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Lst>
  <p:notesMasterIdLst>
    <p:notesMasterId r:id="rId28"/>
  </p:notesMasterIdLst>
  <p:handoutMasterIdLst>
    <p:handoutMasterId r:id="rId29"/>
  </p:handoutMasterIdLst>
  <p:sldIdLst>
    <p:sldId id="259" r:id="rId5"/>
    <p:sldId id="820" r:id="rId6"/>
    <p:sldId id="821" r:id="rId7"/>
    <p:sldId id="822" r:id="rId8"/>
    <p:sldId id="823" r:id="rId9"/>
    <p:sldId id="824" r:id="rId10"/>
    <p:sldId id="828" r:id="rId11"/>
    <p:sldId id="829" r:id="rId12"/>
    <p:sldId id="825" r:id="rId13"/>
    <p:sldId id="830" r:id="rId14"/>
    <p:sldId id="831" r:id="rId15"/>
    <p:sldId id="832" r:id="rId16"/>
    <p:sldId id="826" r:id="rId17"/>
    <p:sldId id="839" r:id="rId18"/>
    <p:sldId id="834" r:id="rId19"/>
    <p:sldId id="833" r:id="rId20"/>
    <p:sldId id="835" r:id="rId21"/>
    <p:sldId id="836" r:id="rId22"/>
    <p:sldId id="840" r:id="rId23"/>
    <p:sldId id="841" r:id="rId24"/>
    <p:sldId id="5187" r:id="rId25"/>
    <p:sldId id="2884" r:id="rId26"/>
    <p:sldId id="2885" r:id="rId27"/>
  </p:sldIdLst>
  <p:sldSz cx="12192000" cy="6858000"/>
  <p:notesSz cx="6858000" cy="9144000"/>
  <p:custDataLst>
    <p:tags r:id="rId30"/>
  </p:custDataLst>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omain Carette" initials="RC" lastIdx="1" clrIdx="0">
    <p:extLst>
      <p:ext uri="{19B8F6BF-5375-455C-9EA6-DF929625EA0E}">
        <p15:presenceInfo xmlns:p15="http://schemas.microsoft.com/office/powerpoint/2012/main" userId="f5b5fcd6593eb51e"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49E"/>
    <a:srgbClr val="13889E"/>
    <a:srgbClr val="256B9D"/>
    <a:srgbClr val="2B4D9C"/>
    <a:srgbClr val="1D7C9C"/>
    <a:srgbClr val="00949F"/>
    <a:srgbClr val="13869F"/>
    <a:srgbClr val="20759E"/>
    <a:srgbClr val="03909D"/>
    <a:srgbClr val="009D9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4660"/>
  </p:normalViewPr>
  <p:slideViewPr>
    <p:cSldViewPr snapToGrid="0">
      <p:cViewPr varScale="1">
        <p:scale>
          <a:sx n="109" d="100"/>
          <a:sy n="109" d="100"/>
        </p:scale>
        <p:origin x="552" y="108"/>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tags" Target="tags/tag1.xml"/><Relationship Id="rId35"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7814949573504165E-2"/>
          <c:y val="0"/>
          <c:w val="0.93894940035902441"/>
          <c:h val="1"/>
        </c:manualLayout>
      </c:layout>
      <c:doughnutChart>
        <c:varyColors val="1"/>
        <c:ser>
          <c:idx val="0"/>
          <c:order val="0"/>
          <c:tx>
            <c:strRef>
              <c:f>Sheet1!$A$2</c:f>
              <c:strCache>
                <c:ptCount val="1"/>
                <c:pt idx="0">
                  <c:v>East</c:v>
                </c:pt>
              </c:strCache>
            </c:strRef>
          </c:tx>
          <c:spPr>
            <a:solidFill>
              <a:schemeClr val="accent1"/>
            </a:solidFill>
            <a:ln w="12700">
              <a:noFill/>
              <a:prstDash val="solid"/>
            </a:ln>
          </c:spPr>
          <c:dPt>
            <c:idx val="0"/>
            <c:bubble3D val="0"/>
            <c:spPr>
              <a:noFill/>
              <a:ln w="12700">
                <a:noFill/>
                <a:prstDash val="solid"/>
              </a:ln>
            </c:spPr>
            <c:extLst>
              <c:ext xmlns:c16="http://schemas.microsoft.com/office/drawing/2014/chart" uri="{C3380CC4-5D6E-409C-BE32-E72D297353CC}">
                <c16:uniqueId val="{00000001-AADB-244A-89A4-DCD911DF50B1}"/>
              </c:ext>
            </c:extLst>
          </c:dPt>
          <c:dPt>
            <c:idx val="1"/>
            <c:bubble3D val="0"/>
            <c:spPr>
              <a:solidFill>
                <a:schemeClr val="bg1"/>
              </a:solidFill>
              <a:ln w="19050">
                <a:solidFill>
                  <a:schemeClr val="bg1"/>
                </a:solidFill>
                <a:prstDash val="solid"/>
              </a:ln>
            </c:spPr>
            <c:extLst>
              <c:ext xmlns:c16="http://schemas.microsoft.com/office/drawing/2014/chart" uri="{C3380CC4-5D6E-409C-BE32-E72D297353CC}">
                <c16:uniqueId val="{00000003-AADB-244A-89A4-DCD911DF50B1}"/>
              </c:ext>
            </c:extLst>
          </c:dPt>
          <c:dPt>
            <c:idx val="2"/>
            <c:bubble3D val="0"/>
            <c:spPr>
              <a:noFill/>
              <a:ln w="25400">
                <a:solidFill>
                  <a:schemeClr val="bg1"/>
                </a:solidFill>
                <a:prstDash val="solid"/>
              </a:ln>
            </c:spPr>
            <c:extLst>
              <c:ext xmlns:c16="http://schemas.microsoft.com/office/drawing/2014/chart" uri="{C3380CC4-5D6E-409C-BE32-E72D297353CC}">
                <c16:uniqueId val="{00000005-AADB-244A-89A4-DCD911DF50B1}"/>
              </c:ext>
            </c:extLst>
          </c:dPt>
          <c:cat>
            <c:strRef>
              <c:f>Sheet1!$B$1:$D$1</c:f>
              <c:strCache>
                <c:ptCount val="3"/>
                <c:pt idx="0">
                  <c:v>HIDDEN Bottom</c:v>
                </c:pt>
                <c:pt idx="1">
                  <c:v>Main Percentage</c:v>
                </c:pt>
                <c:pt idx="2">
                  <c:v>Remain</c:v>
                </c:pt>
              </c:strCache>
            </c:strRef>
          </c:cat>
          <c:val>
            <c:numRef>
              <c:f>Sheet1!$B$2:$D$2</c:f>
              <c:numCache>
                <c:formatCode>0%</c:formatCode>
                <c:ptCount val="3"/>
                <c:pt idx="0">
                  <c:v>1</c:v>
                </c:pt>
                <c:pt idx="1">
                  <c:v>0.8</c:v>
                </c:pt>
                <c:pt idx="2">
                  <c:v>0.19999999999999996</c:v>
                </c:pt>
              </c:numCache>
            </c:numRef>
          </c:val>
          <c:extLst>
            <c:ext xmlns:c16="http://schemas.microsoft.com/office/drawing/2014/chart" uri="{C3380CC4-5D6E-409C-BE32-E72D297353CC}">
              <c16:uniqueId val="{00000006-AADB-244A-89A4-DCD911DF50B1}"/>
            </c:ext>
          </c:extLst>
        </c:ser>
        <c:dLbls>
          <c:showLegendKey val="0"/>
          <c:showVal val="0"/>
          <c:showCatName val="0"/>
          <c:showSerName val="0"/>
          <c:showPercent val="0"/>
          <c:showBubbleSize val="0"/>
          <c:showLeaderLines val="0"/>
        </c:dLbls>
        <c:firstSliceAng val="90"/>
        <c:holeSize val="64"/>
      </c:doughnutChart>
      <c:spPr>
        <a:noFill/>
        <a:ln w="12700">
          <a:noFill/>
          <a:prstDash val="solid"/>
        </a:ln>
      </c:spPr>
    </c:plotArea>
    <c:plotVisOnly val="1"/>
    <c:dispBlanksAs val="gap"/>
    <c:showDLblsOverMax val="0"/>
  </c:chart>
  <c:spPr>
    <a:noFill/>
    <a:ln>
      <a:noFill/>
    </a:ln>
  </c:spPr>
  <c:txPr>
    <a:bodyPr/>
    <a:lstStyle/>
    <a:p>
      <a:pPr>
        <a:defRPr sz="2550" b="1" i="0" u="none" strike="noStrike" baseline="0">
          <a:solidFill>
            <a:schemeClr val="tx1"/>
          </a:solidFill>
          <a:latin typeface="AvantGarde MdCn BT" panose="020B0506020202020204" pitchFamily="34" charset="0"/>
          <a:ea typeface="Calibri"/>
          <a:cs typeface="Calibri"/>
        </a:defRPr>
      </a:pPr>
      <a:endParaRPr lang="en-US"/>
    </a:p>
  </c:txPr>
  <c:externalData r:id="rId1">
    <c:autoUpdate val="0"/>
  </c:externalData>
  <c:userShapes r:id="rId2"/>
</c:chartSpace>
</file>

<file path=ppt/drawings/drawing1.xml><?xml version="1.0" encoding="utf-8"?>
<c:userShapes xmlns:c="http://schemas.openxmlformats.org/drawingml/2006/chart">
  <cdr:relSizeAnchor xmlns:cdr="http://schemas.openxmlformats.org/drawingml/2006/chartDrawing">
    <cdr:from>
      <cdr:x>0.24299</cdr:x>
      <cdr:y>0.3095</cdr:y>
    </cdr:from>
    <cdr:to>
      <cdr:x>0.80992</cdr:x>
      <cdr:y>0.49468</cdr:y>
    </cdr:to>
    <cdr:sp macro="" textlink="">
      <cdr:nvSpPr>
        <cdr:cNvPr id="2" name="TextBox 1"/>
        <cdr:cNvSpPr txBox="1"/>
      </cdr:nvSpPr>
      <cdr:spPr>
        <a:xfrm xmlns:a="http://schemas.openxmlformats.org/drawingml/2006/main">
          <a:off x="301005" y="334293"/>
          <a:ext cx="702295" cy="200025"/>
        </a:xfrm>
        <a:prstGeom xmlns:a="http://schemas.openxmlformats.org/drawingml/2006/main" prst="rect">
          <a:avLst/>
        </a:prstGeom>
      </cdr:spPr>
      <cdr:txBody>
        <a:bodyPr xmlns:a="http://schemas.openxmlformats.org/drawingml/2006/main" vertOverflow="clip" wrap="square" rtlCol="0" anchor="b"/>
        <a:lstStyle xmlns:a="http://schemas.openxmlformats.org/drawingml/2006/main"/>
        <a:p xmlns:a="http://schemas.openxmlformats.org/drawingml/2006/main">
          <a:endParaRPr lang="en-GB" sz="1100" dirty="0">
            <a:latin typeface="Arial" panose="020B0604020202020204" pitchFamily="34" charset="0"/>
          </a:endParaRPr>
        </a:p>
      </cdr:txBody>
    </cdr:sp>
  </cdr:relSizeAnchor>
</c:userShapes>
</file>

<file path=ppt/handoutMasters/_rels/handoutMaster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758CD453-6651-4F5D-AF0E-943113B7BA3E}"/>
              </a:ext>
            </a:extLst>
          </p:cNvPr>
          <p:cNvSpPr>
            <a:spLocks noGrp="1"/>
          </p:cNvSpPr>
          <p:nvPr>
            <p:ph type="sldNum" sz="quarter" idx="3"/>
          </p:nvPr>
        </p:nvSpPr>
        <p:spPr>
          <a:xfrm>
            <a:off x="1943100" y="8685213"/>
            <a:ext cx="2971800" cy="458787"/>
          </a:xfrm>
          <a:prstGeom prst="rect">
            <a:avLst/>
          </a:prstGeom>
        </p:spPr>
        <p:txBody>
          <a:bodyPr vert="horz" lIns="91440" tIns="45720" rIns="91440" bIns="45720" rtlCol="0" anchor="b"/>
          <a:lstStyle>
            <a:lvl1pPr algn="r">
              <a:defRPr sz="1200"/>
            </a:lvl1pPr>
          </a:lstStyle>
          <a:p>
            <a:pPr algn="ctr"/>
            <a:fld id="{4AFB3F6D-27DE-421A-80DD-C4F1B28388AB}" type="slidenum">
              <a:rPr lang="en-GB" smtClean="0">
                <a:latin typeface="Arial" panose="020B0604020202020204" pitchFamily="34" charset="0"/>
              </a:rPr>
              <a:pPr algn="ctr"/>
              <a:t>‹#›</a:t>
            </a:fld>
            <a:endParaRPr lang="en-GB">
              <a:latin typeface="Arial" panose="020B0604020202020204" pitchFamily="34" charset="0"/>
            </a:endParaRPr>
          </a:p>
        </p:txBody>
      </p:sp>
      <p:pic>
        <p:nvPicPr>
          <p:cNvPr id="6" name="Graphique 5">
            <a:extLst>
              <a:ext uri="{FF2B5EF4-FFF2-40B4-BE49-F238E27FC236}">
                <a16:creationId xmlns:a16="http://schemas.microsoft.com/office/drawing/2014/main" id="{D0451719-3070-4E08-B8C6-FC356491DB59}"/>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071445" y="222059"/>
            <a:ext cx="715110" cy="644908"/>
          </a:xfrm>
          <a:prstGeom prst="rect">
            <a:avLst/>
          </a:prstGeom>
        </p:spPr>
      </p:pic>
    </p:spTree>
    <p:extLst>
      <p:ext uri="{BB962C8B-B14F-4D97-AF65-F5344CB8AC3E}">
        <p14:creationId xmlns:p14="http://schemas.microsoft.com/office/powerpoint/2010/main" val="114395089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7" name="Espace réservé du numéro de diapositive 6"/>
          <p:cNvSpPr>
            <a:spLocks noGrp="1"/>
          </p:cNvSpPr>
          <p:nvPr>
            <p:ph type="sldNum" sz="quarter" idx="5"/>
          </p:nvPr>
        </p:nvSpPr>
        <p:spPr>
          <a:xfrm>
            <a:off x="1943100" y="8685213"/>
            <a:ext cx="2971800" cy="458787"/>
          </a:xfrm>
          <a:prstGeom prst="rect">
            <a:avLst/>
          </a:prstGeom>
        </p:spPr>
        <p:txBody>
          <a:bodyPr vert="horz" lIns="91440" tIns="45720" rIns="91440" bIns="45720" rtlCol="0" anchor="b"/>
          <a:lstStyle>
            <a:lvl1pPr algn="ctr">
              <a:defRPr sz="1200" b="0" i="0">
                <a:latin typeface="Arial" panose="020B0604020202020204" pitchFamily="34" charset="0"/>
              </a:defRPr>
            </a:lvl1pPr>
          </a:lstStyle>
          <a:p>
            <a:fld id="{3B8578AD-0529-46A5-84EB-6338160D5A7D}" type="slidenum">
              <a:rPr lang="en-GB" smtClean="0"/>
              <a:pPr/>
              <a:t>‹#›</a:t>
            </a:fld>
            <a:endParaRPr lang="en-GB"/>
          </a:p>
        </p:txBody>
      </p:sp>
      <p:pic>
        <p:nvPicPr>
          <p:cNvPr id="8" name="Graphique 7">
            <a:extLst>
              <a:ext uri="{FF2B5EF4-FFF2-40B4-BE49-F238E27FC236}">
                <a16:creationId xmlns:a16="http://schemas.microsoft.com/office/drawing/2014/main" id="{6C287C20-68EB-44AA-A066-A744AB8D45D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071445" y="222059"/>
            <a:ext cx="715110" cy="644908"/>
          </a:xfrm>
          <a:prstGeom prst="rect">
            <a:avLst/>
          </a:prstGeom>
        </p:spPr>
      </p:pic>
    </p:spTree>
    <p:extLst>
      <p:ext uri="{BB962C8B-B14F-4D97-AF65-F5344CB8AC3E}">
        <p14:creationId xmlns:p14="http://schemas.microsoft.com/office/powerpoint/2010/main" val="4242194222"/>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Arial" panose="020B0604020202020204" pitchFamily="34" charset="0"/>
        <a:ea typeface="+mn-ea"/>
        <a:cs typeface="+mn-cs"/>
      </a:defRPr>
    </a:lvl1pPr>
    <a:lvl2pPr marL="457200" algn="l" defTabSz="914400" rtl="0" eaLnBrk="1" latinLnBrk="0" hangingPunct="1">
      <a:defRPr sz="1200" b="0" i="0" kern="1200">
        <a:solidFill>
          <a:schemeClr val="tx1"/>
        </a:solidFill>
        <a:latin typeface="Arial" panose="020B0604020202020204" pitchFamily="34" charset="0"/>
        <a:ea typeface="+mn-ea"/>
        <a:cs typeface="+mn-cs"/>
      </a:defRPr>
    </a:lvl2pPr>
    <a:lvl3pPr marL="914400" algn="l" defTabSz="914400" rtl="0" eaLnBrk="1" latinLnBrk="0" hangingPunct="1">
      <a:defRPr sz="1200" b="0" i="0" kern="1200">
        <a:solidFill>
          <a:schemeClr val="tx1"/>
        </a:solidFill>
        <a:latin typeface="Arial" panose="020B0604020202020204" pitchFamily="34" charset="0"/>
        <a:ea typeface="+mn-ea"/>
        <a:cs typeface="+mn-cs"/>
      </a:defRPr>
    </a:lvl3pPr>
    <a:lvl4pPr marL="1371600" algn="l" defTabSz="914400" rtl="0" eaLnBrk="1" latinLnBrk="0" hangingPunct="1">
      <a:defRPr sz="1200" b="0" i="0" kern="1200">
        <a:solidFill>
          <a:schemeClr val="tx1"/>
        </a:solidFill>
        <a:latin typeface="Arial" panose="020B0604020202020204" pitchFamily="34" charset="0"/>
        <a:ea typeface="+mn-ea"/>
        <a:cs typeface="+mn-cs"/>
      </a:defRPr>
    </a:lvl4pPr>
    <a:lvl5pPr marL="1828800" algn="l" defTabSz="914400" rtl="0" eaLnBrk="1" latinLnBrk="0" hangingPunct="1">
      <a:defRPr sz="1200" b="0" i="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B8578AD-0529-46A5-84EB-6338160D5A7D}" type="slidenum">
              <a:rPr lang="en-GB" smtClean="0"/>
              <a:pPr/>
              <a:t>6</a:t>
            </a:fld>
            <a:endParaRPr lang="en-GB"/>
          </a:p>
        </p:txBody>
      </p:sp>
    </p:spTree>
    <p:extLst>
      <p:ext uri="{BB962C8B-B14F-4D97-AF65-F5344CB8AC3E}">
        <p14:creationId xmlns:p14="http://schemas.microsoft.com/office/powerpoint/2010/main" val="26487428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B8578AD-0529-46A5-84EB-6338160D5A7D}" type="slidenum">
              <a:rPr lang="en-GB" smtClean="0"/>
              <a:pPr/>
              <a:t>16</a:t>
            </a:fld>
            <a:endParaRPr lang="en-GB"/>
          </a:p>
        </p:txBody>
      </p:sp>
    </p:spTree>
    <p:extLst>
      <p:ext uri="{BB962C8B-B14F-4D97-AF65-F5344CB8AC3E}">
        <p14:creationId xmlns:p14="http://schemas.microsoft.com/office/powerpoint/2010/main" val="7034308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B8578AD-0529-46A5-84EB-6338160D5A7D}" type="slidenum">
              <a:rPr lang="en-GB" smtClean="0"/>
              <a:pPr/>
              <a:t>19</a:t>
            </a:fld>
            <a:endParaRPr lang="en-GB"/>
          </a:p>
        </p:txBody>
      </p:sp>
    </p:spTree>
    <p:extLst>
      <p:ext uri="{BB962C8B-B14F-4D97-AF65-F5344CB8AC3E}">
        <p14:creationId xmlns:p14="http://schemas.microsoft.com/office/powerpoint/2010/main" val="30892061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B8578AD-0529-46A5-84EB-6338160D5A7D}" type="slidenum">
              <a:rPr lang="en-GB" smtClean="0"/>
              <a:pPr/>
              <a:t>20</a:t>
            </a:fld>
            <a:endParaRPr lang="en-GB"/>
          </a:p>
        </p:txBody>
      </p:sp>
    </p:spTree>
    <p:extLst>
      <p:ext uri="{BB962C8B-B14F-4D97-AF65-F5344CB8AC3E}">
        <p14:creationId xmlns:p14="http://schemas.microsoft.com/office/powerpoint/2010/main" val="12032670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B8578AD-0529-46A5-84EB-6338160D5A7D}" type="slidenum">
              <a:rPr lang="en-GB" smtClean="0"/>
              <a:pPr/>
              <a:t>7</a:t>
            </a:fld>
            <a:endParaRPr lang="en-GB"/>
          </a:p>
        </p:txBody>
      </p:sp>
    </p:spTree>
    <p:extLst>
      <p:ext uri="{BB962C8B-B14F-4D97-AF65-F5344CB8AC3E}">
        <p14:creationId xmlns:p14="http://schemas.microsoft.com/office/powerpoint/2010/main" val="2075054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B8578AD-0529-46A5-84EB-6338160D5A7D}" type="slidenum">
              <a:rPr lang="en-GB" smtClean="0"/>
              <a:pPr/>
              <a:t>8</a:t>
            </a:fld>
            <a:endParaRPr lang="en-GB"/>
          </a:p>
        </p:txBody>
      </p:sp>
    </p:spTree>
    <p:extLst>
      <p:ext uri="{BB962C8B-B14F-4D97-AF65-F5344CB8AC3E}">
        <p14:creationId xmlns:p14="http://schemas.microsoft.com/office/powerpoint/2010/main" val="4776874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B8578AD-0529-46A5-84EB-6338160D5A7D}" type="slidenum">
              <a:rPr lang="en-GB" smtClean="0"/>
              <a:pPr/>
              <a:t>9</a:t>
            </a:fld>
            <a:endParaRPr lang="en-GB"/>
          </a:p>
        </p:txBody>
      </p:sp>
    </p:spTree>
    <p:extLst>
      <p:ext uri="{BB962C8B-B14F-4D97-AF65-F5344CB8AC3E}">
        <p14:creationId xmlns:p14="http://schemas.microsoft.com/office/powerpoint/2010/main" val="36408527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B8578AD-0529-46A5-84EB-6338160D5A7D}" type="slidenum">
              <a:rPr lang="en-GB" smtClean="0"/>
              <a:pPr/>
              <a:t>10</a:t>
            </a:fld>
            <a:endParaRPr lang="en-GB"/>
          </a:p>
        </p:txBody>
      </p:sp>
    </p:spTree>
    <p:extLst>
      <p:ext uri="{BB962C8B-B14F-4D97-AF65-F5344CB8AC3E}">
        <p14:creationId xmlns:p14="http://schemas.microsoft.com/office/powerpoint/2010/main" val="504689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B8578AD-0529-46A5-84EB-6338160D5A7D}" type="slidenum">
              <a:rPr lang="en-GB" smtClean="0"/>
              <a:pPr/>
              <a:t>11</a:t>
            </a:fld>
            <a:endParaRPr lang="en-GB"/>
          </a:p>
        </p:txBody>
      </p:sp>
    </p:spTree>
    <p:extLst>
      <p:ext uri="{BB962C8B-B14F-4D97-AF65-F5344CB8AC3E}">
        <p14:creationId xmlns:p14="http://schemas.microsoft.com/office/powerpoint/2010/main" val="37321543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B8578AD-0529-46A5-84EB-6338160D5A7D}" type="slidenum">
              <a:rPr lang="en-GB" smtClean="0"/>
              <a:pPr/>
              <a:t>12</a:t>
            </a:fld>
            <a:endParaRPr lang="en-GB"/>
          </a:p>
        </p:txBody>
      </p:sp>
    </p:spTree>
    <p:extLst>
      <p:ext uri="{BB962C8B-B14F-4D97-AF65-F5344CB8AC3E}">
        <p14:creationId xmlns:p14="http://schemas.microsoft.com/office/powerpoint/2010/main" val="11255724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B8578AD-0529-46A5-84EB-6338160D5A7D}" type="slidenum">
              <a:rPr lang="en-GB" smtClean="0"/>
              <a:pPr/>
              <a:t>13</a:t>
            </a:fld>
            <a:endParaRPr lang="en-GB"/>
          </a:p>
        </p:txBody>
      </p:sp>
    </p:spTree>
    <p:extLst>
      <p:ext uri="{BB962C8B-B14F-4D97-AF65-F5344CB8AC3E}">
        <p14:creationId xmlns:p14="http://schemas.microsoft.com/office/powerpoint/2010/main" val="8925882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B8578AD-0529-46A5-84EB-6338160D5A7D}" type="slidenum">
              <a:rPr lang="en-GB" smtClean="0"/>
              <a:pPr/>
              <a:t>15</a:t>
            </a:fld>
            <a:endParaRPr lang="en-GB"/>
          </a:p>
        </p:txBody>
      </p:sp>
    </p:spTree>
    <p:extLst>
      <p:ext uri="{BB962C8B-B14F-4D97-AF65-F5344CB8AC3E}">
        <p14:creationId xmlns:p14="http://schemas.microsoft.com/office/powerpoint/2010/main" val="128802839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5.xml"/><Relationship Id="rId1" Type="http://schemas.openxmlformats.org/officeDocument/2006/relationships/tags" Target="../tags/tag4.xml"/><Relationship Id="rId5" Type="http://schemas.openxmlformats.org/officeDocument/2006/relationships/image" Target="../media/image1.emf"/><Relationship Id="rId4" Type="http://schemas.openxmlformats.org/officeDocument/2006/relationships/oleObject" Target="../embeddings/oleObject2.bin"/></Relationships>
</file>

<file path=ppt/slideLayouts/_rels/slideLayout10.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2.xml"/><Relationship Id="rId1" Type="http://schemas.openxmlformats.org/officeDocument/2006/relationships/tags" Target="../tags/tag21.xml"/><Relationship Id="rId5" Type="http://schemas.openxmlformats.org/officeDocument/2006/relationships/image" Target="../media/image1.emf"/><Relationship Id="rId4" Type="http://schemas.openxmlformats.org/officeDocument/2006/relationships/oleObject" Target="../embeddings/oleObject6.bin"/></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4.xml"/><Relationship Id="rId1" Type="http://schemas.openxmlformats.org/officeDocument/2006/relationships/tags" Target="../tags/tag23.xml"/><Relationship Id="rId5" Type="http://schemas.openxmlformats.org/officeDocument/2006/relationships/image" Target="../media/image1.emf"/><Relationship Id="rId4" Type="http://schemas.openxmlformats.org/officeDocument/2006/relationships/oleObject" Target="../embeddings/oleObject7.bin"/></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64.xml"/><Relationship Id="rId1" Type="http://schemas.openxmlformats.org/officeDocument/2006/relationships/tags" Target="../tags/tag163.xml"/><Relationship Id="rId5" Type="http://schemas.openxmlformats.org/officeDocument/2006/relationships/image" Target="../media/image1.emf"/><Relationship Id="rId4" Type="http://schemas.openxmlformats.org/officeDocument/2006/relationships/oleObject" Target="../embeddings/oleObject10.bin"/></Relationships>
</file>

<file path=ppt/slideLayouts/_rels/slideLayout11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66.xml"/><Relationship Id="rId1" Type="http://schemas.openxmlformats.org/officeDocument/2006/relationships/tags" Target="../tags/tag165.xml"/><Relationship Id="rId5" Type="http://schemas.openxmlformats.org/officeDocument/2006/relationships/image" Target="../media/image1.emf"/><Relationship Id="rId4" Type="http://schemas.openxmlformats.org/officeDocument/2006/relationships/oleObject" Target="../embeddings/oleObject10.bin"/></Relationships>
</file>

<file path=ppt/slideLayouts/_rels/slideLayout118.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68.xml"/><Relationship Id="rId1" Type="http://schemas.openxmlformats.org/officeDocument/2006/relationships/tags" Target="../tags/tag167.xml"/><Relationship Id="rId5" Type="http://schemas.openxmlformats.org/officeDocument/2006/relationships/image" Target="../media/image1.emf"/><Relationship Id="rId4" Type="http://schemas.openxmlformats.org/officeDocument/2006/relationships/oleObject" Target="../embeddings/oleObject10.bin"/></Relationships>
</file>

<file path=ppt/slideLayouts/_rels/slideLayout11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70.xml"/><Relationship Id="rId1" Type="http://schemas.openxmlformats.org/officeDocument/2006/relationships/tags" Target="../tags/tag169.xml"/><Relationship Id="rId5" Type="http://schemas.openxmlformats.org/officeDocument/2006/relationships/image" Target="../media/image1.emf"/><Relationship Id="rId4" Type="http://schemas.openxmlformats.org/officeDocument/2006/relationships/oleObject" Target="../embeddings/oleObject10.bin"/></Relationships>
</file>

<file path=ppt/slideLayouts/_rels/slideLayout1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6.xml"/><Relationship Id="rId1" Type="http://schemas.openxmlformats.org/officeDocument/2006/relationships/tags" Target="../tags/tag25.xml"/><Relationship Id="rId5" Type="http://schemas.openxmlformats.org/officeDocument/2006/relationships/image" Target="../media/image1.emf"/><Relationship Id="rId4" Type="http://schemas.openxmlformats.org/officeDocument/2006/relationships/oleObject" Target="../embeddings/oleObject5.bin"/></Relationships>
</file>

<file path=ppt/slideLayouts/_rels/slideLayout120.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72.xml"/><Relationship Id="rId1" Type="http://schemas.openxmlformats.org/officeDocument/2006/relationships/tags" Target="../tags/tag171.xml"/><Relationship Id="rId5" Type="http://schemas.openxmlformats.org/officeDocument/2006/relationships/image" Target="../media/image1.emf"/><Relationship Id="rId4" Type="http://schemas.openxmlformats.org/officeDocument/2006/relationships/oleObject" Target="../embeddings/oleObject10.bin"/></Relationships>
</file>

<file path=ppt/slideLayouts/_rels/slideLayout12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74.xml"/><Relationship Id="rId1" Type="http://schemas.openxmlformats.org/officeDocument/2006/relationships/tags" Target="../tags/tag173.xml"/><Relationship Id="rId5" Type="http://schemas.openxmlformats.org/officeDocument/2006/relationships/image" Target="../media/image1.emf"/><Relationship Id="rId4" Type="http://schemas.openxmlformats.org/officeDocument/2006/relationships/oleObject" Target="../embeddings/oleObject10.bin"/></Relationships>
</file>

<file path=ppt/slideLayouts/_rels/slideLayout12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76.xml"/><Relationship Id="rId1" Type="http://schemas.openxmlformats.org/officeDocument/2006/relationships/tags" Target="../tags/tag175.xml"/><Relationship Id="rId5" Type="http://schemas.openxmlformats.org/officeDocument/2006/relationships/image" Target="../media/image1.emf"/><Relationship Id="rId4" Type="http://schemas.openxmlformats.org/officeDocument/2006/relationships/oleObject" Target="../embeddings/oleObject10.bin"/></Relationships>
</file>

<file path=ppt/slideLayouts/_rels/slideLayout12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78.xml"/><Relationship Id="rId1" Type="http://schemas.openxmlformats.org/officeDocument/2006/relationships/tags" Target="../tags/tag177.xml"/><Relationship Id="rId5" Type="http://schemas.openxmlformats.org/officeDocument/2006/relationships/image" Target="../media/image1.emf"/><Relationship Id="rId4" Type="http://schemas.openxmlformats.org/officeDocument/2006/relationships/oleObject" Target="../embeddings/oleObject10.bin"/></Relationships>
</file>

<file path=ppt/slideLayouts/_rels/slideLayout12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80.xml"/><Relationship Id="rId1" Type="http://schemas.openxmlformats.org/officeDocument/2006/relationships/tags" Target="../tags/tag179.xml"/><Relationship Id="rId5" Type="http://schemas.openxmlformats.org/officeDocument/2006/relationships/image" Target="../media/image1.emf"/><Relationship Id="rId4" Type="http://schemas.openxmlformats.org/officeDocument/2006/relationships/oleObject" Target="../embeddings/oleObject10.bin"/></Relationships>
</file>

<file path=ppt/slideLayouts/_rels/slideLayout12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82.xml"/><Relationship Id="rId1" Type="http://schemas.openxmlformats.org/officeDocument/2006/relationships/tags" Target="../tags/tag181.xml"/><Relationship Id="rId5" Type="http://schemas.openxmlformats.org/officeDocument/2006/relationships/image" Target="../media/image1.emf"/><Relationship Id="rId4" Type="http://schemas.openxmlformats.org/officeDocument/2006/relationships/oleObject" Target="../embeddings/oleObject10.bin"/></Relationships>
</file>

<file path=ppt/slideLayouts/_rels/slideLayout12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84.xml"/><Relationship Id="rId1" Type="http://schemas.openxmlformats.org/officeDocument/2006/relationships/tags" Target="../tags/tag183.xml"/><Relationship Id="rId5" Type="http://schemas.openxmlformats.org/officeDocument/2006/relationships/image" Target="../media/image1.emf"/><Relationship Id="rId4" Type="http://schemas.openxmlformats.org/officeDocument/2006/relationships/oleObject" Target="../embeddings/oleObject10.bin"/></Relationships>
</file>

<file path=ppt/slideLayouts/_rels/slideLayout12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86.xml"/><Relationship Id="rId1" Type="http://schemas.openxmlformats.org/officeDocument/2006/relationships/tags" Target="../tags/tag185.xml"/><Relationship Id="rId5" Type="http://schemas.openxmlformats.org/officeDocument/2006/relationships/image" Target="../media/image1.emf"/><Relationship Id="rId4" Type="http://schemas.openxmlformats.org/officeDocument/2006/relationships/oleObject" Target="../embeddings/oleObject10.bin"/></Relationships>
</file>

<file path=ppt/slideLayouts/_rels/slideLayout128.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88.xml"/><Relationship Id="rId1" Type="http://schemas.openxmlformats.org/officeDocument/2006/relationships/tags" Target="../tags/tag187.xml"/><Relationship Id="rId5" Type="http://schemas.openxmlformats.org/officeDocument/2006/relationships/image" Target="../media/image1.emf"/><Relationship Id="rId4" Type="http://schemas.openxmlformats.org/officeDocument/2006/relationships/oleObject" Target="../embeddings/oleObject10.bin"/></Relationships>
</file>

<file path=ppt/slideLayouts/_rels/slideLayout12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90.xml"/><Relationship Id="rId1" Type="http://schemas.openxmlformats.org/officeDocument/2006/relationships/tags" Target="../tags/tag189.xml"/><Relationship Id="rId5" Type="http://schemas.openxmlformats.org/officeDocument/2006/relationships/image" Target="../media/image1.emf"/><Relationship Id="rId4" Type="http://schemas.openxmlformats.org/officeDocument/2006/relationships/oleObject" Target="../embeddings/oleObject10.bin"/></Relationships>
</file>

<file path=ppt/slideLayouts/_rels/slideLayout1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8.xml"/><Relationship Id="rId1" Type="http://schemas.openxmlformats.org/officeDocument/2006/relationships/tags" Target="../tags/tag27.xml"/><Relationship Id="rId5" Type="http://schemas.openxmlformats.org/officeDocument/2006/relationships/image" Target="../media/image1.emf"/><Relationship Id="rId4" Type="http://schemas.openxmlformats.org/officeDocument/2006/relationships/oleObject" Target="../embeddings/oleObject5.bin"/></Relationships>
</file>

<file path=ppt/slideLayouts/_rels/slideLayout130.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92.xml"/><Relationship Id="rId1" Type="http://schemas.openxmlformats.org/officeDocument/2006/relationships/tags" Target="../tags/tag191.xml"/><Relationship Id="rId5" Type="http://schemas.openxmlformats.org/officeDocument/2006/relationships/image" Target="../media/image1.emf"/><Relationship Id="rId4" Type="http://schemas.openxmlformats.org/officeDocument/2006/relationships/oleObject" Target="../embeddings/oleObject9.bin"/></Relationships>
</file>

<file path=ppt/slideLayouts/_rels/slideLayout13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94.xml"/><Relationship Id="rId1" Type="http://schemas.openxmlformats.org/officeDocument/2006/relationships/tags" Target="../tags/tag193.xml"/><Relationship Id="rId5" Type="http://schemas.openxmlformats.org/officeDocument/2006/relationships/image" Target="../media/image1.emf"/><Relationship Id="rId4" Type="http://schemas.openxmlformats.org/officeDocument/2006/relationships/oleObject" Target="../embeddings/oleObject9.bin"/></Relationships>
</file>

<file path=ppt/slideLayouts/_rels/slideLayout13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96.xml"/><Relationship Id="rId1" Type="http://schemas.openxmlformats.org/officeDocument/2006/relationships/tags" Target="../tags/tag195.xml"/><Relationship Id="rId5" Type="http://schemas.openxmlformats.org/officeDocument/2006/relationships/image" Target="../media/image1.emf"/><Relationship Id="rId4" Type="http://schemas.openxmlformats.org/officeDocument/2006/relationships/oleObject" Target="../embeddings/oleObject9.bin"/></Relationships>
</file>

<file path=ppt/slideLayouts/_rels/slideLayout13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98.xml"/><Relationship Id="rId1" Type="http://schemas.openxmlformats.org/officeDocument/2006/relationships/tags" Target="../tags/tag197.xml"/><Relationship Id="rId5" Type="http://schemas.openxmlformats.org/officeDocument/2006/relationships/image" Target="../media/image1.emf"/><Relationship Id="rId4" Type="http://schemas.openxmlformats.org/officeDocument/2006/relationships/oleObject" Target="../embeddings/oleObject9.bin"/></Relationships>
</file>

<file path=ppt/slideLayouts/_rels/slideLayout13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00.xml"/><Relationship Id="rId1" Type="http://schemas.openxmlformats.org/officeDocument/2006/relationships/tags" Target="../tags/tag199.xml"/><Relationship Id="rId5" Type="http://schemas.openxmlformats.org/officeDocument/2006/relationships/image" Target="../media/image1.emf"/><Relationship Id="rId4" Type="http://schemas.openxmlformats.org/officeDocument/2006/relationships/oleObject" Target="../embeddings/oleObject8.bin"/></Relationships>
</file>

<file path=ppt/slideLayouts/_rels/slideLayout13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02.xml"/><Relationship Id="rId1" Type="http://schemas.openxmlformats.org/officeDocument/2006/relationships/tags" Target="../tags/tag201.xml"/><Relationship Id="rId5" Type="http://schemas.openxmlformats.org/officeDocument/2006/relationships/image" Target="../media/image1.emf"/><Relationship Id="rId4" Type="http://schemas.openxmlformats.org/officeDocument/2006/relationships/oleObject" Target="../embeddings/oleObject8.bin"/></Relationships>
</file>

<file path=ppt/slideLayouts/_rels/slideLayout13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04.xml"/><Relationship Id="rId1" Type="http://schemas.openxmlformats.org/officeDocument/2006/relationships/tags" Target="../tags/tag203.xml"/><Relationship Id="rId5" Type="http://schemas.openxmlformats.org/officeDocument/2006/relationships/image" Target="../media/image1.emf"/><Relationship Id="rId4" Type="http://schemas.openxmlformats.org/officeDocument/2006/relationships/oleObject" Target="../embeddings/oleObject8.bin"/></Relationships>
</file>

<file path=ppt/slideLayouts/_rels/slideLayout13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06.xml"/><Relationship Id="rId1" Type="http://schemas.openxmlformats.org/officeDocument/2006/relationships/tags" Target="../tags/tag205.xml"/><Relationship Id="rId5" Type="http://schemas.openxmlformats.org/officeDocument/2006/relationships/image" Target="../media/image1.emf"/><Relationship Id="rId4" Type="http://schemas.openxmlformats.org/officeDocument/2006/relationships/oleObject" Target="../embeddings/oleObject8.bin"/></Relationships>
</file>

<file path=ppt/slideLayouts/_rels/slideLayout138.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08.xml"/><Relationship Id="rId1" Type="http://schemas.openxmlformats.org/officeDocument/2006/relationships/tags" Target="../tags/tag207.xml"/><Relationship Id="rId5" Type="http://schemas.openxmlformats.org/officeDocument/2006/relationships/image" Target="../media/image1.emf"/><Relationship Id="rId4" Type="http://schemas.openxmlformats.org/officeDocument/2006/relationships/oleObject" Target="../embeddings/oleObject8.bin"/></Relationships>
</file>

<file path=ppt/slideLayouts/_rels/slideLayout13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10.xml"/><Relationship Id="rId1" Type="http://schemas.openxmlformats.org/officeDocument/2006/relationships/tags" Target="../tags/tag209.xml"/><Relationship Id="rId5" Type="http://schemas.openxmlformats.org/officeDocument/2006/relationships/image" Target="../media/image1.emf"/><Relationship Id="rId4" Type="http://schemas.openxmlformats.org/officeDocument/2006/relationships/oleObject" Target="../embeddings/oleObject8.bin"/></Relationships>
</file>

<file path=ppt/slideLayouts/_rels/slideLayout1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0.xml"/><Relationship Id="rId1" Type="http://schemas.openxmlformats.org/officeDocument/2006/relationships/tags" Target="../tags/tag29.xml"/><Relationship Id="rId5" Type="http://schemas.openxmlformats.org/officeDocument/2006/relationships/image" Target="../media/image1.emf"/><Relationship Id="rId4" Type="http://schemas.openxmlformats.org/officeDocument/2006/relationships/oleObject" Target="../embeddings/oleObject5.bin"/></Relationships>
</file>

<file path=ppt/slideLayouts/_rels/slideLayout140.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12.xml"/><Relationship Id="rId1" Type="http://schemas.openxmlformats.org/officeDocument/2006/relationships/tags" Target="../tags/tag211.xml"/><Relationship Id="rId5" Type="http://schemas.openxmlformats.org/officeDocument/2006/relationships/image" Target="../media/image1.emf"/><Relationship Id="rId4" Type="http://schemas.openxmlformats.org/officeDocument/2006/relationships/oleObject" Target="../embeddings/oleObject8.bin"/></Relationships>
</file>

<file path=ppt/slideLayouts/_rels/slideLayout14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14.xml"/><Relationship Id="rId1" Type="http://schemas.openxmlformats.org/officeDocument/2006/relationships/tags" Target="../tags/tag213.xml"/><Relationship Id="rId5" Type="http://schemas.openxmlformats.org/officeDocument/2006/relationships/image" Target="../media/image1.emf"/><Relationship Id="rId4" Type="http://schemas.openxmlformats.org/officeDocument/2006/relationships/oleObject" Target="../embeddings/oleObject8.bin"/></Relationships>
</file>

<file path=ppt/slideLayouts/_rels/slideLayout14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16.xml"/><Relationship Id="rId1" Type="http://schemas.openxmlformats.org/officeDocument/2006/relationships/tags" Target="../tags/tag215.xml"/><Relationship Id="rId5" Type="http://schemas.openxmlformats.org/officeDocument/2006/relationships/image" Target="../media/image1.emf"/><Relationship Id="rId4" Type="http://schemas.openxmlformats.org/officeDocument/2006/relationships/oleObject" Target="../embeddings/oleObject8.bin"/></Relationships>
</file>

<file path=ppt/slideLayouts/_rels/slideLayout14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18.xml"/><Relationship Id="rId1" Type="http://schemas.openxmlformats.org/officeDocument/2006/relationships/tags" Target="../tags/tag217.xml"/><Relationship Id="rId5" Type="http://schemas.openxmlformats.org/officeDocument/2006/relationships/image" Target="../media/image1.emf"/><Relationship Id="rId4" Type="http://schemas.openxmlformats.org/officeDocument/2006/relationships/oleObject" Target="../embeddings/oleObject8.bin"/></Relationships>
</file>

<file path=ppt/slideLayouts/_rels/slideLayout14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20.xml"/><Relationship Id="rId1" Type="http://schemas.openxmlformats.org/officeDocument/2006/relationships/tags" Target="../tags/tag219.xml"/><Relationship Id="rId5" Type="http://schemas.openxmlformats.org/officeDocument/2006/relationships/image" Target="../media/image1.emf"/><Relationship Id="rId4" Type="http://schemas.openxmlformats.org/officeDocument/2006/relationships/oleObject" Target="../embeddings/oleObject8.bin"/></Relationships>
</file>

<file path=ppt/slideLayouts/_rels/slideLayout14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22.xml"/><Relationship Id="rId1" Type="http://schemas.openxmlformats.org/officeDocument/2006/relationships/tags" Target="../tags/tag221.xml"/><Relationship Id="rId5" Type="http://schemas.openxmlformats.org/officeDocument/2006/relationships/image" Target="../media/image1.emf"/><Relationship Id="rId4" Type="http://schemas.openxmlformats.org/officeDocument/2006/relationships/oleObject" Target="../embeddings/oleObject8.bin"/></Relationships>
</file>

<file path=ppt/slideLayouts/_rels/slideLayout14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24.xml"/><Relationship Id="rId1" Type="http://schemas.openxmlformats.org/officeDocument/2006/relationships/tags" Target="../tags/tag223.xml"/><Relationship Id="rId5" Type="http://schemas.openxmlformats.org/officeDocument/2006/relationships/image" Target="../media/image1.emf"/><Relationship Id="rId4" Type="http://schemas.openxmlformats.org/officeDocument/2006/relationships/oleObject" Target="../embeddings/oleObject8.bin"/></Relationships>
</file>

<file path=ppt/slideLayouts/_rels/slideLayout14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26.xml"/><Relationship Id="rId1" Type="http://schemas.openxmlformats.org/officeDocument/2006/relationships/tags" Target="../tags/tag225.xml"/><Relationship Id="rId5" Type="http://schemas.openxmlformats.org/officeDocument/2006/relationships/image" Target="../media/image1.emf"/><Relationship Id="rId4" Type="http://schemas.openxmlformats.org/officeDocument/2006/relationships/oleObject" Target="../embeddings/oleObject8.bin"/></Relationships>
</file>

<file path=ppt/slideLayouts/_rels/slideLayout148.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28.xml"/><Relationship Id="rId1" Type="http://schemas.openxmlformats.org/officeDocument/2006/relationships/tags" Target="../tags/tag227.xml"/><Relationship Id="rId5" Type="http://schemas.openxmlformats.org/officeDocument/2006/relationships/image" Target="../media/image1.emf"/><Relationship Id="rId4" Type="http://schemas.openxmlformats.org/officeDocument/2006/relationships/oleObject" Target="../embeddings/oleObject8.bin"/></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2.xml"/><Relationship Id="rId1" Type="http://schemas.openxmlformats.org/officeDocument/2006/relationships/tags" Target="../tags/tag31.xml"/><Relationship Id="rId5" Type="http://schemas.openxmlformats.org/officeDocument/2006/relationships/image" Target="../media/image1.emf"/><Relationship Id="rId4" Type="http://schemas.openxmlformats.org/officeDocument/2006/relationships/oleObject" Target="../embeddings/oleObject5.bin"/></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2.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Master" Target="../slideMasters/slideMaster1.xml"/><Relationship Id="rId1" Type="http://schemas.openxmlformats.org/officeDocument/2006/relationships/tags" Target="../tags/tag229.xml"/><Relationship Id="rId4" Type="http://schemas.openxmlformats.org/officeDocument/2006/relationships/image" Target="../media/image1.emf"/></Relationships>
</file>

<file path=ppt/slideLayouts/_rels/slideLayout153.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Master" Target="../slideMasters/slideMaster1.xml"/><Relationship Id="rId1" Type="http://schemas.openxmlformats.org/officeDocument/2006/relationships/tags" Target="../tags/tag230.xml"/><Relationship Id="rId4" Type="http://schemas.openxmlformats.org/officeDocument/2006/relationships/image" Target="../media/image1.emf"/></Relationships>
</file>

<file path=ppt/slideLayouts/_rels/slideLayout15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32.xml"/><Relationship Id="rId1" Type="http://schemas.openxmlformats.org/officeDocument/2006/relationships/tags" Target="../tags/tag231.xml"/><Relationship Id="rId5" Type="http://schemas.openxmlformats.org/officeDocument/2006/relationships/image" Target="../media/image1.emf"/><Relationship Id="rId4" Type="http://schemas.openxmlformats.org/officeDocument/2006/relationships/oleObject" Target="../embeddings/oleObject8.bin"/></Relationships>
</file>

<file path=ppt/slideLayouts/_rels/slideLayout15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34.xml"/><Relationship Id="rId1" Type="http://schemas.openxmlformats.org/officeDocument/2006/relationships/tags" Target="../tags/tag233.xml"/><Relationship Id="rId5" Type="http://schemas.openxmlformats.org/officeDocument/2006/relationships/image" Target="../media/image1.emf"/><Relationship Id="rId4" Type="http://schemas.openxmlformats.org/officeDocument/2006/relationships/oleObject" Target="../embeddings/oleObject8.bin"/></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9.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5.png"/><Relationship Id="rId2" Type="http://schemas.openxmlformats.org/officeDocument/2006/relationships/tags" Target="../tags/tag236.xml"/><Relationship Id="rId1" Type="http://schemas.openxmlformats.org/officeDocument/2006/relationships/tags" Target="../tags/tag235.xml"/><Relationship Id="rId6" Type="http://schemas.openxmlformats.org/officeDocument/2006/relationships/image" Target="../media/image4.png"/><Relationship Id="rId5" Type="http://schemas.openxmlformats.org/officeDocument/2006/relationships/image" Target="../media/image1.emf"/><Relationship Id="rId4" Type="http://schemas.openxmlformats.org/officeDocument/2006/relationships/oleObject" Target="../embeddings/oleObject12.bin"/></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4.xml"/><Relationship Id="rId1" Type="http://schemas.openxmlformats.org/officeDocument/2006/relationships/tags" Target="../tags/tag33.xml"/><Relationship Id="rId5" Type="http://schemas.openxmlformats.org/officeDocument/2006/relationships/image" Target="../media/image1.emf"/><Relationship Id="rId4" Type="http://schemas.openxmlformats.org/officeDocument/2006/relationships/oleObject" Target="../embeddings/oleObject8.bin"/></Relationships>
</file>

<file path=ppt/slideLayouts/_rels/slideLayout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7.xml"/><Relationship Id="rId1" Type="http://schemas.openxmlformats.org/officeDocument/2006/relationships/tags" Target="../tags/tag6.xml"/><Relationship Id="rId5" Type="http://schemas.openxmlformats.org/officeDocument/2006/relationships/image" Target="../media/image1.emf"/><Relationship Id="rId4" Type="http://schemas.openxmlformats.org/officeDocument/2006/relationships/oleObject" Target="../embeddings/oleObject2.bin"/></Relationships>
</file>

<file path=ppt/slideLayouts/_rels/slideLayout20.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6.xml"/><Relationship Id="rId1" Type="http://schemas.openxmlformats.org/officeDocument/2006/relationships/tags" Target="../tags/tag35.xml"/><Relationship Id="rId5" Type="http://schemas.openxmlformats.org/officeDocument/2006/relationships/image" Target="../media/image1.emf"/><Relationship Id="rId4" Type="http://schemas.openxmlformats.org/officeDocument/2006/relationships/oleObject" Target="../embeddings/oleObject8.bin"/></Relationships>
</file>

<file path=ppt/slideLayouts/_rels/slideLayout2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8.xml"/><Relationship Id="rId1" Type="http://schemas.openxmlformats.org/officeDocument/2006/relationships/tags" Target="../tags/tag37.xml"/><Relationship Id="rId5" Type="http://schemas.openxmlformats.org/officeDocument/2006/relationships/image" Target="../media/image1.emf"/><Relationship Id="rId4" Type="http://schemas.openxmlformats.org/officeDocument/2006/relationships/oleObject" Target="../embeddings/oleObject8.bin"/></Relationships>
</file>

<file path=ppt/slideLayouts/_rels/slideLayout2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0.xml"/><Relationship Id="rId1" Type="http://schemas.openxmlformats.org/officeDocument/2006/relationships/tags" Target="../tags/tag39.xml"/><Relationship Id="rId5" Type="http://schemas.openxmlformats.org/officeDocument/2006/relationships/image" Target="../media/image1.emf"/><Relationship Id="rId4" Type="http://schemas.openxmlformats.org/officeDocument/2006/relationships/oleObject" Target="../embeddings/oleObject8.bin"/></Relationships>
</file>

<file path=ppt/slideLayouts/_rels/slideLayout2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2.xml"/><Relationship Id="rId1" Type="http://schemas.openxmlformats.org/officeDocument/2006/relationships/tags" Target="../tags/tag41.xml"/><Relationship Id="rId5" Type="http://schemas.openxmlformats.org/officeDocument/2006/relationships/image" Target="../media/image1.emf"/><Relationship Id="rId4" Type="http://schemas.openxmlformats.org/officeDocument/2006/relationships/oleObject" Target="../embeddings/oleObject8.bin"/></Relationships>
</file>

<file path=ppt/slideLayouts/_rels/slideLayout2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4.xml"/><Relationship Id="rId1" Type="http://schemas.openxmlformats.org/officeDocument/2006/relationships/tags" Target="../tags/tag43.xml"/><Relationship Id="rId5" Type="http://schemas.openxmlformats.org/officeDocument/2006/relationships/image" Target="../media/image1.emf"/><Relationship Id="rId4" Type="http://schemas.openxmlformats.org/officeDocument/2006/relationships/oleObject" Target="../embeddings/oleObject8.bin"/></Relationships>
</file>

<file path=ppt/slideLayouts/_rels/slideLayout2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6.xml"/><Relationship Id="rId1" Type="http://schemas.openxmlformats.org/officeDocument/2006/relationships/tags" Target="../tags/tag45.xml"/><Relationship Id="rId5" Type="http://schemas.openxmlformats.org/officeDocument/2006/relationships/image" Target="../media/image1.emf"/><Relationship Id="rId4" Type="http://schemas.openxmlformats.org/officeDocument/2006/relationships/oleObject" Target="../embeddings/oleObject8.bin"/></Relationships>
</file>

<file path=ppt/slideLayouts/_rels/slideLayout2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8.xml"/><Relationship Id="rId1" Type="http://schemas.openxmlformats.org/officeDocument/2006/relationships/tags" Target="../tags/tag47.xml"/><Relationship Id="rId5" Type="http://schemas.openxmlformats.org/officeDocument/2006/relationships/image" Target="../media/image1.emf"/><Relationship Id="rId4" Type="http://schemas.openxmlformats.org/officeDocument/2006/relationships/oleObject" Target="../embeddings/oleObject8.bin"/></Relationships>
</file>

<file path=ppt/slideLayouts/_rels/slideLayout2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50.xml"/><Relationship Id="rId1" Type="http://schemas.openxmlformats.org/officeDocument/2006/relationships/tags" Target="../tags/tag49.xml"/><Relationship Id="rId5" Type="http://schemas.openxmlformats.org/officeDocument/2006/relationships/image" Target="../media/image1.emf"/><Relationship Id="rId4" Type="http://schemas.openxmlformats.org/officeDocument/2006/relationships/oleObject" Target="../embeddings/oleObject8.bin"/></Relationships>
</file>

<file path=ppt/slideLayouts/_rels/slideLayout28.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52.xml"/><Relationship Id="rId1" Type="http://schemas.openxmlformats.org/officeDocument/2006/relationships/tags" Target="../tags/tag51.xml"/><Relationship Id="rId5" Type="http://schemas.openxmlformats.org/officeDocument/2006/relationships/image" Target="../media/image1.emf"/><Relationship Id="rId4" Type="http://schemas.openxmlformats.org/officeDocument/2006/relationships/oleObject" Target="../embeddings/oleObject8.bin"/></Relationships>
</file>

<file path=ppt/slideLayouts/_rels/slideLayout2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54.xml"/><Relationship Id="rId1" Type="http://schemas.openxmlformats.org/officeDocument/2006/relationships/tags" Target="../tags/tag53.xml"/><Relationship Id="rId5" Type="http://schemas.openxmlformats.org/officeDocument/2006/relationships/image" Target="../media/image1.emf"/><Relationship Id="rId4" Type="http://schemas.openxmlformats.org/officeDocument/2006/relationships/oleObject" Target="../embeddings/oleObject8.bin"/></Relationships>
</file>

<file path=ppt/slideLayouts/_rels/slideLayout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9.xml"/><Relationship Id="rId1" Type="http://schemas.openxmlformats.org/officeDocument/2006/relationships/tags" Target="../tags/tag8.xml"/><Relationship Id="rId5" Type="http://schemas.openxmlformats.org/officeDocument/2006/relationships/image" Target="../media/image1.emf"/><Relationship Id="rId4" Type="http://schemas.openxmlformats.org/officeDocument/2006/relationships/oleObject" Target="../embeddings/oleObject2.bin"/></Relationships>
</file>

<file path=ppt/slideLayouts/_rels/slideLayout30.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56.xml"/><Relationship Id="rId1" Type="http://schemas.openxmlformats.org/officeDocument/2006/relationships/tags" Target="../tags/tag55.xml"/><Relationship Id="rId5" Type="http://schemas.openxmlformats.org/officeDocument/2006/relationships/image" Target="../media/image1.emf"/><Relationship Id="rId4" Type="http://schemas.openxmlformats.org/officeDocument/2006/relationships/oleObject" Target="../embeddings/oleObject8.bin"/></Relationships>
</file>

<file path=ppt/slideLayouts/_rels/slideLayout3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58.xml"/><Relationship Id="rId1" Type="http://schemas.openxmlformats.org/officeDocument/2006/relationships/tags" Target="../tags/tag57.xml"/><Relationship Id="rId5" Type="http://schemas.openxmlformats.org/officeDocument/2006/relationships/image" Target="../media/image1.emf"/><Relationship Id="rId4" Type="http://schemas.openxmlformats.org/officeDocument/2006/relationships/oleObject" Target="../embeddings/oleObject8.bin"/></Relationships>
</file>

<file path=ppt/slideLayouts/_rels/slideLayout3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60.xml"/><Relationship Id="rId1" Type="http://schemas.openxmlformats.org/officeDocument/2006/relationships/tags" Target="../tags/tag59.xml"/><Relationship Id="rId5" Type="http://schemas.openxmlformats.org/officeDocument/2006/relationships/image" Target="../media/image1.emf"/><Relationship Id="rId4" Type="http://schemas.openxmlformats.org/officeDocument/2006/relationships/oleObject" Target="../embeddings/oleObject8.bin"/></Relationships>
</file>

<file path=ppt/slideLayouts/_rels/slideLayout3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62.xml"/><Relationship Id="rId1" Type="http://schemas.openxmlformats.org/officeDocument/2006/relationships/tags" Target="../tags/tag61.xml"/><Relationship Id="rId5" Type="http://schemas.openxmlformats.org/officeDocument/2006/relationships/image" Target="../media/image1.emf"/><Relationship Id="rId4" Type="http://schemas.openxmlformats.org/officeDocument/2006/relationships/oleObject" Target="../embeddings/oleObject8.bin"/></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64.xml"/><Relationship Id="rId1" Type="http://schemas.openxmlformats.org/officeDocument/2006/relationships/tags" Target="../tags/tag63.xml"/><Relationship Id="rId5" Type="http://schemas.openxmlformats.org/officeDocument/2006/relationships/image" Target="../media/image1.emf"/><Relationship Id="rId4" Type="http://schemas.openxmlformats.org/officeDocument/2006/relationships/oleObject" Target="../embeddings/oleObject8.bin"/></Relationships>
</file>

<file path=ppt/slideLayouts/_rels/slideLayout3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66.xml"/><Relationship Id="rId1" Type="http://schemas.openxmlformats.org/officeDocument/2006/relationships/tags" Target="../tags/tag65.xml"/><Relationship Id="rId5" Type="http://schemas.openxmlformats.org/officeDocument/2006/relationships/image" Target="../media/image1.emf"/><Relationship Id="rId4" Type="http://schemas.openxmlformats.org/officeDocument/2006/relationships/oleObject" Target="../embeddings/oleObject8.bin"/></Relationships>
</file>

<file path=ppt/slideLayouts/_rels/slideLayout38.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68.xml"/><Relationship Id="rId1" Type="http://schemas.openxmlformats.org/officeDocument/2006/relationships/tags" Target="../tags/tag67.xml"/><Relationship Id="rId5" Type="http://schemas.openxmlformats.org/officeDocument/2006/relationships/image" Target="../media/image1.emf"/><Relationship Id="rId4" Type="http://schemas.openxmlformats.org/officeDocument/2006/relationships/oleObject" Target="../embeddings/oleObject8.bin"/></Relationships>
</file>

<file path=ppt/slideLayouts/_rels/slideLayout3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70.xml"/><Relationship Id="rId1" Type="http://schemas.openxmlformats.org/officeDocument/2006/relationships/tags" Target="../tags/tag69.xml"/><Relationship Id="rId5" Type="http://schemas.openxmlformats.org/officeDocument/2006/relationships/image" Target="../media/image1.emf"/><Relationship Id="rId4" Type="http://schemas.openxmlformats.org/officeDocument/2006/relationships/oleObject" Target="../embeddings/oleObject8.bin"/></Relationships>
</file>

<file path=ppt/slideLayouts/_rels/slideLayout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1.xml"/><Relationship Id="rId1" Type="http://schemas.openxmlformats.org/officeDocument/2006/relationships/tags" Target="../tags/tag10.xml"/><Relationship Id="rId5" Type="http://schemas.openxmlformats.org/officeDocument/2006/relationships/image" Target="../media/image1.emf"/><Relationship Id="rId4" Type="http://schemas.openxmlformats.org/officeDocument/2006/relationships/oleObject" Target="../embeddings/oleObject3.bin"/></Relationships>
</file>

<file path=ppt/slideLayouts/_rels/slideLayout40.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72.xml"/><Relationship Id="rId1" Type="http://schemas.openxmlformats.org/officeDocument/2006/relationships/tags" Target="../tags/tag71.xml"/><Relationship Id="rId5" Type="http://schemas.openxmlformats.org/officeDocument/2006/relationships/image" Target="../media/image1.emf"/><Relationship Id="rId4" Type="http://schemas.openxmlformats.org/officeDocument/2006/relationships/oleObject" Target="../embeddings/oleObject8.bin"/></Relationships>
</file>

<file path=ppt/slideLayouts/_rels/slideLayout4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74.xml"/><Relationship Id="rId1" Type="http://schemas.openxmlformats.org/officeDocument/2006/relationships/tags" Target="../tags/tag73.xml"/><Relationship Id="rId5" Type="http://schemas.openxmlformats.org/officeDocument/2006/relationships/image" Target="../media/image1.emf"/><Relationship Id="rId4" Type="http://schemas.openxmlformats.org/officeDocument/2006/relationships/oleObject" Target="../embeddings/oleObject8.bin"/></Relationships>
</file>

<file path=ppt/slideLayouts/_rels/slideLayout4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76.xml"/><Relationship Id="rId1" Type="http://schemas.openxmlformats.org/officeDocument/2006/relationships/tags" Target="../tags/tag75.xml"/><Relationship Id="rId5" Type="http://schemas.openxmlformats.org/officeDocument/2006/relationships/image" Target="../media/image1.emf"/><Relationship Id="rId4" Type="http://schemas.openxmlformats.org/officeDocument/2006/relationships/oleObject" Target="../embeddings/oleObject8.bin"/></Relationships>
</file>

<file path=ppt/slideLayouts/_rels/slideLayout4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78.xml"/><Relationship Id="rId1" Type="http://schemas.openxmlformats.org/officeDocument/2006/relationships/tags" Target="../tags/tag77.xml"/><Relationship Id="rId5" Type="http://schemas.openxmlformats.org/officeDocument/2006/relationships/image" Target="../media/image1.emf"/><Relationship Id="rId4" Type="http://schemas.openxmlformats.org/officeDocument/2006/relationships/oleObject" Target="../embeddings/oleObject8.bin"/></Relationships>
</file>

<file path=ppt/slideLayouts/_rels/slideLayout4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80.xml"/><Relationship Id="rId1" Type="http://schemas.openxmlformats.org/officeDocument/2006/relationships/tags" Target="../tags/tag79.xml"/><Relationship Id="rId5" Type="http://schemas.openxmlformats.org/officeDocument/2006/relationships/image" Target="../media/image1.emf"/><Relationship Id="rId4" Type="http://schemas.openxmlformats.org/officeDocument/2006/relationships/oleObject" Target="../embeddings/oleObject8.bin"/></Relationships>
</file>

<file path=ppt/slideLayouts/_rels/slideLayout4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82.xml"/><Relationship Id="rId1" Type="http://schemas.openxmlformats.org/officeDocument/2006/relationships/tags" Target="../tags/tag81.xml"/><Relationship Id="rId5" Type="http://schemas.openxmlformats.org/officeDocument/2006/relationships/image" Target="../media/image1.emf"/><Relationship Id="rId4" Type="http://schemas.openxmlformats.org/officeDocument/2006/relationships/oleObject" Target="../embeddings/oleObject8.bin"/></Relationships>
</file>

<file path=ppt/slideLayouts/_rels/slideLayout4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84.xml"/><Relationship Id="rId1" Type="http://schemas.openxmlformats.org/officeDocument/2006/relationships/tags" Target="../tags/tag83.xml"/><Relationship Id="rId5" Type="http://schemas.openxmlformats.org/officeDocument/2006/relationships/image" Target="../media/image1.emf"/><Relationship Id="rId4" Type="http://schemas.openxmlformats.org/officeDocument/2006/relationships/oleObject" Target="../embeddings/oleObject8.bin"/></Relationships>
</file>

<file path=ppt/slideLayouts/_rels/slideLayout4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86.xml"/><Relationship Id="rId1" Type="http://schemas.openxmlformats.org/officeDocument/2006/relationships/tags" Target="../tags/tag85.xml"/><Relationship Id="rId5" Type="http://schemas.openxmlformats.org/officeDocument/2006/relationships/image" Target="../media/image1.emf"/><Relationship Id="rId4" Type="http://schemas.openxmlformats.org/officeDocument/2006/relationships/oleObject" Target="../embeddings/oleObject8.bin"/></Relationships>
</file>

<file path=ppt/slideLayouts/_rels/slideLayout48.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88.xml"/><Relationship Id="rId1" Type="http://schemas.openxmlformats.org/officeDocument/2006/relationships/tags" Target="../tags/tag87.xml"/><Relationship Id="rId5" Type="http://schemas.openxmlformats.org/officeDocument/2006/relationships/image" Target="../media/image1.emf"/><Relationship Id="rId4" Type="http://schemas.openxmlformats.org/officeDocument/2006/relationships/oleObject" Target="../embeddings/oleObject8.bin"/></Relationships>
</file>

<file path=ppt/slideLayouts/_rels/slideLayout4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90.xml"/><Relationship Id="rId1" Type="http://schemas.openxmlformats.org/officeDocument/2006/relationships/tags" Target="../tags/tag89.xml"/><Relationship Id="rId5" Type="http://schemas.openxmlformats.org/officeDocument/2006/relationships/image" Target="../media/image1.emf"/><Relationship Id="rId4" Type="http://schemas.openxmlformats.org/officeDocument/2006/relationships/oleObject" Target="../embeddings/oleObject8.bin"/></Relationships>
</file>

<file path=ppt/slideLayouts/_rels/slideLayout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3.xml"/><Relationship Id="rId1" Type="http://schemas.openxmlformats.org/officeDocument/2006/relationships/tags" Target="../tags/tag12.xml"/><Relationship Id="rId5" Type="http://schemas.openxmlformats.org/officeDocument/2006/relationships/image" Target="../media/image1.emf"/><Relationship Id="rId4" Type="http://schemas.openxmlformats.org/officeDocument/2006/relationships/oleObject" Target="../embeddings/oleObject3.bin"/></Relationships>
</file>

<file path=ppt/slideLayouts/_rels/slideLayout50.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92.xml"/><Relationship Id="rId1" Type="http://schemas.openxmlformats.org/officeDocument/2006/relationships/tags" Target="../tags/tag91.xml"/><Relationship Id="rId5" Type="http://schemas.openxmlformats.org/officeDocument/2006/relationships/image" Target="../media/image1.emf"/><Relationship Id="rId4" Type="http://schemas.openxmlformats.org/officeDocument/2006/relationships/oleObject" Target="../embeddings/oleObject8.bin"/></Relationships>
</file>

<file path=ppt/slideLayouts/_rels/slideLayout5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94.xml"/><Relationship Id="rId1" Type="http://schemas.openxmlformats.org/officeDocument/2006/relationships/tags" Target="../tags/tag93.xml"/><Relationship Id="rId5" Type="http://schemas.openxmlformats.org/officeDocument/2006/relationships/image" Target="../media/image1.emf"/><Relationship Id="rId4" Type="http://schemas.openxmlformats.org/officeDocument/2006/relationships/oleObject" Target="../embeddings/oleObject8.bin"/></Relationships>
</file>

<file path=ppt/slideLayouts/_rels/slideLayout5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96.xml"/><Relationship Id="rId1" Type="http://schemas.openxmlformats.org/officeDocument/2006/relationships/tags" Target="../tags/tag95.xml"/><Relationship Id="rId5" Type="http://schemas.openxmlformats.org/officeDocument/2006/relationships/image" Target="../media/image1.emf"/><Relationship Id="rId4" Type="http://schemas.openxmlformats.org/officeDocument/2006/relationships/oleObject" Target="../embeddings/oleObject8.bin"/></Relationships>
</file>

<file path=ppt/slideLayouts/_rels/slideLayout5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98.xml"/><Relationship Id="rId1" Type="http://schemas.openxmlformats.org/officeDocument/2006/relationships/tags" Target="../tags/tag97.xml"/><Relationship Id="rId5" Type="http://schemas.openxmlformats.org/officeDocument/2006/relationships/image" Target="../media/image1.emf"/><Relationship Id="rId4" Type="http://schemas.openxmlformats.org/officeDocument/2006/relationships/oleObject" Target="../embeddings/oleObject8.bin"/></Relationships>
</file>

<file path=ppt/slideLayouts/_rels/slideLayout5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00.xml"/><Relationship Id="rId1" Type="http://schemas.openxmlformats.org/officeDocument/2006/relationships/tags" Target="../tags/tag99.xml"/><Relationship Id="rId5" Type="http://schemas.openxmlformats.org/officeDocument/2006/relationships/image" Target="../media/image1.emf"/><Relationship Id="rId4" Type="http://schemas.openxmlformats.org/officeDocument/2006/relationships/oleObject" Target="../embeddings/oleObject8.bin"/></Relationships>
</file>

<file path=ppt/slideLayouts/_rels/slideLayout5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02.xml"/><Relationship Id="rId1" Type="http://schemas.openxmlformats.org/officeDocument/2006/relationships/tags" Target="../tags/tag101.xml"/><Relationship Id="rId5" Type="http://schemas.openxmlformats.org/officeDocument/2006/relationships/image" Target="../media/image1.emf"/><Relationship Id="rId4" Type="http://schemas.openxmlformats.org/officeDocument/2006/relationships/oleObject" Target="../embeddings/oleObject8.bin"/></Relationships>
</file>

<file path=ppt/slideLayouts/_rels/slideLayout5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04.xml"/><Relationship Id="rId1" Type="http://schemas.openxmlformats.org/officeDocument/2006/relationships/tags" Target="../tags/tag103.xml"/><Relationship Id="rId5" Type="http://schemas.openxmlformats.org/officeDocument/2006/relationships/image" Target="../media/image1.emf"/><Relationship Id="rId4" Type="http://schemas.openxmlformats.org/officeDocument/2006/relationships/oleObject" Target="../embeddings/oleObject8.bin"/></Relationships>
</file>

<file path=ppt/slideLayouts/_rels/slideLayout5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06.xml"/><Relationship Id="rId1" Type="http://schemas.openxmlformats.org/officeDocument/2006/relationships/tags" Target="../tags/tag105.xml"/><Relationship Id="rId5" Type="http://schemas.openxmlformats.org/officeDocument/2006/relationships/image" Target="../media/image1.emf"/><Relationship Id="rId4" Type="http://schemas.openxmlformats.org/officeDocument/2006/relationships/oleObject" Target="../embeddings/oleObject8.bin"/></Relationships>
</file>

<file path=ppt/slideLayouts/_rels/slideLayout58.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08.xml"/><Relationship Id="rId1" Type="http://schemas.openxmlformats.org/officeDocument/2006/relationships/tags" Target="../tags/tag107.xml"/><Relationship Id="rId5" Type="http://schemas.openxmlformats.org/officeDocument/2006/relationships/image" Target="../media/image1.emf"/><Relationship Id="rId4" Type="http://schemas.openxmlformats.org/officeDocument/2006/relationships/oleObject" Target="../embeddings/oleObject8.bin"/></Relationships>
</file>

<file path=ppt/slideLayouts/_rels/slideLayout5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10.xml"/><Relationship Id="rId1" Type="http://schemas.openxmlformats.org/officeDocument/2006/relationships/tags" Target="../tags/tag109.xml"/><Relationship Id="rId5" Type="http://schemas.openxmlformats.org/officeDocument/2006/relationships/image" Target="../media/image1.emf"/><Relationship Id="rId4" Type="http://schemas.openxmlformats.org/officeDocument/2006/relationships/oleObject" Target="../embeddings/oleObject8.bin"/></Relationships>
</file>

<file path=ppt/slideLayouts/_rels/slideLayout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5.xml"/><Relationship Id="rId1" Type="http://schemas.openxmlformats.org/officeDocument/2006/relationships/tags" Target="../tags/tag14.xml"/><Relationship Id="rId5" Type="http://schemas.openxmlformats.org/officeDocument/2006/relationships/image" Target="../media/image1.emf"/><Relationship Id="rId4" Type="http://schemas.openxmlformats.org/officeDocument/2006/relationships/oleObject" Target="../embeddings/oleObject3.bin"/></Relationships>
</file>

<file path=ppt/slideLayouts/_rels/slideLayout60.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12.xml"/><Relationship Id="rId1" Type="http://schemas.openxmlformats.org/officeDocument/2006/relationships/tags" Target="../tags/tag111.xml"/><Relationship Id="rId5" Type="http://schemas.openxmlformats.org/officeDocument/2006/relationships/image" Target="../media/image1.emf"/><Relationship Id="rId4" Type="http://schemas.openxmlformats.org/officeDocument/2006/relationships/oleObject" Target="../embeddings/oleObject8.bin"/></Relationships>
</file>

<file path=ppt/slideLayouts/_rels/slideLayout6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14.xml"/><Relationship Id="rId1" Type="http://schemas.openxmlformats.org/officeDocument/2006/relationships/tags" Target="../tags/tag113.xml"/><Relationship Id="rId5" Type="http://schemas.openxmlformats.org/officeDocument/2006/relationships/image" Target="../media/image1.emf"/><Relationship Id="rId4" Type="http://schemas.openxmlformats.org/officeDocument/2006/relationships/oleObject" Target="../embeddings/oleObject8.bin"/></Relationships>
</file>

<file path=ppt/slideLayouts/_rels/slideLayout6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16.xml"/><Relationship Id="rId1" Type="http://schemas.openxmlformats.org/officeDocument/2006/relationships/tags" Target="../tags/tag115.xml"/><Relationship Id="rId5" Type="http://schemas.openxmlformats.org/officeDocument/2006/relationships/image" Target="../media/image1.emf"/><Relationship Id="rId4" Type="http://schemas.openxmlformats.org/officeDocument/2006/relationships/oleObject" Target="../embeddings/oleObject8.bin"/></Relationships>
</file>

<file path=ppt/slideLayouts/_rels/slideLayout6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18.xml"/><Relationship Id="rId1" Type="http://schemas.openxmlformats.org/officeDocument/2006/relationships/tags" Target="../tags/tag117.xml"/><Relationship Id="rId5" Type="http://schemas.openxmlformats.org/officeDocument/2006/relationships/image" Target="../media/image1.emf"/><Relationship Id="rId4" Type="http://schemas.openxmlformats.org/officeDocument/2006/relationships/oleObject" Target="../embeddings/oleObject8.bin"/></Relationships>
</file>

<file path=ppt/slideLayouts/_rels/slideLayout6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20.xml"/><Relationship Id="rId1" Type="http://schemas.openxmlformats.org/officeDocument/2006/relationships/tags" Target="../tags/tag119.xml"/><Relationship Id="rId5" Type="http://schemas.openxmlformats.org/officeDocument/2006/relationships/image" Target="../media/image1.emf"/><Relationship Id="rId4" Type="http://schemas.openxmlformats.org/officeDocument/2006/relationships/oleObject" Target="../embeddings/oleObject8.bin"/></Relationships>
</file>

<file path=ppt/slideLayouts/_rels/slideLayout6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22.xml"/><Relationship Id="rId1" Type="http://schemas.openxmlformats.org/officeDocument/2006/relationships/tags" Target="../tags/tag121.xml"/><Relationship Id="rId5" Type="http://schemas.openxmlformats.org/officeDocument/2006/relationships/image" Target="../media/image1.emf"/><Relationship Id="rId4" Type="http://schemas.openxmlformats.org/officeDocument/2006/relationships/oleObject" Target="../embeddings/oleObject8.bin"/></Relationships>
</file>

<file path=ppt/slideLayouts/_rels/slideLayout6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24.xml"/><Relationship Id="rId1" Type="http://schemas.openxmlformats.org/officeDocument/2006/relationships/tags" Target="../tags/tag123.xml"/><Relationship Id="rId5" Type="http://schemas.openxmlformats.org/officeDocument/2006/relationships/image" Target="../media/image1.emf"/><Relationship Id="rId4" Type="http://schemas.openxmlformats.org/officeDocument/2006/relationships/oleObject" Target="../embeddings/oleObject8.bin"/></Relationships>
</file>

<file path=ppt/slideLayouts/_rels/slideLayout6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26.xml"/><Relationship Id="rId1" Type="http://schemas.openxmlformats.org/officeDocument/2006/relationships/tags" Target="../tags/tag125.xml"/><Relationship Id="rId5" Type="http://schemas.openxmlformats.org/officeDocument/2006/relationships/image" Target="../media/image1.emf"/><Relationship Id="rId4" Type="http://schemas.openxmlformats.org/officeDocument/2006/relationships/oleObject" Target="../embeddings/oleObject8.bin"/></Relationships>
</file>

<file path=ppt/slideLayouts/_rels/slideLayout68.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28.xml"/><Relationship Id="rId1" Type="http://schemas.openxmlformats.org/officeDocument/2006/relationships/tags" Target="../tags/tag127.xml"/><Relationship Id="rId5" Type="http://schemas.openxmlformats.org/officeDocument/2006/relationships/image" Target="../media/image1.emf"/><Relationship Id="rId4" Type="http://schemas.openxmlformats.org/officeDocument/2006/relationships/oleObject" Target="../embeddings/oleObject9.bin"/></Relationships>
</file>

<file path=ppt/slideLayouts/_rels/slideLayout6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30.xml"/><Relationship Id="rId1" Type="http://schemas.openxmlformats.org/officeDocument/2006/relationships/tags" Target="../tags/tag129.xml"/><Relationship Id="rId5" Type="http://schemas.openxmlformats.org/officeDocument/2006/relationships/image" Target="../media/image1.emf"/><Relationship Id="rId4" Type="http://schemas.openxmlformats.org/officeDocument/2006/relationships/oleObject" Target="../embeddings/oleObject9.bin"/></Relationships>
</file>

<file path=ppt/slideLayouts/_rels/slideLayout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7.xml"/><Relationship Id="rId1" Type="http://schemas.openxmlformats.org/officeDocument/2006/relationships/tags" Target="../tags/tag16.xml"/><Relationship Id="rId5" Type="http://schemas.openxmlformats.org/officeDocument/2006/relationships/image" Target="../media/image1.emf"/><Relationship Id="rId4" Type="http://schemas.openxmlformats.org/officeDocument/2006/relationships/oleObject" Target="../embeddings/oleObject3.bin"/></Relationships>
</file>

<file path=ppt/slideLayouts/_rels/slideLayout70.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32.xml"/><Relationship Id="rId1" Type="http://schemas.openxmlformats.org/officeDocument/2006/relationships/tags" Target="../tags/tag131.xml"/><Relationship Id="rId5" Type="http://schemas.openxmlformats.org/officeDocument/2006/relationships/image" Target="../media/image1.emf"/><Relationship Id="rId4" Type="http://schemas.openxmlformats.org/officeDocument/2006/relationships/oleObject" Target="../embeddings/oleObject9.bin"/></Relationships>
</file>

<file path=ppt/slideLayouts/_rels/slideLayout7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34.xml"/><Relationship Id="rId1" Type="http://schemas.openxmlformats.org/officeDocument/2006/relationships/tags" Target="../tags/tag133.xml"/><Relationship Id="rId5" Type="http://schemas.openxmlformats.org/officeDocument/2006/relationships/image" Target="../media/image1.emf"/><Relationship Id="rId4" Type="http://schemas.openxmlformats.org/officeDocument/2006/relationships/oleObject" Target="../embeddings/oleObject9.bin"/></Relationships>
</file>

<file path=ppt/slideLayouts/_rels/slideLayout7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36.xml"/><Relationship Id="rId1" Type="http://schemas.openxmlformats.org/officeDocument/2006/relationships/tags" Target="../tags/tag135.xml"/><Relationship Id="rId5" Type="http://schemas.openxmlformats.org/officeDocument/2006/relationships/image" Target="../media/image1.emf"/><Relationship Id="rId4" Type="http://schemas.openxmlformats.org/officeDocument/2006/relationships/oleObject" Target="../embeddings/oleObject9.bin"/></Relationships>
</file>

<file path=ppt/slideLayouts/_rels/slideLayout7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38.xml"/><Relationship Id="rId1" Type="http://schemas.openxmlformats.org/officeDocument/2006/relationships/tags" Target="../tags/tag137.xml"/><Relationship Id="rId5" Type="http://schemas.openxmlformats.org/officeDocument/2006/relationships/image" Target="../media/image1.emf"/><Relationship Id="rId4" Type="http://schemas.openxmlformats.org/officeDocument/2006/relationships/oleObject" Target="../embeddings/oleObject9.bin"/></Relationships>
</file>

<file path=ppt/slideLayouts/_rels/slideLayout7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40.xml"/><Relationship Id="rId1" Type="http://schemas.openxmlformats.org/officeDocument/2006/relationships/tags" Target="../tags/tag139.xml"/><Relationship Id="rId5" Type="http://schemas.openxmlformats.org/officeDocument/2006/relationships/image" Target="../media/image1.emf"/><Relationship Id="rId4" Type="http://schemas.openxmlformats.org/officeDocument/2006/relationships/oleObject" Target="../embeddings/oleObject9.bin"/></Relationships>
</file>

<file path=ppt/slideLayouts/_rels/slideLayout7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42.xml"/><Relationship Id="rId1" Type="http://schemas.openxmlformats.org/officeDocument/2006/relationships/tags" Target="../tags/tag141.xml"/><Relationship Id="rId5" Type="http://schemas.openxmlformats.org/officeDocument/2006/relationships/image" Target="../media/image1.emf"/><Relationship Id="rId4" Type="http://schemas.openxmlformats.org/officeDocument/2006/relationships/oleObject" Target="../embeddings/oleObject9.bin"/></Relationships>
</file>

<file path=ppt/slideLayouts/_rels/slideLayout7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44.xml"/><Relationship Id="rId1" Type="http://schemas.openxmlformats.org/officeDocument/2006/relationships/tags" Target="../tags/tag143.xml"/><Relationship Id="rId5" Type="http://schemas.openxmlformats.org/officeDocument/2006/relationships/image" Target="../media/image1.emf"/><Relationship Id="rId4" Type="http://schemas.openxmlformats.org/officeDocument/2006/relationships/oleObject" Target="../embeddings/oleObject9.bin"/></Relationships>
</file>

<file path=ppt/slideLayouts/_rels/slideLayout7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46.xml"/><Relationship Id="rId1" Type="http://schemas.openxmlformats.org/officeDocument/2006/relationships/tags" Target="../tags/tag145.xml"/><Relationship Id="rId5" Type="http://schemas.openxmlformats.org/officeDocument/2006/relationships/image" Target="../media/image1.emf"/><Relationship Id="rId4" Type="http://schemas.openxmlformats.org/officeDocument/2006/relationships/oleObject" Target="../embeddings/oleObject9.bin"/></Relationships>
</file>

<file path=ppt/slideLayouts/_rels/slideLayout78.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48.xml"/><Relationship Id="rId1" Type="http://schemas.openxmlformats.org/officeDocument/2006/relationships/tags" Target="../tags/tag147.xml"/><Relationship Id="rId5" Type="http://schemas.openxmlformats.org/officeDocument/2006/relationships/image" Target="../media/image1.emf"/><Relationship Id="rId4" Type="http://schemas.openxmlformats.org/officeDocument/2006/relationships/oleObject" Target="../embeddings/oleObject9.bin"/></Relationships>
</file>

<file path=ppt/slideLayouts/_rels/slideLayout7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50.xml"/><Relationship Id="rId1" Type="http://schemas.openxmlformats.org/officeDocument/2006/relationships/tags" Target="../tags/tag149.xml"/><Relationship Id="rId5" Type="http://schemas.openxmlformats.org/officeDocument/2006/relationships/image" Target="../media/image1.emf"/><Relationship Id="rId4" Type="http://schemas.openxmlformats.org/officeDocument/2006/relationships/oleObject" Target="../embeddings/oleObject9.bin"/></Relationships>
</file>

<file path=ppt/slideLayouts/_rels/slideLayout8.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1.xml"/><Relationship Id="rId1" Type="http://schemas.openxmlformats.org/officeDocument/2006/relationships/tags" Target="../tags/tag18.xml"/><Relationship Id="rId4" Type="http://schemas.openxmlformats.org/officeDocument/2006/relationships/image" Target="../media/image1.emf"/></Relationships>
</file>

<file path=ppt/slideLayouts/_rels/slideLayout80.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52.xml"/><Relationship Id="rId1" Type="http://schemas.openxmlformats.org/officeDocument/2006/relationships/tags" Target="../tags/tag151.xml"/><Relationship Id="rId5" Type="http://schemas.openxmlformats.org/officeDocument/2006/relationships/image" Target="../media/image1.emf"/><Relationship Id="rId4" Type="http://schemas.openxmlformats.org/officeDocument/2006/relationships/oleObject" Target="../embeddings/oleObject9.bin"/></Relationships>
</file>

<file path=ppt/slideLayouts/_rels/slideLayout8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54.xml"/><Relationship Id="rId1" Type="http://schemas.openxmlformats.org/officeDocument/2006/relationships/tags" Target="../tags/tag153.xml"/><Relationship Id="rId5" Type="http://schemas.openxmlformats.org/officeDocument/2006/relationships/image" Target="../media/image1.emf"/><Relationship Id="rId4" Type="http://schemas.openxmlformats.org/officeDocument/2006/relationships/oleObject" Target="../embeddings/oleObject9.bin"/></Relationships>
</file>

<file path=ppt/slideLayouts/_rels/slideLayout8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56.xml"/><Relationship Id="rId1" Type="http://schemas.openxmlformats.org/officeDocument/2006/relationships/tags" Target="../tags/tag155.xml"/><Relationship Id="rId5" Type="http://schemas.openxmlformats.org/officeDocument/2006/relationships/image" Target="../media/image1.emf"/><Relationship Id="rId4" Type="http://schemas.openxmlformats.org/officeDocument/2006/relationships/oleObject" Target="../embeddings/oleObject9.bin"/></Relationships>
</file>

<file path=ppt/slideLayouts/_rels/slideLayout8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58.xml"/><Relationship Id="rId1" Type="http://schemas.openxmlformats.org/officeDocument/2006/relationships/tags" Target="../tags/tag157.xml"/><Relationship Id="rId5" Type="http://schemas.openxmlformats.org/officeDocument/2006/relationships/image" Target="../media/image1.emf"/><Relationship Id="rId4" Type="http://schemas.openxmlformats.org/officeDocument/2006/relationships/oleObject" Target="../embeddings/oleObject9.bin"/></Relationships>
</file>

<file path=ppt/slideLayouts/_rels/slideLayout8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60.xml"/><Relationship Id="rId1" Type="http://schemas.openxmlformats.org/officeDocument/2006/relationships/tags" Target="../tags/tag159.xml"/><Relationship Id="rId5" Type="http://schemas.openxmlformats.org/officeDocument/2006/relationships/image" Target="../media/image1.emf"/><Relationship Id="rId4" Type="http://schemas.openxmlformats.org/officeDocument/2006/relationships/oleObject" Target="../embeddings/oleObject9.bin"/></Relationships>
</file>

<file path=ppt/slideLayouts/_rels/slideLayout8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62.xml"/><Relationship Id="rId1" Type="http://schemas.openxmlformats.org/officeDocument/2006/relationships/tags" Target="../tags/tag161.xml"/><Relationship Id="rId5" Type="http://schemas.openxmlformats.org/officeDocument/2006/relationships/image" Target="../media/image1.emf"/><Relationship Id="rId4" Type="http://schemas.openxmlformats.org/officeDocument/2006/relationships/oleObject" Target="../embeddings/oleObject9.bin"/></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0.xml"/><Relationship Id="rId1" Type="http://schemas.openxmlformats.org/officeDocument/2006/relationships/tags" Target="../tags/tag19.xml"/><Relationship Id="rId5" Type="http://schemas.openxmlformats.org/officeDocument/2006/relationships/image" Target="../media/image1.emf"/><Relationship Id="rId4" Type="http://schemas.openxmlformats.org/officeDocument/2006/relationships/oleObject" Target="../embeddings/oleObject5.bin"/></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1">
    <p:bg>
      <p:bgPr>
        <a:gradFill>
          <a:gsLst>
            <a:gs pos="0">
              <a:schemeClr val="bg2"/>
            </a:gs>
            <a:gs pos="100000">
              <a:schemeClr val="bg2">
                <a:lumMod val="50000"/>
              </a:schemeClr>
            </a:gs>
          </a:gsLst>
          <a:lin ang="2700000" scaled="0"/>
        </a:gradFill>
        <a:effectLst/>
      </p:bgPr>
    </p:bg>
    <p:spTree>
      <p:nvGrpSpPr>
        <p:cNvPr id="1" name=""/>
        <p:cNvGrpSpPr/>
        <p:nvPr/>
      </p:nvGrpSpPr>
      <p:grpSpPr>
        <a:xfrm>
          <a:off x="0" y="0"/>
          <a:ext cx="0" cy="0"/>
          <a:chOff x="0" y="0"/>
          <a:chExt cx="0" cy="0"/>
        </a:xfrm>
      </p:grpSpPr>
      <p:sp>
        <p:nvSpPr>
          <p:cNvPr id="39" name="Forme libre : forme 28">
            <a:extLst>
              <a:ext uri="{FF2B5EF4-FFF2-40B4-BE49-F238E27FC236}">
                <a16:creationId xmlns:a16="http://schemas.microsoft.com/office/drawing/2014/main" id="{25BCA439-CE40-3347-AF44-5EEAF143668B}"/>
              </a:ext>
            </a:extLst>
          </p:cNvPr>
          <p:cNvSpPr/>
          <p:nvPr userDrawn="1"/>
        </p:nvSpPr>
        <p:spPr>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Forme libre : forme 30">
            <a:extLst>
              <a:ext uri="{FF2B5EF4-FFF2-40B4-BE49-F238E27FC236}">
                <a16:creationId xmlns:a16="http://schemas.microsoft.com/office/drawing/2014/main" id="{AE8267D6-E138-8640-BC5D-12118FCF2DF3}"/>
              </a:ext>
            </a:extLst>
          </p:cNvPr>
          <p:cNvSpPr/>
          <p:nvPr userDrawn="1"/>
        </p:nvSpPr>
        <p:spPr>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5" name="Objet 4" hidden="1">
            <a:extLst>
              <a:ext uri="{FF2B5EF4-FFF2-40B4-BE49-F238E27FC236}">
                <a16:creationId xmlns:a16="http://schemas.microsoft.com/office/drawing/2014/main" id="{E03E893C-6741-453F-AB83-3BF7E47452D4}"/>
              </a:ext>
            </a:extLst>
          </p:cNvPr>
          <p:cNvGraphicFramePr>
            <a:graphicFrameLocks noChangeAspect="1"/>
          </p:cNvGraphicFramePr>
          <p:nvPr userDrawn="1">
            <p:custDataLst>
              <p:tags r:id="rId1"/>
            </p:custDataLst>
            <p:extLst>
              <p:ext uri="{D42A27DB-BD31-4B8C-83A1-F6EECF244321}">
                <p14:modId xmlns:p14="http://schemas.microsoft.com/office/powerpoint/2010/main" val="360855236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532" imgH="530" progId="TCLayout.ActiveDocument.1">
                  <p:embed/>
                </p:oleObj>
              </mc:Choice>
              <mc:Fallback>
                <p:oleObj name="Diapositive think-cell" r:id="rId4" imgW="532" imgH="530" progId="TCLayout.ActiveDocument.1">
                  <p:embed/>
                  <p:pic>
                    <p:nvPicPr>
                      <p:cNvPr id="5" name="Objet 4" hidden="1">
                        <a:extLst>
                          <a:ext uri="{FF2B5EF4-FFF2-40B4-BE49-F238E27FC236}">
                            <a16:creationId xmlns:a16="http://schemas.microsoft.com/office/drawing/2014/main" id="{E03E893C-6741-453F-AB83-3BF7E47452D4}"/>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94607D74-F512-4FC3-A30B-919D76C6342E}"/>
              </a:ext>
            </a:extLst>
          </p:cNvPr>
          <p:cNvSpPr/>
          <p:nvPr userDrawn="1">
            <p:custDataLst>
              <p:tags r:id="rId2"/>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6000" b="1" i="0" baseline="0">
              <a:latin typeface="Arial Black" panose="020B0A04020102020204" pitchFamily="34" charset="0"/>
              <a:ea typeface="+mj-ea"/>
              <a:cs typeface="+mj-cs"/>
              <a:sym typeface="Arial Black" panose="020B0A04020102020204" pitchFamily="34" charset="0"/>
            </a:endParaRPr>
          </a:p>
        </p:txBody>
      </p:sp>
      <p:cxnSp>
        <p:nvCxnSpPr>
          <p:cNvPr id="17" name="Connecteur droit 16">
            <a:extLst>
              <a:ext uri="{FF2B5EF4-FFF2-40B4-BE49-F238E27FC236}">
                <a16:creationId xmlns:a16="http://schemas.microsoft.com/office/drawing/2014/main" id="{79935D5E-B7ED-4F9D-A894-6B0811A25EEF}"/>
              </a:ext>
            </a:extLst>
          </p:cNvPr>
          <p:cNvCxnSpPr>
            <a:cxnSpLocks/>
          </p:cNvCxnSpPr>
          <p:nvPr userDrawn="1"/>
        </p:nvCxnSpPr>
        <p:spPr>
          <a:xfrm>
            <a:off x="585787" y="3940302"/>
            <a:ext cx="66396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3" name="Titre 1">
            <a:extLst>
              <a:ext uri="{FF2B5EF4-FFF2-40B4-BE49-F238E27FC236}">
                <a16:creationId xmlns:a16="http://schemas.microsoft.com/office/drawing/2014/main" id="{0720AE2E-312C-4683-8989-D798355BADAA}"/>
              </a:ext>
            </a:extLst>
          </p:cNvPr>
          <p:cNvSpPr>
            <a:spLocks noGrp="1"/>
          </p:cNvSpPr>
          <p:nvPr>
            <p:ph type="ctrTitle" hasCustomPrompt="1"/>
          </p:nvPr>
        </p:nvSpPr>
        <p:spPr>
          <a:xfrm>
            <a:off x="457200" y="533400"/>
            <a:ext cx="7551997" cy="2475348"/>
          </a:xfrm>
        </p:spPr>
        <p:txBody>
          <a:bodyPr lIns="72000" anchor="t">
            <a:normAutofit/>
          </a:bodyPr>
          <a:lstStyle>
            <a:lvl1pPr algn="l">
              <a:lnSpc>
                <a:spcPct val="80000"/>
              </a:lnSpc>
              <a:defRPr sz="6000" b="1" cap="all" spc="-200" baseline="0">
                <a:solidFill>
                  <a:schemeClr val="bg1"/>
                </a:solidFill>
                <a:latin typeface="Arial Black" panose="020B0A04020102020204" pitchFamily="34" charset="0"/>
              </a:defRPr>
            </a:lvl1pPr>
          </a:lstStyle>
          <a:p>
            <a:r>
              <a:rPr lang="en-GB"/>
              <a:t>TITLE OF THE SLIDE</a:t>
            </a:r>
          </a:p>
        </p:txBody>
      </p:sp>
      <p:sp>
        <p:nvSpPr>
          <p:cNvPr id="24" name="Sous-titre 2">
            <a:extLst>
              <a:ext uri="{FF2B5EF4-FFF2-40B4-BE49-F238E27FC236}">
                <a16:creationId xmlns:a16="http://schemas.microsoft.com/office/drawing/2014/main" id="{65680EBE-7995-4156-B622-28E72E20628F}"/>
              </a:ext>
            </a:extLst>
          </p:cNvPr>
          <p:cNvSpPr>
            <a:spLocks noGrp="1"/>
          </p:cNvSpPr>
          <p:nvPr>
            <p:ph type="subTitle" idx="1" hasCustomPrompt="1"/>
          </p:nvPr>
        </p:nvSpPr>
        <p:spPr>
          <a:xfrm>
            <a:off x="457200" y="3008749"/>
            <a:ext cx="7551997" cy="461665"/>
          </a:xfrm>
        </p:spPr>
        <p:txBody>
          <a:bodyPr wrap="square" lIns="108000" rIns="180000">
            <a:spAutoFit/>
          </a:bodyPr>
          <a:lstStyle>
            <a:lvl1pPr marL="0" indent="0" algn="l">
              <a:buNone/>
              <a:defRPr sz="24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Subtitle of the presentation</a:t>
            </a:r>
          </a:p>
        </p:txBody>
      </p:sp>
      <p:sp>
        <p:nvSpPr>
          <p:cNvPr id="15" name="Espace réservé de la date 3">
            <a:extLst>
              <a:ext uri="{FF2B5EF4-FFF2-40B4-BE49-F238E27FC236}">
                <a16:creationId xmlns:a16="http://schemas.microsoft.com/office/drawing/2014/main" id="{40509EFD-4C7C-4D04-B91B-72E1A430F01B}"/>
              </a:ext>
            </a:extLst>
          </p:cNvPr>
          <p:cNvSpPr>
            <a:spLocks noGrp="1"/>
          </p:cNvSpPr>
          <p:nvPr>
            <p:ph type="dt" sz="half" idx="10"/>
          </p:nvPr>
        </p:nvSpPr>
        <p:spPr>
          <a:xfrm>
            <a:off x="457200" y="4432445"/>
            <a:ext cx="2486308" cy="215444"/>
          </a:xfrm>
          <a:prstGeom prst="rect">
            <a:avLst/>
          </a:prstGeom>
        </p:spPr>
        <p:txBody>
          <a:bodyPr wrap="square" lIns="108000" tIns="0" rIns="180000" bIns="0">
            <a:spAutoFit/>
          </a:bodyPr>
          <a:lstStyle>
            <a:lvl1pPr>
              <a:defRPr sz="1400">
                <a:solidFill>
                  <a:schemeClr val="bg1"/>
                </a:solidFill>
              </a:defRPr>
            </a:lvl1pPr>
          </a:lstStyle>
          <a:p>
            <a:endParaRPr lang="en-GB"/>
          </a:p>
        </p:txBody>
      </p:sp>
      <p:sp>
        <p:nvSpPr>
          <p:cNvPr id="16" name="Espace réservé du texte 8">
            <a:extLst>
              <a:ext uri="{FF2B5EF4-FFF2-40B4-BE49-F238E27FC236}">
                <a16:creationId xmlns:a16="http://schemas.microsoft.com/office/drawing/2014/main" id="{E6E47F53-A22F-4C3B-A907-D28F75530F2B}"/>
              </a:ext>
            </a:extLst>
          </p:cNvPr>
          <p:cNvSpPr>
            <a:spLocks noGrp="1"/>
          </p:cNvSpPr>
          <p:nvPr>
            <p:ph type="body" sz="quarter" idx="12" hasCustomPrompt="1"/>
          </p:nvPr>
        </p:nvSpPr>
        <p:spPr>
          <a:xfrm>
            <a:off x="457200" y="4021761"/>
            <a:ext cx="2486309" cy="400110"/>
          </a:xfrm>
        </p:spPr>
        <p:txBody>
          <a:bodyPr wrap="none" lIns="108000">
            <a:spAutoFit/>
          </a:bodyPr>
          <a:lstStyle>
            <a:lvl1pPr marL="0" indent="0">
              <a:buNone/>
              <a:defRPr sz="2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Name of the speaker</a:t>
            </a:r>
          </a:p>
        </p:txBody>
      </p:sp>
      <p:grpSp>
        <p:nvGrpSpPr>
          <p:cNvPr id="18" name="Group 17">
            <a:extLst>
              <a:ext uri="{FF2B5EF4-FFF2-40B4-BE49-F238E27FC236}">
                <a16:creationId xmlns:a16="http://schemas.microsoft.com/office/drawing/2014/main" id="{65198BDE-F9BF-7A4A-AF8E-0DF77C0590E4}"/>
              </a:ext>
            </a:extLst>
          </p:cNvPr>
          <p:cNvGrpSpPr>
            <a:grpSpLocks noChangeAspect="1"/>
          </p:cNvGrpSpPr>
          <p:nvPr userDrawn="1"/>
        </p:nvGrpSpPr>
        <p:grpSpPr>
          <a:xfrm>
            <a:off x="10623167" y="5407578"/>
            <a:ext cx="909437" cy="829710"/>
            <a:chOff x="11309880" y="6178130"/>
            <a:chExt cx="490427" cy="447433"/>
          </a:xfrm>
        </p:grpSpPr>
        <p:sp>
          <p:nvSpPr>
            <p:cNvPr id="19" name="Freeform: Shape 6">
              <a:extLst>
                <a:ext uri="{FF2B5EF4-FFF2-40B4-BE49-F238E27FC236}">
                  <a16:creationId xmlns:a16="http://schemas.microsoft.com/office/drawing/2014/main" id="{C13F323B-F01E-D742-B50B-0E350E254AAF}"/>
                </a:ext>
              </a:extLst>
            </p:cNvPr>
            <p:cNvSpPr/>
            <p:nvPr/>
          </p:nvSpPr>
          <p:spPr>
            <a:xfrm>
              <a:off x="11309880" y="6178130"/>
              <a:ext cx="490427" cy="447424"/>
            </a:xfrm>
            <a:custGeom>
              <a:avLst/>
              <a:gdLst>
                <a:gd name="connsiteX0" fmla="*/ 686 w 490426"/>
                <a:gd name="connsiteY0" fmla="*/ 447378 h 447424"/>
                <a:gd name="connsiteX1" fmla="*/ 686 w 490426"/>
                <a:gd name="connsiteY1" fmla="*/ 686 h 447424"/>
                <a:gd name="connsiteX2" fmla="*/ 479355 w 490426"/>
                <a:gd name="connsiteY2" fmla="*/ 686 h 447424"/>
                <a:gd name="connsiteX3" fmla="*/ 431511 w 490426"/>
                <a:gd name="connsiteY3" fmla="*/ 447378 h 447424"/>
                <a:gd name="connsiteX4" fmla="*/ 686 w 490426"/>
                <a:gd name="connsiteY4" fmla="*/ 447378 h 4474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426" h="447424">
                  <a:moveTo>
                    <a:pt x="686" y="447378"/>
                  </a:moveTo>
                  <a:lnTo>
                    <a:pt x="686" y="686"/>
                  </a:lnTo>
                  <a:lnTo>
                    <a:pt x="479355" y="686"/>
                  </a:lnTo>
                  <a:cubicBezTo>
                    <a:pt x="500885" y="149663"/>
                    <a:pt x="492440" y="291009"/>
                    <a:pt x="431511" y="447378"/>
                  </a:cubicBezTo>
                  <a:lnTo>
                    <a:pt x="686" y="447378"/>
                  </a:lnTo>
                  <a:close/>
                </a:path>
              </a:pathLst>
            </a:custGeom>
            <a:solidFill>
              <a:srgbClr val="009D9C"/>
            </a:solidFill>
            <a:ln w="9525" cap="flat">
              <a:noFill/>
              <a:prstDash val="solid"/>
              <a:miter/>
            </a:ln>
          </p:spPr>
          <p:txBody>
            <a:bodyPr rtlCol="0" anchor="ctr"/>
            <a:lstStyle/>
            <a:p>
              <a:endParaRPr lang="en-US"/>
            </a:p>
          </p:txBody>
        </p:sp>
        <p:sp>
          <p:nvSpPr>
            <p:cNvPr id="20" name="Freeform: Shape 8">
              <a:extLst>
                <a:ext uri="{FF2B5EF4-FFF2-40B4-BE49-F238E27FC236}">
                  <a16:creationId xmlns:a16="http://schemas.microsoft.com/office/drawing/2014/main" id="{BB45B698-4213-0C44-B23D-F87540138A50}"/>
                </a:ext>
              </a:extLst>
            </p:cNvPr>
            <p:cNvSpPr/>
            <p:nvPr/>
          </p:nvSpPr>
          <p:spPr>
            <a:xfrm>
              <a:off x="11502079" y="6341710"/>
              <a:ext cx="10980" cy="8235"/>
            </a:xfrm>
            <a:custGeom>
              <a:avLst/>
              <a:gdLst>
                <a:gd name="connsiteX0" fmla="*/ 2708 w 10979"/>
                <a:gd name="connsiteY0" fmla="*/ 5920 h 8234"/>
                <a:gd name="connsiteX1" fmla="*/ 686 w 10979"/>
                <a:gd name="connsiteY1" fmla="*/ 7640 h 8234"/>
                <a:gd name="connsiteX2" fmla="*/ 10943 w 10979"/>
                <a:gd name="connsiteY2" fmla="*/ 3532 h 8234"/>
                <a:gd name="connsiteX3" fmla="*/ 11172 w 10979"/>
                <a:gd name="connsiteY3" fmla="*/ 686 h 8234"/>
                <a:gd name="connsiteX4" fmla="*/ 2708 w 10979"/>
                <a:gd name="connsiteY4" fmla="*/ 5920 h 82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79" h="8234">
                  <a:moveTo>
                    <a:pt x="2708" y="5920"/>
                  </a:moveTo>
                  <a:lnTo>
                    <a:pt x="686" y="7640"/>
                  </a:lnTo>
                  <a:cubicBezTo>
                    <a:pt x="5133" y="9241"/>
                    <a:pt x="9973" y="6167"/>
                    <a:pt x="10943" y="3532"/>
                  </a:cubicBezTo>
                  <a:lnTo>
                    <a:pt x="11172" y="686"/>
                  </a:lnTo>
                  <a:cubicBezTo>
                    <a:pt x="7640" y="1482"/>
                    <a:pt x="4154" y="3221"/>
                    <a:pt x="2708" y="5920"/>
                  </a:cubicBezTo>
                </a:path>
              </a:pathLst>
            </a:custGeom>
            <a:solidFill>
              <a:srgbClr val="2F469C"/>
            </a:solidFill>
            <a:ln w="9525" cap="flat">
              <a:noFill/>
              <a:prstDash val="solid"/>
              <a:miter/>
            </a:ln>
          </p:spPr>
          <p:txBody>
            <a:bodyPr rtlCol="0" anchor="ctr"/>
            <a:lstStyle/>
            <a:p>
              <a:endParaRPr lang="en-US"/>
            </a:p>
          </p:txBody>
        </p:sp>
        <p:sp>
          <p:nvSpPr>
            <p:cNvPr id="21" name="Freeform: Shape 11">
              <a:extLst>
                <a:ext uri="{FF2B5EF4-FFF2-40B4-BE49-F238E27FC236}">
                  <a16:creationId xmlns:a16="http://schemas.microsoft.com/office/drawing/2014/main" id="{6C55194B-0C30-4549-8D0E-8FD3ED41A112}"/>
                </a:ext>
              </a:extLst>
            </p:cNvPr>
            <p:cNvSpPr/>
            <p:nvPr/>
          </p:nvSpPr>
          <p:spPr>
            <a:xfrm>
              <a:off x="11524752" y="6360604"/>
              <a:ext cx="9150" cy="9150"/>
            </a:xfrm>
            <a:custGeom>
              <a:avLst/>
              <a:gdLst>
                <a:gd name="connsiteX0" fmla="*/ 4200 w 9149"/>
                <a:gd name="connsiteY0" fmla="*/ 906 h 9149"/>
                <a:gd name="connsiteX1" fmla="*/ 686 w 9149"/>
                <a:gd name="connsiteY1" fmla="*/ 686 h 9149"/>
                <a:gd name="connsiteX2" fmla="*/ 4950 w 9149"/>
                <a:gd name="connsiteY2" fmla="*/ 8281 h 9149"/>
                <a:gd name="connsiteX3" fmla="*/ 7576 w 9149"/>
                <a:gd name="connsiteY3" fmla="*/ 8866 h 9149"/>
                <a:gd name="connsiteX4" fmla="*/ 4200 w 9149"/>
                <a:gd name="connsiteY4" fmla="*/ 906 h 9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9" h="9149">
                  <a:moveTo>
                    <a:pt x="4200" y="906"/>
                  </a:moveTo>
                  <a:lnTo>
                    <a:pt x="686" y="686"/>
                  </a:lnTo>
                  <a:cubicBezTo>
                    <a:pt x="695" y="3779"/>
                    <a:pt x="1674" y="6286"/>
                    <a:pt x="4950" y="8281"/>
                  </a:cubicBezTo>
                  <a:lnTo>
                    <a:pt x="7576" y="8866"/>
                  </a:lnTo>
                  <a:cubicBezTo>
                    <a:pt x="11172" y="5792"/>
                    <a:pt x="6377" y="2653"/>
                    <a:pt x="4200" y="906"/>
                  </a:cubicBezTo>
                </a:path>
              </a:pathLst>
            </a:custGeom>
            <a:solidFill>
              <a:srgbClr val="2F469C"/>
            </a:solidFill>
            <a:ln w="9525" cap="flat">
              <a:noFill/>
              <a:prstDash val="solid"/>
              <a:miter/>
            </a:ln>
          </p:spPr>
          <p:txBody>
            <a:bodyPr rtlCol="0" anchor="ctr"/>
            <a:lstStyle/>
            <a:p>
              <a:endParaRPr lang="en-US"/>
            </a:p>
          </p:txBody>
        </p:sp>
        <p:sp>
          <p:nvSpPr>
            <p:cNvPr id="22" name="Freeform: Shape 12">
              <a:extLst>
                <a:ext uri="{FF2B5EF4-FFF2-40B4-BE49-F238E27FC236}">
                  <a16:creationId xmlns:a16="http://schemas.microsoft.com/office/drawing/2014/main" id="{84EC1030-97DF-9348-9CFF-7201B32748D2}"/>
                </a:ext>
              </a:extLst>
            </p:cNvPr>
            <p:cNvSpPr/>
            <p:nvPr/>
          </p:nvSpPr>
          <p:spPr>
            <a:xfrm>
              <a:off x="11490340" y="6281696"/>
              <a:ext cx="13725" cy="10065"/>
            </a:xfrm>
            <a:custGeom>
              <a:avLst/>
              <a:gdLst>
                <a:gd name="connsiteX0" fmla="*/ 3303 w 13724"/>
                <a:gd name="connsiteY0" fmla="*/ 7100 h 10064"/>
                <a:gd name="connsiteX1" fmla="*/ 686 w 13724"/>
                <a:gd name="connsiteY1" fmla="*/ 8958 h 10064"/>
                <a:gd name="connsiteX2" fmla="*/ 12325 w 13724"/>
                <a:gd name="connsiteY2" fmla="*/ 4191 h 10064"/>
                <a:gd name="connsiteX3" fmla="*/ 13194 w 13724"/>
                <a:gd name="connsiteY3" fmla="*/ 686 h 10064"/>
                <a:gd name="connsiteX4" fmla="*/ 3303 w 13724"/>
                <a:gd name="connsiteY4" fmla="*/ 7100 h 100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24" h="10064">
                  <a:moveTo>
                    <a:pt x="3303" y="7100"/>
                  </a:moveTo>
                  <a:lnTo>
                    <a:pt x="686" y="8958"/>
                  </a:lnTo>
                  <a:cubicBezTo>
                    <a:pt x="6030" y="10870"/>
                    <a:pt x="10403" y="8034"/>
                    <a:pt x="12325" y="4191"/>
                  </a:cubicBezTo>
                  <a:lnTo>
                    <a:pt x="13194" y="686"/>
                  </a:lnTo>
                  <a:cubicBezTo>
                    <a:pt x="8948" y="1629"/>
                    <a:pt x="5673" y="1601"/>
                    <a:pt x="3303" y="7100"/>
                  </a:cubicBezTo>
                </a:path>
              </a:pathLst>
            </a:custGeom>
            <a:solidFill>
              <a:srgbClr val="2F469C"/>
            </a:solidFill>
            <a:ln w="9525" cap="flat">
              <a:noFill/>
              <a:prstDash val="solid"/>
              <a:miter/>
            </a:ln>
          </p:spPr>
          <p:txBody>
            <a:bodyPr rtlCol="0" anchor="ctr"/>
            <a:lstStyle/>
            <a:p>
              <a:endParaRPr lang="en-US"/>
            </a:p>
          </p:txBody>
        </p:sp>
        <p:sp>
          <p:nvSpPr>
            <p:cNvPr id="25" name="Freeform: Shape 13">
              <a:extLst>
                <a:ext uri="{FF2B5EF4-FFF2-40B4-BE49-F238E27FC236}">
                  <a16:creationId xmlns:a16="http://schemas.microsoft.com/office/drawing/2014/main" id="{45902CED-772B-194B-B3DA-948B14AAF7CE}"/>
                </a:ext>
              </a:extLst>
            </p:cNvPr>
            <p:cNvSpPr/>
            <p:nvPr/>
          </p:nvSpPr>
          <p:spPr>
            <a:xfrm>
              <a:off x="11483340" y="6302842"/>
              <a:ext cx="10980" cy="9150"/>
            </a:xfrm>
            <a:custGeom>
              <a:avLst/>
              <a:gdLst>
                <a:gd name="connsiteX0" fmla="*/ 10577 w 10979"/>
                <a:gd name="connsiteY0" fmla="*/ 3568 h 9149"/>
                <a:gd name="connsiteX1" fmla="*/ 9799 w 10979"/>
                <a:gd name="connsiteY1" fmla="*/ 686 h 9149"/>
                <a:gd name="connsiteX2" fmla="*/ 686 w 10979"/>
                <a:gd name="connsiteY2" fmla="*/ 6441 h 9149"/>
                <a:gd name="connsiteX3" fmla="*/ 686 w 10979"/>
                <a:gd name="connsiteY3" fmla="*/ 8720 h 9149"/>
                <a:gd name="connsiteX4" fmla="*/ 10577 w 10979"/>
                <a:gd name="connsiteY4" fmla="*/ 3568 h 9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79" h="9149">
                  <a:moveTo>
                    <a:pt x="10577" y="3568"/>
                  </a:moveTo>
                  <a:lnTo>
                    <a:pt x="9799" y="686"/>
                  </a:lnTo>
                  <a:cubicBezTo>
                    <a:pt x="5554" y="1638"/>
                    <a:pt x="2416" y="3202"/>
                    <a:pt x="686" y="6441"/>
                  </a:cubicBezTo>
                  <a:lnTo>
                    <a:pt x="686" y="8720"/>
                  </a:lnTo>
                  <a:cubicBezTo>
                    <a:pt x="6021" y="10623"/>
                    <a:pt x="8857" y="5838"/>
                    <a:pt x="10577" y="3568"/>
                  </a:cubicBezTo>
                </a:path>
              </a:pathLst>
            </a:custGeom>
            <a:solidFill>
              <a:srgbClr val="2F469C"/>
            </a:solidFill>
            <a:ln w="9525" cap="flat">
              <a:noFill/>
              <a:prstDash val="solid"/>
              <a:miter/>
            </a:ln>
          </p:spPr>
          <p:txBody>
            <a:bodyPr rtlCol="0" anchor="ctr"/>
            <a:lstStyle/>
            <a:p>
              <a:endParaRPr lang="en-US"/>
            </a:p>
          </p:txBody>
        </p:sp>
        <p:sp>
          <p:nvSpPr>
            <p:cNvPr id="26" name="Freeform: Shape 14">
              <a:extLst>
                <a:ext uri="{FF2B5EF4-FFF2-40B4-BE49-F238E27FC236}">
                  <a16:creationId xmlns:a16="http://schemas.microsoft.com/office/drawing/2014/main" id="{2CC77B1B-65EF-D740-884D-93ADA4D92AAE}"/>
                </a:ext>
              </a:extLst>
            </p:cNvPr>
            <p:cNvSpPr/>
            <p:nvPr/>
          </p:nvSpPr>
          <p:spPr>
            <a:xfrm>
              <a:off x="11480056" y="6325904"/>
              <a:ext cx="12810" cy="8235"/>
            </a:xfrm>
            <a:custGeom>
              <a:avLst/>
              <a:gdLst>
                <a:gd name="connsiteX0" fmla="*/ 686 w 12809"/>
                <a:gd name="connsiteY0" fmla="*/ 6492 h 8234"/>
                <a:gd name="connsiteX1" fmla="*/ 2443 w 12809"/>
                <a:gd name="connsiteY1" fmla="*/ 7544 h 8234"/>
                <a:gd name="connsiteX2" fmla="*/ 10120 w 12809"/>
                <a:gd name="connsiteY2" fmla="*/ 2832 h 8234"/>
                <a:gd name="connsiteX3" fmla="*/ 12370 w 12809"/>
                <a:gd name="connsiteY3" fmla="*/ 864 h 8234"/>
                <a:gd name="connsiteX4" fmla="*/ 686 w 12809"/>
                <a:gd name="connsiteY4" fmla="*/ 6492 h 82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09" h="8234">
                  <a:moveTo>
                    <a:pt x="686" y="6492"/>
                  </a:moveTo>
                  <a:lnTo>
                    <a:pt x="2443" y="7544"/>
                  </a:lnTo>
                  <a:cubicBezTo>
                    <a:pt x="8290" y="9456"/>
                    <a:pt x="8674" y="4735"/>
                    <a:pt x="10120" y="2832"/>
                  </a:cubicBezTo>
                  <a:lnTo>
                    <a:pt x="12370" y="864"/>
                  </a:lnTo>
                  <a:cubicBezTo>
                    <a:pt x="6954" y="-206"/>
                    <a:pt x="2123" y="3783"/>
                    <a:pt x="686" y="6492"/>
                  </a:cubicBezTo>
                </a:path>
              </a:pathLst>
            </a:custGeom>
            <a:solidFill>
              <a:srgbClr val="2F469C"/>
            </a:solidFill>
            <a:ln w="9525" cap="flat">
              <a:noFill/>
              <a:prstDash val="solid"/>
              <a:miter/>
            </a:ln>
          </p:spPr>
          <p:txBody>
            <a:bodyPr rtlCol="0" anchor="ctr"/>
            <a:lstStyle/>
            <a:p>
              <a:endParaRPr lang="en-US"/>
            </a:p>
          </p:txBody>
        </p:sp>
        <p:sp>
          <p:nvSpPr>
            <p:cNvPr id="27" name="Freeform: Shape 15">
              <a:extLst>
                <a:ext uri="{FF2B5EF4-FFF2-40B4-BE49-F238E27FC236}">
                  <a16:creationId xmlns:a16="http://schemas.microsoft.com/office/drawing/2014/main" id="{EBC1DFE1-9EED-7C45-833D-D02E1220ACA3}"/>
                </a:ext>
              </a:extLst>
            </p:cNvPr>
            <p:cNvSpPr/>
            <p:nvPr/>
          </p:nvSpPr>
          <p:spPr>
            <a:xfrm>
              <a:off x="11512418" y="6248710"/>
              <a:ext cx="12810" cy="8235"/>
            </a:xfrm>
            <a:custGeom>
              <a:avLst/>
              <a:gdLst>
                <a:gd name="connsiteX0" fmla="*/ 2791 w 12809"/>
                <a:gd name="connsiteY0" fmla="*/ 816 h 8234"/>
                <a:gd name="connsiteX1" fmla="*/ 686 w 12809"/>
                <a:gd name="connsiteY1" fmla="*/ 1822 h 8234"/>
                <a:gd name="connsiteX2" fmla="*/ 11840 w 12809"/>
                <a:gd name="connsiteY2" fmla="*/ 6727 h 8234"/>
                <a:gd name="connsiteX3" fmla="*/ 12151 w 12809"/>
                <a:gd name="connsiteY3" fmla="*/ 3186 h 8234"/>
                <a:gd name="connsiteX4" fmla="*/ 2791 w 12809"/>
                <a:gd name="connsiteY4" fmla="*/ 816 h 82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09" h="8234">
                  <a:moveTo>
                    <a:pt x="2791" y="816"/>
                  </a:moveTo>
                  <a:lnTo>
                    <a:pt x="686" y="1822"/>
                  </a:lnTo>
                  <a:cubicBezTo>
                    <a:pt x="1263" y="5546"/>
                    <a:pt x="9717" y="9700"/>
                    <a:pt x="11840" y="6727"/>
                  </a:cubicBezTo>
                  <a:lnTo>
                    <a:pt x="12151" y="3186"/>
                  </a:lnTo>
                  <a:cubicBezTo>
                    <a:pt x="9388" y="1310"/>
                    <a:pt x="6551" y="313"/>
                    <a:pt x="2791" y="816"/>
                  </a:cubicBezTo>
                </a:path>
              </a:pathLst>
            </a:custGeom>
            <a:solidFill>
              <a:srgbClr val="2F469C"/>
            </a:solidFill>
            <a:ln w="9525" cap="flat">
              <a:noFill/>
              <a:prstDash val="solid"/>
              <a:miter/>
            </a:ln>
          </p:spPr>
          <p:txBody>
            <a:bodyPr rtlCol="0" anchor="ctr"/>
            <a:lstStyle/>
            <a:p>
              <a:endParaRPr lang="en-US"/>
            </a:p>
          </p:txBody>
        </p:sp>
        <p:sp>
          <p:nvSpPr>
            <p:cNvPr id="28" name="Freeform: Shape 16">
              <a:extLst>
                <a:ext uri="{FF2B5EF4-FFF2-40B4-BE49-F238E27FC236}">
                  <a16:creationId xmlns:a16="http://schemas.microsoft.com/office/drawing/2014/main" id="{C72CD79B-DE52-2E4E-A497-C01A06B3F1BC}"/>
                </a:ext>
              </a:extLst>
            </p:cNvPr>
            <p:cNvSpPr/>
            <p:nvPr/>
          </p:nvSpPr>
          <p:spPr>
            <a:xfrm>
              <a:off x="11538797" y="6238317"/>
              <a:ext cx="8235" cy="12810"/>
            </a:xfrm>
            <a:custGeom>
              <a:avLst/>
              <a:gdLst>
                <a:gd name="connsiteX0" fmla="*/ 5773 w 8234"/>
                <a:gd name="connsiteY0" fmla="*/ 1674 h 12809"/>
                <a:gd name="connsiteX1" fmla="*/ 2525 w 8234"/>
                <a:gd name="connsiteY1" fmla="*/ 686 h 12809"/>
                <a:gd name="connsiteX2" fmla="*/ 1692 w 8234"/>
                <a:gd name="connsiteY2" fmla="*/ 9324 h 12809"/>
                <a:gd name="connsiteX3" fmla="*/ 3376 w 8234"/>
                <a:gd name="connsiteY3" fmla="*/ 12700 h 12809"/>
                <a:gd name="connsiteX4" fmla="*/ 5773 w 8234"/>
                <a:gd name="connsiteY4" fmla="*/ 1674 h 12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34" h="12809">
                  <a:moveTo>
                    <a:pt x="5773" y="1674"/>
                  </a:moveTo>
                  <a:lnTo>
                    <a:pt x="2525" y="686"/>
                  </a:lnTo>
                  <a:cubicBezTo>
                    <a:pt x="777" y="3157"/>
                    <a:pt x="-147" y="5051"/>
                    <a:pt x="1692" y="9324"/>
                  </a:cubicBezTo>
                  <a:lnTo>
                    <a:pt x="3376" y="12700"/>
                  </a:lnTo>
                  <a:cubicBezTo>
                    <a:pt x="7228" y="8958"/>
                    <a:pt x="11025" y="5408"/>
                    <a:pt x="5773" y="1674"/>
                  </a:cubicBezTo>
                </a:path>
              </a:pathLst>
            </a:custGeom>
            <a:solidFill>
              <a:srgbClr val="2F469C"/>
            </a:solidFill>
            <a:ln w="9525" cap="flat">
              <a:noFill/>
              <a:prstDash val="solid"/>
              <a:miter/>
            </a:ln>
          </p:spPr>
          <p:txBody>
            <a:bodyPr rtlCol="0" anchor="ctr"/>
            <a:lstStyle/>
            <a:p>
              <a:endParaRPr lang="en-US"/>
            </a:p>
          </p:txBody>
        </p:sp>
        <p:sp>
          <p:nvSpPr>
            <p:cNvPr id="30" name="Freeform: Shape 17">
              <a:extLst>
                <a:ext uri="{FF2B5EF4-FFF2-40B4-BE49-F238E27FC236}">
                  <a16:creationId xmlns:a16="http://schemas.microsoft.com/office/drawing/2014/main" id="{EA269D8F-9FCB-A34F-9EB2-63EF53357ECE}"/>
                </a:ext>
              </a:extLst>
            </p:cNvPr>
            <p:cNvSpPr/>
            <p:nvPr/>
          </p:nvSpPr>
          <p:spPr>
            <a:xfrm>
              <a:off x="11565505" y="6216148"/>
              <a:ext cx="92412" cy="236064"/>
            </a:xfrm>
            <a:custGeom>
              <a:avLst/>
              <a:gdLst>
                <a:gd name="connsiteX0" fmla="*/ 59144 w 92412"/>
                <a:gd name="connsiteY0" fmla="*/ 101773 h 236064"/>
                <a:gd name="connsiteX1" fmla="*/ 42885 w 92412"/>
                <a:gd name="connsiteY1" fmla="*/ 97628 h 236064"/>
                <a:gd name="connsiteX2" fmla="*/ 62520 w 92412"/>
                <a:gd name="connsiteY2" fmla="*/ 93803 h 236064"/>
                <a:gd name="connsiteX3" fmla="*/ 64561 w 92412"/>
                <a:gd name="connsiteY3" fmla="*/ 97317 h 236064"/>
                <a:gd name="connsiteX4" fmla="*/ 59144 w 92412"/>
                <a:gd name="connsiteY4" fmla="*/ 101773 h 236064"/>
                <a:gd name="connsiteX5" fmla="*/ 83427 w 92412"/>
                <a:gd name="connsiteY5" fmla="*/ 106036 h 236064"/>
                <a:gd name="connsiteX6" fmla="*/ 78578 w 92412"/>
                <a:gd name="connsiteY6" fmla="*/ 87966 h 236064"/>
                <a:gd name="connsiteX7" fmla="*/ 82833 w 92412"/>
                <a:gd name="connsiteY7" fmla="*/ 80746 h 236064"/>
                <a:gd name="connsiteX8" fmla="*/ 81945 w 92412"/>
                <a:gd name="connsiteY8" fmla="*/ 58897 h 236064"/>
                <a:gd name="connsiteX9" fmla="*/ 83775 w 92412"/>
                <a:gd name="connsiteY9" fmla="*/ 57067 h 236064"/>
                <a:gd name="connsiteX10" fmla="*/ 81945 w 92412"/>
                <a:gd name="connsiteY10" fmla="*/ 50735 h 236064"/>
                <a:gd name="connsiteX11" fmla="*/ 80399 w 92412"/>
                <a:gd name="connsiteY11" fmla="*/ 41439 h 236064"/>
                <a:gd name="connsiteX12" fmla="*/ 77160 w 92412"/>
                <a:gd name="connsiteY12" fmla="*/ 34128 h 236064"/>
                <a:gd name="connsiteX13" fmla="*/ 78697 w 92412"/>
                <a:gd name="connsiteY13" fmla="*/ 30843 h 236064"/>
                <a:gd name="connsiteX14" fmla="*/ 73262 w 92412"/>
                <a:gd name="connsiteY14" fmla="*/ 27650 h 236064"/>
                <a:gd name="connsiteX15" fmla="*/ 68477 w 92412"/>
                <a:gd name="connsiteY15" fmla="*/ 24768 h 236064"/>
                <a:gd name="connsiteX16" fmla="*/ 67223 w 92412"/>
                <a:gd name="connsiteY16" fmla="*/ 20486 h 236064"/>
                <a:gd name="connsiteX17" fmla="*/ 63206 w 92412"/>
                <a:gd name="connsiteY17" fmla="*/ 22343 h 236064"/>
                <a:gd name="connsiteX18" fmla="*/ 62346 w 92412"/>
                <a:gd name="connsiteY18" fmla="*/ 17128 h 236064"/>
                <a:gd name="connsiteX19" fmla="*/ 56939 w 92412"/>
                <a:gd name="connsiteY19" fmla="*/ 19315 h 236064"/>
                <a:gd name="connsiteX20" fmla="*/ 53956 w 92412"/>
                <a:gd name="connsiteY20" fmla="*/ 12581 h 236064"/>
                <a:gd name="connsiteX21" fmla="*/ 51046 w 92412"/>
                <a:gd name="connsiteY21" fmla="*/ 13212 h 236064"/>
                <a:gd name="connsiteX22" fmla="*/ 46856 w 92412"/>
                <a:gd name="connsiteY22" fmla="*/ 16524 h 236064"/>
                <a:gd name="connsiteX23" fmla="*/ 46774 w 92412"/>
                <a:gd name="connsiteY23" fmla="*/ 10192 h 236064"/>
                <a:gd name="connsiteX24" fmla="*/ 44788 w 92412"/>
                <a:gd name="connsiteY24" fmla="*/ 9195 h 236064"/>
                <a:gd name="connsiteX25" fmla="*/ 41357 w 92412"/>
                <a:gd name="connsiteY25" fmla="*/ 7612 h 236064"/>
                <a:gd name="connsiteX26" fmla="*/ 36407 w 92412"/>
                <a:gd name="connsiteY26" fmla="*/ 9634 h 236064"/>
                <a:gd name="connsiteX27" fmla="*/ 38484 w 92412"/>
                <a:gd name="connsiteY27" fmla="*/ 3678 h 236064"/>
                <a:gd name="connsiteX28" fmla="*/ 32289 w 92412"/>
                <a:gd name="connsiteY28" fmla="*/ 10870 h 236064"/>
                <a:gd name="connsiteX29" fmla="*/ 28666 w 92412"/>
                <a:gd name="connsiteY29" fmla="*/ 11592 h 236064"/>
                <a:gd name="connsiteX30" fmla="*/ 35108 w 92412"/>
                <a:gd name="connsiteY30" fmla="*/ 2726 h 236064"/>
                <a:gd name="connsiteX31" fmla="*/ 28355 w 92412"/>
                <a:gd name="connsiteY31" fmla="*/ 8921 h 236064"/>
                <a:gd name="connsiteX32" fmla="*/ 23076 w 92412"/>
                <a:gd name="connsiteY32" fmla="*/ 9753 h 236064"/>
                <a:gd name="connsiteX33" fmla="*/ 24796 w 92412"/>
                <a:gd name="connsiteY33" fmla="*/ 2013 h 236064"/>
                <a:gd name="connsiteX34" fmla="*/ 23057 w 92412"/>
                <a:gd name="connsiteY34" fmla="*/ 6038 h 236064"/>
                <a:gd name="connsiteX35" fmla="*/ 22234 w 92412"/>
                <a:gd name="connsiteY35" fmla="*/ 1738 h 236064"/>
                <a:gd name="connsiteX36" fmla="*/ 19141 w 92412"/>
                <a:gd name="connsiteY36" fmla="*/ 11867 h 236064"/>
                <a:gd name="connsiteX37" fmla="*/ 17028 w 92412"/>
                <a:gd name="connsiteY37" fmla="*/ 2150 h 236064"/>
                <a:gd name="connsiteX38" fmla="*/ 11007 w 92412"/>
                <a:gd name="connsiteY38" fmla="*/ 11583 h 236064"/>
                <a:gd name="connsiteX39" fmla="*/ 7988 w 92412"/>
                <a:gd name="connsiteY39" fmla="*/ 12288 h 236064"/>
                <a:gd name="connsiteX40" fmla="*/ 5499 w 92412"/>
                <a:gd name="connsiteY40" fmla="*/ 2699 h 236064"/>
                <a:gd name="connsiteX41" fmla="*/ 1336 w 92412"/>
                <a:gd name="connsiteY41" fmla="*/ 231324 h 236064"/>
                <a:gd name="connsiteX42" fmla="*/ 686 w 92412"/>
                <a:gd name="connsiteY42" fmla="*/ 235359 h 236064"/>
                <a:gd name="connsiteX43" fmla="*/ 21621 w 92412"/>
                <a:gd name="connsiteY43" fmla="*/ 233191 h 236064"/>
                <a:gd name="connsiteX44" fmla="*/ 69181 w 92412"/>
                <a:gd name="connsiteY44" fmla="*/ 235753 h 236064"/>
                <a:gd name="connsiteX45" fmla="*/ 80216 w 92412"/>
                <a:gd name="connsiteY45" fmla="*/ 234051 h 236064"/>
                <a:gd name="connsiteX46" fmla="*/ 55283 w 92412"/>
                <a:gd name="connsiteY46" fmla="*/ 227381 h 236064"/>
                <a:gd name="connsiteX47" fmla="*/ 35959 w 92412"/>
                <a:gd name="connsiteY47" fmla="*/ 212567 h 236064"/>
                <a:gd name="connsiteX48" fmla="*/ 31457 w 92412"/>
                <a:gd name="connsiteY48" fmla="*/ 199959 h 236064"/>
                <a:gd name="connsiteX49" fmla="*/ 31649 w 92412"/>
                <a:gd name="connsiteY49" fmla="*/ 182565 h 236064"/>
                <a:gd name="connsiteX50" fmla="*/ 41476 w 92412"/>
                <a:gd name="connsiteY50" fmla="*/ 178988 h 236064"/>
                <a:gd name="connsiteX51" fmla="*/ 76565 w 92412"/>
                <a:gd name="connsiteY51" fmla="*/ 176792 h 236064"/>
                <a:gd name="connsiteX52" fmla="*/ 79045 w 92412"/>
                <a:gd name="connsiteY52" fmla="*/ 163671 h 236064"/>
                <a:gd name="connsiteX53" fmla="*/ 79639 w 92412"/>
                <a:gd name="connsiteY53" fmla="*/ 155518 h 236064"/>
                <a:gd name="connsiteX54" fmla="*/ 82238 w 92412"/>
                <a:gd name="connsiteY54" fmla="*/ 149132 h 236064"/>
                <a:gd name="connsiteX55" fmla="*/ 77160 w 92412"/>
                <a:gd name="connsiteY55" fmla="*/ 143816 h 236064"/>
                <a:gd name="connsiteX56" fmla="*/ 84836 w 92412"/>
                <a:gd name="connsiteY56" fmla="*/ 137201 h 236064"/>
                <a:gd name="connsiteX57" fmla="*/ 81177 w 92412"/>
                <a:gd name="connsiteY57" fmla="*/ 128929 h 236064"/>
                <a:gd name="connsiteX58" fmla="*/ 91928 w 92412"/>
                <a:gd name="connsiteY58" fmla="*/ 121362 h 236064"/>
                <a:gd name="connsiteX59" fmla="*/ 83427 w 92412"/>
                <a:gd name="connsiteY59" fmla="*/ 106036 h 236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92412" h="236064">
                  <a:moveTo>
                    <a:pt x="59144" y="101773"/>
                  </a:moveTo>
                  <a:cubicBezTo>
                    <a:pt x="52117" y="103365"/>
                    <a:pt x="41494" y="98552"/>
                    <a:pt x="42885" y="97628"/>
                  </a:cubicBezTo>
                  <a:cubicBezTo>
                    <a:pt x="46472" y="95212"/>
                    <a:pt x="54633" y="90976"/>
                    <a:pt x="62520" y="93803"/>
                  </a:cubicBezTo>
                  <a:cubicBezTo>
                    <a:pt x="63865" y="94270"/>
                    <a:pt x="64414" y="95606"/>
                    <a:pt x="64561" y="97317"/>
                  </a:cubicBezTo>
                  <a:cubicBezTo>
                    <a:pt x="64917" y="101324"/>
                    <a:pt x="61678" y="101425"/>
                    <a:pt x="59144" y="101773"/>
                  </a:cubicBezTo>
                  <a:moveTo>
                    <a:pt x="83427" y="106036"/>
                  </a:moveTo>
                  <a:cubicBezTo>
                    <a:pt x="79768" y="101141"/>
                    <a:pt x="72823" y="94453"/>
                    <a:pt x="78578" y="87966"/>
                  </a:cubicBezTo>
                  <a:cubicBezTo>
                    <a:pt x="81588" y="85669"/>
                    <a:pt x="82485" y="83930"/>
                    <a:pt x="82833" y="80746"/>
                  </a:cubicBezTo>
                  <a:cubicBezTo>
                    <a:pt x="84059" y="69730"/>
                    <a:pt x="83491" y="64945"/>
                    <a:pt x="81945" y="58897"/>
                  </a:cubicBezTo>
                  <a:cubicBezTo>
                    <a:pt x="82211" y="58357"/>
                    <a:pt x="83354" y="59034"/>
                    <a:pt x="83775" y="57067"/>
                  </a:cubicBezTo>
                  <a:cubicBezTo>
                    <a:pt x="84919" y="51760"/>
                    <a:pt x="81945" y="50735"/>
                    <a:pt x="81945" y="50735"/>
                  </a:cubicBezTo>
                  <a:cubicBezTo>
                    <a:pt x="84196" y="48768"/>
                    <a:pt x="83986" y="41375"/>
                    <a:pt x="80399" y="41439"/>
                  </a:cubicBezTo>
                  <a:cubicBezTo>
                    <a:pt x="82366" y="38209"/>
                    <a:pt x="80673" y="32994"/>
                    <a:pt x="77160" y="34128"/>
                  </a:cubicBezTo>
                  <a:cubicBezTo>
                    <a:pt x="77160" y="34128"/>
                    <a:pt x="78944" y="33204"/>
                    <a:pt x="78697" y="30843"/>
                  </a:cubicBezTo>
                  <a:cubicBezTo>
                    <a:pt x="78230" y="26150"/>
                    <a:pt x="71524" y="30752"/>
                    <a:pt x="73262" y="27650"/>
                  </a:cubicBezTo>
                  <a:cubicBezTo>
                    <a:pt x="74177" y="26022"/>
                    <a:pt x="70407" y="20477"/>
                    <a:pt x="68477" y="24768"/>
                  </a:cubicBezTo>
                  <a:cubicBezTo>
                    <a:pt x="67342" y="24018"/>
                    <a:pt x="69273" y="21328"/>
                    <a:pt x="67223" y="20486"/>
                  </a:cubicBezTo>
                  <a:cubicBezTo>
                    <a:pt x="66025" y="20541"/>
                    <a:pt x="64762" y="21492"/>
                    <a:pt x="63206" y="22343"/>
                  </a:cubicBezTo>
                  <a:cubicBezTo>
                    <a:pt x="62786" y="20559"/>
                    <a:pt x="64625" y="19626"/>
                    <a:pt x="62346" y="17128"/>
                  </a:cubicBezTo>
                  <a:cubicBezTo>
                    <a:pt x="59272" y="14987"/>
                    <a:pt x="59062" y="18153"/>
                    <a:pt x="56939" y="19315"/>
                  </a:cubicBezTo>
                  <a:cubicBezTo>
                    <a:pt x="53014" y="18427"/>
                    <a:pt x="62301" y="16103"/>
                    <a:pt x="53956" y="12581"/>
                  </a:cubicBezTo>
                  <a:cubicBezTo>
                    <a:pt x="51824" y="17686"/>
                    <a:pt x="51998" y="13907"/>
                    <a:pt x="51046" y="13212"/>
                  </a:cubicBezTo>
                  <a:cubicBezTo>
                    <a:pt x="50479" y="12791"/>
                    <a:pt x="49198" y="14136"/>
                    <a:pt x="46856" y="16524"/>
                  </a:cubicBezTo>
                  <a:cubicBezTo>
                    <a:pt x="48082" y="13148"/>
                    <a:pt x="50891" y="8994"/>
                    <a:pt x="46774" y="10192"/>
                  </a:cubicBezTo>
                  <a:cubicBezTo>
                    <a:pt x="42089" y="12297"/>
                    <a:pt x="44843" y="9543"/>
                    <a:pt x="44788" y="9195"/>
                  </a:cubicBezTo>
                  <a:cubicBezTo>
                    <a:pt x="48841" y="7365"/>
                    <a:pt x="41046" y="3010"/>
                    <a:pt x="41357" y="7612"/>
                  </a:cubicBezTo>
                  <a:cubicBezTo>
                    <a:pt x="41256" y="10741"/>
                    <a:pt x="34504" y="13413"/>
                    <a:pt x="36407" y="9634"/>
                  </a:cubicBezTo>
                  <a:cubicBezTo>
                    <a:pt x="37679" y="4876"/>
                    <a:pt x="43507" y="12150"/>
                    <a:pt x="38484" y="3678"/>
                  </a:cubicBezTo>
                  <a:cubicBezTo>
                    <a:pt x="35355" y="7228"/>
                    <a:pt x="32811" y="9570"/>
                    <a:pt x="32289" y="10870"/>
                  </a:cubicBezTo>
                  <a:cubicBezTo>
                    <a:pt x="29856" y="20605"/>
                    <a:pt x="31201" y="11730"/>
                    <a:pt x="28666" y="11592"/>
                  </a:cubicBezTo>
                  <a:cubicBezTo>
                    <a:pt x="32042" y="9341"/>
                    <a:pt x="36379" y="5325"/>
                    <a:pt x="35108" y="2726"/>
                  </a:cubicBezTo>
                  <a:cubicBezTo>
                    <a:pt x="31448" y="2452"/>
                    <a:pt x="23039" y="8427"/>
                    <a:pt x="28355" y="8921"/>
                  </a:cubicBezTo>
                  <a:cubicBezTo>
                    <a:pt x="27953" y="10815"/>
                    <a:pt x="24869" y="13065"/>
                    <a:pt x="23076" y="9753"/>
                  </a:cubicBezTo>
                  <a:cubicBezTo>
                    <a:pt x="26031" y="8976"/>
                    <a:pt x="31118" y="-943"/>
                    <a:pt x="24796" y="2013"/>
                  </a:cubicBezTo>
                  <a:cubicBezTo>
                    <a:pt x="24192" y="2607"/>
                    <a:pt x="24192" y="4373"/>
                    <a:pt x="23057" y="6038"/>
                  </a:cubicBezTo>
                  <a:cubicBezTo>
                    <a:pt x="21557" y="4684"/>
                    <a:pt x="22755" y="2589"/>
                    <a:pt x="22234" y="1738"/>
                  </a:cubicBezTo>
                  <a:cubicBezTo>
                    <a:pt x="17192" y="-2910"/>
                    <a:pt x="18949" y="9195"/>
                    <a:pt x="19141" y="11867"/>
                  </a:cubicBezTo>
                  <a:cubicBezTo>
                    <a:pt x="12544" y="7786"/>
                    <a:pt x="18739" y="8921"/>
                    <a:pt x="17028" y="2150"/>
                  </a:cubicBezTo>
                  <a:cubicBezTo>
                    <a:pt x="11565" y="3138"/>
                    <a:pt x="10092" y="5462"/>
                    <a:pt x="11007" y="11583"/>
                  </a:cubicBezTo>
                  <a:cubicBezTo>
                    <a:pt x="10266" y="13056"/>
                    <a:pt x="8894" y="16442"/>
                    <a:pt x="7988" y="12288"/>
                  </a:cubicBezTo>
                  <a:cubicBezTo>
                    <a:pt x="10943" y="8417"/>
                    <a:pt x="10659" y="2854"/>
                    <a:pt x="5499" y="2699"/>
                  </a:cubicBezTo>
                  <a:cubicBezTo>
                    <a:pt x="13825" y="78862"/>
                    <a:pt x="13212" y="155839"/>
                    <a:pt x="1336" y="231324"/>
                  </a:cubicBezTo>
                  <a:lnTo>
                    <a:pt x="686" y="235359"/>
                  </a:lnTo>
                  <a:cubicBezTo>
                    <a:pt x="6670" y="235295"/>
                    <a:pt x="15344" y="233511"/>
                    <a:pt x="21621" y="233191"/>
                  </a:cubicBezTo>
                  <a:cubicBezTo>
                    <a:pt x="39673" y="233795"/>
                    <a:pt x="39307" y="236146"/>
                    <a:pt x="69181" y="235753"/>
                  </a:cubicBezTo>
                  <a:cubicBezTo>
                    <a:pt x="76062" y="235076"/>
                    <a:pt x="77992" y="233959"/>
                    <a:pt x="80216" y="234051"/>
                  </a:cubicBezTo>
                  <a:cubicBezTo>
                    <a:pt x="78029" y="224819"/>
                    <a:pt x="62941" y="230052"/>
                    <a:pt x="55283" y="227381"/>
                  </a:cubicBezTo>
                  <a:cubicBezTo>
                    <a:pt x="42308" y="226127"/>
                    <a:pt x="40076" y="218332"/>
                    <a:pt x="35959" y="212567"/>
                  </a:cubicBezTo>
                  <a:cubicBezTo>
                    <a:pt x="34083" y="209347"/>
                    <a:pt x="31384" y="205311"/>
                    <a:pt x="31457" y="199959"/>
                  </a:cubicBezTo>
                  <a:cubicBezTo>
                    <a:pt x="30450" y="193023"/>
                    <a:pt x="31786" y="189354"/>
                    <a:pt x="31649" y="182565"/>
                  </a:cubicBezTo>
                  <a:cubicBezTo>
                    <a:pt x="32244" y="177551"/>
                    <a:pt x="37944" y="178567"/>
                    <a:pt x="41476" y="178988"/>
                  </a:cubicBezTo>
                  <a:cubicBezTo>
                    <a:pt x="52712" y="180104"/>
                    <a:pt x="71597" y="178283"/>
                    <a:pt x="76565" y="176792"/>
                  </a:cubicBezTo>
                  <a:cubicBezTo>
                    <a:pt x="83674" y="174641"/>
                    <a:pt x="83839" y="170240"/>
                    <a:pt x="79045" y="163671"/>
                  </a:cubicBezTo>
                  <a:cubicBezTo>
                    <a:pt x="78020" y="160423"/>
                    <a:pt x="78203" y="158410"/>
                    <a:pt x="79639" y="155518"/>
                  </a:cubicBezTo>
                  <a:cubicBezTo>
                    <a:pt x="81597" y="153322"/>
                    <a:pt x="84123" y="151849"/>
                    <a:pt x="82238" y="149132"/>
                  </a:cubicBezTo>
                  <a:cubicBezTo>
                    <a:pt x="82238" y="149132"/>
                    <a:pt x="65924" y="145710"/>
                    <a:pt x="77160" y="143816"/>
                  </a:cubicBezTo>
                  <a:cubicBezTo>
                    <a:pt x="88661" y="141885"/>
                    <a:pt x="84836" y="137201"/>
                    <a:pt x="84836" y="137201"/>
                  </a:cubicBezTo>
                  <a:cubicBezTo>
                    <a:pt x="84836" y="137201"/>
                    <a:pt x="82942" y="132470"/>
                    <a:pt x="81177" y="128929"/>
                  </a:cubicBezTo>
                  <a:cubicBezTo>
                    <a:pt x="79877" y="126321"/>
                    <a:pt x="90747" y="125498"/>
                    <a:pt x="91928" y="121362"/>
                  </a:cubicBezTo>
                  <a:cubicBezTo>
                    <a:pt x="94526" y="117849"/>
                    <a:pt x="86291" y="109980"/>
                    <a:pt x="83427" y="106036"/>
                  </a:cubicBezTo>
                </a:path>
              </a:pathLst>
            </a:custGeom>
            <a:solidFill>
              <a:srgbClr val="2F469C"/>
            </a:solidFill>
            <a:ln w="9525" cap="flat">
              <a:noFill/>
              <a:prstDash val="solid"/>
              <a:miter/>
            </a:ln>
          </p:spPr>
          <p:txBody>
            <a:bodyPr rtlCol="0" anchor="ctr"/>
            <a:lstStyle/>
            <a:p>
              <a:endParaRPr lang="en-US"/>
            </a:p>
          </p:txBody>
        </p:sp>
        <p:sp>
          <p:nvSpPr>
            <p:cNvPr id="32" name="Freeform: Shape 18">
              <a:extLst>
                <a:ext uri="{FF2B5EF4-FFF2-40B4-BE49-F238E27FC236}">
                  <a16:creationId xmlns:a16="http://schemas.microsoft.com/office/drawing/2014/main" id="{A3D6FDE5-AC3C-904E-BAB9-24524076B310}"/>
                </a:ext>
              </a:extLst>
            </p:cNvPr>
            <p:cNvSpPr/>
            <p:nvPr/>
          </p:nvSpPr>
          <p:spPr>
            <a:xfrm>
              <a:off x="11309880" y="6178139"/>
              <a:ext cx="261683" cy="447424"/>
            </a:xfrm>
            <a:custGeom>
              <a:avLst/>
              <a:gdLst>
                <a:gd name="connsiteX0" fmla="*/ 256312 w 261682"/>
                <a:gd name="connsiteY0" fmla="*/ 273395 h 447424"/>
                <a:gd name="connsiteX1" fmla="*/ 208193 w 261682"/>
                <a:gd name="connsiteY1" fmla="*/ 447378 h 447424"/>
                <a:gd name="connsiteX2" fmla="*/ 208166 w 261682"/>
                <a:gd name="connsiteY2" fmla="*/ 447378 h 447424"/>
                <a:gd name="connsiteX3" fmla="*/ 686 w 261682"/>
                <a:gd name="connsiteY3" fmla="*/ 447378 h 447424"/>
                <a:gd name="connsiteX4" fmla="*/ 686 w 261682"/>
                <a:gd name="connsiteY4" fmla="*/ 686 h 447424"/>
                <a:gd name="connsiteX5" fmla="*/ 256037 w 261682"/>
                <a:gd name="connsiteY5" fmla="*/ 686 h 447424"/>
                <a:gd name="connsiteX6" fmla="*/ 261088 w 261682"/>
                <a:gd name="connsiteY6" fmla="*/ 40744 h 447424"/>
                <a:gd name="connsiteX7" fmla="*/ 257126 w 261682"/>
                <a:gd name="connsiteY7" fmla="*/ 45676 h 447424"/>
                <a:gd name="connsiteX8" fmla="*/ 259313 w 261682"/>
                <a:gd name="connsiteY8" fmla="*/ 50534 h 447424"/>
                <a:gd name="connsiteX9" fmla="*/ 257410 w 261682"/>
                <a:gd name="connsiteY9" fmla="*/ 51440 h 447424"/>
                <a:gd name="connsiteX10" fmla="*/ 255296 w 261682"/>
                <a:gd name="connsiteY10" fmla="*/ 48494 h 447424"/>
                <a:gd name="connsiteX11" fmla="*/ 249660 w 261682"/>
                <a:gd name="connsiteY11" fmla="*/ 42656 h 447424"/>
                <a:gd name="connsiteX12" fmla="*/ 251847 w 261682"/>
                <a:gd name="connsiteY12" fmla="*/ 52648 h 447424"/>
                <a:gd name="connsiteX13" fmla="*/ 243841 w 261682"/>
                <a:gd name="connsiteY13" fmla="*/ 50461 h 447424"/>
                <a:gd name="connsiteX14" fmla="*/ 241160 w 261682"/>
                <a:gd name="connsiteY14" fmla="*/ 44550 h 447424"/>
                <a:gd name="connsiteX15" fmla="*/ 241297 w 261682"/>
                <a:gd name="connsiteY15" fmla="*/ 53965 h 447424"/>
                <a:gd name="connsiteX16" fmla="*/ 237052 w 261682"/>
                <a:gd name="connsiteY16" fmla="*/ 53224 h 447424"/>
                <a:gd name="connsiteX17" fmla="*/ 236750 w 261682"/>
                <a:gd name="connsiteY17" fmla="*/ 45813 h 447424"/>
                <a:gd name="connsiteX18" fmla="*/ 230684 w 261682"/>
                <a:gd name="connsiteY18" fmla="*/ 57708 h 447424"/>
                <a:gd name="connsiteX19" fmla="*/ 229339 w 261682"/>
                <a:gd name="connsiteY19" fmla="*/ 47222 h 447424"/>
                <a:gd name="connsiteX20" fmla="*/ 223968 w 261682"/>
                <a:gd name="connsiteY20" fmla="*/ 57589 h 447424"/>
                <a:gd name="connsiteX21" fmla="*/ 221122 w 261682"/>
                <a:gd name="connsiteY21" fmla="*/ 64680 h 447424"/>
                <a:gd name="connsiteX22" fmla="*/ 216877 w 261682"/>
                <a:gd name="connsiteY22" fmla="*/ 62218 h 447424"/>
                <a:gd name="connsiteX23" fmla="*/ 218295 w 261682"/>
                <a:gd name="connsiteY23" fmla="*/ 55100 h 447424"/>
                <a:gd name="connsiteX24" fmla="*/ 211679 w 261682"/>
                <a:gd name="connsiteY24" fmla="*/ 60389 h 447424"/>
                <a:gd name="connsiteX25" fmla="*/ 208559 w 261682"/>
                <a:gd name="connsiteY25" fmla="*/ 55997 h 447424"/>
                <a:gd name="connsiteX26" fmla="*/ 206729 w 261682"/>
                <a:gd name="connsiteY26" fmla="*/ 62292 h 447424"/>
                <a:gd name="connsiteX27" fmla="*/ 209072 w 261682"/>
                <a:gd name="connsiteY27" fmla="*/ 65384 h 447424"/>
                <a:gd name="connsiteX28" fmla="*/ 209776 w 261682"/>
                <a:gd name="connsiteY28" fmla="*/ 67013 h 447424"/>
                <a:gd name="connsiteX29" fmla="*/ 197461 w 261682"/>
                <a:gd name="connsiteY29" fmla="*/ 65247 h 447424"/>
                <a:gd name="connsiteX30" fmla="*/ 205128 w 261682"/>
                <a:gd name="connsiteY30" fmla="*/ 69685 h 447424"/>
                <a:gd name="connsiteX31" fmla="*/ 196646 w 261682"/>
                <a:gd name="connsiteY31" fmla="*/ 73281 h 447424"/>
                <a:gd name="connsiteX32" fmla="*/ 187606 w 261682"/>
                <a:gd name="connsiteY32" fmla="*/ 68422 h 447424"/>
                <a:gd name="connsiteX33" fmla="*/ 182821 w 261682"/>
                <a:gd name="connsiteY33" fmla="*/ 68193 h 447424"/>
                <a:gd name="connsiteX34" fmla="*/ 193590 w 261682"/>
                <a:gd name="connsiteY34" fmla="*/ 76574 h 447424"/>
                <a:gd name="connsiteX35" fmla="*/ 197671 w 261682"/>
                <a:gd name="connsiteY35" fmla="*/ 75522 h 447424"/>
                <a:gd name="connsiteX36" fmla="*/ 201102 w 261682"/>
                <a:gd name="connsiteY36" fmla="*/ 79466 h 447424"/>
                <a:gd name="connsiteX37" fmla="*/ 188887 w 261682"/>
                <a:gd name="connsiteY37" fmla="*/ 80024 h 447424"/>
                <a:gd name="connsiteX38" fmla="*/ 187689 w 261682"/>
                <a:gd name="connsiteY38" fmla="*/ 79887 h 447424"/>
                <a:gd name="connsiteX39" fmla="*/ 187241 w 261682"/>
                <a:gd name="connsiteY39" fmla="*/ 78789 h 447424"/>
                <a:gd name="connsiteX40" fmla="*/ 177633 w 261682"/>
                <a:gd name="connsiteY40" fmla="*/ 77361 h 447424"/>
                <a:gd name="connsiteX41" fmla="*/ 182556 w 261682"/>
                <a:gd name="connsiteY41" fmla="*/ 83556 h 447424"/>
                <a:gd name="connsiteX42" fmla="*/ 186856 w 261682"/>
                <a:gd name="connsiteY42" fmla="*/ 83757 h 447424"/>
                <a:gd name="connsiteX43" fmla="*/ 188192 w 261682"/>
                <a:gd name="connsiteY43" fmla="*/ 82558 h 447424"/>
                <a:gd name="connsiteX44" fmla="*/ 194185 w 261682"/>
                <a:gd name="connsiteY44" fmla="*/ 90043 h 447424"/>
                <a:gd name="connsiteX45" fmla="*/ 186271 w 261682"/>
                <a:gd name="connsiteY45" fmla="*/ 91754 h 447424"/>
                <a:gd name="connsiteX46" fmla="*/ 169682 w 261682"/>
                <a:gd name="connsiteY46" fmla="*/ 85367 h 447424"/>
                <a:gd name="connsiteX47" fmla="*/ 180973 w 261682"/>
                <a:gd name="connsiteY47" fmla="*/ 93840 h 447424"/>
                <a:gd name="connsiteX48" fmla="*/ 176865 w 261682"/>
                <a:gd name="connsiteY48" fmla="*/ 97253 h 447424"/>
                <a:gd name="connsiteX49" fmla="*/ 183270 w 261682"/>
                <a:gd name="connsiteY49" fmla="*/ 102340 h 447424"/>
                <a:gd name="connsiteX50" fmla="*/ 179802 w 261682"/>
                <a:gd name="connsiteY50" fmla="*/ 106467 h 447424"/>
                <a:gd name="connsiteX51" fmla="*/ 171796 w 261682"/>
                <a:gd name="connsiteY51" fmla="*/ 99220 h 447424"/>
                <a:gd name="connsiteX52" fmla="*/ 170744 w 261682"/>
                <a:gd name="connsiteY52" fmla="*/ 105131 h 447424"/>
                <a:gd name="connsiteX53" fmla="*/ 163213 w 261682"/>
                <a:gd name="connsiteY53" fmla="*/ 99083 h 447424"/>
                <a:gd name="connsiteX54" fmla="*/ 164540 w 261682"/>
                <a:gd name="connsiteY54" fmla="*/ 104921 h 447424"/>
                <a:gd name="connsiteX55" fmla="*/ 156735 w 261682"/>
                <a:gd name="connsiteY55" fmla="*/ 108095 h 447424"/>
                <a:gd name="connsiteX56" fmla="*/ 172857 w 261682"/>
                <a:gd name="connsiteY56" fmla="*/ 110593 h 447424"/>
                <a:gd name="connsiteX57" fmla="*/ 175456 w 261682"/>
                <a:gd name="connsiteY57" fmla="*/ 110127 h 447424"/>
                <a:gd name="connsiteX58" fmla="*/ 178759 w 261682"/>
                <a:gd name="connsiteY58" fmla="*/ 111527 h 447424"/>
                <a:gd name="connsiteX59" fmla="*/ 170039 w 261682"/>
                <a:gd name="connsiteY59" fmla="*/ 114766 h 447424"/>
                <a:gd name="connsiteX60" fmla="*/ 162134 w 261682"/>
                <a:gd name="connsiteY60" fmla="*/ 124071 h 447424"/>
                <a:gd name="connsiteX61" fmla="*/ 170039 w 261682"/>
                <a:gd name="connsiteY61" fmla="*/ 124108 h 447424"/>
                <a:gd name="connsiteX62" fmla="*/ 174257 w 261682"/>
                <a:gd name="connsiteY62" fmla="*/ 123074 h 447424"/>
                <a:gd name="connsiteX63" fmla="*/ 176544 w 261682"/>
                <a:gd name="connsiteY63" fmla="*/ 123797 h 447424"/>
                <a:gd name="connsiteX64" fmla="*/ 166370 w 261682"/>
                <a:gd name="connsiteY64" fmla="*/ 131574 h 447424"/>
                <a:gd name="connsiteX65" fmla="*/ 171512 w 261682"/>
                <a:gd name="connsiteY65" fmla="*/ 138052 h 447424"/>
                <a:gd name="connsiteX66" fmla="*/ 162152 w 261682"/>
                <a:gd name="connsiteY66" fmla="*/ 137000 h 447424"/>
                <a:gd name="connsiteX67" fmla="*/ 172198 w 261682"/>
                <a:gd name="connsiteY67" fmla="*/ 145125 h 447424"/>
                <a:gd name="connsiteX68" fmla="*/ 165958 w 261682"/>
                <a:gd name="connsiteY68" fmla="*/ 150871 h 447424"/>
                <a:gd name="connsiteX69" fmla="*/ 166855 w 261682"/>
                <a:gd name="connsiteY69" fmla="*/ 154229 h 447424"/>
                <a:gd name="connsiteX70" fmla="*/ 169389 w 261682"/>
                <a:gd name="connsiteY70" fmla="*/ 154503 h 447424"/>
                <a:gd name="connsiteX71" fmla="*/ 163479 w 261682"/>
                <a:gd name="connsiteY71" fmla="*/ 159481 h 447424"/>
                <a:gd name="connsiteX72" fmla="*/ 169947 w 261682"/>
                <a:gd name="connsiteY72" fmla="*/ 160597 h 447424"/>
                <a:gd name="connsiteX73" fmla="*/ 167111 w 261682"/>
                <a:gd name="connsiteY73" fmla="*/ 164788 h 447424"/>
                <a:gd name="connsiteX74" fmla="*/ 176526 w 261682"/>
                <a:gd name="connsiteY74" fmla="*/ 164788 h 447424"/>
                <a:gd name="connsiteX75" fmla="*/ 170899 w 261682"/>
                <a:gd name="connsiteY75" fmla="*/ 170479 h 447424"/>
                <a:gd name="connsiteX76" fmla="*/ 178493 w 261682"/>
                <a:gd name="connsiteY76" fmla="*/ 172876 h 447424"/>
                <a:gd name="connsiteX77" fmla="*/ 177148 w 261682"/>
                <a:gd name="connsiteY77" fmla="*/ 178942 h 447424"/>
                <a:gd name="connsiteX78" fmla="*/ 184047 w 261682"/>
                <a:gd name="connsiteY78" fmla="*/ 175356 h 447424"/>
                <a:gd name="connsiteX79" fmla="*/ 186929 w 261682"/>
                <a:gd name="connsiteY79" fmla="*/ 183664 h 447424"/>
                <a:gd name="connsiteX80" fmla="*/ 189043 w 261682"/>
                <a:gd name="connsiteY80" fmla="*/ 190206 h 447424"/>
                <a:gd name="connsiteX81" fmla="*/ 194176 w 261682"/>
                <a:gd name="connsiteY81" fmla="*/ 179290 h 447424"/>
                <a:gd name="connsiteX82" fmla="*/ 199693 w 261682"/>
                <a:gd name="connsiteY82" fmla="*/ 180589 h 447424"/>
                <a:gd name="connsiteX83" fmla="*/ 196674 w 261682"/>
                <a:gd name="connsiteY83" fmla="*/ 191148 h 447424"/>
                <a:gd name="connsiteX84" fmla="*/ 210673 w 261682"/>
                <a:gd name="connsiteY84" fmla="*/ 184441 h 447424"/>
                <a:gd name="connsiteX85" fmla="*/ 208587 w 261682"/>
                <a:gd name="connsiteY85" fmla="*/ 191651 h 447424"/>
                <a:gd name="connsiteX86" fmla="*/ 196152 w 261682"/>
                <a:gd name="connsiteY86" fmla="*/ 198797 h 447424"/>
                <a:gd name="connsiteX87" fmla="*/ 205860 w 261682"/>
                <a:gd name="connsiteY87" fmla="*/ 198239 h 447424"/>
                <a:gd name="connsiteX88" fmla="*/ 208669 w 261682"/>
                <a:gd name="connsiteY88" fmla="*/ 195915 h 447424"/>
                <a:gd name="connsiteX89" fmla="*/ 210289 w 261682"/>
                <a:gd name="connsiteY89" fmla="*/ 202658 h 447424"/>
                <a:gd name="connsiteX90" fmla="*/ 213674 w 261682"/>
                <a:gd name="connsiteY90" fmla="*/ 200902 h 447424"/>
                <a:gd name="connsiteX91" fmla="*/ 213601 w 261682"/>
                <a:gd name="connsiteY91" fmla="*/ 208148 h 447424"/>
                <a:gd name="connsiteX92" fmla="*/ 216547 w 261682"/>
                <a:gd name="connsiteY92" fmla="*/ 205751 h 447424"/>
                <a:gd name="connsiteX93" fmla="*/ 220848 w 261682"/>
                <a:gd name="connsiteY93" fmla="*/ 207087 h 447424"/>
                <a:gd name="connsiteX94" fmla="*/ 219301 w 261682"/>
                <a:gd name="connsiteY94" fmla="*/ 199218 h 447424"/>
                <a:gd name="connsiteX95" fmla="*/ 224636 w 261682"/>
                <a:gd name="connsiteY95" fmla="*/ 199493 h 447424"/>
                <a:gd name="connsiteX96" fmla="*/ 225624 w 261682"/>
                <a:gd name="connsiteY96" fmla="*/ 210253 h 447424"/>
                <a:gd name="connsiteX97" fmla="*/ 233044 w 261682"/>
                <a:gd name="connsiteY97" fmla="*/ 204516 h 447424"/>
                <a:gd name="connsiteX98" fmla="*/ 231114 w 261682"/>
                <a:gd name="connsiteY98" fmla="*/ 214123 h 447424"/>
                <a:gd name="connsiteX99" fmla="*/ 234773 w 261682"/>
                <a:gd name="connsiteY99" fmla="*/ 222285 h 447424"/>
                <a:gd name="connsiteX100" fmla="*/ 239422 w 261682"/>
                <a:gd name="connsiteY100" fmla="*/ 223127 h 447424"/>
                <a:gd name="connsiteX101" fmla="*/ 242798 w 261682"/>
                <a:gd name="connsiteY101" fmla="*/ 219320 h 447424"/>
                <a:gd name="connsiteX102" fmla="*/ 242459 w 261682"/>
                <a:gd name="connsiteY102" fmla="*/ 230858 h 447424"/>
                <a:gd name="connsiteX103" fmla="*/ 238799 w 261682"/>
                <a:gd name="connsiteY103" fmla="*/ 239541 h 447424"/>
                <a:gd name="connsiteX104" fmla="*/ 228991 w 261682"/>
                <a:gd name="connsiteY104" fmla="*/ 258628 h 447424"/>
                <a:gd name="connsiteX105" fmla="*/ 188000 w 261682"/>
                <a:gd name="connsiteY105" fmla="*/ 271602 h 447424"/>
                <a:gd name="connsiteX106" fmla="*/ 206748 w 261682"/>
                <a:gd name="connsiteY106" fmla="*/ 272078 h 447424"/>
                <a:gd name="connsiteX107" fmla="*/ 214854 w 261682"/>
                <a:gd name="connsiteY107" fmla="*/ 273084 h 447424"/>
                <a:gd name="connsiteX108" fmla="*/ 235002 w 261682"/>
                <a:gd name="connsiteY108" fmla="*/ 273084 h 447424"/>
                <a:gd name="connsiteX109" fmla="*/ 256285 w 261682"/>
                <a:gd name="connsiteY109" fmla="*/ 273304 h 447424"/>
                <a:gd name="connsiteX110" fmla="*/ 256312 w 261682"/>
                <a:gd name="connsiteY110" fmla="*/ 273395 h 447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61682" h="447424">
                  <a:moveTo>
                    <a:pt x="256312" y="273395"/>
                  </a:moveTo>
                  <a:cubicBezTo>
                    <a:pt x="247107" y="330023"/>
                    <a:pt x="231480" y="387612"/>
                    <a:pt x="208193" y="447378"/>
                  </a:cubicBezTo>
                  <a:lnTo>
                    <a:pt x="208166" y="447378"/>
                  </a:lnTo>
                  <a:lnTo>
                    <a:pt x="686" y="447378"/>
                  </a:lnTo>
                  <a:lnTo>
                    <a:pt x="686" y="686"/>
                  </a:lnTo>
                  <a:lnTo>
                    <a:pt x="256037" y="686"/>
                  </a:lnTo>
                  <a:cubicBezTo>
                    <a:pt x="258160" y="15390"/>
                    <a:pt x="259578" y="26168"/>
                    <a:pt x="261088" y="40744"/>
                  </a:cubicBezTo>
                  <a:cubicBezTo>
                    <a:pt x="261088" y="40744"/>
                    <a:pt x="256715" y="42098"/>
                    <a:pt x="257126" y="45676"/>
                  </a:cubicBezTo>
                  <a:cubicBezTo>
                    <a:pt x="257584" y="49601"/>
                    <a:pt x="259313" y="50534"/>
                    <a:pt x="259313" y="50534"/>
                  </a:cubicBezTo>
                  <a:lnTo>
                    <a:pt x="257410" y="51440"/>
                  </a:lnTo>
                  <a:cubicBezTo>
                    <a:pt x="257410" y="51440"/>
                    <a:pt x="255305" y="48375"/>
                    <a:pt x="255296" y="48494"/>
                  </a:cubicBezTo>
                  <a:cubicBezTo>
                    <a:pt x="255296" y="45474"/>
                    <a:pt x="256568" y="40964"/>
                    <a:pt x="249660" y="42656"/>
                  </a:cubicBezTo>
                  <a:cubicBezTo>
                    <a:pt x="247272" y="47927"/>
                    <a:pt x="253466" y="49061"/>
                    <a:pt x="251847" y="52648"/>
                  </a:cubicBezTo>
                  <a:cubicBezTo>
                    <a:pt x="244518" y="53069"/>
                    <a:pt x="249660" y="47158"/>
                    <a:pt x="243841" y="50461"/>
                  </a:cubicBezTo>
                  <a:cubicBezTo>
                    <a:pt x="244225" y="48768"/>
                    <a:pt x="242999" y="44257"/>
                    <a:pt x="241160" y="44550"/>
                  </a:cubicBezTo>
                  <a:cubicBezTo>
                    <a:pt x="240364" y="47103"/>
                    <a:pt x="238424" y="51385"/>
                    <a:pt x="241297" y="53965"/>
                  </a:cubicBezTo>
                  <a:cubicBezTo>
                    <a:pt x="240391" y="54578"/>
                    <a:pt x="237683" y="54167"/>
                    <a:pt x="237052" y="53224"/>
                  </a:cubicBezTo>
                  <a:cubicBezTo>
                    <a:pt x="236201" y="51952"/>
                    <a:pt x="239010" y="49757"/>
                    <a:pt x="236750" y="45813"/>
                  </a:cubicBezTo>
                  <a:cubicBezTo>
                    <a:pt x="229997" y="48723"/>
                    <a:pt x="236265" y="55237"/>
                    <a:pt x="230684" y="57708"/>
                  </a:cubicBezTo>
                  <a:cubicBezTo>
                    <a:pt x="224562" y="56930"/>
                    <a:pt x="234234" y="51715"/>
                    <a:pt x="229339" y="47222"/>
                  </a:cubicBezTo>
                  <a:cubicBezTo>
                    <a:pt x="223858" y="48494"/>
                    <a:pt x="221726" y="54212"/>
                    <a:pt x="223968" y="57589"/>
                  </a:cubicBezTo>
                  <a:cubicBezTo>
                    <a:pt x="223849" y="60581"/>
                    <a:pt x="221515" y="62090"/>
                    <a:pt x="221122" y="64680"/>
                  </a:cubicBezTo>
                  <a:cubicBezTo>
                    <a:pt x="218368" y="64250"/>
                    <a:pt x="217197" y="63243"/>
                    <a:pt x="216877" y="62218"/>
                  </a:cubicBezTo>
                  <a:cubicBezTo>
                    <a:pt x="216529" y="60306"/>
                    <a:pt x="221881" y="59318"/>
                    <a:pt x="218295" y="55100"/>
                  </a:cubicBezTo>
                  <a:cubicBezTo>
                    <a:pt x="212457" y="56015"/>
                    <a:pt x="216328" y="65448"/>
                    <a:pt x="211679" y="60389"/>
                  </a:cubicBezTo>
                  <a:cubicBezTo>
                    <a:pt x="211185" y="58202"/>
                    <a:pt x="209694" y="56235"/>
                    <a:pt x="208559" y="55997"/>
                  </a:cubicBezTo>
                  <a:cubicBezTo>
                    <a:pt x="206336" y="57607"/>
                    <a:pt x="205293" y="60105"/>
                    <a:pt x="206729" y="62292"/>
                  </a:cubicBezTo>
                  <a:lnTo>
                    <a:pt x="209072" y="65384"/>
                  </a:lnTo>
                  <a:cubicBezTo>
                    <a:pt x="208770" y="65302"/>
                    <a:pt x="210078" y="67095"/>
                    <a:pt x="209776" y="67013"/>
                  </a:cubicBezTo>
                  <a:cubicBezTo>
                    <a:pt x="205906" y="63911"/>
                    <a:pt x="200736" y="61770"/>
                    <a:pt x="197461" y="65247"/>
                  </a:cubicBezTo>
                  <a:cubicBezTo>
                    <a:pt x="197882" y="68495"/>
                    <a:pt x="200700" y="68697"/>
                    <a:pt x="205128" y="69685"/>
                  </a:cubicBezTo>
                  <a:cubicBezTo>
                    <a:pt x="199529" y="70206"/>
                    <a:pt x="198476" y="72173"/>
                    <a:pt x="196646" y="73281"/>
                  </a:cubicBezTo>
                  <a:cubicBezTo>
                    <a:pt x="195997" y="69584"/>
                    <a:pt x="191669" y="69017"/>
                    <a:pt x="187606" y="68422"/>
                  </a:cubicBezTo>
                  <a:cubicBezTo>
                    <a:pt x="185356" y="68980"/>
                    <a:pt x="183873" y="67397"/>
                    <a:pt x="182821" y="68193"/>
                  </a:cubicBezTo>
                  <a:cubicBezTo>
                    <a:pt x="184523" y="72393"/>
                    <a:pt x="188622" y="75586"/>
                    <a:pt x="193590" y="76574"/>
                  </a:cubicBezTo>
                  <a:cubicBezTo>
                    <a:pt x="195832" y="76318"/>
                    <a:pt x="196125" y="76373"/>
                    <a:pt x="197671" y="75522"/>
                  </a:cubicBezTo>
                  <a:cubicBezTo>
                    <a:pt x="200672" y="76922"/>
                    <a:pt x="200316" y="77371"/>
                    <a:pt x="201102" y="79466"/>
                  </a:cubicBezTo>
                  <a:cubicBezTo>
                    <a:pt x="196747" y="81415"/>
                    <a:pt x="193234" y="78889"/>
                    <a:pt x="188887" y="80024"/>
                  </a:cubicBezTo>
                  <a:cubicBezTo>
                    <a:pt x="188897" y="80180"/>
                    <a:pt x="187744" y="80180"/>
                    <a:pt x="187689" y="79887"/>
                  </a:cubicBezTo>
                  <a:cubicBezTo>
                    <a:pt x="187753" y="79832"/>
                    <a:pt x="187186" y="78844"/>
                    <a:pt x="187241" y="78789"/>
                  </a:cubicBezTo>
                  <a:cubicBezTo>
                    <a:pt x="185365" y="75175"/>
                    <a:pt x="180305" y="76584"/>
                    <a:pt x="177633" y="77361"/>
                  </a:cubicBezTo>
                  <a:cubicBezTo>
                    <a:pt x="177240" y="80253"/>
                    <a:pt x="180159" y="82568"/>
                    <a:pt x="182556" y="83556"/>
                  </a:cubicBezTo>
                  <a:cubicBezTo>
                    <a:pt x="185795" y="84709"/>
                    <a:pt x="186856" y="83766"/>
                    <a:pt x="186856" y="83757"/>
                  </a:cubicBezTo>
                  <a:lnTo>
                    <a:pt x="188192" y="82558"/>
                  </a:lnTo>
                  <a:cubicBezTo>
                    <a:pt x="189601" y="87691"/>
                    <a:pt x="191431" y="87948"/>
                    <a:pt x="194185" y="90043"/>
                  </a:cubicBezTo>
                  <a:cubicBezTo>
                    <a:pt x="191175" y="91141"/>
                    <a:pt x="190059" y="92056"/>
                    <a:pt x="186271" y="91754"/>
                  </a:cubicBezTo>
                  <a:cubicBezTo>
                    <a:pt x="181998" y="85166"/>
                    <a:pt x="169197" y="82284"/>
                    <a:pt x="169682" y="85367"/>
                  </a:cubicBezTo>
                  <a:cubicBezTo>
                    <a:pt x="171512" y="92193"/>
                    <a:pt x="180973" y="93840"/>
                    <a:pt x="180973" y="93840"/>
                  </a:cubicBezTo>
                  <a:cubicBezTo>
                    <a:pt x="180973" y="93840"/>
                    <a:pt x="176023" y="95670"/>
                    <a:pt x="176865" y="97253"/>
                  </a:cubicBezTo>
                  <a:cubicBezTo>
                    <a:pt x="177697" y="98863"/>
                    <a:pt x="184184" y="99842"/>
                    <a:pt x="183270" y="102340"/>
                  </a:cubicBezTo>
                  <a:cubicBezTo>
                    <a:pt x="176508" y="99339"/>
                    <a:pt x="175209" y="100565"/>
                    <a:pt x="179802" y="106467"/>
                  </a:cubicBezTo>
                  <a:cubicBezTo>
                    <a:pt x="174120" y="106741"/>
                    <a:pt x="175392" y="100629"/>
                    <a:pt x="171796" y="99220"/>
                  </a:cubicBezTo>
                  <a:cubicBezTo>
                    <a:pt x="169197" y="101114"/>
                    <a:pt x="170744" y="105131"/>
                    <a:pt x="170744" y="105131"/>
                  </a:cubicBezTo>
                  <a:cubicBezTo>
                    <a:pt x="169435" y="104106"/>
                    <a:pt x="166031" y="98369"/>
                    <a:pt x="163213" y="99083"/>
                  </a:cubicBezTo>
                  <a:cubicBezTo>
                    <a:pt x="162298" y="99787"/>
                    <a:pt x="162298" y="102880"/>
                    <a:pt x="164540" y="104921"/>
                  </a:cubicBezTo>
                  <a:cubicBezTo>
                    <a:pt x="161804" y="105515"/>
                    <a:pt x="157403" y="105149"/>
                    <a:pt x="156735" y="108095"/>
                  </a:cubicBezTo>
                  <a:cubicBezTo>
                    <a:pt x="161182" y="111481"/>
                    <a:pt x="165885" y="111472"/>
                    <a:pt x="172857" y="110593"/>
                  </a:cubicBezTo>
                  <a:cubicBezTo>
                    <a:pt x="172857" y="110593"/>
                    <a:pt x="174129" y="110566"/>
                    <a:pt x="175456" y="110127"/>
                  </a:cubicBezTo>
                  <a:cubicBezTo>
                    <a:pt x="176782" y="109688"/>
                    <a:pt x="178759" y="111527"/>
                    <a:pt x="178759" y="111527"/>
                  </a:cubicBezTo>
                  <a:cubicBezTo>
                    <a:pt x="175328" y="112304"/>
                    <a:pt x="176782" y="113439"/>
                    <a:pt x="170039" y="114766"/>
                  </a:cubicBezTo>
                  <a:cubicBezTo>
                    <a:pt x="165610" y="116888"/>
                    <a:pt x="162134" y="119633"/>
                    <a:pt x="162134" y="124071"/>
                  </a:cubicBezTo>
                  <a:cubicBezTo>
                    <a:pt x="164879" y="125425"/>
                    <a:pt x="168218" y="126724"/>
                    <a:pt x="170039" y="124108"/>
                  </a:cubicBezTo>
                  <a:cubicBezTo>
                    <a:pt x="172985" y="119835"/>
                    <a:pt x="172198" y="123266"/>
                    <a:pt x="174257" y="123074"/>
                  </a:cubicBezTo>
                  <a:lnTo>
                    <a:pt x="176544" y="123797"/>
                  </a:lnTo>
                  <a:cubicBezTo>
                    <a:pt x="174687" y="128353"/>
                    <a:pt x="164320" y="128280"/>
                    <a:pt x="166370" y="131574"/>
                  </a:cubicBezTo>
                  <a:cubicBezTo>
                    <a:pt x="168346" y="134749"/>
                    <a:pt x="171512" y="138052"/>
                    <a:pt x="171512" y="138052"/>
                  </a:cubicBezTo>
                  <a:cubicBezTo>
                    <a:pt x="171512" y="138052"/>
                    <a:pt x="164220" y="134374"/>
                    <a:pt x="162152" y="137000"/>
                  </a:cubicBezTo>
                  <a:cubicBezTo>
                    <a:pt x="160230" y="139452"/>
                    <a:pt x="164540" y="143404"/>
                    <a:pt x="172198" y="145125"/>
                  </a:cubicBezTo>
                  <a:cubicBezTo>
                    <a:pt x="169591" y="146717"/>
                    <a:pt x="160395" y="145097"/>
                    <a:pt x="165958" y="150871"/>
                  </a:cubicBezTo>
                  <a:cubicBezTo>
                    <a:pt x="159343" y="153661"/>
                    <a:pt x="161502" y="155638"/>
                    <a:pt x="166855" y="154229"/>
                  </a:cubicBezTo>
                  <a:lnTo>
                    <a:pt x="169389" y="154503"/>
                  </a:lnTo>
                  <a:cubicBezTo>
                    <a:pt x="167816" y="155601"/>
                    <a:pt x="163085" y="157779"/>
                    <a:pt x="163479" y="159481"/>
                  </a:cubicBezTo>
                  <a:cubicBezTo>
                    <a:pt x="163753" y="161731"/>
                    <a:pt x="169097" y="158913"/>
                    <a:pt x="169947" y="160597"/>
                  </a:cubicBezTo>
                  <a:cubicBezTo>
                    <a:pt x="170323" y="163031"/>
                    <a:pt x="167367" y="164083"/>
                    <a:pt x="167111" y="164788"/>
                  </a:cubicBezTo>
                  <a:cubicBezTo>
                    <a:pt x="170899" y="167185"/>
                    <a:pt x="173122" y="161393"/>
                    <a:pt x="176526" y="164788"/>
                  </a:cubicBezTo>
                  <a:cubicBezTo>
                    <a:pt x="175218" y="167276"/>
                    <a:pt x="169728" y="166782"/>
                    <a:pt x="170899" y="170479"/>
                  </a:cubicBezTo>
                  <a:cubicBezTo>
                    <a:pt x="172994" y="172071"/>
                    <a:pt x="176398" y="171375"/>
                    <a:pt x="178493" y="172876"/>
                  </a:cubicBezTo>
                  <a:cubicBezTo>
                    <a:pt x="178493" y="172876"/>
                    <a:pt x="175703" y="178238"/>
                    <a:pt x="177148" y="178942"/>
                  </a:cubicBezTo>
                  <a:cubicBezTo>
                    <a:pt x="180168" y="180415"/>
                    <a:pt x="183004" y="175657"/>
                    <a:pt x="184047" y="175356"/>
                  </a:cubicBezTo>
                  <a:cubicBezTo>
                    <a:pt x="183270" y="181550"/>
                    <a:pt x="188494" y="179482"/>
                    <a:pt x="186929" y="183664"/>
                  </a:cubicBezTo>
                  <a:cubicBezTo>
                    <a:pt x="186865" y="185905"/>
                    <a:pt x="186719" y="189007"/>
                    <a:pt x="189043" y="190206"/>
                  </a:cubicBezTo>
                  <a:cubicBezTo>
                    <a:pt x="193828" y="188732"/>
                    <a:pt x="194286" y="184935"/>
                    <a:pt x="194176" y="179290"/>
                  </a:cubicBezTo>
                  <a:cubicBezTo>
                    <a:pt x="194139" y="177323"/>
                    <a:pt x="199693" y="180589"/>
                    <a:pt x="199693" y="180589"/>
                  </a:cubicBezTo>
                  <a:cubicBezTo>
                    <a:pt x="203070" y="183307"/>
                    <a:pt x="193966" y="185375"/>
                    <a:pt x="196674" y="191148"/>
                  </a:cubicBezTo>
                  <a:cubicBezTo>
                    <a:pt x="204378" y="192228"/>
                    <a:pt x="204378" y="185658"/>
                    <a:pt x="210673" y="184441"/>
                  </a:cubicBezTo>
                  <a:cubicBezTo>
                    <a:pt x="213418" y="186354"/>
                    <a:pt x="209502" y="189446"/>
                    <a:pt x="208587" y="191651"/>
                  </a:cubicBezTo>
                  <a:cubicBezTo>
                    <a:pt x="204662" y="193847"/>
                    <a:pt x="199885" y="191194"/>
                    <a:pt x="196152" y="198797"/>
                  </a:cubicBezTo>
                  <a:cubicBezTo>
                    <a:pt x="201496" y="200984"/>
                    <a:pt x="204049" y="199182"/>
                    <a:pt x="205860" y="198239"/>
                  </a:cubicBezTo>
                  <a:cubicBezTo>
                    <a:pt x="207562" y="197004"/>
                    <a:pt x="207361" y="196409"/>
                    <a:pt x="208669" y="195915"/>
                  </a:cubicBezTo>
                  <a:cubicBezTo>
                    <a:pt x="208797" y="198010"/>
                    <a:pt x="208276" y="201789"/>
                    <a:pt x="210289" y="202658"/>
                  </a:cubicBezTo>
                  <a:cubicBezTo>
                    <a:pt x="212045" y="202521"/>
                    <a:pt x="212201" y="201890"/>
                    <a:pt x="213674" y="200902"/>
                  </a:cubicBezTo>
                  <a:cubicBezTo>
                    <a:pt x="215220" y="202512"/>
                    <a:pt x="211204" y="206456"/>
                    <a:pt x="213601" y="208148"/>
                  </a:cubicBezTo>
                  <a:cubicBezTo>
                    <a:pt x="215861" y="207727"/>
                    <a:pt x="216547" y="205751"/>
                    <a:pt x="216547" y="205751"/>
                  </a:cubicBezTo>
                  <a:cubicBezTo>
                    <a:pt x="217920" y="207544"/>
                    <a:pt x="219448" y="207572"/>
                    <a:pt x="220848" y="207087"/>
                  </a:cubicBezTo>
                  <a:cubicBezTo>
                    <a:pt x="221616" y="205175"/>
                    <a:pt x="221790" y="200792"/>
                    <a:pt x="219301" y="199218"/>
                  </a:cubicBezTo>
                  <a:cubicBezTo>
                    <a:pt x="220482" y="197827"/>
                    <a:pt x="223373" y="200472"/>
                    <a:pt x="224636" y="199493"/>
                  </a:cubicBezTo>
                  <a:cubicBezTo>
                    <a:pt x="226996" y="202384"/>
                    <a:pt x="221689" y="207929"/>
                    <a:pt x="225624" y="210253"/>
                  </a:cubicBezTo>
                  <a:cubicBezTo>
                    <a:pt x="229421" y="209905"/>
                    <a:pt x="229247" y="206108"/>
                    <a:pt x="233044" y="204516"/>
                  </a:cubicBezTo>
                  <a:cubicBezTo>
                    <a:pt x="232385" y="208405"/>
                    <a:pt x="236869" y="211223"/>
                    <a:pt x="231114" y="214123"/>
                  </a:cubicBezTo>
                  <a:cubicBezTo>
                    <a:pt x="231114" y="217920"/>
                    <a:pt x="238177" y="216795"/>
                    <a:pt x="234773" y="222285"/>
                  </a:cubicBezTo>
                  <a:cubicBezTo>
                    <a:pt x="236082" y="224481"/>
                    <a:pt x="237848" y="223529"/>
                    <a:pt x="239422" y="223127"/>
                  </a:cubicBezTo>
                  <a:lnTo>
                    <a:pt x="242798" y="219320"/>
                  </a:lnTo>
                  <a:cubicBezTo>
                    <a:pt x="241883" y="222422"/>
                    <a:pt x="241544" y="227271"/>
                    <a:pt x="242459" y="230858"/>
                  </a:cubicBezTo>
                  <a:cubicBezTo>
                    <a:pt x="241288" y="233759"/>
                    <a:pt x="244070" y="237052"/>
                    <a:pt x="238799" y="239541"/>
                  </a:cubicBezTo>
                  <a:cubicBezTo>
                    <a:pt x="237363" y="246733"/>
                    <a:pt x="237363" y="254034"/>
                    <a:pt x="228991" y="258628"/>
                  </a:cubicBezTo>
                  <a:cubicBezTo>
                    <a:pt x="224270" y="267512"/>
                    <a:pt x="194542" y="262818"/>
                    <a:pt x="188000" y="271602"/>
                  </a:cubicBezTo>
                  <a:cubicBezTo>
                    <a:pt x="189574" y="273203"/>
                    <a:pt x="204790" y="272682"/>
                    <a:pt x="206748" y="272078"/>
                  </a:cubicBezTo>
                  <a:cubicBezTo>
                    <a:pt x="209621" y="270678"/>
                    <a:pt x="211844" y="273185"/>
                    <a:pt x="214854" y="273084"/>
                  </a:cubicBezTo>
                  <a:cubicBezTo>
                    <a:pt x="221525" y="273084"/>
                    <a:pt x="229512" y="270888"/>
                    <a:pt x="235002" y="273084"/>
                  </a:cubicBezTo>
                  <a:cubicBezTo>
                    <a:pt x="242752" y="273002"/>
                    <a:pt x="249303" y="273276"/>
                    <a:pt x="256285" y="273304"/>
                  </a:cubicBezTo>
                  <a:lnTo>
                    <a:pt x="256312" y="273395"/>
                  </a:lnTo>
                  <a:close/>
                </a:path>
              </a:pathLst>
            </a:custGeom>
            <a:solidFill>
              <a:srgbClr val="2F469C"/>
            </a:solidFill>
            <a:ln w="9525" cap="flat">
              <a:noFill/>
              <a:prstDash val="solid"/>
              <a:miter/>
            </a:ln>
          </p:spPr>
          <p:txBody>
            <a:bodyPr rtlCol="0" anchor="ctr"/>
            <a:lstStyle/>
            <a:p>
              <a:endParaRPr lang="en-US"/>
            </a:p>
          </p:txBody>
        </p:sp>
        <p:sp>
          <p:nvSpPr>
            <p:cNvPr id="34" name="Freeform: Shape 19">
              <a:extLst>
                <a:ext uri="{FF2B5EF4-FFF2-40B4-BE49-F238E27FC236}">
                  <a16:creationId xmlns:a16="http://schemas.microsoft.com/office/drawing/2014/main" id="{75A42F3E-7B79-6843-9E99-7B1F82D3E590}"/>
                </a:ext>
              </a:extLst>
            </p:cNvPr>
            <p:cNvSpPr/>
            <p:nvPr/>
          </p:nvSpPr>
          <p:spPr>
            <a:xfrm>
              <a:off x="11577290" y="6472094"/>
              <a:ext cx="84178" cy="81433"/>
            </a:xfrm>
            <a:custGeom>
              <a:avLst/>
              <a:gdLst>
                <a:gd name="connsiteX0" fmla="*/ 42244 w 84177"/>
                <a:gd name="connsiteY0" fmla="*/ 64826 h 81433"/>
                <a:gd name="connsiteX1" fmla="*/ 21712 w 84177"/>
                <a:gd name="connsiteY1" fmla="*/ 40469 h 81433"/>
                <a:gd name="connsiteX2" fmla="*/ 42244 w 84177"/>
                <a:gd name="connsiteY2" fmla="*/ 16982 h 81433"/>
                <a:gd name="connsiteX3" fmla="*/ 62474 w 84177"/>
                <a:gd name="connsiteY3" fmla="*/ 40469 h 81433"/>
                <a:gd name="connsiteX4" fmla="*/ 42244 w 84177"/>
                <a:gd name="connsiteY4" fmla="*/ 64826 h 81433"/>
                <a:gd name="connsiteX5" fmla="*/ 42244 w 84177"/>
                <a:gd name="connsiteY5" fmla="*/ 686 h 81433"/>
                <a:gd name="connsiteX6" fmla="*/ 686 w 84177"/>
                <a:gd name="connsiteY6" fmla="*/ 40469 h 81433"/>
                <a:gd name="connsiteX7" fmla="*/ 42244 w 84177"/>
                <a:gd name="connsiteY7" fmla="*/ 81131 h 81433"/>
                <a:gd name="connsiteX8" fmla="*/ 83491 w 84177"/>
                <a:gd name="connsiteY8" fmla="*/ 40469 h 81433"/>
                <a:gd name="connsiteX9" fmla="*/ 42244 w 84177"/>
                <a:gd name="connsiteY9" fmla="*/ 686 h 81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4177" h="81433">
                  <a:moveTo>
                    <a:pt x="42244" y="64826"/>
                  </a:moveTo>
                  <a:cubicBezTo>
                    <a:pt x="29179" y="64826"/>
                    <a:pt x="21712" y="54432"/>
                    <a:pt x="21712" y="40469"/>
                  </a:cubicBezTo>
                  <a:cubicBezTo>
                    <a:pt x="21712" y="26351"/>
                    <a:pt x="28401" y="16982"/>
                    <a:pt x="42244" y="16982"/>
                  </a:cubicBezTo>
                  <a:cubicBezTo>
                    <a:pt x="55777" y="16982"/>
                    <a:pt x="62474" y="25601"/>
                    <a:pt x="62474" y="40469"/>
                  </a:cubicBezTo>
                  <a:cubicBezTo>
                    <a:pt x="62474" y="54276"/>
                    <a:pt x="55942" y="64826"/>
                    <a:pt x="42244" y="64826"/>
                  </a:cubicBezTo>
                  <a:moveTo>
                    <a:pt x="42244" y="686"/>
                  </a:moveTo>
                  <a:cubicBezTo>
                    <a:pt x="17503" y="686"/>
                    <a:pt x="686" y="16396"/>
                    <a:pt x="686" y="40469"/>
                  </a:cubicBezTo>
                  <a:cubicBezTo>
                    <a:pt x="686" y="64085"/>
                    <a:pt x="17815" y="81131"/>
                    <a:pt x="42244" y="81131"/>
                  </a:cubicBezTo>
                  <a:cubicBezTo>
                    <a:pt x="66985" y="81131"/>
                    <a:pt x="83491" y="62896"/>
                    <a:pt x="83491" y="40469"/>
                  </a:cubicBezTo>
                  <a:cubicBezTo>
                    <a:pt x="83491" y="16845"/>
                    <a:pt x="66839" y="686"/>
                    <a:pt x="42244" y="686"/>
                  </a:cubicBezTo>
                </a:path>
              </a:pathLst>
            </a:custGeom>
            <a:solidFill>
              <a:srgbClr val="FFFFFF"/>
            </a:solidFill>
            <a:ln w="9525" cap="flat">
              <a:noFill/>
              <a:prstDash val="solid"/>
              <a:miter/>
            </a:ln>
          </p:spPr>
          <p:txBody>
            <a:bodyPr rtlCol="0" anchor="ctr"/>
            <a:lstStyle/>
            <a:p>
              <a:endParaRPr lang="en-US"/>
            </a:p>
          </p:txBody>
        </p:sp>
        <p:sp>
          <p:nvSpPr>
            <p:cNvPr id="35" name="Freeform: Shape 20">
              <a:extLst>
                <a:ext uri="{FF2B5EF4-FFF2-40B4-BE49-F238E27FC236}">
                  <a16:creationId xmlns:a16="http://schemas.microsoft.com/office/drawing/2014/main" id="{5D623381-3A8F-CE45-A9DF-9D1AC3C917AF}"/>
                </a:ext>
              </a:extLst>
            </p:cNvPr>
            <p:cNvSpPr/>
            <p:nvPr/>
          </p:nvSpPr>
          <p:spPr>
            <a:xfrm>
              <a:off x="11671011" y="6472094"/>
              <a:ext cx="57643" cy="81433"/>
            </a:xfrm>
            <a:custGeom>
              <a:avLst/>
              <a:gdLst>
                <a:gd name="connsiteX0" fmla="*/ 49491 w 57643"/>
                <a:gd name="connsiteY0" fmla="*/ 17275 h 81433"/>
                <a:gd name="connsiteX1" fmla="*/ 35629 w 57643"/>
                <a:gd name="connsiteY1" fmla="*/ 15491 h 81433"/>
                <a:gd name="connsiteX2" fmla="*/ 21703 w 57643"/>
                <a:gd name="connsiteY2" fmla="*/ 21438 h 81433"/>
                <a:gd name="connsiteX3" fmla="*/ 38118 w 57643"/>
                <a:gd name="connsiteY3" fmla="*/ 34376 h 81433"/>
                <a:gd name="connsiteX4" fmla="*/ 57735 w 57643"/>
                <a:gd name="connsiteY4" fmla="*/ 58165 h 81433"/>
                <a:gd name="connsiteX5" fmla="*/ 24796 w 57643"/>
                <a:gd name="connsiteY5" fmla="*/ 81140 h 81433"/>
                <a:gd name="connsiteX6" fmla="*/ 2077 w 57643"/>
                <a:gd name="connsiteY6" fmla="*/ 77727 h 81433"/>
                <a:gd name="connsiteX7" fmla="*/ 2077 w 57643"/>
                <a:gd name="connsiteY7" fmla="*/ 61432 h 81433"/>
                <a:gd name="connsiteX8" fmla="*/ 25574 w 57643"/>
                <a:gd name="connsiteY8" fmla="*/ 66336 h 81433"/>
                <a:gd name="connsiteX9" fmla="*/ 36718 w 57643"/>
                <a:gd name="connsiteY9" fmla="*/ 58751 h 81433"/>
                <a:gd name="connsiteX10" fmla="*/ 20459 w 57643"/>
                <a:gd name="connsiteY10" fmla="*/ 45968 h 81433"/>
                <a:gd name="connsiteX11" fmla="*/ 686 w 57643"/>
                <a:gd name="connsiteY11" fmla="*/ 21429 h 81433"/>
                <a:gd name="connsiteX12" fmla="*/ 32070 w 57643"/>
                <a:gd name="connsiteY12" fmla="*/ 686 h 81433"/>
                <a:gd name="connsiteX13" fmla="*/ 49491 w 57643"/>
                <a:gd name="connsiteY13" fmla="*/ 1967 h 81433"/>
                <a:gd name="connsiteX14" fmla="*/ 49491 w 57643"/>
                <a:gd name="connsiteY14" fmla="*/ 17275 h 81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7643" h="81433">
                  <a:moveTo>
                    <a:pt x="49491" y="17275"/>
                  </a:moveTo>
                  <a:cubicBezTo>
                    <a:pt x="44815" y="16534"/>
                    <a:pt x="40305" y="15491"/>
                    <a:pt x="35629" y="15491"/>
                  </a:cubicBezTo>
                  <a:cubicBezTo>
                    <a:pt x="27431" y="15491"/>
                    <a:pt x="21703" y="17421"/>
                    <a:pt x="21703" y="21438"/>
                  </a:cubicBezTo>
                  <a:cubicBezTo>
                    <a:pt x="21703" y="26049"/>
                    <a:pt x="29444" y="29764"/>
                    <a:pt x="38118" y="34376"/>
                  </a:cubicBezTo>
                  <a:cubicBezTo>
                    <a:pt x="46371" y="38841"/>
                    <a:pt x="57735" y="44779"/>
                    <a:pt x="57735" y="58165"/>
                  </a:cubicBezTo>
                  <a:cubicBezTo>
                    <a:pt x="57735" y="72860"/>
                    <a:pt x="44660" y="81140"/>
                    <a:pt x="24796" y="81140"/>
                  </a:cubicBezTo>
                  <a:cubicBezTo>
                    <a:pt x="15774" y="81140"/>
                    <a:pt x="9552" y="79365"/>
                    <a:pt x="2077" y="77727"/>
                  </a:cubicBezTo>
                  <a:lnTo>
                    <a:pt x="2077" y="61432"/>
                  </a:lnTo>
                  <a:cubicBezTo>
                    <a:pt x="7841" y="63216"/>
                    <a:pt x="17183" y="66336"/>
                    <a:pt x="25574" y="66336"/>
                  </a:cubicBezTo>
                  <a:cubicBezTo>
                    <a:pt x="31137" y="66336"/>
                    <a:pt x="36718" y="63801"/>
                    <a:pt x="36718" y="58751"/>
                  </a:cubicBezTo>
                  <a:cubicBezTo>
                    <a:pt x="36718" y="54130"/>
                    <a:pt x="30057" y="51312"/>
                    <a:pt x="20459" y="45968"/>
                  </a:cubicBezTo>
                  <a:cubicBezTo>
                    <a:pt x="11739" y="41650"/>
                    <a:pt x="686" y="32729"/>
                    <a:pt x="686" y="21429"/>
                  </a:cubicBezTo>
                  <a:cubicBezTo>
                    <a:pt x="686" y="8079"/>
                    <a:pt x="14072" y="686"/>
                    <a:pt x="32070" y="686"/>
                  </a:cubicBezTo>
                  <a:cubicBezTo>
                    <a:pt x="37962" y="686"/>
                    <a:pt x="43727" y="1281"/>
                    <a:pt x="49491" y="1967"/>
                  </a:cubicBezTo>
                  <a:lnTo>
                    <a:pt x="49491" y="17275"/>
                  </a:lnTo>
                  <a:close/>
                </a:path>
              </a:pathLst>
            </a:custGeom>
            <a:solidFill>
              <a:srgbClr val="FFFFFF"/>
            </a:solidFill>
            <a:ln w="9525" cap="flat">
              <a:noFill/>
              <a:prstDash val="solid"/>
              <a:miter/>
            </a:ln>
          </p:spPr>
          <p:txBody>
            <a:bodyPr rtlCol="0" anchor="ctr"/>
            <a:lstStyle/>
            <a:p>
              <a:endParaRPr lang="en-US"/>
            </a:p>
          </p:txBody>
        </p:sp>
        <p:sp>
          <p:nvSpPr>
            <p:cNvPr id="36" name="Freeform: Shape 21">
              <a:extLst>
                <a:ext uri="{FF2B5EF4-FFF2-40B4-BE49-F238E27FC236}">
                  <a16:creationId xmlns:a16="http://schemas.microsoft.com/office/drawing/2014/main" id="{6F67F198-20E9-7C4C-9C5C-53E7DBE59938}"/>
                </a:ext>
              </a:extLst>
            </p:cNvPr>
            <p:cNvSpPr/>
            <p:nvPr/>
          </p:nvSpPr>
          <p:spPr>
            <a:xfrm>
              <a:off x="11370524" y="6444196"/>
              <a:ext cx="30194" cy="107052"/>
            </a:xfrm>
            <a:custGeom>
              <a:avLst/>
              <a:gdLst>
                <a:gd name="connsiteX0" fmla="*/ 3029 w 30194"/>
                <a:gd name="connsiteY0" fmla="*/ 106458 h 107052"/>
                <a:gd name="connsiteX1" fmla="*/ 3806 w 30194"/>
                <a:gd name="connsiteY1" fmla="*/ 79127 h 107052"/>
                <a:gd name="connsiteX2" fmla="*/ 3806 w 30194"/>
                <a:gd name="connsiteY2" fmla="*/ 37825 h 107052"/>
                <a:gd name="connsiteX3" fmla="*/ 686 w 30194"/>
                <a:gd name="connsiteY3" fmla="*/ 686 h 107052"/>
                <a:gd name="connsiteX4" fmla="*/ 27971 w 30194"/>
                <a:gd name="connsiteY4" fmla="*/ 686 h 107052"/>
                <a:gd name="connsiteX5" fmla="*/ 27193 w 30194"/>
                <a:gd name="connsiteY5" fmla="*/ 30688 h 107052"/>
                <a:gd name="connsiteX6" fmla="*/ 27193 w 30194"/>
                <a:gd name="connsiteY6" fmla="*/ 69319 h 107052"/>
                <a:gd name="connsiteX7" fmla="*/ 30304 w 30194"/>
                <a:gd name="connsiteY7" fmla="*/ 106458 h 107052"/>
                <a:gd name="connsiteX8" fmla="*/ 3029 w 30194"/>
                <a:gd name="connsiteY8" fmla="*/ 106458 h 107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194" h="107052">
                  <a:moveTo>
                    <a:pt x="3029" y="106458"/>
                  </a:moveTo>
                  <a:cubicBezTo>
                    <a:pt x="3486" y="97848"/>
                    <a:pt x="3806" y="91159"/>
                    <a:pt x="3806" y="79127"/>
                  </a:cubicBezTo>
                  <a:lnTo>
                    <a:pt x="3806" y="37825"/>
                  </a:lnTo>
                  <a:cubicBezTo>
                    <a:pt x="3806" y="22975"/>
                    <a:pt x="2873" y="11684"/>
                    <a:pt x="686" y="686"/>
                  </a:cubicBezTo>
                  <a:lnTo>
                    <a:pt x="27971" y="686"/>
                  </a:lnTo>
                  <a:cubicBezTo>
                    <a:pt x="27971" y="8262"/>
                    <a:pt x="27193" y="18812"/>
                    <a:pt x="27193" y="30688"/>
                  </a:cubicBezTo>
                  <a:lnTo>
                    <a:pt x="27193" y="69319"/>
                  </a:lnTo>
                  <a:cubicBezTo>
                    <a:pt x="27193" y="80161"/>
                    <a:pt x="28895" y="96356"/>
                    <a:pt x="30304" y="106458"/>
                  </a:cubicBezTo>
                  <a:lnTo>
                    <a:pt x="3029" y="106458"/>
                  </a:lnTo>
                  <a:close/>
                </a:path>
              </a:pathLst>
            </a:custGeom>
            <a:solidFill>
              <a:srgbClr val="FFFFFF"/>
            </a:solidFill>
            <a:ln w="9525" cap="flat">
              <a:noFill/>
              <a:prstDash val="solid"/>
              <a:miter/>
            </a:ln>
          </p:spPr>
          <p:txBody>
            <a:bodyPr rtlCol="0" anchor="ctr"/>
            <a:lstStyle/>
            <a:p>
              <a:endParaRPr lang="en-US"/>
            </a:p>
          </p:txBody>
        </p:sp>
        <p:sp>
          <p:nvSpPr>
            <p:cNvPr id="37" name="Freeform: Shape 22">
              <a:extLst>
                <a:ext uri="{FF2B5EF4-FFF2-40B4-BE49-F238E27FC236}">
                  <a16:creationId xmlns:a16="http://schemas.microsoft.com/office/drawing/2014/main" id="{0C92B55B-3E3E-4F4E-ADAE-49959C6D7019}"/>
                </a:ext>
              </a:extLst>
            </p:cNvPr>
            <p:cNvSpPr/>
            <p:nvPr/>
          </p:nvSpPr>
          <p:spPr>
            <a:xfrm>
              <a:off x="11415257" y="6472094"/>
              <a:ext cx="86923" cy="112542"/>
            </a:xfrm>
            <a:custGeom>
              <a:avLst/>
              <a:gdLst>
                <a:gd name="connsiteX0" fmla="*/ 45447 w 86922"/>
                <a:gd name="connsiteY0" fmla="*/ 64826 h 112542"/>
                <a:gd name="connsiteX1" fmla="*/ 24851 w 86922"/>
                <a:gd name="connsiteY1" fmla="*/ 42611 h 112542"/>
                <a:gd name="connsiteX2" fmla="*/ 44504 w 86922"/>
                <a:gd name="connsiteY2" fmla="*/ 16982 h 112542"/>
                <a:gd name="connsiteX3" fmla="*/ 65421 w 86922"/>
                <a:gd name="connsiteY3" fmla="*/ 42537 h 112542"/>
                <a:gd name="connsiteX4" fmla="*/ 45447 w 86922"/>
                <a:gd name="connsiteY4" fmla="*/ 64826 h 112542"/>
                <a:gd name="connsiteX5" fmla="*/ 49665 w 86922"/>
                <a:gd name="connsiteY5" fmla="*/ 686 h 112542"/>
                <a:gd name="connsiteX6" fmla="*/ 23295 w 86922"/>
                <a:gd name="connsiteY6" fmla="*/ 13432 h 112542"/>
                <a:gd name="connsiteX7" fmla="*/ 20486 w 86922"/>
                <a:gd name="connsiteY7" fmla="*/ 2626 h 112542"/>
                <a:gd name="connsiteX8" fmla="*/ 686 w 86922"/>
                <a:gd name="connsiteY8" fmla="*/ 4117 h 112542"/>
                <a:gd name="connsiteX9" fmla="*/ 5362 w 86922"/>
                <a:gd name="connsiteY9" fmla="*/ 42620 h 112542"/>
                <a:gd name="connsiteX10" fmla="*/ 5362 w 86922"/>
                <a:gd name="connsiteY10" fmla="*/ 73720 h 112542"/>
                <a:gd name="connsiteX11" fmla="*/ 2251 w 86922"/>
                <a:gd name="connsiteY11" fmla="*/ 112460 h 112542"/>
                <a:gd name="connsiteX12" fmla="*/ 27971 w 86922"/>
                <a:gd name="connsiteY12" fmla="*/ 110969 h 112542"/>
                <a:gd name="connsiteX13" fmla="*/ 26406 w 86922"/>
                <a:gd name="connsiteY13" fmla="*/ 82623 h 112542"/>
                <a:gd name="connsiteX14" fmla="*/ 26406 w 86922"/>
                <a:gd name="connsiteY14" fmla="*/ 73720 h 112542"/>
                <a:gd name="connsiteX15" fmla="*/ 50589 w 86922"/>
                <a:gd name="connsiteY15" fmla="*/ 81140 h 112542"/>
                <a:gd name="connsiteX16" fmla="*/ 86438 w 86922"/>
                <a:gd name="connsiteY16" fmla="*/ 42400 h 112542"/>
                <a:gd name="connsiteX17" fmla="*/ 49665 w 86922"/>
                <a:gd name="connsiteY17" fmla="*/ 686 h 112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6922" h="112542">
                  <a:moveTo>
                    <a:pt x="45447" y="64826"/>
                  </a:moveTo>
                  <a:cubicBezTo>
                    <a:pt x="32344" y="64826"/>
                    <a:pt x="24851" y="57278"/>
                    <a:pt x="24851" y="42611"/>
                  </a:cubicBezTo>
                  <a:cubicBezTo>
                    <a:pt x="24851" y="27385"/>
                    <a:pt x="31246" y="16982"/>
                    <a:pt x="44504" y="16982"/>
                  </a:cubicBezTo>
                  <a:cubicBezTo>
                    <a:pt x="56838" y="16982"/>
                    <a:pt x="65421" y="27532"/>
                    <a:pt x="65421" y="42537"/>
                  </a:cubicBezTo>
                  <a:cubicBezTo>
                    <a:pt x="65421" y="55923"/>
                    <a:pt x="58714" y="64826"/>
                    <a:pt x="45447" y="64826"/>
                  </a:cubicBezTo>
                  <a:moveTo>
                    <a:pt x="49665" y="686"/>
                  </a:moveTo>
                  <a:cubicBezTo>
                    <a:pt x="34531" y="686"/>
                    <a:pt x="28291" y="7951"/>
                    <a:pt x="23295" y="13432"/>
                  </a:cubicBezTo>
                  <a:cubicBezTo>
                    <a:pt x="22216" y="9452"/>
                    <a:pt x="21731" y="6039"/>
                    <a:pt x="20486" y="2626"/>
                  </a:cubicBezTo>
                  <a:lnTo>
                    <a:pt x="686" y="4117"/>
                  </a:lnTo>
                  <a:cubicBezTo>
                    <a:pt x="3184" y="17156"/>
                    <a:pt x="5362" y="29298"/>
                    <a:pt x="5362" y="42620"/>
                  </a:cubicBezTo>
                  <a:lnTo>
                    <a:pt x="5362" y="73720"/>
                  </a:lnTo>
                  <a:cubicBezTo>
                    <a:pt x="5362" y="84700"/>
                    <a:pt x="3029" y="105332"/>
                    <a:pt x="2251" y="112460"/>
                  </a:cubicBezTo>
                  <a:lnTo>
                    <a:pt x="27971" y="110969"/>
                  </a:lnTo>
                  <a:cubicBezTo>
                    <a:pt x="26406" y="99559"/>
                    <a:pt x="26406" y="86786"/>
                    <a:pt x="26406" y="82623"/>
                  </a:cubicBezTo>
                  <a:lnTo>
                    <a:pt x="26406" y="73720"/>
                  </a:lnTo>
                  <a:cubicBezTo>
                    <a:pt x="32024" y="76986"/>
                    <a:pt x="37953" y="81140"/>
                    <a:pt x="50589" y="81140"/>
                  </a:cubicBezTo>
                  <a:cubicBezTo>
                    <a:pt x="71954" y="81140"/>
                    <a:pt x="86438" y="64835"/>
                    <a:pt x="86438" y="42400"/>
                  </a:cubicBezTo>
                  <a:cubicBezTo>
                    <a:pt x="86438" y="18034"/>
                    <a:pt x="71496" y="686"/>
                    <a:pt x="49665" y="686"/>
                  </a:cubicBezTo>
                </a:path>
              </a:pathLst>
            </a:custGeom>
            <a:solidFill>
              <a:srgbClr val="FFFFFF"/>
            </a:solidFill>
            <a:ln w="9525" cap="flat">
              <a:noFill/>
              <a:prstDash val="solid"/>
              <a:miter/>
            </a:ln>
          </p:spPr>
          <p:txBody>
            <a:bodyPr rtlCol="0" anchor="ctr"/>
            <a:lstStyle/>
            <a:p>
              <a:endParaRPr lang="en-US"/>
            </a:p>
          </p:txBody>
        </p:sp>
        <p:sp>
          <p:nvSpPr>
            <p:cNvPr id="38" name="Freeform: Shape 23">
              <a:extLst>
                <a:ext uri="{FF2B5EF4-FFF2-40B4-BE49-F238E27FC236}">
                  <a16:creationId xmlns:a16="http://schemas.microsoft.com/office/drawing/2014/main" id="{A9FD1CD0-0B96-7843-B86E-62D6A2E37E5D}"/>
                </a:ext>
              </a:extLst>
            </p:cNvPr>
            <p:cNvSpPr/>
            <p:nvPr/>
          </p:nvSpPr>
          <p:spPr>
            <a:xfrm>
              <a:off x="11511348" y="6472094"/>
              <a:ext cx="57643" cy="81433"/>
            </a:xfrm>
            <a:custGeom>
              <a:avLst/>
              <a:gdLst>
                <a:gd name="connsiteX0" fmla="*/ 47817 w 57643"/>
                <a:gd name="connsiteY0" fmla="*/ 17046 h 81433"/>
                <a:gd name="connsiteX1" fmla="*/ 35647 w 57643"/>
                <a:gd name="connsiteY1" fmla="*/ 15481 h 81433"/>
                <a:gd name="connsiteX2" fmla="*/ 21712 w 57643"/>
                <a:gd name="connsiteY2" fmla="*/ 21429 h 81433"/>
                <a:gd name="connsiteX3" fmla="*/ 38127 w 57643"/>
                <a:gd name="connsiteY3" fmla="*/ 34367 h 81433"/>
                <a:gd name="connsiteX4" fmla="*/ 57753 w 57643"/>
                <a:gd name="connsiteY4" fmla="*/ 58156 h 81433"/>
                <a:gd name="connsiteX5" fmla="*/ 24805 w 57643"/>
                <a:gd name="connsiteY5" fmla="*/ 81131 h 81433"/>
                <a:gd name="connsiteX6" fmla="*/ 2086 w 57643"/>
                <a:gd name="connsiteY6" fmla="*/ 77727 h 81433"/>
                <a:gd name="connsiteX7" fmla="*/ 2086 w 57643"/>
                <a:gd name="connsiteY7" fmla="*/ 61432 h 81433"/>
                <a:gd name="connsiteX8" fmla="*/ 25583 w 57643"/>
                <a:gd name="connsiteY8" fmla="*/ 66336 h 81433"/>
                <a:gd name="connsiteX9" fmla="*/ 36727 w 57643"/>
                <a:gd name="connsiteY9" fmla="*/ 58751 h 81433"/>
                <a:gd name="connsiteX10" fmla="*/ 20468 w 57643"/>
                <a:gd name="connsiteY10" fmla="*/ 45968 h 81433"/>
                <a:gd name="connsiteX11" fmla="*/ 686 w 57643"/>
                <a:gd name="connsiteY11" fmla="*/ 21429 h 81433"/>
                <a:gd name="connsiteX12" fmla="*/ 32088 w 57643"/>
                <a:gd name="connsiteY12" fmla="*/ 686 h 81433"/>
                <a:gd name="connsiteX13" fmla="*/ 50836 w 57643"/>
                <a:gd name="connsiteY13" fmla="*/ 2242 h 81433"/>
                <a:gd name="connsiteX14" fmla="*/ 47817 w 57643"/>
                <a:gd name="connsiteY14" fmla="*/ 17046 h 81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7643" h="81433">
                  <a:moveTo>
                    <a:pt x="47817" y="17046"/>
                  </a:moveTo>
                  <a:cubicBezTo>
                    <a:pt x="43141" y="16305"/>
                    <a:pt x="40314" y="15481"/>
                    <a:pt x="35647" y="15481"/>
                  </a:cubicBezTo>
                  <a:cubicBezTo>
                    <a:pt x="27440" y="15481"/>
                    <a:pt x="21712" y="17430"/>
                    <a:pt x="21712" y="21429"/>
                  </a:cubicBezTo>
                  <a:cubicBezTo>
                    <a:pt x="21712" y="26049"/>
                    <a:pt x="29462" y="29755"/>
                    <a:pt x="38127" y="34367"/>
                  </a:cubicBezTo>
                  <a:cubicBezTo>
                    <a:pt x="46380" y="38832"/>
                    <a:pt x="57753" y="44770"/>
                    <a:pt x="57753" y="58156"/>
                  </a:cubicBezTo>
                  <a:cubicBezTo>
                    <a:pt x="57753" y="72851"/>
                    <a:pt x="44669" y="81131"/>
                    <a:pt x="24805" y="81131"/>
                  </a:cubicBezTo>
                  <a:cubicBezTo>
                    <a:pt x="15783" y="81131"/>
                    <a:pt x="9562" y="79356"/>
                    <a:pt x="2086" y="77727"/>
                  </a:cubicBezTo>
                  <a:lnTo>
                    <a:pt x="2086" y="61432"/>
                  </a:lnTo>
                  <a:cubicBezTo>
                    <a:pt x="7851" y="63216"/>
                    <a:pt x="17202" y="66336"/>
                    <a:pt x="25583" y="66336"/>
                  </a:cubicBezTo>
                  <a:cubicBezTo>
                    <a:pt x="31155" y="66336"/>
                    <a:pt x="36727" y="63801"/>
                    <a:pt x="36727" y="58751"/>
                  </a:cubicBezTo>
                  <a:cubicBezTo>
                    <a:pt x="36727" y="54148"/>
                    <a:pt x="30066" y="51312"/>
                    <a:pt x="20468" y="45968"/>
                  </a:cubicBezTo>
                  <a:cubicBezTo>
                    <a:pt x="11748" y="41659"/>
                    <a:pt x="686" y="32729"/>
                    <a:pt x="686" y="21429"/>
                  </a:cubicBezTo>
                  <a:cubicBezTo>
                    <a:pt x="686" y="8079"/>
                    <a:pt x="14072" y="686"/>
                    <a:pt x="32088" y="686"/>
                  </a:cubicBezTo>
                  <a:cubicBezTo>
                    <a:pt x="37971" y="686"/>
                    <a:pt x="45063" y="1537"/>
                    <a:pt x="50836" y="2242"/>
                  </a:cubicBezTo>
                  <a:lnTo>
                    <a:pt x="47817" y="17046"/>
                  </a:lnTo>
                  <a:close/>
                </a:path>
              </a:pathLst>
            </a:custGeom>
            <a:solidFill>
              <a:srgbClr val="FFFFFF"/>
            </a:solidFill>
            <a:ln w="9525" cap="flat">
              <a:noFill/>
              <a:prstDash val="solid"/>
              <a:miter/>
            </a:ln>
          </p:spPr>
          <p:txBody>
            <a:bodyPr rtlCol="0" anchor="ctr"/>
            <a:lstStyle/>
            <a:p>
              <a:endParaRPr lang="en-US"/>
            </a:p>
          </p:txBody>
        </p:sp>
      </p:grpSp>
      <p:sp>
        <p:nvSpPr>
          <p:cNvPr id="33" name="Footer Placeholder 5">
            <a:extLst>
              <a:ext uri="{FF2B5EF4-FFF2-40B4-BE49-F238E27FC236}">
                <a16:creationId xmlns:a16="http://schemas.microsoft.com/office/drawing/2014/main" id="{C3A77AA6-619F-6A44-9F3A-7837F45DB116}"/>
              </a:ext>
            </a:extLst>
          </p:cNvPr>
          <p:cNvSpPr txBox="1">
            <a:spLocks/>
          </p:cNvSpPr>
          <p:nvPr userDrawn="1"/>
        </p:nvSpPr>
        <p:spPr>
          <a:xfrm>
            <a:off x="457200" y="5806402"/>
            <a:ext cx="2973334" cy="424732"/>
          </a:xfrm>
          <a:prstGeom prst="rect">
            <a:avLst/>
          </a:prstGeom>
        </p:spPr>
        <p:txBody>
          <a:bodyPr lIns="109728" tIns="0" rIns="0" bIns="0" anchor="b"/>
          <a:lstStyle>
            <a:defPPr>
              <a:defRPr lang="en-US"/>
            </a:defPPr>
            <a:lvl1pPr marL="0" algn="l" defTabSz="1199357" rtl="0" eaLnBrk="1" latinLnBrk="0" hangingPunct="1">
              <a:defRPr sz="2400" kern="1200">
                <a:solidFill>
                  <a:schemeClr val="tx1"/>
                </a:solidFill>
                <a:latin typeface="+mn-lt"/>
                <a:ea typeface="+mn-ea"/>
                <a:cs typeface="+mn-cs"/>
              </a:defRPr>
            </a:lvl1pPr>
            <a:lvl2pPr marL="599678" algn="l" defTabSz="1199357" rtl="0" eaLnBrk="1" latinLnBrk="0" hangingPunct="1">
              <a:defRPr sz="2400" kern="1200">
                <a:solidFill>
                  <a:schemeClr val="tx1"/>
                </a:solidFill>
                <a:latin typeface="+mn-lt"/>
                <a:ea typeface="+mn-ea"/>
                <a:cs typeface="+mn-cs"/>
              </a:defRPr>
            </a:lvl2pPr>
            <a:lvl3pPr marL="1199357" algn="l" defTabSz="1199357" rtl="0" eaLnBrk="1" latinLnBrk="0" hangingPunct="1">
              <a:defRPr sz="2400" kern="1200">
                <a:solidFill>
                  <a:schemeClr val="tx1"/>
                </a:solidFill>
                <a:latin typeface="+mn-lt"/>
                <a:ea typeface="+mn-ea"/>
                <a:cs typeface="+mn-cs"/>
              </a:defRPr>
            </a:lvl3pPr>
            <a:lvl4pPr marL="1799034" algn="l" defTabSz="1199357" rtl="0" eaLnBrk="1" latinLnBrk="0" hangingPunct="1">
              <a:defRPr sz="2400" kern="1200">
                <a:solidFill>
                  <a:schemeClr val="tx1"/>
                </a:solidFill>
                <a:latin typeface="+mn-lt"/>
                <a:ea typeface="+mn-ea"/>
                <a:cs typeface="+mn-cs"/>
              </a:defRPr>
            </a:lvl4pPr>
            <a:lvl5pPr marL="2398712" algn="l" defTabSz="1199357" rtl="0" eaLnBrk="1" latinLnBrk="0" hangingPunct="1">
              <a:defRPr sz="2400" kern="1200">
                <a:solidFill>
                  <a:schemeClr val="tx1"/>
                </a:solidFill>
                <a:latin typeface="+mn-lt"/>
                <a:ea typeface="+mn-ea"/>
                <a:cs typeface="+mn-cs"/>
              </a:defRPr>
            </a:lvl5pPr>
            <a:lvl6pPr marL="2998391" algn="l" defTabSz="1199357" rtl="0" eaLnBrk="1" latinLnBrk="0" hangingPunct="1">
              <a:defRPr sz="2400" kern="1200">
                <a:solidFill>
                  <a:schemeClr val="tx1"/>
                </a:solidFill>
                <a:latin typeface="+mn-lt"/>
                <a:ea typeface="+mn-ea"/>
                <a:cs typeface="+mn-cs"/>
              </a:defRPr>
            </a:lvl6pPr>
            <a:lvl7pPr marL="3598069" algn="l" defTabSz="1199357" rtl="0" eaLnBrk="1" latinLnBrk="0" hangingPunct="1">
              <a:defRPr sz="2400" kern="1200">
                <a:solidFill>
                  <a:schemeClr val="tx1"/>
                </a:solidFill>
                <a:latin typeface="+mn-lt"/>
                <a:ea typeface="+mn-ea"/>
                <a:cs typeface="+mn-cs"/>
              </a:defRPr>
            </a:lvl7pPr>
            <a:lvl8pPr marL="4197748" algn="l" defTabSz="1199357" rtl="0" eaLnBrk="1" latinLnBrk="0" hangingPunct="1">
              <a:defRPr sz="2400" kern="1200">
                <a:solidFill>
                  <a:schemeClr val="tx1"/>
                </a:solidFill>
                <a:latin typeface="+mn-lt"/>
                <a:ea typeface="+mn-ea"/>
                <a:cs typeface="+mn-cs"/>
              </a:defRPr>
            </a:lvl8pPr>
            <a:lvl9pPr marL="4797426" algn="l" defTabSz="1199357" rtl="0" eaLnBrk="1" latinLnBrk="0" hangingPunct="1">
              <a:defRPr sz="2400" kern="1200">
                <a:solidFill>
                  <a:schemeClr val="tx1"/>
                </a:solidFill>
                <a:latin typeface="+mn-lt"/>
                <a:ea typeface="+mn-ea"/>
                <a:cs typeface="+mn-cs"/>
              </a:defRPr>
            </a:lvl9pPr>
          </a:lstStyle>
          <a:p>
            <a:pPr algn="l"/>
            <a:r>
              <a:rPr lang="en-US" sz="800">
                <a:solidFill>
                  <a:schemeClr val="bg1"/>
                </a:solidFill>
                <a:latin typeface="+mn-lt"/>
                <a:cs typeface="Arial" panose="020B0604020202020204" pitchFamily="34" charset="0"/>
              </a:rPr>
              <a:t>© 2019 Ipsos. All rights reserved. Contains Ipsos' Confidential and Proprietary information and may not be disclosed or reproduced without the prior written consent of Ipsos.</a:t>
            </a:r>
          </a:p>
        </p:txBody>
      </p:sp>
      <p:sp>
        <p:nvSpPr>
          <p:cNvPr id="4" name="Picture Placeholder 3">
            <a:extLst>
              <a:ext uri="{FF2B5EF4-FFF2-40B4-BE49-F238E27FC236}">
                <a16:creationId xmlns:a16="http://schemas.microsoft.com/office/drawing/2014/main" id="{41EC0559-5D20-E84C-ABC1-12D8CE443609}"/>
              </a:ext>
            </a:extLst>
          </p:cNvPr>
          <p:cNvSpPr>
            <a:spLocks noGrp="1"/>
          </p:cNvSpPr>
          <p:nvPr>
            <p:ph type="pic" sz="quarter" idx="13" hasCustomPrompt="1"/>
          </p:nvPr>
        </p:nvSpPr>
        <p:spPr>
          <a:xfrm>
            <a:off x="9098280" y="5410198"/>
            <a:ext cx="1285875" cy="832104"/>
          </a:xfrm>
          <a:solidFill>
            <a:schemeClr val="bg1">
              <a:alpha val="10000"/>
            </a:schemeClr>
          </a:solidFill>
        </p:spPr>
        <p:txBody>
          <a:bodyPr tIns="45720" bIns="0"/>
          <a:lstStyle>
            <a:lvl1pPr marL="4763" indent="-4763" algn="l">
              <a:tabLst/>
              <a:defRPr>
                <a:solidFill>
                  <a:schemeClr val="bg1">
                    <a:lumMod val="85000"/>
                  </a:schemeClr>
                </a:solidFill>
              </a:defRPr>
            </a:lvl1pPr>
          </a:lstStyle>
          <a:p>
            <a:r>
              <a:rPr lang="en-US"/>
              <a:t>Client Logo</a:t>
            </a:r>
          </a:p>
        </p:txBody>
      </p:sp>
    </p:spTree>
    <p:extLst>
      <p:ext uri="{BB962C8B-B14F-4D97-AF65-F5344CB8AC3E}">
        <p14:creationId xmlns:p14="http://schemas.microsoft.com/office/powerpoint/2010/main" val="1823832898"/>
      </p:ext>
    </p:extLst>
  </p:cSld>
  <p:clrMapOvr>
    <a:masterClrMapping/>
  </p:clrMapOvr>
  <p:extLst>
    <p:ext uri="{DCECCB84-F9BA-43D5-87BE-67443E8EF086}">
      <p15:sldGuideLst xmlns:p15="http://schemas.microsoft.com/office/powerpoint/2012/main">
        <p15:guide id="1" orient="horz" pos="336" userDrawn="1">
          <p15:clr>
            <a:srgbClr val="F26B43"/>
          </p15:clr>
        </p15:guide>
        <p15:guide id="2" orient="horz" pos="1896" userDrawn="1">
          <p15:clr>
            <a:srgbClr val="F26B43"/>
          </p15:clr>
        </p15:guide>
        <p15:guide id="4" orient="horz" pos="3408" userDrawn="1">
          <p15:clr>
            <a:srgbClr val="F26B43"/>
          </p15:clr>
        </p15:guide>
        <p15:guide id="5" orient="horz" pos="3929" userDrawn="1">
          <p15:clr>
            <a:srgbClr val="F26B43"/>
          </p15:clr>
        </p15:guide>
        <p15:guide id="6" pos="288" userDrawn="1">
          <p15:clr>
            <a:srgbClr val="F26B43"/>
          </p15:clr>
        </p15:guide>
        <p15:guide id="7" orient="horz" pos="2736" userDrawn="1">
          <p15:clr>
            <a:srgbClr val="F26B43"/>
          </p15:clr>
        </p15:guide>
        <p15:guide id="8" pos="7392" userDrawn="1">
          <p15:clr>
            <a:srgbClr val="F26B43"/>
          </p15:clr>
        </p15:guide>
        <p15:guide id="9" pos="7248" userDrawn="1">
          <p15:clr>
            <a:srgbClr val="F26B43"/>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hapter 2">
    <p:bg>
      <p:bgPr>
        <a:solidFill>
          <a:schemeClr val="bg1"/>
        </a:solidFill>
        <a:effectLst/>
      </p:bgPr>
    </p:bg>
    <p:spTree>
      <p:nvGrpSpPr>
        <p:cNvPr id="1" name=""/>
        <p:cNvGrpSpPr/>
        <p:nvPr/>
      </p:nvGrpSpPr>
      <p:grpSpPr>
        <a:xfrm>
          <a:off x="0" y="0"/>
          <a:ext cx="0" cy="0"/>
          <a:chOff x="0" y="0"/>
          <a:chExt cx="0" cy="0"/>
        </a:xfrm>
      </p:grpSpPr>
      <p:sp>
        <p:nvSpPr>
          <p:cNvPr id="8" name="Forme libre : forme 12">
            <a:extLst>
              <a:ext uri="{FF2B5EF4-FFF2-40B4-BE49-F238E27FC236}">
                <a16:creationId xmlns:a16="http://schemas.microsoft.com/office/drawing/2014/main" id="{56B04900-BE41-4549-A2D8-08DB0D3190DD}"/>
              </a:ext>
            </a:extLst>
          </p:cNvPr>
          <p:cNvSpPr/>
          <p:nvPr userDrawn="1"/>
        </p:nvSpPr>
        <p:spPr>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chemeClr val="bg1">
              <a:lumMod val="75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9" name="Forme libre : forme 13">
            <a:extLst>
              <a:ext uri="{FF2B5EF4-FFF2-40B4-BE49-F238E27FC236}">
                <a16:creationId xmlns:a16="http://schemas.microsoft.com/office/drawing/2014/main" id="{E7585D0E-4791-BC4B-8658-48137C5FCE2B}"/>
              </a:ext>
            </a:extLst>
          </p:cNvPr>
          <p:cNvSpPr/>
          <p:nvPr userDrawn="1"/>
        </p:nvSpPr>
        <p:spPr>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chemeClr val="bg1">
              <a:lumMod val="75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graphicFrame>
        <p:nvGraphicFramePr>
          <p:cNvPr id="7" name="Objet 6" hidden="1">
            <a:extLst>
              <a:ext uri="{FF2B5EF4-FFF2-40B4-BE49-F238E27FC236}">
                <a16:creationId xmlns:a16="http://schemas.microsoft.com/office/drawing/2014/main" id="{56B4929C-8011-4179-8CDE-3FB8CD201206}"/>
              </a:ext>
            </a:extLst>
          </p:cNvPr>
          <p:cNvGraphicFramePr>
            <a:graphicFrameLocks noChangeAspect="1"/>
          </p:cNvGraphicFramePr>
          <p:nvPr userDrawn="1">
            <p:custDataLst>
              <p:tags r:id="rId1"/>
            </p:custDataLst>
            <p:extLst>
              <p:ext uri="{D42A27DB-BD31-4B8C-83A1-F6EECF244321}">
                <p14:modId xmlns:p14="http://schemas.microsoft.com/office/powerpoint/2010/main" val="306075215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532" imgH="530" progId="TCLayout.ActiveDocument.1">
                  <p:embed/>
                </p:oleObj>
              </mc:Choice>
              <mc:Fallback>
                <p:oleObj name="Diapositive think-cell" r:id="rId4" imgW="532" imgH="530" progId="TCLayout.ActiveDocument.1">
                  <p:embed/>
                  <p:pic>
                    <p:nvPicPr>
                      <p:cNvPr id="7" name="Objet 6" hidden="1">
                        <a:extLst>
                          <a:ext uri="{FF2B5EF4-FFF2-40B4-BE49-F238E27FC236}">
                            <a16:creationId xmlns:a16="http://schemas.microsoft.com/office/drawing/2014/main" id="{56B4929C-8011-4179-8CDE-3FB8CD20120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 name="Rectangle 5" hidden="1">
            <a:extLst>
              <a:ext uri="{FF2B5EF4-FFF2-40B4-BE49-F238E27FC236}">
                <a16:creationId xmlns:a16="http://schemas.microsoft.com/office/drawing/2014/main" id="{070C4FA2-C5EC-49E1-8C35-04867997158C}"/>
              </a:ext>
            </a:extLst>
          </p:cNvPr>
          <p:cNvSpPr/>
          <p:nvPr userDrawn="1">
            <p:custDataLst>
              <p:tags r:id="rId2"/>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6000" b="1" i="0" baseline="0">
              <a:latin typeface="Arial Black" panose="020B0A04020102020204" pitchFamily="34" charset="0"/>
              <a:ea typeface="+mj-ea"/>
              <a:cs typeface="+mj-cs"/>
              <a:sym typeface="Arial Black" panose="020B0A04020102020204" pitchFamily="34" charset="0"/>
            </a:endParaRPr>
          </a:p>
        </p:txBody>
      </p:sp>
      <p:sp>
        <p:nvSpPr>
          <p:cNvPr id="3" name="Espace réservé du texte 2">
            <a:extLst>
              <a:ext uri="{FF2B5EF4-FFF2-40B4-BE49-F238E27FC236}">
                <a16:creationId xmlns:a16="http://schemas.microsoft.com/office/drawing/2014/main" id="{35825EF1-A063-4BA8-A114-9FEFB36C88BB}"/>
              </a:ext>
            </a:extLst>
          </p:cNvPr>
          <p:cNvSpPr>
            <a:spLocks noGrp="1"/>
          </p:cNvSpPr>
          <p:nvPr>
            <p:ph type="body" idx="1" hasCustomPrompt="1"/>
          </p:nvPr>
        </p:nvSpPr>
        <p:spPr>
          <a:xfrm>
            <a:off x="459207" y="2816932"/>
            <a:ext cx="7551996" cy="461665"/>
          </a:xfrm>
        </p:spPr>
        <p:txBody>
          <a:bodyPr lIns="108000" rIns="180000">
            <a:spAutoFit/>
          </a:bodyPr>
          <a:lstStyle>
            <a:lvl1pPr marL="0" indent="0">
              <a:buNone/>
              <a:defRPr sz="2400" b="1">
                <a:solidFill>
                  <a:schemeClr val="bg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Subtitle of the chapter</a:t>
            </a:r>
          </a:p>
        </p:txBody>
      </p:sp>
      <p:sp>
        <p:nvSpPr>
          <p:cNvPr id="12" name="Text Placeholder 11">
            <a:extLst>
              <a:ext uri="{FF2B5EF4-FFF2-40B4-BE49-F238E27FC236}">
                <a16:creationId xmlns:a16="http://schemas.microsoft.com/office/drawing/2014/main" id="{EBE94776-9B87-471E-83E1-9924DF80A377}"/>
              </a:ext>
            </a:extLst>
          </p:cNvPr>
          <p:cNvSpPr>
            <a:spLocks noGrp="1"/>
          </p:cNvSpPr>
          <p:nvPr>
            <p:ph type="body" sz="quarter" idx="13" hasCustomPrompt="1"/>
          </p:nvPr>
        </p:nvSpPr>
        <p:spPr>
          <a:xfrm>
            <a:off x="9930384" y="3287"/>
            <a:ext cx="2047035" cy="4508927"/>
          </a:xfrm>
          <a:noFill/>
        </p:spPr>
        <p:txBody>
          <a:bodyPr wrap="none">
            <a:spAutoFit/>
          </a:bodyPr>
          <a:lstStyle>
            <a:lvl1pPr marL="0" indent="0" algn="r">
              <a:buNone/>
              <a:defRPr sz="28700" b="1">
                <a:solidFill>
                  <a:srgbClr val="009D9C"/>
                </a:solidFill>
              </a:defRPr>
            </a:lvl1pPr>
          </a:lstStyle>
          <a:p>
            <a:pPr lvl="0"/>
            <a:r>
              <a:rPr lang="en-GB"/>
              <a:t>0</a:t>
            </a:r>
          </a:p>
        </p:txBody>
      </p:sp>
      <p:sp>
        <p:nvSpPr>
          <p:cNvPr id="11" name="Title 1">
            <a:extLst>
              <a:ext uri="{FF2B5EF4-FFF2-40B4-BE49-F238E27FC236}">
                <a16:creationId xmlns:a16="http://schemas.microsoft.com/office/drawing/2014/main" id="{6C15C0FE-1109-48F3-B89A-6248AC1CCB74}"/>
              </a:ext>
            </a:extLst>
          </p:cNvPr>
          <p:cNvSpPr>
            <a:spLocks noGrp="1"/>
          </p:cNvSpPr>
          <p:nvPr>
            <p:ph type="title" hasCustomPrompt="1"/>
          </p:nvPr>
        </p:nvSpPr>
        <p:spPr>
          <a:xfrm>
            <a:off x="459207" y="546021"/>
            <a:ext cx="7551996" cy="1587679"/>
          </a:xfrm>
        </p:spPr>
        <p:txBody>
          <a:bodyPr lIns="72000" anchor="t">
            <a:spAutoFit/>
          </a:bodyPr>
          <a:lstStyle>
            <a:lvl1pPr>
              <a:lnSpc>
                <a:spcPct val="80000"/>
              </a:lnSpc>
              <a:defRPr sz="6000">
                <a:solidFill>
                  <a:schemeClr val="bg2"/>
                </a:solidFill>
                <a:latin typeface="+mj-lt"/>
              </a:defRPr>
            </a:lvl1pPr>
          </a:lstStyle>
          <a:p>
            <a:r>
              <a:rPr lang="en-GB"/>
              <a:t>TITLE OF THE CHAPTER</a:t>
            </a:r>
          </a:p>
        </p:txBody>
      </p:sp>
      <p:sp>
        <p:nvSpPr>
          <p:cNvPr id="2" name="Espace réservé du numéro de diapositive 1">
            <a:extLst>
              <a:ext uri="{FF2B5EF4-FFF2-40B4-BE49-F238E27FC236}">
                <a16:creationId xmlns:a16="http://schemas.microsoft.com/office/drawing/2014/main" id="{CC92D6CF-FE8C-42F7-BBBC-FC11531533BE}"/>
              </a:ext>
            </a:extLst>
          </p:cNvPr>
          <p:cNvSpPr>
            <a:spLocks noGrp="1"/>
          </p:cNvSpPr>
          <p:nvPr>
            <p:ph type="sldNum" sz="quarter" idx="14"/>
          </p:nvPr>
        </p:nvSpPr>
        <p:spPr/>
        <p:txBody>
          <a:bodyPr/>
          <a:lstStyle/>
          <a:p>
            <a:fld id="{D61AABEC-672F-4B68-B914-690DA978312C}" type="slidenum">
              <a:rPr lang="en-GB" smtClean="0"/>
              <a:pPr/>
              <a:t>‹#›</a:t>
            </a:fld>
            <a:r>
              <a:rPr lang="en-GB"/>
              <a:t> ‒ </a:t>
            </a:r>
          </a:p>
        </p:txBody>
      </p:sp>
    </p:spTree>
    <p:extLst>
      <p:ext uri="{BB962C8B-B14F-4D97-AF65-F5344CB8AC3E}">
        <p14:creationId xmlns:p14="http://schemas.microsoft.com/office/powerpoint/2010/main" val="986623524"/>
      </p:ext>
    </p:extLst>
  </p:cSld>
  <p:clrMapOvr>
    <a:masterClrMapping/>
  </p:clrMapOvr>
  <p:extLst>
    <p:ext uri="{DCECCB84-F9BA-43D5-87BE-67443E8EF086}">
      <p15:sldGuideLst xmlns:p15="http://schemas.microsoft.com/office/powerpoint/2012/main">
        <p15:guide id="1" pos="288" userDrawn="1">
          <p15:clr>
            <a:srgbClr val="F26B43"/>
          </p15:clr>
        </p15:guide>
        <p15:guide id="3" orient="horz" pos="3906" userDrawn="1">
          <p15:clr>
            <a:srgbClr val="F26B43"/>
          </p15:clr>
        </p15:guide>
        <p15:guide id="4" orient="horz" pos="4156" userDrawn="1">
          <p15:clr>
            <a:srgbClr val="F26B43"/>
          </p15:clr>
        </p15:guide>
        <p15:guide id="5" orient="horz" pos="336" userDrawn="1">
          <p15:clr>
            <a:srgbClr val="F26B43"/>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2_3 Columns with titles with dividers">
    <p:bg>
      <p:bgPr>
        <a:gradFill>
          <a:gsLst>
            <a:gs pos="0">
              <a:schemeClr val="accent1"/>
            </a:gs>
            <a:gs pos="100000">
              <a:schemeClr val="accent6">
                <a:lumMod val="10000"/>
              </a:schemeClr>
            </a:gs>
          </a:gsLst>
          <a:lin ang="2700000" scaled="0"/>
        </a:gradFill>
        <a:effectLst/>
      </p:bgPr>
    </p:bg>
    <p:spTree>
      <p:nvGrpSpPr>
        <p:cNvPr id="1" name=""/>
        <p:cNvGrpSpPr/>
        <p:nvPr/>
      </p:nvGrpSpPr>
      <p:grpSpPr>
        <a:xfrm>
          <a:off x="0" y="0"/>
          <a:ext cx="0" cy="0"/>
          <a:chOff x="0" y="0"/>
          <a:chExt cx="0" cy="0"/>
        </a:xfrm>
      </p:grpSpPr>
      <p:sp>
        <p:nvSpPr>
          <p:cNvPr id="7" name="Espace réservé du texte 7">
            <a:extLst>
              <a:ext uri="{FF2B5EF4-FFF2-40B4-BE49-F238E27FC236}">
                <a16:creationId xmlns:a16="http://schemas.microsoft.com/office/drawing/2014/main" id="{956F1229-4838-4B2A-8426-04F56D2CA3E0}"/>
              </a:ext>
            </a:extLst>
          </p:cNvPr>
          <p:cNvSpPr>
            <a:spLocks noGrp="1"/>
          </p:cNvSpPr>
          <p:nvPr>
            <p:ph type="body" sz="quarter" idx="13" hasCustomPrompt="1"/>
          </p:nvPr>
        </p:nvSpPr>
        <p:spPr>
          <a:xfrm>
            <a:off x="495300" y="2681220"/>
            <a:ext cx="2369432" cy="341632"/>
          </a:xfrm>
        </p:spPr>
        <p:txBody>
          <a:bodyPr wrap="square" anchor="b">
            <a:spAutoFit/>
          </a:bodyPr>
          <a:lstStyle>
            <a:lvl1pPr marL="0" indent="0" algn="ctr">
              <a:buFont typeface="Arial" panose="020B0604020202020204" pitchFamily="34" charset="0"/>
              <a:buNone/>
              <a:defRPr b="1" cap="none" spc="0" baseline="0">
                <a:solidFill>
                  <a:schemeClr val="bg1"/>
                </a:solidFill>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a:t>Your text here</a:t>
            </a:r>
          </a:p>
        </p:txBody>
      </p:sp>
      <p:sp>
        <p:nvSpPr>
          <p:cNvPr id="8" name="Espace réservé du texte 7">
            <a:extLst>
              <a:ext uri="{FF2B5EF4-FFF2-40B4-BE49-F238E27FC236}">
                <a16:creationId xmlns:a16="http://schemas.microsoft.com/office/drawing/2014/main" id="{B2693C99-AE29-457B-968A-2239A52900BE}"/>
              </a:ext>
            </a:extLst>
          </p:cNvPr>
          <p:cNvSpPr>
            <a:spLocks noGrp="1"/>
          </p:cNvSpPr>
          <p:nvPr>
            <p:ph type="body" sz="quarter" idx="14" hasCustomPrompt="1"/>
          </p:nvPr>
        </p:nvSpPr>
        <p:spPr>
          <a:xfrm>
            <a:off x="3400127" y="2681220"/>
            <a:ext cx="2378845" cy="341632"/>
          </a:xfrm>
        </p:spPr>
        <p:txBody>
          <a:bodyPr wrap="square" anchor="b">
            <a:spAutoFit/>
          </a:bodyPr>
          <a:lstStyle>
            <a:lvl1pPr marL="0" indent="0" algn="ctr">
              <a:buFont typeface="Arial" panose="020B0604020202020204" pitchFamily="34" charset="0"/>
              <a:buNone/>
              <a:defRPr b="1" cap="none" spc="0" baseline="0">
                <a:solidFill>
                  <a:schemeClr val="bg1"/>
                </a:solidFill>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a:t>Your text here</a:t>
            </a:r>
          </a:p>
        </p:txBody>
      </p:sp>
      <p:sp>
        <p:nvSpPr>
          <p:cNvPr id="9" name="Espace réservé du texte 7">
            <a:extLst>
              <a:ext uri="{FF2B5EF4-FFF2-40B4-BE49-F238E27FC236}">
                <a16:creationId xmlns:a16="http://schemas.microsoft.com/office/drawing/2014/main" id="{A01E6CBC-FC7B-426F-9962-4D075E7397D9}"/>
              </a:ext>
            </a:extLst>
          </p:cNvPr>
          <p:cNvSpPr>
            <a:spLocks noGrp="1"/>
          </p:cNvSpPr>
          <p:nvPr>
            <p:ph type="body" sz="quarter" idx="15" hasCustomPrompt="1"/>
          </p:nvPr>
        </p:nvSpPr>
        <p:spPr>
          <a:xfrm>
            <a:off x="6313496" y="2681220"/>
            <a:ext cx="2378845" cy="341632"/>
          </a:xfrm>
        </p:spPr>
        <p:txBody>
          <a:bodyPr wrap="square" anchor="b">
            <a:spAutoFit/>
          </a:bodyPr>
          <a:lstStyle>
            <a:lvl1pPr marL="0" indent="0" algn="ctr">
              <a:buFont typeface="Arial" panose="020B0604020202020204" pitchFamily="34" charset="0"/>
              <a:buNone/>
              <a:defRPr b="1" cap="none" spc="0" baseline="0">
                <a:solidFill>
                  <a:schemeClr val="bg1"/>
                </a:solidFill>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a:t>Your text here</a:t>
            </a:r>
          </a:p>
        </p:txBody>
      </p:sp>
      <p:sp>
        <p:nvSpPr>
          <p:cNvPr id="10" name="Espace réservé du texte 7">
            <a:extLst>
              <a:ext uri="{FF2B5EF4-FFF2-40B4-BE49-F238E27FC236}">
                <a16:creationId xmlns:a16="http://schemas.microsoft.com/office/drawing/2014/main" id="{D3B07922-F4EA-412B-8928-CBD31E51C22E}"/>
              </a:ext>
            </a:extLst>
          </p:cNvPr>
          <p:cNvSpPr>
            <a:spLocks noGrp="1"/>
          </p:cNvSpPr>
          <p:nvPr>
            <p:ph type="body" sz="quarter" idx="16" hasCustomPrompt="1"/>
          </p:nvPr>
        </p:nvSpPr>
        <p:spPr>
          <a:xfrm>
            <a:off x="495300" y="3172023"/>
            <a:ext cx="2369432" cy="338554"/>
          </a:xfrm>
        </p:spPr>
        <p:txBody>
          <a:bodyPr wrap="square" anchor="t">
            <a:spAutoFit/>
          </a:bodyPr>
          <a:lstStyle>
            <a:lvl1pPr marL="0" indent="0" algn="ctr">
              <a:lnSpc>
                <a:spcPct val="100000"/>
              </a:lnSpc>
              <a:spcBef>
                <a:spcPts val="300"/>
              </a:spcBef>
              <a:buFont typeface="Arial" panose="020B0604020202020204" pitchFamily="34" charset="0"/>
              <a:buNone/>
              <a:defRPr sz="1600" b="0" cap="none" spc="0" baseline="0">
                <a:solidFill>
                  <a:schemeClr val="bg1"/>
                </a:solidFill>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a:t>Your text here</a:t>
            </a:r>
          </a:p>
        </p:txBody>
      </p:sp>
      <p:sp>
        <p:nvSpPr>
          <p:cNvPr id="11" name="Espace réservé du texte 7">
            <a:extLst>
              <a:ext uri="{FF2B5EF4-FFF2-40B4-BE49-F238E27FC236}">
                <a16:creationId xmlns:a16="http://schemas.microsoft.com/office/drawing/2014/main" id="{07C2FCBD-4D77-4221-8FE3-9ACE14F86631}"/>
              </a:ext>
            </a:extLst>
          </p:cNvPr>
          <p:cNvSpPr>
            <a:spLocks noGrp="1"/>
          </p:cNvSpPr>
          <p:nvPr>
            <p:ph type="body" sz="quarter" idx="17" hasCustomPrompt="1"/>
          </p:nvPr>
        </p:nvSpPr>
        <p:spPr>
          <a:xfrm>
            <a:off x="3400127" y="3172023"/>
            <a:ext cx="2378845" cy="338554"/>
          </a:xfrm>
        </p:spPr>
        <p:txBody>
          <a:bodyPr wrap="square" anchor="t">
            <a:spAutoFit/>
          </a:bodyPr>
          <a:lstStyle>
            <a:lvl1pPr marL="0" indent="0" algn="ctr">
              <a:lnSpc>
                <a:spcPct val="100000"/>
              </a:lnSpc>
              <a:spcBef>
                <a:spcPts val="300"/>
              </a:spcBef>
              <a:buFont typeface="Arial" panose="020B0604020202020204" pitchFamily="34" charset="0"/>
              <a:buNone/>
              <a:defRPr sz="1600" b="0" cap="none" spc="0" baseline="0">
                <a:solidFill>
                  <a:schemeClr val="bg1"/>
                </a:solidFill>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a:t>Your text here</a:t>
            </a:r>
          </a:p>
        </p:txBody>
      </p:sp>
      <p:sp>
        <p:nvSpPr>
          <p:cNvPr id="12" name="Espace réservé du texte 7">
            <a:extLst>
              <a:ext uri="{FF2B5EF4-FFF2-40B4-BE49-F238E27FC236}">
                <a16:creationId xmlns:a16="http://schemas.microsoft.com/office/drawing/2014/main" id="{D706B066-FD11-478C-89AC-C849AC0D6F15}"/>
              </a:ext>
            </a:extLst>
          </p:cNvPr>
          <p:cNvSpPr>
            <a:spLocks noGrp="1"/>
          </p:cNvSpPr>
          <p:nvPr>
            <p:ph type="body" sz="quarter" idx="18" hasCustomPrompt="1"/>
          </p:nvPr>
        </p:nvSpPr>
        <p:spPr>
          <a:xfrm>
            <a:off x="6313496" y="3172023"/>
            <a:ext cx="2378845" cy="338554"/>
          </a:xfrm>
        </p:spPr>
        <p:txBody>
          <a:bodyPr wrap="square" anchor="t">
            <a:spAutoFit/>
          </a:bodyPr>
          <a:lstStyle>
            <a:lvl1pPr marL="0" indent="0" algn="ctr">
              <a:lnSpc>
                <a:spcPct val="100000"/>
              </a:lnSpc>
              <a:spcBef>
                <a:spcPts val="300"/>
              </a:spcBef>
              <a:buFont typeface="Arial" panose="020B0604020202020204" pitchFamily="34" charset="0"/>
              <a:buNone/>
              <a:defRPr sz="1600" b="0" cap="none" spc="0" baseline="0">
                <a:solidFill>
                  <a:schemeClr val="bg1"/>
                </a:solidFill>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a:t>Your text here</a:t>
            </a:r>
          </a:p>
        </p:txBody>
      </p:sp>
      <p:sp>
        <p:nvSpPr>
          <p:cNvPr id="2" name="Espace réservé du numéro de diapositive 1">
            <a:extLst>
              <a:ext uri="{FF2B5EF4-FFF2-40B4-BE49-F238E27FC236}">
                <a16:creationId xmlns:a16="http://schemas.microsoft.com/office/drawing/2014/main" id="{5E5C377F-165D-4F92-8DD6-B7B690C55D8F}"/>
              </a:ext>
            </a:extLst>
          </p:cNvPr>
          <p:cNvSpPr>
            <a:spLocks noGrp="1"/>
          </p:cNvSpPr>
          <p:nvPr>
            <p:ph type="sldNum" sz="quarter" idx="20"/>
          </p:nvPr>
        </p:nvSpPr>
        <p:spPr/>
        <p:txBody>
          <a:bodyPr/>
          <a:lstStyle>
            <a:lvl1pPr>
              <a:defRPr>
                <a:solidFill>
                  <a:schemeClr val="bg1"/>
                </a:solidFill>
              </a:defRPr>
            </a:lvl1pPr>
          </a:lstStyle>
          <a:p>
            <a:fld id="{D61AABEC-672F-4B68-B914-690DA978312C}" type="slidenum">
              <a:rPr lang="en-GB" smtClean="0"/>
              <a:pPr/>
              <a:t>‹#›</a:t>
            </a:fld>
            <a:r>
              <a:rPr lang="en-GB"/>
              <a:t> ‒ </a:t>
            </a:r>
          </a:p>
        </p:txBody>
      </p:sp>
      <p:sp>
        <p:nvSpPr>
          <p:cNvPr id="3" name="Titre 2">
            <a:extLst>
              <a:ext uri="{FF2B5EF4-FFF2-40B4-BE49-F238E27FC236}">
                <a16:creationId xmlns:a16="http://schemas.microsoft.com/office/drawing/2014/main" id="{A2E5821E-5E07-419A-93B0-B87D777322B9}"/>
              </a:ext>
            </a:extLst>
          </p:cNvPr>
          <p:cNvSpPr>
            <a:spLocks noGrp="1"/>
          </p:cNvSpPr>
          <p:nvPr>
            <p:ph type="title" hasCustomPrompt="1"/>
          </p:nvPr>
        </p:nvSpPr>
        <p:spPr/>
        <p:txBody>
          <a:bodyPr/>
          <a:lstStyle>
            <a:lvl1pPr>
              <a:defRPr>
                <a:solidFill>
                  <a:schemeClr val="bg1"/>
                </a:solidFill>
              </a:defRPr>
            </a:lvl1pPr>
          </a:lstStyle>
          <a:p>
            <a:r>
              <a:rPr lang="fr-FR" err="1"/>
              <a:t>Title</a:t>
            </a:r>
            <a:r>
              <a:rPr lang="fr-FR"/>
              <a:t> of the slide</a:t>
            </a:r>
          </a:p>
        </p:txBody>
      </p:sp>
      <p:sp>
        <p:nvSpPr>
          <p:cNvPr id="24" name="Espace réservé du texte 7">
            <a:extLst>
              <a:ext uri="{FF2B5EF4-FFF2-40B4-BE49-F238E27FC236}">
                <a16:creationId xmlns:a16="http://schemas.microsoft.com/office/drawing/2014/main" id="{624A4EFE-22DE-3F4E-8D93-3A900457C165}"/>
              </a:ext>
            </a:extLst>
          </p:cNvPr>
          <p:cNvSpPr>
            <a:spLocks noGrp="1"/>
          </p:cNvSpPr>
          <p:nvPr>
            <p:ph type="body" sz="quarter" idx="22" hasCustomPrompt="1"/>
          </p:nvPr>
        </p:nvSpPr>
        <p:spPr>
          <a:xfrm>
            <a:off x="9228898" y="2681220"/>
            <a:ext cx="2378845" cy="341632"/>
          </a:xfrm>
        </p:spPr>
        <p:txBody>
          <a:bodyPr wrap="square" anchor="b">
            <a:spAutoFit/>
          </a:bodyPr>
          <a:lstStyle>
            <a:lvl1pPr marL="0" indent="0" algn="ctr">
              <a:buFont typeface="Arial" panose="020B0604020202020204" pitchFamily="34" charset="0"/>
              <a:buNone/>
              <a:defRPr b="1" cap="none" spc="0" baseline="0">
                <a:solidFill>
                  <a:schemeClr val="bg1"/>
                </a:solidFill>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a:t>Your text here</a:t>
            </a:r>
          </a:p>
        </p:txBody>
      </p:sp>
      <p:sp>
        <p:nvSpPr>
          <p:cNvPr id="25" name="Espace réservé du texte 7">
            <a:extLst>
              <a:ext uri="{FF2B5EF4-FFF2-40B4-BE49-F238E27FC236}">
                <a16:creationId xmlns:a16="http://schemas.microsoft.com/office/drawing/2014/main" id="{3833E815-EC35-3A4C-AB2A-3D443ADB8C17}"/>
              </a:ext>
            </a:extLst>
          </p:cNvPr>
          <p:cNvSpPr>
            <a:spLocks noGrp="1"/>
          </p:cNvSpPr>
          <p:nvPr>
            <p:ph type="body" sz="quarter" idx="23" hasCustomPrompt="1"/>
          </p:nvPr>
        </p:nvSpPr>
        <p:spPr>
          <a:xfrm>
            <a:off x="9228898" y="3172023"/>
            <a:ext cx="2378845" cy="338554"/>
          </a:xfrm>
        </p:spPr>
        <p:txBody>
          <a:bodyPr wrap="square" anchor="t">
            <a:spAutoFit/>
          </a:bodyPr>
          <a:lstStyle>
            <a:lvl1pPr marL="0" indent="0" algn="ctr">
              <a:lnSpc>
                <a:spcPct val="100000"/>
              </a:lnSpc>
              <a:spcBef>
                <a:spcPts val="300"/>
              </a:spcBef>
              <a:buFont typeface="Arial" panose="020B0604020202020204" pitchFamily="34" charset="0"/>
              <a:buNone/>
              <a:defRPr sz="1600" b="0" cap="none" spc="0" baseline="0">
                <a:solidFill>
                  <a:schemeClr val="bg1"/>
                </a:solidFill>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a:t>Your text here</a:t>
            </a:r>
          </a:p>
        </p:txBody>
      </p:sp>
      <p:sp>
        <p:nvSpPr>
          <p:cNvPr id="14" name="Espace réservé du pied de page 4">
            <a:extLst>
              <a:ext uri="{FF2B5EF4-FFF2-40B4-BE49-F238E27FC236}">
                <a16:creationId xmlns:a16="http://schemas.microsoft.com/office/drawing/2014/main" id="{6B95780F-6BCC-B24C-A237-2399D9A4A242}"/>
              </a:ext>
            </a:extLst>
          </p:cNvPr>
          <p:cNvSpPr txBox="1">
            <a:spLocks/>
          </p:cNvSpPr>
          <p:nvPr userDrawn="1"/>
        </p:nvSpPr>
        <p:spPr>
          <a:xfrm>
            <a:off x="815317" y="6219234"/>
            <a:ext cx="10447709"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solidFill>
                  <a:schemeClr val="bg1"/>
                </a:solidFill>
              </a:rPr>
              <a:t>© Ipsos</a:t>
            </a:r>
          </a:p>
        </p:txBody>
      </p:sp>
      <p:sp>
        <p:nvSpPr>
          <p:cNvPr id="4" name="Footer Placeholder 3">
            <a:extLst>
              <a:ext uri="{FF2B5EF4-FFF2-40B4-BE49-F238E27FC236}">
                <a16:creationId xmlns:a16="http://schemas.microsoft.com/office/drawing/2014/main" id="{422E7EE7-3672-2C43-8302-D1BB7C19188C}"/>
              </a:ext>
            </a:extLst>
          </p:cNvPr>
          <p:cNvSpPr>
            <a:spLocks noGrp="1"/>
          </p:cNvSpPr>
          <p:nvPr>
            <p:ph type="ftr" sz="quarter" idx="24"/>
          </p:nvPr>
        </p:nvSpPr>
        <p:spPr/>
        <p:txBody>
          <a:bodyPr/>
          <a:lstStyle>
            <a:lvl1pPr>
              <a:defRPr>
                <a:solidFill>
                  <a:schemeClr val="bg1"/>
                </a:solidFill>
              </a:defRPr>
            </a:lvl1pPr>
          </a:lstStyle>
          <a:p>
            <a:endParaRPr lang="en-US"/>
          </a:p>
        </p:txBody>
      </p:sp>
    </p:spTree>
    <p:extLst>
      <p:ext uri="{BB962C8B-B14F-4D97-AF65-F5344CB8AC3E}">
        <p14:creationId xmlns:p14="http://schemas.microsoft.com/office/powerpoint/2010/main" val="1269092854"/>
      </p:ext>
    </p:extLst>
  </p:cSld>
  <p:clrMapOvr>
    <a:masterClrMapping/>
  </p:clrMapOvr>
  <p:extLst>
    <p:ext uri="{DCECCB84-F9BA-43D5-87BE-67443E8EF086}">
      <p15:sldGuideLst xmlns:p15="http://schemas.microsoft.com/office/powerpoint/2012/main">
        <p15:guide id="1" pos="247">
          <p15:clr>
            <a:srgbClr val="F26B43"/>
          </p15:clr>
        </p15:guide>
        <p15:guide id="2" pos="7427">
          <p15:clr>
            <a:srgbClr val="F26B43"/>
          </p15:clr>
        </p15:guide>
        <p15:guide id="3" orient="horz" pos="232">
          <p15:clr>
            <a:srgbClr val="F26B43"/>
          </p15:clr>
        </p15:guide>
        <p15:guide id="4" orient="horz" pos="600">
          <p15:clr>
            <a:srgbClr val="F26B43"/>
          </p15:clr>
        </p15:guide>
        <p15:guide id="5" pos="302">
          <p15:clr>
            <a:srgbClr val="FBAE4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3_3 Columns with titles with dividers">
    <p:bg>
      <p:bgPr>
        <a:gradFill>
          <a:gsLst>
            <a:gs pos="0">
              <a:schemeClr val="accent1"/>
            </a:gs>
            <a:gs pos="100000">
              <a:schemeClr val="accent6">
                <a:lumMod val="10000"/>
              </a:schemeClr>
            </a:gs>
          </a:gsLst>
          <a:lin ang="2700000" scaled="0"/>
        </a:gradFill>
        <a:effectLst/>
      </p:bgPr>
    </p:bg>
    <p:spTree>
      <p:nvGrpSpPr>
        <p:cNvPr id="1" name=""/>
        <p:cNvGrpSpPr/>
        <p:nvPr/>
      </p:nvGrpSpPr>
      <p:grpSpPr>
        <a:xfrm>
          <a:off x="0" y="0"/>
          <a:ext cx="0" cy="0"/>
          <a:chOff x="0" y="0"/>
          <a:chExt cx="0" cy="0"/>
        </a:xfrm>
      </p:grpSpPr>
      <p:sp>
        <p:nvSpPr>
          <p:cNvPr id="7" name="Espace réservé du texte 7">
            <a:extLst>
              <a:ext uri="{FF2B5EF4-FFF2-40B4-BE49-F238E27FC236}">
                <a16:creationId xmlns:a16="http://schemas.microsoft.com/office/drawing/2014/main" id="{956F1229-4838-4B2A-8426-04F56D2CA3E0}"/>
              </a:ext>
            </a:extLst>
          </p:cNvPr>
          <p:cNvSpPr>
            <a:spLocks noGrp="1"/>
          </p:cNvSpPr>
          <p:nvPr>
            <p:ph type="body" sz="quarter" idx="13" hasCustomPrompt="1"/>
          </p:nvPr>
        </p:nvSpPr>
        <p:spPr>
          <a:xfrm>
            <a:off x="495300" y="2681220"/>
            <a:ext cx="2369432" cy="341632"/>
          </a:xfrm>
        </p:spPr>
        <p:txBody>
          <a:bodyPr wrap="square" anchor="b">
            <a:spAutoFit/>
          </a:bodyPr>
          <a:lstStyle>
            <a:lvl1pPr marL="0" indent="0" algn="ctr">
              <a:buFont typeface="Arial" panose="020B0604020202020204" pitchFamily="34" charset="0"/>
              <a:buNone/>
              <a:defRPr b="1" cap="none" spc="0" baseline="0">
                <a:solidFill>
                  <a:schemeClr val="bg1"/>
                </a:solidFill>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a:t>Your text here</a:t>
            </a:r>
          </a:p>
        </p:txBody>
      </p:sp>
      <p:sp>
        <p:nvSpPr>
          <p:cNvPr id="8" name="Espace réservé du texte 7">
            <a:extLst>
              <a:ext uri="{FF2B5EF4-FFF2-40B4-BE49-F238E27FC236}">
                <a16:creationId xmlns:a16="http://schemas.microsoft.com/office/drawing/2014/main" id="{B2693C99-AE29-457B-968A-2239A52900BE}"/>
              </a:ext>
            </a:extLst>
          </p:cNvPr>
          <p:cNvSpPr>
            <a:spLocks noGrp="1"/>
          </p:cNvSpPr>
          <p:nvPr>
            <p:ph type="body" sz="quarter" idx="14" hasCustomPrompt="1"/>
          </p:nvPr>
        </p:nvSpPr>
        <p:spPr>
          <a:xfrm>
            <a:off x="3400127" y="2681220"/>
            <a:ext cx="2378845" cy="341632"/>
          </a:xfrm>
        </p:spPr>
        <p:txBody>
          <a:bodyPr wrap="square" anchor="b">
            <a:spAutoFit/>
          </a:bodyPr>
          <a:lstStyle>
            <a:lvl1pPr marL="0" indent="0" algn="ctr">
              <a:buFont typeface="Arial" panose="020B0604020202020204" pitchFamily="34" charset="0"/>
              <a:buNone/>
              <a:defRPr b="1" cap="none" spc="0" baseline="0">
                <a:solidFill>
                  <a:schemeClr val="bg1"/>
                </a:solidFill>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a:t>Your text here</a:t>
            </a:r>
          </a:p>
        </p:txBody>
      </p:sp>
      <p:sp>
        <p:nvSpPr>
          <p:cNvPr id="9" name="Espace réservé du texte 7">
            <a:extLst>
              <a:ext uri="{FF2B5EF4-FFF2-40B4-BE49-F238E27FC236}">
                <a16:creationId xmlns:a16="http://schemas.microsoft.com/office/drawing/2014/main" id="{A01E6CBC-FC7B-426F-9962-4D075E7397D9}"/>
              </a:ext>
            </a:extLst>
          </p:cNvPr>
          <p:cNvSpPr>
            <a:spLocks noGrp="1"/>
          </p:cNvSpPr>
          <p:nvPr>
            <p:ph type="body" sz="quarter" idx="15" hasCustomPrompt="1"/>
          </p:nvPr>
        </p:nvSpPr>
        <p:spPr>
          <a:xfrm>
            <a:off x="6313496" y="2681220"/>
            <a:ext cx="2378845" cy="341632"/>
          </a:xfrm>
        </p:spPr>
        <p:txBody>
          <a:bodyPr wrap="square" anchor="b">
            <a:spAutoFit/>
          </a:bodyPr>
          <a:lstStyle>
            <a:lvl1pPr marL="0" indent="0" algn="ctr">
              <a:buFont typeface="Arial" panose="020B0604020202020204" pitchFamily="34" charset="0"/>
              <a:buNone/>
              <a:defRPr b="1" cap="none" spc="0" baseline="0">
                <a:solidFill>
                  <a:schemeClr val="bg1"/>
                </a:solidFill>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a:t>Your text here</a:t>
            </a:r>
          </a:p>
        </p:txBody>
      </p:sp>
      <p:sp>
        <p:nvSpPr>
          <p:cNvPr id="10" name="Espace réservé du texte 7">
            <a:extLst>
              <a:ext uri="{FF2B5EF4-FFF2-40B4-BE49-F238E27FC236}">
                <a16:creationId xmlns:a16="http://schemas.microsoft.com/office/drawing/2014/main" id="{D3B07922-F4EA-412B-8928-CBD31E51C22E}"/>
              </a:ext>
            </a:extLst>
          </p:cNvPr>
          <p:cNvSpPr>
            <a:spLocks noGrp="1"/>
          </p:cNvSpPr>
          <p:nvPr>
            <p:ph type="body" sz="quarter" idx="16" hasCustomPrompt="1"/>
          </p:nvPr>
        </p:nvSpPr>
        <p:spPr>
          <a:xfrm>
            <a:off x="495300" y="3172023"/>
            <a:ext cx="2369432" cy="338554"/>
          </a:xfrm>
        </p:spPr>
        <p:txBody>
          <a:bodyPr wrap="square" anchor="t">
            <a:spAutoFit/>
          </a:bodyPr>
          <a:lstStyle>
            <a:lvl1pPr marL="0" indent="0" algn="ctr">
              <a:lnSpc>
                <a:spcPct val="100000"/>
              </a:lnSpc>
              <a:spcBef>
                <a:spcPts val="300"/>
              </a:spcBef>
              <a:buFont typeface="Arial" panose="020B0604020202020204" pitchFamily="34" charset="0"/>
              <a:buNone/>
              <a:defRPr sz="1600" b="0" cap="none" spc="0" baseline="0">
                <a:solidFill>
                  <a:schemeClr val="bg1"/>
                </a:solidFill>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a:t>Your text here</a:t>
            </a:r>
          </a:p>
        </p:txBody>
      </p:sp>
      <p:sp>
        <p:nvSpPr>
          <p:cNvPr id="11" name="Espace réservé du texte 7">
            <a:extLst>
              <a:ext uri="{FF2B5EF4-FFF2-40B4-BE49-F238E27FC236}">
                <a16:creationId xmlns:a16="http://schemas.microsoft.com/office/drawing/2014/main" id="{07C2FCBD-4D77-4221-8FE3-9ACE14F86631}"/>
              </a:ext>
            </a:extLst>
          </p:cNvPr>
          <p:cNvSpPr>
            <a:spLocks noGrp="1"/>
          </p:cNvSpPr>
          <p:nvPr>
            <p:ph type="body" sz="quarter" idx="17" hasCustomPrompt="1"/>
          </p:nvPr>
        </p:nvSpPr>
        <p:spPr>
          <a:xfrm>
            <a:off x="3400224" y="3172023"/>
            <a:ext cx="2378845" cy="338554"/>
          </a:xfrm>
        </p:spPr>
        <p:txBody>
          <a:bodyPr wrap="square" anchor="t">
            <a:spAutoFit/>
          </a:bodyPr>
          <a:lstStyle>
            <a:lvl1pPr marL="0" indent="0" algn="ctr">
              <a:lnSpc>
                <a:spcPct val="100000"/>
              </a:lnSpc>
              <a:spcBef>
                <a:spcPts val="300"/>
              </a:spcBef>
              <a:buFont typeface="Arial" panose="020B0604020202020204" pitchFamily="34" charset="0"/>
              <a:buNone/>
              <a:defRPr sz="1600" b="0" cap="none" spc="0" baseline="0">
                <a:solidFill>
                  <a:schemeClr val="bg1"/>
                </a:solidFill>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a:t>Your text here</a:t>
            </a:r>
          </a:p>
        </p:txBody>
      </p:sp>
      <p:sp>
        <p:nvSpPr>
          <p:cNvPr id="12" name="Espace réservé du texte 7">
            <a:extLst>
              <a:ext uri="{FF2B5EF4-FFF2-40B4-BE49-F238E27FC236}">
                <a16:creationId xmlns:a16="http://schemas.microsoft.com/office/drawing/2014/main" id="{D706B066-FD11-478C-89AC-C849AC0D6F15}"/>
              </a:ext>
            </a:extLst>
          </p:cNvPr>
          <p:cNvSpPr>
            <a:spLocks noGrp="1"/>
          </p:cNvSpPr>
          <p:nvPr>
            <p:ph type="body" sz="quarter" idx="18" hasCustomPrompt="1"/>
          </p:nvPr>
        </p:nvSpPr>
        <p:spPr>
          <a:xfrm>
            <a:off x="6314561" y="3172023"/>
            <a:ext cx="2378845" cy="338554"/>
          </a:xfrm>
        </p:spPr>
        <p:txBody>
          <a:bodyPr wrap="square" anchor="t">
            <a:spAutoFit/>
          </a:bodyPr>
          <a:lstStyle>
            <a:lvl1pPr marL="0" indent="0" algn="ctr">
              <a:lnSpc>
                <a:spcPct val="100000"/>
              </a:lnSpc>
              <a:spcBef>
                <a:spcPts val="300"/>
              </a:spcBef>
              <a:buFont typeface="Arial" panose="020B0604020202020204" pitchFamily="34" charset="0"/>
              <a:buNone/>
              <a:defRPr sz="1600" b="0" cap="none" spc="0" baseline="0">
                <a:solidFill>
                  <a:schemeClr val="bg1"/>
                </a:solidFill>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a:t>Your text here</a:t>
            </a:r>
          </a:p>
        </p:txBody>
      </p:sp>
      <p:sp>
        <p:nvSpPr>
          <p:cNvPr id="2" name="Espace réservé du numéro de diapositive 1">
            <a:extLst>
              <a:ext uri="{FF2B5EF4-FFF2-40B4-BE49-F238E27FC236}">
                <a16:creationId xmlns:a16="http://schemas.microsoft.com/office/drawing/2014/main" id="{5E5C377F-165D-4F92-8DD6-B7B690C55D8F}"/>
              </a:ext>
            </a:extLst>
          </p:cNvPr>
          <p:cNvSpPr>
            <a:spLocks noGrp="1"/>
          </p:cNvSpPr>
          <p:nvPr>
            <p:ph type="sldNum" sz="quarter" idx="20"/>
          </p:nvPr>
        </p:nvSpPr>
        <p:spPr/>
        <p:txBody>
          <a:bodyPr/>
          <a:lstStyle>
            <a:lvl1pPr>
              <a:defRPr>
                <a:solidFill>
                  <a:schemeClr val="bg1"/>
                </a:solidFill>
              </a:defRPr>
            </a:lvl1pPr>
          </a:lstStyle>
          <a:p>
            <a:fld id="{D61AABEC-672F-4B68-B914-690DA978312C}" type="slidenum">
              <a:rPr lang="en-GB" smtClean="0"/>
              <a:pPr/>
              <a:t>‹#›</a:t>
            </a:fld>
            <a:r>
              <a:rPr lang="en-GB"/>
              <a:t> ‒ </a:t>
            </a:r>
          </a:p>
        </p:txBody>
      </p:sp>
      <p:sp>
        <p:nvSpPr>
          <p:cNvPr id="3" name="Titre 2">
            <a:extLst>
              <a:ext uri="{FF2B5EF4-FFF2-40B4-BE49-F238E27FC236}">
                <a16:creationId xmlns:a16="http://schemas.microsoft.com/office/drawing/2014/main" id="{A2E5821E-5E07-419A-93B0-B87D777322B9}"/>
              </a:ext>
            </a:extLst>
          </p:cNvPr>
          <p:cNvSpPr>
            <a:spLocks noGrp="1"/>
          </p:cNvSpPr>
          <p:nvPr>
            <p:ph type="title" hasCustomPrompt="1"/>
          </p:nvPr>
        </p:nvSpPr>
        <p:spPr/>
        <p:txBody>
          <a:bodyPr/>
          <a:lstStyle>
            <a:lvl1pPr>
              <a:defRPr>
                <a:solidFill>
                  <a:schemeClr val="bg1"/>
                </a:solidFill>
              </a:defRPr>
            </a:lvl1pPr>
          </a:lstStyle>
          <a:p>
            <a:r>
              <a:rPr lang="fr-FR" err="1"/>
              <a:t>Title</a:t>
            </a:r>
            <a:r>
              <a:rPr lang="fr-FR"/>
              <a:t> of the slide</a:t>
            </a:r>
          </a:p>
        </p:txBody>
      </p:sp>
      <p:sp>
        <p:nvSpPr>
          <p:cNvPr id="24" name="Espace réservé du texte 7">
            <a:extLst>
              <a:ext uri="{FF2B5EF4-FFF2-40B4-BE49-F238E27FC236}">
                <a16:creationId xmlns:a16="http://schemas.microsoft.com/office/drawing/2014/main" id="{624A4EFE-22DE-3F4E-8D93-3A900457C165}"/>
              </a:ext>
            </a:extLst>
          </p:cNvPr>
          <p:cNvSpPr>
            <a:spLocks noGrp="1"/>
          </p:cNvSpPr>
          <p:nvPr>
            <p:ph type="body" sz="quarter" idx="22" hasCustomPrompt="1"/>
          </p:nvPr>
        </p:nvSpPr>
        <p:spPr>
          <a:xfrm>
            <a:off x="9228898" y="2681220"/>
            <a:ext cx="2378845" cy="341632"/>
          </a:xfrm>
        </p:spPr>
        <p:txBody>
          <a:bodyPr wrap="square" anchor="b">
            <a:spAutoFit/>
          </a:bodyPr>
          <a:lstStyle>
            <a:lvl1pPr marL="0" indent="0" algn="ctr">
              <a:buFont typeface="Arial" panose="020B0604020202020204" pitchFamily="34" charset="0"/>
              <a:buNone/>
              <a:defRPr b="1" cap="none" spc="0" baseline="0">
                <a:solidFill>
                  <a:schemeClr val="bg1"/>
                </a:solidFill>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a:t>Your text here</a:t>
            </a:r>
          </a:p>
        </p:txBody>
      </p:sp>
      <p:sp>
        <p:nvSpPr>
          <p:cNvPr id="25" name="Espace réservé du texte 7">
            <a:extLst>
              <a:ext uri="{FF2B5EF4-FFF2-40B4-BE49-F238E27FC236}">
                <a16:creationId xmlns:a16="http://schemas.microsoft.com/office/drawing/2014/main" id="{3833E815-EC35-3A4C-AB2A-3D443ADB8C17}"/>
              </a:ext>
            </a:extLst>
          </p:cNvPr>
          <p:cNvSpPr>
            <a:spLocks noGrp="1"/>
          </p:cNvSpPr>
          <p:nvPr>
            <p:ph type="body" sz="quarter" idx="23" hasCustomPrompt="1"/>
          </p:nvPr>
        </p:nvSpPr>
        <p:spPr>
          <a:xfrm>
            <a:off x="9228898" y="3172023"/>
            <a:ext cx="2378845" cy="338554"/>
          </a:xfrm>
        </p:spPr>
        <p:txBody>
          <a:bodyPr wrap="square" anchor="t">
            <a:spAutoFit/>
          </a:bodyPr>
          <a:lstStyle>
            <a:lvl1pPr marL="0" indent="0" algn="ctr">
              <a:lnSpc>
                <a:spcPct val="100000"/>
              </a:lnSpc>
              <a:spcBef>
                <a:spcPts val="300"/>
              </a:spcBef>
              <a:buFont typeface="Arial" panose="020B0604020202020204" pitchFamily="34" charset="0"/>
              <a:buNone/>
              <a:defRPr sz="1600" b="0" cap="none" spc="0" baseline="0">
                <a:solidFill>
                  <a:schemeClr val="bg1"/>
                </a:solidFill>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a:t>Your text here</a:t>
            </a:r>
          </a:p>
        </p:txBody>
      </p:sp>
      <p:cxnSp>
        <p:nvCxnSpPr>
          <p:cNvPr id="14" name="Straight Connector 35">
            <a:extLst>
              <a:ext uri="{FF2B5EF4-FFF2-40B4-BE49-F238E27FC236}">
                <a16:creationId xmlns:a16="http://schemas.microsoft.com/office/drawing/2014/main" id="{352D7038-A9E5-2B49-A4D1-78B421CFD65F}"/>
              </a:ext>
            </a:extLst>
          </p:cNvPr>
          <p:cNvCxnSpPr>
            <a:cxnSpLocks/>
          </p:cNvCxnSpPr>
          <p:nvPr userDrawn="1"/>
        </p:nvCxnSpPr>
        <p:spPr>
          <a:xfrm flipV="1">
            <a:off x="3132478" y="1808820"/>
            <a:ext cx="0" cy="386808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35">
            <a:extLst>
              <a:ext uri="{FF2B5EF4-FFF2-40B4-BE49-F238E27FC236}">
                <a16:creationId xmlns:a16="http://schemas.microsoft.com/office/drawing/2014/main" id="{01627DF0-94A2-2D43-BA33-AC926385337A}"/>
              </a:ext>
            </a:extLst>
          </p:cNvPr>
          <p:cNvCxnSpPr>
            <a:cxnSpLocks/>
          </p:cNvCxnSpPr>
          <p:nvPr userDrawn="1"/>
        </p:nvCxnSpPr>
        <p:spPr>
          <a:xfrm flipV="1">
            <a:off x="6046815" y="1808820"/>
            <a:ext cx="0" cy="386808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35">
            <a:extLst>
              <a:ext uri="{FF2B5EF4-FFF2-40B4-BE49-F238E27FC236}">
                <a16:creationId xmlns:a16="http://schemas.microsoft.com/office/drawing/2014/main" id="{C55AA76E-1EB0-5745-B2F8-D674E752B333}"/>
              </a:ext>
            </a:extLst>
          </p:cNvPr>
          <p:cNvCxnSpPr>
            <a:cxnSpLocks/>
          </p:cNvCxnSpPr>
          <p:nvPr userDrawn="1"/>
        </p:nvCxnSpPr>
        <p:spPr>
          <a:xfrm flipV="1">
            <a:off x="8961152" y="1808820"/>
            <a:ext cx="0" cy="386808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7" name="Espace réservé du pied de page 4">
            <a:extLst>
              <a:ext uri="{FF2B5EF4-FFF2-40B4-BE49-F238E27FC236}">
                <a16:creationId xmlns:a16="http://schemas.microsoft.com/office/drawing/2014/main" id="{97407E6C-FD1B-5F4A-8915-53C4E010F43A}"/>
              </a:ext>
            </a:extLst>
          </p:cNvPr>
          <p:cNvSpPr txBox="1">
            <a:spLocks/>
          </p:cNvSpPr>
          <p:nvPr userDrawn="1"/>
        </p:nvSpPr>
        <p:spPr>
          <a:xfrm>
            <a:off x="815317" y="6219234"/>
            <a:ext cx="10447709"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solidFill>
                  <a:schemeClr val="bg1"/>
                </a:solidFill>
              </a:rPr>
              <a:t>© Ipsos</a:t>
            </a:r>
          </a:p>
        </p:txBody>
      </p:sp>
      <p:sp>
        <p:nvSpPr>
          <p:cNvPr id="4" name="Footer Placeholder 3">
            <a:extLst>
              <a:ext uri="{FF2B5EF4-FFF2-40B4-BE49-F238E27FC236}">
                <a16:creationId xmlns:a16="http://schemas.microsoft.com/office/drawing/2014/main" id="{ECB70725-E1CB-1348-8B3B-9D6EA4051097}"/>
              </a:ext>
            </a:extLst>
          </p:cNvPr>
          <p:cNvSpPr>
            <a:spLocks noGrp="1"/>
          </p:cNvSpPr>
          <p:nvPr>
            <p:ph type="ftr" sz="quarter" idx="24"/>
          </p:nvPr>
        </p:nvSpPr>
        <p:spPr/>
        <p:txBody>
          <a:bodyPr/>
          <a:lstStyle>
            <a:lvl1pPr>
              <a:defRPr>
                <a:solidFill>
                  <a:schemeClr val="bg1"/>
                </a:solidFill>
              </a:defRPr>
            </a:lvl1pPr>
          </a:lstStyle>
          <a:p>
            <a:endParaRPr lang="en-US"/>
          </a:p>
        </p:txBody>
      </p:sp>
    </p:spTree>
    <p:extLst>
      <p:ext uri="{BB962C8B-B14F-4D97-AF65-F5344CB8AC3E}">
        <p14:creationId xmlns:p14="http://schemas.microsoft.com/office/powerpoint/2010/main" val="1894194955"/>
      </p:ext>
    </p:extLst>
  </p:cSld>
  <p:clrMapOvr>
    <a:masterClrMapping/>
  </p:clrMapOvr>
  <p:extLst>
    <p:ext uri="{DCECCB84-F9BA-43D5-87BE-67443E8EF086}">
      <p15:sldGuideLst xmlns:p15="http://schemas.microsoft.com/office/powerpoint/2012/main">
        <p15:guide id="1" pos="247">
          <p15:clr>
            <a:srgbClr val="F26B43"/>
          </p15:clr>
        </p15:guide>
        <p15:guide id="2" pos="7427">
          <p15:clr>
            <a:srgbClr val="F26B43"/>
          </p15:clr>
        </p15:guide>
        <p15:guide id="3" orient="horz" pos="232">
          <p15:clr>
            <a:srgbClr val="F26B43"/>
          </p15:clr>
        </p15:guide>
        <p15:guide id="4" orient="horz" pos="600">
          <p15:clr>
            <a:srgbClr val="F26B43"/>
          </p15:clr>
        </p15:guide>
        <p15:guide id="5" pos="302">
          <p15:clr>
            <a:srgbClr val="FBAE4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2_3 Columns with titles &amp; visuals">
    <p:spTree>
      <p:nvGrpSpPr>
        <p:cNvPr id="1" name=""/>
        <p:cNvGrpSpPr/>
        <p:nvPr/>
      </p:nvGrpSpPr>
      <p:grpSpPr>
        <a:xfrm>
          <a:off x="0" y="0"/>
          <a:ext cx="0" cy="0"/>
          <a:chOff x="0" y="0"/>
          <a:chExt cx="0" cy="0"/>
        </a:xfrm>
      </p:grpSpPr>
      <p:sp>
        <p:nvSpPr>
          <p:cNvPr id="7" name="Espace réservé du texte 7">
            <a:extLst>
              <a:ext uri="{FF2B5EF4-FFF2-40B4-BE49-F238E27FC236}">
                <a16:creationId xmlns:a16="http://schemas.microsoft.com/office/drawing/2014/main" id="{956F1229-4838-4B2A-8426-04F56D2CA3E0}"/>
              </a:ext>
            </a:extLst>
          </p:cNvPr>
          <p:cNvSpPr>
            <a:spLocks noGrp="1"/>
          </p:cNvSpPr>
          <p:nvPr>
            <p:ph type="body" sz="quarter" idx="13" hasCustomPrompt="1"/>
          </p:nvPr>
        </p:nvSpPr>
        <p:spPr>
          <a:xfrm>
            <a:off x="495299" y="3433390"/>
            <a:ext cx="5130565" cy="341633"/>
          </a:xfrm>
        </p:spPr>
        <p:txBody>
          <a:bodyPr wrap="square" anchor="b">
            <a:spAutoFit/>
          </a:bodyPr>
          <a:lstStyle>
            <a:lvl1pPr marL="0" indent="0" algn="l">
              <a:buFont typeface="Arial" panose="020B0604020202020204" pitchFamily="34" charset="0"/>
              <a:buNone/>
              <a:defRPr b="1" cap="none" spc="0" baseline="0">
                <a:solidFill>
                  <a:schemeClr val="bg2"/>
                </a:solidFill>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a:t>Your text here</a:t>
            </a:r>
          </a:p>
        </p:txBody>
      </p:sp>
      <p:sp>
        <p:nvSpPr>
          <p:cNvPr id="8" name="Espace réservé du texte 7">
            <a:extLst>
              <a:ext uri="{FF2B5EF4-FFF2-40B4-BE49-F238E27FC236}">
                <a16:creationId xmlns:a16="http://schemas.microsoft.com/office/drawing/2014/main" id="{B2693C99-AE29-457B-968A-2239A52900BE}"/>
              </a:ext>
            </a:extLst>
          </p:cNvPr>
          <p:cNvSpPr>
            <a:spLocks noGrp="1"/>
          </p:cNvSpPr>
          <p:nvPr>
            <p:ph type="body" sz="quarter" idx="14" hasCustomPrompt="1"/>
          </p:nvPr>
        </p:nvSpPr>
        <p:spPr>
          <a:xfrm>
            <a:off x="6566132" y="3436468"/>
            <a:ext cx="5130565" cy="338554"/>
          </a:xfrm>
        </p:spPr>
        <p:txBody>
          <a:bodyPr wrap="square" anchor="b">
            <a:spAutoFit/>
          </a:bodyPr>
          <a:lstStyle>
            <a:lvl1pPr marL="0" indent="0" algn="l">
              <a:buFont typeface="Arial" panose="020B0604020202020204" pitchFamily="34" charset="0"/>
              <a:buNone/>
              <a:defRPr b="1" cap="none" spc="0" baseline="0">
                <a:solidFill>
                  <a:schemeClr val="tx2"/>
                </a:solidFill>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a:t>Your text here</a:t>
            </a:r>
          </a:p>
        </p:txBody>
      </p:sp>
      <p:sp>
        <p:nvSpPr>
          <p:cNvPr id="10" name="Espace réservé du texte 7">
            <a:extLst>
              <a:ext uri="{FF2B5EF4-FFF2-40B4-BE49-F238E27FC236}">
                <a16:creationId xmlns:a16="http://schemas.microsoft.com/office/drawing/2014/main" id="{D3B07922-F4EA-412B-8928-CBD31E51C22E}"/>
              </a:ext>
            </a:extLst>
          </p:cNvPr>
          <p:cNvSpPr>
            <a:spLocks noGrp="1"/>
          </p:cNvSpPr>
          <p:nvPr>
            <p:ph type="body" sz="quarter" idx="16" hasCustomPrompt="1"/>
          </p:nvPr>
        </p:nvSpPr>
        <p:spPr>
          <a:xfrm>
            <a:off x="495299" y="3924193"/>
            <a:ext cx="5130565" cy="338554"/>
          </a:xfrm>
        </p:spPr>
        <p:txBody>
          <a:bodyPr wrap="square" anchor="t">
            <a:spAutoFit/>
          </a:bodyPr>
          <a:lstStyle>
            <a:lvl1pPr marL="0" indent="0" algn="l">
              <a:lnSpc>
                <a:spcPct val="100000"/>
              </a:lnSpc>
              <a:spcBef>
                <a:spcPts val="300"/>
              </a:spcBef>
              <a:buFont typeface="Arial" panose="020B0604020202020204" pitchFamily="34" charset="0"/>
              <a:buNone/>
              <a:defRPr sz="1600" b="0" cap="none" spc="0" baseline="0">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a:t>Your text here</a:t>
            </a:r>
          </a:p>
        </p:txBody>
      </p:sp>
      <p:sp>
        <p:nvSpPr>
          <p:cNvPr id="11" name="Espace réservé du texte 7">
            <a:extLst>
              <a:ext uri="{FF2B5EF4-FFF2-40B4-BE49-F238E27FC236}">
                <a16:creationId xmlns:a16="http://schemas.microsoft.com/office/drawing/2014/main" id="{07C2FCBD-4D77-4221-8FE3-9ACE14F86631}"/>
              </a:ext>
            </a:extLst>
          </p:cNvPr>
          <p:cNvSpPr>
            <a:spLocks noGrp="1"/>
          </p:cNvSpPr>
          <p:nvPr>
            <p:ph type="body" sz="quarter" idx="17" hasCustomPrompt="1"/>
          </p:nvPr>
        </p:nvSpPr>
        <p:spPr>
          <a:xfrm>
            <a:off x="6566132" y="3924193"/>
            <a:ext cx="5130565" cy="338554"/>
          </a:xfrm>
        </p:spPr>
        <p:txBody>
          <a:bodyPr wrap="square" anchor="t">
            <a:spAutoFit/>
          </a:bodyPr>
          <a:lstStyle>
            <a:lvl1pPr marL="0" indent="0" algn="l">
              <a:lnSpc>
                <a:spcPct val="100000"/>
              </a:lnSpc>
              <a:spcBef>
                <a:spcPts val="300"/>
              </a:spcBef>
              <a:buFont typeface="Arial" panose="020B0604020202020204" pitchFamily="34" charset="0"/>
              <a:buNone/>
              <a:defRPr sz="1600" b="0" cap="none" spc="0" baseline="0">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a:t>Your text here</a:t>
            </a:r>
          </a:p>
        </p:txBody>
      </p:sp>
      <p:sp>
        <p:nvSpPr>
          <p:cNvPr id="2" name="Espace réservé du numéro de diapositive 1">
            <a:extLst>
              <a:ext uri="{FF2B5EF4-FFF2-40B4-BE49-F238E27FC236}">
                <a16:creationId xmlns:a16="http://schemas.microsoft.com/office/drawing/2014/main" id="{5E5C377F-165D-4F92-8DD6-B7B690C55D8F}"/>
              </a:ext>
            </a:extLst>
          </p:cNvPr>
          <p:cNvSpPr>
            <a:spLocks noGrp="1"/>
          </p:cNvSpPr>
          <p:nvPr>
            <p:ph type="sldNum" sz="quarter" idx="20"/>
          </p:nvPr>
        </p:nvSpPr>
        <p:spPr/>
        <p:txBody>
          <a:bodyPr/>
          <a:lstStyle/>
          <a:p>
            <a:fld id="{D61AABEC-672F-4B68-B914-690DA978312C}" type="slidenum">
              <a:rPr lang="en-GB" smtClean="0"/>
              <a:pPr/>
              <a:t>‹#›</a:t>
            </a:fld>
            <a:r>
              <a:rPr lang="en-GB"/>
              <a:t> ‒ </a:t>
            </a:r>
          </a:p>
        </p:txBody>
      </p:sp>
      <p:sp>
        <p:nvSpPr>
          <p:cNvPr id="17" name="Espace réservé pour une image  3">
            <a:extLst>
              <a:ext uri="{FF2B5EF4-FFF2-40B4-BE49-F238E27FC236}">
                <a16:creationId xmlns:a16="http://schemas.microsoft.com/office/drawing/2014/main" id="{819F08F9-1548-4EA7-B9D8-5A0F8A35175A}"/>
              </a:ext>
            </a:extLst>
          </p:cNvPr>
          <p:cNvSpPr>
            <a:spLocks noGrp="1"/>
          </p:cNvSpPr>
          <p:nvPr>
            <p:ph type="pic" sz="quarter" idx="21" hasCustomPrompt="1"/>
          </p:nvPr>
        </p:nvSpPr>
        <p:spPr>
          <a:xfrm>
            <a:off x="495299" y="1412777"/>
            <a:ext cx="5130565" cy="1615024"/>
          </a:xfrm>
          <a:pattFill prst="wdUpDiag">
            <a:fgClr>
              <a:schemeClr val="bg1">
                <a:lumMod val="75000"/>
              </a:schemeClr>
            </a:fgClr>
            <a:bgClr>
              <a:schemeClr val="bg1">
                <a:lumMod val="85000"/>
              </a:schemeClr>
            </a:bgClr>
          </a:pattFill>
        </p:spPr>
        <p:txBody>
          <a:bodyPr/>
          <a:lstStyle/>
          <a:p>
            <a:r>
              <a:rPr lang="en-GB"/>
              <a:t> </a:t>
            </a:r>
          </a:p>
        </p:txBody>
      </p:sp>
      <p:sp>
        <p:nvSpPr>
          <p:cNvPr id="18" name="Espace réservé pour une image  3">
            <a:extLst>
              <a:ext uri="{FF2B5EF4-FFF2-40B4-BE49-F238E27FC236}">
                <a16:creationId xmlns:a16="http://schemas.microsoft.com/office/drawing/2014/main" id="{9F9E6627-E8BC-407E-A08B-D5933391D5FE}"/>
              </a:ext>
            </a:extLst>
          </p:cNvPr>
          <p:cNvSpPr>
            <a:spLocks noGrp="1"/>
          </p:cNvSpPr>
          <p:nvPr>
            <p:ph type="pic" sz="quarter" idx="22" hasCustomPrompt="1"/>
          </p:nvPr>
        </p:nvSpPr>
        <p:spPr>
          <a:xfrm>
            <a:off x="6566132" y="1412777"/>
            <a:ext cx="5130565" cy="1615024"/>
          </a:xfrm>
          <a:pattFill prst="wdUpDiag">
            <a:fgClr>
              <a:schemeClr val="bg1">
                <a:lumMod val="75000"/>
              </a:schemeClr>
            </a:fgClr>
            <a:bgClr>
              <a:schemeClr val="bg1">
                <a:lumMod val="85000"/>
              </a:schemeClr>
            </a:bgClr>
          </a:pattFill>
        </p:spPr>
        <p:txBody>
          <a:bodyPr/>
          <a:lstStyle/>
          <a:p>
            <a:r>
              <a:rPr lang="en-GB"/>
              <a:t> </a:t>
            </a:r>
          </a:p>
        </p:txBody>
      </p:sp>
      <p:sp>
        <p:nvSpPr>
          <p:cNvPr id="3" name="Titre 2">
            <a:extLst>
              <a:ext uri="{FF2B5EF4-FFF2-40B4-BE49-F238E27FC236}">
                <a16:creationId xmlns:a16="http://schemas.microsoft.com/office/drawing/2014/main" id="{2042B6F5-C2DA-453F-A5C3-176EFCAFFFF2}"/>
              </a:ext>
            </a:extLst>
          </p:cNvPr>
          <p:cNvSpPr>
            <a:spLocks noGrp="1"/>
          </p:cNvSpPr>
          <p:nvPr>
            <p:ph type="title" hasCustomPrompt="1"/>
          </p:nvPr>
        </p:nvSpPr>
        <p:spPr/>
        <p:txBody>
          <a:bodyPr/>
          <a:lstStyle>
            <a:lvl1pPr>
              <a:defRPr/>
            </a:lvl1pPr>
          </a:lstStyle>
          <a:p>
            <a:r>
              <a:rPr lang="fr-FR" err="1"/>
              <a:t>Title</a:t>
            </a:r>
            <a:r>
              <a:rPr lang="fr-FR"/>
              <a:t> of the slide</a:t>
            </a:r>
          </a:p>
        </p:txBody>
      </p:sp>
      <p:sp>
        <p:nvSpPr>
          <p:cNvPr id="4" name="Footer Placeholder 3">
            <a:extLst>
              <a:ext uri="{FF2B5EF4-FFF2-40B4-BE49-F238E27FC236}">
                <a16:creationId xmlns:a16="http://schemas.microsoft.com/office/drawing/2014/main" id="{A7B3D7F9-E12F-E549-A016-3DBFB7254F1F}"/>
              </a:ext>
            </a:extLst>
          </p:cNvPr>
          <p:cNvSpPr>
            <a:spLocks noGrp="1"/>
          </p:cNvSpPr>
          <p:nvPr>
            <p:ph type="ftr" sz="quarter" idx="23"/>
          </p:nvPr>
        </p:nvSpPr>
        <p:spPr/>
        <p:txBody>
          <a:bodyPr/>
          <a:lstStyle/>
          <a:p>
            <a:endParaRPr lang="en-US"/>
          </a:p>
        </p:txBody>
      </p:sp>
    </p:spTree>
    <p:extLst>
      <p:ext uri="{BB962C8B-B14F-4D97-AF65-F5344CB8AC3E}">
        <p14:creationId xmlns:p14="http://schemas.microsoft.com/office/powerpoint/2010/main" val="2921245411"/>
      </p:ext>
    </p:extLst>
  </p:cSld>
  <p:clrMapOvr>
    <a:masterClrMapping/>
  </p:clrMapOvr>
  <p:extLst>
    <p:ext uri="{DCECCB84-F9BA-43D5-87BE-67443E8EF086}">
      <p15:sldGuideLst xmlns:p15="http://schemas.microsoft.com/office/powerpoint/2012/main">
        <p15:guide id="1" pos="247">
          <p15:clr>
            <a:srgbClr val="F26B43"/>
          </p15:clr>
        </p15:guide>
        <p15:guide id="2" pos="7427">
          <p15:clr>
            <a:srgbClr val="F26B43"/>
          </p15:clr>
        </p15:guide>
        <p15:guide id="3" orient="horz" pos="232">
          <p15:clr>
            <a:srgbClr val="F26B43"/>
          </p15:clr>
        </p15:guide>
        <p15:guide id="4" orient="horz" pos="600">
          <p15:clr>
            <a:srgbClr val="F26B43"/>
          </p15:clr>
        </p15:guide>
        <p15:guide id="5" pos="7379">
          <p15:clr>
            <a:srgbClr val="FBAE4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1_3 Columns with titles &amp; visuals">
    <p:spTree>
      <p:nvGrpSpPr>
        <p:cNvPr id="1" name=""/>
        <p:cNvGrpSpPr/>
        <p:nvPr/>
      </p:nvGrpSpPr>
      <p:grpSpPr>
        <a:xfrm>
          <a:off x="0" y="0"/>
          <a:ext cx="0" cy="0"/>
          <a:chOff x="0" y="0"/>
          <a:chExt cx="0" cy="0"/>
        </a:xfrm>
      </p:grpSpPr>
      <p:sp>
        <p:nvSpPr>
          <p:cNvPr id="7" name="Espace réservé du texte 7">
            <a:extLst>
              <a:ext uri="{FF2B5EF4-FFF2-40B4-BE49-F238E27FC236}">
                <a16:creationId xmlns:a16="http://schemas.microsoft.com/office/drawing/2014/main" id="{956F1229-4838-4B2A-8426-04F56D2CA3E0}"/>
              </a:ext>
            </a:extLst>
          </p:cNvPr>
          <p:cNvSpPr>
            <a:spLocks noGrp="1"/>
          </p:cNvSpPr>
          <p:nvPr>
            <p:ph type="body" sz="quarter" idx="13" hasCustomPrompt="1"/>
          </p:nvPr>
        </p:nvSpPr>
        <p:spPr>
          <a:xfrm>
            <a:off x="495299" y="3433390"/>
            <a:ext cx="5130565" cy="341633"/>
          </a:xfrm>
        </p:spPr>
        <p:txBody>
          <a:bodyPr wrap="square" anchor="b">
            <a:spAutoFit/>
          </a:bodyPr>
          <a:lstStyle>
            <a:lvl1pPr marL="0" indent="0" algn="l">
              <a:buFont typeface="Arial" panose="020B0604020202020204" pitchFamily="34" charset="0"/>
              <a:buNone/>
              <a:defRPr b="1" cap="none" spc="0" baseline="0">
                <a:solidFill>
                  <a:schemeClr val="bg2"/>
                </a:solidFill>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a:t>Your text here</a:t>
            </a:r>
          </a:p>
        </p:txBody>
      </p:sp>
      <p:sp>
        <p:nvSpPr>
          <p:cNvPr id="8" name="Espace réservé du texte 7">
            <a:extLst>
              <a:ext uri="{FF2B5EF4-FFF2-40B4-BE49-F238E27FC236}">
                <a16:creationId xmlns:a16="http://schemas.microsoft.com/office/drawing/2014/main" id="{B2693C99-AE29-457B-968A-2239A52900BE}"/>
              </a:ext>
            </a:extLst>
          </p:cNvPr>
          <p:cNvSpPr>
            <a:spLocks noGrp="1"/>
          </p:cNvSpPr>
          <p:nvPr>
            <p:ph type="body" sz="quarter" idx="14" hasCustomPrompt="1"/>
          </p:nvPr>
        </p:nvSpPr>
        <p:spPr>
          <a:xfrm>
            <a:off x="6566132" y="3436468"/>
            <a:ext cx="5130565" cy="338554"/>
          </a:xfrm>
        </p:spPr>
        <p:txBody>
          <a:bodyPr wrap="square" anchor="b">
            <a:spAutoFit/>
          </a:bodyPr>
          <a:lstStyle>
            <a:lvl1pPr marL="0" indent="0" algn="l">
              <a:buFont typeface="Arial" panose="020B0604020202020204" pitchFamily="34" charset="0"/>
              <a:buNone/>
              <a:defRPr b="1" cap="none" spc="0" baseline="0">
                <a:solidFill>
                  <a:schemeClr val="tx2"/>
                </a:solidFill>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a:t>Your text here</a:t>
            </a:r>
          </a:p>
        </p:txBody>
      </p:sp>
      <p:sp>
        <p:nvSpPr>
          <p:cNvPr id="10" name="Espace réservé du texte 7">
            <a:extLst>
              <a:ext uri="{FF2B5EF4-FFF2-40B4-BE49-F238E27FC236}">
                <a16:creationId xmlns:a16="http://schemas.microsoft.com/office/drawing/2014/main" id="{D3B07922-F4EA-412B-8928-CBD31E51C22E}"/>
              </a:ext>
            </a:extLst>
          </p:cNvPr>
          <p:cNvSpPr>
            <a:spLocks noGrp="1"/>
          </p:cNvSpPr>
          <p:nvPr>
            <p:ph type="body" sz="quarter" idx="16" hasCustomPrompt="1"/>
          </p:nvPr>
        </p:nvSpPr>
        <p:spPr>
          <a:xfrm>
            <a:off x="495299" y="3924193"/>
            <a:ext cx="5130565" cy="338554"/>
          </a:xfrm>
        </p:spPr>
        <p:txBody>
          <a:bodyPr wrap="square" anchor="t">
            <a:spAutoFit/>
          </a:bodyPr>
          <a:lstStyle>
            <a:lvl1pPr marL="0" indent="0" algn="l">
              <a:lnSpc>
                <a:spcPct val="100000"/>
              </a:lnSpc>
              <a:spcBef>
                <a:spcPts val="300"/>
              </a:spcBef>
              <a:buFont typeface="Arial" panose="020B0604020202020204" pitchFamily="34" charset="0"/>
              <a:buNone/>
              <a:defRPr sz="1600" b="0" cap="none" spc="0" baseline="0">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a:t>Your text here</a:t>
            </a:r>
          </a:p>
        </p:txBody>
      </p:sp>
      <p:sp>
        <p:nvSpPr>
          <p:cNvPr id="11" name="Espace réservé du texte 7">
            <a:extLst>
              <a:ext uri="{FF2B5EF4-FFF2-40B4-BE49-F238E27FC236}">
                <a16:creationId xmlns:a16="http://schemas.microsoft.com/office/drawing/2014/main" id="{07C2FCBD-4D77-4221-8FE3-9ACE14F86631}"/>
              </a:ext>
            </a:extLst>
          </p:cNvPr>
          <p:cNvSpPr>
            <a:spLocks noGrp="1"/>
          </p:cNvSpPr>
          <p:nvPr>
            <p:ph type="body" sz="quarter" idx="17" hasCustomPrompt="1"/>
          </p:nvPr>
        </p:nvSpPr>
        <p:spPr>
          <a:xfrm>
            <a:off x="6566132" y="3924193"/>
            <a:ext cx="5130565" cy="338554"/>
          </a:xfrm>
        </p:spPr>
        <p:txBody>
          <a:bodyPr wrap="square" anchor="t">
            <a:spAutoFit/>
          </a:bodyPr>
          <a:lstStyle>
            <a:lvl1pPr marL="0" indent="0" algn="l">
              <a:lnSpc>
                <a:spcPct val="100000"/>
              </a:lnSpc>
              <a:spcBef>
                <a:spcPts val="300"/>
              </a:spcBef>
              <a:buFont typeface="Arial" panose="020B0604020202020204" pitchFamily="34" charset="0"/>
              <a:buNone/>
              <a:defRPr sz="1600" b="0" cap="none" spc="0" baseline="0">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a:t>Your text here</a:t>
            </a:r>
          </a:p>
        </p:txBody>
      </p:sp>
      <p:sp>
        <p:nvSpPr>
          <p:cNvPr id="2" name="Espace réservé du numéro de diapositive 1">
            <a:extLst>
              <a:ext uri="{FF2B5EF4-FFF2-40B4-BE49-F238E27FC236}">
                <a16:creationId xmlns:a16="http://schemas.microsoft.com/office/drawing/2014/main" id="{5E5C377F-165D-4F92-8DD6-B7B690C55D8F}"/>
              </a:ext>
            </a:extLst>
          </p:cNvPr>
          <p:cNvSpPr>
            <a:spLocks noGrp="1"/>
          </p:cNvSpPr>
          <p:nvPr>
            <p:ph type="sldNum" sz="quarter" idx="20"/>
          </p:nvPr>
        </p:nvSpPr>
        <p:spPr/>
        <p:txBody>
          <a:bodyPr/>
          <a:lstStyle/>
          <a:p>
            <a:fld id="{D61AABEC-672F-4B68-B914-690DA978312C}" type="slidenum">
              <a:rPr lang="en-GB" smtClean="0"/>
              <a:pPr/>
              <a:t>‹#›</a:t>
            </a:fld>
            <a:r>
              <a:rPr lang="en-GB"/>
              <a:t> ‒ </a:t>
            </a:r>
          </a:p>
        </p:txBody>
      </p:sp>
      <p:sp>
        <p:nvSpPr>
          <p:cNvPr id="17" name="Espace réservé pour une image  3">
            <a:extLst>
              <a:ext uri="{FF2B5EF4-FFF2-40B4-BE49-F238E27FC236}">
                <a16:creationId xmlns:a16="http://schemas.microsoft.com/office/drawing/2014/main" id="{819F08F9-1548-4EA7-B9D8-5A0F8A35175A}"/>
              </a:ext>
            </a:extLst>
          </p:cNvPr>
          <p:cNvSpPr>
            <a:spLocks noGrp="1"/>
          </p:cNvSpPr>
          <p:nvPr>
            <p:ph type="pic" sz="quarter" idx="21" hasCustomPrompt="1"/>
          </p:nvPr>
        </p:nvSpPr>
        <p:spPr>
          <a:xfrm>
            <a:off x="495299" y="1412777"/>
            <a:ext cx="5130565" cy="1615024"/>
          </a:xfrm>
          <a:pattFill prst="wdUpDiag">
            <a:fgClr>
              <a:schemeClr val="bg1">
                <a:lumMod val="75000"/>
              </a:schemeClr>
            </a:fgClr>
            <a:bgClr>
              <a:schemeClr val="bg1">
                <a:lumMod val="85000"/>
              </a:schemeClr>
            </a:bgClr>
          </a:pattFill>
        </p:spPr>
        <p:txBody>
          <a:bodyPr/>
          <a:lstStyle/>
          <a:p>
            <a:r>
              <a:rPr lang="en-GB"/>
              <a:t> </a:t>
            </a:r>
          </a:p>
        </p:txBody>
      </p:sp>
      <p:sp>
        <p:nvSpPr>
          <p:cNvPr id="18" name="Espace réservé pour une image  3">
            <a:extLst>
              <a:ext uri="{FF2B5EF4-FFF2-40B4-BE49-F238E27FC236}">
                <a16:creationId xmlns:a16="http://schemas.microsoft.com/office/drawing/2014/main" id="{9F9E6627-E8BC-407E-A08B-D5933391D5FE}"/>
              </a:ext>
            </a:extLst>
          </p:cNvPr>
          <p:cNvSpPr>
            <a:spLocks noGrp="1"/>
          </p:cNvSpPr>
          <p:nvPr>
            <p:ph type="pic" sz="quarter" idx="22" hasCustomPrompt="1"/>
          </p:nvPr>
        </p:nvSpPr>
        <p:spPr>
          <a:xfrm>
            <a:off x="6566132" y="1412777"/>
            <a:ext cx="5130565" cy="1615024"/>
          </a:xfrm>
          <a:pattFill prst="wdUpDiag">
            <a:fgClr>
              <a:schemeClr val="bg1">
                <a:lumMod val="75000"/>
              </a:schemeClr>
            </a:fgClr>
            <a:bgClr>
              <a:schemeClr val="bg1">
                <a:lumMod val="85000"/>
              </a:schemeClr>
            </a:bgClr>
          </a:pattFill>
        </p:spPr>
        <p:txBody>
          <a:bodyPr/>
          <a:lstStyle/>
          <a:p>
            <a:r>
              <a:rPr lang="en-GB"/>
              <a:t> </a:t>
            </a:r>
          </a:p>
        </p:txBody>
      </p:sp>
      <p:sp>
        <p:nvSpPr>
          <p:cNvPr id="3" name="Titre 2">
            <a:extLst>
              <a:ext uri="{FF2B5EF4-FFF2-40B4-BE49-F238E27FC236}">
                <a16:creationId xmlns:a16="http://schemas.microsoft.com/office/drawing/2014/main" id="{2042B6F5-C2DA-453F-A5C3-176EFCAFFFF2}"/>
              </a:ext>
            </a:extLst>
          </p:cNvPr>
          <p:cNvSpPr>
            <a:spLocks noGrp="1"/>
          </p:cNvSpPr>
          <p:nvPr>
            <p:ph type="title" hasCustomPrompt="1"/>
          </p:nvPr>
        </p:nvSpPr>
        <p:spPr/>
        <p:txBody>
          <a:bodyPr/>
          <a:lstStyle>
            <a:lvl1pPr>
              <a:defRPr/>
            </a:lvl1pPr>
          </a:lstStyle>
          <a:p>
            <a:r>
              <a:rPr lang="fr-FR" err="1"/>
              <a:t>Title</a:t>
            </a:r>
            <a:r>
              <a:rPr lang="fr-FR"/>
              <a:t> of the slide</a:t>
            </a:r>
          </a:p>
        </p:txBody>
      </p:sp>
      <p:cxnSp>
        <p:nvCxnSpPr>
          <p:cNvPr id="20" name="Straight Connector 35">
            <a:extLst>
              <a:ext uri="{FF2B5EF4-FFF2-40B4-BE49-F238E27FC236}">
                <a16:creationId xmlns:a16="http://schemas.microsoft.com/office/drawing/2014/main" id="{9888ED41-7368-8241-B242-C05163A71AB4}"/>
              </a:ext>
            </a:extLst>
          </p:cNvPr>
          <p:cNvCxnSpPr>
            <a:cxnSpLocks/>
          </p:cNvCxnSpPr>
          <p:nvPr userDrawn="1"/>
        </p:nvCxnSpPr>
        <p:spPr>
          <a:xfrm flipV="1">
            <a:off x="6096000" y="1412777"/>
            <a:ext cx="0" cy="4264123"/>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4" name="Footer Placeholder 3">
            <a:extLst>
              <a:ext uri="{FF2B5EF4-FFF2-40B4-BE49-F238E27FC236}">
                <a16:creationId xmlns:a16="http://schemas.microsoft.com/office/drawing/2014/main" id="{961B77FA-CAF8-9647-B06E-35F32349B8B0}"/>
              </a:ext>
            </a:extLst>
          </p:cNvPr>
          <p:cNvSpPr>
            <a:spLocks noGrp="1"/>
          </p:cNvSpPr>
          <p:nvPr>
            <p:ph type="ftr" sz="quarter" idx="23"/>
          </p:nvPr>
        </p:nvSpPr>
        <p:spPr/>
        <p:txBody>
          <a:bodyPr/>
          <a:lstStyle/>
          <a:p>
            <a:endParaRPr lang="en-US"/>
          </a:p>
        </p:txBody>
      </p:sp>
    </p:spTree>
    <p:extLst>
      <p:ext uri="{BB962C8B-B14F-4D97-AF65-F5344CB8AC3E}">
        <p14:creationId xmlns:p14="http://schemas.microsoft.com/office/powerpoint/2010/main" val="2446880835"/>
      </p:ext>
    </p:extLst>
  </p:cSld>
  <p:clrMapOvr>
    <a:masterClrMapping/>
  </p:clrMapOvr>
  <p:extLst>
    <p:ext uri="{DCECCB84-F9BA-43D5-87BE-67443E8EF086}">
      <p15:sldGuideLst xmlns:p15="http://schemas.microsoft.com/office/powerpoint/2012/main">
        <p15:guide id="1" pos="247">
          <p15:clr>
            <a:srgbClr val="F26B43"/>
          </p15:clr>
        </p15:guide>
        <p15:guide id="2" pos="7427">
          <p15:clr>
            <a:srgbClr val="F26B43"/>
          </p15:clr>
        </p15:guide>
        <p15:guide id="3" orient="horz" pos="232">
          <p15:clr>
            <a:srgbClr val="F26B43"/>
          </p15:clr>
        </p15:guide>
        <p15:guide id="4" orient="horz" pos="600">
          <p15:clr>
            <a:srgbClr val="F26B43"/>
          </p15:clr>
        </p15:guide>
        <p15:guide id="5" pos="7379">
          <p15:clr>
            <a:srgbClr val="FBAE4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3 Columns with titles &amp; visuals">
    <p:spTree>
      <p:nvGrpSpPr>
        <p:cNvPr id="1" name=""/>
        <p:cNvGrpSpPr/>
        <p:nvPr/>
      </p:nvGrpSpPr>
      <p:grpSpPr>
        <a:xfrm>
          <a:off x="0" y="0"/>
          <a:ext cx="0" cy="0"/>
          <a:chOff x="0" y="0"/>
          <a:chExt cx="0" cy="0"/>
        </a:xfrm>
      </p:grpSpPr>
      <p:sp>
        <p:nvSpPr>
          <p:cNvPr id="7" name="Espace réservé du texte 7">
            <a:extLst>
              <a:ext uri="{FF2B5EF4-FFF2-40B4-BE49-F238E27FC236}">
                <a16:creationId xmlns:a16="http://schemas.microsoft.com/office/drawing/2014/main" id="{956F1229-4838-4B2A-8426-04F56D2CA3E0}"/>
              </a:ext>
            </a:extLst>
          </p:cNvPr>
          <p:cNvSpPr>
            <a:spLocks noGrp="1"/>
          </p:cNvSpPr>
          <p:nvPr>
            <p:ph type="body" sz="quarter" idx="13" hasCustomPrompt="1"/>
          </p:nvPr>
        </p:nvSpPr>
        <p:spPr>
          <a:xfrm>
            <a:off x="495300" y="3433390"/>
            <a:ext cx="3121480" cy="341633"/>
          </a:xfrm>
        </p:spPr>
        <p:txBody>
          <a:bodyPr anchor="b">
            <a:spAutoFit/>
          </a:bodyPr>
          <a:lstStyle>
            <a:lvl1pPr marL="0" indent="0" algn="l">
              <a:buFont typeface="Arial" panose="020B0604020202020204" pitchFamily="34" charset="0"/>
              <a:buNone/>
              <a:defRPr b="1" cap="none" spc="0" baseline="0">
                <a:solidFill>
                  <a:schemeClr val="bg2"/>
                </a:solidFill>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a:t>Your text here</a:t>
            </a:r>
          </a:p>
        </p:txBody>
      </p:sp>
      <p:sp>
        <p:nvSpPr>
          <p:cNvPr id="8" name="Espace réservé du texte 7">
            <a:extLst>
              <a:ext uri="{FF2B5EF4-FFF2-40B4-BE49-F238E27FC236}">
                <a16:creationId xmlns:a16="http://schemas.microsoft.com/office/drawing/2014/main" id="{B2693C99-AE29-457B-968A-2239A52900BE}"/>
              </a:ext>
            </a:extLst>
          </p:cNvPr>
          <p:cNvSpPr>
            <a:spLocks noGrp="1"/>
          </p:cNvSpPr>
          <p:nvPr>
            <p:ph type="body" sz="quarter" idx="14" hasCustomPrompt="1"/>
          </p:nvPr>
        </p:nvSpPr>
        <p:spPr>
          <a:xfrm>
            <a:off x="4535260" y="3433390"/>
            <a:ext cx="3121480" cy="341632"/>
          </a:xfrm>
        </p:spPr>
        <p:txBody>
          <a:bodyPr anchor="b">
            <a:spAutoFit/>
          </a:bodyPr>
          <a:lstStyle>
            <a:lvl1pPr marL="0" indent="0" algn="l">
              <a:buFont typeface="Arial" panose="020B0604020202020204" pitchFamily="34" charset="0"/>
              <a:buNone/>
              <a:defRPr b="1" cap="none" spc="0" baseline="0">
                <a:solidFill>
                  <a:schemeClr val="tx2"/>
                </a:solidFill>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a:t>Your text here</a:t>
            </a:r>
          </a:p>
        </p:txBody>
      </p:sp>
      <p:sp>
        <p:nvSpPr>
          <p:cNvPr id="9" name="Espace réservé du texte 7">
            <a:extLst>
              <a:ext uri="{FF2B5EF4-FFF2-40B4-BE49-F238E27FC236}">
                <a16:creationId xmlns:a16="http://schemas.microsoft.com/office/drawing/2014/main" id="{A01E6CBC-FC7B-426F-9962-4D075E7397D9}"/>
              </a:ext>
            </a:extLst>
          </p:cNvPr>
          <p:cNvSpPr>
            <a:spLocks noGrp="1"/>
          </p:cNvSpPr>
          <p:nvPr>
            <p:ph type="body" sz="quarter" idx="15" hasCustomPrompt="1"/>
          </p:nvPr>
        </p:nvSpPr>
        <p:spPr>
          <a:xfrm>
            <a:off x="8575220" y="3433390"/>
            <a:ext cx="3121480" cy="341632"/>
          </a:xfrm>
        </p:spPr>
        <p:txBody>
          <a:bodyPr anchor="b">
            <a:spAutoFit/>
          </a:bodyPr>
          <a:lstStyle>
            <a:lvl1pPr marL="0" indent="0" algn="l">
              <a:buFont typeface="Arial" panose="020B0604020202020204" pitchFamily="34" charset="0"/>
              <a:buNone/>
              <a:defRPr b="1" cap="none" spc="0" baseline="0">
                <a:solidFill>
                  <a:schemeClr val="accent4"/>
                </a:solidFill>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a:t>Your text here</a:t>
            </a:r>
          </a:p>
        </p:txBody>
      </p:sp>
      <p:sp>
        <p:nvSpPr>
          <p:cNvPr id="10" name="Espace réservé du texte 7">
            <a:extLst>
              <a:ext uri="{FF2B5EF4-FFF2-40B4-BE49-F238E27FC236}">
                <a16:creationId xmlns:a16="http://schemas.microsoft.com/office/drawing/2014/main" id="{D3B07922-F4EA-412B-8928-CBD31E51C22E}"/>
              </a:ext>
            </a:extLst>
          </p:cNvPr>
          <p:cNvSpPr>
            <a:spLocks noGrp="1"/>
          </p:cNvSpPr>
          <p:nvPr>
            <p:ph type="body" sz="quarter" idx="16" hasCustomPrompt="1"/>
          </p:nvPr>
        </p:nvSpPr>
        <p:spPr>
          <a:xfrm>
            <a:off x="495300" y="3924193"/>
            <a:ext cx="3121480" cy="338554"/>
          </a:xfrm>
        </p:spPr>
        <p:txBody>
          <a:bodyPr anchor="t">
            <a:spAutoFit/>
          </a:bodyPr>
          <a:lstStyle>
            <a:lvl1pPr marL="0" indent="0" algn="l">
              <a:lnSpc>
                <a:spcPct val="100000"/>
              </a:lnSpc>
              <a:spcBef>
                <a:spcPts val="300"/>
              </a:spcBef>
              <a:buFont typeface="Arial" panose="020B0604020202020204" pitchFamily="34" charset="0"/>
              <a:buNone/>
              <a:defRPr sz="1600" b="0" cap="none" spc="0" baseline="0">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a:t>Your text here</a:t>
            </a:r>
          </a:p>
        </p:txBody>
      </p:sp>
      <p:sp>
        <p:nvSpPr>
          <p:cNvPr id="11" name="Espace réservé du texte 7">
            <a:extLst>
              <a:ext uri="{FF2B5EF4-FFF2-40B4-BE49-F238E27FC236}">
                <a16:creationId xmlns:a16="http://schemas.microsoft.com/office/drawing/2014/main" id="{07C2FCBD-4D77-4221-8FE3-9ACE14F86631}"/>
              </a:ext>
            </a:extLst>
          </p:cNvPr>
          <p:cNvSpPr>
            <a:spLocks noGrp="1"/>
          </p:cNvSpPr>
          <p:nvPr>
            <p:ph type="body" sz="quarter" idx="17" hasCustomPrompt="1"/>
          </p:nvPr>
        </p:nvSpPr>
        <p:spPr>
          <a:xfrm>
            <a:off x="4535260" y="3924193"/>
            <a:ext cx="3121480" cy="338554"/>
          </a:xfrm>
        </p:spPr>
        <p:txBody>
          <a:bodyPr anchor="t">
            <a:spAutoFit/>
          </a:bodyPr>
          <a:lstStyle>
            <a:lvl1pPr marL="0" indent="0" algn="l">
              <a:lnSpc>
                <a:spcPct val="100000"/>
              </a:lnSpc>
              <a:spcBef>
                <a:spcPts val="300"/>
              </a:spcBef>
              <a:buFont typeface="Arial" panose="020B0604020202020204" pitchFamily="34" charset="0"/>
              <a:buNone/>
              <a:defRPr sz="1600" b="0" cap="none" spc="0" baseline="0">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a:t>Your text here</a:t>
            </a:r>
          </a:p>
        </p:txBody>
      </p:sp>
      <p:sp>
        <p:nvSpPr>
          <p:cNvPr id="12" name="Espace réservé du texte 7">
            <a:extLst>
              <a:ext uri="{FF2B5EF4-FFF2-40B4-BE49-F238E27FC236}">
                <a16:creationId xmlns:a16="http://schemas.microsoft.com/office/drawing/2014/main" id="{D706B066-FD11-478C-89AC-C849AC0D6F15}"/>
              </a:ext>
            </a:extLst>
          </p:cNvPr>
          <p:cNvSpPr>
            <a:spLocks noGrp="1"/>
          </p:cNvSpPr>
          <p:nvPr>
            <p:ph type="body" sz="quarter" idx="18" hasCustomPrompt="1"/>
          </p:nvPr>
        </p:nvSpPr>
        <p:spPr>
          <a:xfrm>
            <a:off x="8575220" y="3924193"/>
            <a:ext cx="3121480" cy="338554"/>
          </a:xfrm>
        </p:spPr>
        <p:txBody>
          <a:bodyPr anchor="t">
            <a:spAutoFit/>
          </a:bodyPr>
          <a:lstStyle>
            <a:lvl1pPr marL="0" indent="0" algn="l">
              <a:lnSpc>
                <a:spcPct val="100000"/>
              </a:lnSpc>
              <a:spcBef>
                <a:spcPts val="300"/>
              </a:spcBef>
              <a:buFont typeface="Arial" panose="020B0604020202020204" pitchFamily="34" charset="0"/>
              <a:buNone/>
              <a:defRPr sz="1600" b="0" cap="none" spc="0" baseline="0">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a:t>Your text here</a:t>
            </a:r>
          </a:p>
        </p:txBody>
      </p:sp>
      <p:sp>
        <p:nvSpPr>
          <p:cNvPr id="2" name="Espace réservé du numéro de diapositive 1">
            <a:extLst>
              <a:ext uri="{FF2B5EF4-FFF2-40B4-BE49-F238E27FC236}">
                <a16:creationId xmlns:a16="http://schemas.microsoft.com/office/drawing/2014/main" id="{5E5C377F-165D-4F92-8DD6-B7B690C55D8F}"/>
              </a:ext>
            </a:extLst>
          </p:cNvPr>
          <p:cNvSpPr>
            <a:spLocks noGrp="1"/>
          </p:cNvSpPr>
          <p:nvPr>
            <p:ph type="sldNum" sz="quarter" idx="20"/>
          </p:nvPr>
        </p:nvSpPr>
        <p:spPr/>
        <p:txBody>
          <a:bodyPr/>
          <a:lstStyle/>
          <a:p>
            <a:fld id="{D61AABEC-672F-4B68-B914-690DA978312C}" type="slidenum">
              <a:rPr lang="en-GB" smtClean="0"/>
              <a:pPr/>
              <a:t>‹#›</a:t>
            </a:fld>
            <a:r>
              <a:rPr lang="en-GB"/>
              <a:t> ‒ </a:t>
            </a:r>
          </a:p>
        </p:txBody>
      </p:sp>
      <p:sp>
        <p:nvSpPr>
          <p:cNvPr id="17" name="Espace réservé pour une image  3">
            <a:extLst>
              <a:ext uri="{FF2B5EF4-FFF2-40B4-BE49-F238E27FC236}">
                <a16:creationId xmlns:a16="http://schemas.microsoft.com/office/drawing/2014/main" id="{819F08F9-1548-4EA7-B9D8-5A0F8A35175A}"/>
              </a:ext>
            </a:extLst>
          </p:cNvPr>
          <p:cNvSpPr>
            <a:spLocks noGrp="1"/>
          </p:cNvSpPr>
          <p:nvPr>
            <p:ph type="pic" sz="quarter" idx="21" hasCustomPrompt="1"/>
          </p:nvPr>
        </p:nvSpPr>
        <p:spPr>
          <a:xfrm>
            <a:off x="495300" y="1412777"/>
            <a:ext cx="3121480" cy="1615024"/>
          </a:xfrm>
          <a:pattFill prst="wdUpDiag">
            <a:fgClr>
              <a:schemeClr val="bg1">
                <a:lumMod val="75000"/>
              </a:schemeClr>
            </a:fgClr>
            <a:bgClr>
              <a:schemeClr val="bg1">
                <a:lumMod val="85000"/>
              </a:schemeClr>
            </a:bgClr>
          </a:pattFill>
        </p:spPr>
        <p:txBody>
          <a:bodyPr/>
          <a:lstStyle/>
          <a:p>
            <a:r>
              <a:rPr lang="en-GB"/>
              <a:t> </a:t>
            </a:r>
          </a:p>
        </p:txBody>
      </p:sp>
      <p:sp>
        <p:nvSpPr>
          <p:cNvPr id="18" name="Espace réservé pour une image  3">
            <a:extLst>
              <a:ext uri="{FF2B5EF4-FFF2-40B4-BE49-F238E27FC236}">
                <a16:creationId xmlns:a16="http://schemas.microsoft.com/office/drawing/2014/main" id="{9F9E6627-E8BC-407E-A08B-D5933391D5FE}"/>
              </a:ext>
            </a:extLst>
          </p:cNvPr>
          <p:cNvSpPr>
            <a:spLocks noGrp="1"/>
          </p:cNvSpPr>
          <p:nvPr>
            <p:ph type="pic" sz="quarter" idx="22" hasCustomPrompt="1"/>
          </p:nvPr>
        </p:nvSpPr>
        <p:spPr>
          <a:xfrm>
            <a:off x="4535260" y="1412777"/>
            <a:ext cx="3121480" cy="1615024"/>
          </a:xfrm>
          <a:pattFill prst="wdUpDiag">
            <a:fgClr>
              <a:schemeClr val="bg1">
                <a:lumMod val="75000"/>
              </a:schemeClr>
            </a:fgClr>
            <a:bgClr>
              <a:schemeClr val="bg1">
                <a:lumMod val="85000"/>
              </a:schemeClr>
            </a:bgClr>
          </a:pattFill>
        </p:spPr>
        <p:txBody>
          <a:bodyPr/>
          <a:lstStyle/>
          <a:p>
            <a:r>
              <a:rPr lang="en-GB"/>
              <a:t> </a:t>
            </a:r>
          </a:p>
        </p:txBody>
      </p:sp>
      <p:sp>
        <p:nvSpPr>
          <p:cNvPr id="19" name="Espace réservé pour une image  3">
            <a:extLst>
              <a:ext uri="{FF2B5EF4-FFF2-40B4-BE49-F238E27FC236}">
                <a16:creationId xmlns:a16="http://schemas.microsoft.com/office/drawing/2014/main" id="{EF1EFA6A-C7CB-40F1-8449-9F22C2AA8081}"/>
              </a:ext>
            </a:extLst>
          </p:cNvPr>
          <p:cNvSpPr>
            <a:spLocks noGrp="1"/>
          </p:cNvSpPr>
          <p:nvPr>
            <p:ph type="pic" sz="quarter" idx="23" hasCustomPrompt="1"/>
          </p:nvPr>
        </p:nvSpPr>
        <p:spPr>
          <a:xfrm>
            <a:off x="8575220" y="1412777"/>
            <a:ext cx="3121480" cy="1615024"/>
          </a:xfrm>
          <a:pattFill prst="wdUpDiag">
            <a:fgClr>
              <a:schemeClr val="bg1">
                <a:lumMod val="75000"/>
              </a:schemeClr>
            </a:fgClr>
            <a:bgClr>
              <a:schemeClr val="bg1">
                <a:lumMod val="85000"/>
              </a:schemeClr>
            </a:bgClr>
          </a:pattFill>
        </p:spPr>
        <p:txBody>
          <a:bodyPr/>
          <a:lstStyle/>
          <a:p>
            <a:r>
              <a:rPr lang="en-GB"/>
              <a:t> </a:t>
            </a:r>
          </a:p>
        </p:txBody>
      </p:sp>
      <p:sp>
        <p:nvSpPr>
          <p:cNvPr id="3" name="Titre 2">
            <a:extLst>
              <a:ext uri="{FF2B5EF4-FFF2-40B4-BE49-F238E27FC236}">
                <a16:creationId xmlns:a16="http://schemas.microsoft.com/office/drawing/2014/main" id="{2042B6F5-C2DA-453F-A5C3-176EFCAFFFF2}"/>
              </a:ext>
            </a:extLst>
          </p:cNvPr>
          <p:cNvSpPr>
            <a:spLocks noGrp="1"/>
          </p:cNvSpPr>
          <p:nvPr>
            <p:ph type="title" hasCustomPrompt="1"/>
          </p:nvPr>
        </p:nvSpPr>
        <p:spPr/>
        <p:txBody>
          <a:bodyPr/>
          <a:lstStyle>
            <a:lvl1pPr>
              <a:defRPr/>
            </a:lvl1pPr>
          </a:lstStyle>
          <a:p>
            <a:r>
              <a:rPr lang="fr-FR" err="1"/>
              <a:t>Title</a:t>
            </a:r>
            <a:r>
              <a:rPr lang="fr-FR"/>
              <a:t> of the slide</a:t>
            </a:r>
          </a:p>
        </p:txBody>
      </p:sp>
      <p:sp>
        <p:nvSpPr>
          <p:cNvPr id="4" name="Footer Placeholder 3">
            <a:extLst>
              <a:ext uri="{FF2B5EF4-FFF2-40B4-BE49-F238E27FC236}">
                <a16:creationId xmlns:a16="http://schemas.microsoft.com/office/drawing/2014/main" id="{E6E343B0-7FEC-B74F-8FB4-F0F7CE7AFD23}"/>
              </a:ext>
            </a:extLst>
          </p:cNvPr>
          <p:cNvSpPr>
            <a:spLocks noGrp="1"/>
          </p:cNvSpPr>
          <p:nvPr>
            <p:ph type="ftr" sz="quarter" idx="24"/>
          </p:nvPr>
        </p:nvSpPr>
        <p:spPr/>
        <p:txBody>
          <a:bodyPr/>
          <a:lstStyle/>
          <a:p>
            <a:endParaRPr lang="en-US"/>
          </a:p>
        </p:txBody>
      </p:sp>
    </p:spTree>
    <p:extLst>
      <p:ext uri="{BB962C8B-B14F-4D97-AF65-F5344CB8AC3E}">
        <p14:creationId xmlns:p14="http://schemas.microsoft.com/office/powerpoint/2010/main" val="555772163"/>
      </p:ext>
    </p:extLst>
  </p:cSld>
  <p:clrMapOvr>
    <a:masterClrMapping/>
  </p:clrMapOvr>
  <p:extLst>
    <p:ext uri="{DCECCB84-F9BA-43D5-87BE-67443E8EF086}">
      <p15:sldGuideLst xmlns:p15="http://schemas.microsoft.com/office/powerpoint/2012/main">
        <p15:guide id="1" pos="247">
          <p15:clr>
            <a:srgbClr val="F26B43"/>
          </p15:clr>
        </p15:guide>
        <p15:guide id="2" pos="7427">
          <p15:clr>
            <a:srgbClr val="F26B43"/>
          </p15:clr>
        </p15:guide>
        <p15:guide id="3" orient="horz" pos="232" userDrawn="1">
          <p15:clr>
            <a:srgbClr val="F26B43"/>
          </p15:clr>
        </p15:guide>
        <p15:guide id="4" orient="horz" pos="600">
          <p15:clr>
            <a:srgbClr val="F26B43"/>
          </p15:clr>
        </p15:guide>
        <p15:guide id="5" pos="7379" userDrawn="1">
          <p15:clr>
            <a:srgbClr val="FBAE4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3 Columns with titles &amp; visuals with dividers">
    <p:spTree>
      <p:nvGrpSpPr>
        <p:cNvPr id="1" name=""/>
        <p:cNvGrpSpPr/>
        <p:nvPr/>
      </p:nvGrpSpPr>
      <p:grpSpPr>
        <a:xfrm>
          <a:off x="0" y="0"/>
          <a:ext cx="0" cy="0"/>
          <a:chOff x="0" y="0"/>
          <a:chExt cx="0" cy="0"/>
        </a:xfrm>
      </p:grpSpPr>
      <p:sp>
        <p:nvSpPr>
          <p:cNvPr id="7" name="Espace réservé du texte 7">
            <a:extLst>
              <a:ext uri="{FF2B5EF4-FFF2-40B4-BE49-F238E27FC236}">
                <a16:creationId xmlns:a16="http://schemas.microsoft.com/office/drawing/2014/main" id="{956F1229-4838-4B2A-8426-04F56D2CA3E0}"/>
              </a:ext>
            </a:extLst>
          </p:cNvPr>
          <p:cNvSpPr>
            <a:spLocks noGrp="1"/>
          </p:cNvSpPr>
          <p:nvPr>
            <p:ph type="body" sz="quarter" idx="13" hasCustomPrompt="1"/>
          </p:nvPr>
        </p:nvSpPr>
        <p:spPr>
          <a:xfrm>
            <a:off x="495300" y="3433390"/>
            <a:ext cx="3121480" cy="341633"/>
          </a:xfrm>
        </p:spPr>
        <p:txBody>
          <a:bodyPr anchor="b">
            <a:spAutoFit/>
          </a:bodyPr>
          <a:lstStyle>
            <a:lvl1pPr marL="0" indent="0" algn="l">
              <a:buFont typeface="Arial" panose="020B0604020202020204" pitchFamily="34" charset="0"/>
              <a:buNone/>
              <a:defRPr b="1" cap="none" spc="0" baseline="0">
                <a:solidFill>
                  <a:schemeClr val="bg2"/>
                </a:solidFill>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a:t>Your text here</a:t>
            </a:r>
          </a:p>
        </p:txBody>
      </p:sp>
      <p:sp>
        <p:nvSpPr>
          <p:cNvPr id="8" name="Espace réservé du texte 7">
            <a:extLst>
              <a:ext uri="{FF2B5EF4-FFF2-40B4-BE49-F238E27FC236}">
                <a16:creationId xmlns:a16="http://schemas.microsoft.com/office/drawing/2014/main" id="{B2693C99-AE29-457B-968A-2239A52900BE}"/>
              </a:ext>
            </a:extLst>
          </p:cNvPr>
          <p:cNvSpPr>
            <a:spLocks noGrp="1"/>
          </p:cNvSpPr>
          <p:nvPr>
            <p:ph type="body" sz="quarter" idx="14" hasCustomPrompt="1"/>
          </p:nvPr>
        </p:nvSpPr>
        <p:spPr>
          <a:xfrm>
            <a:off x="4535260" y="3433390"/>
            <a:ext cx="3121480" cy="341632"/>
          </a:xfrm>
        </p:spPr>
        <p:txBody>
          <a:bodyPr anchor="b">
            <a:spAutoFit/>
          </a:bodyPr>
          <a:lstStyle>
            <a:lvl1pPr marL="0" indent="0" algn="l">
              <a:buFont typeface="Arial" panose="020B0604020202020204" pitchFamily="34" charset="0"/>
              <a:buNone/>
              <a:defRPr b="1" cap="none" spc="0" baseline="0">
                <a:solidFill>
                  <a:schemeClr val="tx2"/>
                </a:solidFill>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a:t>Your text here</a:t>
            </a:r>
          </a:p>
        </p:txBody>
      </p:sp>
      <p:sp>
        <p:nvSpPr>
          <p:cNvPr id="9" name="Espace réservé du texte 7">
            <a:extLst>
              <a:ext uri="{FF2B5EF4-FFF2-40B4-BE49-F238E27FC236}">
                <a16:creationId xmlns:a16="http://schemas.microsoft.com/office/drawing/2014/main" id="{A01E6CBC-FC7B-426F-9962-4D075E7397D9}"/>
              </a:ext>
            </a:extLst>
          </p:cNvPr>
          <p:cNvSpPr>
            <a:spLocks noGrp="1"/>
          </p:cNvSpPr>
          <p:nvPr>
            <p:ph type="body" sz="quarter" idx="15" hasCustomPrompt="1"/>
          </p:nvPr>
        </p:nvSpPr>
        <p:spPr>
          <a:xfrm>
            <a:off x="8575220" y="3433390"/>
            <a:ext cx="3121480" cy="341632"/>
          </a:xfrm>
        </p:spPr>
        <p:txBody>
          <a:bodyPr anchor="b">
            <a:spAutoFit/>
          </a:bodyPr>
          <a:lstStyle>
            <a:lvl1pPr marL="0" indent="0" algn="l">
              <a:buFont typeface="Arial" panose="020B0604020202020204" pitchFamily="34" charset="0"/>
              <a:buNone/>
              <a:defRPr b="1" cap="none" spc="0" baseline="0">
                <a:solidFill>
                  <a:schemeClr val="accent4"/>
                </a:solidFill>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a:t>Your text here</a:t>
            </a:r>
          </a:p>
        </p:txBody>
      </p:sp>
      <p:sp>
        <p:nvSpPr>
          <p:cNvPr id="10" name="Espace réservé du texte 7">
            <a:extLst>
              <a:ext uri="{FF2B5EF4-FFF2-40B4-BE49-F238E27FC236}">
                <a16:creationId xmlns:a16="http://schemas.microsoft.com/office/drawing/2014/main" id="{D3B07922-F4EA-412B-8928-CBD31E51C22E}"/>
              </a:ext>
            </a:extLst>
          </p:cNvPr>
          <p:cNvSpPr>
            <a:spLocks noGrp="1"/>
          </p:cNvSpPr>
          <p:nvPr>
            <p:ph type="body" sz="quarter" idx="16" hasCustomPrompt="1"/>
          </p:nvPr>
        </p:nvSpPr>
        <p:spPr>
          <a:xfrm>
            <a:off x="495300" y="3924193"/>
            <a:ext cx="3121480" cy="338554"/>
          </a:xfrm>
        </p:spPr>
        <p:txBody>
          <a:bodyPr anchor="t">
            <a:spAutoFit/>
          </a:bodyPr>
          <a:lstStyle>
            <a:lvl1pPr marL="0" indent="0" algn="l">
              <a:lnSpc>
                <a:spcPct val="100000"/>
              </a:lnSpc>
              <a:spcBef>
                <a:spcPts val="300"/>
              </a:spcBef>
              <a:buFont typeface="Arial" panose="020B0604020202020204" pitchFamily="34" charset="0"/>
              <a:buNone/>
              <a:defRPr sz="1600" b="0" cap="none" spc="0" baseline="0">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a:t>Your text here</a:t>
            </a:r>
          </a:p>
        </p:txBody>
      </p:sp>
      <p:sp>
        <p:nvSpPr>
          <p:cNvPr id="11" name="Espace réservé du texte 7">
            <a:extLst>
              <a:ext uri="{FF2B5EF4-FFF2-40B4-BE49-F238E27FC236}">
                <a16:creationId xmlns:a16="http://schemas.microsoft.com/office/drawing/2014/main" id="{07C2FCBD-4D77-4221-8FE3-9ACE14F86631}"/>
              </a:ext>
            </a:extLst>
          </p:cNvPr>
          <p:cNvSpPr>
            <a:spLocks noGrp="1"/>
          </p:cNvSpPr>
          <p:nvPr>
            <p:ph type="body" sz="quarter" idx="17" hasCustomPrompt="1"/>
          </p:nvPr>
        </p:nvSpPr>
        <p:spPr>
          <a:xfrm>
            <a:off x="4535260" y="3924193"/>
            <a:ext cx="3121480" cy="338554"/>
          </a:xfrm>
        </p:spPr>
        <p:txBody>
          <a:bodyPr anchor="t">
            <a:spAutoFit/>
          </a:bodyPr>
          <a:lstStyle>
            <a:lvl1pPr marL="0" indent="0" algn="l">
              <a:lnSpc>
                <a:spcPct val="100000"/>
              </a:lnSpc>
              <a:spcBef>
                <a:spcPts val="300"/>
              </a:spcBef>
              <a:buFont typeface="Arial" panose="020B0604020202020204" pitchFamily="34" charset="0"/>
              <a:buNone/>
              <a:defRPr sz="1600" b="0" cap="none" spc="0" baseline="0">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a:t>Your text here</a:t>
            </a:r>
          </a:p>
        </p:txBody>
      </p:sp>
      <p:sp>
        <p:nvSpPr>
          <p:cNvPr id="12" name="Espace réservé du texte 7">
            <a:extLst>
              <a:ext uri="{FF2B5EF4-FFF2-40B4-BE49-F238E27FC236}">
                <a16:creationId xmlns:a16="http://schemas.microsoft.com/office/drawing/2014/main" id="{D706B066-FD11-478C-89AC-C849AC0D6F15}"/>
              </a:ext>
            </a:extLst>
          </p:cNvPr>
          <p:cNvSpPr>
            <a:spLocks noGrp="1"/>
          </p:cNvSpPr>
          <p:nvPr>
            <p:ph type="body" sz="quarter" idx="18" hasCustomPrompt="1"/>
          </p:nvPr>
        </p:nvSpPr>
        <p:spPr>
          <a:xfrm>
            <a:off x="8575220" y="3924193"/>
            <a:ext cx="3121480" cy="338554"/>
          </a:xfrm>
        </p:spPr>
        <p:txBody>
          <a:bodyPr anchor="t">
            <a:spAutoFit/>
          </a:bodyPr>
          <a:lstStyle>
            <a:lvl1pPr marL="0" indent="0" algn="l">
              <a:lnSpc>
                <a:spcPct val="100000"/>
              </a:lnSpc>
              <a:spcBef>
                <a:spcPts val="300"/>
              </a:spcBef>
              <a:buFont typeface="Arial" panose="020B0604020202020204" pitchFamily="34" charset="0"/>
              <a:buNone/>
              <a:defRPr sz="1600" b="0" cap="none" spc="0" baseline="0">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a:t>Your text here</a:t>
            </a:r>
          </a:p>
        </p:txBody>
      </p:sp>
      <p:sp>
        <p:nvSpPr>
          <p:cNvPr id="2" name="Espace réservé du numéro de diapositive 1">
            <a:extLst>
              <a:ext uri="{FF2B5EF4-FFF2-40B4-BE49-F238E27FC236}">
                <a16:creationId xmlns:a16="http://schemas.microsoft.com/office/drawing/2014/main" id="{5E5C377F-165D-4F92-8DD6-B7B690C55D8F}"/>
              </a:ext>
            </a:extLst>
          </p:cNvPr>
          <p:cNvSpPr>
            <a:spLocks noGrp="1"/>
          </p:cNvSpPr>
          <p:nvPr>
            <p:ph type="sldNum" sz="quarter" idx="20"/>
          </p:nvPr>
        </p:nvSpPr>
        <p:spPr/>
        <p:txBody>
          <a:bodyPr/>
          <a:lstStyle/>
          <a:p>
            <a:fld id="{D61AABEC-672F-4B68-B914-690DA978312C}" type="slidenum">
              <a:rPr lang="en-GB" smtClean="0"/>
              <a:pPr/>
              <a:t>‹#›</a:t>
            </a:fld>
            <a:r>
              <a:rPr lang="en-GB"/>
              <a:t> ‒ </a:t>
            </a:r>
          </a:p>
        </p:txBody>
      </p:sp>
      <p:sp>
        <p:nvSpPr>
          <p:cNvPr id="17" name="Espace réservé pour une image  3">
            <a:extLst>
              <a:ext uri="{FF2B5EF4-FFF2-40B4-BE49-F238E27FC236}">
                <a16:creationId xmlns:a16="http://schemas.microsoft.com/office/drawing/2014/main" id="{819F08F9-1548-4EA7-B9D8-5A0F8A35175A}"/>
              </a:ext>
            </a:extLst>
          </p:cNvPr>
          <p:cNvSpPr>
            <a:spLocks noGrp="1"/>
          </p:cNvSpPr>
          <p:nvPr>
            <p:ph type="pic" sz="quarter" idx="21" hasCustomPrompt="1"/>
          </p:nvPr>
        </p:nvSpPr>
        <p:spPr>
          <a:xfrm>
            <a:off x="495300" y="1412777"/>
            <a:ext cx="3121480" cy="1615024"/>
          </a:xfrm>
          <a:pattFill prst="wdUpDiag">
            <a:fgClr>
              <a:schemeClr val="bg1">
                <a:lumMod val="75000"/>
              </a:schemeClr>
            </a:fgClr>
            <a:bgClr>
              <a:schemeClr val="bg1">
                <a:lumMod val="85000"/>
              </a:schemeClr>
            </a:bgClr>
          </a:pattFill>
        </p:spPr>
        <p:txBody>
          <a:bodyPr/>
          <a:lstStyle/>
          <a:p>
            <a:r>
              <a:rPr lang="en-GB"/>
              <a:t> </a:t>
            </a:r>
          </a:p>
        </p:txBody>
      </p:sp>
      <p:sp>
        <p:nvSpPr>
          <p:cNvPr id="18" name="Espace réservé pour une image  3">
            <a:extLst>
              <a:ext uri="{FF2B5EF4-FFF2-40B4-BE49-F238E27FC236}">
                <a16:creationId xmlns:a16="http://schemas.microsoft.com/office/drawing/2014/main" id="{9F9E6627-E8BC-407E-A08B-D5933391D5FE}"/>
              </a:ext>
            </a:extLst>
          </p:cNvPr>
          <p:cNvSpPr>
            <a:spLocks noGrp="1"/>
          </p:cNvSpPr>
          <p:nvPr>
            <p:ph type="pic" sz="quarter" idx="22" hasCustomPrompt="1"/>
          </p:nvPr>
        </p:nvSpPr>
        <p:spPr>
          <a:xfrm>
            <a:off x="4535260" y="1412777"/>
            <a:ext cx="3121480" cy="1615024"/>
          </a:xfrm>
          <a:pattFill prst="wdUpDiag">
            <a:fgClr>
              <a:schemeClr val="bg1">
                <a:lumMod val="75000"/>
              </a:schemeClr>
            </a:fgClr>
            <a:bgClr>
              <a:schemeClr val="bg1">
                <a:lumMod val="85000"/>
              </a:schemeClr>
            </a:bgClr>
          </a:pattFill>
        </p:spPr>
        <p:txBody>
          <a:bodyPr/>
          <a:lstStyle/>
          <a:p>
            <a:r>
              <a:rPr lang="en-GB"/>
              <a:t> </a:t>
            </a:r>
          </a:p>
        </p:txBody>
      </p:sp>
      <p:sp>
        <p:nvSpPr>
          <p:cNvPr id="19" name="Espace réservé pour une image  3">
            <a:extLst>
              <a:ext uri="{FF2B5EF4-FFF2-40B4-BE49-F238E27FC236}">
                <a16:creationId xmlns:a16="http://schemas.microsoft.com/office/drawing/2014/main" id="{EF1EFA6A-C7CB-40F1-8449-9F22C2AA8081}"/>
              </a:ext>
            </a:extLst>
          </p:cNvPr>
          <p:cNvSpPr>
            <a:spLocks noGrp="1"/>
          </p:cNvSpPr>
          <p:nvPr>
            <p:ph type="pic" sz="quarter" idx="23" hasCustomPrompt="1"/>
          </p:nvPr>
        </p:nvSpPr>
        <p:spPr>
          <a:xfrm>
            <a:off x="8575220" y="1412777"/>
            <a:ext cx="3121480" cy="1615024"/>
          </a:xfrm>
          <a:pattFill prst="wdUpDiag">
            <a:fgClr>
              <a:schemeClr val="bg1">
                <a:lumMod val="75000"/>
              </a:schemeClr>
            </a:fgClr>
            <a:bgClr>
              <a:schemeClr val="bg1">
                <a:lumMod val="85000"/>
              </a:schemeClr>
            </a:bgClr>
          </a:pattFill>
        </p:spPr>
        <p:txBody>
          <a:bodyPr/>
          <a:lstStyle/>
          <a:p>
            <a:r>
              <a:rPr lang="en-GB"/>
              <a:t> </a:t>
            </a:r>
          </a:p>
        </p:txBody>
      </p:sp>
      <p:sp>
        <p:nvSpPr>
          <p:cNvPr id="3" name="Titre 2">
            <a:extLst>
              <a:ext uri="{FF2B5EF4-FFF2-40B4-BE49-F238E27FC236}">
                <a16:creationId xmlns:a16="http://schemas.microsoft.com/office/drawing/2014/main" id="{2042B6F5-C2DA-453F-A5C3-176EFCAFFFF2}"/>
              </a:ext>
            </a:extLst>
          </p:cNvPr>
          <p:cNvSpPr>
            <a:spLocks noGrp="1"/>
          </p:cNvSpPr>
          <p:nvPr>
            <p:ph type="title" hasCustomPrompt="1"/>
          </p:nvPr>
        </p:nvSpPr>
        <p:spPr/>
        <p:txBody>
          <a:bodyPr/>
          <a:lstStyle>
            <a:lvl1pPr>
              <a:defRPr/>
            </a:lvl1pPr>
          </a:lstStyle>
          <a:p>
            <a:r>
              <a:rPr lang="fr-FR" err="1"/>
              <a:t>Title</a:t>
            </a:r>
            <a:r>
              <a:rPr lang="fr-FR"/>
              <a:t> of the slide</a:t>
            </a:r>
          </a:p>
        </p:txBody>
      </p:sp>
      <p:cxnSp>
        <p:nvCxnSpPr>
          <p:cNvPr id="14" name="Straight Connector 35">
            <a:extLst>
              <a:ext uri="{FF2B5EF4-FFF2-40B4-BE49-F238E27FC236}">
                <a16:creationId xmlns:a16="http://schemas.microsoft.com/office/drawing/2014/main" id="{46EDFA8F-1089-4EDE-804F-C8EEA747D94B}"/>
              </a:ext>
            </a:extLst>
          </p:cNvPr>
          <p:cNvCxnSpPr>
            <a:cxnSpLocks/>
          </p:cNvCxnSpPr>
          <p:nvPr userDrawn="1"/>
        </p:nvCxnSpPr>
        <p:spPr>
          <a:xfrm flipV="1">
            <a:off x="4076020" y="1412777"/>
            <a:ext cx="0" cy="4264123"/>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35">
            <a:extLst>
              <a:ext uri="{FF2B5EF4-FFF2-40B4-BE49-F238E27FC236}">
                <a16:creationId xmlns:a16="http://schemas.microsoft.com/office/drawing/2014/main" id="{E1FE6121-B033-48ED-8125-9D7B1EB9D180}"/>
              </a:ext>
            </a:extLst>
          </p:cNvPr>
          <p:cNvCxnSpPr>
            <a:cxnSpLocks/>
          </p:cNvCxnSpPr>
          <p:nvPr userDrawn="1"/>
        </p:nvCxnSpPr>
        <p:spPr>
          <a:xfrm flipV="1">
            <a:off x="8115980" y="1412777"/>
            <a:ext cx="0" cy="4264123"/>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4" name="Footer Placeholder 3">
            <a:extLst>
              <a:ext uri="{FF2B5EF4-FFF2-40B4-BE49-F238E27FC236}">
                <a16:creationId xmlns:a16="http://schemas.microsoft.com/office/drawing/2014/main" id="{52E2AE0C-C569-8949-9A3E-DB18D3271F39}"/>
              </a:ext>
            </a:extLst>
          </p:cNvPr>
          <p:cNvSpPr>
            <a:spLocks noGrp="1"/>
          </p:cNvSpPr>
          <p:nvPr>
            <p:ph type="ftr" sz="quarter" idx="24"/>
          </p:nvPr>
        </p:nvSpPr>
        <p:spPr/>
        <p:txBody>
          <a:bodyPr/>
          <a:lstStyle/>
          <a:p>
            <a:endParaRPr lang="en-US"/>
          </a:p>
        </p:txBody>
      </p:sp>
    </p:spTree>
    <p:extLst>
      <p:ext uri="{BB962C8B-B14F-4D97-AF65-F5344CB8AC3E}">
        <p14:creationId xmlns:p14="http://schemas.microsoft.com/office/powerpoint/2010/main" val="1889923953"/>
      </p:ext>
    </p:extLst>
  </p:cSld>
  <p:clrMapOvr>
    <a:masterClrMapping/>
  </p:clrMapOvr>
  <p:extLst>
    <p:ext uri="{DCECCB84-F9BA-43D5-87BE-67443E8EF086}">
      <p15:sldGuideLst xmlns:p15="http://schemas.microsoft.com/office/powerpoint/2012/main">
        <p15:guide id="1" pos="247">
          <p15:clr>
            <a:srgbClr val="F26B43"/>
          </p15:clr>
        </p15:guide>
        <p15:guide id="2" pos="7427">
          <p15:clr>
            <a:srgbClr val="F26B43"/>
          </p15:clr>
        </p15:guide>
        <p15:guide id="3" orient="horz" pos="232">
          <p15:clr>
            <a:srgbClr val="F26B43"/>
          </p15:clr>
        </p15:guide>
        <p15:guide id="4" orient="horz" pos="600">
          <p15:clr>
            <a:srgbClr val="F26B43"/>
          </p15:clr>
        </p15:guide>
        <p15:guide id="5" pos="7379">
          <p15:clr>
            <a:srgbClr val="FBAE4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3_3 Columns with titles &amp; visuals">
    <p:spTree>
      <p:nvGrpSpPr>
        <p:cNvPr id="1" name=""/>
        <p:cNvGrpSpPr/>
        <p:nvPr/>
      </p:nvGrpSpPr>
      <p:grpSpPr>
        <a:xfrm>
          <a:off x="0" y="0"/>
          <a:ext cx="0" cy="0"/>
          <a:chOff x="0" y="0"/>
          <a:chExt cx="0" cy="0"/>
        </a:xfrm>
      </p:grpSpPr>
      <p:sp>
        <p:nvSpPr>
          <p:cNvPr id="7" name="Espace réservé du texte 7">
            <a:extLst>
              <a:ext uri="{FF2B5EF4-FFF2-40B4-BE49-F238E27FC236}">
                <a16:creationId xmlns:a16="http://schemas.microsoft.com/office/drawing/2014/main" id="{956F1229-4838-4B2A-8426-04F56D2CA3E0}"/>
              </a:ext>
            </a:extLst>
          </p:cNvPr>
          <p:cNvSpPr>
            <a:spLocks noGrp="1"/>
          </p:cNvSpPr>
          <p:nvPr>
            <p:ph type="body" sz="quarter" idx="13" hasCustomPrompt="1"/>
          </p:nvPr>
        </p:nvSpPr>
        <p:spPr>
          <a:xfrm>
            <a:off x="495300" y="3433390"/>
            <a:ext cx="3121480" cy="341633"/>
          </a:xfrm>
        </p:spPr>
        <p:txBody>
          <a:bodyPr anchor="b">
            <a:spAutoFit/>
          </a:bodyPr>
          <a:lstStyle>
            <a:lvl1pPr marL="0" indent="0" algn="l">
              <a:buFont typeface="Arial" panose="020B0604020202020204" pitchFamily="34" charset="0"/>
              <a:buNone/>
              <a:defRPr b="1" cap="none" spc="0" baseline="0">
                <a:solidFill>
                  <a:schemeClr val="bg2"/>
                </a:solidFill>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a:t>Your text here</a:t>
            </a:r>
          </a:p>
        </p:txBody>
      </p:sp>
      <p:sp>
        <p:nvSpPr>
          <p:cNvPr id="8" name="Espace réservé du texte 7">
            <a:extLst>
              <a:ext uri="{FF2B5EF4-FFF2-40B4-BE49-F238E27FC236}">
                <a16:creationId xmlns:a16="http://schemas.microsoft.com/office/drawing/2014/main" id="{B2693C99-AE29-457B-968A-2239A52900BE}"/>
              </a:ext>
            </a:extLst>
          </p:cNvPr>
          <p:cNvSpPr>
            <a:spLocks noGrp="1"/>
          </p:cNvSpPr>
          <p:nvPr>
            <p:ph type="body" sz="quarter" idx="14" hasCustomPrompt="1"/>
          </p:nvPr>
        </p:nvSpPr>
        <p:spPr>
          <a:xfrm>
            <a:off x="4535260" y="3433390"/>
            <a:ext cx="3121480" cy="341632"/>
          </a:xfrm>
        </p:spPr>
        <p:txBody>
          <a:bodyPr anchor="b">
            <a:spAutoFit/>
          </a:bodyPr>
          <a:lstStyle>
            <a:lvl1pPr marL="0" indent="0" algn="l">
              <a:buFont typeface="Arial" panose="020B0604020202020204" pitchFamily="34" charset="0"/>
              <a:buNone/>
              <a:defRPr b="1" cap="none" spc="0" baseline="0">
                <a:solidFill>
                  <a:schemeClr val="tx2"/>
                </a:solidFill>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a:t>Your text here</a:t>
            </a:r>
          </a:p>
        </p:txBody>
      </p:sp>
      <p:sp>
        <p:nvSpPr>
          <p:cNvPr id="9" name="Espace réservé du texte 7">
            <a:extLst>
              <a:ext uri="{FF2B5EF4-FFF2-40B4-BE49-F238E27FC236}">
                <a16:creationId xmlns:a16="http://schemas.microsoft.com/office/drawing/2014/main" id="{A01E6CBC-FC7B-426F-9962-4D075E7397D9}"/>
              </a:ext>
            </a:extLst>
          </p:cNvPr>
          <p:cNvSpPr>
            <a:spLocks noGrp="1"/>
          </p:cNvSpPr>
          <p:nvPr>
            <p:ph type="body" sz="quarter" idx="15" hasCustomPrompt="1"/>
          </p:nvPr>
        </p:nvSpPr>
        <p:spPr>
          <a:xfrm>
            <a:off x="8575220" y="3433390"/>
            <a:ext cx="3121480" cy="341632"/>
          </a:xfrm>
        </p:spPr>
        <p:txBody>
          <a:bodyPr anchor="b">
            <a:spAutoFit/>
          </a:bodyPr>
          <a:lstStyle>
            <a:lvl1pPr marL="0" indent="0" algn="l">
              <a:buFont typeface="Arial" panose="020B0604020202020204" pitchFamily="34" charset="0"/>
              <a:buNone/>
              <a:defRPr b="1" cap="none" spc="0" baseline="0">
                <a:solidFill>
                  <a:schemeClr val="accent3"/>
                </a:solidFill>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a:t>Your text here</a:t>
            </a:r>
          </a:p>
        </p:txBody>
      </p:sp>
      <p:sp>
        <p:nvSpPr>
          <p:cNvPr id="10" name="Espace réservé du texte 7">
            <a:extLst>
              <a:ext uri="{FF2B5EF4-FFF2-40B4-BE49-F238E27FC236}">
                <a16:creationId xmlns:a16="http://schemas.microsoft.com/office/drawing/2014/main" id="{D3B07922-F4EA-412B-8928-CBD31E51C22E}"/>
              </a:ext>
            </a:extLst>
          </p:cNvPr>
          <p:cNvSpPr>
            <a:spLocks noGrp="1"/>
          </p:cNvSpPr>
          <p:nvPr>
            <p:ph type="body" sz="quarter" idx="16" hasCustomPrompt="1"/>
          </p:nvPr>
        </p:nvSpPr>
        <p:spPr>
          <a:xfrm>
            <a:off x="495300" y="3924193"/>
            <a:ext cx="3121480" cy="338554"/>
          </a:xfrm>
        </p:spPr>
        <p:txBody>
          <a:bodyPr anchor="t">
            <a:spAutoFit/>
          </a:bodyPr>
          <a:lstStyle>
            <a:lvl1pPr marL="0" indent="0" algn="l">
              <a:lnSpc>
                <a:spcPct val="100000"/>
              </a:lnSpc>
              <a:spcBef>
                <a:spcPts val="300"/>
              </a:spcBef>
              <a:buFont typeface="Arial" panose="020B0604020202020204" pitchFamily="34" charset="0"/>
              <a:buNone/>
              <a:defRPr sz="1600" b="0" cap="none" spc="0" baseline="0">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a:t>Your text here</a:t>
            </a:r>
          </a:p>
        </p:txBody>
      </p:sp>
      <p:sp>
        <p:nvSpPr>
          <p:cNvPr id="11" name="Espace réservé du texte 7">
            <a:extLst>
              <a:ext uri="{FF2B5EF4-FFF2-40B4-BE49-F238E27FC236}">
                <a16:creationId xmlns:a16="http://schemas.microsoft.com/office/drawing/2014/main" id="{07C2FCBD-4D77-4221-8FE3-9ACE14F86631}"/>
              </a:ext>
            </a:extLst>
          </p:cNvPr>
          <p:cNvSpPr>
            <a:spLocks noGrp="1"/>
          </p:cNvSpPr>
          <p:nvPr>
            <p:ph type="body" sz="quarter" idx="17" hasCustomPrompt="1"/>
          </p:nvPr>
        </p:nvSpPr>
        <p:spPr>
          <a:xfrm>
            <a:off x="4535260" y="3924193"/>
            <a:ext cx="3121480" cy="338554"/>
          </a:xfrm>
        </p:spPr>
        <p:txBody>
          <a:bodyPr anchor="t">
            <a:spAutoFit/>
          </a:bodyPr>
          <a:lstStyle>
            <a:lvl1pPr marL="0" indent="0" algn="l">
              <a:lnSpc>
                <a:spcPct val="100000"/>
              </a:lnSpc>
              <a:spcBef>
                <a:spcPts val="300"/>
              </a:spcBef>
              <a:buFont typeface="Arial" panose="020B0604020202020204" pitchFamily="34" charset="0"/>
              <a:buNone/>
              <a:defRPr sz="1600" b="0" cap="none" spc="0" baseline="0">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a:t>Your text here</a:t>
            </a:r>
          </a:p>
        </p:txBody>
      </p:sp>
      <p:sp>
        <p:nvSpPr>
          <p:cNvPr id="12" name="Espace réservé du texte 7">
            <a:extLst>
              <a:ext uri="{FF2B5EF4-FFF2-40B4-BE49-F238E27FC236}">
                <a16:creationId xmlns:a16="http://schemas.microsoft.com/office/drawing/2014/main" id="{D706B066-FD11-478C-89AC-C849AC0D6F15}"/>
              </a:ext>
            </a:extLst>
          </p:cNvPr>
          <p:cNvSpPr>
            <a:spLocks noGrp="1"/>
          </p:cNvSpPr>
          <p:nvPr>
            <p:ph type="body" sz="quarter" idx="18" hasCustomPrompt="1"/>
          </p:nvPr>
        </p:nvSpPr>
        <p:spPr>
          <a:xfrm>
            <a:off x="8575220" y="3924193"/>
            <a:ext cx="3121480" cy="338554"/>
          </a:xfrm>
        </p:spPr>
        <p:txBody>
          <a:bodyPr anchor="t">
            <a:spAutoFit/>
          </a:bodyPr>
          <a:lstStyle>
            <a:lvl1pPr marL="0" indent="0" algn="l">
              <a:lnSpc>
                <a:spcPct val="100000"/>
              </a:lnSpc>
              <a:spcBef>
                <a:spcPts val="300"/>
              </a:spcBef>
              <a:buFont typeface="Arial" panose="020B0604020202020204" pitchFamily="34" charset="0"/>
              <a:buNone/>
              <a:defRPr sz="1600" b="0" cap="none" spc="0" baseline="0">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a:t>Your text here</a:t>
            </a:r>
          </a:p>
        </p:txBody>
      </p:sp>
      <p:sp>
        <p:nvSpPr>
          <p:cNvPr id="2" name="Espace réservé du numéro de diapositive 1">
            <a:extLst>
              <a:ext uri="{FF2B5EF4-FFF2-40B4-BE49-F238E27FC236}">
                <a16:creationId xmlns:a16="http://schemas.microsoft.com/office/drawing/2014/main" id="{5E5C377F-165D-4F92-8DD6-B7B690C55D8F}"/>
              </a:ext>
            </a:extLst>
          </p:cNvPr>
          <p:cNvSpPr>
            <a:spLocks noGrp="1"/>
          </p:cNvSpPr>
          <p:nvPr>
            <p:ph type="sldNum" sz="quarter" idx="20"/>
          </p:nvPr>
        </p:nvSpPr>
        <p:spPr/>
        <p:txBody>
          <a:bodyPr/>
          <a:lstStyle/>
          <a:p>
            <a:fld id="{D61AABEC-672F-4B68-B914-690DA978312C}" type="slidenum">
              <a:rPr lang="en-GB" smtClean="0"/>
              <a:pPr/>
              <a:t>‹#›</a:t>
            </a:fld>
            <a:r>
              <a:rPr lang="en-GB"/>
              <a:t> ‒ </a:t>
            </a:r>
          </a:p>
        </p:txBody>
      </p:sp>
      <p:sp>
        <p:nvSpPr>
          <p:cNvPr id="17" name="Espace réservé pour une image  3">
            <a:extLst>
              <a:ext uri="{FF2B5EF4-FFF2-40B4-BE49-F238E27FC236}">
                <a16:creationId xmlns:a16="http://schemas.microsoft.com/office/drawing/2014/main" id="{819F08F9-1548-4EA7-B9D8-5A0F8A35175A}"/>
              </a:ext>
            </a:extLst>
          </p:cNvPr>
          <p:cNvSpPr>
            <a:spLocks noGrp="1"/>
          </p:cNvSpPr>
          <p:nvPr>
            <p:ph type="pic" sz="quarter" idx="21" hasCustomPrompt="1"/>
          </p:nvPr>
        </p:nvSpPr>
        <p:spPr>
          <a:xfrm>
            <a:off x="495300" y="1412777"/>
            <a:ext cx="3121480" cy="1615024"/>
          </a:xfrm>
          <a:pattFill prst="wdUpDiag">
            <a:fgClr>
              <a:schemeClr val="bg1">
                <a:lumMod val="75000"/>
              </a:schemeClr>
            </a:fgClr>
            <a:bgClr>
              <a:schemeClr val="bg1">
                <a:lumMod val="85000"/>
              </a:schemeClr>
            </a:bgClr>
          </a:pattFill>
        </p:spPr>
        <p:txBody>
          <a:bodyPr/>
          <a:lstStyle/>
          <a:p>
            <a:r>
              <a:rPr lang="en-GB"/>
              <a:t> </a:t>
            </a:r>
          </a:p>
        </p:txBody>
      </p:sp>
      <p:sp>
        <p:nvSpPr>
          <p:cNvPr id="18" name="Espace réservé pour une image  3">
            <a:extLst>
              <a:ext uri="{FF2B5EF4-FFF2-40B4-BE49-F238E27FC236}">
                <a16:creationId xmlns:a16="http://schemas.microsoft.com/office/drawing/2014/main" id="{9F9E6627-E8BC-407E-A08B-D5933391D5FE}"/>
              </a:ext>
            </a:extLst>
          </p:cNvPr>
          <p:cNvSpPr>
            <a:spLocks noGrp="1"/>
          </p:cNvSpPr>
          <p:nvPr>
            <p:ph type="pic" sz="quarter" idx="22" hasCustomPrompt="1"/>
          </p:nvPr>
        </p:nvSpPr>
        <p:spPr>
          <a:xfrm>
            <a:off x="4535260" y="1412777"/>
            <a:ext cx="3121480" cy="1615024"/>
          </a:xfrm>
          <a:pattFill prst="wdUpDiag">
            <a:fgClr>
              <a:schemeClr val="bg1">
                <a:lumMod val="75000"/>
              </a:schemeClr>
            </a:fgClr>
            <a:bgClr>
              <a:schemeClr val="bg1">
                <a:lumMod val="85000"/>
              </a:schemeClr>
            </a:bgClr>
          </a:pattFill>
        </p:spPr>
        <p:txBody>
          <a:bodyPr/>
          <a:lstStyle/>
          <a:p>
            <a:r>
              <a:rPr lang="en-GB"/>
              <a:t> </a:t>
            </a:r>
          </a:p>
        </p:txBody>
      </p:sp>
      <p:sp>
        <p:nvSpPr>
          <p:cNvPr id="19" name="Espace réservé pour une image  3">
            <a:extLst>
              <a:ext uri="{FF2B5EF4-FFF2-40B4-BE49-F238E27FC236}">
                <a16:creationId xmlns:a16="http://schemas.microsoft.com/office/drawing/2014/main" id="{EF1EFA6A-C7CB-40F1-8449-9F22C2AA8081}"/>
              </a:ext>
            </a:extLst>
          </p:cNvPr>
          <p:cNvSpPr>
            <a:spLocks noGrp="1"/>
          </p:cNvSpPr>
          <p:nvPr>
            <p:ph type="pic" sz="quarter" idx="23" hasCustomPrompt="1"/>
          </p:nvPr>
        </p:nvSpPr>
        <p:spPr>
          <a:xfrm>
            <a:off x="8575220" y="1412777"/>
            <a:ext cx="3121480" cy="1615024"/>
          </a:xfrm>
          <a:pattFill prst="wdUpDiag">
            <a:fgClr>
              <a:schemeClr val="bg1">
                <a:lumMod val="75000"/>
              </a:schemeClr>
            </a:fgClr>
            <a:bgClr>
              <a:schemeClr val="bg1">
                <a:lumMod val="85000"/>
              </a:schemeClr>
            </a:bgClr>
          </a:pattFill>
        </p:spPr>
        <p:txBody>
          <a:bodyPr/>
          <a:lstStyle/>
          <a:p>
            <a:r>
              <a:rPr lang="en-GB"/>
              <a:t> </a:t>
            </a:r>
          </a:p>
        </p:txBody>
      </p:sp>
      <p:sp>
        <p:nvSpPr>
          <p:cNvPr id="3" name="Titre 2">
            <a:extLst>
              <a:ext uri="{FF2B5EF4-FFF2-40B4-BE49-F238E27FC236}">
                <a16:creationId xmlns:a16="http://schemas.microsoft.com/office/drawing/2014/main" id="{2042B6F5-C2DA-453F-A5C3-176EFCAFFFF2}"/>
              </a:ext>
            </a:extLst>
          </p:cNvPr>
          <p:cNvSpPr>
            <a:spLocks noGrp="1"/>
          </p:cNvSpPr>
          <p:nvPr>
            <p:ph type="title" hasCustomPrompt="1"/>
          </p:nvPr>
        </p:nvSpPr>
        <p:spPr/>
        <p:txBody>
          <a:bodyPr/>
          <a:lstStyle>
            <a:lvl1pPr>
              <a:defRPr/>
            </a:lvl1pPr>
          </a:lstStyle>
          <a:p>
            <a:r>
              <a:rPr lang="fr-FR" err="1"/>
              <a:t>Title</a:t>
            </a:r>
            <a:r>
              <a:rPr lang="fr-FR"/>
              <a:t> of the slide</a:t>
            </a:r>
          </a:p>
        </p:txBody>
      </p:sp>
      <p:sp>
        <p:nvSpPr>
          <p:cNvPr id="4" name="Footer Placeholder 3">
            <a:extLst>
              <a:ext uri="{FF2B5EF4-FFF2-40B4-BE49-F238E27FC236}">
                <a16:creationId xmlns:a16="http://schemas.microsoft.com/office/drawing/2014/main" id="{E6E343B0-7FEC-B74F-8FB4-F0F7CE7AFD23}"/>
              </a:ext>
            </a:extLst>
          </p:cNvPr>
          <p:cNvSpPr>
            <a:spLocks noGrp="1"/>
          </p:cNvSpPr>
          <p:nvPr>
            <p:ph type="ftr" sz="quarter" idx="24"/>
          </p:nvPr>
        </p:nvSpPr>
        <p:spPr/>
        <p:txBody>
          <a:bodyPr/>
          <a:lstStyle/>
          <a:p>
            <a:endParaRPr lang="en-US"/>
          </a:p>
        </p:txBody>
      </p:sp>
    </p:spTree>
    <p:extLst>
      <p:ext uri="{BB962C8B-B14F-4D97-AF65-F5344CB8AC3E}">
        <p14:creationId xmlns:p14="http://schemas.microsoft.com/office/powerpoint/2010/main" val="2511738764"/>
      </p:ext>
    </p:extLst>
  </p:cSld>
  <p:clrMapOvr>
    <a:masterClrMapping/>
  </p:clrMapOvr>
  <p:extLst>
    <p:ext uri="{DCECCB84-F9BA-43D5-87BE-67443E8EF086}">
      <p15:sldGuideLst xmlns:p15="http://schemas.microsoft.com/office/powerpoint/2012/main">
        <p15:guide id="1" pos="247">
          <p15:clr>
            <a:srgbClr val="F26B43"/>
          </p15:clr>
        </p15:guide>
        <p15:guide id="2" pos="7427">
          <p15:clr>
            <a:srgbClr val="F26B43"/>
          </p15:clr>
        </p15:guide>
        <p15:guide id="3" orient="horz" pos="232">
          <p15:clr>
            <a:srgbClr val="F26B43"/>
          </p15:clr>
        </p15:guide>
        <p15:guide id="4" orient="horz" pos="600">
          <p15:clr>
            <a:srgbClr val="F26B43"/>
          </p15:clr>
        </p15:guide>
        <p15:guide id="5" pos="7379">
          <p15:clr>
            <a:srgbClr val="FBAE4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1_3 Columns with titles &amp; visuals with dividers">
    <p:spTree>
      <p:nvGrpSpPr>
        <p:cNvPr id="1" name=""/>
        <p:cNvGrpSpPr/>
        <p:nvPr/>
      </p:nvGrpSpPr>
      <p:grpSpPr>
        <a:xfrm>
          <a:off x="0" y="0"/>
          <a:ext cx="0" cy="0"/>
          <a:chOff x="0" y="0"/>
          <a:chExt cx="0" cy="0"/>
        </a:xfrm>
      </p:grpSpPr>
      <p:sp>
        <p:nvSpPr>
          <p:cNvPr id="7" name="Espace réservé du texte 7">
            <a:extLst>
              <a:ext uri="{FF2B5EF4-FFF2-40B4-BE49-F238E27FC236}">
                <a16:creationId xmlns:a16="http://schemas.microsoft.com/office/drawing/2014/main" id="{956F1229-4838-4B2A-8426-04F56D2CA3E0}"/>
              </a:ext>
            </a:extLst>
          </p:cNvPr>
          <p:cNvSpPr>
            <a:spLocks noGrp="1"/>
          </p:cNvSpPr>
          <p:nvPr>
            <p:ph type="body" sz="quarter" idx="13" hasCustomPrompt="1"/>
          </p:nvPr>
        </p:nvSpPr>
        <p:spPr>
          <a:xfrm>
            <a:off x="495300" y="3433390"/>
            <a:ext cx="3121480" cy="341633"/>
          </a:xfrm>
        </p:spPr>
        <p:txBody>
          <a:bodyPr anchor="b">
            <a:spAutoFit/>
          </a:bodyPr>
          <a:lstStyle>
            <a:lvl1pPr marL="0" indent="0" algn="l">
              <a:buFont typeface="Arial" panose="020B0604020202020204" pitchFamily="34" charset="0"/>
              <a:buNone/>
              <a:defRPr b="1" cap="none" spc="0" baseline="0">
                <a:solidFill>
                  <a:schemeClr val="bg2"/>
                </a:solidFill>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a:t>Your text here</a:t>
            </a:r>
          </a:p>
        </p:txBody>
      </p:sp>
      <p:sp>
        <p:nvSpPr>
          <p:cNvPr id="8" name="Espace réservé du texte 7">
            <a:extLst>
              <a:ext uri="{FF2B5EF4-FFF2-40B4-BE49-F238E27FC236}">
                <a16:creationId xmlns:a16="http://schemas.microsoft.com/office/drawing/2014/main" id="{B2693C99-AE29-457B-968A-2239A52900BE}"/>
              </a:ext>
            </a:extLst>
          </p:cNvPr>
          <p:cNvSpPr>
            <a:spLocks noGrp="1"/>
          </p:cNvSpPr>
          <p:nvPr>
            <p:ph type="body" sz="quarter" idx="14" hasCustomPrompt="1"/>
          </p:nvPr>
        </p:nvSpPr>
        <p:spPr>
          <a:xfrm>
            <a:off x="4535260" y="3433390"/>
            <a:ext cx="3121480" cy="341632"/>
          </a:xfrm>
        </p:spPr>
        <p:txBody>
          <a:bodyPr anchor="b">
            <a:spAutoFit/>
          </a:bodyPr>
          <a:lstStyle>
            <a:lvl1pPr marL="0" indent="0" algn="l">
              <a:buFont typeface="Arial" panose="020B0604020202020204" pitchFamily="34" charset="0"/>
              <a:buNone/>
              <a:defRPr b="1" cap="none" spc="0" baseline="0">
                <a:solidFill>
                  <a:schemeClr val="tx2"/>
                </a:solidFill>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a:t>Your text here</a:t>
            </a:r>
          </a:p>
        </p:txBody>
      </p:sp>
      <p:sp>
        <p:nvSpPr>
          <p:cNvPr id="9" name="Espace réservé du texte 7">
            <a:extLst>
              <a:ext uri="{FF2B5EF4-FFF2-40B4-BE49-F238E27FC236}">
                <a16:creationId xmlns:a16="http://schemas.microsoft.com/office/drawing/2014/main" id="{A01E6CBC-FC7B-426F-9962-4D075E7397D9}"/>
              </a:ext>
            </a:extLst>
          </p:cNvPr>
          <p:cNvSpPr>
            <a:spLocks noGrp="1"/>
          </p:cNvSpPr>
          <p:nvPr>
            <p:ph type="body" sz="quarter" idx="15" hasCustomPrompt="1"/>
          </p:nvPr>
        </p:nvSpPr>
        <p:spPr>
          <a:xfrm>
            <a:off x="8575220" y="3433390"/>
            <a:ext cx="3121480" cy="341632"/>
          </a:xfrm>
        </p:spPr>
        <p:txBody>
          <a:bodyPr anchor="b">
            <a:spAutoFit/>
          </a:bodyPr>
          <a:lstStyle>
            <a:lvl1pPr marL="0" indent="0" algn="l">
              <a:buFont typeface="Arial" panose="020B0604020202020204" pitchFamily="34" charset="0"/>
              <a:buNone/>
              <a:defRPr b="1" cap="none" spc="0" baseline="0">
                <a:solidFill>
                  <a:schemeClr val="accent3"/>
                </a:solidFill>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a:t>Your text here</a:t>
            </a:r>
          </a:p>
        </p:txBody>
      </p:sp>
      <p:sp>
        <p:nvSpPr>
          <p:cNvPr id="10" name="Espace réservé du texte 7">
            <a:extLst>
              <a:ext uri="{FF2B5EF4-FFF2-40B4-BE49-F238E27FC236}">
                <a16:creationId xmlns:a16="http://schemas.microsoft.com/office/drawing/2014/main" id="{D3B07922-F4EA-412B-8928-CBD31E51C22E}"/>
              </a:ext>
            </a:extLst>
          </p:cNvPr>
          <p:cNvSpPr>
            <a:spLocks noGrp="1"/>
          </p:cNvSpPr>
          <p:nvPr>
            <p:ph type="body" sz="quarter" idx="16" hasCustomPrompt="1"/>
          </p:nvPr>
        </p:nvSpPr>
        <p:spPr>
          <a:xfrm>
            <a:off x="495300" y="3924193"/>
            <a:ext cx="3121480" cy="338554"/>
          </a:xfrm>
        </p:spPr>
        <p:txBody>
          <a:bodyPr anchor="t">
            <a:spAutoFit/>
          </a:bodyPr>
          <a:lstStyle>
            <a:lvl1pPr marL="0" indent="0" algn="l">
              <a:lnSpc>
                <a:spcPct val="100000"/>
              </a:lnSpc>
              <a:spcBef>
                <a:spcPts val="300"/>
              </a:spcBef>
              <a:buFont typeface="Arial" panose="020B0604020202020204" pitchFamily="34" charset="0"/>
              <a:buNone/>
              <a:defRPr sz="1600" b="0" cap="none" spc="0" baseline="0">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a:t>Your text here</a:t>
            </a:r>
          </a:p>
        </p:txBody>
      </p:sp>
      <p:sp>
        <p:nvSpPr>
          <p:cNvPr id="11" name="Espace réservé du texte 7">
            <a:extLst>
              <a:ext uri="{FF2B5EF4-FFF2-40B4-BE49-F238E27FC236}">
                <a16:creationId xmlns:a16="http://schemas.microsoft.com/office/drawing/2014/main" id="{07C2FCBD-4D77-4221-8FE3-9ACE14F86631}"/>
              </a:ext>
            </a:extLst>
          </p:cNvPr>
          <p:cNvSpPr>
            <a:spLocks noGrp="1"/>
          </p:cNvSpPr>
          <p:nvPr>
            <p:ph type="body" sz="quarter" idx="17" hasCustomPrompt="1"/>
          </p:nvPr>
        </p:nvSpPr>
        <p:spPr>
          <a:xfrm>
            <a:off x="4535260" y="3924193"/>
            <a:ext cx="3121480" cy="338554"/>
          </a:xfrm>
        </p:spPr>
        <p:txBody>
          <a:bodyPr anchor="t">
            <a:spAutoFit/>
          </a:bodyPr>
          <a:lstStyle>
            <a:lvl1pPr marL="0" indent="0" algn="l">
              <a:lnSpc>
                <a:spcPct val="100000"/>
              </a:lnSpc>
              <a:spcBef>
                <a:spcPts val="300"/>
              </a:spcBef>
              <a:buFont typeface="Arial" panose="020B0604020202020204" pitchFamily="34" charset="0"/>
              <a:buNone/>
              <a:defRPr sz="1600" b="0" cap="none" spc="0" baseline="0">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a:t>Your text here</a:t>
            </a:r>
          </a:p>
        </p:txBody>
      </p:sp>
      <p:sp>
        <p:nvSpPr>
          <p:cNvPr id="12" name="Espace réservé du texte 7">
            <a:extLst>
              <a:ext uri="{FF2B5EF4-FFF2-40B4-BE49-F238E27FC236}">
                <a16:creationId xmlns:a16="http://schemas.microsoft.com/office/drawing/2014/main" id="{D706B066-FD11-478C-89AC-C849AC0D6F15}"/>
              </a:ext>
            </a:extLst>
          </p:cNvPr>
          <p:cNvSpPr>
            <a:spLocks noGrp="1"/>
          </p:cNvSpPr>
          <p:nvPr>
            <p:ph type="body" sz="quarter" idx="18" hasCustomPrompt="1"/>
          </p:nvPr>
        </p:nvSpPr>
        <p:spPr>
          <a:xfrm>
            <a:off x="8575220" y="3924193"/>
            <a:ext cx="3121480" cy="338554"/>
          </a:xfrm>
        </p:spPr>
        <p:txBody>
          <a:bodyPr anchor="t">
            <a:spAutoFit/>
          </a:bodyPr>
          <a:lstStyle>
            <a:lvl1pPr marL="0" indent="0" algn="l">
              <a:lnSpc>
                <a:spcPct val="100000"/>
              </a:lnSpc>
              <a:spcBef>
                <a:spcPts val="300"/>
              </a:spcBef>
              <a:buFont typeface="Arial" panose="020B0604020202020204" pitchFamily="34" charset="0"/>
              <a:buNone/>
              <a:defRPr sz="1600" b="0" cap="none" spc="0" baseline="0">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a:t>Your text here</a:t>
            </a:r>
          </a:p>
        </p:txBody>
      </p:sp>
      <p:sp>
        <p:nvSpPr>
          <p:cNvPr id="2" name="Espace réservé du numéro de diapositive 1">
            <a:extLst>
              <a:ext uri="{FF2B5EF4-FFF2-40B4-BE49-F238E27FC236}">
                <a16:creationId xmlns:a16="http://schemas.microsoft.com/office/drawing/2014/main" id="{5E5C377F-165D-4F92-8DD6-B7B690C55D8F}"/>
              </a:ext>
            </a:extLst>
          </p:cNvPr>
          <p:cNvSpPr>
            <a:spLocks noGrp="1"/>
          </p:cNvSpPr>
          <p:nvPr>
            <p:ph type="sldNum" sz="quarter" idx="20"/>
          </p:nvPr>
        </p:nvSpPr>
        <p:spPr/>
        <p:txBody>
          <a:bodyPr/>
          <a:lstStyle/>
          <a:p>
            <a:fld id="{D61AABEC-672F-4B68-B914-690DA978312C}" type="slidenum">
              <a:rPr lang="en-GB" smtClean="0"/>
              <a:pPr/>
              <a:t>‹#›</a:t>
            </a:fld>
            <a:r>
              <a:rPr lang="en-GB"/>
              <a:t> ‒ </a:t>
            </a:r>
          </a:p>
        </p:txBody>
      </p:sp>
      <p:sp>
        <p:nvSpPr>
          <p:cNvPr id="17" name="Espace réservé pour une image  3">
            <a:extLst>
              <a:ext uri="{FF2B5EF4-FFF2-40B4-BE49-F238E27FC236}">
                <a16:creationId xmlns:a16="http://schemas.microsoft.com/office/drawing/2014/main" id="{819F08F9-1548-4EA7-B9D8-5A0F8A35175A}"/>
              </a:ext>
            </a:extLst>
          </p:cNvPr>
          <p:cNvSpPr>
            <a:spLocks noGrp="1"/>
          </p:cNvSpPr>
          <p:nvPr>
            <p:ph type="pic" sz="quarter" idx="21" hasCustomPrompt="1"/>
          </p:nvPr>
        </p:nvSpPr>
        <p:spPr>
          <a:xfrm>
            <a:off x="495300" y="1412777"/>
            <a:ext cx="3121480" cy="1615024"/>
          </a:xfrm>
          <a:pattFill prst="wdUpDiag">
            <a:fgClr>
              <a:schemeClr val="bg1">
                <a:lumMod val="75000"/>
              </a:schemeClr>
            </a:fgClr>
            <a:bgClr>
              <a:schemeClr val="bg1">
                <a:lumMod val="85000"/>
              </a:schemeClr>
            </a:bgClr>
          </a:pattFill>
        </p:spPr>
        <p:txBody>
          <a:bodyPr/>
          <a:lstStyle/>
          <a:p>
            <a:r>
              <a:rPr lang="en-GB"/>
              <a:t> </a:t>
            </a:r>
          </a:p>
        </p:txBody>
      </p:sp>
      <p:sp>
        <p:nvSpPr>
          <p:cNvPr id="18" name="Espace réservé pour une image  3">
            <a:extLst>
              <a:ext uri="{FF2B5EF4-FFF2-40B4-BE49-F238E27FC236}">
                <a16:creationId xmlns:a16="http://schemas.microsoft.com/office/drawing/2014/main" id="{9F9E6627-E8BC-407E-A08B-D5933391D5FE}"/>
              </a:ext>
            </a:extLst>
          </p:cNvPr>
          <p:cNvSpPr>
            <a:spLocks noGrp="1"/>
          </p:cNvSpPr>
          <p:nvPr>
            <p:ph type="pic" sz="quarter" idx="22" hasCustomPrompt="1"/>
          </p:nvPr>
        </p:nvSpPr>
        <p:spPr>
          <a:xfrm>
            <a:off x="4535260" y="1412777"/>
            <a:ext cx="3121480" cy="1615024"/>
          </a:xfrm>
          <a:pattFill prst="wdUpDiag">
            <a:fgClr>
              <a:schemeClr val="bg1">
                <a:lumMod val="75000"/>
              </a:schemeClr>
            </a:fgClr>
            <a:bgClr>
              <a:schemeClr val="bg1">
                <a:lumMod val="85000"/>
              </a:schemeClr>
            </a:bgClr>
          </a:pattFill>
        </p:spPr>
        <p:txBody>
          <a:bodyPr/>
          <a:lstStyle/>
          <a:p>
            <a:r>
              <a:rPr lang="en-GB"/>
              <a:t> </a:t>
            </a:r>
          </a:p>
        </p:txBody>
      </p:sp>
      <p:sp>
        <p:nvSpPr>
          <p:cNvPr id="19" name="Espace réservé pour une image  3">
            <a:extLst>
              <a:ext uri="{FF2B5EF4-FFF2-40B4-BE49-F238E27FC236}">
                <a16:creationId xmlns:a16="http://schemas.microsoft.com/office/drawing/2014/main" id="{EF1EFA6A-C7CB-40F1-8449-9F22C2AA8081}"/>
              </a:ext>
            </a:extLst>
          </p:cNvPr>
          <p:cNvSpPr>
            <a:spLocks noGrp="1"/>
          </p:cNvSpPr>
          <p:nvPr>
            <p:ph type="pic" sz="quarter" idx="23" hasCustomPrompt="1"/>
          </p:nvPr>
        </p:nvSpPr>
        <p:spPr>
          <a:xfrm>
            <a:off x="8575220" y="1412777"/>
            <a:ext cx="3121480" cy="1615024"/>
          </a:xfrm>
          <a:pattFill prst="wdUpDiag">
            <a:fgClr>
              <a:schemeClr val="bg1">
                <a:lumMod val="75000"/>
              </a:schemeClr>
            </a:fgClr>
            <a:bgClr>
              <a:schemeClr val="bg1">
                <a:lumMod val="85000"/>
              </a:schemeClr>
            </a:bgClr>
          </a:pattFill>
        </p:spPr>
        <p:txBody>
          <a:bodyPr/>
          <a:lstStyle/>
          <a:p>
            <a:r>
              <a:rPr lang="en-GB"/>
              <a:t> </a:t>
            </a:r>
          </a:p>
        </p:txBody>
      </p:sp>
      <p:sp>
        <p:nvSpPr>
          <p:cNvPr id="3" name="Titre 2">
            <a:extLst>
              <a:ext uri="{FF2B5EF4-FFF2-40B4-BE49-F238E27FC236}">
                <a16:creationId xmlns:a16="http://schemas.microsoft.com/office/drawing/2014/main" id="{2042B6F5-C2DA-453F-A5C3-176EFCAFFFF2}"/>
              </a:ext>
            </a:extLst>
          </p:cNvPr>
          <p:cNvSpPr>
            <a:spLocks noGrp="1"/>
          </p:cNvSpPr>
          <p:nvPr>
            <p:ph type="title" hasCustomPrompt="1"/>
          </p:nvPr>
        </p:nvSpPr>
        <p:spPr/>
        <p:txBody>
          <a:bodyPr/>
          <a:lstStyle>
            <a:lvl1pPr>
              <a:defRPr/>
            </a:lvl1pPr>
          </a:lstStyle>
          <a:p>
            <a:r>
              <a:rPr lang="fr-FR" err="1"/>
              <a:t>Title</a:t>
            </a:r>
            <a:r>
              <a:rPr lang="fr-FR"/>
              <a:t> of the slide</a:t>
            </a:r>
          </a:p>
        </p:txBody>
      </p:sp>
      <p:cxnSp>
        <p:nvCxnSpPr>
          <p:cNvPr id="14" name="Straight Connector 35">
            <a:extLst>
              <a:ext uri="{FF2B5EF4-FFF2-40B4-BE49-F238E27FC236}">
                <a16:creationId xmlns:a16="http://schemas.microsoft.com/office/drawing/2014/main" id="{46EDFA8F-1089-4EDE-804F-C8EEA747D94B}"/>
              </a:ext>
            </a:extLst>
          </p:cNvPr>
          <p:cNvCxnSpPr>
            <a:cxnSpLocks/>
          </p:cNvCxnSpPr>
          <p:nvPr userDrawn="1"/>
        </p:nvCxnSpPr>
        <p:spPr>
          <a:xfrm flipV="1">
            <a:off x="4076020" y="1412777"/>
            <a:ext cx="0" cy="4264123"/>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35">
            <a:extLst>
              <a:ext uri="{FF2B5EF4-FFF2-40B4-BE49-F238E27FC236}">
                <a16:creationId xmlns:a16="http://schemas.microsoft.com/office/drawing/2014/main" id="{E1FE6121-B033-48ED-8125-9D7B1EB9D180}"/>
              </a:ext>
            </a:extLst>
          </p:cNvPr>
          <p:cNvCxnSpPr>
            <a:cxnSpLocks/>
          </p:cNvCxnSpPr>
          <p:nvPr userDrawn="1"/>
        </p:nvCxnSpPr>
        <p:spPr>
          <a:xfrm flipV="1">
            <a:off x="8115980" y="1412777"/>
            <a:ext cx="0" cy="4264123"/>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4" name="Footer Placeholder 3">
            <a:extLst>
              <a:ext uri="{FF2B5EF4-FFF2-40B4-BE49-F238E27FC236}">
                <a16:creationId xmlns:a16="http://schemas.microsoft.com/office/drawing/2014/main" id="{52E2AE0C-C569-8949-9A3E-DB18D3271F39}"/>
              </a:ext>
            </a:extLst>
          </p:cNvPr>
          <p:cNvSpPr>
            <a:spLocks noGrp="1"/>
          </p:cNvSpPr>
          <p:nvPr>
            <p:ph type="ftr" sz="quarter" idx="24"/>
          </p:nvPr>
        </p:nvSpPr>
        <p:spPr/>
        <p:txBody>
          <a:bodyPr/>
          <a:lstStyle/>
          <a:p>
            <a:endParaRPr lang="en-US"/>
          </a:p>
        </p:txBody>
      </p:sp>
    </p:spTree>
    <p:extLst>
      <p:ext uri="{BB962C8B-B14F-4D97-AF65-F5344CB8AC3E}">
        <p14:creationId xmlns:p14="http://schemas.microsoft.com/office/powerpoint/2010/main" val="526093404"/>
      </p:ext>
    </p:extLst>
  </p:cSld>
  <p:clrMapOvr>
    <a:masterClrMapping/>
  </p:clrMapOvr>
  <p:extLst>
    <p:ext uri="{DCECCB84-F9BA-43D5-87BE-67443E8EF086}">
      <p15:sldGuideLst xmlns:p15="http://schemas.microsoft.com/office/powerpoint/2012/main">
        <p15:guide id="1" pos="247">
          <p15:clr>
            <a:srgbClr val="F26B43"/>
          </p15:clr>
        </p15:guide>
        <p15:guide id="2" pos="7427">
          <p15:clr>
            <a:srgbClr val="F26B43"/>
          </p15:clr>
        </p15:guide>
        <p15:guide id="3" orient="horz" pos="232">
          <p15:clr>
            <a:srgbClr val="F26B43"/>
          </p15:clr>
        </p15:guide>
        <p15:guide id="4" orient="horz" pos="600">
          <p15:clr>
            <a:srgbClr val="F26B43"/>
          </p15:clr>
        </p15:guide>
        <p15:guide id="5" pos="7379">
          <p15:clr>
            <a:srgbClr val="FBAE4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2_3 Columns with titles &amp; visuals [V2] with dividers">
    <p:spTree>
      <p:nvGrpSpPr>
        <p:cNvPr id="1" name=""/>
        <p:cNvGrpSpPr/>
        <p:nvPr/>
      </p:nvGrpSpPr>
      <p:grpSpPr>
        <a:xfrm>
          <a:off x="0" y="0"/>
          <a:ext cx="0" cy="0"/>
          <a:chOff x="0" y="0"/>
          <a:chExt cx="0" cy="0"/>
        </a:xfrm>
      </p:grpSpPr>
      <p:sp>
        <p:nvSpPr>
          <p:cNvPr id="7" name="Espace réservé du texte 7">
            <a:extLst>
              <a:ext uri="{FF2B5EF4-FFF2-40B4-BE49-F238E27FC236}">
                <a16:creationId xmlns:a16="http://schemas.microsoft.com/office/drawing/2014/main" id="{956F1229-4838-4B2A-8426-04F56D2CA3E0}"/>
              </a:ext>
            </a:extLst>
          </p:cNvPr>
          <p:cNvSpPr>
            <a:spLocks noGrp="1"/>
          </p:cNvSpPr>
          <p:nvPr>
            <p:ph type="body" sz="quarter" idx="13" hasCustomPrompt="1"/>
          </p:nvPr>
        </p:nvSpPr>
        <p:spPr>
          <a:xfrm>
            <a:off x="495300" y="3433390"/>
            <a:ext cx="2375838" cy="341633"/>
          </a:xfrm>
        </p:spPr>
        <p:txBody>
          <a:bodyPr wrap="square" anchor="b">
            <a:spAutoFit/>
          </a:bodyPr>
          <a:lstStyle>
            <a:lvl1pPr marL="0" indent="0" algn="l">
              <a:buFont typeface="Arial" panose="020B0604020202020204" pitchFamily="34" charset="0"/>
              <a:buNone/>
              <a:defRPr b="1" cap="none" spc="0" baseline="0">
                <a:solidFill>
                  <a:schemeClr val="bg2"/>
                </a:solidFill>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a:t>Your text here</a:t>
            </a:r>
          </a:p>
        </p:txBody>
      </p:sp>
      <p:sp>
        <p:nvSpPr>
          <p:cNvPr id="8" name="Espace réservé du texte 7">
            <a:extLst>
              <a:ext uri="{FF2B5EF4-FFF2-40B4-BE49-F238E27FC236}">
                <a16:creationId xmlns:a16="http://schemas.microsoft.com/office/drawing/2014/main" id="{B2693C99-AE29-457B-968A-2239A52900BE}"/>
              </a:ext>
            </a:extLst>
          </p:cNvPr>
          <p:cNvSpPr>
            <a:spLocks noGrp="1"/>
          </p:cNvSpPr>
          <p:nvPr>
            <p:ph type="body" sz="quarter" idx="14" hasCustomPrompt="1"/>
          </p:nvPr>
        </p:nvSpPr>
        <p:spPr>
          <a:xfrm>
            <a:off x="3432745" y="3433390"/>
            <a:ext cx="2352018" cy="341632"/>
          </a:xfrm>
        </p:spPr>
        <p:txBody>
          <a:bodyPr wrap="square" anchor="b">
            <a:spAutoFit/>
          </a:bodyPr>
          <a:lstStyle>
            <a:lvl1pPr marL="0" indent="0" algn="l">
              <a:buFont typeface="Arial" panose="020B0604020202020204" pitchFamily="34" charset="0"/>
              <a:buNone/>
              <a:defRPr b="1" cap="none" spc="0" baseline="0">
                <a:solidFill>
                  <a:schemeClr val="tx2"/>
                </a:solidFill>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a:t>Your text here</a:t>
            </a:r>
          </a:p>
        </p:txBody>
      </p:sp>
      <p:sp>
        <p:nvSpPr>
          <p:cNvPr id="9" name="Espace réservé du texte 7">
            <a:extLst>
              <a:ext uri="{FF2B5EF4-FFF2-40B4-BE49-F238E27FC236}">
                <a16:creationId xmlns:a16="http://schemas.microsoft.com/office/drawing/2014/main" id="{A01E6CBC-FC7B-426F-9962-4D075E7397D9}"/>
              </a:ext>
            </a:extLst>
          </p:cNvPr>
          <p:cNvSpPr>
            <a:spLocks noGrp="1"/>
          </p:cNvSpPr>
          <p:nvPr>
            <p:ph type="body" sz="quarter" idx="15" hasCustomPrompt="1"/>
          </p:nvPr>
        </p:nvSpPr>
        <p:spPr>
          <a:xfrm>
            <a:off x="6407239" y="3433390"/>
            <a:ext cx="2369432" cy="341632"/>
          </a:xfrm>
        </p:spPr>
        <p:txBody>
          <a:bodyPr wrap="square" anchor="b">
            <a:spAutoFit/>
          </a:bodyPr>
          <a:lstStyle>
            <a:lvl1pPr marL="0" indent="0" algn="l">
              <a:buFont typeface="Arial" panose="020B0604020202020204" pitchFamily="34" charset="0"/>
              <a:buNone/>
              <a:defRPr b="1" cap="none" spc="0" baseline="0">
                <a:solidFill>
                  <a:schemeClr val="accent4"/>
                </a:solidFill>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a:t>Your text here</a:t>
            </a:r>
          </a:p>
        </p:txBody>
      </p:sp>
      <p:sp>
        <p:nvSpPr>
          <p:cNvPr id="10" name="Espace réservé du texte 7">
            <a:extLst>
              <a:ext uri="{FF2B5EF4-FFF2-40B4-BE49-F238E27FC236}">
                <a16:creationId xmlns:a16="http://schemas.microsoft.com/office/drawing/2014/main" id="{D3B07922-F4EA-412B-8928-CBD31E51C22E}"/>
              </a:ext>
            </a:extLst>
          </p:cNvPr>
          <p:cNvSpPr>
            <a:spLocks noGrp="1"/>
          </p:cNvSpPr>
          <p:nvPr>
            <p:ph type="body" sz="quarter" idx="16" hasCustomPrompt="1"/>
          </p:nvPr>
        </p:nvSpPr>
        <p:spPr>
          <a:xfrm>
            <a:off x="495300" y="3924193"/>
            <a:ext cx="2375838" cy="338554"/>
          </a:xfrm>
        </p:spPr>
        <p:txBody>
          <a:bodyPr wrap="square" anchor="t">
            <a:spAutoFit/>
          </a:bodyPr>
          <a:lstStyle>
            <a:lvl1pPr marL="0" indent="0" algn="l">
              <a:lnSpc>
                <a:spcPct val="100000"/>
              </a:lnSpc>
              <a:spcBef>
                <a:spcPts val="300"/>
              </a:spcBef>
              <a:buFont typeface="Arial" panose="020B0604020202020204" pitchFamily="34" charset="0"/>
              <a:buNone/>
              <a:defRPr sz="1600" b="0" cap="none" spc="0" baseline="0">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a:t>Your text here</a:t>
            </a:r>
          </a:p>
        </p:txBody>
      </p:sp>
      <p:sp>
        <p:nvSpPr>
          <p:cNvPr id="11" name="Espace réservé du texte 7">
            <a:extLst>
              <a:ext uri="{FF2B5EF4-FFF2-40B4-BE49-F238E27FC236}">
                <a16:creationId xmlns:a16="http://schemas.microsoft.com/office/drawing/2014/main" id="{07C2FCBD-4D77-4221-8FE3-9ACE14F86631}"/>
              </a:ext>
            </a:extLst>
          </p:cNvPr>
          <p:cNvSpPr>
            <a:spLocks noGrp="1"/>
          </p:cNvSpPr>
          <p:nvPr>
            <p:ph type="body" sz="quarter" idx="17" hasCustomPrompt="1"/>
          </p:nvPr>
        </p:nvSpPr>
        <p:spPr>
          <a:xfrm>
            <a:off x="3432745" y="3924193"/>
            <a:ext cx="2352018" cy="338554"/>
          </a:xfrm>
        </p:spPr>
        <p:txBody>
          <a:bodyPr wrap="square" anchor="t">
            <a:spAutoFit/>
          </a:bodyPr>
          <a:lstStyle>
            <a:lvl1pPr marL="0" indent="0" algn="l">
              <a:lnSpc>
                <a:spcPct val="100000"/>
              </a:lnSpc>
              <a:spcBef>
                <a:spcPts val="300"/>
              </a:spcBef>
              <a:buFont typeface="Arial" panose="020B0604020202020204" pitchFamily="34" charset="0"/>
              <a:buNone/>
              <a:defRPr sz="1600" b="0" cap="none" spc="0" baseline="0">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a:t>Your text here</a:t>
            </a:r>
          </a:p>
        </p:txBody>
      </p:sp>
      <p:sp>
        <p:nvSpPr>
          <p:cNvPr id="12" name="Espace réservé du texte 7">
            <a:extLst>
              <a:ext uri="{FF2B5EF4-FFF2-40B4-BE49-F238E27FC236}">
                <a16:creationId xmlns:a16="http://schemas.microsoft.com/office/drawing/2014/main" id="{D706B066-FD11-478C-89AC-C849AC0D6F15}"/>
              </a:ext>
            </a:extLst>
          </p:cNvPr>
          <p:cNvSpPr>
            <a:spLocks noGrp="1"/>
          </p:cNvSpPr>
          <p:nvPr>
            <p:ph type="body" sz="quarter" idx="18" hasCustomPrompt="1"/>
          </p:nvPr>
        </p:nvSpPr>
        <p:spPr>
          <a:xfrm>
            <a:off x="6407239" y="3924193"/>
            <a:ext cx="2369432" cy="338554"/>
          </a:xfrm>
        </p:spPr>
        <p:txBody>
          <a:bodyPr wrap="square" anchor="t">
            <a:spAutoFit/>
          </a:bodyPr>
          <a:lstStyle>
            <a:lvl1pPr marL="0" indent="0" algn="l">
              <a:lnSpc>
                <a:spcPct val="100000"/>
              </a:lnSpc>
              <a:spcBef>
                <a:spcPts val="300"/>
              </a:spcBef>
              <a:buFont typeface="Arial" panose="020B0604020202020204" pitchFamily="34" charset="0"/>
              <a:buNone/>
              <a:defRPr sz="1600" b="0" cap="none" spc="0" baseline="0">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a:t>Your text here</a:t>
            </a:r>
          </a:p>
        </p:txBody>
      </p:sp>
      <p:sp>
        <p:nvSpPr>
          <p:cNvPr id="2" name="Espace réservé du numéro de diapositive 1">
            <a:extLst>
              <a:ext uri="{FF2B5EF4-FFF2-40B4-BE49-F238E27FC236}">
                <a16:creationId xmlns:a16="http://schemas.microsoft.com/office/drawing/2014/main" id="{5E5C377F-165D-4F92-8DD6-B7B690C55D8F}"/>
              </a:ext>
            </a:extLst>
          </p:cNvPr>
          <p:cNvSpPr>
            <a:spLocks noGrp="1"/>
          </p:cNvSpPr>
          <p:nvPr>
            <p:ph type="sldNum" sz="quarter" idx="20"/>
          </p:nvPr>
        </p:nvSpPr>
        <p:spPr/>
        <p:txBody>
          <a:bodyPr/>
          <a:lstStyle/>
          <a:p>
            <a:fld id="{D61AABEC-672F-4B68-B914-690DA978312C}" type="slidenum">
              <a:rPr lang="en-GB" smtClean="0"/>
              <a:pPr/>
              <a:t>‹#›</a:t>
            </a:fld>
            <a:r>
              <a:rPr lang="en-GB"/>
              <a:t> ‒ </a:t>
            </a:r>
          </a:p>
        </p:txBody>
      </p:sp>
      <p:sp>
        <p:nvSpPr>
          <p:cNvPr id="17" name="Espace réservé pour une image  3">
            <a:extLst>
              <a:ext uri="{FF2B5EF4-FFF2-40B4-BE49-F238E27FC236}">
                <a16:creationId xmlns:a16="http://schemas.microsoft.com/office/drawing/2014/main" id="{819F08F9-1548-4EA7-B9D8-5A0F8A35175A}"/>
              </a:ext>
            </a:extLst>
          </p:cNvPr>
          <p:cNvSpPr>
            <a:spLocks noGrp="1"/>
          </p:cNvSpPr>
          <p:nvPr>
            <p:ph type="pic" sz="quarter" idx="21" hasCustomPrompt="1"/>
          </p:nvPr>
        </p:nvSpPr>
        <p:spPr>
          <a:xfrm>
            <a:off x="495300" y="1412777"/>
            <a:ext cx="2375838" cy="1615024"/>
          </a:xfrm>
          <a:pattFill prst="wdUpDiag">
            <a:fgClr>
              <a:schemeClr val="bg1">
                <a:lumMod val="75000"/>
              </a:schemeClr>
            </a:fgClr>
            <a:bgClr>
              <a:schemeClr val="bg1">
                <a:lumMod val="85000"/>
              </a:schemeClr>
            </a:bgClr>
          </a:pattFill>
        </p:spPr>
        <p:txBody>
          <a:bodyPr/>
          <a:lstStyle/>
          <a:p>
            <a:r>
              <a:rPr lang="en-GB"/>
              <a:t> </a:t>
            </a:r>
          </a:p>
        </p:txBody>
      </p:sp>
      <p:sp>
        <p:nvSpPr>
          <p:cNvPr id="18" name="Espace réservé pour une image  3">
            <a:extLst>
              <a:ext uri="{FF2B5EF4-FFF2-40B4-BE49-F238E27FC236}">
                <a16:creationId xmlns:a16="http://schemas.microsoft.com/office/drawing/2014/main" id="{9F9E6627-E8BC-407E-A08B-D5933391D5FE}"/>
              </a:ext>
            </a:extLst>
          </p:cNvPr>
          <p:cNvSpPr>
            <a:spLocks noGrp="1"/>
          </p:cNvSpPr>
          <p:nvPr>
            <p:ph type="pic" sz="quarter" idx="22" hasCustomPrompt="1"/>
          </p:nvPr>
        </p:nvSpPr>
        <p:spPr>
          <a:xfrm>
            <a:off x="3432745" y="1412777"/>
            <a:ext cx="2352018" cy="1615024"/>
          </a:xfrm>
          <a:pattFill prst="wdUpDiag">
            <a:fgClr>
              <a:schemeClr val="bg1">
                <a:lumMod val="75000"/>
              </a:schemeClr>
            </a:fgClr>
            <a:bgClr>
              <a:schemeClr val="bg1">
                <a:lumMod val="85000"/>
              </a:schemeClr>
            </a:bgClr>
          </a:pattFill>
        </p:spPr>
        <p:txBody>
          <a:bodyPr/>
          <a:lstStyle/>
          <a:p>
            <a:r>
              <a:rPr lang="en-GB"/>
              <a:t> </a:t>
            </a:r>
          </a:p>
        </p:txBody>
      </p:sp>
      <p:sp>
        <p:nvSpPr>
          <p:cNvPr id="19" name="Espace réservé pour une image  3">
            <a:extLst>
              <a:ext uri="{FF2B5EF4-FFF2-40B4-BE49-F238E27FC236}">
                <a16:creationId xmlns:a16="http://schemas.microsoft.com/office/drawing/2014/main" id="{EF1EFA6A-C7CB-40F1-8449-9F22C2AA8081}"/>
              </a:ext>
            </a:extLst>
          </p:cNvPr>
          <p:cNvSpPr>
            <a:spLocks noGrp="1"/>
          </p:cNvSpPr>
          <p:nvPr>
            <p:ph type="pic" sz="quarter" idx="23" hasCustomPrompt="1"/>
          </p:nvPr>
        </p:nvSpPr>
        <p:spPr>
          <a:xfrm>
            <a:off x="6407239" y="1412777"/>
            <a:ext cx="2369432" cy="1615024"/>
          </a:xfrm>
          <a:pattFill prst="wdUpDiag">
            <a:fgClr>
              <a:schemeClr val="bg1">
                <a:lumMod val="75000"/>
              </a:schemeClr>
            </a:fgClr>
            <a:bgClr>
              <a:schemeClr val="bg1">
                <a:lumMod val="85000"/>
              </a:schemeClr>
            </a:bgClr>
          </a:pattFill>
        </p:spPr>
        <p:txBody>
          <a:bodyPr/>
          <a:lstStyle/>
          <a:p>
            <a:r>
              <a:rPr lang="en-GB"/>
              <a:t> </a:t>
            </a:r>
          </a:p>
        </p:txBody>
      </p:sp>
      <p:sp>
        <p:nvSpPr>
          <p:cNvPr id="3" name="Titre 2">
            <a:extLst>
              <a:ext uri="{FF2B5EF4-FFF2-40B4-BE49-F238E27FC236}">
                <a16:creationId xmlns:a16="http://schemas.microsoft.com/office/drawing/2014/main" id="{2042B6F5-C2DA-453F-A5C3-176EFCAFFFF2}"/>
              </a:ext>
            </a:extLst>
          </p:cNvPr>
          <p:cNvSpPr>
            <a:spLocks noGrp="1"/>
          </p:cNvSpPr>
          <p:nvPr>
            <p:ph type="title" hasCustomPrompt="1"/>
          </p:nvPr>
        </p:nvSpPr>
        <p:spPr/>
        <p:txBody>
          <a:bodyPr/>
          <a:lstStyle>
            <a:lvl1pPr>
              <a:defRPr/>
            </a:lvl1pPr>
          </a:lstStyle>
          <a:p>
            <a:r>
              <a:rPr lang="fr-FR" err="1"/>
              <a:t>Title</a:t>
            </a:r>
            <a:r>
              <a:rPr lang="fr-FR"/>
              <a:t> of the slide</a:t>
            </a:r>
          </a:p>
        </p:txBody>
      </p:sp>
      <p:sp>
        <p:nvSpPr>
          <p:cNvPr id="24" name="Espace réservé du texte 7">
            <a:extLst>
              <a:ext uri="{FF2B5EF4-FFF2-40B4-BE49-F238E27FC236}">
                <a16:creationId xmlns:a16="http://schemas.microsoft.com/office/drawing/2014/main" id="{80F1E86A-2FAD-3E48-873D-5B8358A2C109}"/>
              </a:ext>
            </a:extLst>
          </p:cNvPr>
          <p:cNvSpPr>
            <a:spLocks noGrp="1"/>
          </p:cNvSpPr>
          <p:nvPr>
            <p:ph type="body" sz="quarter" idx="25" hasCustomPrompt="1"/>
          </p:nvPr>
        </p:nvSpPr>
        <p:spPr>
          <a:xfrm>
            <a:off x="9327269" y="3433390"/>
            <a:ext cx="2369431" cy="341632"/>
          </a:xfrm>
        </p:spPr>
        <p:txBody>
          <a:bodyPr wrap="square" anchor="b">
            <a:spAutoFit/>
          </a:bodyPr>
          <a:lstStyle>
            <a:lvl1pPr marL="0" indent="0" algn="l">
              <a:buFont typeface="Arial" panose="020B0604020202020204" pitchFamily="34" charset="0"/>
              <a:buNone/>
              <a:defRPr b="1" cap="none" spc="0" baseline="0">
                <a:solidFill>
                  <a:schemeClr val="accent1"/>
                </a:solidFill>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a:t>Your text here</a:t>
            </a:r>
          </a:p>
        </p:txBody>
      </p:sp>
      <p:sp>
        <p:nvSpPr>
          <p:cNvPr id="25" name="Espace réservé du texte 7">
            <a:extLst>
              <a:ext uri="{FF2B5EF4-FFF2-40B4-BE49-F238E27FC236}">
                <a16:creationId xmlns:a16="http://schemas.microsoft.com/office/drawing/2014/main" id="{39E85493-0358-EC49-B6D9-A64A5D39EC89}"/>
              </a:ext>
            </a:extLst>
          </p:cNvPr>
          <p:cNvSpPr>
            <a:spLocks noGrp="1"/>
          </p:cNvSpPr>
          <p:nvPr>
            <p:ph type="body" sz="quarter" idx="26" hasCustomPrompt="1"/>
          </p:nvPr>
        </p:nvSpPr>
        <p:spPr>
          <a:xfrm>
            <a:off x="9327269" y="3924193"/>
            <a:ext cx="2369431" cy="338554"/>
          </a:xfrm>
        </p:spPr>
        <p:txBody>
          <a:bodyPr wrap="square" anchor="t">
            <a:spAutoFit/>
          </a:bodyPr>
          <a:lstStyle>
            <a:lvl1pPr marL="0" indent="0" algn="l">
              <a:lnSpc>
                <a:spcPct val="100000"/>
              </a:lnSpc>
              <a:spcBef>
                <a:spcPts val="300"/>
              </a:spcBef>
              <a:buFont typeface="Arial" panose="020B0604020202020204" pitchFamily="34" charset="0"/>
              <a:buNone/>
              <a:defRPr sz="1600" b="0" cap="none" spc="0" baseline="0">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a:t>Your text here</a:t>
            </a:r>
          </a:p>
        </p:txBody>
      </p:sp>
      <p:sp>
        <p:nvSpPr>
          <p:cNvPr id="26" name="Espace réservé pour une image  3">
            <a:extLst>
              <a:ext uri="{FF2B5EF4-FFF2-40B4-BE49-F238E27FC236}">
                <a16:creationId xmlns:a16="http://schemas.microsoft.com/office/drawing/2014/main" id="{57E47B86-493F-9445-8C0F-E9CC627E52DB}"/>
              </a:ext>
            </a:extLst>
          </p:cNvPr>
          <p:cNvSpPr>
            <a:spLocks noGrp="1"/>
          </p:cNvSpPr>
          <p:nvPr>
            <p:ph type="pic" sz="quarter" idx="27" hasCustomPrompt="1"/>
          </p:nvPr>
        </p:nvSpPr>
        <p:spPr>
          <a:xfrm>
            <a:off x="9327269" y="1412777"/>
            <a:ext cx="2369431" cy="1615024"/>
          </a:xfrm>
          <a:pattFill prst="wdUpDiag">
            <a:fgClr>
              <a:schemeClr val="bg1">
                <a:lumMod val="75000"/>
              </a:schemeClr>
            </a:fgClr>
            <a:bgClr>
              <a:schemeClr val="bg1">
                <a:lumMod val="85000"/>
              </a:schemeClr>
            </a:bgClr>
          </a:pattFill>
        </p:spPr>
        <p:txBody>
          <a:bodyPr/>
          <a:lstStyle/>
          <a:p>
            <a:r>
              <a:rPr lang="en-GB"/>
              <a:t> </a:t>
            </a:r>
          </a:p>
        </p:txBody>
      </p:sp>
      <p:sp>
        <p:nvSpPr>
          <p:cNvPr id="4" name="Footer Placeholder 3">
            <a:extLst>
              <a:ext uri="{FF2B5EF4-FFF2-40B4-BE49-F238E27FC236}">
                <a16:creationId xmlns:a16="http://schemas.microsoft.com/office/drawing/2014/main" id="{2BCD7E1B-F1CB-8748-BA90-528F98DCBB10}"/>
              </a:ext>
            </a:extLst>
          </p:cNvPr>
          <p:cNvSpPr>
            <a:spLocks noGrp="1"/>
          </p:cNvSpPr>
          <p:nvPr>
            <p:ph type="ftr" sz="quarter" idx="28"/>
          </p:nvPr>
        </p:nvSpPr>
        <p:spPr/>
        <p:txBody>
          <a:bodyPr/>
          <a:lstStyle/>
          <a:p>
            <a:endParaRPr lang="en-US"/>
          </a:p>
        </p:txBody>
      </p:sp>
    </p:spTree>
    <p:extLst>
      <p:ext uri="{BB962C8B-B14F-4D97-AF65-F5344CB8AC3E}">
        <p14:creationId xmlns:p14="http://schemas.microsoft.com/office/powerpoint/2010/main" val="94214467"/>
      </p:ext>
    </p:extLst>
  </p:cSld>
  <p:clrMapOvr>
    <a:masterClrMapping/>
  </p:clrMapOvr>
  <p:extLst>
    <p:ext uri="{DCECCB84-F9BA-43D5-87BE-67443E8EF086}">
      <p15:sldGuideLst xmlns:p15="http://schemas.microsoft.com/office/powerpoint/2012/main">
        <p15:guide id="1" pos="247">
          <p15:clr>
            <a:srgbClr val="F26B43"/>
          </p15:clr>
        </p15:guide>
        <p15:guide id="2" pos="7427">
          <p15:clr>
            <a:srgbClr val="F26B43"/>
          </p15:clr>
        </p15:guide>
        <p15:guide id="3" orient="horz" pos="232">
          <p15:clr>
            <a:srgbClr val="F26B43"/>
          </p15:clr>
        </p15:guide>
        <p15:guide id="4" orient="horz" pos="600">
          <p15:clr>
            <a:srgbClr val="F26B43"/>
          </p15:clr>
        </p15:guide>
        <p15:guide id="5" pos="7379">
          <p15:clr>
            <a:srgbClr val="FBAE4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4_3 Columns with titles &amp; visuals [V2] with dividers">
    <p:spTree>
      <p:nvGrpSpPr>
        <p:cNvPr id="1" name=""/>
        <p:cNvGrpSpPr/>
        <p:nvPr/>
      </p:nvGrpSpPr>
      <p:grpSpPr>
        <a:xfrm>
          <a:off x="0" y="0"/>
          <a:ext cx="0" cy="0"/>
          <a:chOff x="0" y="0"/>
          <a:chExt cx="0" cy="0"/>
        </a:xfrm>
      </p:grpSpPr>
      <p:sp>
        <p:nvSpPr>
          <p:cNvPr id="7" name="Espace réservé du texte 7">
            <a:extLst>
              <a:ext uri="{FF2B5EF4-FFF2-40B4-BE49-F238E27FC236}">
                <a16:creationId xmlns:a16="http://schemas.microsoft.com/office/drawing/2014/main" id="{956F1229-4838-4B2A-8426-04F56D2CA3E0}"/>
              </a:ext>
            </a:extLst>
          </p:cNvPr>
          <p:cNvSpPr>
            <a:spLocks noGrp="1"/>
          </p:cNvSpPr>
          <p:nvPr>
            <p:ph type="body" sz="quarter" idx="13" hasCustomPrompt="1"/>
          </p:nvPr>
        </p:nvSpPr>
        <p:spPr>
          <a:xfrm>
            <a:off x="495300" y="3433390"/>
            <a:ext cx="2375838" cy="341633"/>
          </a:xfrm>
        </p:spPr>
        <p:txBody>
          <a:bodyPr wrap="square" anchor="b">
            <a:spAutoFit/>
          </a:bodyPr>
          <a:lstStyle>
            <a:lvl1pPr marL="0" indent="0" algn="l">
              <a:buFont typeface="Arial" panose="020B0604020202020204" pitchFamily="34" charset="0"/>
              <a:buNone/>
              <a:defRPr b="1" cap="none" spc="0" baseline="0">
                <a:solidFill>
                  <a:schemeClr val="bg2"/>
                </a:solidFill>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a:t>Your text here</a:t>
            </a:r>
          </a:p>
        </p:txBody>
      </p:sp>
      <p:sp>
        <p:nvSpPr>
          <p:cNvPr id="8" name="Espace réservé du texte 7">
            <a:extLst>
              <a:ext uri="{FF2B5EF4-FFF2-40B4-BE49-F238E27FC236}">
                <a16:creationId xmlns:a16="http://schemas.microsoft.com/office/drawing/2014/main" id="{B2693C99-AE29-457B-968A-2239A52900BE}"/>
              </a:ext>
            </a:extLst>
          </p:cNvPr>
          <p:cNvSpPr>
            <a:spLocks noGrp="1"/>
          </p:cNvSpPr>
          <p:nvPr>
            <p:ph type="body" sz="quarter" idx="14" hasCustomPrompt="1"/>
          </p:nvPr>
        </p:nvSpPr>
        <p:spPr>
          <a:xfrm>
            <a:off x="3432745" y="3433390"/>
            <a:ext cx="2352018" cy="341632"/>
          </a:xfrm>
        </p:spPr>
        <p:txBody>
          <a:bodyPr wrap="square" anchor="b">
            <a:spAutoFit/>
          </a:bodyPr>
          <a:lstStyle>
            <a:lvl1pPr marL="0" indent="0" algn="l">
              <a:buFont typeface="Arial" panose="020B0604020202020204" pitchFamily="34" charset="0"/>
              <a:buNone/>
              <a:defRPr b="1" cap="none" spc="0" baseline="0">
                <a:solidFill>
                  <a:schemeClr val="tx2"/>
                </a:solidFill>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a:t>Your text here</a:t>
            </a:r>
          </a:p>
        </p:txBody>
      </p:sp>
      <p:sp>
        <p:nvSpPr>
          <p:cNvPr id="9" name="Espace réservé du texte 7">
            <a:extLst>
              <a:ext uri="{FF2B5EF4-FFF2-40B4-BE49-F238E27FC236}">
                <a16:creationId xmlns:a16="http://schemas.microsoft.com/office/drawing/2014/main" id="{A01E6CBC-FC7B-426F-9962-4D075E7397D9}"/>
              </a:ext>
            </a:extLst>
          </p:cNvPr>
          <p:cNvSpPr>
            <a:spLocks noGrp="1"/>
          </p:cNvSpPr>
          <p:nvPr>
            <p:ph type="body" sz="quarter" idx="15" hasCustomPrompt="1"/>
          </p:nvPr>
        </p:nvSpPr>
        <p:spPr>
          <a:xfrm>
            <a:off x="6407239" y="3433390"/>
            <a:ext cx="2369432" cy="341632"/>
          </a:xfrm>
        </p:spPr>
        <p:txBody>
          <a:bodyPr wrap="square" anchor="b">
            <a:spAutoFit/>
          </a:bodyPr>
          <a:lstStyle>
            <a:lvl1pPr marL="0" indent="0" algn="l">
              <a:buFont typeface="Arial" panose="020B0604020202020204" pitchFamily="34" charset="0"/>
              <a:buNone/>
              <a:defRPr b="1" cap="none" spc="0" baseline="0">
                <a:solidFill>
                  <a:schemeClr val="accent4"/>
                </a:solidFill>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a:t>Your text here</a:t>
            </a:r>
          </a:p>
        </p:txBody>
      </p:sp>
      <p:sp>
        <p:nvSpPr>
          <p:cNvPr id="10" name="Espace réservé du texte 7">
            <a:extLst>
              <a:ext uri="{FF2B5EF4-FFF2-40B4-BE49-F238E27FC236}">
                <a16:creationId xmlns:a16="http://schemas.microsoft.com/office/drawing/2014/main" id="{D3B07922-F4EA-412B-8928-CBD31E51C22E}"/>
              </a:ext>
            </a:extLst>
          </p:cNvPr>
          <p:cNvSpPr>
            <a:spLocks noGrp="1"/>
          </p:cNvSpPr>
          <p:nvPr>
            <p:ph type="body" sz="quarter" idx="16" hasCustomPrompt="1"/>
          </p:nvPr>
        </p:nvSpPr>
        <p:spPr>
          <a:xfrm>
            <a:off x="495300" y="3924193"/>
            <a:ext cx="2375838" cy="338554"/>
          </a:xfrm>
        </p:spPr>
        <p:txBody>
          <a:bodyPr wrap="square" anchor="t">
            <a:spAutoFit/>
          </a:bodyPr>
          <a:lstStyle>
            <a:lvl1pPr marL="0" indent="0" algn="l">
              <a:lnSpc>
                <a:spcPct val="100000"/>
              </a:lnSpc>
              <a:spcBef>
                <a:spcPts val="300"/>
              </a:spcBef>
              <a:buFont typeface="Arial" panose="020B0604020202020204" pitchFamily="34" charset="0"/>
              <a:buNone/>
              <a:defRPr sz="1600" b="0" cap="none" spc="0" baseline="0">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a:t>Your text here</a:t>
            </a:r>
          </a:p>
        </p:txBody>
      </p:sp>
      <p:sp>
        <p:nvSpPr>
          <p:cNvPr id="11" name="Espace réservé du texte 7">
            <a:extLst>
              <a:ext uri="{FF2B5EF4-FFF2-40B4-BE49-F238E27FC236}">
                <a16:creationId xmlns:a16="http://schemas.microsoft.com/office/drawing/2014/main" id="{07C2FCBD-4D77-4221-8FE3-9ACE14F86631}"/>
              </a:ext>
            </a:extLst>
          </p:cNvPr>
          <p:cNvSpPr>
            <a:spLocks noGrp="1"/>
          </p:cNvSpPr>
          <p:nvPr>
            <p:ph type="body" sz="quarter" idx="17" hasCustomPrompt="1"/>
          </p:nvPr>
        </p:nvSpPr>
        <p:spPr>
          <a:xfrm>
            <a:off x="3432745" y="3924193"/>
            <a:ext cx="2352018" cy="338554"/>
          </a:xfrm>
        </p:spPr>
        <p:txBody>
          <a:bodyPr wrap="square" anchor="t">
            <a:spAutoFit/>
          </a:bodyPr>
          <a:lstStyle>
            <a:lvl1pPr marL="0" indent="0" algn="l">
              <a:lnSpc>
                <a:spcPct val="100000"/>
              </a:lnSpc>
              <a:spcBef>
                <a:spcPts val="300"/>
              </a:spcBef>
              <a:buFont typeface="Arial" panose="020B0604020202020204" pitchFamily="34" charset="0"/>
              <a:buNone/>
              <a:defRPr sz="1600" b="0" cap="none" spc="0" baseline="0">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a:t>Your text here</a:t>
            </a:r>
          </a:p>
        </p:txBody>
      </p:sp>
      <p:sp>
        <p:nvSpPr>
          <p:cNvPr id="12" name="Espace réservé du texte 7">
            <a:extLst>
              <a:ext uri="{FF2B5EF4-FFF2-40B4-BE49-F238E27FC236}">
                <a16:creationId xmlns:a16="http://schemas.microsoft.com/office/drawing/2014/main" id="{D706B066-FD11-478C-89AC-C849AC0D6F15}"/>
              </a:ext>
            </a:extLst>
          </p:cNvPr>
          <p:cNvSpPr>
            <a:spLocks noGrp="1"/>
          </p:cNvSpPr>
          <p:nvPr>
            <p:ph type="body" sz="quarter" idx="18" hasCustomPrompt="1"/>
          </p:nvPr>
        </p:nvSpPr>
        <p:spPr>
          <a:xfrm>
            <a:off x="6407239" y="3924193"/>
            <a:ext cx="2369432" cy="338554"/>
          </a:xfrm>
        </p:spPr>
        <p:txBody>
          <a:bodyPr wrap="square" anchor="t">
            <a:spAutoFit/>
          </a:bodyPr>
          <a:lstStyle>
            <a:lvl1pPr marL="0" indent="0" algn="l">
              <a:lnSpc>
                <a:spcPct val="100000"/>
              </a:lnSpc>
              <a:spcBef>
                <a:spcPts val="300"/>
              </a:spcBef>
              <a:buFont typeface="Arial" panose="020B0604020202020204" pitchFamily="34" charset="0"/>
              <a:buNone/>
              <a:defRPr sz="1600" b="0" cap="none" spc="0" baseline="0">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a:t>Your text here</a:t>
            </a:r>
          </a:p>
        </p:txBody>
      </p:sp>
      <p:sp>
        <p:nvSpPr>
          <p:cNvPr id="2" name="Espace réservé du numéro de diapositive 1">
            <a:extLst>
              <a:ext uri="{FF2B5EF4-FFF2-40B4-BE49-F238E27FC236}">
                <a16:creationId xmlns:a16="http://schemas.microsoft.com/office/drawing/2014/main" id="{5E5C377F-165D-4F92-8DD6-B7B690C55D8F}"/>
              </a:ext>
            </a:extLst>
          </p:cNvPr>
          <p:cNvSpPr>
            <a:spLocks noGrp="1"/>
          </p:cNvSpPr>
          <p:nvPr>
            <p:ph type="sldNum" sz="quarter" idx="20"/>
          </p:nvPr>
        </p:nvSpPr>
        <p:spPr/>
        <p:txBody>
          <a:bodyPr/>
          <a:lstStyle/>
          <a:p>
            <a:fld id="{D61AABEC-672F-4B68-B914-690DA978312C}" type="slidenum">
              <a:rPr lang="en-GB" smtClean="0"/>
              <a:pPr/>
              <a:t>‹#›</a:t>
            </a:fld>
            <a:r>
              <a:rPr lang="en-GB"/>
              <a:t> ‒ </a:t>
            </a:r>
          </a:p>
        </p:txBody>
      </p:sp>
      <p:sp>
        <p:nvSpPr>
          <p:cNvPr id="17" name="Espace réservé pour une image  3">
            <a:extLst>
              <a:ext uri="{FF2B5EF4-FFF2-40B4-BE49-F238E27FC236}">
                <a16:creationId xmlns:a16="http://schemas.microsoft.com/office/drawing/2014/main" id="{819F08F9-1548-4EA7-B9D8-5A0F8A35175A}"/>
              </a:ext>
            </a:extLst>
          </p:cNvPr>
          <p:cNvSpPr>
            <a:spLocks noGrp="1"/>
          </p:cNvSpPr>
          <p:nvPr>
            <p:ph type="pic" sz="quarter" idx="21" hasCustomPrompt="1"/>
          </p:nvPr>
        </p:nvSpPr>
        <p:spPr>
          <a:xfrm>
            <a:off x="495300" y="1412777"/>
            <a:ext cx="2375838" cy="1615024"/>
          </a:xfrm>
          <a:pattFill prst="wdUpDiag">
            <a:fgClr>
              <a:schemeClr val="bg1">
                <a:lumMod val="75000"/>
              </a:schemeClr>
            </a:fgClr>
            <a:bgClr>
              <a:schemeClr val="bg1">
                <a:lumMod val="85000"/>
              </a:schemeClr>
            </a:bgClr>
          </a:pattFill>
        </p:spPr>
        <p:txBody>
          <a:bodyPr/>
          <a:lstStyle/>
          <a:p>
            <a:r>
              <a:rPr lang="en-GB"/>
              <a:t> </a:t>
            </a:r>
          </a:p>
        </p:txBody>
      </p:sp>
      <p:sp>
        <p:nvSpPr>
          <p:cNvPr id="18" name="Espace réservé pour une image  3">
            <a:extLst>
              <a:ext uri="{FF2B5EF4-FFF2-40B4-BE49-F238E27FC236}">
                <a16:creationId xmlns:a16="http://schemas.microsoft.com/office/drawing/2014/main" id="{9F9E6627-E8BC-407E-A08B-D5933391D5FE}"/>
              </a:ext>
            </a:extLst>
          </p:cNvPr>
          <p:cNvSpPr>
            <a:spLocks noGrp="1"/>
          </p:cNvSpPr>
          <p:nvPr>
            <p:ph type="pic" sz="quarter" idx="22" hasCustomPrompt="1"/>
          </p:nvPr>
        </p:nvSpPr>
        <p:spPr>
          <a:xfrm>
            <a:off x="3432745" y="1412777"/>
            <a:ext cx="2352018" cy="1615024"/>
          </a:xfrm>
          <a:pattFill prst="wdUpDiag">
            <a:fgClr>
              <a:schemeClr val="bg1">
                <a:lumMod val="75000"/>
              </a:schemeClr>
            </a:fgClr>
            <a:bgClr>
              <a:schemeClr val="bg1">
                <a:lumMod val="85000"/>
              </a:schemeClr>
            </a:bgClr>
          </a:pattFill>
        </p:spPr>
        <p:txBody>
          <a:bodyPr/>
          <a:lstStyle/>
          <a:p>
            <a:r>
              <a:rPr lang="en-GB"/>
              <a:t> </a:t>
            </a:r>
          </a:p>
        </p:txBody>
      </p:sp>
      <p:sp>
        <p:nvSpPr>
          <p:cNvPr id="19" name="Espace réservé pour une image  3">
            <a:extLst>
              <a:ext uri="{FF2B5EF4-FFF2-40B4-BE49-F238E27FC236}">
                <a16:creationId xmlns:a16="http://schemas.microsoft.com/office/drawing/2014/main" id="{EF1EFA6A-C7CB-40F1-8449-9F22C2AA8081}"/>
              </a:ext>
            </a:extLst>
          </p:cNvPr>
          <p:cNvSpPr>
            <a:spLocks noGrp="1"/>
          </p:cNvSpPr>
          <p:nvPr>
            <p:ph type="pic" sz="quarter" idx="23" hasCustomPrompt="1"/>
          </p:nvPr>
        </p:nvSpPr>
        <p:spPr>
          <a:xfrm>
            <a:off x="6407239" y="1412777"/>
            <a:ext cx="2369432" cy="1615024"/>
          </a:xfrm>
          <a:pattFill prst="wdUpDiag">
            <a:fgClr>
              <a:schemeClr val="bg1">
                <a:lumMod val="75000"/>
              </a:schemeClr>
            </a:fgClr>
            <a:bgClr>
              <a:schemeClr val="bg1">
                <a:lumMod val="85000"/>
              </a:schemeClr>
            </a:bgClr>
          </a:pattFill>
        </p:spPr>
        <p:txBody>
          <a:bodyPr/>
          <a:lstStyle/>
          <a:p>
            <a:r>
              <a:rPr lang="en-GB"/>
              <a:t> </a:t>
            </a:r>
          </a:p>
        </p:txBody>
      </p:sp>
      <p:sp>
        <p:nvSpPr>
          <p:cNvPr id="3" name="Titre 2">
            <a:extLst>
              <a:ext uri="{FF2B5EF4-FFF2-40B4-BE49-F238E27FC236}">
                <a16:creationId xmlns:a16="http://schemas.microsoft.com/office/drawing/2014/main" id="{2042B6F5-C2DA-453F-A5C3-176EFCAFFFF2}"/>
              </a:ext>
            </a:extLst>
          </p:cNvPr>
          <p:cNvSpPr>
            <a:spLocks noGrp="1"/>
          </p:cNvSpPr>
          <p:nvPr>
            <p:ph type="title" hasCustomPrompt="1"/>
          </p:nvPr>
        </p:nvSpPr>
        <p:spPr/>
        <p:txBody>
          <a:bodyPr/>
          <a:lstStyle>
            <a:lvl1pPr>
              <a:defRPr/>
            </a:lvl1pPr>
          </a:lstStyle>
          <a:p>
            <a:r>
              <a:rPr lang="fr-FR" err="1"/>
              <a:t>Title</a:t>
            </a:r>
            <a:r>
              <a:rPr lang="fr-FR"/>
              <a:t> of the slide</a:t>
            </a:r>
          </a:p>
        </p:txBody>
      </p:sp>
      <p:sp>
        <p:nvSpPr>
          <p:cNvPr id="24" name="Espace réservé du texte 7">
            <a:extLst>
              <a:ext uri="{FF2B5EF4-FFF2-40B4-BE49-F238E27FC236}">
                <a16:creationId xmlns:a16="http://schemas.microsoft.com/office/drawing/2014/main" id="{80F1E86A-2FAD-3E48-873D-5B8358A2C109}"/>
              </a:ext>
            </a:extLst>
          </p:cNvPr>
          <p:cNvSpPr>
            <a:spLocks noGrp="1"/>
          </p:cNvSpPr>
          <p:nvPr>
            <p:ph type="body" sz="quarter" idx="25" hasCustomPrompt="1"/>
          </p:nvPr>
        </p:nvSpPr>
        <p:spPr>
          <a:xfrm>
            <a:off x="9327269" y="3433390"/>
            <a:ext cx="2369431" cy="341632"/>
          </a:xfrm>
        </p:spPr>
        <p:txBody>
          <a:bodyPr wrap="square" anchor="b">
            <a:spAutoFit/>
          </a:bodyPr>
          <a:lstStyle>
            <a:lvl1pPr marL="0" indent="0" algn="l">
              <a:buFont typeface="Arial" panose="020B0604020202020204" pitchFamily="34" charset="0"/>
              <a:buNone/>
              <a:defRPr b="1" cap="none" spc="0" baseline="0">
                <a:solidFill>
                  <a:schemeClr val="accent1"/>
                </a:solidFill>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a:t>Your text here</a:t>
            </a:r>
          </a:p>
        </p:txBody>
      </p:sp>
      <p:sp>
        <p:nvSpPr>
          <p:cNvPr id="25" name="Espace réservé du texte 7">
            <a:extLst>
              <a:ext uri="{FF2B5EF4-FFF2-40B4-BE49-F238E27FC236}">
                <a16:creationId xmlns:a16="http://schemas.microsoft.com/office/drawing/2014/main" id="{39E85493-0358-EC49-B6D9-A64A5D39EC89}"/>
              </a:ext>
            </a:extLst>
          </p:cNvPr>
          <p:cNvSpPr>
            <a:spLocks noGrp="1"/>
          </p:cNvSpPr>
          <p:nvPr>
            <p:ph type="body" sz="quarter" idx="26" hasCustomPrompt="1"/>
          </p:nvPr>
        </p:nvSpPr>
        <p:spPr>
          <a:xfrm>
            <a:off x="9327269" y="3924193"/>
            <a:ext cx="2369431" cy="338554"/>
          </a:xfrm>
        </p:spPr>
        <p:txBody>
          <a:bodyPr wrap="square" anchor="t">
            <a:spAutoFit/>
          </a:bodyPr>
          <a:lstStyle>
            <a:lvl1pPr marL="0" indent="0" algn="l">
              <a:lnSpc>
                <a:spcPct val="100000"/>
              </a:lnSpc>
              <a:spcBef>
                <a:spcPts val="300"/>
              </a:spcBef>
              <a:buFont typeface="Arial" panose="020B0604020202020204" pitchFamily="34" charset="0"/>
              <a:buNone/>
              <a:defRPr sz="1600" b="0" cap="none" spc="0" baseline="0">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a:t>Your text here</a:t>
            </a:r>
          </a:p>
        </p:txBody>
      </p:sp>
      <p:sp>
        <p:nvSpPr>
          <p:cNvPr id="26" name="Espace réservé pour une image  3">
            <a:extLst>
              <a:ext uri="{FF2B5EF4-FFF2-40B4-BE49-F238E27FC236}">
                <a16:creationId xmlns:a16="http://schemas.microsoft.com/office/drawing/2014/main" id="{57E47B86-493F-9445-8C0F-E9CC627E52DB}"/>
              </a:ext>
            </a:extLst>
          </p:cNvPr>
          <p:cNvSpPr>
            <a:spLocks noGrp="1"/>
          </p:cNvSpPr>
          <p:nvPr>
            <p:ph type="pic" sz="quarter" idx="27" hasCustomPrompt="1"/>
          </p:nvPr>
        </p:nvSpPr>
        <p:spPr>
          <a:xfrm>
            <a:off x="9327269" y="1412777"/>
            <a:ext cx="2369431" cy="1615024"/>
          </a:xfrm>
          <a:pattFill prst="wdUpDiag">
            <a:fgClr>
              <a:schemeClr val="bg1">
                <a:lumMod val="75000"/>
              </a:schemeClr>
            </a:fgClr>
            <a:bgClr>
              <a:schemeClr val="bg1">
                <a:lumMod val="85000"/>
              </a:schemeClr>
            </a:bgClr>
          </a:pattFill>
        </p:spPr>
        <p:txBody>
          <a:bodyPr/>
          <a:lstStyle/>
          <a:p>
            <a:r>
              <a:rPr lang="en-GB"/>
              <a:t> </a:t>
            </a:r>
          </a:p>
        </p:txBody>
      </p:sp>
      <p:cxnSp>
        <p:nvCxnSpPr>
          <p:cNvPr id="20" name="Straight Connector 35">
            <a:extLst>
              <a:ext uri="{FF2B5EF4-FFF2-40B4-BE49-F238E27FC236}">
                <a16:creationId xmlns:a16="http://schemas.microsoft.com/office/drawing/2014/main" id="{2F434BD5-6B92-8344-B6D6-B7812EB9309D}"/>
              </a:ext>
            </a:extLst>
          </p:cNvPr>
          <p:cNvCxnSpPr>
            <a:cxnSpLocks/>
          </p:cNvCxnSpPr>
          <p:nvPr userDrawn="1"/>
        </p:nvCxnSpPr>
        <p:spPr>
          <a:xfrm flipV="1">
            <a:off x="3151942" y="1412777"/>
            <a:ext cx="0" cy="4264123"/>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35">
            <a:extLst>
              <a:ext uri="{FF2B5EF4-FFF2-40B4-BE49-F238E27FC236}">
                <a16:creationId xmlns:a16="http://schemas.microsoft.com/office/drawing/2014/main" id="{63723B60-C931-464B-90B2-4A17E5569FC2}"/>
              </a:ext>
            </a:extLst>
          </p:cNvPr>
          <p:cNvCxnSpPr>
            <a:cxnSpLocks/>
          </p:cNvCxnSpPr>
          <p:nvPr userDrawn="1"/>
        </p:nvCxnSpPr>
        <p:spPr>
          <a:xfrm flipV="1">
            <a:off x="6096001" y="1412777"/>
            <a:ext cx="0" cy="4264123"/>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35">
            <a:extLst>
              <a:ext uri="{FF2B5EF4-FFF2-40B4-BE49-F238E27FC236}">
                <a16:creationId xmlns:a16="http://schemas.microsoft.com/office/drawing/2014/main" id="{C403AD33-514D-6B41-9B5B-2BC879BE34D3}"/>
              </a:ext>
            </a:extLst>
          </p:cNvPr>
          <p:cNvCxnSpPr>
            <a:cxnSpLocks/>
          </p:cNvCxnSpPr>
          <p:nvPr userDrawn="1"/>
        </p:nvCxnSpPr>
        <p:spPr>
          <a:xfrm flipV="1">
            <a:off x="9051970" y="1412777"/>
            <a:ext cx="0" cy="4264123"/>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4" name="Footer Placeholder 3">
            <a:extLst>
              <a:ext uri="{FF2B5EF4-FFF2-40B4-BE49-F238E27FC236}">
                <a16:creationId xmlns:a16="http://schemas.microsoft.com/office/drawing/2014/main" id="{0406C164-858B-3D4F-B974-4DEA6939C1E9}"/>
              </a:ext>
            </a:extLst>
          </p:cNvPr>
          <p:cNvSpPr>
            <a:spLocks noGrp="1"/>
          </p:cNvSpPr>
          <p:nvPr>
            <p:ph type="ftr" sz="quarter" idx="28"/>
          </p:nvPr>
        </p:nvSpPr>
        <p:spPr/>
        <p:txBody>
          <a:bodyPr/>
          <a:lstStyle/>
          <a:p>
            <a:endParaRPr lang="en-US"/>
          </a:p>
        </p:txBody>
      </p:sp>
    </p:spTree>
    <p:extLst>
      <p:ext uri="{BB962C8B-B14F-4D97-AF65-F5344CB8AC3E}">
        <p14:creationId xmlns:p14="http://schemas.microsoft.com/office/powerpoint/2010/main" val="2961079804"/>
      </p:ext>
    </p:extLst>
  </p:cSld>
  <p:clrMapOvr>
    <a:masterClrMapping/>
  </p:clrMapOvr>
  <p:extLst>
    <p:ext uri="{DCECCB84-F9BA-43D5-87BE-67443E8EF086}">
      <p15:sldGuideLst xmlns:p15="http://schemas.microsoft.com/office/powerpoint/2012/main">
        <p15:guide id="1" pos="247">
          <p15:clr>
            <a:srgbClr val="F26B43"/>
          </p15:clr>
        </p15:guide>
        <p15:guide id="2" pos="7427">
          <p15:clr>
            <a:srgbClr val="F26B43"/>
          </p15:clr>
        </p15:guide>
        <p15:guide id="3" orient="horz" pos="232">
          <p15:clr>
            <a:srgbClr val="F26B43"/>
          </p15:clr>
        </p15:guide>
        <p15:guide id="4" orient="horz" pos="600">
          <p15:clr>
            <a:srgbClr val="F26B43"/>
          </p15:clr>
        </p15:guide>
        <p15:guide id="5" pos="7379">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chapter 3">
    <p:bg>
      <p:bgPr>
        <a:solidFill>
          <a:schemeClr val="bg1"/>
        </a:solidFill>
        <a:effectLst/>
      </p:bgPr>
    </p:bg>
    <p:spTree>
      <p:nvGrpSpPr>
        <p:cNvPr id="1" name=""/>
        <p:cNvGrpSpPr/>
        <p:nvPr/>
      </p:nvGrpSpPr>
      <p:grpSpPr>
        <a:xfrm>
          <a:off x="0" y="0"/>
          <a:ext cx="0" cy="0"/>
          <a:chOff x="0" y="0"/>
          <a:chExt cx="0" cy="0"/>
        </a:xfrm>
      </p:grpSpPr>
      <p:sp>
        <p:nvSpPr>
          <p:cNvPr id="32" name="Forme libre : forme 12">
            <a:extLst>
              <a:ext uri="{FF2B5EF4-FFF2-40B4-BE49-F238E27FC236}">
                <a16:creationId xmlns:a16="http://schemas.microsoft.com/office/drawing/2014/main" id="{B4B65835-037E-2243-B958-99D59F8C1C5D}"/>
              </a:ext>
            </a:extLst>
          </p:cNvPr>
          <p:cNvSpPr/>
          <p:nvPr userDrawn="1"/>
        </p:nvSpPr>
        <p:spPr>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33" name="Forme libre : forme 13">
            <a:extLst>
              <a:ext uri="{FF2B5EF4-FFF2-40B4-BE49-F238E27FC236}">
                <a16:creationId xmlns:a16="http://schemas.microsoft.com/office/drawing/2014/main" id="{E09A62F2-836E-9E4B-808D-6829B8604FB1}"/>
              </a:ext>
            </a:extLst>
          </p:cNvPr>
          <p:cNvSpPr/>
          <p:nvPr userDrawn="1"/>
        </p:nvSpPr>
        <p:spPr>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5" name="Picture Placeholder 4">
            <a:extLst>
              <a:ext uri="{FF2B5EF4-FFF2-40B4-BE49-F238E27FC236}">
                <a16:creationId xmlns:a16="http://schemas.microsoft.com/office/drawing/2014/main" id="{9EEE3A81-1E4B-8E47-BD99-FB3204B78E9F}"/>
              </a:ext>
            </a:extLst>
          </p:cNvPr>
          <p:cNvSpPr>
            <a:spLocks noGrp="1"/>
          </p:cNvSpPr>
          <p:nvPr>
            <p:ph type="pic" sz="quarter" idx="15"/>
          </p:nvPr>
        </p:nvSpPr>
        <p:spPr>
          <a:xfrm>
            <a:off x="0" y="0"/>
            <a:ext cx="12192000" cy="6858000"/>
          </a:xfrm>
          <a:pattFill prst="wdUpDiag">
            <a:fgClr>
              <a:schemeClr val="bg1">
                <a:lumMod val="75000"/>
              </a:schemeClr>
            </a:fgClr>
            <a:bgClr>
              <a:schemeClr val="bg1">
                <a:lumMod val="85000"/>
              </a:schemeClr>
            </a:bgClr>
          </a:pattFill>
        </p:spPr>
        <p:txBody>
          <a:bodyPr/>
          <a:lstStyle/>
          <a:p>
            <a:endParaRPr lang="en-US"/>
          </a:p>
        </p:txBody>
      </p:sp>
      <p:graphicFrame>
        <p:nvGraphicFramePr>
          <p:cNvPr id="3" name="Objet 2" hidden="1">
            <a:extLst>
              <a:ext uri="{FF2B5EF4-FFF2-40B4-BE49-F238E27FC236}">
                <a16:creationId xmlns:a16="http://schemas.microsoft.com/office/drawing/2014/main" id="{0FC6D31B-8418-47E2-BEC8-4C4D884AEE25}"/>
              </a:ext>
            </a:extLst>
          </p:cNvPr>
          <p:cNvGraphicFramePr>
            <a:graphicFrameLocks noChangeAspect="1"/>
          </p:cNvGraphicFramePr>
          <p:nvPr userDrawn="1">
            <p:custDataLst>
              <p:tags r:id="rId1"/>
            </p:custDataLst>
            <p:extLst>
              <p:ext uri="{D42A27DB-BD31-4B8C-83A1-F6EECF244321}">
                <p14:modId xmlns:p14="http://schemas.microsoft.com/office/powerpoint/2010/main" val="115396865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532" imgH="530" progId="TCLayout.ActiveDocument.1">
                  <p:embed/>
                </p:oleObj>
              </mc:Choice>
              <mc:Fallback>
                <p:oleObj name="Diapositive think-cell" r:id="rId4" imgW="532" imgH="530" progId="TCLayout.ActiveDocument.1">
                  <p:embed/>
                  <p:pic>
                    <p:nvPicPr>
                      <p:cNvPr id="3" name="Objet 2" hidden="1">
                        <a:extLst>
                          <a:ext uri="{FF2B5EF4-FFF2-40B4-BE49-F238E27FC236}">
                            <a16:creationId xmlns:a16="http://schemas.microsoft.com/office/drawing/2014/main" id="{0FC6D31B-8418-47E2-BEC8-4C4D884AEE25}"/>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1BFC7BE2-5BD4-49F5-A3FC-FE37C1AC9667}"/>
              </a:ext>
            </a:extLst>
          </p:cNvPr>
          <p:cNvSpPr/>
          <p:nvPr userDrawn="1">
            <p:custDataLst>
              <p:tags r:id="rId2"/>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6000" b="1" i="0" baseline="0">
              <a:latin typeface="Arial Black" panose="020B0A04020102020204" pitchFamily="34" charset="0"/>
              <a:ea typeface="+mj-ea"/>
              <a:cs typeface="+mj-cs"/>
              <a:sym typeface="Arial Black" panose="020B0A04020102020204" pitchFamily="34" charset="0"/>
            </a:endParaRPr>
          </a:p>
        </p:txBody>
      </p:sp>
      <p:sp>
        <p:nvSpPr>
          <p:cNvPr id="12" name="Espace réservé du texte 11">
            <a:extLst>
              <a:ext uri="{FF2B5EF4-FFF2-40B4-BE49-F238E27FC236}">
                <a16:creationId xmlns:a16="http://schemas.microsoft.com/office/drawing/2014/main" id="{EBE94776-9B87-471E-83E1-9924DF80A377}"/>
              </a:ext>
            </a:extLst>
          </p:cNvPr>
          <p:cNvSpPr>
            <a:spLocks noGrp="1"/>
          </p:cNvSpPr>
          <p:nvPr>
            <p:ph type="body" sz="quarter" idx="13" hasCustomPrompt="1"/>
          </p:nvPr>
        </p:nvSpPr>
        <p:spPr>
          <a:xfrm>
            <a:off x="9930384" y="3287"/>
            <a:ext cx="2047035" cy="4508927"/>
          </a:xfrm>
        </p:spPr>
        <p:txBody>
          <a:bodyPr wrap="none">
            <a:spAutoFit/>
          </a:bodyPr>
          <a:lstStyle>
            <a:lvl1pPr marL="0" indent="0" algn="r">
              <a:buNone/>
              <a:defRPr sz="28700" b="1">
                <a:solidFill>
                  <a:schemeClr val="bg1"/>
                </a:solidFill>
              </a:defRPr>
            </a:lvl1pPr>
          </a:lstStyle>
          <a:p>
            <a:pPr lvl="0"/>
            <a:r>
              <a:rPr lang="en-GB"/>
              <a:t>0</a:t>
            </a:r>
          </a:p>
        </p:txBody>
      </p:sp>
      <p:sp>
        <p:nvSpPr>
          <p:cNvPr id="18" name="Title 1">
            <a:extLst>
              <a:ext uri="{FF2B5EF4-FFF2-40B4-BE49-F238E27FC236}">
                <a16:creationId xmlns:a16="http://schemas.microsoft.com/office/drawing/2014/main" id="{A7CC7BB1-2504-412F-9361-BB77A4C0663B}"/>
              </a:ext>
            </a:extLst>
          </p:cNvPr>
          <p:cNvSpPr>
            <a:spLocks noGrp="1"/>
          </p:cNvSpPr>
          <p:nvPr>
            <p:ph type="title" hasCustomPrompt="1"/>
          </p:nvPr>
        </p:nvSpPr>
        <p:spPr>
          <a:xfrm>
            <a:off x="459207" y="546021"/>
            <a:ext cx="7551996" cy="1587679"/>
          </a:xfrm>
        </p:spPr>
        <p:txBody>
          <a:bodyPr lIns="72000" anchor="t">
            <a:spAutoFit/>
          </a:bodyPr>
          <a:lstStyle>
            <a:lvl1pPr>
              <a:lnSpc>
                <a:spcPct val="80000"/>
              </a:lnSpc>
              <a:defRPr sz="6000">
                <a:solidFill>
                  <a:schemeClr val="bg1"/>
                </a:solidFill>
                <a:latin typeface="+mj-lt"/>
              </a:defRPr>
            </a:lvl1pPr>
          </a:lstStyle>
          <a:p>
            <a:r>
              <a:rPr lang="en-GB"/>
              <a:t>TITLE OF THE CHAPTER</a:t>
            </a:r>
          </a:p>
        </p:txBody>
      </p:sp>
      <p:sp>
        <p:nvSpPr>
          <p:cNvPr id="19" name="Espace réservé du texte 2">
            <a:extLst>
              <a:ext uri="{FF2B5EF4-FFF2-40B4-BE49-F238E27FC236}">
                <a16:creationId xmlns:a16="http://schemas.microsoft.com/office/drawing/2014/main" id="{C8046952-CF6F-4606-B04F-66EE0742EF9E}"/>
              </a:ext>
            </a:extLst>
          </p:cNvPr>
          <p:cNvSpPr>
            <a:spLocks noGrp="1"/>
          </p:cNvSpPr>
          <p:nvPr>
            <p:ph type="body" idx="1" hasCustomPrompt="1"/>
          </p:nvPr>
        </p:nvSpPr>
        <p:spPr>
          <a:xfrm>
            <a:off x="452215" y="2816932"/>
            <a:ext cx="7551996" cy="461665"/>
          </a:xfrm>
        </p:spPr>
        <p:txBody>
          <a:bodyPr lIns="108000" rIns="18000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Subtitle of the chapter</a:t>
            </a:r>
          </a:p>
        </p:txBody>
      </p:sp>
      <p:sp>
        <p:nvSpPr>
          <p:cNvPr id="11" name="Espace réservé du numéro de diapositive 2">
            <a:extLst>
              <a:ext uri="{FF2B5EF4-FFF2-40B4-BE49-F238E27FC236}">
                <a16:creationId xmlns:a16="http://schemas.microsoft.com/office/drawing/2014/main" id="{DA7B4581-DBF3-4675-85A2-573E4F1A22CB}"/>
              </a:ext>
            </a:extLst>
          </p:cNvPr>
          <p:cNvSpPr>
            <a:spLocks noGrp="1"/>
          </p:cNvSpPr>
          <p:nvPr>
            <p:ph type="sldNum" sz="quarter" idx="14"/>
          </p:nvPr>
        </p:nvSpPr>
        <p:spPr>
          <a:xfrm>
            <a:off x="382932" y="6219234"/>
            <a:ext cx="360037" cy="365125"/>
          </a:xfrm>
        </p:spPr>
        <p:txBody>
          <a:bodyPr/>
          <a:lstStyle>
            <a:lvl1pPr>
              <a:defRPr>
                <a:solidFill>
                  <a:schemeClr val="bg1"/>
                </a:solidFill>
              </a:defRPr>
            </a:lvl1pPr>
          </a:lstStyle>
          <a:p>
            <a:fld id="{D61AABEC-672F-4B68-B914-690DA978312C}" type="slidenum">
              <a:rPr lang="en-GB" smtClean="0"/>
              <a:pPr/>
              <a:t>‹#›</a:t>
            </a:fld>
            <a:r>
              <a:rPr lang="en-GB"/>
              <a:t> ‒ </a:t>
            </a:r>
          </a:p>
        </p:txBody>
      </p:sp>
      <p:sp>
        <p:nvSpPr>
          <p:cNvPr id="14" name="Espace réservé du pied de page 4">
            <a:extLst>
              <a:ext uri="{FF2B5EF4-FFF2-40B4-BE49-F238E27FC236}">
                <a16:creationId xmlns:a16="http://schemas.microsoft.com/office/drawing/2014/main" id="{9E7FCC28-2779-438A-83C5-F5B120BFA1BE}"/>
              </a:ext>
            </a:extLst>
          </p:cNvPr>
          <p:cNvSpPr txBox="1">
            <a:spLocks/>
          </p:cNvSpPr>
          <p:nvPr userDrawn="1"/>
        </p:nvSpPr>
        <p:spPr>
          <a:xfrm>
            <a:off x="815317" y="6219234"/>
            <a:ext cx="10447709"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solidFill>
                  <a:schemeClr val="bg1"/>
                </a:solidFill>
              </a:rPr>
              <a:t>© Ipsos</a:t>
            </a:r>
          </a:p>
        </p:txBody>
      </p:sp>
      <p:grpSp>
        <p:nvGrpSpPr>
          <p:cNvPr id="13" name="Group 12">
            <a:extLst>
              <a:ext uri="{FF2B5EF4-FFF2-40B4-BE49-F238E27FC236}">
                <a16:creationId xmlns:a16="http://schemas.microsoft.com/office/drawing/2014/main" id="{F78A7516-84E2-8049-AD34-AB552A138F03}"/>
              </a:ext>
            </a:extLst>
          </p:cNvPr>
          <p:cNvGrpSpPr/>
          <p:nvPr userDrawn="1"/>
        </p:nvGrpSpPr>
        <p:grpSpPr>
          <a:xfrm>
            <a:off x="11364899" y="6200776"/>
            <a:ext cx="432372" cy="394468"/>
            <a:chOff x="11309880" y="6178130"/>
            <a:chExt cx="490427" cy="447433"/>
          </a:xfrm>
        </p:grpSpPr>
        <p:sp>
          <p:nvSpPr>
            <p:cNvPr id="15" name="Freeform: Shape 6">
              <a:extLst>
                <a:ext uri="{FF2B5EF4-FFF2-40B4-BE49-F238E27FC236}">
                  <a16:creationId xmlns:a16="http://schemas.microsoft.com/office/drawing/2014/main" id="{CAE824E2-64CA-EA42-B69C-700E4746EA04}"/>
                </a:ext>
              </a:extLst>
            </p:cNvPr>
            <p:cNvSpPr/>
            <p:nvPr/>
          </p:nvSpPr>
          <p:spPr>
            <a:xfrm>
              <a:off x="11309880" y="6178130"/>
              <a:ext cx="490427" cy="447424"/>
            </a:xfrm>
            <a:custGeom>
              <a:avLst/>
              <a:gdLst>
                <a:gd name="connsiteX0" fmla="*/ 686 w 490426"/>
                <a:gd name="connsiteY0" fmla="*/ 447378 h 447424"/>
                <a:gd name="connsiteX1" fmla="*/ 686 w 490426"/>
                <a:gd name="connsiteY1" fmla="*/ 686 h 447424"/>
                <a:gd name="connsiteX2" fmla="*/ 479355 w 490426"/>
                <a:gd name="connsiteY2" fmla="*/ 686 h 447424"/>
                <a:gd name="connsiteX3" fmla="*/ 431511 w 490426"/>
                <a:gd name="connsiteY3" fmla="*/ 447378 h 447424"/>
                <a:gd name="connsiteX4" fmla="*/ 686 w 490426"/>
                <a:gd name="connsiteY4" fmla="*/ 447378 h 4474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426" h="447424">
                  <a:moveTo>
                    <a:pt x="686" y="447378"/>
                  </a:moveTo>
                  <a:lnTo>
                    <a:pt x="686" y="686"/>
                  </a:lnTo>
                  <a:lnTo>
                    <a:pt x="479355" y="686"/>
                  </a:lnTo>
                  <a:cubicBezTo>
                    <a:pt x="500885" y="149663"/>
                    <a:pt x="492440" y="291009"/>
                    <a:pt x="431511" y="447378"/>
                  </a:cubicBezTo>
                  <a:lnTo>
                    <a:pt x="686" y="447378"/>
                  </a:lnTo>
                  <a:close/>
                </a:path>
              </a:pathLst>
            </a:custGeom>
            <a:solidFill>
              <a:srgbClr val="009D9C"/>
            </a:solidFill>
            <a:ln w="9525" cap="flat">
              <a:noFill/>
              <a:prstDash val="solid"/>
              <a:miter/>
            </a:ln>
          </p:spPr>
          <p:txBody>
            <a:bodyPr rtlCol="0" anchor="ctr"/>
            <a:lstStyle/>
            <a:p>
              <a:endParaRPr lang="en-US"/>
            </a:p>
          </p:txBody>
        </p:sp>
        <p:sp>
          <p:nvSpPr>
            <p:cNvPr id="16" name="Freeform: Shape 8">
              <a:extLst>
                <a:ext uri="{FF2B5EF4-FFF2-40B4-BE49-F238E27FC236}">
                  <a16:creationId xmlns:a16="http://schemas.microsoft.com/office/drawing/2014/main" id="{B6A82910-AA9E-2445-841C-143E68247F37}"/>
                </a:ext>
              </a:extLst>
            </p:cNvPr>
            <p:cNvSpPr/>
            <p:nvPr/>
          </p:nvSpPr>
          <p:spPr>
            <a:xfrm>
              <a:off x="11502079" y="6341710"/>
              <a:ext cx="10980" cy="8235"/>
            </a:xfrm>
            <a:custGeom>
              <a:avLst/>
              <a:gdLst>
                <a:gd name="connsiteX0" fmla="*/ 2708 w 10979"/>
                <a:gd name="connsiteY0" fmla="*/ 5920 h 8234"/>
                <a:gd name="connsiteX1" fmla="*/ 686 w 10979"/>
                <a:gd name="connsiteY1" fmla="*/ 7640 h 8234"/>
                <a:gd name="connsiteX2" fmla="*/ 10943 w 10979"/>
                <a:gd name="connsiteY2" fmla="*/ 3532 h 8234"/>
                <a:gd name="connsiteX3" fmla="*/ 11172 w 10979"/>
                <a:gd name="connsiteY3" fmla="*/ 686 h 8234"/>
                <a:gd name="connsiteX4" fmla="*/ 2708 w 10979"/>
                <a:gd name="connsiteY4" fmla="*/ 5920 h 82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79" h="8234">
                  <a:moveTo>
                    <a:pt x="2708" y="5920"/>
                  </a:moveTo>
                  <a:lnTo>
                    <a:pt x="686" y="7640"/>
                  </a:lnTo>
                  <a:cubicBezTo>
                    <a:pt x="5133" y="9241"/>
                    <a:pt x="9973" y="6167"/>
                    <a:pt x="10943" y="3532"/>
                  </a:cubicBezTo>
                  <a:lnTo>
                    <a:pt x="11172" y="686"/>
                  </a:lnTo>
                  <a:cubicBezTo>
                    <a:pt x="7640" y="1482"/>
                    <a:pt x="4154" y="3221"/>
                    <a:pt x="2708" y="5920"/>
                  </a:cubicBezTo>
                </a:path>
              </a:pathLst>
            </a:custGeom>
            <a:solidFill>
              <a:srgbClr val="2F469C"/>
            </a:solidFill>
            <a:ln w="9525" cap="flat">
              <a:noFill/>
              <a:prstDash val="solid"/>
              <a:miter/>
            </a:ln>
          </p:spPr>
          <p:txBody>
            <a:bodyPr rtlCol="0" anchor="ctr"/>
            <a:lstStyle/>
            <a:p>
              <a:endParaRPr lang="en-US"/>
            </a:p>
          </p:txBody>
        </p:sp>
        <p:sp>
          <p:nvSpPr>
            <p:cNvPr id="17" name="Freeform: Shape 11">
              <a:extLst>
                <a:ext uri="{FF2B5EF4-FFF2-40B4-BE49-F238E27FC236}">
                  <a16:creationId xmlns:a16="http://schemas.microsoft.com/office/drawing/2014/main" id="{27E2E79D-AF80-1740-93FB-897C31E8C855}"/>
                </a:ext>
              </a:extLst>
            </p:cNvPr>
            <p:cNvSpPr/>
            <p:nvPr/>
          </p:nvSpPr>
          <p:spPr>
            <a:xfrm>
              <a:off x="11524752" y="6360604"/>
              <a:ext cx="9150" cy="9150"/>
            </a:xfrm>
            <a:custGeom>
              <a:avLst/>
              <a:gdLst>
                <a:gd name="connsiteX0" fmla="*/ 4200 w 9149"/>
                <a:gd name="connsiteY0" fmla="*/ 906 h 9149"/>
                <a:gd name="connsiteX1" fmla="*/ 686 w 9149"/>
                <a:gd name="connsiteY1" fmla="*/ 686 h 9149"/>
                <a:gd name="connsiteX2" fmla="*/ 4950 w 9149"/>
                <a:gd name="connsiteY2" fmla="*/ 8281 h 9149"/>
                <a:gd name="connsiteX3" fmla="*/ 7576 w 9149"/>
                <a:gd name="connsiteY3" fmla="*/ 8866 h 9149"/>
                <a:gd name="connsiteX4" fmla="*/ 4200 w 9149"/>
                <a:gd name="connsiteY4" fmla="*/ 906 h 9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9" h="9149">
                  <a:moveTo>
                    <a:pt x="4200" y="906"/>
                  </a:moveTo>
                  <a:lnTo>
                    <a:pt x="686" y="686"/>
                  </a:lnTo>
                  <a:cubicBezTo>
                    <a:pt x="695" y="3779"/>
                    <a:pt x="1674" y="6286"/>
                    <a:pt x="4950" y="8281"/>
                  </a:cubicBezTo>
                  <a:lnTo>
                    <a:pt x="7576" y="8866"/>
                  </a:lnTo>
                  <a:cubicBezTo>
                    <a:pt x="11172" y="5792"/>
                    <a:pt x="6377" y="2653"/>
                    <a:pt x="4200" y="906"/>
                  </a:cubicBezTo>
                </a:path>
              </a:pathLst>
            </a:custGeom>
            <a:solidFill>
              <a:srgbClr val="2F469C"/>
            </a:solidFill>
            <a:ln w="9525" cap="flat">
              <a:noFill/>
              <a:prstDash val="solid"/>
              <a:miter/>
            </a:ln>
          </p:spPr>
          <p:txBody>
            <a:bodyPr rtlCol="0" anchor="ctr"/>
            <a:lstStyle/>
            <a:p>
              <a:endParaRPr lang="en-US"/>
            </a:p>
          </p:txBody>
        </p:sp>
        <p:sp>
          <p:nvSpPr>
            <p:cNvPr id="20" name="Freeform: Shape 12">
              <a:extLst>
                <a:ext uri="{FF2B5EF4-FFF2-40B4-BE49-F238E27FC236}">
                  <a16:creationId xmlns:a16="http://schemas.microsoft.com/office/drawing/2014/main" id="{8C2C594B-914B-E946-B4CB-18C80E61A4ED}"/>
                </a:ext>
              </a:extLst>
            </p:cNvPr>
            <p:cNvSpPr/>
            <p:nvPr/>
          </p:nvSpPr>
          <p:spPr>
            <a:xfrm>
              <a:off x="11490340" y="6281696"/>
              <a:ext cx="13725" cy="10065"/>
            </a:xfrm>
            <a:custGeom>
              <a:avLst/>
              <a:gdLst>
                <a:gd name="connsiteX0" fmla="*/ 3303 w 13724"/>
                <a:gd name="connsiteY0" fmla="*/ 7100 h 10064"/>
                <a:gd name="connsiteX1" fmla="*/ 686 w 13724"/>
                <a:gd name="connsiteY1" fmla="*/ 8958 h 10064"/>
                <a:gd name="connsiteX2" fmla="*/ 12325 w 13724"/>
                <a:gd name="connsiteY2" fmla="*/ 4191 h 10064"/>
                <a:gd name="connsiteX3" fmla="*/ 13194 w 13724"/>
                <a:gd name="connsiteY3" fmla="*/ 686 h 10064"/>
                <a:gd name="connsiteX4" fmla="*/ 3303 w 13724"/>
                <a:gd name="connsiteY4" fmla="*/ 7100 h 100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24" h="10064">
                  <a:moveTo>
                    <a:pt x="3303" y="7100"/>
                  </a:moveTo>
                  <a:lnTo>
                    <a:pt x="686" y="8958"/>
                  </a:lnTo>
                  <a:cubicBezTo>
                    <a:pt x="6030" y="10870"/>
                    <a:pt x="10403" y="8034"/>
                    <a:pt x="12325" y="4191"/>
                  </a:cubicBezTo>
                  <a:lnTo>
                    <a:pt x="13194" y="686"/>
                  </a:lnTo>
                  <a:cubicBezTo>
                    <a:pt x="8948" y="1629"/>
                    <a:pt x="5673" y="1601"/>
                    <a:pt x="3303" y="7100"/>
                  </a:cubicBezTo>
                </a:path>
              </a:pathLst>
            </a:custGeom>
            <a:solidFill>
              <a:srgbClr val="2F469C"/>
            </a:solidFill>
            <a:ln w="9525" cap="flat">
              <a:noFill/>
              <a:prstDash val="solid"/>
              <a:miter/>
            </a:ln>
          </p:spPr>
          <p:txBody>
            <a:bodyPr rtlCol="0" anchor="ctr"/>
            <a:lstStyle/>
            <a:p>
              <a:endParaRPr lang="en-US"/>
            </a:p>
          </p:txBody>
        </p:sp>
        <p:sp>
          <p:nvSpPr>
            <p:cNvPr id="21" name="Freeform: Shape 13">
              <a:extLst>
                <a:ext uri="{FF2B5EF4-FFF2-40B4-BE49-F238E27FC236}">
                  <a16:creationId xmlns:a16="http://schemas.microsoft.com/office/drawing/2014/main" id="{DE5F0E11-2F90-8340-B39D-35EFDB028ECE}"/>
                </a:ext>
              </a:extLst>
            </p:cNvPr>
            <p:cNvSpPr/>
            <p:nvPr/>
          </p:nvSpPr>
          <p:spPr>
            <a:xfrm>
              <a:off x="11483340" y="6302842"/>
              <a:ext cx="10980" cy="9150"/>
            </a:xfrm>
            <a:custGeom>
              <a:avLst/>
              <a:gdLst>
                <a:gd name="connsiteX0" fmla="*/ 10577 w 10979"/>
                <a:gd name="connsiteY0" fmla="*/ 3568 h 9149"/>
                <a:gd name="connsiteX1" fmla="*/ 9799 w 10979"/>
                <a:gd name="connsiteY1" fmla="*/ 686 h 9149"/>
                <a:gd name="connsiteX2" fmla="*/ 686 w 10979"/>
                <a:gd name="connsiteY2" fmla="*/ 6441 h 9149"/>
                <a:gd name="connsiteX3" fmla="*/ 686 w 10979"/>
                <a:gd name="connsiteY3" fmla="*/ 8720 h 9149"/>
                <a:gd name="connsiteX4" fmla="*/ 10577 w 10979"/>
                <a:gd name="connsiteY4" fmla="*/ 3568 h 9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79" h="9149">
                  <a:moveTo>
                    <a:pt x="10577" y="3568"/>
                  </a:moveTo>
                  <a:lnTo>
                    <a:pt x="9799" y="686"/>
                  </a:lnTo>
                  <a:cubicBezTo>
                    <a:pt x="5554" y="1638"/>
                    <a:pt x="2416" y="3202"/>
                    <a:pt x="686" y="6441"/>
                  </a:cubicBezTo>
                  <a:lnTo>
                    <a:pt x="686" y="8720"/>
                  </a:lnTo>
                  <a:cubicBezTo>
                    <a:pt x="6021" y="10623"/>
                    <a:pt x="8857" y="5838"/>
                    <a:pt x="10577" y="3568"/>
                  </a:cubicBezTo>
                </a:path>
              </a:pathLst>
            </a:custGeom>
            <a:solidFill>
              <a:srgbClr val="2F469C"/>
            </a:solidFill>
            <a:ln w="9525" cap="flat">
              <a:noFill/>
              <a:prstDash val="solid"/>
              <a:miter/>
            </a:ln>
          </p:spPr>
          <p:txBody>
            <a:bodyPr rtlCol="0" anchor="ctr"/>
            <a:lstStyle/>
            <a:p>
              <a:endParaRPr lang="en-US"/>
            </a:p>
          </p:txBody>
        </p:sp>
        <p:sp>
          <p:nvSpPr>
            <p:cNvPr id="22" name="Freeform: Shape 14">
              <a:extLst>
                <a:ext uri="{FF2B5EF4-FFF2-40B4-BE49-F238E27FC236}">
                  <a16:creationId xmlns:a16="http://schemas.microsoft.com/office/drawing/2014/main" id="{305C2FB8-8BA7-A349-A471-3C85C32B09C7}"/>
                </a:ext>
              </a:extLst>
            </p:cNvPr>
            <p:cNvSpPr/>
            <p:nvPr/>
          </p:nvSpPr>
          <p:spPr>
            <a:xfrm>
              <a:off x="11480056" y="6325904"/>
              <a:ext cx="12810" cy="8235"/>
            </a:xfrm>
            <a:custGeom>
              <a:avLst/>
              <a:gdLst>
                <a:gd name="connsiteX0" fmla="*/ 686 w 12809"/>
                <a:gd name="connsiteY0" fmla="*/ 6492 h 8234"/>
                <a:gd name="connsiteX1" fmla="*/ 2443 w 12809"/>
                <a:gd name="connsiteY1" fmla="*/ 7544 h 8234"/>
                <a:gd name="connsiteX2" fmla="*/ 10120 w 12809"/>
                <a:gd name="connsiteY2" fmla="*/ 2832 h 8234"/>
                <a:gd name="connsiteX3" fmla="*/ 12370 w 12809"/>
                <a:gd name="connsiteY3" fmla="*/ 864 h 8234"/>
                <a:gd name="connsiteX4" fmla="*/ 686 w 12809"/>
                <a:gd name="connsiteY4" fmla="*/ 6492 h 82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09" h="8234">
                  <a:moveTo>
                    <a:pt x="686" y="6492"/>
                  </a:moveTo>
                  <a:lnTo>
                    <a:pt x="2443" y="7544"/>
                  </a:lnTo>
                  <a:cubicBezTo>
                    <a:pt x="8290" y="9456"/>
                    <a:pt x="8674" y="4735"/>
                    <a:pt x="10120" y="2832"/>
                  </a:cubicBezTo>
                  <a:lnTo>
                    <a:pt x="12370" y="864"/>
                  </a:lnTo>
                  <a:cubicBezTo>
                    <a:pt x="6954" y="-206"/>
                    <a:pt x="2123" y="3783"/>
                    <a:pt x="686" y="6492"/>
                  </a:cubicBezTo>
                </a:path>
              </a:pathLst>
            </a:custGeom>
            <a:solidFill>
              <a:srgbClr val="2F469C"/>
            </a:solidFill>
            <a:ln w="9525" cap="flat">
              <a:noFill/>
              <a:prstDash val="solid"/>
              <a:miter/>
            </a:ln>
          </p:spPr>
          <p:txBody>
            <a:bodyPr rtlCol="0" anchor="ctr"/>
            <a:lstStyle/>
            <a:p>
              <a:endParaRPr lang="en-US"/>
            </a:p>
          </p:txBody>
        </p:sp>
        <p:sp>
          <p:nvSpPr>
            <p:cNvPr id="23" name="Freeform: Shape 15">
              <a:extLst>
                <a:ext uri="{FF2B5EF4-FFF2-40B4-BE49-F238E27FC236}">
                  <a16:creationId xmlns:a16="http://schemas.microsoft.com/office/drawing/2014/main" id="{AABCF1A3-528D-2C47-B722-2FF7A79A626F}"/>
                </a:ext>
              </a:extLst>
            </p:cNvPr>
            <p:cNvSpPr/>
            <p:nvPr/>
          </p:nvSpPr>
          <p:spPr>
            <a:xfrm>
              <a:off x="11512418" y="6248710"/>
              <a:ext cx="12810" cy="8235"/>
            </a:xfrm>
            <a:custGeom>
              <a:avLst/>
              <a:gdLst>
                <a:gd name="connsiteX0" fmla="*/ 2791 w 12809"/>
                <a:gd name="connsiteY0" fmla="*/ 816 h 8234"/>
                <a:gd name="connsiteX1" fmla="*/ 686 w 12809"/>
                <a:gd name="connsiteY1" fmla="*/ 1822 h 8234"/>
                <a:gd name="connsiteX2" fmla="*/ 11840 w 12809"/>
                <a:gd name="connsiteY2" fmla="*/ 6727 h 8234"/>
                <a:gd name="connsiteX3" fmla="*/ 12151 w 12809"/>
                <a:gd name="connsiteY3" fmla="*/ 3186 h 8234"/>
                <a:gd name="connsiteX4" fmla="*/ 2791 w 12809"/>
                <a:gd name="connsiteY4" fmla="*/ 816 h 82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09" h="8234">
                  <a:moveTo>
                    <a:pt x="2791" y="816"/>
                  </a:moveTo>
                  <a:lnTo>
                    <a:pt x="686" y="1822"/>
                  </a:lnTo>
                  <a:cubicBezTo>
                    <a:pt x="1263" y="5546"/>
                    <a:pt x="9717" y="9700"/>
                    <a:pt x="11840" y="6727"/>
                  </a:cubicBezTo>
                  <a:lnTo>
                    <a:pt x="12151" y="3186"/>
                  </a:lnTo>
                  <a:cubicBezTo>
                    <a:pt x="9388" y="1310"/>
                    <a:pt x="6551" y="313"/>
                    <a:pt x="2791" y="816"/>
                  </a:cubicBezTo>
                </a:path>
              </a:pathLst>
            </a:custGeom>
            <a:solidFill>
              <a:srgbClr val="2F469C"/>
            </a:solidFill>
            <a:ln w="9525" cap="flat">
              <a:noFill/>
              <a:prstDash val="solid"/>
              <a:miter/>
            </a:ln>
          </p:spPr>
          <p:txBody>
            <a:bodyPr rtlCol="0" anchor="ctr"/>
            <a:lstStyle/>
            <a:p>
              <a:endParaRPr lang="en-US"/>
            </a:p>
          </p:txBody>
        </p:sp>
        <p:sp>
          <p:nvSpPr>
            <p:cNvPr id="24" name="Freeform: Shape 16">
              <a:extLst>
                <a:ext uri="{FF2B5EF4-FFF2-40B4-BE49-F238E27FC236}">
                  <a16:creationId xmlns:a16="http://schemas.microsoft.com/office/drawing/2014/main" id="{CD1EA2F4-8CF7-6C43-89C9-30BFBF353533}"/>
                </a:ext>
              </a:extLst>
            </p:cNvPr>
            <p:cNvSpPr/>
            <p:nvPr/>
          </p:nvSpPr>
          <p:spPr>
            <a:xfrm>
              <a:off x="11538797" y="6238317"/>
              <a:ext cx="8235" cy="12810"/>
            </a:xfrm>
            <a:custGeom>
              <a:avLst/>
              <a:gdLst>
                <a:gd name="connsiteX0" fmla="*/ 5773 w 8234"/>
                <a:gd name="connsiteY0" fmla="*/ 1674 h 12809"/>
                <a:gd name="connsiteX1" fmla="*/ 2525 w 8234"/>
                <a:gd name="connsiteY1" fmla="*/ 686 h 12809"/>
                <a:gd name="connsiteX2" fmla="*/ 1692 w 8234"/>
                <a:gd name="connsiteY2" fmla="*/ 9324 h 12809"/>
                <a:gd name="connsiteX3" fmla="*/ 3376 w 8234"/>
                <a:gd name="connsiteY3" fmla="*/ 12700 h 12809"/>
                <a:gd name="connsiteX4" fmla="*/ 5773 w 8234"/>
                <a:gd name="connsiteY4" fmla="*/ 1674 h 12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34" h="12809">
                  <a:moveTo>
                    <a:pt x="5773" y="1674"/>
                  </a:moveTo>
                  <a:lnTo>
                    <a:pt x="2525" y="686"/>
                  </a:lnTo>
                  <a:cubicBezTo>
                    <a:pt x="777" y="3157"/>
                    <a:pt x="-147" y="5051"/>
                    <a:pt x="1692" y="9324"/>
                  </a:cubicBezTo>
                  <a:lnTo>
                    <a:pt x="3376" y="12700"/>
                  </a:lnTo>
                  <a:cubicBezTo>
                    <a:pt x="7228" y="8958"/>
                    <a:pt x="11025" y="5408"/>
                    <a:pt x="5773" y="1674"/>
                  </a:cubicBezTo>
                </a:path>
              </a:pathLst>
            </a:custGeom>
            <a:solidFill>
              <a:srgbClr val="2F469C"/>
            </a:solidFill>
            <a:ln w="9525" cap="flat">
              <a:noFill/>
              <a:prstDash val="solid"/>
              <a:miter/>
            </a:ln>
          </p:spPr>
          <p:txBody>
            <a:bodyPr rtlCol="0" anchor="ctr"/>
            <a:lstStyle/>
            <a:p>
              <a:endParaRPr lang="en-US"/>
            </a:p>
          </p:txBody>
        </p:sp>
        <p:sp>
          <p:nvSpPr>
            <p:cNvPr id="25" name="Freeform: Shape 17">
              <a:extLst>
                <a:ext uri="{FF2B5EF4-FFF2-40B4-BE49-F238E27FC236}">
                  <a16:creationId xmlns:a16="http://schemas.microsoft.com/office/drawing/2014/main" id="{FC18D7A5-07CC-B84A-8847-1C998B271002}"/>
                </a:ext>
              </a:extLst>
            </p:cNvPr>
            <p:cNvSpPr/>
            <p:nvPr/>
          </p:nvSpPr>
          <p:spPr>
            <a:xfrm>
              <a:off x="11565505" y="6216148"/>
              <a:ext cx="92412" cy="236064"/>
            </a:xfrm>
            <a:custGeom>
              <a:avLst/>
              <a:gdLst>
                <a:gd name="connsiteX0" fmla="*/ 59144 w 92412"/>
                <a:gd name="connsiteY0" fmla="*/ 101773 h 236064"/>
                <a:gd name="connsiteX1" fmla="*/ 42885 w 92412"/>
                <a:gd name="connsiteY1" fmla="*/ 97628 h 236064"/>
                <a:gd name="connsiteX2" fmla="*/ 62520 w 92412"/>
                <a:gd name="connsiteY2" fmla="*/ 93803 h 236064"/>
                <a:gd name="connsiteX3" fmla="*/ 64561 w 92412"/>
                <a:gd name="connsiteY3" fmla="*/ 97317 h 236064"/>
                <a:gd name="connsiteX4" fmla="*/ 59144 w 92412"/>
                <a:gd name="connsiteY4" fmla="*/ 101773 h 236064"/>
                <a:gd name="connsiteX5" fmla="*/ 83427 w 92412"/>
                <a:gd name="connsiteY5" fmla="*/ 106036 h 236064"/>
                <a:gd name="connsiteX6" fmla="*/ 78578 w 92412"/>
                <a:gd name="connsiteY6" fmla="*/ 87966 h 236064"/>
                <a:gd name="connsiteX7" fmla="*/ 82833 w 92412"/>
                <a:gd name="connsiteY7" fmla="*/ 80746 h 236064"/>
                <a:gd name="connsiteX8" fmla="*/ 81945 w 92412"/>
                <a:gd name="connsiteY8" fmla="*/ 58897 h 236064"/>
                <a:gd name="connsiteX9" fmla="*/ 83775 w 92412"/>
                <a:gd name="connsiteY9" fmla="*/ 57067 h 236064"/>
                <a:gd name="connsiteX10" fmla="*/ 81945 w 92412"/>
                <a:gd name="connsiteY10" fmla="*/ 50735 h 236064"/>
                <a:gd name="connsiteX11" fmla="*/ 80399 w 92412"/>
                <a:gd name="connsiteY11" fmla="*/ 41439 h 236064"/>
                <a:gd name="connsiteX12" fmla="*/ 77160 w 92412"/>
                <a:gd name="connsiteY12" fmla="*/ 34128 h 236064"/>
                <a:gd name="connsiteX13" fmla="*/ 78697 w 92412"/>
                <a:gd name="connsiteY13" fmla="*/ 30843 h 236064"/>
                <a:gd name="connsiteX14" fmla="*/ 73262 w 92412"/>
                <a:gd name="connsiteY14" fmla="*/ 27650 h 236064"/>
                <a:gd name="connsiteX15" fmla="*/ 68477 w 92412"/>
                <a:gd name="connsiteY15" fmla="*/ 24768 h 236064"/>
                <a:gd name="connsiteX16" fmla="*/ 67223 w 92412"/>
                <a:gd name="connsiteY16" fmla="*/ 20486 h 236064"/>
                <a:gd name="connsiteX17" fmla="*/ 63206 w 92412"/>
                <a:gd name="connsiteY17" fmla="*/ 22343 h 236064"/>
                <a:gd name="connsiteX18" fmla="*/ 62346 w 92412"/>
                <a:gd name="connsiteY18" fmla="*/ 17128 h 236064"/>
                <a:gd name="connsiteX19" fmla="*/ 56939 w 92412"/>
                <a:gd name="connsiteY19" fmla="*/ 19315 h 236064"/>
                <a:gd name="connsiteX20" fmla="*/ 53956 w 92412"/>
                <a:gd name="connsiteY20" fmla="*/ 12581 h 236064"/>
                <a:gd name="connsiteX21" fmla="*/ 51046 w 92412"/>
                <a:gd name="connsiteY21" fmla="*/ 13212 h 236064"/>
                <a:gd name="connsiteX22" fmla="*/ 46856 w 92412"/>
                <a:gd name="connsiteY22" fmla="*/ 16524 h 236064"/>
                <a:gd name="connsiteX23" fmla="*/ 46774 w 92412"/>
                <a:gd name="connsiteY23" fmla="*/ 10192 h 236064"/>
                <a:gd name="connsiteX24" fmla="*/ 44788 w 92412"/>
                <a:gd name="connsiteY24" fmla="*/ 9195 h 236064"/>
                <a:gd name="connsiteX25" fmla="*/ 41357 w 92412"/>
                <a:gd name="connsiteY25" fmla="*/ 7612 h 236064"/>
                <a:gd name="connsiteX26" fmla="*/ 36407 w 92412"/>
                <a:gd name="connsiteY26" fmla="*/ 9634 h 236064"/>
                <a:gd name="connsiteX27" fmla="*/ 38484 w 92412"/>
                <a:gd name="connsiteY27" fmla="*/ 3678 h 236064"/>
                <a:gd name="connsiteX28" fmla="*/ 32289 w 92412"/>
                <a:gd name="connsiteY28" fmla="*/ 10870 h 236064"/>
                <a:gd name="connsiteX29" fmla="*/ 28666 w 92412"/>
                <a:gd name="connsiteY29" fmla="*/ 11592 h 236064"/>
                <a:gd name="connsiteX30" fmla="*/ 35108 w 92412"/>
                <a:gd name="connsiteY30" fmla="*/ 2726 h 236064"/>
                <a:gd name="connsiteX31" fmla="*/ 28355 w 92412"/>
                <a:gd name="connsiteY31" fmla="*/ 8921 h 236064"/>
                <a:gd name="connsiteX32" fmla="*/ 23076 w 92412"/>
                <a:gd name="connsiteY32" fmla="*/ 9753 h 236064"/>
                <a:gd name="connsiteX33" fmla="*/ 24796 w 92412"/>
                <a:gd name="connsiteY33" fmla="*/ 2013 h 236064"/>
                <a:gd name="connsiteX34" fmla="*/ 23057 w 92412"/>
                <a:gd name="connsiteY34" fmla="*/ 6038 h 236064"/>
                <a:gd name="connsiteX35" fmla="*/ 22234 w 92412"/>
                <a:gd name="connsiteY35" fmla="*/ 1738 h 236064"/>
                <a:gd name="connsiteX36" fmla="*/ 19141 w 92412"/>
                <a:gd name="connsiteY36" fmla="*/ 11867 h 236064"/>
                <a:gd name="connsiteX37" fmla="*/ 17028 w 92412"/>
                <a:gd name="connsiteY37" fmla="*/ 2150 h 236064"/>
                <a:gd name="connsiteX38" fmla="*/ 11007 w 92412"/>
                <a:gd name="connsiteY38" fmla="*/ 11583 h 236064"/>
                <a:gd name="connsiteX39" fmla="*/ 7988 w 92412"/>
                <a:gd name="connsiteY39" fmla="*/ 12288 h 236064"/>
                <a:gd name="connsiteX40" fmla="*/ 5499 w 92412"/>
                <a:gd name="connsiteY40" fmla="*/ 2699 h 236064"/>
                <a:gd name="connsiteX41" fmla="*/ 1336 w 92412"/>
                <a:gd name="connsiteY41" fmla="*/ 231324 h 236064"/>
                <a:gd name="connsiteX42" fmla="*/ 686 w 92412"/>
                <a:gd name="connsiteY42" fmla="*/ 235359 h 236064"/>
                <a:gd name="connsiteX43" fmla="*/ 21621 w 92412"/>
                <a:gd name="connsiteY43" fmla="*/ 233191 h 236064"/>
                <a:gd name="connsiteX44" fmla="*/ 69181 w 92412"/>
                <a:gd name="connsiteY44" fmla="*/ 235753 h 236064"/>
                <a:gd name="connsiteX45" fmla="*/ 80216 w 92412"/>
                <a:gd name="connsiteY45" fmla="*/ 234051 h 236064"/>
                <a:gd name="connsiteX46" fmla="*/ 55283 w 92412"/>
                <a:gd name="connsiteY46" fmla="*/ 227381 h 236064"/>
                <a:gd name="connsiteX47" fmla="*/ 35959 w 92412"/>
                <a:gd name="connsiteY47" fmla="*/ 212567 h 236064"/>
                <a:gd name="connsiteX48" fmla="*/ 31457 w 92412"/>
                <a:gd name="connsiteY48" fmla="*/ 199959 h 236064"/>
                <a:gd name="connsiteX49" fmla="*/ 31649 w 92412"/>
                <a:gd name="connsiteY49" fmla="*/ 182565 h 236064"/>
                <a:gd name="connsiteX50" fmla="*/ 41476 w 92412"/>
                <a:gd name="connsiteY50" fmla="*/ 178988 h 236064"/>
                <a:gd name="connsiteX51" fmla="*/ 76565 w 92412"/>
                <a:gd name="connsiteY51" fmla="*/ 176792 h 236064"/>
                <a:gd name="connsiteX52" fmla="*/ 79045 w 92412"/>
                <a:gd name="connsiteY52" fmla="*/ 163671 h 236064"/>
                <a:gd name="connsiteX53" fmla="*/ 79639 w 92412"/>
                <a:gd name="connsiteY53" fmla="*/ 155518 h 236064"/>
                <a:gd name="connsiteX54" fmla="*/ 82238 w 92412"/>
                <a:gd name="connsiteY54" fmla="*/ 149132 h 236064"/>
                <a:gd name="connsiteX55" fmla="*/ 77160 w 92412"/>
                <a:gd name="connsiteY55" fmla="*/ 143816 h 236064"/>
                <a:gd name="connsiteX56" fmla="*/ 84836 w 92412"/>
                <a:gd name="connsiteY56" fmla="*/ 137201 h 236064"/>
                <a:gd name="connsiteX57" fmla="*/ 81177 w 92412"/>
                <a:gd name="connsiteY57" fmla="*/ 128929 h 236064"/>
                <a:gd name="connsiteX58" fmla="*/ 91928 w 92412"/>
                <a:gd name="connsiteY58" fmla="*/ 121362 h 236064"/>
                <a:gd name="connsiteX59" fmla="*/ 83427 w 92412"/>
                <a:gd name="connsiteY59" fmla="*/ 106036 h 236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92412" h="236064">
                  <a:moveTo>
                    <a:pt x="59144" y="101773"/>
                  </a:moveTo>
                  <a:cubicBezTo>
                    <a:pt x="52117" y="103365"/>
                    <a:pt x="41494" y="98552"/>
                    <a:pt x="42885" y="97628"/>
                  </a:cubicBezTo>
                  <a:cubicBezTo>
                    <a:pt x="46472" y="95212"/>
                    <a:pt x="54633" y="90976"/>
                    <a:pt x="62520" y="93803"/>
                  </a:cubicBezTo>
                  <a:cubicBezTo>
                    <a:pt x="63865" y="94270"/>
                    <a:pt x="64414" y="95606"/>
                    <a:pt x="64561" y="97317"/>
                  </a:cubicBezTo>
                  <a:cubicBezTo>
                    <a:pt x="64917" y="101324"/>
                    <a:pt x="61678" y="101425"/>
                    <a:pt x="59144" y="101773"/>
                  </a:cubicBezTo>
                  <a:moveTo>
                    <a:pt x="83427" y="106036"/>
                  </a:moveTo>
                  <a:cubicBezTo>
                    <a:pt x="79768" y="101141"/>
                    <a:pt x="72823" y="94453"/>
                    <a:pt x="78578" y="87966"/>
                  </a:cubicBezTo>
                  <a:cubicBezTo>
                    <a:pt x="81588" y="85669"/>
                    <a:pt x="82485" y="83930"/>
                    <a:pt x="82833" y="80746"/>
                  </a:cubicBezTo>
                  <a:cubicBezTo>
                    <a:pt x="84059" y="69730"/>
                    <a:pt x="83491" y="64945"/>
                    <a:pt x="81945" y="58897"/>
                  </a:cubicBezTo>
                  <a:cubicBezTo>
                    <a:pt x="82211" y="58357"/>
                    <a:pt x="83354" y="59034"/>
                    <a:pt x="83775" y="57067"/>
                  </a:cubicBezTo>
                  <a:cubicBezTo>
                    <a:pt x="84919" y="51760"/>
                    <a:pt x="81945" y="50735"/>
                    <a:pt x="81945" y="50735"/>
                  </a:cubicBezTo>
                  <a:cubicBezTo>
                    <a:pt x="84196" y="48768"/>
                    <a:pt x="83986" y="41375"/>
                    <a:pt x="80399" y="41439"/>
                  </a:cubicBezTo>
                  <a:cubicBezTo>
                    <a:pt x="82366" y="38209"/>
                    <a:pt x="80673" y="32994"/>
                    <a:pt x="77160" y="34128"/>
                  </a:cubicBezTo>
                  <a:cubicBezTo>
                    <a:pt x="77160" y="34128"/>
                    <a:pt x="78944" y="33204"/>
                    <a:pt x="78697" y="30843"/>
                  </a:cubicBezTo>
                  <a:cubicBezTo>
                    <a:pt x="78230" y="26150"/>
                    <a:pt x="71524" y="30752"/>
                    <a:pt x="73262" y="27650"/>
                  </a:cubicBezTo>
                  <a:cubicBezTo>
                    <a:pt x="74177" y="26022"/>
                    <a:pt x="70407" y="20477"/>
                    <a:pt x="68477" y="24768"/>
                  </a:cubicBezTo>
                  <a:cubicBezTo>
                    <a:pt x="67342" y="24018"/>
                    <a:pt x="69273" y="21328"/>
                    <a:pt x="67223" y="20486"/>
                  </a:cubicBezTo>
                  <a:cubicBezTo>
                    <a:pt x="66025" y="20541"/>
                    <a:pt x="64762" y="21492"/>
                    <a:pt x="63206" y="22343"/>
                  </a:cubicBezTo>
                  <a:cubicBezTo>
                    <a:pt x="62786" y="20559"/>
                    <a:pt x="64625" y="19626"/>
                    <a:pt x="62346" y="17128"/>
                  </a:cubicBezTo>
                  <a:cubicBezTo>
                    <a:pt x="59272" y="14987"/>
                    <a:pt x="59062" y="18153"/>
                    <a:pt x="56939" y="19315"/>
                  </a:cubicBezTo>
                  <a:cubicBezTo>
                    <a:pt x="53014" y="18427"/>
                    <a:pt x="62301" y="16103"/>
                    <a:pt x="53956" y="12581"/>
                  </a:cubicBezTo>
                  <a:cubicBezTo>
                    <a:pt x="51824" y="17686"/>
                    <a:pt x="51998" y="13907"/>
                    <a:pt x="51046" y="13212"/>
                  </a:cubicBezTo>
                  <a:cubicBezTo>
                    <a:pt x="50479" y="12791"/>
                    <a:pt x="49198" y="14136"/>
                    <a:pt x="46856" y="16524"/>
                  </a:cubicBezTo>
                  <a:cubicBezTo>
                    <a:pt x="48082" y="13148"/>
                    <a:pt x="50891" y="8994"/>
                    <a:pt x="46774" y="10192"/>
                  </a:cubicBezTo>
                  <a:cubicBezTo>
                    <a:pt x="42089" y="12297"/>
                    <a:pt x="44843" y="9543"/>
                    <a:pt x="44788" y="9195"/>
                  </a:cubicBezTo>
                  <a:cubicBezTo>
                    <a:pt x="48841" y="7365"/>
                    <a:pt x="41046" y="3010"/>
                    <a:pt x="41357" y="7612"/>
                  </a:cubicBezTo>
                  <a:cubicBezTo>
                    <a:pt x="41256" y="10741"/>
                    <a:pt x="34504" y="13413"/>
                    <a:pt x="36407" y="9634"/>
                  </a:cubicBezTo>
                  <a:cubicBezTo>
                    <a:pt x="37679" y="4876"/>
                    <a:pt x="43507" y="12150"/>
                    <a:pt x="38484" y="3678"/>
                  </a:cubicBezTo>
                  <a:cubicBezTo>
                    <a:pt x="35355" y="7228"/>
                    <a:pt x="32811" y="9570"/>
                    <a:pt x="32289" y="10870"/>
                  </a:cubicBezTo>
                  <a:cubicBezTo>
                    <a:pt x="29856" y="20605"/>
                    <a:pt x="31201" y="11730"/>
                    <a:pt x="28666" y="11592"/>
                  </a:cubicBezTo>
                  <a:cubicBezTo>
                    <a:pt x="32042" y="9341"/>
                    <a:pt x="36379" y="5325"/>
                    <a:pt x="35108" y="2726"/>
                  </a:cubicBezTo>
                  <a:cubicBezTo>
                    <a:pt x="31448" y="2452"/>
                    <a:pt x="23039" y="8427"/>
                    <a:pt x="28355" y="8921"/>
                  </a:cubicBezTo>
                  <a:cubicBezTo>
                    <a:pt x="27953" y="10815"/>
                    <a:pt x="24869" y="13065"/>
                    <a:pt x="23076" y="9753"/>
                  </a:cubicBezTo>
                  <a:cubicBezTo>
                    <a:pt x="26031" y="8976"/>
                    <a:pt x="31118" y="-943"/>
                    <a:pt x="24796" y="2013"/>
                  </a:cubicBezTo>
                  <a:cubicBezTo>
                    <a:pt x="24192" y="2607"/>
                    <a:pt x="24192" y="4373"/>
                    <a:pt x="23057" y="6038"/>
                  </a:cubicBezTo>
                  <a:cubicBezTo>
                    <a:pt x="21557" y="4684"/>
                    <a:pt x="22755" y="2589"/>
                    <a:pt x="22234" y="1738"/>
                  </a:cubicBezTo>
                  <a:cubicBezTo>
                    <a:pt x="17192" y="-2910"/>
                    <a:pt x="18949" y="9195"/>
                    <a:pt x="19141" y="11867"/>
                  </a:cubicBezTo>
                  <a:cubicBezTo>
                    <a:pt x="12544" y="7786"/>
                    <a:pt x="18739" y="8921"/>
                    <a:pt x="17028" y="2150"/>
                  </a:cubicBezTo>
                  <a:cubicBezTo>
                    <a:pt x="11565" y="3138"/>
                    <a:pt x="10092" y="5462"/>
                    <a:pt x="11007" y="11583"/>
                  </a:cubicBezTo>
                  <a:cubicBezTo>
                    <a:pt x="10266" y="13056"/>
                    <a:pt x="8894" y="16442"/>
                    <a:pt x="7988" y="12288"/>
                  </a:cubicBezTo>
                  <a:cubicBezTo>
                    <a:pt x="10943" y="8417"/>
                    <a:pt x="10659" y="2854"/>
                    <a:pt x="5499" y="2699"/>
                  </a:cubicBezTo>
                  <a:cubicBezTo>
                    <a:pt x="13825" y="78862"/>
                    <a:pt x="13212" y="155839"/>
                    <a:pt x="1336" y="231324"/>
                  </a:cubicBezTo>
                  <a:lnTo>
                    <a:pt x="686" y="235359"/>
                  </a:lnTo>
                  <a:cubicBezTo>
                    <a:pt x="6670" y="235295"/>
                    <a:pt x="15344" y="233511"/>
                    <a:pt x="21621" y="233191"/>
                  </a:cubicBezTo>
                  <a:cubicBezTo>
                    <a:pt x="39673" y="233795"/>
                    <a:pt x="39307" y="236146"/>
                    <a:pt x="69181" y="235753"/>
                  </a:cubicBezTo>
                  <a:cubicBezTo>
                    <a:pt x="76062" y="235076"/>
                    <a:pt x="77992" y="233959"/>
                    <a:pt x="80216" y="234051"/>
                  </a:cubicBezTo>
                  <a:cubicBezTo>
                    <a:pt x="78029" y="224819"/>
                    <a:pt x="62941" y="230052"/>
                    <a:pt x="55283" y="227381"/>
                  </a:cubicBezTo>
                  <a:cubicBezTo>
                    <a:pt x="42308" y="226127"/>
                    <a:pt x="40076" y="218332"/>
                    <a:pt x="35959" y="212567"/>
                  </a:cubicBezTo>
                  <a:cubicBezTo>
                    <a:pt x="34083" y="209347"/>
                    <a:pt x="31384" y="205311"/>
                    <a:pt x="31457" y="199959"/>
                  </a:cubicBezTo>
                  <a:cubicBezTo>
                    <a:pt x="30450" y="193023"/>
                    <a:pt x="31786" y="189354"/>
                    <a:pt x="31649" y="182565"/>
                  </a:cubicBezTo>
                  <a:cubicBezTo>
                    <a:pt x="32244" y="177551"/>
                    <a:pt x="37944" y="178567"/>
                    <a:pt x="41476" y="178988"/>
                  </a:cubicBezTo>
                  <a:cubicBezTo>
                    <a:pt x="52712" y="180104"/>
                    <a:pt x="71597" y="178283"/>
                    <a:pt x="76565" y="176792"/>
                  </a:cubicBezTo>
                  <a:cubicBezTo>
                    <a:pt x="83674" y="174641"/>
                    <a:pt x="83839" y="170240"/>
                    <a:pt x="79045" y="163671"/>
                  </a:cubicBezTo>
                  <a:cubicBezTo>
                    <a:pt x="78020" y="160423"/>
                    <a:pt x="78203" y="158410"/>
                    <a:pt x="79639" y="155518"/>
                  </a:cubicBezTo>
                  <a:cubicBezTo>
                    <a:pt x="81597" y="153322"/>
                    <a:pt x="84123" y="151849"/>
                    <a:pt x="82238" y="149132"/>
                  </a:cubicBezTo>
                  <a:cubicBezTo>
                    <a:pt x="82238" y="149132"/>
                    <a:pt x="65924" y="145710"/>
                    <a:pt x="77160" y="143816"/>
                  </a:cubicBezTo>
                  <a:cubicBezTo>
                    <a:pt x="88661" y="141885"/>
                    <a:pt x="84836" y="137201"/>
                    <a:pt x="84836" y="137201"/>
                  </a:cubicBezTo>
                  <a:cubicBezTo>
                    <a:pt x="84836" y="137201"/>
                    <a:pt x="82942" y="132470"/>
                    <a:pt x="81177" y="128929"/>
                  </a:cubicBezTo>
                  <a:cubicBezTo>
                    <a:pt x="79877" y="126321"/>
                    <a:pt x="90747" y="125498"/>
                    <a:pt x="91928" y="121362"/>
                  </a:cubicBezTo>
                  <a:cubicBezTo>
                    <a:pt x="94526" y="117849"/>
                    <a:pt x="86291" y="109980"/>
                    <a:pt x="83427" y="106036"/>
                  </a:cubicBezTo>
                </a:path>
              </a:pathLst>
            </a:custGeom>
            <a:solidFill>
              <a:srgbClr val="2F469C"/>
            </a:solidFill>
            <a:ln w="9525" cap="flat">
              <a:noFill/>
              <a:prstDash val="solid"/>
              <a:miter/>
            </a:ln>
          </p:spPr>
          <p:txBody>
            <a:bodyPr rtlCol="0" anchor="ctr"/>
            <a:lstStyle/>
            <a:p>
              <a:endParaRPr lang="en-US"/>
            </a:p>
          </p:txBody>
        </p:sp>
        <p:sp>
          <p:nvSpPr>
            <p:cNvPr id="26" name="Freeform: Shape 18">
              <a:extLst>
                <a:ext uri="{FF2B5EF4-FFF2-40B4-BE49-F238E27FC236}">
                  <a16:creationId xmlns:a16="http://schemas.microsoft.com/office/drawing/2014/main" id="{7CECB6D5-63A0-744D-82FB-02720F1410FD}"/>
                </a:ext>
              </a:extLst>
            </p:cNvPr>
            <p:cNvSpPr/>
            <p:nvPr/>
          </p:nvSpPr>
          <p:spPr>
            <a:xfrm>
              <a:off x="11309880" y="6178139"/>
              <a:ext cx="261683" cy="447424"/>
            </a:xfrm>
            <a:custGeom>
              <a:avLst/>
              <a:gdLst>
                <a:gd name="connsiteX0" fmla="*/ 256312 w 261682"/>
                <a:gd name="connsiteY0" fmla="*/ 273395 h 447424"/>
                <a:gd name="connsiteX1" fmla="*/ 208193 w 261682"/>
                <a:gd name="connsiteY1" fmla="*/ 447378 h 447424"/>
                <a:gd name="connsiteX2" fmla="*/ 208166 w 261682"/>
                <a:gd name="connsiteY2" fmla="*/ 447378 h 447424"/>
                <a:gd name="connsiteX3" fmla="*/ 686 w 261682"/>
                <a:gd name="connsiteY3" fmla="*/ 447378 h 447424"/>
                <a:gd name="connsiteX4" fmla="*/ 686 w 261682"/>
                <a:gd name="connsiteY4" fmla="*/ 686 h 447424"/>
                <a:gd name="connsiteX5" fmla="*/ 256037 w 261682"/>
                <a:gd name="connsiteY5" fmla="*/ 686 h 447424"/>
                <a:gd name="connsiteX6" fmla="*/ 261088 w 261682"/>
                <a:gd name="connsiteY6" fmla="*/ 40744 h 447424"/>
                <a:gd name="connsiteX7" fmla="*/ 257126 w 261682"/>
                <a:gd name="connsiteY7" fmla="*/ 45676 h 447424"/>
                <a:gd name="connsiteX8" fmla="*/ 259313 w 261682"/>
                <a:gd name="connsiteY8" fmla="*/ 50534 h 447424"/>
                <a:gd name="connsiteX9" fmla="*/ 257410 w 261682"/>
                <a:gd name="connsiteY9" fmla="*/ 51440 h 447424"/>
                <a:gd name="connsiteX10" fmla="*/ 255296 w 261682"/>
                <a:gd name="connsiteY10" fmla="*/ 48494 h 447424"/>
                <a:gd name="connsiteX11" fmla="*/ 249660 w 261682"/>
                <a:gd name="connsiteY11" fmla="*/ 42656 h 447424"/>
                <a:gd name="connsiteX12" fmla="*/ 251847 w 261682"/>
                <a:gd name="connsiteY12" fmla="*/ 52648 h 447424"/>
                <a:gd name="connsiteX13" fmla="*/ 243841 w 261682"/>
                <a:gd name="connsiteY13" fmla="*/ 50461 h 447424"/>
                <a:gd name="connsiteX14" fmla="*/ 241160 w 261682"/>
                <a:gd name="connsiteY14" fmla="*/ 44550 h 447424"/>
                <a:gd name="connsiteX15" fmla="*/ 241297 w 261682"/>
                <a:gd name="connsiteY15" fmla="*/ 53965 h 447424"/>
                <a:gd name="connsiteX16" fmla="*/ 237052 w 261682"/>
                <a:gd name="connsiteY16" fmla="*/ 53224 h 447424"/>
                <a:gd name="connsiteX17" fmla="*/ 236750 w 261682"/>
                <a:gd name="connsiteY17" fmla="*/ 45813 h 447424"/>
                <a:gd name="connsiteX18" fmla="*/ 230684 w 261682"/>
                <a:gd name="connsiteY18" fmla="*/ 57708 h 447424"/>
                <a:gd name="connsiteX19" fmla="*/ 229339 w 261682"/>
                <a:gd name="connsiteY19" fmla="*/ 47222 h 447424"/>
                <a:gd name="connsiteX20" fmla="*/ 223968 w 261682"/>
                <a:gd name="connsiteY20" fmla="*/ 57589 h 447424"/>
                <a:gd name="connsiteX21" fmla="*/ 221122 w 261682"/>
                <a:gd name="connsiteY21" fmla="*/ 64680 h 447424"/>
                <a:gd name="connsiteX22" fmla="*/ 216877 w 261682"/>
                <a:gd name="connsiteY22" fmla="*/ 62218 h 447424"/>
                <a:gd name="connsiteX23" fmla="*/ 218295 w 261682"/>
                <a:gd name="connsiteY23" fmla="*/ 55100 h 447424"/>
                <a:gd name="connsiteX24" fmla="*/ 211679 w 261682"/>
                <a:gd name="connsiteY24" fmla="*/ 60389 h 447424"/>
                <a:gd name="connsiteX25" fmla="*/ 208559 w 261682"/>
                <a:gd name="connsiteY25" fmla="*/ 55997 h 447424"/>
                <a:gd name="connsiteX26" fmla="*/ 206729 w 261682"/>
                <a:gd name="connsiteY26" fmla="*/ 62292 h 447424"/>
                <a:gd name="connsiteX27" fmla="*/ 209072 w 261682"/>
                <a:gd name="connsiteY27" fmla="*/ 65384 h 447424"/>
                <a:gd name="connsiteX28" fmla="*/ 209776 w 261682"/>
                <a:gd name="connsiteY28" fmla="*/ 67013 h 447424"/>
                <a:gd name="connsiteX29" fmla="*/ 197461 w 261682"/>
                <a:gd name="connsiteY29" fmla="*/ 65247 h 447424"/>
                <a:gd name="connsiteX30" fmla="*/ 205128 w 261682"/>
                <a:gd name="connsiteY30" fmla="*/ 69685 h 447424"/>
                <a:gd name="connsiteX31" fmla="*/ 196646 w 261682"/>
                <a:gd name="connsiteY31" fmla="*/ 73281 h 447424"/>
                <a:gd name="connsiteX32" fmla="*/ 187606 w 261682"/>
                <a:gd name="connsiteY32" fmla="*/ 68422 h 447424"/>
                <a:gd name="connsiteX33" fmla="*/ 182821 w 261682"/>
                <a:gd name="connsiteY33" fmla="*/ 68193 h 447424"/>
                <a:gd name="connsiteX34" fmla="*/ 193590 w 261682"/>
                <a:gd name="connsiteY34" fmla="*/ 76574 h 447424"/>
                <a:gd name="connsiteX35" fmla="*/ 197671 w 261682"/>
                <a:gd name="connsiteY35" fmla="*/ 75522 h 447424"/>
                <a:gd name="connsiteX36" fmla="*/ 201102 w 261682"/>
                <a:gd name="connsiteY36" fmla="*/ 79466 h 447424"/>
                <a:gd name="connsiteX37" fmla="*/ 188887 w 261682"/>
                <a:gd name="connsiteY37" fmla="*/ 80024 h 447424"/>
                <a:gd name="connsiteX38" fmla="*/ 187689 w 261682"/>
                <a:gd name="connsiteY38" fmla="*/ 79887 h 447424"/>
                <a:gd name="connsiteX39" fmla="*/ 187241 w 261682"/>
                <a:gd name="connsiteY39" fmla="*/ 78789 h 447424"/>
                <a:gd name="connsiteX40" fmla="*/ 177633 w 261682"/>
                <a:gd name="connsiteY40" fmla="*/ 77361 h 447424"/>
                <a:gd name="connsiteX41" fmla="*/ 182556 w 261682"/>
                <a:gd name="connsiteY41" fmla="*/ 83556 h 447424"/>
                <a:gd name="connsiteX42" fmla="*/ 186856 w 261682"/>
                <a:gd name="connsiteY42" fmla="*/ 83757 h 447424"/>
                <a:gd name="connsiteX43" fmla="*/ 188192 w 261682"/>
                <a:gd name="connsiteY43" fmla="*/ 82558 h 447424"/>
                <a:gd name="connsiteX44" fmla="*/ 194185 w 261682"/>
                <a:gd name="connsiteY44" fmla="*/ 90043 h 447424"/>
                <a:gd name="connsiteX45" fmla="*/ 186271 w 261682"/>
                <a:gd name="connsiteY45" fmla="*/ 91754 h 447424"/>
                <a:gd name="connsiteX46" fmla="*/ 169682 w 261682"/>
                <a:gd name="connsiteY46" fmla="*/ 85367 h 447424"/>
                <a:gd name="connsiteX47" fmla="*/ 180973 w 261682"/>
                <a:gd name="connsiteY47" fmla="*/ 93840 h 447424"/>
                <a:gd name="connsiteX48" fmla="*/ 176865 w 261682"/>
                <a:gd name="connsiteY48" fmla="*/ 97253 h 447424"/>
                <a:gd name="connsiteX49" fmla="*/ 183270 w 261682"/>
                <a:gd name="connsiteY49" fmla="*/ 102340 h 447424"/>
                <a:gd name="connsiteX50" fmla="*/ 179802 w 261682"/>
                <a:gd name="connsiteY50" fmla="*/ 106467 h 447424"/>
                <a:gd name="connsiteX51" fmla="*/ 171796 w 261682"/>
                <a:gd name="connsiteY51" fmla="*/ 99220 h 447424"/>
                <a:gd name="connsiteX52" fmla="*/ 170744 w 261682"/>
                <a:gd name="connsiteY52" fmla="*/ 105131 h 447424"/>
                <a:gd name="connsiteX53" fmla="*/ 163213 w 261682"/>
                <a:gd name="connsiteY53" fmla="*/ 99083 h 447424"/>
                <a:gd name="connsiteX54" fmla="*/ 164540 w 261682"/>
                <a:gd name="connsiteY54" fmla="*/ 104921 h 447424"/>
                <a:gd name="connsiteX55" fmla="*/ 156735 w 261682"/>
                <a:gd name="connsiteY55" fmla="*/ 108095 h 447424"/>
                <a:gd name="connsiteX56" fmla="*/ 172857 w 261682"/>
                <a:gd name="connsiteY56" fmla="*/ 110593 h 447424"/>
                <a:gd name="connsiteX57" fmla="*/ 175456 w 261682"/>
                <a:gd name="connsiteY57" fmla="*/ 110127 h 447424"/>
                <a:gd name="connsiteX58" fmla="*/ 178759 w 261682"/>
                <a:gd name="connsiteY58" fmla="*/ 111527 h 447424"/>
                <a:gd name="connsiteX59" fmla="*/ 170039 w 261682"/>
                <a:gd name="connsiteY59" fmla="*/ 114766 h 447424"/>
                <a:gd name="connsiteX60" fmla="*/ 162134 w 261682"/>
                <a:gd name="connsiteY60" fmla="*/ 124071 h 447424"/>
                <a:gd name="connsiteX61" fmla="*/ 170039 w 261682"/>
                <a:gd name="connsiteY61" fmla="*/ 124108 h 447424"/>
                <a:gd name="connsiteX62" fmla="*/ 174257 w 261682"/>
                <a:gd name="connsiteY62" fmla="*/ 123074 h 447424"/>
                <a:gd name="connsiteX63" fmla="*/ 176544 w 261682"/>
                <a:gd name="connsiteY63" fmla="*/ 123797 h 447424"/>
                <a:gd name="connsiteX64" fmla="*/ 166370 w 261682"/>
                <a:gd name="connsiteY64" fmla="*/ 131574 h 447424"/>
                <a:gd name="connsiteX65" fmla="*/ 171512 w 261682"/>
                <a:gd name="connsiteY65" fmla="*/ 138052 h 447424"/>
                <a:gd name="connsiteX66" fmla="*/ 162152 w 261682"/>
                <a:gd name="connsiteY66" fmla="*/ 137000 h 447424"/>
                <a:gd name="connsiteX67" fmla="*/ 172198 w 261682"/>
                <a:gd name="connsiteY67" fmla="*/ 145125 h 447424"/>
                <a:gd name="connsiteX68" fmla="*/ 165958 w 261682"/>
                <a:gd name="connsiteY68" fmla="*/ 150871 h 447424"/>
                <a:gd name="connsiteX69" fmla="*/ 166855 w 261682"/>
                <a:gd name="connsiteY69" fmla="*/ 154229 h 447424"/>
                <a:gd name="connsiteX70" fmla="*/ 169389 w 261682"/>
                <a:gd name="connsiteY70" fmla="*/ 154503 h 447424"/>
                <a:gd name="connsiteX71" fmla="*/ 163479 w 261682"/>
                <a:gd name="connsiteY71" fmla="*/ 159481 h 447424"/>
                <a:gd name="connsiteX72" fmla="*/ 169947 w 261682"/>
                <a:gd name="connsiteY72" fmla="*/ 160597 h 447424"/>
                <a:gd name="connsiteX73" fmla="*/ 167111 w 261682"/>
                <a:gd name="connsiteY73" fmla="*/ 164788 h 447424"/>
                <a:gd name="connsiteX74" fmla="*/ 176526 w 261682"/>
                <a:gd name="connsiteY74" fmla="*/ 164788 h 447424"/>
                <a:gd name="connsiteX75" fmla="*/ 170899 w 261682"/>
                <a:gd name="connsiteY75" fmla="*/ 170479 h 447424"/>
                <a:gd name="connsiteX76" fmla="*/ 178493 w 261682"/>
                <a:gd name="connsiteY76" fmla="*/ 172876 h 447424"/>
                <a:gd name="connsiteX77" fmla="*/ 177148 w 261682"/>
                <a:gd name="connsiteY77" fmla="*/ 178942 h 447424"/>
                <a:gd name="connsiteX78" fmla="*/ 184047 w 261682"/>
                <a:gd name="connsiteY78" fmla="*/ 175356 h 447424"/>
                <a:gd name="connsiteX79" fmla="*/ 186929 w 261682"/>
                <a:gd name="connsiteY79" fmla="*/ 183664 h 447424"/>
                <a:gd name="connsiteX80" fmla="*/ 189043 w 261682"/>
                <a:gd name="connsiteY80" fmla="*/ 190206 h 447424"/>
                <a:gd name="connsiteX81" fmla="*/ 194176 w 261682"/>
                <a:gd name="connsiteY81" fmla="*/ 179290 h 447424"/>
                <a:gd name="connsiteX82" fmla="*/ 199693 w 261682"/>
                <a:gd name="connsiteY82" fmla="*/ 180589 h 447424"/>
                <a:gd name="connsiteX83" fmla="*/ 196674 w 261682"/>
                <a:gd name="connsiteY83" fmla="*/ 191148 h 447424"/>
                <a:gd name="connsiteX84" fmla="*/ 210673 w 261682"/>
                <a:gd name="connsiteY84" fmla="*/ 184441 h 447424"/>
                <a:gd name="connsiteX85" fmla="*/ 208587 w 261682"/>
                <a:gd name="connsiteY85" fmla="*/ 191651 h 447424"/>
                <a:gd name="connsiteX86" fmla="*/ 196152 w 261682"/>
                <a:gd name="connsiteY86" fmla="*/ 198797 h 447424"/>
                <a:gd name="connsiteX87" fmla="*/ 205860 w 261682"/>
                <a:gd name="connsiteY87" fmla="*/ 198239 h 447424"/>
                <a:gd name="connsiteX88" fmla="*/ 208669 w 261682"/>
                <a:gd name="connsiteY88" fmla="*/ 195915 h 447424"/>
                <a:gd name="connsiteX89" fmla="*/ 210289 w 261682"/>
                <a:gd name="connsiteY89" fmla="*/ 202658 h 447424"/>
                <a:gd name="connsiteX90" fmla="*/ 213674 w 261682"/>
                <a:gd name="connsiteY90" fmla="*/ 200902 h 447424"/>
                <a:gd name="connsiteX91" fmla="*/ 213601 w 261682"/>
                <a:gd name="connsiteY91" fmla="*/ 208148 h 447424"/>
                <a:gd name="connsiteX92" fmla="*/ 216547 w 261682"/>
                <a:gd name="connsiteY92" fmla="*/ 205751 h 447424"/>
                <a:gd name="connsiteX93" fmla="*/ 220848 w 261682"/>
                <a:gd name="connsiteY93" fmla="*/ 207087 h 447424"/>
                <a:gd name="connsiteX94" fmla="*/ 219301 w 261682"/>
                <a:gd name="connsiteY94" fmla="*/ 199218 h 447424"/>
                <a:gd name="connsiteX95" fmla="*/ 224636 w 261682"/>
                <a:gd name="connsiteY95" fmla="*/ 199493 h 447424"/>
                <a:gd name="connsiteX96" fmla="*/ 225624 w 261682"/>
                <a:gd name="connsiteY96" fmla="*/ 210253 h 447424"/>
                <a:gd name="connsiteX97" fmla="*/ 233044 w 261682"/>
                <a:gd name="connsiteY97" fmla="*/ 204516 h 447424"/>
                <a:gd name="connsiteX98" fmla="*/ 231114 w 261682"/>
                <a:gd name="connsiteY98" fmla="*/ 214123 h 447424"/>
                <a:gd name="connsiteX99" fmla="*/ 234773 w 261682"/>
                <a:gd name="connsiteY99" fmla="*/ 222285 h 447424"/>
                <a:gd name="connsiteX100" fmla="*/ 239422 w 261682"/>
                <a:gd name="connsiteY100" fmla="*/ 223127 h 447424"/>
                <a:gd name="connsiteX101" fmla="*/ 242798 w 261682"/>
                <a:gd name="connsiteY101" fmla="*/ 219320 h 447424"/>
                <a:gd name="connsiteX102" fmla="*/ 242459 w 261682"/>
                <a:gd name="connsiteY102" fmla="*/ 230858 h 447424"/>
                <a:gd name="connsiteX103" fmla="*/ 238799 w 261682"/>
                <a:gd name="connsiteY103" fmla="*/ 239541 h 447424"/>
                <a:gd name="connsiteX104" fmla="*/ 228991 w 261682"/>
                <a:gd name="connsiteY104" fmla="*/ 258628 h 447424"/>
                <a:gd name="connsiteX105" fmla="*/ 188000 w 261682"/>
                <a:gd name="connsiteY105" fmla="*/ 271602 h 447424"/>
                <a:gd name="connsiteX106" fmla="*/ 206748 w 261682"/>
                <a:gd name="connsiteY106" fmla="*/ 272078 h 447424"/>
                <a:gd name="connsiteX107" fmla="*/ 214854 w 261682"/>
                <a:gd name="connsiteY107" fmla="*/ 273084 h 447424"/>
                <a:gd name="connsiteX108" fmla="*/ 235002 w 261682"/>
                <a:gd name="connsiteY108" fmla="*/ 273084 h 447424"/>
                <a:gd name="connsiteX109" fmla="*/ 256285 w 261682"/>
                <a:gd name="connsiteY109" fmla="*/ 273304 h 447424"/>
                <a:gd name="connsiteX110" fmla="*/ 256312 w 261682"/>
                <a:gd name="connsiteY110" fmla="*/ 273395 h 447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61682" h="447424">
                  <a:moveTo>
                    <a:pt x="256312" y="273395"/>
                  </a:moveTo>
                  <a:cubicBezTo>
                    <a:pt x="247107" y="330023"/>
                    <a:pt x="231480" y="387612"/>
                    <a:pt x="208193" y="447378"/>
                  </a:cubicBezTo>
                  <a:lnTo>
                    <a:pt x="208166" y="447378"/>
                  </a:lnTo>
                  <a:lnTo>
                    <a:pt x="686" y="447378"/>
                  </a:lnTo>
                  <a:lnTo>
                    <a:pt x="686" y="686"/>
                  </a:lnTo>
                  <a:lnTo>
                    <a:pt x="256037" y="686"/>
                  </a:lnTo>
                  <a:cubicBezTo>
                    <a:pt x="258160" y="15390"/>
                    <a:pt x="259578" y="26168"/>
                    <a:pt x="261088" y="40744"/>
                  </a:cubicBezTo>
                  <a:cubicBezTo>
                    <a:pt x="261088" y="40744"/>
                    <a:pt x="256715" y="42098"/>
                    <a:pt x="257126" y="45676"/>
                  </a:cubicBezTo>
                  <a:cubicBezTo>
                    <a:pt x="257584" y="49601"/>
                    <a:pt x="259313" y="50534"/>
                    <a:pt x="259313" y="50534"/>
                  </a:cubicBezTo>
                  <a:lnTo>
                    <a:pt x="257410" y="51440"/>
                  </a:lnTo>
                  <a:cubicBezTo>
                    <a:pt x="257410" y="51440"/>
                    <a:pt x="255305" y="48375"/>
                    <a:pt x="255296" y="48494"/>
                  </a:cubicBezTo>
                  <a:cubicBezTo>
                    <a:pt x="255296" y="45474"/>
                    <a:pt x="256568" y="40964"/>
                    <a:pt x="249660" y="42656"/>
                  </a:cubicBezTo>
                  <a:cubicBezTo>
                    <a:pt x="247272" y="47927"/>
                    <a:pt x="253466" y="49061"/>
                    <a:pt x="251847" y="52648"/>
                  </a:cubicBezTo>
                  <a:cubicBezTo>
                    <a:pt x="244518" y="53069"/>
                    <a:pt x="249660" y="47158"/>
                    <a:pt x="243841" y="50461"/>
                  </a:cubicBezTo>
                  <a:cubicBezTo>
                    <a:pt x="244225" y="48768"/>
                    <a:pt x="242999" y="44257"/>
                    <a:pt x="241160" y="44550"/>
                  </a:cubicBezTo>
                  <a:cubicBezTo>
                    <a:pt x="240364" y="47103"/>
                    <a:pt x="238424" y="51385"/>
                    <a:pt x="241297" y="53965"/>
                  </a:cubicBezTo>
                  <a:cubicBezTo>
                    <a:pt x="240391" y="54578"/>
                    <a:pt x="237683" y="54167"/>
                    <a:pt x="237052" y="53224"/>
                  </a:cubicBezTo>
                  <a:cubicBezTo>
                    <a:pt x="236201" y="51952"/>
                    <a:pt x="239010" y="49757"/>
                    <a:pt x="236750" y="45813"/>
                  </a:cubicBezTo>
                  <a:cubicBezTo>
                    <a:pt x="229997" y="48723"/>
                    <a:pt x="236265" y="55237"/>
                    <a:pt x="230684" y="57708"/>
                  </a:cubicBezTo>
                  <a:cubicBezTo>
                    <a:pt x="224562" y="56930"/>
                    <a:pt x="234234" y="51715"/>
                    <a:pt x="229339" y="47222"/>
                  </a:cubicBezTo>
                  <a:cubicBezTo>
                    <a:pt x="223858" y="48494"/>
                    <a:pt x="221726" y="54212"/>
                    <a:pt x="223968" y="57589"/>
                  </a:cubicBezTo>
                  <a:cubicBezTo>
                    <a:pt x="223849" y="60581"/>
                    <a:pt x="221515" y="62090"/>
                    <a:pt x="221122" y="64680"/>
                  </a:cubicBezTo>
                  <a:cubicBezTo>
                    <a:pt x="218368" y="64250"/>
                    <a:pt x="217197" y="63243"/>
                    <a:pt x="216877" y="62218"/>
                  </a:cubicBezTo>
                  <a:cubicBezTo>
                    <a:pt x="216529" y="60306"/>
                    <a:pt x="221881" y="59318"/>
                    <a:pt x="218295" y="55100"/>
                  </a:cubicBezTo>
                  <a:cubicBezTo>
                    <a:pt x="212457" y="56015"/>
                    <a:pt x="216328" y="65448"/>
                    <a:pt x="211679" y="60389"/>
                  </a:cubicBezTo>
                  <a:cubicBezTo>
                    <a:pt x="211185" y="58202"/>
                    <a:pt x="209694" y="56235"/>
                    <a:pt x="208559" y="55997"/>
                  </a:cubicBezTo>
                  <a:cubicBezTo>
                    <a:pt x="206336" y="57607"/>
                    <a:pt x="205293" y="60105"/>
                    <a:pt x="206729" y="62292"/>
                  </a:cubicBezTo>
                  <a:lnTo>
                    <a:pt x="209072" y="65384"/>
                  </a:lnTo>
                  <a:cubicBezTo>
                    <a:pt x="208770" y="65302"/>
                    <a:pt x="210078" y="67095"/>
                    <a:pt x="209776" y="67013"/>
                  </a:cubicBezTo>
                  <a:cubicBezTo>
                    <a:pt x="205906" y="63911"/>
                    <a:pt x="200736" y="61770"/>
                    <a:pt x="197461" y="65247"/>
                  </a:cubicBezTo>
                  <a:cubicBezTo>
                    <a:pt x="197882" y="68495"/>
                    <a:pt x="200700" y="68697"/>
                    <a:pt x="205128" y="69685"/>
                  </a:cubicBezTo>
                  <a:cubicBezTo>
                    <a:pt x="199529" y="70206"/>
                    <a:pt x="198476" y="72173"/>
                    <a:pt x="196646" y="73281"/>
                  </a:cubicBezTo>
                  <a:cubicBezTo>
                    <a:pt x="195997" y="69584"/>
                    <a:pt x="191669" y="69017"/>
                    <a:pt x="187606" y="68422"/>
                  </a:cubicBezTo>
                  <a:cubicBezTo>
                    <a:pt x="185356" y="68980"/>
                    <a:pt x="183873" y="67397"/>
                    <a:pt x="182821" y="68193"/>
                  </a:cubicBezTo>
                  <a:cubicBezTo>
                    <a:pt x="184523" y="72393"/>
                    <a:pt x="188622" y="75586"/>
                    <a:pt x="193590" y="76574"/>
                  </a:cubicBezTo>
                  <a:cubicBezTo>
                    <a:pt x="195832" y="76318"/>
                    <a:pt x="196125" y="76373"/>
                    <a:pt x="197671" y="75522"/>
                  </a:cubicBezTo>
                  <a:cubicBezTo>
                    <a:pt x="200672" y="76922"/>
                    <a:pt x="200316" y="77371"/>
                    <a:pt x="201102" y="79466"/>
                  </a:cubicBezTo>
                  <a:cubicBezTo>
                    <a:pt x="196747" y="81415"/>
                    <a:pt x="193234" y="78889"/>
                    <a:pt x="188887" y="80024"/>
                  </a:cubicBezTo>
                  <a:cubicBezTo>
                    <a:pt x="188897" y="80180"/>
                    <a:pt x="187744" y="80180"/>
                    <a:pt x="187689" y="79887"/>
                  </a:cubicBezTo>
                  <a:cubicBezTo>
                    <a:pt x="187753" y="79832"/>
                    <a:pt x="187186" y="78844"/>
                    <a:pt x="187241" y="78789"/>
                  </a:cubicBezTo>
                  <a:cubicBezTo>
                    <a:pt x="185365" y="75175"/>
                    <a:pt x="180305" y="76584"/>
                    <a:pt x="177633" y="77361"/>
                  </a:cubicBezTo>
                  <a:cubicBezTo>
                    <a:pt x="177240" y="80253"/>
                    <a:pt x="180159" y="82568"/>
                    <a:pt x="182556" y="83556"/>
                  </a:cubicBezTo>
                  <a:cubicBezTo>
                    <a:pt x="185795" y="84709"/>
                    <a:pt x="186856" y="83766"/>
                    <a:pt x="186856" y="83757"/>
                  </a:cubicBezTo>
                  <a:lnTo>
                    <a:pt x="188192" y="82558"/>
                  </a:lnTo>
                  <a:cubicBezTo>
                    <a:pt x="189601" y="87691"/>
                    <a:pt x="191431" y="87948"/>
                    <a:pt x="194185" y="90043"/>
                  </a:cubicBezTo>
                  <a:cubicBezTo>
                    <a:pt x="191175" y="91141"/>
                    <a:pt x="190059" y="92056"/>
                    <a:pt x="186271" y="91754"/>
                  </a:cubicBezTo>
                  <a:cubicBezTo>
                    <a:pt x="181998" y="85166"/>
                    <a:pt x="169197" y="82284"/>
                    <a:pt x="169682" y="85367"/>
                  </a:cubicBezTo>
                  <a:cubicBezTo>
                    <a:pt x="171512" y="92193"/>
                    <a:pt x="180973" y="93840"/>
                    <a:pt x="180973" y="93840"/>
                  </a:cubicBezTo>
                  <a:cubicBezTo>
                    <a:pt x="180973" y="93840"/>
                    <a:pt x="176023" y="95670"/>
                    <a:pt x="176865" y="97253"/>
                  </a:cubicBezTo>
                  <a:cubicBezTo>
                    <a:pt x="177697" y="98863"/>
                    <a:pt x="184184" y="99842"/>
                    <a:pt x="183270" y="102340"/>
                  </a:cubicBezTo>
                  <a:cubicBezTo>
                    <a:pt x="176508" y="99339"/>
                    <a:pt x="175209" y="100565"/>
                    <a:pt x="179802" y="106467"/>
                  </a:cubicBezTo>
                  <a:cubicBezTo>
                    <a:pt x="174120" y="106741"/>
                    <a:pt x="175392" y="100629"/>
                    <a:pt x="171796" y="99220"/>
                  </a:cubicBezTo>
                  <a:cubicBezTo>
                    <a:pt x="169197" y="101114"/>
                    <a:pt x="170744" y="105131"/>
                    <a:pt x="170744" y="105131"/>
                  </a:cubicBezTo>
                  <a:cubicBezTo>
                    <a:pt x="169435" y="104106"/>
                    <a:pt x="166031" y="98369"/>
                    <a:pt x="163213" y="99083"/>
                  </a:cubicBezTo>
                  <a:cubicBezTo>
                    <a:pt x="162298" y="99787"/>
                    <a:pt x="162298" y="102880"/>
                    <a:pt x="164540" y="104921"/>
                  </a:cubicBezTo>
                  <a:cubicBezTo>
                    <a:pt x="161804" y="105515"/>
                    <a:pt x="157403" y="105149"/>
                    <a:pt x="156735" y="108095"/>
                  </a:cubicBezTo>
                  <a:cubicBezTo>
                    <a:pt x="161182" y="111481"/>
                    <a:pt x="165885" y="111472"/>
                    <a:pt x="172857" y="110593"/>
                  </a:cubicBezTo>
                  <a:cubicBezTo>
                    <a:pt x="172857" y="110593"/>
                    <a:pt x="174129" y="110566"/>
                    <a:pt x="175456" y="110127"/>
                  </a:cubicBezTo>
                  <a:cubicBezTo>
                    <a:pt x="176782" y="109688"/>
                    <a:pt x="178759" y="111527"/>
                    <a:pt x="178759" y="111527"/>
                  </a:cubicBezTo>
                  <a:cubicBezTo>
                    <a:pt x="175328" y="112304"/>
                    <a:pt x="176782" y="113439"/>
                    <a:pt x="170039" y="114766"/>
                  </a:cubicBezTo>
                  <a:cubicBezTo>
                    <a:pt x="165610" y="116888"/>
                    <a:pt x="162134" y="119633"/>
                    <a:pt x="162134" y="124071"/>
                  </a:cubicBezTo>
                  <a:cubicBezTo>
                    <a:pt x="164879" y="125425"/>
                    <a:pt x="168218" y="126724"/>
                    <a:pt x="170039" y="124108"/>
                  </a:cubicBezTo>
                  <a:cubicBezTo>
                    <a:pt x="172985" y="119835"/>
                    <a:pt x="172198" y="123266"/>
                    <a:pt x="174257" y="123074"/>
                  </a:cubicBezTo>
                  <a:lnTo>
                    <a:pt x="176544" y="123797"/>
                  </a:lnTo>
                  <a:cubicBezTo>
                    <a:pt x="174687" y="128353"/>
                    <a:pt x="164320" y="128280"/>
                    <a:pt x="166370" y="131574"/>
                  </a:cubicBezTo>
                  <a:cubicBezTo>
                    <a:pt x="168346" y="134749"/>
                    <a:pt x="171512" y="138052"/>
                    <a:pt x="171512" y="138052"/>
                  </a:cubicBezTo>
                  <a:cubicBezTo>
                    <a:pt x="171512" y="138052"/>
                    <a:pt x="164220" y="134374"/>
                    <a:pt x="162152" y="137000"/>
                  </a:cubicBezTo>
                  <a:cubicBezTo>
                    <a:pt x="160230" y="139452"/>
                    <a:pt x="164540" y="143404"/>
                    <a:pt x="172198" y="145125"/>
                  </a:cubicBezTo>
                  <a:cubicBezTo>
                    <a:pt x="169591" y="146717"/>
                    <a:pt x="160395" y="145097"/>
                    <a:pt x="165958" y="150871"/>
                  </a:cubicBezTo>
                  <a:cubicBezTo>
                    <a:pt x="159343" y="153661"/>
                    <a:pt x="161502" y="155638"/>
                    <a:pt x="166855" y="154229"/>
                  </a:cubicBezTo>
                  <a:lnTo>
                    <a:pt x="169389" y="154503"/>
                  </a:lnTo>
                  <a:cubicBezTo>
                    <a:pt x="167816" y="155601"/>
                    <a:pt x="163085" y="157779"/>
                    <a:pt x="163479" y="159481"/>
                  </a:cubicBezTo>
                  <a:cubicBezTo>
                    <a:pt x="163753" y="161731"/>
                    <a:pt x="169097" y="158913"/>
                    <a:pt x="169947" y="160597"/>
                  </a:cubicBezTo>
                  <a:cubicBezTo>
                    <a:pt x="170323" y="163031"/>
                    <a:pt x="167367" y="164083"/>
                    <a:pt x="167111" y="164788"/>
                  </a:cubicBezTo>
                  <a:cubicBezTo>
                    <a:pt x="170899" y="167185"/>
                    <a:pt x="173122" y="161393"/>
                    <a:pt x="176526" y="164788"/>
                  </a:cubicBezTo>
                  <a:cubicBezTo>
                    <a:pt x="175218" y="167276"/>
                    <a:pt x="169728" y="166782"/>
                    <a:pt x="170899" y="170479"/>
                  </a:cubicBezTo>
                  <a:cubicBezTo>
                    <a:pt x="172994" y="172071"/>
                    <a:pt x="176398" y="171375"/>
                    <a:pt x="178493" y="172876"/>
                  </a:cubicBezTo>
                  <a:cubicBezTo>
                    <a:pt x="178493" y="172876"/>
                    <a:pt x="175703" y="178238"/>
                    <a:pt x="177148" y="178942"/>
                  </a:cubicBezTo>
                  <a:cubicBezTo>
                    <a:pt x="180168" y="180415"/>
                    <a:pt x="183004" y="175657"/>
                    <a:pt x="184047" y="175356"/>
                  </a:cubicBezTo>
                  <a:cubicBezTo>
                    <a:pt x="183270" y="181550"/>
                    <a:pt x="188494" y="179482"/>
                    <a:pt x="186929" y="183664"/>
                  </a:cubicBezTo>
                  <a:cubicBezTo>
                    <a:pt x="186865" y="185905"/>
                    <a:pt x="186719" y="189007"/>
                    <a:pt x="189043" y="190206"/>
                  </a:cubicBezTo>
                  <a:cubicBezTo>
                    <a:pt x="193828" y="188732"/>
                    <a:pt x="194286" y="184935"/>
                    <a:pt x="194176" y="179290"/>
                  </a:cubicBezTo>
                  <a:cubicBezTo>
                    <a:pt x="194139" y="177323"/>
                    <a:pt x="199693" y="180589"/>
                    <a:pt x="199693" y="180589"/>
                  </a:cubicBezTo>
                  <a:cubicBezTo>
                    <a:pt x="203070" y="183307"/>
                    <a:pt x="193966" y="185375"/>
                    <a:pt x="196674" y="191148"/>
                  </a:cubicBezTo>
                  <a:cubicBezTo>
                    <a:pt x="204378" y="192228"/>
                    <a:pt x="204378" y="185658"/>
                    <a:pt x="210673" y="184441"/>
                  </a:cubicBezTo>
                  <a:cubicBezTo>
                    <a:pt x="213418" y="186354"/>
                    <a:pt x="209502" y="189446"/>
                    <a:pt x="208587" y="191651"/>
                  </a:cubicBezTo>
                  <a:cubicBezTo>
                    <a:pt x="204662" y="193847"/>
                    <a:pt x="199885" y="191194"/>
                    <a:pt x="196152" y="198797"/>
                  </a:cubicBezTo>
                  <a:cubicBezTo>
                    <a:pt x="201496" y="200984"/>
                    <a:pt x="204049" y="199182"/>
                    <a:pt x="205860" y="198239"/>
                  </a:cubicBezTo>
                  <a:cubicBezTo>
                    <a:pt x="207562" y="197004"/>
                    <a:pt x="207361" y="196409"/>
                    <a:pt x="208669" y="195915"/>
                  </a:cubicBezTo>
                  <a:cubicBezTo>
                    <a:pt x="208797" y="198010"/>
                    <a:pt x="208276" y="201789"/>
                    <a:pt x="210289" y="202658"/>
                  </a:cubicBezTo>
                  <a:cubicBezTo>
                    <a:pt x="212045" y="202521"/>
                    <a:pt x="212201" y="201890"/>
                    <a:pt x="213674" y="200902"/>
                  </a:cubicBezTo>
                  <a:cubicBezTo>
                    <a:pt x="215220" y="202512"/>
                    <a:pt x="211204" y="206456"/>
                    <a:pt x="213601" y="208148"/>
                  </a:cubicBezTo>
                  <a:cubicBezTo>
                    <a:pt x="215861" y="207727"/>
                    <a:pt x="216547" y="205751"/>
                    <a:pt x="216547" y="205751"/>
                  </a:cubicBezTo>
                  <a:cubicBezTo>
                    <a:pt x="217920" y="207544"/>
                    <a:pt x="219448" y="207572"/>
                    <a:pt x="220848" y="207087"/>
                  </a:cubicBezTo>
                  <a:cubicBezTo>
                    <a:pt x="221616" y="205175"/>
                    <a:pt x="221790" y="200792"/>
                    <a:pt x="219301" y="199218"/>
                  </a:cubicBezTo>
                  <a:cubicBezTo>
                    <a:pt x="220482" y="197827"/>
                    <a:pt x="223373" y="200472"/>
                    <a:pt x="224636" y="199493"/>
                  </a:cubicBezTo>
                  <a:cubicBezTo>
                    <a:pt x="226996" y="202384"/>
                    <a:pt x="221689" y="207929"/>
                    <a:pt x="225624" y="210253"/>
                  </a:cubicBezTo>
                  <a:cubicBezTo>
                    <a:pt x="229421" y="209905"/>
                    <a:pt x="229247" y="206108"/>
                    <a:pt x="233044" y="204516"/>
                  </a:cubicBezTo>
                  <a:cubicBezTo>
                    <a:pt x="232385" y="208405"/>
                    <a:pt x="236869" y="211223"/>
                    <a:pt x="231114" y="214123"/>
                  </a:cubicBezTo>
                  <a:cubicBezTo>
                    <a:pt x="231114" y="217920"/>
                    <a:pt x="238177" y="216795"/>
                    <a:pt x="234773" y="222285"/>
                  </a:cubicBezTo>
                  <a:cubicBezTo>
                    <a:pt x="236082" y="224481"/>
                    <a:pt x="237848" y="223529"/>
                    <a:pt x="239422" y="223127"/>
                  </a:cubicBezTo>
                  <a:lnTo>
                    <a:pt x="242798" y="219320"/>
                  </a:lnTo>
                  <a:cubicBezTo>
                    <a:pt x="241883" y="222422"/>
                    <a:pt x="241544" y="227271"/>
                    <a:pt x="242459" y="230858"/>
                  </a:cubicBezTo>
                  <a:cubicBezTo>
                    <a:pt x="241288" y="233759"/>
                    <a:pt x="244070" y="237052"/>
                    <a:pt x="238799" y="239541"/>
                  </a:cubicBezTo>
                  <a:cubicBezTo>
                    <a:pt x="237363" y="246733"/>
                    <a:pt x="237363" y="254034"/>
                    <a:pt x="228991" y="258628"/>
                  </a:cubicBezTo>
                  <a:cubicBezTo>
                    <a:pt x="224270" y="267512"/>
                    <a:pt x="194542" y="262818"/>
                    <a:pt x="188000" y="271602"/>
                  </a:cubicBezTo>
                  <a:cubicBezTo>
                    <a:pt x="189574" y="273203"/>
                    <a:pt x="204790" y="272682"/>
                    <a:pt x="206748" y="272078"/>
                  </a:cubicBezTo>
                  <a:cubicBezTo>
                    <a:pt x="209621" y="270678"/>
                    <a:pt x="211844" y="273185"/>
                    <a:pt x="214854" y="273084"/>
                  </a:cubicBezTo>
                  <a:cubicBezTo>
                    <a:pt x="221525" y="273084"/>
                    <a:pt x="229512" y="270888"/>
                    <a:pt x="235002" y="273084"/>
                  </a:cubicBezTo>
                  <a:cubicBezTo>
                    <a:pt x="242752" y="273002"/>
                    <a:pt x="249303" y="273276"/>
                    <a:pt x="256285" y="273304"/>
                  </a:cubicBezTo>
                  <a:lnTo>
                    <a:pt x="256312" y="273395"/>
                  </a:lnTo>
                  <a:close/>
                </a:path>
              </a:pathLst>
            </a:custGeom>
            <a:solidFill>
              <a:srgbClr val="2F469C"/>
            </a:solidFill>
            <a:ln w="9525" cap="flat">
              <a:noFill/>
              <a:prstDash val="solid"/>
              <a:miter/>
            </a:ln>
          </p:spPr>
          <p:txBody>
            <a:bodyPr rtlCol="0" anchor="ctr"/>
            <a:lstStyle/>
            <a:p>
              <a:endParaRPr lang="en-US"/>
            </a:p>
          </p:txBody>
        </p:sp>
        <p:sp>
          <p:nvSpPr>
            <p:cNvPr id="27" name="Freeform: Shape 19">
              <a:extLst>
                <a:ext uri="{FF2B5EF4-FFF2-40B4-BE49-F238E27FC236}">
                  <a16:creationId xmlns:a16="http://schemas.microsoft.com/office/drawing/2014/main" id="{ED374FE0-37F2-9B43-95A1-108E217F4045}"/>
                </a:ext>
              </a:extLst>
            </p:cNvPr>
            <p:cNvSpPr/>
            <p:nvPr/>
          </p:nvSpPr>
          <p:spPr>
            <a:xfrm>
              <a:off x="11577290" y="6472094"/>
              <a:ext cx="84178" cy="81433"/>
            </a:xfrm>
            <a:custGeom>
              <a:avLst/>
              <a:gdLst>
                <a:gd name="connsiteX0" fmla="*/ 42244 w 84177"/>
                <a:gd name="connsiteY0" fmla="*/ 64826 h 81433"/>
                <a:gd name="connsiteX1" fmla="*/ 21712 w 84177"/>
                <a:gd name="connsiteY1" fmla="*/ 40469 h 81433"/>
                <a:gd name="connsiteX2" fmla="*/ 42244 w 84177"/>
                <a:gd name="connsiteY2" fmla="*/ 16982 h 81433"/>
                <a:gd name="connsiteX3" fmla="*/ 62474 w 84177"/>
                <a:gd name="connsiteY3" fmla="*/ 40469 h 81433"/>
                <a:gd name="connsiteX4" fmla="*/ 42244 w 84177"/>
                <a:gd name="connsiteY4" fmla="*/ 64826 h 81433"/>
                <a:gd name="connsiteX5" fmla="*/ 42244 w 84177"/>
                <a:gd name="connsiteY5" fmla="*/ 686 h 81433"/>
                <a:gd name="connsiteX6" fmla="*/ 686 w 84177"/>
                <a:gd name="connsiteY6" fmla="*/ 40469 h 81433"/>
                <a:gd name="connsiteX7" fmla="*/ 42244 w 84177"/>
                <a:gd name="connsiteY7" fmla="*/ 81131 h 81433"/>
                <a:gd name="connsiteX8" fmla="*/ 83491 w 84177"/>
                <a:gd name="connsiteY8" fmla="*/ 40469 h 81433"/>
                <a:gd name="connsiteX9" fmla="*/ 42244 w 84177"/>
                <a:gd name="connsiteY9" fmla="*/ 686 h 81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4177" h="81433">
                  <a:moveTo>
                    <a:pt x="42244" y="64826"/>
                  </a:moveTo>
                  <a:cubicBezTo>
                    <a:pt x="29179" y="64826"/>
                    <a:pt x="21712" y="54432"/>
                    <a:pt x="21712" y="40469"/>
                  </a:cubicBezTo>
                  <a:cubicBezTo>
                    <a:pt x="21712" y="26351"/>
                    <a:pt x="28401" y="16982"/>
                    <a:pt x="42244" y="16982"/>
                  </a:cubicBezTo>
                  <a:cubicBezTo>
                    <a:pt x="55777" y="16982"/>
                    <a:pt x="62474" y="25601"/>
                    <a:pt x="62474" y="40469"/>
                  </a:cubicBezTo>
                  <a:cubicBezTo>
                    <a:pt x="62474" y="54276"/>
                    <a:pt x="55942" y="64826"/>
                    <a:pt x="42244" y="64826"/>
                  </a:cubicBezTo>
                  <a:moveTo>
                    <a:pt x="42244" y="686"/>
                  </a:moveTo>
                  <a:cubicBezTo>
                    <a:pt x="17503" y="686"/>
                    <a:pt x="686" y="16396"/>
                    <a:pt x="686" y="40469"/>
                  </a:cubicBezTo>
                  <a:cubicBezTo>
                    <a:pt x="686" y="64085"/>
                    <a:pt x="17815" y="81131"/>
                    <a:pt x="42244" y="81131"/>
                  </a:cubicBezTo>
                  <a:cubicBezTo>
                    <a:pt x="66985" y="81131"/>
                    <a:pt x="83491" y="62896"/>
                    <a:pt x="83491" y="40469"/>
                  </a:cubicBezTo>
                  <a:cubicBezTo>
                    <a:pt x="83491" y="16845"/>
                    <a:pt x="66839" y="686"/>
                    <a:pt x="42244" y="686"/>
                  </a:cubicBezTo>
                </a:path>
              </a:pathLst>
            </a:custGeom>
            <a:solidFill>
              <a:srgbClr val="FFFFFF"/>
            </a:solidFill>
            <a:ln w="9525" cap="flat">
              <a:noFill/>
              <a:prstDash val="solid"/>
              <a:miter/>
            </a:ln>
          </p:spPr>
          <p:txBody>
            <a:bodyPr rtlCol="0" anchor="ctr"/>
            <a:lstStyle/>
            <a:p>
              <a:endParaRPr lang="en-US"/>
            </a:p>
          </p:txBody>
        </p:sp>
        <p:sp>
          <p:nvSpPr>
            <p:cNvPr id="28" name="Freeform: Shape 20">
              <a:extLst>
                <a:ext uri="{FF2B5EF4-FFF2-40B4-BE49-F238E27FC236}">
                  <a16:creationId xmlns:a16="http://schemas.microsoft.com/office/drawing/2014/main" id="{EC53A23C-E5B0-B14C-9CFF-5272BDD263BC}"/>
                </a:ext>
              </a:extLst>
            </p:cNvPr>
            <p:cNvSpPr/>
            <p:nvPr/>
          </p:nvSpPr>
          <p:spPr>
            <a:xfrm>
              <a:off x="11671011" y="6472094"/>
              <a:ext cx="57643" cy="81433"/>
            </a:xfrm>
            <a:custGeom>
              <a:avLst/>
              <a:gdLst>
                <a:gd name="connsiteX0" fmla="*/ 49491 w 57643"/>
                <a:gd name="connsiteY0" fmla="*/ 17275 h 81433"/>
                <a:gd name="connsiteX1" fmla="*/ 35629 w 57643"/>
                <a:gd name="connsiteY1" fmla="*/ 15491 h 81433"/>
                <a:gd name="connsiteX2" fmla="*/ 21703 w 57643"/>
                <a:gd name="connsiteY2" fmla="*/ 21438 h 81433"/>
                <a:gd name="connsiteX3" fmla="*/ 38118 w 57643"/>
                <a:gd name="connsiteY3" fmla="*/ 34376 h 81433"/>
                <a:gd name="connsiteX4" fmla="*/ 57735 w 57643"/>
                <a:gd name="connsiteY4" fmla="*/ 58165 h 81433"/>
                <a:gd name="connsiteX5" fmla="*/ 24796 w 57643"/>
                <a:gd name="connsiteY5" fmla="*/ 81140 h 81433"/>
                <a:gd name="connsiteX6" fmla="*/ 2077 w 57643"/>
                <a:gd name="connsiteY6" fmla="*/ 77727 h 81433"/>
                <a:gd name="connsiteX7" fmla="*/ 2077 w 57643"/>
                <a:gd name="connsiteY7" fmla="*/ 61432 h 81433"/>
                <a:gd name="connsiteX8" fmla="*/ 25574 w 57643"/>
                <a:gd name="connsiteY8" fmla="*/ 66336 h 81433"/>
                <a:gd name="connsiteX9" fmla="*/ 36718 w 57643"/>
                <a:gd name="connsiteY9" fmla="*/ 58751 h 81433"/>
                <a:gd name="connsiteX10" fmla="*/ 20459 w 57643"/>
                <a:gd name="connsiteY10" fmla="*/ 45968 h 81433"/>
                <a:gd name="connsiteX11" fmla="*/ 686 w 57643"/>
                <a:gd name="connsiteY11" fmla="*/ 21429 h 81433"/>
                <a:gd name="connsiteX12" fmla="*/ 32070 w 57643"/>
                <a:gd name="connsiteY12" fmla="*/ 686 h 81433"/>
                <a:gd name="connsiteX13" fmla="*/ 49491 w 57643"/>
                <a:gd name="connsiteY13" fmla="*/ 1967 h 81433"/>
                <a:gd name="connsiteX14" fmla="*/ 49491 w 57643"/>
                <a:gd name="connsiteY14" fmla="*/ 17275 h 81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7643" h="81433">
                  <a:moveTo>
                    <a:pt x="49491" y="17275"/>
                  </a:moveTo>
                  <a:cubicBezTo>
                    <a:pt x="44815" y="16534"/>
                    <a:pt x="40305" y="15491"/>
                    <a:pt x="35629" y="15491"/>
                  </a:cubicBezTo>
                  <a:cubicBezTo>
                    <a:pt x="27431" y="15491"/>
                    <a:pt x="21703" y="17421"/>
                    <a:pt x="21703" y="21438"/>
                  </a:cubicBezTo>
                  <a:cubicBezTo>
                    <a:pt x="21703" y="26049"/>
                    <a:pt x="29444" y="29764"/>
                    <a:pt x="38118" y="34376"/>
                  </a:cubicBezTo>
                  <a:cubicBezTo>
                    <a:pt x="46371" y="38841"/>
                    <a:pt x="57735" y="44779"/>
                    <a:pt x="57735" y="58165"/>
                  </a:cubicBezTo>
                  <a:cubicBezTo>
                    <a:pt x="57735" y="72860"/>
                    <a:pt x="44660" y="81140"/>
                    <a:pt x="24796" y="81140"/>
                  </a:cubicBezTo>
                  <a:cubicBezTo>
                    <a:pt x="15774" y="81140"/>
                    <a:pt x="9552" y="79365"/>
                    <a:pt x="2077" y="77727"/>
                  </a:cubicBezTo>
                  <a:lnTo>
                    <a:pt x="2077" y="61432"/>
                  </a:lnTo>
                  <a:cubicBezTo>
                    <a:pt x="7841" y="63216"/>
                    <a:pt x="17183" y="66336"/>
                    <a:pt x="25574" y="66336"/>
                  </a:cubicBezTo>
                  <a:cubicBezTo>
                    <a:pt x="31137" y="66336"/>
                    <a:pt x="36718" y="63801"/>
                    <a:pt x="36718" y="58751"/>
                  </a:cubicBezTo>
                  <a:cubicBezTo>
                    <a:pt x="36718" y="54130"/>
                    <a:pt x="30057" y="51312"/>
                    <a:pt x="20459" y="45968"/>
                  </a:cubicBezTo>
                  <a:cubicBezTo>
                    <a:pt x="11739" y="41650"/>
                    <a:pt x="686" y="32729"/>
                    <a:pt x="686" y="21429"/>
                  </a:cubicBezTo>
                  <a:cubicBezTo>
                    <a:pt x="686" y="8079"/>
                    <a:pt x="14072" y="686"/>
                    <a:pt x="32070" y="686"/>
                  </a:cubicBezTo>
                  <a:cubicBezTo>
                    <a:pt x="37962" y="686"/>
                    <a:pt x="43727" y="1281"/>
                    <a:pt x="49491" y="1967"/>
                  </a:cubicBezTo>
                  <a:lnTo>
                    <a:pt x="49491" y="17275"/>
                  </a:lnTo>
                  <a:close/>
                </a:path>
              </a:pathLst>
            </a:custGeom>
            <a:solidFill>
              <a:srgbClr val="FFFFFF"/>
            </a:solidFill>
            <a:ln w="9525" cap="flat">
              <a:noFill/>
              <a:prstDash val="solid"/>
              <a:miter/>
            </a:ln>
          </p:spPr>
          <p:txBody>
            <a:bodyPr rtlCol="0" anchor="ctr"/>
            <a:lstStyle/>
            <a:p>
              <a:endParaRPr lang="en-US"/>
            </a:p>
          </p:txBody>
        </p:sp>
        <p:sp>
          <p:nvSpPr>
            <p:cNvPr id="29" name="Freeform: Shape 21">
              <a:extLst>
                <a:ext uri="{FF2B5EF4-FFF2-40B4-BE49-F238E27FC236}">
                  <a16:creationId xmlns:a16="http://schemas.microsoft.com/office/drawing/2014/main" id="{2D7B5617-D591-F442-A7D0-7E206F848C07}"/>
                </a:ext>
              </a:extLst>
            </p:cNvPr>
            <p:cNvSpPr/>
            <p:nvPr/>
          </p:nvSpPr>
          <p:spPr>
            <a:xfrm>
              <a:off x="11370524" y="6444196"/>
              <a:ext cx="30194" cy="107052"/>
            </a:xfrm>
            <a:custGeom>
              <a:avLst/>
              <a:gdLst>
                <a:gd name="connsiteX0" fmla="*/ 3029 w 30194"/>
                <a:gd name="connsiteY0" fmla="*/ 106458 h 107052"/>
                <a:gd name="connsiteX1" fmla="*/ 3806 w 30194"/>
                <a:gd name="connsiteY1" fmla="*/ 79127 h 107052"/>
                <a:gd name="connsiteX2" fmla="*/ 3806 w 30194"/>
                <a:gd name="connsiteY2" fmla="*/ 37825 h 107052"/>
                <a:gd name="connsiteX3" fmla="*/ 686 w 30194"/>
                <a:gd name="connsiteY3" fmla="*/ 686 h 107052"/>
                <a:gd name="connsiteX4" fmla="*/ 27971 w 30194"/>
                <a:gd name="connsiteY4" fmla="*/ 686 h 107052"/>
                <a:gd name="connsiteX5" fmla="*/ 27193 w 30194"/>
                <a:gd name="connsiteY5" fmla="*/ 30688 h 107052"/>
                <a:gd name="connsiteX6" fmla="*/ 27193 w 30194"/>
                <a:gd name="connsiteY6" fmla="*/ 69319 h 107052"/>
                <a:gd name="connsiteX7" fmla="*/ 30304 w 30194"/>
                <a:gd name="connsiteY7" fmla="*/ 106458 h 107052"/>
                <a:gd name="connsiteX8" fmla="*/ 3029 w 30194"/>
                <a:gd name="connsiteY8" fmla="*/ 106458 h 107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194" h="107052">
                  <a:moveTo>
                    <a:pt x="3029" y="106458"/>
                  </a:moveTo>
                  <a:cubicBezTo>
                    <a:pt x="3486" y="97848"/>
                    <a:pt x="3806" y="91159"/>
                    <a:pt x="3806" y="79127"/>
                  </a:cubicBezTo>
                  <a:lnTo>
                    <a:pt x="3806" y="37825"/>
                  </a:lnTo>
                  <a:cubicBezTo>
                    <a:pt x="3806" y="22975"/>
                    <a:pt x="2873" y="11684"/>
                    <a:pt x="686" y="686"/>
                  </a:cubicBezTo>
                  <a:lnTo>
                    <a:pt x="27971" y="686"/>
                  </a:lnTo>
                  <a:cubicBezTo>
                    <a:pt x="27971" y="8262"/>
                    <a:pt x="27193" y="18812"/>
                    <a:pt x="27193" y="30688"/>
                  </a:cubicBezTo>
                  <a:lnTo>
                    <a:pt x="27193" y="69319"/>
                  </a:lnTo>
                  <a:cubicBezTo>
                    <a:pt x="27193" y="80161"/>
                    <a:pt x="28895" y="96356"/>
                    <a:pt x="30304" y="106458"/>
                  </a:cubicBezTo>
                  <a:lnTo>
                    <a:pt x="3029" y="106458"/>
                  </a:lnTo>
                  <a:close/>
                </a:path>
              </a:pathLst>
            </a:custGeom>
            <a:solidFill>
              <a:srgbClr val="FFFFFF"/>
            </a:solidFill>
            <a:ln w="9525" cap="flat">
              <a:noFill/>
              <a:prstDash val="solid"/>
              <a:miter/>
            </a:ln>
          </p:spPr>
          <p:txBody>
            <a:bodyPr rtlCol="0" anchor="ctr"/>
            <a:lstStyle/>
            <a:p>
              <a:endParaRPr lang="en-US"/>
            </a:p>
          </p:txBody>
        </p:sp>
        <p:sp>
          <p:nvSpPr>
            <p:cNvPr id="30" name="Freeform: Shape 22">
              <a:extLst>
                <a:ext uri="{FF2B5EF4-FFF2-40B4-BE49-F238E27FC236}">
                  <a16:creationId xmlns:a16="http://schemas.microsoft.com/office/drawing/2014/main" id="{9C315852-7B2E-8641-B95F-64C83A46AAD0}"/>
                </a:ext>
              </a:extLst>
            </p:cNvPr>
            <p:cNvSpPr/>
            <p:nvPr/>
          </p:nvSpPr>
          <p:spPr>
            <a:xfrm>
              <a:off x="11415257" y="6472094"/>
              <a:ext cx="86923" cy="112542"/>
            </a:xfrm>
            <a:custGeom>
              <a:avLst/>
              <a:gdLst>
                <a:gd name="connsiteX0" fmla="*/ 45447 w 86922"/>
                <a:gd name="connsiteY0" fmla="*/ 64826 h 112542"/>
                <a:gd name="connsiteX1" fmla="*/ 24851 w 86922"/>
                <a:gd name="connsiteY1" fmla="*/ 42611 h 112542"/>
                <a:gd name="connsiteX2" fmla="*/ 44504 w 86922"/>
                <a:gd name="connsiteY2" fmla="*/ 16982 h 112542"/>
                <a:gd name="connsiteX3" fmla="*/ 65421 w 86922"/>
                <a:gd name="connsiteY3" fmla="*/ 42537 h 112542"/>
                <a:gd name="connsiteX4" fmla="*/ 45447 w 86922"/>
                <a:gd name="connsiteY4" fmla="*/ 64826 h 112542"/>
                <a:gd name="connsiteX5" fmla="*/ 49665 w 86922"/>
                <a:gd name="connsiteY5" fmla="*/ 686 h 112542"/>
                <a:gd name="connsiteX6" fmla="*/ 23295 w 86922"/>
                <a:gd name="connsiteY6" fmla="*/ 13432 h 112542"/>
                <a:gd name="connsiteX7" fmla="*/ 20486 w 86922"/>
                <a:gd name="connsiteY7" fmla="*/ 2626 h 112542"/>
                <a:gd name="connsiteX8" fmla="*/ 686 w 86922"/>
                <a:gd name="connsiteY8" fmla="*/ 4117 h 112542"/>
                <a:gd name="connsiteX9" fmla="*/ 5362 w 86922"/>
                <a:gd name="connsiteY9" fmla="*/ 42620 h 112542"/>
                <a:gd name="connsiteX10" fmla="*/ 5362 w 86922"/>
                <a:gd name="connsiteY10" fmla="*/ 73720 h 112542"/>
                <a:gd name="connsiteX11" fmla="*/ 2251 w 86922"/>
                <a:gd name="connsiteY11" fmla="*/ 112460 h 112542"/>
                <a:gd name="connsiteX12" fmla="*/ 27971 w 86922"/>
                <a:gd name="connsiteY12" fmla="*/ 110969 h 112542"/>
                <a:gd name="connsiteX13" fmla="*/ 26406 w 86922"/>
                <a:gd name="connsiteY13" fmla="*/ 82623 h 112542"/>
                <a:gd name="connsiteX14" fmla="*/ 26406 w 86922"/>
                <a:gd name="connsiteY14" fmla="*/ 73720 h 112542"/>
                <a:gd name="connsiteX15" fmla="*/ 50589 w 86922"/>
                <a:gd name="connsiteY15" fmla="*/ 81140 h 112542"/>
                <a:gd name="connsiteX16" fmla="*/ 86438 w 86922"/>
                <a:gd name="connsiteY16" fmla="*/ 42400 h 112542"/>
                <a:gd name="connsiteX17" fmla="*/ 49665 w 86922"/>
                <a:gd name="connsiteY17" fmla="*/ 686 h 112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6922" h="112542">
                  <a:moveTo>
                    <a:pt x="45447" y="64826"/>
                  </a:moveTo>
                  <a:cubicBezTo>
                    <a:pt x="32344" y="64826"/>
                    <a:pt x="24851" y="57278"/>
                    <a:pt x="24851" y="42611"/>
                  </a:cubicBezTo>
                  <a:cubicBezTo>
                    <a:pt x="24851" y="27385"/>
                    <a:pt x="31246" y="16982"/>
                    <a:pt x="44504" y="16982"/>
                  </a:cubicBezTo>
                  <a:cubicBezTo>
                    <a:pt x="56838" y="16982"/>
                    <a:pt x="65421" y="27532"/>
                    <a:pt x="65421" y="42537"/>
                  </a:cubicBezTo>
                  <a:cubicBezTo>
                    <a:pt x="65421" y="55923"/>
                    <a:pt x="58714" y="64826"/>
                    <a:pt x="45447" y="64826"/>
                  </a:cubicBezTo>
                  <a:moveTo>
                    <a:pt x="49665" y="686"/>
                  </a:moveTo>
                  <a:cubicBezTo>
                    <a:pt x="34531" y="686"/>
                    <a:pt x="28291" y="7951"/>
                    <a:pt x="23295" y="13432"/>
                  </a:cubicBezTo>
                  <a:cubicBezTo>
                    <a:pt x="22216" y="9452"/>
                    <a:pt x="21731" y="6039"/>
                    <a:pt x="20486" y="2626"/>
                  </a:cubicBezTo>
                  <a:lnTo>
                    <a:pt x="686" y="4117"/>
                  </a:lnTo>
                  <a:cubicBezTo>
                    <a:pt x="3184" y="17156"/>
                    <a:pt x="5362" y="29298"/>
                    <a:pt x="5362" y="42620"/>
                  </a:cubicBezTo>
                  <a:lnTo>
                    <a:pt x="5362" y="73720"/>
                  </a:lnTo>
                  <a:cubicBezTo>
                    <a:pt x="5362" y="84700"/>
                    <a:pt x="3029" y="105332"/>
                    <a:pt x="2251" y="112460"/>
                  </a:cubicBezTo>
                  <a:lnTo>
                    <a:pt x="27971" y="110969"/>
                  </a:lnTo>
                  <a:cubicBezTo>
                    <a:pt x="26406" y="99559"/>
                    <a:pt x="26406" y="86786"/>
                    <a:pt x="26406" y="82623"/>
                  </a:cubicBezTo>
                  <a:lnTo>
                    <a:pt x="26406" y="73720"/>
                  </a:lnTo>
                  <a:cubicBezTo>
                    <a:pt x="32024" y="76986"/>
                    <a:pt x="37953" y="81140"/>
                    <a:pt x="50589" y="81140"/>
                  </a:cubicBezTo>
                  <a:cubicBezTo>
                    <a:pt x="71954" y="81140"/>
                    <a:pt x="86438" y="64835"/>
                    <a:pt x="86438" y="42400"/>
                  </a:cubicBezTo>
                  <a:cubicBezTo>
                    <a:pt x="86438" y="18034"/>
                    <a:pt x="71496" y="686"/>
                    <a:pt x="49665" y="686"/>
                  </a:cubicBezTo>
                </a:path>
              </a:pathLst>
            </a:custGeom>
            <a:solidFill>
              <a:srgbClr val="FFFFFF"/>
            </a:solidFill>
            <a:ln w="9525" cap="flat">
              <a:noFill/>
              <a:prstDash val="solid"/>
              <a:miter/>
            </a:ln>
          </p:spPr>
          <p:txBody>
            <a:bodyPr rtlCol="0" anchor="ctr"/>
            <a:lstStyle/>
            <a:p>
              <a:endParaRPr lang="en-US"/>
            </a:p>
          </p:txBody>
        </p:sp>
        <p:sp>
          <p:nvSpPr>
            <p:cNvPr id="31" name="Freeform: Shape 23">
              <a:extLst>
                <a:ext uri="{FF2B5EF4-FFF2-40B4-BE49-F238E27FC236}">
                  <a16:creationId xmlns:a16="http://schemas.microsoft.com/office/drawing/2014/main" id="{54F65684-336C-F04E-9EFD-D9FEFEEAA5D2}"/>
                </a:ext>
              </a:extLst>
            </p:cNvPr>
            <p:cNvSpPr/>
            <p:nvPr/>
          </p:nvSpPr>
          <p:spPr>
            <a:xfrm>
              <a:off x="11511348" y="6472094"/>
              <a:ext cx="57643" cy="81433"/>
            </a:xfrm>
            <a:custGeom>
              <a:avLst/>
              <a:gdLst>
                <a:gd name="connsiteX0" fmla="*/ 47817 w 57643"/>
                <a:gd name="connsiteY0" fmla="*/ 17046 h 81433"/>
                <a:gd name="connsiteX1" fmla="*/ 35647 w 57643"/>
                <a:gd name="connsiteY1" fmla="*/ 15481 h 81433"/>
                <a:gd name="connsiteX2" fmla="*/ 21712 w 57643"/>
                <a:gd name="connsiteY2" fmla="*/ 21429 h 81433"/>
                <a:gd name="connsiteX3" fmla="*/ 38127 w 57643"/>
                <a:gd name="connsiteY3" fmla="*/ 34367 h 81433"/>
                <a:gd name="connsiteX4" fmla="*/ 57753 w 57643"/>
                <a:gd name="connsiteY4" fmla="*/ 58156 h 81433"/>
                <a:gd name="connsiteX5" fmla="*/ 24805 w 57643"/>
                <a:gd name="connsiteY5" fmla="*/ 81131 h 81433"/>
                <a:gd name="connsiteX6" fmla="*/ 2086 w 57643"/>
                <a:gd name="connsiteY6" fmla="*/ 77727 h 81433"/>
                <a:gd name="connsiteX7" fmla="*/ 2086 w 57643"/>
                <a:gd name="connsiteY7" fmla="*/ 61432 h 81433"/>
                <a:gd name="connsiteX8" fmla="*/ 25583 w 57643"/>
                <a:gd name="connsiteY8" fmla="*/ 66336 h 81433"/>
                <a:gd name="connsiteX9" fmla="*/ 36727 w 57643"/>
                <a:gd name="connsiteY9" fmla="*/ 58751 h 81433"/>
                <a:gd name="connsiteX10" fmla="*/ 20468 w 57643"/>
                <a:gd name="connsiteY10" fmla="*/ 45968 h 81433"/>
                <a:gd name="connsiteX11" fmla="*/ 686 w 57643"/>
                <a:gd name="connsiteY11" fmla="*/ 21429 h 81433"/>
                <a:gd name="connsiteX12" fmla="*/ 32088 w 57643"/>
                <a:gd name="connsiteY12" fmla="*/ 686 h 81433"/>
                <a:gd name="connsiteX13" fmla="*/ 50836 w 57643"/>
                <a:gd name="connsiteY13" fmla="*/ 2242 h 81433"/>
                <a:gd name="connsiteX14" fmla="*/ 47817 w 57643"/>
                <a:gd name="connsiteY14" fmla="*/ 17046 h 81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7643" h="81433">
                  <a:moveTo>
                    <a:pt x="47817" y="17046"/>
                  </a:moveTo>
                  <a:cubicBezTo>
                    <a:pt x="43141" y="16305"/>
                    <a:pt x="40314" y="15481"/>
                    <a:pt x="35647" y="15481"/>
                  </a:cubicBezTo>
                  <a:cubicBezTo>
                    <a:pt x="27440" y="15481"/>
                    <a:pt x="21712" y="17430"/>
                    <a:pt x="21712" y="21429"/>
                  </a:cubicBezTo>
                  <a:cubicBezTo>
                    <a:pt x="21712" y="26049"/>
                    <a:pt x="29462" y="29755"/>
                    <a:pt x="38127" y="34367"/>
                  </a:cubicBezTo>
                  <a:cubicBezTo>
                    <a:pt x="46380" y="38832"/>
                    <a:pt x="57753" y="44770"/>
                    <a:pt x="57753" y="58156"/>
                  </a:cubicBezTo>
                  <a:cubicBezTo>
                    <a:pt x="57753" y="72851"/>
                    <a:pt x="44669" y="81131"/>
                    <a:pt x="24805" y="81131"/>
                  </a:cubicBezTo>
                  <a:cubicBezTo>
                    <a:pt x="15783" y="81131"/>
                    <a:pt x="9562" y="79356"/>
                    <a:pt x="2086" y="77727"/>
                  </a:cubicBezTo>
                  <a:lnTo>
                    <a:pt x="2086" y="61432"/>
                  </a:lnTo>
                  <a:cubicBezTo>
                    <a:pt x="7851" y="63216"/>
                    <a:pt x="17202" y="66336"/>
                    <a:pt x="25583" y="66336"/>
                  </a:cubicBezTo>
                  <a:cubicBezTo>
                    <a:pt x="31155" y="66336"/>
                    <a:pt x="36727" y="63801"/>
                    <a:pt x="36727" y="58751"/>
                  </a:cubicBezTo>
                  <a:cubicBezTo>
                    <a:pt x="36727" y="54148"/>
                    <a:pt x="30066" y="51312"/>
                    <a:pt x="20468" y="45968"/>
                  </a:cubicBezTo>
                  <a:cubicBezTo>
                    <a:pt x="11748" y="41659"/>
                    <a:pt x="686" y="32729"/>
                    <a:pt x="686" y="21429"/>
                  </a:cubicBezTo>
                  <a:cubicBezTo>
                    <a:pt x="686" y="8079"/>
                    <a:pt x="14072" y="686"/>
                    <a:pt x="32088" y="686"/>
                  </a:cubicBezTo>
                  <a:cubicBezTo>
                    <a:pt x="37971" y="686"/>
                    <a:pt x="45063" y="1537"/>
                    <a:pt x="50836" y="2242"/>
                  </a:cubicBezTo>
                  <a:lnTo>
                    <a:pt x="47817" y="17046"/>
                  </a:lnTo>
                  <a:close/>
                </a:path>
              </a:pathLst>
            </a:custGeom>
            <a:solidFill>
              <a:srgbClr val="FFFFFF"/>
            </a:solidFill>
            <a:ln w="9525" cap="flat">
              <a:noFill/>
              <a:prstDash val="solid"/>
              <a:miter/>
            </a:ln>
          </p:spPr>
          <p:txBody>
            <a:bodyPr rtlCol="0" anchor="ctr"/>
            <a:lstStyle/>
            <a:p>
              <a:endParaRPr lang="en-US"/>
            </a:p>
          </p:txBody>
        </p:sp>
      </p:grpSp>
      <p:sp>
        <p:nvSpPr>
          <p:cNvPr id="34" name="Espace réservé du pied de page 4">
            <a:extLst>
              <a:ext uri="{FF2B5EF4-FFF2-40B4-BE49-F238E27FC236}">
                <a16:creationId xmlns:a16="http://schemas.microsoft.com/office/drawing/2014/main" id="{81ABAEC6-C0D1-1E43-A911-798F5B71FE01}"/>
              </a:ext>
            </a:extLst>
          </p:cNvPr>
          <p:cNvSpPr txBox="1">
            <a:spLocks/>
          </p:cNvSpPr>
          <p:nvPr userDrawn="1"/>
        </p:nvSpPr>
        <p:spPr>
          <a:xfrm>
            <a:off x="815317" y="6219234"/>
            <a:ext cx="10447709"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solidFill>
                  <a:schemeClr val="bg1"/>
                </a:solidFill>
              </a:rPr>
              <a:t>© Ipsos</a:t>
            </a:r>
          </a:p>
        </p:txBody>
      </p:sp>
    </p:spTree>
    <p:extLst>
      <p:ext uri="{BB962C8B-B14F-4D97-AF65-F5344CB8AC3E}">
        <p14:creationId xmlns:p14="http://schemas.microsoft.com/office/powerpoint/2010/main" val="489549019"/>
      </p:ext>
    </p:extLst>
  </p:cSld>
  <p:clrMapOvr>
    <a:masterClrMapping/>
  </p:clrMapOvr>
  <p:extLst>
    <p:ext uri="{DCECCB84-F9BA-43D5-87BE-67443E8EF086}">
      <p15:sldGuideLst xmlns:p15="http://schemas.microsoft.com/office/powerpoint/2012/main">
        <p15:guide id="1" orient="horz" pos="4156" userDrawn="1">
          <p15:clr>
            <a:srgbClr val="F26B43"/>
          </p15:clr>
        </p15:guide>
        <p15:guide id="2" orient="horz" pos="3906" userDrawn="1">
          <p15:clr>
            <a:srgbClr val="F26B43"/>
          </p15:clr>
        </p15:guide>
        <p15:guide id="3" pos="288" userDrawn="1">
          <p15:clr>
            <a:srgbClr val="F26B43"/>
          </p15:clr>
        </p15:guide>
        <p15:guide id="4" pos="360" userDrawn="1">
          <p15:clr>
            <a:srgbClr val="A4A3A4"/>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3_3 Columns with titles &amp; visuals [V2] with dividers">
    <p:spTree>
      <p:nvGrpSpPr>
        <p:cNvPr id="1" name=""/>
        <p:cNvGrpSpPr/>
        <p:nvPr/>
      </p:nvGrpSpPr>
      <p:grpSpPr>
        <a:xfrm>
          <a:off x="0" y="0"/>
          <a:ext cx="0" cy="0"/>
          <a:chOff x="0" y="0"/>
          <a:chExt cx="0" cy="0"/>
        </a:xfrm>
      </p:grpSpPr>
      <p:sp>
        <p:nvSpPr>
          <p:cNvPr id="7" name="Espace réservé du texte 7">
            <a:extLst>
              <a:ext uri="{FF2B5EF4-FFF2-40B4-BE49-F238E27FC236}">
                <a16:creationId xmlns:a16="http://schemas.microsoft.com/office/drawing/2014/main" id="{956F1229-4838-4B2A-8426-04F56D2CA3E0}"/>
              </a:ext>
            </a:extLst>
          </p:cNvPr>
          <p:cNvSpPr>
            <a:spLocks noGrp="1"/>
          </p:cNvSpPr>
          <p:nvPr>
            <p:ph type="body" sz="quarter" idx="13" hasCustomPrompt="1"/>
          </p:nvPr>
        </p:nvSpPr>
        <p:spPr>
          <a:xfrm>
            <a:off x="495300" y="3433390"/>
            <a:ext cx="2375838" cy="341633"/>
          </a:xfrm>
        </p:spPr>
        <p:txBody>
          <a:bodyPr wrap="square" anchor="b">
            <a:spAutoFit/>
          </a:bodyPr>
          <a:lstStyle>
            <a:lvl1pPr marL="0" indent="0" algn="l">
              <a:buFont typeface="Arial" panose="020B0604020202020204" pitchFamily="34" charset="0"/>
              <a:buNone/>
              <a:defRPr b="1" cap="none" spc="0" baseline="0">
                <a:solidFill>
                  <a:schemeClr val="bg2"/>
                </a:solidFill>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a:t>Your text here</a:t>
            </a:r>
          </a:p>
        </p:txBody>
      </p:sp>
      <p:sp>
        <p:nvSpPr>
          <p:cNvPr id="8" name="Espace réservé du texte 7">
            <a:extLst>
              <a:ext uri="{FF2B5EF4-FFF2-40B4-BE49-F238E27FC236}">
                <a16:creationId xmlns:a16="http://schemas.microsoft.com/office/drawing/2014/main" id="{B2693C99-AE29-457B-968A-2239A52900BE}"/>
              </a:ext>
            </a:extLst>
          </p:cNvPr>
          <p:cNvSpPr>
            <a:spLocks noGrp="1"/>
          </p:cNvSpPr>
          <p:nvPr>
            <p:ph type="body" sz="quarter" idx="14" hasCustomPrompt="1"/>
          </p:nvPr>
        </p:nvSpPr>
        <p:spPr>
          <a:xfrm>
            <a:off x="3432745" y="3433390"/>
            <a:ext cx="2352018" cy="341632"/>
          </a:xfrm>
        </p:spPr>
        <p:txBody>
          <a:bodyPr wrap="square" anchor="b">
            <a:spAutoFit/>
          </a:bodyPr>
          <a:lstStyle>
            <a:lvl1pPr marL="0" indent="0" algn="l">
              <a:buFont typeface="Arial" panose="020B0604020202020204" pitchFamily="34" charset="0"/>
              <a:buNone/>
              <a:defRPr b="1" cap="none" spc="0" baseline="0">
                <a:solidFill>
                  <a:schemeClr val="tx2"/>
                </a:solidFill>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a:t>Your text here</a:t>
            </a:r>
          </a:p>
        </p:txBody>
      </p:sp>
      <p:sp>
        <p:nvSpPr>
          <p:cNvPr id="9" name="Espace réservé du texte 7">
            <a:extLst>
              <a:ext uri="{FF2B5EF4-FFF2-40B4-BE49-F238E27FC236}">
                <a16:creationId xmlns:a16="http://schemas.microsoft.com/office/drawing/2014/main" id="{A01E6CBC-FC7B-426F-9962-4D075E7397D9}"/>
              </a:ext>
            </a:extLst>
          </p:cNvPr>
          <p:cNvSpPr>
            <a:spLocks noGrp="1"/>
          </p:cNvSpPr>
          <p:nvPr>
            <p:ph type="body" sz="quarter" idx="15" hasCustomPrompt="1"/>
          </p:nvPr>
        </p:nvSpPr>
        <p:spPr>
          <a:xfrm>
            <a:off x="6407239" y="3433390"/>
            <a:ext cx="2369432" cy="341632"/>
          </a:xfrm>
        </p:spPr>
        <p:txBody>
          <a:bodyPr wrap="square" anchor="b">
            <a:spAutoFit/>
          </a:bodyPr>
          <a:lstStyle>
            <a:lvl1pPr marL="0" indent="0" algn="l">
              <a:buFont typeface="Arial" panose="020B0604020202020204" pitchFamily="34" charset="0"/>
              <a:buNone/>
              <a:defRPr b="1" cap="none" spc="0" baseline="0">
                <a:solidFill>
                  <a:schemeClr val="accent3"/>
                </a:solidFill>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a:t>Your text here</a:t>
            </a:r>
          </a:p>
        </p:txBody>
      </p:sp>
      <p:sp>
        <p:nvSpPr>
          <p:cNvPr id="10" name="Espace réservé du texte 7">
            <a:extLst>
              <a:ext uri="{FF2B5EF4-FFF2-40B4-BE49-F238E27FC236}">
                <a16:creationId xmlns:a16="http://schemas.microsoft.com/office/drawing/2014/main" id="{D3B07922-F4EA-412B-8928-CBD31E51C22E}"/>
              </a:ext>
            </a:extLst>
          </p:cNvPr>
          <p:cNvSpPr>
            <a:spLocks noGrp="1"/>
          </p:cNvSpPr>
          <p:nvPr>
            <p:ph type="body" sz="quarter" idx="16" hasCustomPrompt="1"/>
          </p:nvPr>
        </p:nvSpPr>
        <p:spPr>
          <a:xfrm>
            <a:off x="495300" y="3924193"/>
            <a:ext cx="2375838" cy="338554"/>
          </a:xfrm>
        </p:spPr>
        <p:txBody>
          <a:bodyPr wrap="square" anchor="t">
            <a:spAutoFit/>
          </a:bodyPr>
          <a:lstStyle>
            <a:lvl1pPr marL="0" indent="0" algn="l">
              <a:lnSpc>
                <a:spcPct val="100000"/>
              </a:lnSpc>
              <a:spcBef>
                <a:spcPts val="300"/>
              </a:spcBef>
              <a:buFont typeface="Arial" panose="020B0604020202020204" pitchFamily="34" charset="0"/>
              <a:buNone/>
              <a:defRPr sz="1600" b="0" cap="none" spc="0" baseline="0">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a:t>Your text here</a:t>
            </a:r>
          </a:p>
        </p:txBody>
      </p:sp>
      <p:sp>
        <p:nvSpPr>
          <p:cNvPr id="11" name="Espace réservé du texte 7">
            <a:extLst>
              <a:ext uri="{FF2B5EF4-FFF2-40B4-BE49-F238E27FC236}">
                <a16:creationId xmlns:a16="http://schemas.microsoft.com/office/drawing/2014/main" id="{07C2FCBD-4D77-4221-8FE3-9ACE14F86631}"/>
              </a:ext>
            </a:extLst>
          </p:cNvPr>
          <p:cNvSpPr>
            <a:spLocks noGrp="1"/>
          </p:cNvSpPr>
          <p:nvPr>
            <p:ph type="body" sz="quarter" idx="17" hasCustomPrompt="1"/>
          </p:nvPr>
        </p:nvSpPr>
        <p:spPr>
          <a:xfrm>
            <a:off x="3432745" y="3924193"/>
            <a:ext cx="2352018" cy="338554"/>
          </a:xfrm>
        </p:spPr>
        <p:txBody>
          <a:bodyPr wrap="square" anchor="t">
            <a:spAutoFit/>
          </a:bodyPr>
          <a:lstStyle>
            <a:lvl1pPr marL="0" indent="0" algn="l">
              <a:lnSpc>
                <a:spcPct val="100000"/>
              </a:lnSpc>
              <a:spcBef>
                <a:spcPts val="300"/>
              </a:spcBef>
              <a:buFont typeface="Arial" panose="020B0604020202020204" pitchFamily="34" charset="0"/>
              <a:buNone/>
              <a:defRPr sz="1600" b="0" cap="none" spc="0" baseline="0">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a:t>Your text here</a:t>
            </a:r>
          </a:p>
        </p:txBody>
      </p:sp>
      <p:sp>
        <p:nvSpPr>
          <p:cNvPr id="12" name="Espace réservé du texte 7">
            <a:extLst>
              <a:ext uri="{FF2B5EF4-FFF2-40B4-BE49-F238E27FC236}">
                <a16:creationId xmlns:a16="http://schemas.microsoft.com/office/drawing/2014/main" id="{D706B066-FD11-478C-89AC-C849AC0D6F15}"/>
              </a:ext>
            </a:extLst>
          </p:cNvPr>
          <p:cNvSpPr>
            <a:spLocks noGrp="1"/>
          </p:cNvSpPr>
          <p:nvPr>
            <p:ph type="body" sz="quarter" idx="18" hasCustomPrompt="1"/>
          </p:nvPr>
        </p:nvSpPr>
        <p:spPr>
          <a:xfrm>
            <a:off x="6407239" y="3924193"/>
            <a:ext cx="2369432" cy="338554"/>
          </a:xfrm>
        </p:spPr>
        <p:txBody>
          <a:bodyPr wrap="square" anchor="t">
            <a:spAutoFit/>
          </a:bodyPr>
          <a:lstStyle>
            <a:lvl1pPr marL="0" indent="0" algn="l">
              <a:lnSpc>
                <a:spcPct val="100000"/>
              </a:lnSpc>
              <a:spcBef>
                <a:spcPts val="300"/>
              </a:spcBef>
              <a:buFont typeface="Arial" panose="020B0604020202020204" pitchFamily="34" charset="0"/>
              <a:buNone/>
              <a:defRPr sz="1600" b="0" cap="none" spc="0" baseline="0">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a:t>Your text here</a:t>
            </a:r>
          </a:p>
        </p:txBody>
      </p:sp>
      <p:sp>
        <p:nvSpPr>
          <p:cNvPr id="2" name="Espace réservé du numéro de diapositive 1">
            <a:extLst>
              <a:ext uri="{FF2B5EF4-FFF2-40B4-BE49-F238E27FC236}">
                <a16:creationId xmlns:a16="http://schemas.microsoft.com/office/drawing/2014/main" id="{5E5C377F-165D-4F92-8DD6-B7B690C55D8F}"/>
              </a:ext>
            </a:extLst>
          </p:cNvPr>
          <p:cNvSpPr>
            <a:spLocks noGrp="1"/>
          </p:cNvSpPr>
          <p:nvPr>
            <p:ph type="sldNum" sz="quarter" idx="20"/>
          </p:nvPr>
        </p:nvSpPr>
        <p:spPr/>
        <p:txBody>
          <a:bodyPr/>
          <a:lstStyle/>
          <a:p>
            <a:fld id="{D61AABEC-672F-4B68-B914-690DA978312C}" type="slidenum">
              <a:rPr lang="en-GB" smtClean="0"/>
              <a:pPr/>
              <a:t>‹#›</a:t>
            </a:fld>
            <a:r>
              <a:rPr lang="en-GB"/>
              <a:t> ‒ </a:t>
            </a:r>
          </a:p>
        </p:txBody>
      </p:sp>
      <p:sp>
        <p:nvSpPr>
          <p:cNvPr id="17" name="Espace réservé pour une image  3">
            <a:extLst>
              <a:ext uri="{FF2B5EF4-FFF2-40B4-BE49-F238E27FC236}">
                <a16:creationId xmlns:a16="http://schemas.microsoft.com/office/drawing/2014/main" id="{819F08F9-1548-4EA7-B9D8-5A0F8A35175A}"/>
              </a:ext>
            </a:extLst>
          </p:cNvPr>
          <p:cNvSpPr>
            <a:spLocks noGrp="1"/>
          </p:cNvSpPr>
          <p:nvPr>
            <p:ph type="pic" sz="quarter" idx="21" hasCustomPrompt="1"/>
          </p:nvPr>
        </p:nvSpPr>
        <p:spPr>
          <a:xfrm>
            <a:off x="495300" y="1412777"/>
            <a:ext cx="2375838" cy="1615024"/>
          </a:xfrm>
          <a:pattFill prst="wdUpDiag">
            <a:fgClr>
              <a:schemeClr val="bg1">
                <a:lumMod val="75000"/>
              </a:schemeClr>
            </a:fgClr>
            <a:bgClr>
              <a:schemeClr val="bg1">
                <a:lumMod val="85000"/>
              </a:schemeClr>
            </a:bgClr>
          </a:pattFill>
        </p:spPr>
        <p:txBody>
          <a:bodyPr/>
          <a:lstStyle/>
          <a:p>
            <a:r>
              <a:rPr lang="en-GB"/>
              <a:t> </a:t>
            </a:r>
          </a:p>
        </p:txBody>
      </p:sp>
      <p:sp>
        <p:nvSpPr>
          <p:cNvPr id="18" name="Espace réservé pour une image  3">
            <a:extLst>
              <a:ext uri="{FF2B5EF4-FFF2-40B4-BE49-F238E27FC236}">
                <a16:creationId xmlns:a16="http://schemas.microsoft.com/office/drawing/2014/main" id="{9F9E6627-E8BC-407E-A08B-D5933391D5FE}"/>
              </a:ext>
            </a:extLst>
          </p:cNvPr>
          <p:cNvSpPr>
            <a:spLocks noGrp="1"/>
          </p:cNvSpPr>
          <p:nvPr>
            <p:ph type="pic" sz="quarter" idx="22" hasCustomPrompt="1"/>
          </p:nvPr>
        </p:nvSpPr>
        <p:spPr>
          <a:xfrm>
            <a:off x="3432745" y="1412777"/>
            <a:ext cx="2352018" cy="1615024"/>
          </a:xfrm>
          <a:pattFill prst="wdUpDiag">
            <a:fgClr>
              <a:schemeClr val="bg1">
                <a:lumMod val="75000"/>
              </a:schemeClr>
            </a:fgClr>
            <a:bgClr>
              <a:schemeClr val="bg1">
                <a:lumMod val="85000"/>
              </a:schemeClr>
            </a:bgClr>
          </a:pattFill>
        </p:spPr>
        <p:txBody>
          <a:bodyPr/>
          <a:lstStyle/>
          <a:p>
            <a:r>
              <a:rPr lang="en-GB"/>
              <a:t> </a:t>
            </a:r>
          </a:p>
        </p:txBody>
      </p:sp>
      <p:sp>
        <p:nvSpPr>
          <p:cNvPr id="19" name="Espace réservé pour une image  3">
            <a:extLst>
              <a:ext uri="{FF2B5EF4-FFF2-40B4-BE49-F238E27FC236}">
                <a16:creationId xmlns:a16="http://schemas.microsoft.com/office/drawing/2014/main" id="{EF1EFA6A-C7CB-40F1-8449-9F22C2AA8081}"/>
              </a:ext>
            </a:extLst>
          </p:cNvPr>
          <p:cNvSpPr>
            <a:spLocks noGrp="1"/>
          </p:cNvSpPr>
          <p:nvPr>
            <p:ph type="pic" sz="quarter" idx="23" hasCustomPrompt="1"/>
          </p:nvPr>
        </p:nvSpPr>
        <p:spPr>
          <a:xfrm>
            <a:off x="6407239" y="1412777"/>
            <a:ext cx="2369432" cy="1615024"/>
          </a:xfrm>
          <a:pattFill prst="wdUpDiag">
            <a:fgClr>
              <a:schemeClr val="bg1">
                <a:lumMod val="75000"/>
              </a:schemeClr>
            </a:fgClr>
            <a:bgClr>
              <a:schemeClr val="bg1">
                <a:lumMod val="85000"/>
              </a:schemeClr>
            </a:bgClr>
          </a:pattFill>
        </p:spPr>
        <p:txBody>
          <a:bodyPr/>
          <a:lstStyle/>
          <a:p>
            <a:r>
              <a:rPr lang="en-GB"/>
              <a:t> </a:t>
            </a:r>
          </a:p>
        </p:txBody>
      </p:sp>
      <p:sp>
        <p:nvSpPr>
          <p:cNvPr id="3" name="Titre 2">
            <a:extLst>
              <a:ext uri="{FF2B5EF4-FFF2-40B4-BE49-F238E27FC236}">
                <a16:creationId xmlns:a16="http://schemas.microsoft.com/office/drawing/2014/main" id="{2042B6F5-C2DA-453F-A5C3-176EFCAFFFF2}"/>
              </a:ext>
            </a:extLst>
          </p:cNvPr>
          <p:cNvSpPr>
            <a:spLocks noGrp="1"/>
          </p:cNvSpPr>
          <p:nvPr>
            <p:ph type="title" hasCustomPrompt="1"/>
          </p:nvPr>
        </p:nvSpPr>
        <p:spPr/>
        <p:txBody>
          <a:bodyPr/>
          <a:lstStyle>
            <a:lvl1pPr>
              <a:defRPr/>
            </a:lvl1pPr>
          </a:lstStyle>
          <a:p>
            <a:r>
              <a:rPr lang="fr-FR" err="1"/>
              <a:t>Title</a:t>
            </a:r>
            <a:r>
              <a:rPr lang="fr-FR"/>
              <a:t> of the slide</a:t>
            </a:r>
          </a:p>
        </p:txBody>
      </p:sp>
      <p:sp>
        <p:nvSpPr>
          <p:cNvPr id="24" name="Espace réservé du texte 7">
            <a:extLst>
              <a:ext uri="{FF2B5EF4-FFF2-40B4-BE49-F238E27FC236}">
                <a16:creationId xmlns:a16="http://schemas.microsoft.com/office/drawing/2014/main" id="{80F1E86A-2FAD-3E48-873D-5B8358A2C109}"/>
              </a:ext>
            </a:extLst>
          </p:cNvPr>
          <p:cNvSpPr>
            <a:spLocks noGrp="1"/>
          </p:cNvSpPr>
          <p:nvPr>
            <p:ph type="body" sz="quarter" idx="25" hasCustomPrompt="1"/>
          </p:nvPr>
        </p:nvSpPr>
        <p:spPr>
          <a:xfrm>
            <a:off x="9327269" y="3433390"/>
            <a:ext cx="2369431" cy="341632"/>
          </a:xfrm>
        </p:spPr>
        <p:txBody>
          <a:bodyPr wrap="square" anchor="b">
            <a:spAutoFit/>
          </a:bodyPr>
          <a:lstStyle>
            <a:lvl1pPr marL="0" indent="0" algn="l">
              <a:buFont typeface="Arial" panose="020B0604020202020204" pitchFamily="34" charset="0"/>
              <a:buNone/>
              <a:defRPr b="1" cap="none" spc="0" baseline="0">
                <a:solidFill>
                  <a:schemeClr val="accent1"/>
                </a:solidFill>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a:t>Your text here</a:t>
            </a:r>
          </a:p>
        </p:txBody>
      </p:sp>
      <p:sp>
        <p:nvSpPr>
          <p:cNvPr id="25" name="Espace réservé du texte 7">
            <a:extLst>
              <a:ext uri="{FF2B5EF4-FFF2-40B4-BE49-F238E27FC236}">
                <a16:creationId xmlns:a16="http://schemas.microsoft.com/office/drawing/2014/main" id="{39E85493-0358-EC49-B6D9-A64A5D39EC89}"/>
              </a:ext>
            </a:extLst>
          </p:cNvPr>
          <p:cNvSpPr>
            <a:spLocks noGrp="1"/>
          </p:cNvSpPr>
          <p:nvPr>
            <p:ph type="body" sz="quarter" idx="26" hasCustomPrompt="1"/>
          </p:nvPr>
        </p:nvSpPr>
        <p:spPr>
          <a:xfrm>
            <a:off x="9327269" y="3924193"/>
            <a:ext cx="2369431" cy="338554"/>
          </a:xfrm>
        </p:spPr>
        <p:txBody>
          <a:bodyPr wrap="square" anchor="t">
            <a:spAutoFit/>
          </a:bodyPr>
          <a:lstStyle>
            <a:lvl1pPr marL="0" indent="0" algn="l">
              <a:lnSpc>
                <a:spcPct val="100000"/>
              </a:lnSpc>
              <a:spcBef>
                <a:spcPts val="300"/>
              </a:spcBef>
              <a:buFont typeface="Arial" panose="020B0604020202020204" pitchFamily="34" charset="0"/>
              <a:buNone/>
              <a:defRPr sz="1600" b="0" cap="none" spc="0" baseline="0">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a:t>Your text here</a:t>
            </a:r>
          </a:p>
        </p:txBody>
      </p:sp>
      <p:sp>
        <p:nvSpPr>
          <p:cNvPr id="26" name="Espace réservé pour une image  3">
            <a:extLst>
              <a:ext uri="{FF2B5EF4-FFF2-40B4-BE49-F238E27FC236}">
                <a16:creationId xmlns:a16="http://schemas.microsoft.com/office/drawing/2014/main" id="{57E47B86-493F-9445-8C0F-E9CC627E52DB}"/>
              </a:ext>
            </a:extLst>
          </p:cNvPr>
          <p:cNvSpPr>
            <a:spLocks noGrp="1"/>
          </p:cNvSpPr>
          <p:nvPr>
            <p:ph type="pic" sz="quarter" idx="27" hasCustomPrompt="1"/>
          </p:nvPr>
        </p:nvSpPr>
        <p:spPr>
          <a:xfrm>
            <a:off x="9327269" y="1412777"/>
            <a:ext cx="2369431" cy="1615024"/>
          </a:xfrm>
          <a:pattFill prst="wdUpDiag">
            <a:fgClr>
              <a:schemeClr val="bg1">
                <a:lumMod val="75000"/>
              </a:schemeClr>
            </a:fgClr>
            <a:bgClr>
              <a:schemeClr val="bg1">
                <a:lumMod val="85000"/>
              </a:schemeClr>
            </a:bgClr>
          </a:pattFill>
        </p:spPr>
        <p:txBody>
          <a:bodyPr/>
          <a:lstStyle/>
          <a:p>
            <a:r>
              <a:rPr lang="en-GB"/>
              <a:t> </a:t>
            </a:r>
          </a:p>
        </p:txBody>
      </p:sp>
      <p:sp>
        <p:nvSpPr>
          <p:cNvPr id="4" name="Footer Placeholder 3">
            <a:extLst>
              <a:ext uri="{FF2B5EF4-FFF2-40B4-BE49-F238E27FC236}">
                <a16:creationId xmlns:a16="http://schemas.microsoft.com/office/drawing/2014/main" id="{2BCD7E1B-F1CB-8748-BA90-528F98DCBB10}"/>
              </a:ext>
            </a:extLst>
          </p:cNvPr>
          <p:cNvSpPr>
            <a:spLocks noGrp="1"/>
          </p:cNvSpPr>
          <p:nvPr>
            <p:ph type="ftr" sz="quarter" idx="28"/>
          </p:nvPr>
        </p:nvSpPr>
        <p:spPr/>
        <p:txBody>
          <a:bodyPr/>
          <a:lstStyle/>
          <a:p>
            <a:endParaRPr lang="en-US"/>
          </a:p>
        </p:txBody>
      </p:sp>
    </p:spTree>
    <p:extLst>
      <p:ext uri="{BB962C8B-B14F-4D97-AF65-F5344CB8AC3E}">
        <p14:creationId xmlns:p14="http://schemas.microsoft.com/office/powerpoint/2010/main" val="4110092086"/>
      </p:ext>
    </p:extLst>
  </p:cSld>
  <p:clrMapOvr>
    <a:masterClrMapping/>
  </p:clrMapOvr>
  <p:extLst>
    <p:ext uri="{DCECCB84-F9BA-43D5-87BE-67443E8EF086}">
      <p15:sldGuideLst xmlns:p15="http://schemas.microsoft.com/office/powerpoint/2012/main">
        <p15:guide id="1" pos="247">
          <p15:clr>
            <a:srgbClr val="F26B43"/>
          </p15:clr>
        </p15:guide>
        <p15:guide id="2" pos="7427">
          <p15:clr>
            <a:srgbClr val="F26B43"/>
          </p15:clr>
        </p15:guide>
        <p15:guide id="3" orient="horz" pos="232">
          <p15:clr>
            <a:srgbClr val="F26B43"/>
          </p15:clr>
        </p15:guide>
        <p15:guide id="4" orient="horz" pos="600">
          <p15:clr>
            <a:srgbClr val="F26B43"/>
          </p15:clr>
        </p15:guide>
        <p15:guide id="5" pos="7379">
          <p15:clr>
            <a:srgbClr val="FBAE4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5_3 Columns with titles &amp; visuals [V2] with dividers">
    <p:spTree>
      <p:nvGrpSpPr>
        <p:cNvPr id="1" name=""/>
        <p:cNvGrpSpPr/>
        <p:nvPr/>
      </p:nvGrpSpPr>
      <p:grpSpPr>
        <a:xfrm>
          <a:off x="0" y="0"/>
          <a:ext cx="0" cy="0"/>
          <a:chOff x="0" y="0"/>
          <a:chExt cx="0" cy="0"/>
        </a:xfrm>
      </p:grpSpPr>
      <p:sp>
        <p:nvSpPr>
          <p:cNvPr id="7" name="Espace réservé du texte 7">
            <a:extLst>
              <a:ext uri="{FF2B5EF4-FFF2-40B4-BE49-F238E27FC236}">
                <a16:creationId xmlns:a16="http://schemas.microsoft.com/office/drawing/2014/main" id="{956F1229-4838-4B2A-8426-04F56D2CA3E0}"/>
              </a:ext>
            </a:extLst>
          </p:cNvPr>
          <p:cNvSpPr>
            <a:spLocks noGrp="1"/>
          </p:cNvSpPr>
          <p:nvPr>
            <p:ph type="body" sz="quarter" idx="13" hasCustomPrompt="1"/>
          </p:nvPr>
        </p:nvSpPr>
        <p:spPr>
          <a:xfrm>
            <a:off x="495300" y="3433390"/>
            <a:ext cx="2375838" cy="341633"/>
          </a:xfrm>
        </p:spPr>
        <p:txBody>
          <a:bodyPr wrap="square" anchor="b">
            <a:spAutoFit/>
          </a:bodyPr>
          <a:lstStyle>
            <a:lvl1pPr marL="0" indent="0" algn="l">
              <a:buFont typeface="Arial" panose="020B0604020202020204" pitchFamily="34" charset="0"/>
              <a:buNone/>
              <a:defRPr b="1" cap="none" spc="0" baseline="0">
                <a:solidFill>
                  <a:schemeClr val="bg2"/>
                </a:solidFill>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a:t>Your text here</a:t>
            </a:r>
          </a:p>
        </p:txBody>
      </p:sp>
      <p:sp>
        <p:nvSpPr>
          <p:cNvPr id="8" name="Espace réservé du texte 7">
            <a:extLst>
              <a:ext uri="{FF2B5EF4-FFF2-40B4-BE49-F238E27FC236}">
                <a16:creationId xmlns:a16="http://schemas.microsoft.com/office/drawing/2014/main" id="{B2693C99-AE29-457B-968A-2239A52900BE}"/>
              </a:ext>
            </a:extLst>
          </p:cNvPr>
          <p:cNvSpPr>
            <a:spLocks noGrp="1"/>
          </p:cNvSpPr>
          <p:nvPr>
            <p:ph type="body" sz="quarter" idx="14" hasCustomPrompt="1"/>
          </p:nvPr>
        </p:nvSpPr>
        <p:spPr>
          <a:xfrm>
            <a:off x="3432745" y="3433390"/>
            <a:ext cx="2352018" cy="341632"/>
          </a:xfrm>
        </p:spPr>
        <p:txBody>
          <a:bodyPr wrap="square" anchor="b">
            <a:spAutoFit/>
          </a:bodyPr>
          <a:lstStyle>
            <a:lvl1pPr marL="0" indent="0" algn="l">
              <a:buFont typeface="Arial" panose="020B0604020202020204" pitchFamily="34" charset="0"/>
              <a:buNone/>
              <a:defRPr b="1" cap="none" spc="0" baseline="0">
                <a:solidFill>
                  <a:schemeClr val="tx2"/>
                </a:solidFill>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a:t>Your text here</a:t>
            </a:r>
          </a:p>
        </p:txBody>
      </p:sp>
      <p:sp>
        <p:nvSpPr>
          <p:cNvPr id="9" name="Espace réservé du texte 7">
            <a:extLst>
              <a:ext uri="{FF2B5EF4-FFF2-40B4-BE49-F238E27FC236}">
                <a16:creationId xmlns:a16="http://schemas.microsoft.com/office/drawing/2014/main" id="{A01E6CBC-FC7B-426F-9962-4D075E7397D9}"/>
              </a:ext>
            </a:extLst>
          </p:cNvPr>
          <p:cNvSpPr>
            <a:spLocks noGrp="1"/>
          </p:cNvSpPr>
          <p:nvPr>
            <p:ph type="body" sz="quarter" idx="15" hasCustomPrompt="1"/>
          </p:nvPr>
        </p:nvSpPr>
        <p:spPr>
          <a:xfrm>
            <a:off x="6407239" y="3433390"/>
            <a:ext cx="2369432" cy="341632"/>
          </a:xfrm>
        </p:spPr>
        <p:txBody>
          <a:bodyPr wrap="square" anchor="b">
            <a:spAutoFit/>
          </a:bodyPr>
          <a:lstStyle>
            <a:lvl1pPr marL="0" indent="0" algn="l">
              <a:buFont typeface="Arial" panose="020B0604020202020204" pitchFamily="34" charset="0"/>
              <a:buNone/>
              <a:defRPr b="1" cap="none" spc="0" baseline="0">
                <a:solidFill>
                  <a:schemeClr val="accent3"/>
                </a:solidFill>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a:t>Your text here</a:t>
            </a:r>
          </a:p>
        </p:txBody>
      </p:sp>
      <p:sp>
        <p:nvSpPr>
          <p:cNvPr id="10" name="Espace réservé du texte 7">
            <a:extLst>
              <a:ext uri="{FF2B5EF4-FFF2-40B4-BE49-F238E27FC236}">
                <a16:creationId xmlns:a16="http://schemas.microsoft.com/office/drawing/2014/main" id="{D3B07922-F4EA-412B-8928-CBD31E51C22E}"/>
              </a:ext>
            </a:extLst>
          </p:cNvPr>
          <p:cNvSpPr>
            <a:spLocks noGrp="1"/>
          </p:cNvSpPr>
          <p:nvPr>
            <p:ph type="body" sz="quarter" idx="16" hasCustomPrompt="1"/>
          </p:nvPr>
        </p:nvSpPr>
        <p:spPr>
          <a:xfrm>
            <a:off x="495300" y="3924193"/>
            <a:ext cx="2375838" cy="338554"/>
          </a:xfrm>
        </p:spPr>
        <p:txBody>
          <a:bodyPr wrap="square" anchor="t">
            <a:spAutoFit/>
          </a:bodyPr>
          <a:lstStyle>
            <a:lvl1pPr marL="0" indent="0" algn="l">
              <a:lnSpc>
                <a:spcPct val="100000"/>
              </a:lnSpc>
              <a:spcBef>
                <a:spcPts val="300"/>
              </a:spcBef>
              <a:buFont typeface="Arial" panose="020B0604020202020204" pitchFamily="34" charset="0"/>
              <a:buNone/>
              <a:defRPr sz="1600" b="0" cap="none" spc="0" baseline="0">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a:t>Your text here</a:t>
            </a:r>
          </a:p>
        </p:txBody>
      </p:sp>
      <p:sp>
        <p:nvSpPr>
          <p:cNvPr id="11" name="Espace réservé du texte 7">
            <a:extLst>
              <a:ext uri="{FF2B5EF4-FFF2-40B4-BE49-F238E27FC236}">
                <a16:creationId xmlns:a16="http://schemas.microsoft.com/office/drawing/2014/main" id="{07C2FCBD-4D77-4221-8FE3-9ACE14F86631}"/>
              </a:ext>
            </a:extLst>
          </p:cNvPr>
          <p:cNvSpPr>
            <a:spLocks noGrp="1"/>
          </p:cNvSpPr>
          <p:nvPr>
            <p:ph type="body" sz="quarter" idx="17" hasCustomPrompt="1"/>
          </p:nvPr>
        </p:nvSpPr>
        <p:spPr>
          <a:xfrm>
            <a:off x="3432745" y="3924193"/>
            <a:ext cx="2352018" cy="338554"/>
          </a:xfrm>
        </p:spPr>
        <p:txBody>
          <a:bodyPr wrap="square" anchor="t">
            <a:spAutoFit/>
          </a:bodyPr>
          <a:lstStyle>
            <a:lvl1pPr marL="0" indent="0" algn="l">
              <a:lnSpc>
                <a:spcPct val="100000"/>
              </a:lnSpc>
              <a:spcBef>
                <a:spcPts val="300"/>
              </a:spcBef>
              <a:buFont typeface="Arial" panose="020B0604020202020204" pitchFamily="34" charset="0"/>
              <a:buNone/>
              <a:defRPr sz="1600" b="0" cap="none" spc="0" baseline="0">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a:t>Your text here</a:t>
            </a:r>
          </a:p>
        </p:txBody>
      </p:sp>
      <p:sp>
        <p:nvSpPr>
          <p:cNvPr id="12" name="Espace réservé du texte 7">
            <a:extLst>
              <a:ext uri="{FF2B5EF4-FFF2-40B4-BE49-F238E27FC236}">
                <a16:creationId xmlns:a16="http://schemas.microsoft.com/office/drawing/2014/main" id="{D706B066-FD11-478C-89AC-C849AC0D6F15}"/>
              </a:ext>
            </a:extLst>
          </p:cNvPr>
          <p:cNvSpPr>
            <a:spLocks noGrp="1"/>
          </p:cNvSpPr>
          <p:nvPr>
            <p:ph type="body" sz="quarter" idx="18" hasCustomPrompt="1"/>
          </p:nvPr>
        </p:nvSpPr>
        <p:spPr>
          <a:xfrm>
            <a:off x="6407239" y="3924193"/>
            <a:ext cx="2369432" cy="338554"/>
          </a:xfrm>
        </p:spPr>
        <p:txBody>
          <a:bodyPr wrap="square" anchor="t">
            <a:spAutoFit/>
          </a:bodyPr>
          <a:lstStyle>
            <a:lvl1pPr marL="0" indent="0" algn="l">
              <a:lnSpc>
                <a:spcPct val="100000"/>
              </a:lnSpc>
              <a:spcBef>
                <a:spcPts val="300"/>
              </a:spcBef>
              <a:buFont typeface="Arial" panose="020B0604020202020204" pitchFamily="34" charset="0"/>
              <a:buNone/>
              <a:defRPr sz="1600" b="0" cap="none" spc="0" baseline="0">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a:t>Your text here</a:t>
            </a:r>
          </a:p>
        </p:txBody>
      </p:sp>
      <p:sp>
        <p:nvSpPr>
          <p:cNvPr id="2" name="Espace réservé du numéro de diapositive 1">
            <a:extLst>
              <a:ext uri="{FF2B5EF4-FFF2-40B4-BE49-F238E27FC236}">
                <a16:creationId xmlns:a16="http://schemas.microsoft.com/office/drawing/2014/main" id="{5E5C377F-165D-4F92-8DD6-B7B690C55D8F}"/>
              </a:ext>
            </a:extLst>
          </p:cNvPr>
          <p:cNvSpPr>
            <a:spLocks noGrp="1"/>
          </p:cNvSpPr>
          <p:nvPr>
            <p:ph type="sldNum" sz="quarter" idx="20"/>
          </p:nvPr>
        </p:nvSpPr>
        <p:spPr/>
        <p:txBody>
          <a:bodyPr/>
          <a:lstStyle/>
          <a:p>
            <a:fld id="{D61AABEC-672F-4B68-B914-690DA978312C}" type="slidenum">
              <a:rPr lang="en-GB" smtClean="0"/>
              <a:pPr/>
              <a:t>‹#›</a:t>
            </a:fld>
            <a:r>
              <a:rPr lang="en-GB"/>
              <a:t> ‒ </a:t>
            </a:r>
          </a:p>
        </p:txBody>
      </p:sp>
      <p:sp>
        <p:nvSpPr>
          <p:cNvPr id="17" name="Espace réservé pour une image  3">
            <a:extLst>
              <a:ext uri="{FF2B5EF4-FFF2-40B4-BE49-F238E27FC236}">
                <a16:creationId xmlns:a16="http://schemas.microsoft.com/office/drawing/2014/main" id="{819F08F9-1548-4EA7-B9D8-5A0F8A35175A}"/>
              </a:ext>
            </a:extLst>
          </p:cNvPr>
          <p:cNvSpPr>
            <a:spLocks noGrp="1"/>
          </p:cNvSpPr>
          <p:nvPr>
            <p:ph type="pic" sz="quarter" idx="21" hasCustomPrompt="1"/>
          </p:nvPr>
        </p:nvSpPr>
        <p:spPr>
          <a:xfrm>
            <a:off x="495300" y="1412777"/>
            <a:ext cx="2375838" cy="1615024"/>
          </a:xfrm>
          <a:pattFill prst="wdUpDiag">
            <a:fgClr>
              <a:schemeClr val="bg1">
                <a:lumMod val="75000"/>
              </a:schemeClr>
            </a:fgClr>
            <a:bgClr>
              <a:schemeClr val="bg1">
                <a:lumMod val="85000"/>
              </a:schemeClr>
            </a:bgClr>
          </a:pattFill>
        </p:spPr>
        <p:txBody>
          <a:bodyPr/>
          <a:lstStyle/>
          <a:p>
            <a:r>
              <a:rPr lang="en-GB"/>
              <a:t> </a:t>
            </a:r>
          </a:p>
        </p:txBody>
      </p:sp>
      <p:sp>
        <p:nvSpPr>
          <p:cNvPr id="18" name="Espace réservé pour une image  3">
            <a:extLst>
              <a:ext uri="{FF2B5EF4-FFF2-40B4-BE49-F238E27FC236}">
                <a16:creationId xmlns:a16="http://schemas.microsoft.com/office/drawing/2014/main" id="{9F9E6627-E8BC-407E-A08B-D5933391D5FE}"/>
              </a:ext>
            </a:extLst>
          </p:cNvPr>
          <p:cNvSpPr>
            <a:spLocks noGrp="1"/>
          </p:cNvSpPr>
          <p:nvPr>
            <p:ph type="pic" sz="quarter" idx="22" hasCustomPrompt="1"/>
          </p:nvPr>
        </p:nvSpPr>
        <p:spPr>
          <a:xfrm>
            <a:off x="3432745" y="1412777"/>
            <a:ext cx="2352018" cy="1615024"/>
          </a:xfrm>
          <a:pattFill prst="wdUpDiag">
            <a:fgClr>
              <a:schemeClr val="bg1">
                <a:lumMod val="75000"/>
              </a:schemeClr>
            </a:fgClr>
            <a:bgClr>
              <a:schemeClr val="bg1">
                <a:lumMod val="85000"/>
              </a:schemeClr>
            </a:bgClr>
          </a:pattFill>
        </p:spPr>
        <p:txBody>
          <a:bodyPr/>
          <a:lstStyle/>
          <a:p>
            <a:r>
              <a:rPr lang="en-GB"/>
              <a:t> </a:t>
            </a:r>
          </a:p>
        </p:txBody>
      </p:sp>
      <p:sp>
        <p:nvSpPr>
          <p:cNvPr id="19" name="Espace réservé pour une image  3">
            <a:extLst>
              <a:ext uri="{FF2B5EF4-FFF2-40B4-BE49-F238E27FC236}">
                <a16:creationId xmlns:a16="http://schemas.microsoft.com/office/drawing/2014/main" id="{EF1EFA6A-C7CB-40F1-8449-9F22C2AA8081}"/>
              </a:ext>
            </a:extLst>
          </p:cNvPr>
          <p:cNvSpPr>
            <a:spLocks noGrp="1"/>
          </p:cNvSpPr>
          <p:nvPr>
            <p:ph type="pic" sz="quarter" idx="23" hasCustomPrompt="1"/>
          </p:nvPr>
        </p:nvSpPr>
        <p:spPr>
          <a:xfrm>
            <a:off x="6407239" y="1412777"/>
            <a:ext cx="2369432" cy="1615024"/>
          </a:xfrm>
          <a:pattFill prst="wdUpDiag">
            <a:fgClr>
              <a:schemeClr val="bg1">
                <a:lumMod val="75000"/>
              </a:schemeClr>
            </a:fgClr>
            <a:bgClr>
              <a:schemeClr val="bg1">
                <a:lumMod val="85000"/>
              </a:schemeClr>
            </a:bgClr>
          </a:pattFill>
        </p:spPr>
        <p:txBody>
          <a:bodyPr/>
          <a:lstStyle/>
          <a:p>
            <a:r>
              <a:rPr lang="en-GB"/>
              <a:t> </a:t>
            </a:r>
          </a:p>
        </p:txBody>
      </p:sp>
      <p:sp>
        <p:nvSpPr>
          <p:cNvPr id="3" name="Titre 2">
            <a:extLst>
              <a:ext uri="{FF2B5EF4-FFF2-40B4-BE49-F238E27FC236}">
                <a16:creationId xmlns:a16="http://schemas.microsoft.com/office/drawing/2014/main" id="{2042B6F5-C2DA-453F-A5C3-176EFCAFFFF2}"/>
              </a:ext>
            </a:extLst>
          </p:cNvPr>
          <p:cNvSpPr>
            <a:spLocks noGrp="1"/>
          </p:cNvSpPr>
          <p:nvPr>
            <p:ph type="title" hasCustomPrompt="1"/>
          </p:nvPr>
        </p:nvSpPr>
        <p:spPr/>
        <p:txBody>
          <a:bodyPr/>
          <a:lstStyle>
            <a:lvl1pPr>
              <a:defRPr/>
            </a:lvl1pPr>
          </a:lstStyle>
          <a:p>
            <a:r>
              <a:rPr lang="fr-FR" err="1"/>
              <a:t>Title</a:t>
            </a:r>
            <a:r>
              <a:rPr lang="fr-FR"/>
              <a:t> of the slide</a:t>
            </a:r>
          </a:p>
        </p:txBody>
      </p:sp>
      <p:sp>
        <p:nvSpPr>
          <p:cNvPr id="24" name="Espace réservé du texte 7">
            <a:extLst>
              <a:ext uri="{FF2B5EF4-FFF2-40B4-BE49-F238E27FC236}">
                <a16:creationId xmlns:a16="http://schemas.microsoft.com/office/drawing/2014/main" id="{80F1E86A-2FAD-3E48-873D-5B8358A2C109}"/>
              </a:ext>
            </a:extLst>
          </p:cNvPr>
          <p:cNvSpPr>
            <a:spLocks noGrp="1"/>
          </p:cNvSpPr>
          <p:nvPr>
            <p:ph type="body" sz="quarter" idx="25" hasCustomPrompt="1"/>
          </p:nvPr>
        </p:nvSpPr>
        <p:spPr>
          <a:xfrm>
            <a:off x="9327269" y="3433390"/>
            <a:ext cx="2369431" cy="341632"/>
          </a:xfrm>
        </p:spPr>
        <p:txBody>
          <a:bodyPr wrap="square" anchor="b">
            <a:spAutoFit/>
          </a:bodyPr>
          <a:lstStyle>
            <a:lvl1pPr marL="0" indent="0" algn="l">
              <a:buFont typeface="Arial" panose="020B0604020202020204" pitchFamily="34" charset="0"/>
              <a:buNone/>
              <a:defRPr b="1" cap="none" spc="0" baseline="0">
                <a:solidFill>
                  <a:schemeClr val="accent1"/>
                </a:solidFill>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a:t>Your text here</a:t>
            </a:r>
          </a:p>
        </p:txBody>
      </p:sp>
      <p:sp>
        <p:nvSpPr>
          <p:cNvPr id="25" name="Espace réservé du texte 7">
            <a:extLst>
              <a:ext uri="{FF2B5EF4-FFF2-40B4-BE49-F238E27FC236}">
                <a16:creationId xmlns:a16="http://schemas.microsoft.com/office/drawing/2014/main" id="{39E85493-0358-EC49-B6D9-A64A5D39EC89}"/>
              </a:ext>
            </a:extLst>
          </p:cNvPr>
          <p:cNvSpPr>
            <a:spLocks noGrp="1"/>
          </p:cNvSpPr>
          <p:nvPr>
            <p:ph type="body" sz="quarter" idx="26" hasCustomPrompt="1"/>
          </p:nvPr>
        </p:nvSpPr>
        <p:spPr>
          <a:xfrm>
            <a:off x="9327269" y="3924193"/>
            <a:ext cx="2369431" cy="338554"/>
          </a:xfrm>
        </p:spPr>
        <p:txBody>
          <a:bodyPr wrap="square" anchor="t">
            <a:spAutoFit/>
          </a:bodyPr>
          <a:lstStyle>
            <a:lvl1pPr marL="0" indent="0" algn="l">
              <a:lnSpc>
                <a:spcPct val="100000"/>
              </a:lnSpc>
              <a:spcBef>
                <a:spcPts val="300"/>
              </a:spcBef>
              <a:buFont typeface="Arial" panose="020B0604020202020204" pitchFamily="34" charset="0"/>
              <a:buNone/>
              <a:defRPr sz="1600" b="0" cap="none" spc="0" baseline="0">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a:t>Your text here</a:t>
            </a:r>
          </a:p>
        </p:txBody>
      </p:sp>
      <p:sp>
        <p:nvSpPr>
          <p:cNvPr id="26" name="Espace réservé pour une image  3">
            <a:extLst>
              <a:ext uri="{FF2B5EF4-FFF2-40B4-BE49-F238E27FC236}">
                <a16:creationId xmlns:a16="http://schemas.microsoft.com/office/drawing/2014/main" id="{57E47B86-493F-9445-8C0F-E9CC627E52DB}"/>
              </a:ext>
            </a:extLst>
          </p:cNvPr>
          <p:cNvSpPr>
            <a:spLocks noGrp="1"/>
          </p:cNvSpPr>
          <p:nvPr>
            <p:ph type="pic" sz="quarter" idx="27" hasCustomPrompt="1"/>
          </p:nvPr>
        </p:nvSpPr>
        <p:spPr>
          <a:xfrm>
            <a:off x="9327269" y="1412777"/>
            <a:ext cx="2369431" cy="1615024"/>
          </a:xfrm>
          <a:pattFill prst="wdUpDiag">
            <a:fgClr>
              <a:schemeClr val="bg1">
                <a:lumMod val="75000"/>
              </a:schemeClr>
            </a:fgClr>
            <a:bgClr>
              <a:schemeClr val="bg1">
                <a:lumMod val="85000"/>
              </a:schemeClr>
            </a:bgClr>
          </a:pattFill>
        </p:spPr>
        <p:txBody>
          <a:bodyPr/>
          <a:lstStyle/>
          <a:p>
            <a:r>
              <a:rPr lang="en-GB"/>
              <a:t> </a:t>
            </a:r>
          </a:p>
        </p:txBody>
      </p:sp>
      <p:cxnSp>
        <p:nvCxnSpPr>
          <p:cNvPr id="20" name="Straight Connector 35">
            <a:extLst>
              <a:ext uri="{FF2B5EF4-FFF2-40B4-BE49-F238E27FC236}">
                <a16:creationId xmlns:a16="http://schemas.microsoft.com/office/drawing/2014/main" id="{2F434BD5-6B92-8344-B6D6-B7812EB9309D}"/>
              </a:ext>
            </a:extLst>
          </p:cNvPr>
          <p:cNvCxnSpPr>
            <a:cxnSpLocks/>
          </p:cNvCxnSpPr>
          <p:nvPr userDrawn="1"/>
        </p:nvCxnSpPr>
        <p:spPr>
          <a:xfrm flipV="1">
            <a:off x="3151942" y="1412777"/>
            <a:ext cx="0" cy="4264123"/>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35">
            <a:extLst>
              <a:ext uri="{FF2B5EF4-FFF2-40B4-BE49-F238E27FC236}">
                <a16:creationId xmlns:a16="http://schemas.microsoft.com/office/drawing/2014/main" id="{63723B60-C931-464B-90B2-4A17E5569FC2}"/>
              </a:ext>
            </a:extLst>
          </p:cNvPr>
          <p:cNvCxnSpPr>
            <a:cxnSpLocks/>
          </p:cNvCxnSpPr>
          <p:nvPr userDrawn="1"/>
        </p:nvCxnSpPr>
        <p:spPr>
          <a:xfrm flipV="1">
            <a:off x="6096001" y="1412777"/>
            <a:ext cx="0" cy="4264123"/>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35">
            <a:extLst>
              <a:ext uri="{FF2B5EF4-FFF2-40B4-BE49-F238E27FC236}">
                <a16:creationId xmlns:a16="http://schemas.microsoft.com/office/drawing/2014/main" id="{C403AD33-514D-6B41-9B5B-2BC879BE34D3}"/>
              </a:ext>
            </a:extLst>
          </p:cNvPr>
          <p:cNvCxnSpPr>
            <a:cxnSpLocks/>
          </p:cNvCxnSpPr>
          <p:nvPr userDrawn="1"/>
        </p:nvCxnSpPr>
        <p:spPr>
          <a:xfrm flipV="1">
            <a:off x="9051970" y="1412777"/>
            <a:ext cx="0" cy="4264123"/>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4" name="Footer Placeholder 3">
            <a:extLst>
              <a:ext uri="{FF2B5EF4-FFF2-40B4-BE49-F238E27FC236}">
                <a16:creationId xmlns:a16="http://schemas.microsoft.com/office/drawing/2014/main" id="{0406C164-858B-3D4F-B974-4DEA6939C1E9}"/>
              </a:ext>
            </a:extLst>
          </p:cNvPr>
          <p:cNvSpPr>
            <a:spLocks noGrp="1"/>
          </p:cNvSpPr>
          <p:nvPr>
            <p:ph type="ftr" sz="quarter" idx="28"/>
          </p:nvPr>
        </p:nvSpPr>
        <p:spPr/>
        <p:txBody>
          <a:bodyPr/>
          <a:lstStyle/>
          <a:p>
            <a:endParaRPr lang="en-US"/>
          </a:p>
        </p:txBody>
      </p:sp>
    </p:spTree>
    <p:extLst>
      <p:ext uri="{BB962C8B-B14F-4D97-AF65-F5344CB8AC3E}">
        <p14:creationId xmlns:p14="http://schemas.microsoft.com/office/powerpoint/2010/main" val="2730566303"/>
      </p:ext>
    </p:extLst>
  </p:cSld>
  <p:clrMapOvr>
    <a:masterClrMapping/>
  </p:clrMapOvr>
  <p:extLst>
    <p:ext uri="{DCECCB84-F9BA-43D5-87BE-67443E8EF086}">
      <p15:sldGuideLst xmlns:p15="http://schemas.microsoft.com/office/powerpoint/2012/main">
        <p15:guide id="1" pos="247">
          <p15:clr>
            <a:srgbClr val="F26B43"/>
          </p15:clr>
        </p15:guide>
        <p15:guide id="2" pos="7427">
          <p15:clr>
            <a:srgbClr val="F26B43"/>
          </p15:clr>
        </p15:guide>
        <p15:guide id="3" orient="horz" pos="232">
          <p15:clr>
            <a:srgbClr val="F26B43"/>
          </p15:clr>
        </p15:guide>
        <p15:guide id="4" orient="horz" pos="600">
          <p15:clr>
            <a:srgbClr val="F26B43"/>
          </p15:clr>
        </p15:guide>
        <p15:guide id="5" pos="7379">
          <p15:clr>
            <a:srgbClr val="FBAE4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1_3 Visuals">
    <p:bg>
      <p:bgPr>
        <a:solidFill>
          <a:schemeClr val="bg1"/>
        </a:solidFill>
        <a:effectLst/>
      </p:bgPr>
    </p:bg>
    <p:spTree>
      <p:nvGrpSpPr>
        <p:cNvPr id="1" name=""/>
        <p:cNvGrpSpPr/>
        <p:nvPr/>
      </p:nvGrpSpPr>
      <p:grpSpPr>
        <a:xfrm>
          <a:off x="0" y="0"/>
          <a:ext cx="0" cy="0"/>
          <a:chOff x="0" y="0"/>
          <a:chExt cx="0" cy="0"/>
        </a:xfrm>
      </p:grpSpPr>
      <p:sp>
        <p:nvSpPr>
          <p:cNvPr id="27" name="Espace réservé pour une image  3">
            <a:extLst>
              <a:ext uri="{FF2B5EF4-FFF2-40B4-BE49-F238E27FC236}">
                <a16:creationId xmlns:a16="http://schemas.microsoft.com/office/drawing/2014/main" id="{DEEBD65F-9282-4B5F-A1DF-2D1CD3CF8043}"/>
              </a:ext>
            </a:extLst>
          </p:cNvPr>
          <p:cNvSpPr>
            <a:spLocks noGrp="1"/>
          </p:cNvSpPr>
          <p:nvPr>
            <p:ph type="pic" sz="quarter" idx="21" hasCustomPrompt="1"/>
          </p:nvPr>
        </p:nvSpPr>
        <p:spPr>
          <a:xfrm>
            <a:off x="495300" y="2060848"/>
            <a:ext cx="3121480" cy="2736304"/>
          </a:xfrm>
          <a:pattFill prst="wdUpDiag">
            <a:fgClr>
              <a:schemeClr val="bg1">
                <a:lumMod val="75000"/>
              </a:schemeClr>
            </a:fgClr>
            <a:bgClr>
              <a:schemeClr val="bg1">
                <a:lumMod val="85000"/>
              </a:schemeClr>
            </a:bgClr>
          </a:pattFill>
        </p:spPr>
        <p:txBody>
          <a:bodyPr/>
          <a:lstStyle/>
          <a:p>
            <a:r>
              <a:rPr lang="en-GB"/>
              <a:t> </a:t>
            </a:r>
          </a:p>
        </p:txBody>
      </p:sp>
      <p:sp>
        <p:nvSpPr>
          <p:cNvPr id="28" name="Espace réservé pour une image  3">
            <a:extLst>
              <a:ext uri="{FF2B5EF4-FFF2-40B4-BE49-F238E27FC236}">
                <a16:creationId xmlns:a16="http://schemas.microsoft.com/office/drawing/2014/main" id="{92DC38E2-6433-425A-AC4B-48625A6E8808}"/>
              </a:ext>
            </a:extLst>
          </p:cNvPr>
          <p:cNvSpPr>
            <a:spLocks noGrp="1"/>
          </p:cNvSpPr>
          <p:nvPr>
            <p:ph type="pic" sz="quarter" idx="22" hasCustomPrompt="1"/>
          </p:nvPr>
        </p:nvSpPr>
        <p:spPr>
          <a:xfrm>
            <a:off x="4535260" y="2060848"/>
            <a:ext cx="3121480" cy="2736304"/>
          </a:xfrm>
          <a:pattFill prst="wdUpDiag">
            <a:fgClr>
              <a:schemeClr val="bg1">
                <a:lumMod val="75000"/>
              </a:schemeClr>
            </a:fgClr>
            <a:bgClr>
              <a:schemeClr val="bg1">
                <a:lumMod val="85000"/>
              </a:schemeClr>
            </a:bgClr>
          </a:pattFill>
        </p:spPr>
        <p:txBody>
          <a:bodyPr/>
          <a:lstStyle/>
          <a:p>
            <a:r>
              <a:rPr lang="en-GB"/>
              <a:t> </a:t>
            </a:r>
          </a:p>
        </p:txBody>
      </p:sp>
      <p:sp>
        <p:nvSpPr>
          <p:cNvPr id="29" name="Espace réservé pour une image  3">
            <a:extLst>
              <a:ext uri="{FF2B5EF4-FFF2-40B4-BE49-F238E27FC236}">
                <a16:creationId xmlns:a16="http://schemas.microsoft.com/office/drawing/2014/main" id="{D5B047C5-121C-4653-820B-DD6B2F6EE107}"/>
              </a:ext>
            </a:extLst>
          </p:cNvPr>
          <p:cNvSpPr>
            <a:spLocks noGrp="1"/>
          </p:cNvSpPr>
          <p:nvPr>
            <p:ph type="pic" sz="quarter" idx="23" hasCustomPrompt="1"/>
          </p:nvPr>
        </p:nvSpPr>
        <p:spPr>
          <a:xfrm>
            <a:off x="8575220" y="2060848"/>
            <a:ext cx="3121480" cy="2736304"/>
          </a:xfrm>
          <a:pattFill prst="wdUpDiag">
            <a:fgClr>
              <a:schemeClr val="bg1">
                <a:lumMod val="75000"/>
              </a:schemeClr>
            </a:fgClr>
            <a:bgClr>
              <a:schemeClr val="bg1">
                <a:lumMod val="85000"/>
              </a:schemeClr>
            </a:bgClr>
          </a:pattFill>
        </p:spPr>
        <p:txBody>
          <a:bodyPr/>
          <a:lstStyle/>
          <a:p>
            <a:r>
              <a:rPr lang="en-GB"/>
              <a:t> </a:t>
            </a:r>
          </a:p>
        </p:txBody>
      </p:sp>
      <p:sp>
        <p:nvSpPr>
          <p:cNvPr id="3" name="Titre 2">
            <a:extLst>
              <a:ext uri="{FF2B5EF4-FFF2-40B4-BE49-F238E27FC236}">
                <a16:creationId xmlns:a16="http://schemas.microsoft.com/office/drawing/2014/main" id="{1AD6EB8C-2615-4D88-8541-9EF352E77BEE}"/>
              </a:ext>
            </a:extLst>
          </p:cNvPr>
          <p:cNvSpPr>
            <a:spLocks noGrp="1"/>
          </p:cNvSpPr>
          <p:nvPr>
            <p:ph type="title" hasCustomPrompt="1"/>
          </p:nvPr>
        </p:nvSpPr>
        <p:spPr/>
        <p:txBody>
          <a:bodyPr/>
          <a:lstStyle>
            <a:lvl1pPr>
              <a:defRPr>
                <a:solidFill>
                  <a:schemeClr val="tx1">
                    <a:lumMod val="65000"/>
                    <a:lumOff val="35000"/>
                  </a:schemeClr>
                </a:solidFill>
              </a:defRPr>
            </a:lvl1pPr>
          </a:lstStyle>
          <a:p>
            <a:r>
              <a:rPr lang="fr-FR" err="1"/>
              <a:t>Title</a:t>
            </a:r>
            <a:r>
              <a:rPr lang="fr-FR"/>
              <a:t> of the slide</a:t>
            </a:r>
          </a:p>
        </p:txBody>
      </p:sp>
      <p:sp>
        <p:nvSpPr>
          <p:cNvPr id="10" name="Espace réservé du numéro de diapositive 2">
            <a:extLst>
              <a:ext uri="{FF2B5EF4-FFF2-40B4-BE49-F238E27FC236}">
                <a16:creationId xmlns:a16="http://schemas.microsoft.com/office/drawing/2014/main" id="{D9D196F0-E493-49D2-9F1C-A192712DF1B1}"/>
              </a:ext>
            </a:extLst>
          </p:cNvPr>
          <p:cNvSpPr>
            <a:spLocks noGrp="1"/>
          </p:cNvSpPr>
          <p:nvPr>
            <p:ph type="sldNum" sz="quarter" idx="14"/>
          </p:nvPr>
        </p:nvSpPr>
        <p:spPr>
          <a:xfrm>
            <a:off x="382932" y="6219234"/>
            <a:ext cx="360037" cy="365125"/>
          </a:xfrm>
        </p:spPr>
        <p:txBody>
          <a:bodyPr/>
          <a:lstStyle>
            <a:lvl1pPr>
              <a:defRPr>
                <a:solidFill>
                  <a:srgbClr val="405A9C"/>
                </a:solidFill>
              </a:defRPr>
            </a:lvl1pPr>
          </a:lstStyle>
          <a:p>
            <a:fld id="{D61AABEC-672F-4B68-B914-690DA978312C}" type="slidenum">
              <a:rPr lang="en-GB" smtClean="0"/>
              <a:pPr/>
              <a:t>‹#›</a:t>
            </a:fld>
            <a:r>
              <a:rPr lang="en-GB"/>
              <a:t> ‒ </a:t>
            </a:r>
          </a:p>
        </p:txBody>
      </p:sp>
    </p:spTree>
    <p:extLst>
      <p:ext uri="{BB962C8B-B14F-4D97-AF65-F5344CB8AC3E}">
        <p14:creationId xmlns:p14="http://schemas.microsoft.com/office/powerpoint/2010/main" val="624440435"/>
      </p:ext>
    </p:extLst>
  </p:cSld>
  <p:clrMapOvr>
    <a:masterClrMapping/>
  </p:clrMapOvr>
  <p:extLst>
    <p:ext uri="{DCECCB84-F9BA-43D5-87BE-67443E8EF086}">
      <p15:sldGuideLst xmlns:p15="http://schemas.microsoft.com/office/powerpoint/2012/main">
        <p15:guide id="1" pos="247">
          <p15:clr>
            <a:srgbClr val="F26B43"/>
          </p15:clr>
        </p15:guide>
        <p15:guide id="2" pos="7427">
          <p15:clr>
            <a:srgbClr val="F26B43"/>
          </p15:clr>
        </p15:guide>
        <p15:guide id="3" orient="horz" pos="232">
          <p15:clr>
            <a:srgbClr val="F26B43"/>
          </p15:clr>
        </p15:guide>
        <p15:guide id="4" orient="horz" pos="600">
          <p15:clr>
            <a:srgbClr val="F26B43"/>
          </p15:clr>
        </p15:guide>
        <p15:guide id="5" pos="7379">
          <p15:clr>
            <a:srgbClr val="FBAE40"/>
          </p15:clr>
        </p15:guide>
        <p15:guide id="6" pos="306">
          <p15:clr>
            <a:srgbClr val="FBAE40"/>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3 Visuals">
    <p:bg>
      <p:bgPr>
        <a:gradFill>
          <a:gsLst>
            <a:gs pos="0">
              <a:schemeClr val="accent1"/>
            </a:gs>
            <a:gs pos="100000">
              <a:schemeClr val="accent6">
                <a:lumMod val="10000"/>
              </a:schemeClr>
            </a:gs>
          </a:gsLst>
          <a:lin ang="2700000" scaled="0"/>
        </a:gradFill>
        <a:effectLst/>
      </p:bgPr>
    </p:bg>
    <p:spTree>
      <p:nvGrpSpPr>
        <p:cNvPr id="1" name=""/>
        <p:cNvGrpSpPr/>
        <p:nvPr/>
      </p:nvGrpSpPr>
      <p:grpSpPr>
        <a:xfrm>
          <a:off x="0" y="0"/>
          <a:ext cx="0" cy="0"/>
          <a:chOff x="0" y="0"/>
          <a:chExt cx="0" cy="0"/>
        </a:xfrm>
      </p:grpSpPr>
      <p:sp>
        <p:nvSpPr>
          <p:cNvPr id="27" name="Espace réservé pour une image  3">
            <a:extLst>
              <a:ext uri="{FF2B5EF4-FFF2-40B4-BE49-F238E27FC236}">
                <a16:creationId xmlns:a16="http://schemas.microsoft.com/office/drawing/2014/main" id="{DEEBD65F-9282-4B5F-A1DF-2D1CD3CF8043}"/>
              </a:ext>
            </a:extLst>
          </p:cNvPr>
          <p:cNvSpPr>
            <a:spLocks noGrp="1"/>
          </p:cNvSpPr>
          <p:nvPr>
            <p:ph type="pic" sz="quarter" idx="21" hasCustomPrompt="1"/>
          </p:nvPr>
        </p:nvSpPr>
        <p:spPr>
          <a:xfrm>
            <a:off x="495300" y="2060848"/>
            <a:ext cx="3121480" cy="2736304"/>
          </a:xfrm>
          <a:pattFill prst="wdUpDiag">
            <a:fgClr>
              <a:schemeClr val="bg1">
                <a:lumMod val="75000"/>
              </a:schemeClr>
            </a:fgClr>
            <a:bgClr>
              <a:schemeClr val="bg1">
                <a:lumMod val="85000"/>
              </a:schemeClr>
            </a:bgClr>
          </a:pattFill>
        </p:spPr>
        <p:txBody>
          <a:bodyPr/>
          <a:lstStyle/>
          <a:p>
            <a:r>
              <a:rPr lang="en-GB"/>
              <a:t> </a:t>
            </a:r>
          </a:p>
        </p:txBody>
      </p:sp>
      <p:sp>
        <p:nvSpPr>
          <p:cNvPr id="28" name="Espace réservé pour une image  3">
            <a:extLst>
              <a:ext uri="{FF2B5EF4-FFF2-40B4-BE49-F238E27FC236}">
                <a16:creationId xmlns:a16="http://schemas.microsoft.com/office/drawing/2014/main" id="{92DC38E2-6433-425A-AC4B-48625A6E8808}"/>
              </a:ext>
            </a:extLst>
          </p:cNvPr>
          <p:cNvSpPr>
            <a:spLocks noGrp="1"/>
          </p:cNvSpPr>
          <p:nvPr>
            <p:ph type="pic" sz="quarter" idx="22" hasCustomPrompt="1"/>
          </p:nvPr>
        </p:nvSpPr>
        <p:spPr>
          <a:xfrm>
            <a:off x="4535260" y="2060848"/>
            <a:ext cx="3121480" cy="2736304"/>
          </a:xfrm>
          <a:pattFill prst="wdUpDiag">
            <a:fgClr>
              <a:schemeClr val="bg1">
                <a:lumMod val="75000"/>
              </a:schemeClr>
            </a:fgClr>
            <a:bgClr>
              <a:schemeClr val="bg1">
                <a:lumMod val="85000"/>
              </a:schemeClr>
            </a:bgClr>
          </a:pattFill>
        </p:spPr>
        <p:txBody>
          <a:bodyPr/>
          <a:lstStyle/>
          <a:p>
            <a:r>
              <a:rPr lang="en-GB"/>
              <a:t> </a:t>
            </a:r>
          </a:p>
        </p:txBody>
      </p:sp>
      <p:sp>
        <p:nvSpPr>
          <p:cNvPr id="29" name="Espace réservé pour une image  3">
            <a:extLst>
              <a:ext uri="{FF2B5EF4-FFF2-40B4-BE49-F238E27FC236}">
                <a16:creationId xmlns:a16="http://schemas.microsoft.com/office/drawing/2014/main" id="{D5B047C5-121C-4653-820B-DD6B2F6EE107}"/>
              </a:ext>
            </a:extLst>
          </p:cNvPr>
          <p:cNvSpPr>
            <a:spLocks noGrp="1"/>
          </p:cNvSpPr>
          <p:nvPr>
            <p:ph type="pic" sz="quarter" idx="23" hasCustomPrompt="1"/>
          </p:nvPr>
        </p:nvSpPr>
        <p:spPr>
          <a:xfrm>
            <a:off x="8575220" y="2060848"/>
            <a:ext cx="3121480" cy="2736304"/>
          </a:xfrm>
          <a:pattFill prst="wdUpDiag">
            <a:fgClr>
              <a:schemeClr val="bg1">
                <a:lumMod val="75000"/>
              </a:schemeClr>
            </a:fgClr>
            <a:bgClr>
              <a:schemeClr val="bg1">
                <a:lumMod val="85000"/>
              </a:schemeClr>
            </a:bgClr>
          </a:pattFill>
        </p:spPr>
        <p:txBody>
          <a:bodyPr/>
          <a:lstStyle/>
          <a:p>
            <a:r>
              <a:rPr lang="en-GB"/>
              <a:t> </a:t>
            </a:r>
          </a:p>
        </p:txBody>
      </p:sp>
      <p:sp>
        <p:nvSpPr>
          <p:cNvPr id="3" name="Titre 2">
            <a:extLst>
              <a:ext uri="{FF2B5EF4-FFF2-40B4-BE49-F238E27FC236}">
                <a16:creationId xmlns:a16="http://schemas.microsoft.com/office/drawing/2014/main" id="{1AD6EB8C-2615-4D88-8541-9EF352E77BEE}"/>
              </a:ext>
            </a:extLst>
          </p:cNvPr>
          <p:cNvSpPr>
            <a:spLocks noGrp="1"/>
          </p:cNvSpPr>
          <p:nvPr>
            <p:ph type="title" hasCustomPrompt="1"/>
          </p:nvPr>
        </p:nvSpPr>
        <p:spPr/>
        <p:txBody>
          <a:bodyPr/>
          <a:lstStyle>
            <a:lvl1pPr>
              <a:defRPr>
                <a:solidFill>
                  <a:schemeClr val="bg1"/>
                </a:solidFill>
              </a:defRPr>
            </a:lvl1pPr>
          </a:lstStyle>
          <a:p>
            <a:r>
              <a:rPr lang="fr-FR" err="1"/>
              <a:t>Title</a:t>
            </a:r>
            <a:r>
              <a:rPr lang="fr-FR"/>
              <a:t> of the slide</a:t>
            </a:r>
          </a:p>
        </p:txBody>
      </p:sp>
      <p:sp>
        <p:nvSpPr>
          <p:cNvPr id="10" name="Espace réservé du numéro de diapositive 2">
            <a:extLst>
              <a:ext uri="{FF2B5EF4-FFF2-40B4-BE49-F238E27FC236}">
                <a16:creationId xmlns:a16="http://schemas.microsoft.com/office/drawing/2014/main" id="{D9D196F0-E493-49D2-9F1C-A192712DF1B1}"/>
              </a:ext>
            </a:extLst>
          </p:cNvPr>
          <p:cNvSpPr>
            <a:spLocks noGrp="1"/>
          </p:cNvSpPr>
          <p:nvPr>
            <p:ph type="sldNum" sz="quarter" idx="14"/>
          </p:nvPr>
        </p:nvSpPr>
        <p:spPr>
          <a:xfrm>
            <a:off x="382932" y="6219234"/>
            <a:ext cx="360037" cy="365125"/>
          </a:xfrm>
        </p:spPr>
        <p:txBody>
          <a:bodyPr/>
          <a:lstStyle>
            <a:lvl1pPr>
              <a:defRPr>
                <a:solidFill>
                  <a:schemeClr val="bg1"/>
                </a:solidFill>
              </a:defRPr>
            </a:lvl1pPr>
          </a:lstStyle>
          <a:p>
            <a:fld id="{D61AABEC-672F-4B68-B914-690DA978312C}" type="slidenum">
              <a:rPr lang="en-GB" smtClean="0"/>
              <a:pPr/>
              <a:t>‹#›</a:t>
            </a:fld>
            <a:r>
              <a:rPr lang="en-GB"/>
              <a:t> ‒ </a:t>
            </a:r>
          </a:p>
        </p:txBody>
      </p:sp>
      <p:sp>
        <p:nvSpPr>
          <p:cNvPr id="11" name="Espace réservé du pied de page 4">
            <a:extLst>
              <a:ext uri="{FF2B5EF4-FFF2-40B4-BE49-F238E27FC236}">
                <a16:creationId xmlns:a16="http://schemas.microsoft.com/office/drawing/2014/main" id="{1DA3D5A4-C7A8-4D4E-87EB-5E1B79842736}"/>
              </a:ext>
            </a:extLst>
          </p:cNvPr>
          <p:cNvSpPr txBox="1">
            <a:spLocks/>
          </p:cNvSpPr>
          <p:nvPr userDrawn="1"/>
        </p:nvSpPr>
        <p:spPr>
          <a:xfrm>
            <a:off x="815317" y="6219234"/>
            <a:ext cx="10447709"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solidFill>
                  <a:schemeClr val="bg1"/>
                </a:solidFill>
              </a:rPr>
              <a:t>© Ipsos</a:t>
            </a:r>
          </a:p>
        </p:txBody>
      </p:sp>
    </p:spTree>
    <p:extLst>
      <p:ext uri="{BB962C8B-B14F-4D97-AF65-F5344CB8AC3E}">
        <p14:creationId xmlns:p14="http://schemas.microsoft.com/office/powerpoint/2010/main" val="1870509180"/>
      </p:ext>
    </p:extLst>
  </p:cSld>
  <p:clrMapOvr>
    <a:masterClrMapping/>
  </p:clrMapOvr>
  <p:extLst>
    <p:ext uri="{DCECCB84-F9BA-43D5-87BE-67443E8EF086}">
      <p15:sldGuideLst xmlns:p15="http://schemas.microsoft.com/office/powerpoint/2012/main">
        <p15:guide id="1" pos="247">
          <p15:clr>
            <a:srgbClr val="F26B43"/>
          </p15:clr>
        </p15:guide>
        <p15:guide id="2" pos="7427">
          <p15:clr>
            <a:srgbClr val="F26B43"/>
          </p15:clr>
        </p15:guide>
        <p15:guide id="3" orient="horz" pos="232" userDrawn="1">
          <p15:clr>
            <a:srgbClr val="F26B43"/>
          </p15:clr>
        </p15:guide>
        <p15:guide id="4" orient="horz" pos="600">
          <p15:clr>
            <a:srgbClr val="F26B43"/>
          </p15:clr>
        </p15:guide>
        <p15:guide id="5" pos="7379" userDrawn="1">
          <p15:clr>
            <a:srgbClr val="FBAE40"/>
          </p15:clr>
        </p15:guide>
        <p15:guide id="6" pos="306" userDrawn="1">
          <p15:clr>
            <a:srgbClr val="FBAE4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3_3 Visuals">
    <p:bg>
      <p:bgPr>
        <a:gradFill>
          <a:gsLst>
            <a:gs pos="0">
              <a:schemeClr val="bg2"/>
            </a:gs>
            <a:gs pos="100000">
              <a:schemeClr val="bg2">
                <a:lumMod val="50000"/>
              </a:schemeClr>
            </a:gs>
          </a:gsLst>
          <a:lin ang="2700000" scaled="0"/>
        </a:gradFill>
        <a:effectLst/>
      </p:bgPr>
    </p:bg>
    <p:spTree>
      <p:nvGrpSpPr>
        <p:cNvPr id="1" name=""/>
        <p:cNvGrpSpPr/>
        <p:nvPr/>
      </p:nvGrpSpPr>
      <p:grpSpPr>
        <a:xfrm>
          <a:off x="0" y="0"/>
          <a:ext cx="0" cy="0"/>
          <a:chOff x="0" y="0"/>
          <a:chExt cx="0" cy="0"/>
        </a:xfrm>
      </p:grpSpPr>
      <p:sp>
        <p:nvSpPr>
          <p:cNvPr id="27" name="Espace réservé pour une image  3">
            <a:extLst>
              <a:ext uri="{FF2B5EF4-FFF2-40B4-BE49-F238E27FC236}">
                <a16:creationId xmlns:a16="http://schemas.microsoft.com/office/drawing/2014/main" id="{DEEBD65F-9282-4B5F-A1DF-2D1CD3CF8043}"/>
              </a:ext>
            </a:extLst>
          </p:cNvPr>
          <p:cNvSpPr>
            <a:spLocks noGrp="1"/>
          </p:cNvSpPr>
          <p:nvPr>
            <p:ph type="pic" sz="quarter" idx="21" hasCustomPrompt="1"/>
          </p:nvPr>
        </p:nvSpPr>
        <p:spPr>
          <a:xfrm>
            <a:off x="495300" y="2060848"/>
            <a:ext cx="3121480" cy="2736304"/>
          </a:xfrm>
          <a:pattFill prst="wdUpDiag">
            <a:fgClr>
              <a:schemeClr val="bg1">
                <a:lumMod val="75000"/>
              </a:schemeClr>
            </a:fgClr>
            <a:bgClr>
              <a:schemeClr val="bg1">
                <a:lumMod val="85000"/>
              </a:schemeClr>
            </a:bgClr>
          </a:pattFill>
        </p:spPr>
        <p:txBody>
          <a:bodyPr/>
          <a:lstStyle/>
          <a:p>
            <a:r>
              <a:rPr lang="en-GB"/>
              <a:t> </a:t>
            </a:r>
          </a:p>
        </p:txBody>
      </p:sp>
      <p:sp>
        <p:nvSpPr>
          <p:cNvPr id="28" name="Espace réservé pour une image  3">
            <a:extLst>
              <a:ext uri="{FF2B5EF4-FFF2-40B4-BE49-F238E27FC236}">
                <a16:creationId xmlns:a16="http://schemas.microsoft.com/office/drawing/2014/main" id="{92DC38E2-6433-425A-AC4B-48625A6E8808}"/>
              </a:ext>
            </a:extLst>
          </p:cNvPr>
          <p:cNvSpPr>
            <a:spLocks noGrp="1"/>
          </p:cNvSpPr>
          <p:nvPr>
            <p:ph type="pic" sz="quarter" idx="22" hasCustomPrompt="1"/>
          </p:nvPr>
        </p:nvSpPr>
        <p:spPr>
          <a:xfrm>
            <a:off x="4535260" y="2060848"/>
            <a:ext cx="3121480" cy="2736304"/>
          </a:xfrm>
          <a:pattFill prst="wdUpDiag">
            <a:fgClr>
              <a:schemeClr val="bg1">
                <a:lumMod val="75000"/>
              </a:schemeClr>
            </a:fgClr>
            <a:bgClr>
              <a:schemeClr val="bg1">
                <a:lumMod val="85000"/>
              </a:schemeClr>
            </a:bgClr>
          </a:pattFill>
        </p:spPr>
        <p:txBody>
          <a:bodyPr/>
          <a:lstStyle/>
          <a:p>
            <a:r>
              <a:rPr lang="en-GB"/>
              <a:t> </a:t>
            </a:r>
          </a:p>
        </p:txBody>
      </p:sp>
      <p:sp>
        <p:nvSpPr>
          <p:cNvPr id="29" name="Espace réservé pour une image  3">
            <a:extLst>
              <a:ext uri="{FF2B5EF4-FFF2-40B4-BE49-F238E27FC236}">
                <a16:creationId xmlns:a16="http://schemas.microsoft.com/office/drawing/2014/main" id="{D5B047C5-121C-4653-820B-DD6B2F6EE107}"/>
              </a:ext>
            </a:extLst>
          </p:cNvPr>
          <p:cNvSpPr>
            <a:spLocks noGrp="1"/>
          </p:cNvSpPr>
          <p:nvPr>
            <p:ph type="pic" sz="quarter" idx="23" hasCustomPrompt="1"/>
          </p:nvPr>
        </p:nvSpPr>
        <p:spPr>
          <a:xfrm>
            <a:off x="8575220" y="2060848"/>
            <a:ext cx="3121480" cy="2736304"/>
          </a:xfrm>
          <a:pattFill prst="wdUpDiag">
            <a:fgClr>
              <a:schemeClr val="bg1">
                <a:lumMod val="75000"/>
              </a:schemeClr>
            </a:fgClr>
            <a:bgClr>
              <a:schemeClr val="bg1">
                <a:lumMod val="85000"/>
              </a:schemeClr>
            </a:bgClr>
          </a:pattFill>
        </p:spPr>
        <p:txBody>
          <a:bodyPr/>
          <a:lstStyle/>
          <a:p>
            <a:r>
              <a:rPr lang="en-GB"/>
              <a:t> </a:t>
            </a:r>
          </a:p>
        </p:txBody>
      </p:sp>
      <p:sp>
        <p:nvSpPr>
          <p:cNvPr id="3" name="Titre 2">
            <a:extLst>
              <a:ext uri="{FF2B5EF4-FFF2-40B4-BE49-F238E27FC236}">
                <a16:creationId xmlns:a16="http://schemas.microsoft.com/office/drawing/2014/main" id="{1AD6EB8C-2615-4D88-8541-9EF352E77BEE}"/>
              </a:ext>
            </a:extLst>
          </p:cNvPr>
          <p:cNvSpPr>
            <a:spLocks noGrp="1"/>
          </p:cNvSpPr>
          <p:nvPr>
            <p:ph type="title" hasCustomPrompt="1"/>
          </p:nvPr>
        </p:nvSpPr>
        <p:spPr/>
        <p:txBody>
          <a:bodyPr/>
          <a:lstStyle>
            <a:lvl1pPr>
              <a:defRPr>
                <a:solidFill>
                  <a:schemeClr val="bg1"/>
                </a:solidFill>
              </a:defRPr>
            </a:lvl1pPr>
          </a:lstStyle>
          <a:p>
            <a:r>
              <a:rPr lang="fr-FR" err="1"/>
              <a:t>Title</a:t>
            </a:r>
            <a:r>
              <a:rPr lang="fr-FR"/>
              <a:t> of the slide</a:t>
            </a:r>
          </a:p>
        </p:txBody>
      </p:sp>
      <p:sp>
        <p:nvSpPr>
          <p:cNvPr id="10" name="Espace réservé du numéro de diapositive 2">
            <a:extLst>
              <a:ext uri="{FF2B5EF4-FFF2-40B4-BE49-F238E27FC236}">
                <a16:creationId xmlns:a16="http://schemas.microsoft.com/office/drawing/2014/main" id="{D9D196F0-E493-49D2-9F1C-A192712DF1B1}"/>
              </a:ext>
            </a:extLst>
          </p:cNvPr>
          <p:cNvSpPr>
            <a:spLocks noGrp="1"/>
          </p:cNvSpPr>
          <p:nvPr>
            <p:ph type="sldNum" sz="quarter" idx="14"/>
          </p:nvPr>
        </p:nvSpPr>
        <p:spPr>
          <a:xfrm>
            <a:off x="382932" y="6219234"/>
            <a:ext cx="360037" cy="365125"/>
          </a:xfrm>
        </p:spPr>
        <p:txBody>
          <a:bodyPr/>
          <a:lstStyle>
            <a:lvl1pPr>
              <a:defRPr>
                <a:solidFill>
                  <a:schemeClr val="bg1"/>
                </a:solidFill>
              </a:defRPr>
            </a:lvl1pPr>
          </a:lstStyle>
          <a:p>
            <a:fld id="{D61AABEC-672F-4B68-B914-690DA978312C}" type="slidenum">
              <a:rPr lang="en-GB" smtClean="0"/>
              <a:pPr/>
              <a:t>‹#›</a:t>
            </a:fld>
            <a:r>
              <a:rPr lang="en-GB"/>
              <a:t> ‒ </a:t>
            </a:r>
          </a:p>
        </p:txBody>
      </p:sp>
      <p:sp>
        <p:nvSpPr>
          <p:cNvPr id="11" name="Espace réservé du pied de page 4">
            <a:extLst>
              <a:ext uri="{FF2B5EF4-FFF2-40B4-BE49-F238E27FC236}">
                <a16:creationId xmlns:a16="http://schemas.microsoft.com/office/drawing/2014/main" id="{1DA3D5A4-C7A8-4D4E-87EB-5E1B79842736}"/>
              </a:ext>
            </a:extLst>
          </p:cNvPr>
          <p:cNvSpPr txBox="1">
            <a:spLocks/>
          </p:cNvSpPr>
          <p:nvPr userDrawn="1"/>
        </p:nvSpPr>
        <p:spPr>
          <a:xfrm>
            <a:off x="815317" y="6219234"/>
            <a:ext cx="10447709"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solidFill>
                  <a:schemeClr val="bg1"/>
                </a:solidFill>
              </a:rPr>
              <a:t>© Ipsos</a:t>
            </a:r>
          </a:p>
        </p:txBody>
      </p:sp>
    </p:spTree>
    <p:extLst>
      <p:ext uri="{BB962C8B-B14F-4D97-AF65-F5344CB8AC3E}">
        <p14:creationId xmlns:p14="http://schemas.microsoft.com/office/powerpoint/2010/main" val="3530736807"/>
      </p:ext>
    </p:extLst>
  </p:cSld>
  <p:clrMapOvr>
    <a:masterClrMapping/>
  </p:clrMapOvr>
  <p:extLst>
    <p:ext uri="{DCECCB84-F9BA-43D5-87BE-67443E8EF086}">
      <p15:sldGuideLst xmlns:p15="http://schemas.microsoft.com/office/powerpoint/2012/main">
        <p15:guide id="1" pos="247">
          <p15:clr>
            <a:srgbClr val="F26B43"/>
          </p15:clr>
        </p15:guide>
        <p15:guide id="2" pos="7427">
          <p15:clr>
            <a:srgbClr val="F26B43"/>
          </p15:clr>
        </p15:guide>
        <p15:guide id="3" orient="horz" pos="232">
          <p15:clr>
            <a:srgbClr val="F26B43"/>
          </p15:clr>
        </p15:guide>
        <p15:guide id="4" orient="horz" pos="600">
          <p15:clr>
            <a:srgbClr val="F26B43"/>
          </p15:clr>
        </p15:guide>
        <p15:guide id="5" pos="7379">
          <p15:clr>
            <a:srgbClr val="FBAE40"/>
          </p15:clr>
        </p15:guide>
        <p15:guide id="6" pos="306">
          <p15:clr>
            <a:srgbClr val="FBAE4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2_3 Visuals">
    <p:bg>
      <p:bgPr>
        <a:gradFill>
          <a:gsLst>
            <a:gs pos="0">
              <a:schemeClr val="tx2"/>
            </a:gs>
            <a:gs pos="100000">
              <a:schemeClr val="tx2">
                <a:lumMod val="50000"/>
              </a:schemeClr>
            </a:gs>
          </a:gsLst>
          <a:lin ang="2700000" scaled="0"/>
        </a:gradFill>
        <a:effectLst/>
      </p:bgPr>
    </p:bg>
    <p:spTree>
      <p:nvGrpSpPr>
        <p:cNvPr id="1" name=""/>
        <p:cNvGrpSpPr/>
        <p:nvPr/>
      </p:nvGrpSpPr>
      <p:grpSpPr>
        <a:xfrm>
          <a:off x="0" y="0"/>
          <a:ext cx="0" cy="0"/>
          <a:chOff x="0" y="0"/>
          <a:chExt cx="0" cy="0"/>
        </a:xfrm>
      </p:grpSpPr>
      <p:sp>
        <p:nvSpPr>
          <p:cNvPr id="27" name="Espace réservé pour une image  3">
            <a:extLst>
              <a:ext uri="{FF2B5EF4-FFF2-40B4-BE49-F238E27FC236}">
                <a16:creationId xmlns:a16="http://schemas.microsoft.com/office/drawing/2014/main" id="{DEEBD65F-9282-4B5F-A1DF-2D1CD3CF8043}"/>
              </a:ext>
            </a:extLst>
          </p:cNvPr>
          <p:cNvSpPr>
            <a:spLocks noGrp="1"/>
          </p:cNvSpPr>
          <p:nvPr>
            <p:ph type="pic" sz="quarter" idx="21" hasCustomPrompt="1"/>
          </p:nvPr>
        </p:nvSpPr>
        <p:spPr>
          <a:xfrm>
            <a:off x="495300" y="2060848"/>
            <a:ext cx="3121480" cy="2736304"/>
          </a:xfrm>
          <a:pattFill prst="wdUpDiag">
            <a:fgClr>
              <a:schemeClr val="bg1">
                <a:lumMod val="75000"/>
              </a:schemeClr>
            </a:fgClr>
            <a:bgClr>
              <a:schemeClr val="bg1">
                <a:lumMod val="85000"/>
              </a:schemeClr>
            </a:bgClr>
          </a:pattFill>
        </p:spPr>
        <p:txBody>
          <a:bodyPr/>
          <a:lstStyle/>
          <a:p>
            <a:r>
              <a:rPr lang="en-GB"/>
              <a:t> </a:t>
            </a:r>
          </a:p>
        </p:txBody>
      </p:sp>
      <p:sp>
        <p:nvSpPr>
          <p:cNvPr id="28" name="Espace réservé pour une image  3">
            <a:extLst>
              <a:ext uri="{FF2B5EF4-FFF2-40B4-BE49-F238E27FC236}">
                <a16:creationId xmlns:a16="http://schemas.microsoft.com/office/drawing/2014/main" id="{92DC38E2-6433-425A-AC4B-48625A6E8808}"/>
              </a:ext>
            </a:extLst>
          </p:cNvPr>
          <p:cNvSpPr>
            <a:spLocks noGrp="1"/>
          </p:cNvSpPr>
          <p:nvPr>
            <p:ph type="pic" sz="quarter" idx="22" hasCustomPrompt="1"/>
          </p:nvPr>
        </p:nvSpPr>
        <p:spPr>
          <a:xfrm>
            <a:off x="4535260" y="2060848"/>
            <a:ext cx="3121480" cy="2736304"/>
          </a:xfrm>
          <a:pattFill prst="wdUpDiag">
            <a:fgClr>
              <a:schemeClr val="bg1">
                <a:lumMod val="75000"/>
              </a:schemeClr>
            </a:fgClr>
            <a:bgClr>
              <a:schemeClr val="bg1">
                <a:lumMod val="85000"/>
              </a:schemeClr>
            </a:bgClr>
          </a:pattFill>
        </p:spPr>
        <p:txBody>
          <a:bodyPr/>
          <a:lstStyle/>
          <a:p>
            <a:r>
              <a:rPr lang="en-GB"/>
              <a:t> </a:t>
            </a:r>
          </a:p>
        </p:txBody>
      </p:sp>
      <p:sp>
        <p:nvSpPr>
          <p:cNvPr id="29" name="Espace réservé pour une image  3">
            <a:extLst>
              <a:ext uri="{FF2B5EF4-FFF2-40B4-BE49-F238E27FC236}">
                <a16:creationId xmlns:a16="http://schemas.microsoft.com/office/drawing/2014/main" id="{D5B047C5-121C-4653-820B-DD6B2F6EE107}"/>
              </a:ext>
            </a:extLst>
          </p:cNvPr>
          <p:cNvSpPr>
            <a:spLocks noGrp="1"/>
          </p:cNvSpPr>
          <p:nvPr>
            <p:ph type="pic" sz="quarter" idx="23" hasCustomPrompt="1"/>
          </p:nvPr>
        </p:nvSpPr>
        <p:spPr>
          <a:xfrm>
            <a:off x="8575220" y="2060848"/>
            <a:ext cx="3121480" cy="2736304"/>
          </a:xfrm>
          <a:pattFill prst="wdUpDiag">
            <a:fgClr>
              <a:schemeClr val="bg1">
                <a:lumMod val="75000"/>
              </a:schemeClr>
            </a:fgClr>
            <a:bgClr>
              <a:schemeClr val="bg1">
                <a:lumMod val="85000"/>
              </a:schemeClr>
            </a:bgClr>
          </a:pattFill>
        </p:spPr>
        <p:txBody>
          <a:bodyPr/>
          <a:lstStyle/>
          <a:p>
            <a:r>
              <a:rPr lang="en-GB"/>
              <a:t> </a:t>
            </a:r>
          </a:p>
        </p:txBody>
      </p:sp>
      <p:sp>
        <p:nvSpPr>
          <p:cNvPr id="3" name="Titre 2">
            <a:extLst>
              <a:ext uri="{FF2B5EF4-FFF2-40B4-BE49-F238E27FC236}">
                <a16:creationId xmlns:a16="http://schemas.microsoft.com/office/drawing/2014/main" id="{1AD6EB8C-2615-4D88-8541-9EF352E77BEE}"/>
              </a:ext>
            </a:extLst>
          </p:cNvPr>
          <p:cNvSpPr>
            <a:spLocks noGrp="1"/>
          </p:cNvSpPr>
          <p:nvPr>
            <p:ph type="title" hasCustomPrompt="1"/>
          </p:nvPr>
        </p:nvSpPr>
        <p:spPr/>
        <p:txBody>
          <a:bodyPr/>
          <a:lstStyle>
            <a:lvl1pPr>
              <a:defRPr>
                <a:solidFill>
                  <a:schemeClr val="bg1"/>
                </a:solidFill>
              </a:defRPr>
            </a:lvl1pPr>
          </a:lstStyle>
          <a:p>
            <a:r>
              <a:rPr lang="fr-FR" err="1"/>
              <a:t>Title</a:t>
            </a:r>
            <a:r>
              <a:rPr lang="fr-FR"/>
              <a:t> of the slide</a:t>
            </a:r>
          </a:p>
        </p:txBody>
      </p:sp>
      <p:sp>
        <p:nvSpPr>
          <p:cNvPr id="10" name="Espace réservé du numéro de diapositive 2">
            <a:extLst>
              <a:ext uri="{FF2B5EF4-FFF2-40B4-BE49-F238E27FC236}">
                <a16:creationId xmlns:a16="http://schemas.microsoft.com/office/drawing/2014/main" id="{D9D196F0-E493-49D2-9F1C-A192712DF1B1}"/>
              </a:ext>
            </a:extLst>
          </p:cNvPr>
          <p:cNvSpPr>
            <a:spLocks noGrp="1"/>
          </p:cNvSpPr>
          <p:nvPr>
            <p:ph type="sldNum" sz="quarter" idx="14"/>
          </p:nvPr>
        </p:nvSpPr>
        <p:spPr>
          <a:xfrm>
            <a:off x="382932" y="6219234"/>
            <a:ext cx="360037" cy="365125"/>
          </a:xfrm>
        </p:spPr>
        <p:txBody>
          <a:bodyPr/>
          <a:lstStyle>
            <a:lvl1pPr>
              <a:defRPr>
                <a:solidFill>
                  <a:schemeClr val="bg1"/>
                </a:solidFill>
              </a:defRPr>
            </a:lvl1pPr>
          </a:lstStyle>
          <a:p>
            <a:fld id="{D61AABEC-672F-4B68-B914-690DA978312C}" type="slidenum">
              <a:rPr lang="en-GB" smtClean="0"/>
              <a:pPr/>
              <a:t>‹#›</a:t>
            </a:fld>
            <a:r>
              <a:rPr lang="en-GB"/>
              <a:t> ‒ </a:t>
            </a:r>
          </a:p>
        </p:txBody>
      </p:sp>
      <p:sp>
        <p:nvSpPr>
          <p:cNvPr id="11" name="Espace réservé du pied de page 4">
            <a:extLst>
              <a:ext uri="{FF2B5EF4-FFF2-40B4-BE49-F238E27FC236}">
                <a16:creationId xmlns:a16="http://schemas.microsoft.com/office/drawing/2014/main" id="{1DA3D5A4-C7A8-4D4E-87EB-5E1B79842736}"/>
              </a:ext>
            </a:extLst>
          </p:cNvPr>
          <p:cNvSpPr txBox="1">
            <a:spLocks/>
          </p:cNvSpPr>
          <p:nvPr userDrawn="1"/>
        </p:nvSpPr>
        <p:spPr>
          <a:xfrm>
            <a:off x="815317" y="6219234"/>
            <a:ext cx="10447709"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solidFill>
                  <a:schemeClr val="bg1"/>
                </a:solidFill>
              </a:rPr>
              <a:t>© Ipsos</a:t>
            </a:r>
          </a:p>
        </p:txBody>
      </p:sp>
    </p:spTree>
    <p:extLst>
      <p:ext uri="{BB962C8B-B14F-4D97-AF65-F5344CB8AC3E}">
        <p14:creationId xmlns:p14="http://schemas.microsoft.com/office/powerpoint/2010/main" val="3113363003"/>
      </p:ext>
    </p:extLst>
  </p:cSld>
  <p:clrMapOvr>
    <a:masterClrMapping/>
  </p:clrMapOvr>
  <p:extLst>
    <p:ext uri="{DCECCB84-F9BA-43D5-87BE-67443E8EF086}">
      <p15:sldGuideLst xmlns:p15="http://schemas.microsoft.com/office/powerpoint/2012/main">
        <p15:guide id="1" pos="247">
          <p15:clr>
            <a:srgbClr val="F26B43"/>
          </p15:clr>
        </p15:guide>
        <p15:guide id="2" pos="7427">
          <p15:clr>
            <a:srgbClr val="F26B43"/>
          </p15:clr>
        </p15:guide>
        <p15:guide id="3" orient="horz" pos="232">
          <p15:clr>
            <a:srgbClr val="F26B43"/>
          </p15:clr>
        </p15:guide>
        <p15:guide id="4" orient="horz" pos="600">
          <p15:clr>
            <a:srgbClr val="F26B43"/>
          </p15:clr>
        </p15:guide>
        <p15:guide id="5" pos="7379">
          <p15:clr>
            <a:srgbClr val="FBAE40"/>
          </p15:clr>
        </p15:guide>
        <p15:guide id="6" pos="306">
          <p15:clr>
            <a:srgbClr val="FBAE40"/>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Contacts_Dark Blue Bg">
    <p:bg>
      <p:bgPr>
        <a:solidFill>
          <a:schemeClr val="bg1"/>
        </a:solidFill>
        <a:effectLst/>
      </p:bgPr>
    </p:bg>
    <p:spTree>
      <p:nvGrpSpPr>
        <p:cNvPr id="1" name=""/>
        <p:cNvGrpSpPr/>
        <p:nvPr/>
      </p:nvGrpSpPr>
      <p:grpSpPr>
        <a:xfrm>
          <a:off x="0" y="0"/>
          <a:ext cx="0" cy="0"/>
          <a:chOff x="0" y="0"/>
          <a:chExt cx="0" cy="0"/>
        </a:xfrm>
      </p:grpSpPr>
      <p:graphicFrame>
        <p:nvGraphicFramePr>
          <p:cNvPr id="7" name="Objet 6" hidden="1">
            <a:extLst>
              <a:ext uri="{FF2B5EF4-FFF2-40B4-BE49-F238E27FC236}">
                <a16:creationId xmlns:a16="http://schemas.microsoft.com/office/drawing/2014/main" id="{906C9BA4-2C1A-4C1C-ABBD-87F774202569}"/>
              </a:ext>
            </a:extLst>
          </p:cNvPr>
          <p:cNvGraphicFramePr>
            <a:graphicFrameLocks noChangeAspect="1"/>
          </p:cNvGraphicFramePr>
          <p:nvPr userDrawn="1">
            <p:custDataLst>
              <p:tags r:id="rId1"/>
            </p:custDataLst>
            <p:extLst>
              <p:ext uri="{D42A27DB-BD31-4B8C-83A1-F6EECF244321}">
                <p14:modId xmlns:p14="http://schemas.microsoft.com/office/powerpoint/2010/main" val="234879769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532" imgH="530" progId="TCLayout.ActiveDocument.1">
                  <p:embed/>
                </p:oleObj>
              </mc:Choice>
              <mc:Fallback>
                <p:oleObj name="Diapositive think-cell" r:id="rId4" imgW="532" imgH="530" progId="TCLayout.ActiveDocument.1">
                  <p:embed/>
                  <p:pic>
                    <p:nvPicPr>
                      <p:cNvPr id="7" name="Objet 6" hidden="1">
                        <a:extLst>
                          <a:ext uri="{FF2B5EF4-FFF2-40B4-BE49-F238E27FC236}">
                            <a16:creationId xmlns:a16="http://schemas.microsoft.com/office/drawing/2014/main" id="{906C9BA4-2C1A-4C1C-ABBD-87F774202569}"/>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24CDAF32-7531-489D-9E20-8B6D3F39840E}"/>
              </a:ext>
            </a:extLst>
          </p:cNvPr>
          <p:cNvSpPr/>
          <p:nvPr userDrawn="1">
            <p:custDataLst>
              <p:tags r:id="rId2"/>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a:latin typeface="Arial Black" panose="020B0A04020102020204" pitchFamily="34" charset="0"/>
              <a:ea typeface="+mj-ea"/>
              <a:cs typeface="+mj-cs"/>
              <a:sym typeface="Arial Black" panose="020B0A04020102020204" pitchFamily="34" charset="0"/>
            </a:endParaRPr>
          </a:p>
        </p:txBody>
      </p:sp>
      <p:sp>
        <p:nvSpPr>
          <p:cNvPr id="3" name="Picture Placeholder 2">
            <a:extLst>
              <a:ext uri="{FF2B5EF4-FFF2-40B4-BE49-F238E27FC236}">
                <a16:creationId xmlns:a16="http://schemas.microsoft.com/office/drawing/2014/main" id="{D29AB0E7-CA31-4A74-99A1-D377A0137CBB}"/>
              </a:ext>
            </a:extLst>
          </p:cNvPr>
          <p:cNvSpPr>
            <a:spLocks noGrp="1"/>
          </p:cNvSpPr>
          <p:nvPr>
            <p:ph type="pic" sz="quarter" idx="19"/>
          </p:nvPr>
        </p:nvSpPr>
        <p:spPr>
          <a:xfrm>
            <a:off x="783852" y="3155514"/>
            <a:ext cx="2498984" cy="2498984"/>
          </a:xfrm>
          <a:pattFill prst="wdUpDiag">
            <a:fgClr>
              <a:schemeClr val="bg1">
                <a:lumMod val="75000"/>
              </a:schemeClr>
            </a:fgClr>
            <a:bgClr>
              <a:schemeClr val="bg1">
                <a:lumMod val="85000"/>
              </a:schemeClr>
            </a:bgClr>
          </a:pattFill>
        </p:spPr>
        <p:txBody>
          <a:bodyPr/>
          <a:lstStyle>
            <a:lvl1pPr>
              <a:defRPr>
                <a:solidFill>
                  <a:schemeClr val="tx1">
                    <a:lumMod val="65000"/>
                    <a:lumOff val="35000"/>
                  </a:schemeClr>
                </a:solidFill>
              </a:defRPr>
            </a:lvl1pPr>
          </a:lstStyle>
          <a:p>
            <a:endParaRPr lang="en-GB"/>
          </a:p>
        </p:txBody>
      </p:sp>
      <p:sp>
        <p:nvSpPr>
          <p:cNvPr id="13" name="Picture Placeholder 2">
            <a:extLst>
              <a:ext uri="{FF2B5EF4-FFF2-40B4-BE49-F238E27FC236}">
                <a16:creationId xmlns:a16="http://schemas.microsoft.com/office/drawing/2014/main" id="{7B23CA1B-04FD-4FE6-BA8E-8A20DD3B6E3F}"/>
              </a:ext>
            </a:extLst>
          </p:cNvPr>
          <p:cNvSpPr>
            <a:spLocks noGrp="1"/>
          </p:cNvSpPr>
          <p:nvPr>
            <p:ph type="pic" sz="quarter" idx="20"/>
          </p:nvPr>
        </p:nvSpPr>
        <p:spPr>
          <a:xfrm>
            <a:off x="4823812" y="3155514"/>
            <a:ext cx="2498984" cy="2498984"/>
          </a:xfrm>
          <a:pattFill prst="wdUpDiag">
            <a:fgClr>
              <a:schemeClr val="bg1">
                <a:lumMod val="75000"/>
              </a:schemeClr>
            </a:fgClr>
            <a:bgClr>
              <a:schemeClr val="bg1">
                <a:lumMod val="85000"/>
              </a:schemeClr>
            </a:bgClr>
          </a:pattFill>
        </p:spPr>
        <p:txBody>
          <a:bodyPr/>
          <a:lstStyle>
            <a:lvl1pPr>
              <a:defRPr>
                <a:solidFill>
                  <a:schemeClr val="tx1">
                    <a:lumMod val="65000"/>
                    <a:lumOff val="35000"/>
                  </a:schemeClr>
                </a:solidFill>
              </a:defRPr>
            </a:lvl1pPr>
          </a:lstStyle>
          <a:p>
            <a:endParaRPr lang="en-GB"/>
          </a:p>
        </p:txBody>
      </p:sp>
      <p:sp>
        <p:nvSpPr>
          <p:cNvPr id="14" name="Picture Placeholder 2">
            <a:extLst>
              <a:ext uri="{FF2B5EF4-FFF2-40B4-BE49-F238E27FC236}">
                <a16:creationId xmlns:a16="http://schemas.microsoft.com/office/drawing/2014/main" id="{F9A195B7-D401-4421-B65D-1CEB16B5A92D}"/>
              </a:ext>
            </a:extLst>
          </p:cNvPr>
          <p:cNvSpPr>
            <a:spLocks noGrp="1"/>
          </p:cNvSpPr>
          <p:nvPr>
            <p:ph type="pic" sz="quarter" idx="21"/>
          </p:nvPr>
        </p:nvSpPr>
        <p:spPr>
          <a:xfrm>
            <a:off x="8863772" y="3155514"/>
            <a:ext cx="2498984" cy="2498984"/>
          </a:xfrm>
          <a:pattFill prst="wdUpDiag">
            <a:fgClr>
              <a:schemeClr val="bg1">
                <a:lumMod val="75000"/>
              </a:schemeClr>
            </a:fgClr>
            <a:bgClr>
              <a:schemeClr val="bg1">
                <a:lumMod val="85000"/>
              </a:schemeClr>
            </a:bgClr>
          </a:pattFill>
        </p:spPr>
        <p:txBody>
          <a:bodyPr/>
          <a:lstStyle>
            <a:lvl1pPr>
              <a:defRPr>
                <a:solidFill>
                  <a:schemeClr val="tx1">
                    <a:lumMod val="65000"/>
                    <a:lumOff val="35000"/>
                  </a:schemeClr>
                </a:solidFill>
              </a:defRPr>
            </a:lvl1pPr>
          </a:lstStyle>
          <a:p>
            <a:endParaRPr lang="en-GB"/>
          </a:p>
        </p:txBody>
      </p:sp>
      <p:sp>
        <p:nvSpPr>
          <p:cNvPr id="16" name="Text Placeholder 15">
            <a:extLst>
              <a:ext uri="{FF2B5EF4-FFF2-40B4-BE49-F238E27FC236}">
                <a16:creationId xmlns:a16="http://schemas.microsoft.com/office/drawing/2014/main" id="{41154020-330A-4307-8B18-1E1750724F82}"/>
              </a:ext>
            </a:extLst>
          </p:cNvPr>
          <p:cNvSpPr>
            <a:spLocks noGrp="1"/>
          </p:cNvSpPr>
          <p:nvPr>
            <p:ph type="body" sz="quarter" idx="22" hasCustomPrompt="1"/>
          </p:nvPr>
        </p:nvSpPr>
        <p:spPr>
          <a:xfrm>
            <a:off x="704908" y="2345477"/>
            <a:ext cx="2714429" cy="584775"/>
          </a:xfrm>
        </p:spPr>
        <p:txBody>
          <a:bodyPr wrap="square" anchor="b">
            <a:spAutoFit/>
          </a:bodyPr>
          <a:lstStyle>
            <a:lvl1pPr marL="88900" indent="0">
              <a:lnSpc>
                <a:spcPct val="100000"/>
              </a:lnSpc>
              <a:buFontTx/>
              <a:buNone/>
              <a:tabLst/>
              <a:defRPr b="1">
                <a:solidFill>
                  <a:srgbClr val="405A9C"/>
                </a:solidFill>
              </a:defRPr>
            </a:lvl1pPr>
            <a:lvl2pPr marL="88900" indent="0">
              <a:lnSpc>
                <a:spcPct val="100000"/>
              </a:lnSpc>
              <a:buFontTx/>
              <a:buNone/>
              <a:tabLst/>
              <a:defRPr>
                <a:solidFill>
                  <a:schemeClr val="bg1"/>
                </a:solidFill>
              </a:defRPr>
            </a:lvl2pPr>
          </a:lstStyle>
          <a:p>
            <a:pPr lvl="0"/>
            <a:r>
              <a:rPr lang="en-GB"/>
              <a:t>Name</a:t>
            </a:r>
            <a:br>
              <a:rPr lang="en-GB"/>
            </a:br>
            <a:r>
              <a:rPr lang="en-GB"/>
              <a:t>Function</a:t>
            </a:r>
          </a:p>
        </p:txBody>
      </p:sp>
      <p:sp>
        <p:nvSpPr>
          <p:cNvPr id="17" name="Text Placeholder 15">
            <a:extLst>
              <a:ext uri="{FF2B5EF4-FFF2-40B4-BE49-F238E27FC236}">
                <a16:creationId xmlns:a16="http://schemas.microsoft.com/office/drawing/2014/main" id="{11E23B54-4D24-46E8-89DC-B72F0E0B6AB6}"/>
              </a:ext>
            </a:extLst>
          </p:cNvPr>
          <p:cNvSpPr>
            <a:spLocks noGrp="1"/>
          </p:cNvSpPr>
          <p:nvPr>
            <p:ph type="body" sz="quarter" idx="23" hasCustomPrompt="1"/>
          </p:nvPr>
        </p:nvSpPr>
        <p:spPr>
          <a:xfrm>
            <a:off x="4744868" y="2345477"/>
            <a:ext cx="2714429" cy="584775"/>
          </a:xfrm>
        </p:spPr>
        <p:txBody>
          <a:bodyPr wrap="square" anchor="b">
            <a:spAutoFit/>
          </a:bodyPr>
          <a:lstStyle>
            <a:lvl1pPr>
              <a:defRPr b="1">
                <a:solidFill>
                  <a:srgbClr val="009D9C"/>
                </a:solidFill>
              </a:defRPr>
            </a:lvl1pPr>
            <a:lvl2pPr marL="88900" indent="-88900">
              <a:buFont typeface="Arial" panose="020B0604020202020204" pitchFamily="34" charset="0"/>
              <a:buChar char=" "/>
              <a:defRPr>
                <a:solidFill>
                  <a:schemeClr val="bg1"/>
                </a:solidFill>
              </a:defRPr>
            </a:lvl2pPr>
          </a:lstStyle>
          <a:p>
            <a:pPr lvl="0"/>
            <a:r>
              <a:rPr lang="en-GB"/>
              <a:t>Name</a:t>
            </a:r>
            <a:br>
              <a:rPr lang="en-GB"/>
            </a:br>
            <a:r>
              <a:rPr lang="en-GB"/>
              <a:t>Function</a:t>
            </a:r>
          </a:p>
        </p:txBody>
      </p:sp>
      <p:sp>
        <p:nvSpPr>
          <p:cNvPr id="18" name="Text Placeholder 15">
            <a:extLst>
              <a:ext uri="{FF2B5EF4-FFF2-40B4-BE49-F238E27FC236}">
                <a16:creationId xmlns:a16="http://schemas.microsoft.com/office/drawing/2014/main" id="{B9F6CCAB-D20D-4FE7-A52D-DB5FEFAAB542}"/>
              </a:ext>
            </a:extLst>
          </p:cNvPr>
          <p:cNvSpPr>
            <a:spLocks noGrp="1"/>
          </p:cNvSpPr>
          <p:nvPr>
            <p:ph type="body" sz="quarter" idx="24" hasCustomPrompt="1"/>
          </p:nvPr>
        </p:nvSpPr>
        <p:spPr>
          <a:xfrm>
            <a:off x="8784828" y="2345477"/>
            <a:ext cx="2714429" cy="584775"/>
          </a:xfrm>
        </p:spPr>
        <p:txBody>
          <a:bodyPr wrap="square" anchor="b">
            <a:spAutoFit/>
          </a:bodyPr>
          <a:lstStyle>
            <a:lvl1pPr>
              <a:defRPr b="1">
                <a:solidFill>
                  <a:schemeClr val="accent4"/>
                </a:solidFill>
              </a:defRPr>
            </a:lvl1pPr>
            <a:lvl2pPr marL="88900" indent="-88900">
              <a:buFont typeface="Arial" panose="020B0604020202020204" pitchFamily="34" charset="0"/>
              <a:buChar char=" "/>
              <a:defRPr>
                <a:solidFill>
                  <a:schemeClr val="bg1"/>
                </a:solidFill>
              </a:defRPr>
            </a:lvl2pPr>
          </a:lstStyle>
          <a:p>
            <a:pPr lvl="0"/>
            <a:r>
              <a:rPr lang="en-GB"/>
              <a:t>Name</a:t>
            </a:r>
            <a:br>
              <a:rPr lang="en-GB"/>
            </a:br>
            <a:r>
              <a:rPr lang="en-GB"/>
              <a:t>Function</a:t>
            </a:r>
          </a:p>
        </p:txBody>
      </p:sp>
      <p:sp>
        <p:nvSpPr>
          <p:cNvPr id="4" name="Titre 3">
            <a:extLst>
              <a:ext uri="{FF2B5EF4-FFF2-40B4-BE49-F238E27FC236}">
                <a16:creationId xmlns:a16="http://schemas.microsoft.com/office/drawing/2014/main" id="{9F68698D-F3B0-4788-AF4C-465233CDAD8E}"/>
              </a:ext>
            </a:extLst>
          </p:cNvPr>
          <p:cNvSpPr>
            <a:spLocks noGrp="1"/>
          </p:cNvSpPr>
          <p:nvPr>
            <p:ph type="title" hasCustomPrompt="1"/>
          </p:nvPr>
        </p:nvSpPr>
        <p:spPr/>
        <p:txBody>
          <a:bodyPr/>
          <a:lstStyle>
            <a:lvl1pPr>
              <a:defRPr>
                <a:solidFill>
                  <a:schemeClr val="tx1">
                    <a:lumMod val="65000"/>
                    <a:lumOff val="35000"/>
                  </a:schemeClr>
                </a:solidFill>
              </a:defRPr>
            </a:lvl1pPr>
          </a:lstStyle>
          <a:p>
            <a:r>
              <a:rPr lang="fr-FR" err="1"/>
              <a:t>Title</a:t>
            </a:r>
            <a:r>
              <a:rPr lang="fr-FR"/>
              <a:t> of the slide</a:t>
            </a:r>
          </a:p>
        </p:txBody>
      </p:sp>
      <p:sp>
        <p:nvSpPr>
          <p:cNvPr id="21" name="Espace réservé du numéro de diapositive 2">
            <a:extLst>
              <a:ext uri="{FF2B5EF4-FFF2-40B4-BE49-F238E27FC236}">
                <a16:creationId xmlns:a16="http://schemas.microsoft.com/office/drawing/2014/main" id="{C6A7D93F-558B-468A-BD97-4A324D31E450}"/>
              </a:ext>
            </a:extLst>
          </p:cNvPr>
          <p:cNvSpPr>
            <a:spLocks noGrp="1"/>
          </p:cNvSpPr>
          <p:nvPr>
            <p:ph type="sldNum" sz="quarter" idx="25"/>
          </p:nvPr>
        </p:nvSpPr>
        <p:spPr>
          <a:xfrm>
            <a:off x="382932" y="6219234"/>
            <a:ext cx="360037" cy="365125"/>
          </a:xfrm>
        </p:spPr>
        <p:txBody>
          <a:bodyPr/>
          <a:lstStyle>
            <a:lvl1pPr>
              <a:defRPr>
                <a:solidFill>
                  <a:srgbClr val="405A9C"/>
                </a:solidFill>
              </a:defRPr>
            </a:lvl1pPr>
          </a:lstStyle>
          <a:p>
            <a:fld id="{D61AABEC-672F-4B68-B914-690DA978312C}" type="slidenum">
              <a:rPr lang="en-GB" smtClean="0"/>
              <a:pPr/>
              <a:t>‹#›</a:t>
            </a:fld>
            <a:r>
              <a:rPr lang="en-GB"/>
              <a:t> ‒ </a:t>
            </a:r>
          </a:p>
        </p:txBody>
      </p:sp>
    </p:spTree>
    <p:extLst>
      <p:ext uri="{BB962C8B-B14F-4D97-AF65-F5344CB8AC3E}">
        <p14:creationId xmlns:p14="http://schemas.microsoft.com/office/powerpoint/2010/main" val="1835766664"/>
      </p:ext>
    </p:extLst>
  </p:cSld>
  <p:clrMapOvr>
    <a:masterClrMapping/>
  </p:clrMapOvr>
  <p:extLst>
    <p:ext uri="{DCECCB84-F9BA-43D5-87BE-67443E8EF086}">
      <p15:sldGuideLst xmlns:p15="http://schemas.microsoft.com/office/powerpoint/2012/main">
        <p15:guide id="1" orient="horz" pos="232" userDrawn="1">
          <p15:clr>
            <a:srgbClr val="F26B43"/>
          </p15:clr>
        </p15:guide>
        <p15:guide id="2" orient="horz" pos="613" userDrawn="1">
          <p15:clr>
            <a:srgbClr val="F26B43"/>
          </p15:clr>
        </p15:guide>
        <p15:guide id="3" pos="247" userDrawn="1">
          <p15:clr>
            <a:srgbClr val="F26B43"/>
          </p15:clr>
        </p15:guide>
        <p15:guide id="4" pos="7424" userDrawn="1">
          <p15:clr>
            <a:srgbClr val="F26B43"/>
          </p15:clr>
        </p15:guide>
        <p15:guide id="5" orient="horz" pos="3906" userDrawn="1">
          <p15:clr>
            <a:srgbClr val="F26B43"/>
          </p15:clr>
        </p15:guide>
        <p15:guide id="6" orient="horz" pos="4156" userDrawn="1">
          <p15:clr>
            <a:srgbClr val="F26B43"/>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12_Contacts_Dark Blue Bg">
    <p:bg>
      <p:bgPr>
        <a:solidFill>
          <a:schemeClr val="bg1"/>
        </a:solidFill>
        <a:effectLst/>
      </p:bgPr>
    </p:bg>
    <p:spTree>
      <p:nvGrpSpPr>
        <p:cNvPr id="1" name=""/>
        <p:cNvGrpSpPr/>
        <p:nvPr/>
      </p:nvGrpSpPr>
      <p:grpSpPr>
        <a:xfrm>
          <a:off x="0" y="0"/>
          <a:ext cx="0" cy="0"/>
          <a:chOff x="0" y="0"/>
          <a:chExt cx="0" cy="0"/>
        </a:xfrm>
      </p:grpSpPr>
      <p:graphicFrame>
        <p:nvGraphicFramePr>
          <p:cNvPr id="7" name="Objet 6" hidden="1">
            <a:extLst>
              <a:ext uri="{FF2B5EF4-FFF2-40B4-BE49-F238E27FC236}">
                <a16:creationId xmlns:a16="http://schemas.microsoft.com/office/drawing/2014/main" id="{906C9BA4-2C1A-4C1C-ABBD-87F774202569}"/>
              </a:ext>
            </a:extLst>
          </p:cNvPr>
          <p:cNvGraphicFramePr>
            <a:graphicFrameLocks noChangeAspect="1"/>
          </p:cNvGraphicFramePr>
          <p:nvPr userDrawn="1">
            <p:custDataLst>
              <p:tags r:id="rId1"/>
            </p:custDataLst>
            <p:extLst>
              <p:ext uri="{D42A27DB-BD31-4B8C-83A1-F6EECF244321}">
                <p14:modId xmlns:p14="http://schemas.microsoft.com/office/powerpoint/2010/main" val="305954711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532" imgH="530" progId="TCLayout.ActiveDocument.1">
                  <p:embed/>
                </p:oleObj>
              </mc:Choice>
              <mc:Fallback>
                <p:oleObj name="Diapositive think-cell" r:id="rId4" imgW="532" imgH="530" progId="TCLayout.ActiveDocument.1">
                  <p:embed/>
                  <p:pic>
                    <p:nvPicPr>
                      <p:cNvPr id="7" name="Objet 6" hidden="1">
                        <a:extLst>
                          <a:ext uri="{FF2B5EF4-FFF2-40B4-BE49-F238E27FC236}">
                            <a16:creationId xmlns:a16="http://schemas.microsoft.com/office/drawing/2014/main" id="{906C9BA4-2C1A-4C1C-ABBD-87F774202569}"/>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24CDAF32-7531-489D-9E20-8B6D3F39840E}"/>
              </a:ext>
            </a:extLst>
          </p:cNvPr>
          <p:cNvSpPr/>
          <p:nvPr userDrawn="1">
            <p:custDataLst>
              <p:tags r:id="rId2"/>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a:latin typeface="Arial Black" panose="020B0A04020102020204" pitchFamily="34" charset="0"/>
              <a:ea typeface="+mj-ea"/>
              <a:cs typeface="+mj-cs"/>
              <a:sym typeface="Arial Black" panose="020B0A04020102020204" pitchFamily="34" charset="0"/>
            </a:endParaRPr>
          </a:p>
        </p:txBody>
      </p:sp>
      <p:sp>
        <p:nvSpPr>
          <p:cNvPr id="3" name="Picture Placeholder 2">
            <a:extLst>
              <a:ext uri="{FF2B5EF4-FFF2-40B4-BE49-F238E27FC236}">
                <a16:creationId xmlns:a16="http://schemas.microsoft.com/office/drawing/2014/main" id="{D29AB0E7-CA31-4A74-99A1-D377A0137CBB}"/>
              </a:ext>
            </a:extLst>
          </p:cNvPr>
          <p:cNvSpPr>
            <a:spLocks noGrp="1"/>
          </p:cNvSpPr>
          <p:nvPr>
            <p:ph type="pic" sz="quarter" idx="19"/>
          </p:nvPr>
        </p:nvSpPr>
        <p:spPr>
          <a:xfrm>
            <a:off x="783852" y="3155514"/>
            <a:ext cx="2498984" cy="2498984"/>
          </a:xfrm>
          <a:pattFill prst="wdUpDiag">
            <a:fgClr>
              <a:schemeClr val="bg1">
                <a:lumMod val="75000"/>
              </a:schemeClr>
            </a:fgClr>
            <a:bgClr>
              <a:schemeClr val="bg1">
                <a:lumMod val="85000"/>
              </a:schemeClr>
            </a:bgClr>
          </a:pattFill>
        </p:spPr>
        <p:txBody>
          <a:bodyPr/>
          <a:lstStyle>
            <a:lvl1pPr>
              <a:defRPr>
                <a:solidFill>
                  <a:schemeClr val="tx1">
                    <a:lumMod val="65000"/>
                    <a:lumOff val="35000"/>
                  </a:schemeClr>
                </a:solidFill>
              </a:defRPr>
            </a:lvl1pPr>
          </a:lstStyle>
          <a:p>
            <a:endParaRPr lang="en-GB"/>
          </a:p>
        </p:txBody>
      </p:sp>
      <p:sp>
        <p:nvSpPr>
          <p:cNvPr id="13" name="Picture Placeholder 2">
            <a:extLst>
              <a:ext uri="{FF2B5EF4-FFF2-40B4-BE49-F238E27FC236}">
                <a16:creationId xmlns:a16="http://schemas.microsoft.com/office/drawing/2014/main" id="{7B23CA1B-04FD-4FE6-BA8E-8A20DD3B6E3F}"/>
              </a:ext>
            </a:extLst>
          </p:cNvPr>
          <p:cNvSpPr>
            <a:spLocks noGrp="1"/>
          </p:cNvSpPr>
          <p:nvPr>
            <p:ph type="pic" sz="quarter" idx="20"/>
          </p:nvPr>
        </p:nvSpPr>
        <p:spPr>
          <a:xfrm>
            <a:off x="4823812" y="3155514"/>
            <a:ext cx="2498984" cy="2498984"/>
          </a:xfrm>
          <a:pattFill prst="wdUpDiag">
            <a:fgClr>
              <a:schemeClr val="bg1">
                <a:lumMod val="75000"/>
              </a:schemeClr>
            </a:fgClr>
            <a:bgClr>
              <a:schemeClr val="bg1">
                <a:lumMod val="85000"/>
              </a:schemeClr>
            </a:bgClr>
          </a:pattFill>
        </p:spPr>
        <p:txBody>
          <a:bodyPr/>
          <a:lstStyle>
            <a:lvl1pPr>
              <a:defRPr>
                <a:solidFill>
                  <a:schemeClr val="tx1">
                    <a:lumMod val="65000"/>
                    <a:lumOff val="35000"/>
                  </a:schemeClr>
                </a:solidFill>
              </a:defRPr>
            </a:lvl1pPr>
          </a:lstStyle>
          <a:p>
            <a:endParaRPr lang="en-GB"/>
          </a:p>
        </p:txBody>
      </p:sp>
      <p:sp>
        <p:nvSpPr>
          <p:cNvPr id="14" name="Picture Placeholder 2">
            <a:extLst>
              <a:ext uri="{FF2B5EF4-FFF2-40B4-BE49-F238E27FC236}">
                <a16:creationId xmlns:a16="http://schemas.microsoft.com/office/drawing/2014/main" id="{F9A195B7-D401-4421-B65D-1CEB16B5A92D}"/>
              </a:ext>
            </a:extLst>
          </p:cNvPr>
          <p:cNvSpPr>
            <a:spLocks noGrp="1"/>
          </p:cNvSpPr>
          <p:nvPr>
            <p:ph type="pic" sz="quarter" idx="21"/>
          </p:nvPr>
        </p:nvSpPr>
        <p:spPr>
          <a:xfrm>
            <a:off x="8863772" y="3155514"/>
            <a:ext cx="2498984" cy="2498984"/>
          </a:xfrm>
          <a:pattFill prst="wdUpDiag">
            <a:fgClr>
              <a:schemeClr val="bg1">
                <a:lumMod val="75000"/>
              </a:schemeClr>
            </a:fgClr>
            <a:bgClr>
              <a:schemeClr val="bg1">
                <a:lumMod val="85000"/>
              </a:schemeClr>
            </a:bgClr>
          </a:pattFill>
        </p:spPr>
        <p:txBody>
          <a:bodyPr/>
          <a:lstStyle>
            <a:lvl1pPr>
              <a:defRPr>
                <a:solidFill>
                  <a:schemeClr val="tx1">
                    <a:lumMod val="65000"/>
                    <a:lumOff val="35000"/>
                  </a:schemeClr>
                </a:solidFill>
              </a:defRPr>
            </a:lvl1pPr>
          </a:lstStyle>
          <a:p>
            <a:endParaRPr lang="en-GB"/>
          </a:p>
        </p:txBody>
      </p:sp>
      <p:sp>
        <p:nvSpPr>
          <p:cNvPr id="16" name="Text Placeholder 15">
            <a:extLst>
              <a:ext uri="{FF2B5EF4-FFF2-40B4-BE49-F238E27FC236}">
                <a16:creationId xmlns:a16="http://schemas.microsoft.com/office/drawing/2014/main" id="{41154020-330A-4307-8B18-1E1750724F82}"/>
              </a:ext>
            </a:extLst>
          </p:cNvPr>
          <p:cNvSpPr>
            <a:spLocks noGrp="1"/>
          </p:cNvSpPr>
          <p:nvPr>
            <p:ph type="body" sz="quarter" idx="22" hasCustomPrompt="1"/>
          </p:nvPr>
        </p:nvSpPr>
        <p:spPr>
          <a:xfrm>
            <a:off x="704908" y="2345477"/>
            <a:ext cx="2714429" cy="584775"/>
          </a:xfrm>
        </p:spPr>
        <p:txBody>
          <a:bodyPr wrap="square" anchor="b">
            <a:spAutoFit/>
          </a:bodyPr>
          <a:lstStyle>
            <a:lvl1pPr marL="88900" indent="0">
              <a:lnSpc>
                <a:spcPct val="100000"/>
              </a:lnSpc>
              <a:buFontTx/>
              <a:buNone/>
              <a:tabLst/>
              <a:defRPr b="1">
                <a:solidFill>
                  <a:srgbClr val="405A9C"/>
                </a:solidFill>
              </a:defRPr>
            </a:lvl1pPr>
            <a:lvl2pPr marL="88900" indent="0">
              <a:lnSpc>
                <a:spcPct val="100000"/>
              </a:lnSpc>
              <a:buFontTx/>
              <a:buNone/>
              <a:tabLst/>
              <a:defRPr>
                <a:solidFill>
                  <a:schemeClr val="bg1"/>
                </a:solidFill>
              </a:defRPr>
            </a:lvl2pPr>
          </a:lstStyle>
          <a:p>
            <a:pPr lvl="0"/>
            <a:r>
              <a:rPr lang="en-GB"/>
              <a:t>Name</a:t>
            </a:r>
            <a:br>
              <a:rPr lang="en-GB"/>
            </a:br>
            <a:r>
              <a:rPr lang="en-GB"/>
              <a:t>Function</a:t>
            </a:r>
          </a:p>
        </p:txBody>
      </p:sp>
      <p:sp>
        <p:nvSpPr>
          <p:cNvPr id="17" name="Text Placeholder 15">
            <a:extLst>
              <a:ext uri="{FF2B5EF4-FFF2-40B4-BE49-F238E27FC236}">
                <a16:creationId xmlns:a16="http://schemas.microsoft.com/office/drawing/2014/main" id="{11E23B54-4D24-46E8-89DC-B72F0E0B6AB6}"/>
              </a:ext>
            </a:extLst>
          </p:cNvPr>
          <p:cNvSpPr>
            <a:spLocks noGrp="1"/>
          </p:cNvSpPr>
          <p:nvPr>
            <p:ph type="body" sz="quarter" idx="23" hasCustomPrompt="1"/>
          </p:nvPr>
        </p:nvSpPr>
        <p:spPr>
          <a:xfrm>
            <a:off x="4744868" y="2345477"/>
            <a:ext cx="2714429" cy="584775"/>
          </a:xfrm>
        </p:spPr>
        <p:txBody>
          <a:bodyPr wrap="square" anchor="b">
            <a:spAutoFit/>
          </a:bodyPr>
          <a:lstStyle>
            <a:lvl1pPr>
              <a:defRPr b="1">
                <a:solidFill>
                  <a:srgbClr val="009D9C"/>
                </a:solidFill>
              </a:defRPr>
            </a:lvl1pPr>
            <a:lvl2pPr marL="88900" indent="-88900">
              <a:buFont typeface="Arial" panose="020B0604020202020204" pitchFamily="34" charset="0"/>
              <a:buChar char=" "/>
              <a:defRPr>
                <a:solidFill>
                  <a:schemeClr val="bg1"/>
                </a:solidFill>
              </a:defRPr>
            </a:lvl2pPr>
          </a:lstStyle>
          <a:p>
            <a:pPr lvl="0"/>
            <a:r>
              <a:rPr lang="en-GB"/>
              <a:t>Name</a:t>
            </a:r>
            <a:br>
              <a:rPr lang="en-GB"/>
            </a:br>
            <a:r>
              <a:rPr lang="en-GB"/>
              <a:t>Function</a:t>
            </a:r>
          </a:p>
        </p:txBody>
      </p:sp>
      <p:sp>
        <p:nvSpPr>
          <p:cNvPr id="18" name="Text Placeholder 15">
            <a:extLst>
              <a:ext uri="{FF2B5EF4-FFF2-40B4-BE49-F238E27FC236}">
                <a16:creationId xmlns:a16="http://schemas.microsoft.com/office/drawing/2014/main" id="{B9F6CCAB-D20D-4FE7-A52D-DB5FEFAAB542}"/>
              </a:ext>
            </a:extLst>
          </p:cNvPr>
          <p:cNvSpPr>
            <a:spLocks noGrp="1"/>
          </p:cNvSpPr>
          <p:nvPr>
            <p:ph type="body" sz="quarter" idx="24" hasCustomPrompt="1"/>
          </p:nvPr>
        </p:nvSpPr>
        <p:spPr>
          <a:xfrm>
            <a:off x="8784828" y="2345477"/>
            <a:ext cx="2714429" cy="584775"/>
          </a:xfrm>
        </p:spPr>
        <p:txBody>
          <a:bodyPr wrap="square" anchor="b">
            <a:spAutoFit/>
          </a:bodyPr>
          <a:lstStyle>
            <a:lvl1pPr>
              <a:defRPr b="1">
                <a:solidFill>
                  <a:schemeClr val="accent3"/>
                </a:solidFill>
              </a:defRPr>
            </a:lvl1pPr>
            <a:lvl2pPr marL="88900" indent="-88900">
              <a:buFont typeface="Arial" panose="020B0604020202020204" pitchFamily="34" charset="0"/>
              <a:buChar char=" "/>
              <a:defRPr>
                <a:solidFill>
                  <a:schemeClr val="bg1"/>
                </a:solidFill>
              </a:defRPr>
            </a:lvl2pPr>
          </a:lstStyle>
          <a:p>
            <a:pPr lvl="0"/>
            <a:r>
              <a:rPr lang="en-GB"/>
              <a:t>Name</a:t>
            </a:r>
            <a:br>
              <a:rPr lang="en-GB"/>
            </a:br>
            <a:r>
              <a:rPr lang="en-GB"/>
              <a:t>Function</a:t>
            </a:r>
          </a:p>
        </p:txBody>
      </p:sp>
      <p:sp>
        <p:nvSpPr>
          <p:cNvPr id="4" name="Titre 3">
            <a:extLst>
              <a:ext uri="{FF2B5EF4-FFF2-40B4-BE49-F238E27FC236}">
                <a16:creationId xmlns:a16="http://schemas.microsoft.com/office/drawing/2014/main" id="{9F68698D-F3B0-4788-AF4C-465233CDAD8E}"/>
              </a:ext>
            </a:extLst>
          </p:cNvPr>
          <p:cNvSpPr>
            <a:spLocks noGrp="1"/>
          </p:cNvSpPr>
          <p:nvPr>
            <p:ph type="title" hasCustomPrompt="1"/>
          </p:nvPr>
        </p:nvSpPr>
        <p:spPr/>
        <p:txBody>
          <a:bodyPr/>
          <a:lstStyle>
            <a:lvl1pPr>
              <a:defRPr>
                <a:solidFill>
                  <a:schemeClr val="tx1">
                    <a:lumMod val="65000"/>
                    <a:lumOff val="35000"/>
                  </a:schemeClr>
                </a:solidFill>
              </a:defRPr>
            </a:lvl1pPr>
          </a:lstStyle>
          <a:p>
            <a:r>
              <a:rPr lang="fr-FR" err="1"/>
              <a:t>Title</a:t>
            </a:r>
            <a:r>
              <a:rPr lang="fr-FR"/>
              <a:t> of the slide</a:t>
            </a:r>
          </a:p>
        </p:txBody>
      </p:sp>
      <p:sp>
        <p:nvSpPr>
          <p:cNvPr id="21" name="Espace réservé du numéro de diapositive 2">
            <a:extLst>
              <a:ext uri="{FF2B5EF4-FFF2-40B4-BE49-F238E27FC236}">
                <a16:creationId xmlns:a16="http://schemas.microsoft.com/office/drawing/2014/main" id="{C6A7D93F-558B-468A-BD97-4A324D31E450}"/>
              </a:ext>
            </a:extLst>
          </p:cNvPr>
          <p:cNvSpPr>
            <a:spLocks noGrp="1"/>
          </p:cNvSpPr>
          <p:nvPr>
            <p:ph type="sldNum" sz="quarter" idx="25"/>
          </p:nvPr>
        </p:nvSpPr>
        <p:spPr>
          <a:xfrm>
            <a:off x="382932" y="6219234"/>
            <a:ext cx="360037" cy="365125"/>
          </a:xfrm>
        </p:spPr>
        <p:txBody>
          <a:bodyPr/>
          <a:lstStyle>
            <a:lvl1pPr>
              <a:defRPr>
                <a:solidFill>
                  <a:srgbClr val="405A9C"/>
                </a:solidFill>
              </a:defRPr>
            </a:lvl1pPr>
          </a:lstStyle>
          <a:p>
            <a:fld id="{D61AABEC-672F-4B68-B914-690DA978312C}" type="slidenum">
              <a:rPr lang="en-GB" smtClean="0"/>
              <a:pPr/>
              <a:t>‹#›</a:t>
            </a:fld>
            <a:r>
              <a:rPr lang="en-GB"/>
              <a:t> ‒ </a:t>
            </a:r>
          </a:p>
        </p:txBody>
      </p:sp>
    </p:spTree>
    <p:extLst>
      <p:ext uri="{BB962C8B-B14F-4D97-AF65-F5344CB8AC3E}">
        <p14:creationId xmlns:p14="http://schemas.microsoft.com/office/powerpoint/2010/main" val="1515418514"/>
      </p:ext>
    </p:extLst>
  </p:cSld>
  <p:clrMapOvr>
    <a:masterClrMapping/>
  </p:clrMapOvr>
  <p:extLst>
    <p:ext uri="{DCECCB84-F9BA-43D5-87BE-67443E8EF086}">
      <p15:sldGuideLst xmlns:p15="http://schemas.microsoft.com/office/powerpoint/2012/main">
        <p15:guide id="1" orient="horz" pos="232">
          <p15:clr>
            <a:srgbClr val="F26B43"/>
          </p15:clr>
        </p15:guide>
        <p15:guide id="2" orient="horz" pos="613">
          <p15:clr>
            <a:srgbClr val="F26B43"/>
          </p15:clr>
        </p15:guide>
        <p15:guide id="3" pos="247">
          <p15:clr>
            <a:srgbClr val="F26B43"/>
          </p15:clr>
        </p15:guide>
        <p15:guide id="4" pos="7424">
          <p15:clr>
            <a:srgbClr val="F26B43"/>
          </p15:clr>
        </p15:guide>
        <p15:guide id="5" orient="horz" pos="3906">
          <p15:clr>
            <a:srgbClr val="F26B43"/>
          </p15:clr>
        </p15:guide>
        <p15:guide id="6" orient="horz" pos="4156">
          <p15:clr>
            <a:srgbClr val="F26B43"/>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1_Contacts_Dark Blue Bg">
    <p:bg>
      <p:bgPr>
        <a:solidFill>
          <a:schemeClr val="bg1"/>
        </a:solidFill>
        <a:effectLst/>
      </p:bgPr>
    </p:bg>
    <p:spTree>
      <p:nvGrpSpPr>
        <p:cNvPr id="1" name=""/>
        <p:cNvGrpSpPr/>
        <p:nvPr/>
      </p:nvGrpSpPr>
      <p:grpSpPr>
        <a:xfrm>
          <a:off x="0" y="0"/>
          <a:ext cx="0" cy="0"/>
          <a:chOff x="0" y="0"/>
          <a:chExt cx="0" cy="0"/>
        </a:xfrm>
      </p:grpSpPr>
      <p:graphicFrame>
        <p:nvGraphicFramePr>
          <p:cNvPr id="7" name="Objet 6" hidden="1">
            <a:extLst>
              <a:ext uri="{FF2B5EF4-FFF2-40B4-BE49-F238E27FC236}">
                <a16:creationId xmlns:a16="http://schemas.microsoft.com/office/drawing/2014/main" id="{906C9BA4-2C1A-4C1C-ABBD-87F774202569}"/>
              </a:ext>
            </a:extLst>
          </p:cNvPr>
          <p:cNvGraphicFramePr>
            <a:graphicFrameLocks noChangeAspect="1"/>
          </p:cNvGraphicFramePr>
          <p:nvPr userDrawn="1">
            <p:custDataLst>
              <p:tags r:id="rId1"/>
            </p:custDataLst>
            <p:extLst>
              <p:ext uri="{D42A27DB-BD31-4B8C-83A1-F6EECF244321}">
                <p14:modId xmlns:p14="http://schemas.microsoft.com/office/powerpoint/2010/main" val="289127738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532" imgH="530" progId="TCLayout.ActiveDocument.1">
                  <p:embed/>
                </p:oleObj>
              </mc:Choice>
              <mc:Fallback>
                <p:oleObj name="Diapositive think-cell" r:id="rId4" imgW="532" imgH="530" progId="TCLayout.ActiveDocument.1">
                  <p:embed/>
                  <p:pic>
                    <p:nvPicPr>
                      <p:cNvPr id="7" name="Objet 6" hidden="1">
                        <a:extLst>
                          <a:ext uri="{FF2B5EF4-FFF2-40B4-BE49-F238E27FC236}">
                            <a16:creationId xmlns:a16="http://schemas.microsoft.com/office/drawing/2014/main" id="{906C9BA4-2C1A-4C1C-ABBD-87F774202569}"/>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24CDAF32-7531-489D-9E20-8B6D3F39840E}"/>
              </a:ext>
            </a:extLst>
          </p:cNvPr>
          <p:cNvSpPr/>
          <p:nvPr userDrawn="1">
            <p:custDataLst>
              <p:tags r:id="rId2"/>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a:latin typeface="Arial Black" panose="020B0A04020102020204" pitchFamily="34" charset="0"/>
              <a:ea typeface="+mj-ea"/>
              <a:cs typeface="+mj-cs"/>
              <a:sym typeface="Arial Black" panose="020B0A04020102020204" pitchFamily="34" charset="0"/>
            </a:endParaRPr>
          </a:p>
        </p:txBody>
      </p:sp>
      <p:sp>
        <p:nvSpPr>
          <p:cNvPr id="3" name="Picture Placeholder 2">
            <a:extLst>
              <a:ext uri="{FF2B5EF4-FFF2-40B4-BE49-F238E27FC236}">
                <a16:creationId xmlns:a16="http://schemas.microsoft.com/office/drawing/2014/main" id="{D29AB0E7-CA31-4A74-99A1-D377A0137CBB}"/>
              </a:ext>
            </a:extLst>
          </p:cNvPr>
          <p:cNvSpPr>
            <a:spLocks noGrp="1"/>
          </p:cNvSpPr>
          <p:nvPr>
            <p:ph type="pic" sz="quarter" idx="19"/>
          </p:nvPr>
        </p:nvSpPr>
        <p:spPr>
          <a:xfrm>
            <a:off x="783852" y="1536230"/>
            <a:ext cx="1385697" cy="1385697"/>
          </a:xfrm>
          <a:pattFill prst="wdUpDiag">
            <a:fgClr>
              <a:schemeClr val="bg1">
                <a:lumMod val="75000"/>
              </a:schemeClr>
            </a:fgClr>
            <a:bgClr>
              <a:schemeClr val="bg1">
                <a:lumMod val="85000"/>
              </a:schemeClr>
            </a:bgClr>
          </a:pattFill>
        </p:spPr>
        <p:txBody>
          <a:bodyPr/>
          <a:lstStyle>
            <a:lvl1pPr>
              <a:defRPr>
                <a:solidFill>
                  <a:schemeClr val="tx1">
                    <a:lumMod val="65000"/>
                    <a:lumOff val="35000"/>
                  </a:schemeClr>
                </a:solidFill>
              </a:defRPr>
            </a:lvl1pPr>
          </a:lstStyle>
          <a:p>
            <a:endParaRPr lang="en-GB"/>
          </a:p>
        </p:txBody>
      </p:sp>
      <p:sp>
        <p:nvSpPr>
          <p:cNvPr id="13" name="Picture Placeholder 2">
            <a:extLst>
              <a:ext uri="{FF2B5EF4-FFF2-40B4-BE49-F238E27FC236}">
                <a16:creationId xmlns:a16="http://schemas.microsoft.com/office/drawing/2014/main" id="{7B23CA1B-04FD-4FE6-BA8E-8A20DD3B6E3F}"/>
              </a:ext>
            </a:extLst>
          </p:cNvPr>
          <p:cNvSpPr>
            <a:spLocks noGrp="1"/>
          </p:cNvSpPr>
          <p:nvPr>
            <p:ph type="pic" sz="quarter" idx="20"/>
          </p:nvPr>
        </p:nvSpPr>
        <p:spPr>
          <a:xfrm>
            <a:off x="4823812" y="1536230"/>
            <a:ext cx="1385697" cy="1385697"/>
          </a:xfrm>
          <a:pattFill prst="wdUpDiag">
            <a:fgClr>
              <a:schemeClr val="bg1">
                <a:lumMod val="75000"/>
              </a:schemeClr>
            </a:fgClr>
            <a:bgClr>
              <a:schemeClr val="bg1">
                <a:lumMod val="85000"/>
              </a:schemeClr>
            </a:bgClr>
          </a:pattFill>
        </p:spPr>
        <p:txBody>
          <a:bodyPr/>
          <a:lstStyle>
            <a:lvl1pPr>
              <a:defRPr>
                <a:solidFill>
                  <a:schemeClr val="tx1">
                    <a:lumMod val="65000"/>
                    <a:lumOff val="35000"/>
                  </a:schemeClr>
                </a:solidFill>
              </a:defRPr>
            </a:lvl1pPr>
          </a:lstStyle>
          <a:p>
            <a:endParaRPr lang="en-GB"/>
          </a:p>
        </p:txBody>
      </p:sp>
      <p:sp>
        <p:nvSpPr>
          <p:cNvPr id="14" name="Picture Placeholder 2">
            <a:extLst>
              <a:ext uri="{FF2B5EF4-FFF2-40B4-BE49-F238E27FC236}">
                <a16:creationId xmlns:a16="http://schemas.microsoft.com/office/drawing/2014/main" id="{F9A195B7-D401-4421-B65D-1CEB16B5A92D}"/>
              </a:ext>
            </a:extLst>
          </p:cNvPr>
          <p:cNvSpPr>
            <a:spLocks noGrp="1"/>
          </p:cNvSpPr>
          <p:nvPr>
            <p:ph type="pic" sz="quarter" idx="21"/>
          </p:nvPr>
        </p:nvSpPr>
        <p:spPr>
          <a:xfrm>
            <a:off x="8863772" y="1536230"/>
            <a:ext cx="1385697" cy="1385697"/>
          </a:xfrm>
          <a:pattFill prst="wdUpDiag">
            <a:fgClr>
              <a:schemeClr val="bg1">
                <a:lumMod val="75000"/>
              </a:schemeClr>
            </a:fgClr>
            <a:bgClr>
              <a:schemeClr val="bg1">
                <a:lumMod val="85000"/>
              </a:schemeClr>
            </a:bgClr>
          </a:pattFill>
        </p:spPr>
        <p:txBody>
          <a:bodyPr/>
          <a:lstStyle>
            <a:lvl1pPr>
              <a:defRPr>
                <a:solidFill>
                  <a:schemeClr val="tx1">
                    <a:lumMod val="65000"/>
                    <a:lumOff val="35000"/>
                  </a:schemeClr>
                </a:solidFill>
              </a:defRPr>
            </a:lvl1pPr>
          </a:lstStyle>
          <a:p>
            <a:endParaRPr lang="en-GB"/>
          </a:p>
        </p:txBody>
      </p:sp>
      <p:sp>
        <p:nvSpPr>
          <p:cNvPr id="16" name="Text Placeholder 15">
            <a:extLst>
              <a:ext uri="{FF2B5EF4-FFF2-40B4-BE49-F238E27FC236}">
                <a16:creationId xmlns:a16="http://schemas.microsoft.com/office/drawing/2014/main" id="{41154020-330A-4307-8B18-1E1750724F82}"/>
              </a:ext>
            </a:extLst>
          </p:cNvPr>
          <p:cNvSpPr>
            <a:spLocks noGrp="1"/>
          </p:cNvSpPr>
          <p:nvPr>
            <p:ph type="body" sz="quarter" idx="22" hasCustomPrompt="1"/>
          </p:nvPr>
        </p:nvSpPr>
        <p:spPr>
          <a:xfrm>
            <a:off x="704908" y="3135104"/>
            <a:ext cx="2714429" cy="584775"/>
          </a:xfrm>
        </p:spPr>
        <p:txBody>
          <a:bodyPr wrap="square" anchor="b">
            <a:spAutoFit/>
          </a:bodyPr>
          <a:lstStyle>
            <a:lvl1pPr marL="88900" indent="0">
              <a:lnSpc>
                <a:spcPct val="100000"/>
              </a:lnSpc>
              <a:buFontTx/>
              <a:buNone/>
              <a:tabLst/>
              <a:defRPr b="1">
                <a:solidFill>
                  <a:srgbClr val="405A9C"/>
                </a:solidFill>
              </a:defRPr>
            </a:lvl1pPr>
            <a:lvl2pPr marL="88900" indent="0">
              <a:lnSpc>
                <a:spcPct val="100000"/>
              </a:lnSpc>
              <a:buFontTx/>
              <a:buNone/>
              <a:tabLst/>
              <a:defRPr>
                <a:solidFill>
                  <a:schemeClr val="bg1"/>
                </a:solidFill>
              </a:defRPr>
            </a:lvl2pPr>
          </a:lstStyle>
          <a:p>
            <a:pPr lvl="0"/>
            <a:r>
              <a:rPr lang="en-GB"/>
              <a:t>Name</a:t>
            </a:r>
            <a:br>
              <a:rPr lang="en-GB"/>
            </a:br>
            <a:r>
              <a:rPr lang="en-GB"/>
              <a:t>Function</a:t>
            </a:r>
          </a:p>
        </p:txBody>
      </p:sp>
      <p:sp>
        <p:nvSpPr>
          <p:cNvPr id="17" name="Text Placeholder 15">
            <a:extLst>
              <a:ext uri="{FF2B5EF4-FFF2-40B4-BE49-F238E27FC236}">
                <a16:creationId xmlns:a16="http://schemas.microsoft.com/office/drawing/2014/main" id="{11E23B54-4D24-46E8-89DC-B72F0E0B6AB6}"/>
              </a:ext>
            </a:extLst>
          </p:cNvPr>
          <p:cNvSpPr>
            <a:spLocks noGrp="1"/>
          </p:cNvSpPr>
          <p:nvPr>
            <p:ph type="body" sz="quarter" idx="23" hasCustomPrompt="1"/>
          </p:nvPr>
        </p:nvSpPr>
        <p:spPr>
          <a:xfrm>
            <a:off x="4744868" y="3135104"/>
            <a:ext cx="2714429" cy="584775"/>
          </a:xfrm>
        </p:spPr>
        <p:txBody>
          <a:bodyPr wrap="square" anchor="b">
            <a:spAutoFit/>
          </a:bodyPr>
          <a:lstStyle>
            <a:lvl1pPr>
              <a:defRPr b="1">
                <a:solidFill>
                  <a:srgbClr val="009D9C"/>
                </a:solidFill>
              </a:defRPr>
            </a:lvl1pPr>
            <a:lvl2pPr marL="88900" indent="-88900">
              <a:buFont typeface="Arial" panose="020B0604020202020204" pitchFamily="34" charset="0"/>
              <a:buChar char=" "/>
              <a:defRPr>
                <a:solidFill>
                  <a:schemeClr val="bg1"/>
                </a:solidFill>
              </a:defRPr>
            </a:lvl2pPr>
          </a:lstStyle>
          <a:p>
            <a:pPr lvl="0"/>
            <a:r>
              <a:rPr lang="en-GB"/>
              <a:t>Name</a:t>
            </a:r>
            <a:br>
              <a:rPr lang="en-GB"/>
            </a:br>
            <a:r>
              <a:rPr lang="en-GB"/>
              <a:t>Function</a:t>
            </a:r>
          </a:p>
        </p:txBody>
      </p:sp>
      <p:sp>
        <p:nvSpPr>
          <p:cNvPr id="18" name="Text Placeholder 15">
            <a:extLst>
              <a:ext uri="{FF2B5EF4-FFF2-40B4-BE49-F238E27FC236}">
                <a16:creationId xmlns:a16="http://schemas.microsoft.com/office/drawing/2014/main" id="{B9F6CCAB-D20D-4FE7-A52D-DB5FEFAAB542}"/>
              </a:ext>
            </a:extLst>
          </p:cNvPr>
          <p:cNvSpPr>
            <a:spLocks noGrp="1"/>
          </p:cNvSpPr>
          <p:nvPr>
            <p:ph type="body" sz="quarter" idx="24" hasCustomPrompt="1"/>
          </p:nvPr>
        </p:nvSpPr>
        <p:spPr>
          <a:xfrm>
            <a:off x="8784828" y="3135104"/>
            <a:ext cx="2714429" cy="584775"/>
          </a:xfrm>
        </p:spPr>
        <p:txBody>
          <a:bodyPr wrap="square" anchor="b">
            <a:spAutoFit/>
          </a:bodyPr>
          <a:lstStyle>
            <a:lvl1pPr>
              <a:defRPr b="1">
                <a:solidFill>
                  <a:schemeClr val="accent4"/>
                </a:solidFill>
              </a:defRPr>
            </a:lvl1pPr>
            <a:lvl2pPr marL="88900" indent="-88900">
              <a:buFont typeface="Arial" panose="020B0604020202020204" pitchFamily="34" charset="0"/>
              <a:buChar char=" "/>
              <a:defRPr>
                <a:solidFill>
                  <a:schemeClr val="bg1"/>
                </a:solidFill>
              </a:defRPr>
            </a:lvl2pPr>
          </a:lstStyle>
          <a:p>
            <a:pPr lvl="0"/>
            <a:r>
              <a:rPr lang="en-GB"/>
              <a:t>Name</a:t>
            </a:r>
            <a:br>
              <a:rPr lang="en-GB"/>
            </a:br>
            <a:r>
              <a:rPr lang="en-GB"/>
              <a:t>Function</a:t>
            </a:r>
          </a:p>
        </p:txBody>
      </p:sp>
      <p:sp>
        <p:nvSpPr>
          <p:cNvPr id="4" name="Titre 3">
            <a:extLst>
              <a:ext uri="{FF2B5EF4-FFF2-40B4-BE49-F238E27FC236}">
                <a16:creationId xmlns:a16="http://schemas.microsoft.com/office/drawing/2014/main" id="{9F68698D-F3B0-4788-AF4C-465233CDAD8E}"/>
              </a:ext>
            </a:extLst>
          </p:cNvPr>
          <p:cNvSpPr>
            <a:spLocks noGrp="1"/>
          </p:cNvSpPr>
          <p:nvPr>
            <p:ph type="title" hasCustomPrompt="1"/>
          </p:nvPr>
        </p:nvSpPr>
        <p:spPr/>
        <p:txBody>
          <a:bodyPr/>
          <a:lstStyle>
            <a:lvl1pPr>
              <a:defRPr>
                <a:solidFill>
                  <a:schemeClr val="tx1">
                    <a:lumMod val="65000"/>
                    <a:lumOff val="35000"/>
                  </a:schemeClr>
                </a:solidFill>
              </a:defRPr>
            </a:lvl1pPr>
          </a:lstStyle>
          <a:p>
            <a:r>
              <a:rPr lang="fr-FR" err="1"/>
              <a:t>Title</a:t>
            </a:r>
            <a:r>
              <a:rPr lang="fr-FR"/>
              <a:t> of the slide</a:t>
            </a:r>
          </a:p>
        </p:txBody>
      </p:sp>
      <p:sp>
        <p:nvSpPr>
          <p:cNvPr id="21" name="Espace réservé du numéro de diapositive 2">
            <a:extLst>
              <a:ext uri="{FF2B5EF4-FFF2-40B4-BE49-F238E27FC236}">
                <a16:creationId xmlns:a16="http://schemas.microsoft.com/office/drawing/2014/main" id="{C6A7D93F-558B-468A-BD97-4A324D31E450}"/>
              </a:ext>
            </a:extLst>
          </p:cNvPr>
          <p:cNvSpPr>
            <a:spLocks noGrp="1"/>
          </p:cNvSpPr>
          <p:nvPr>
            <p:ph type="sldNum" sz="quarter" idx="25"/>
          </p:nvPr>
        </p:nvSpPr>
        <p:spPr>
          <a:xfrm>
            <a:off x="382932" y="6219234"/>
            <a:ext cx="360037" cy="365125"/>
          </a:xfrm>
        </p:spPr>
        <p:txBody>
          <a:bodyPr/>
          <a:lstStyle>
            <a:lvl1pPr>
              <a:defRPr>
                <a:solidFill>
                  <a:srgbClr val="405A9C"/>
                </a:solidFill>
              </a:defRPr>
            </a:lvl1pPr>
          </a:lstStyle>
          <a:p>
            <a:fld id="{D61AABEC-672F-4B68-B914-690DA978312C}" type="slidenum">
              <a:rPr lang="en-GB" smtClean="0"/>
              <a:pPr/>
              <a:t>‹#›</a:t>
            </a:fld>
            <a:r>
              <a:rPr lang="en-GB"/>
              <a:t> ‒ </a:t>
            </a:r>
          </a:p>
        </p:txBody>
      </p:sp>
      <p:sp>
        <p:nvSpPr>
          <p:cNvPr id="15" name="Text Placeholder 15">
            <a:extLst>
              <a:ext uri="{FF2B5EF4-FFF2-40B4-BE49-F238E27FC236}">
                <a16:creationId xmlns:a16="http://schemas.microsoft.com/office/drawing/2014/main" id="{2780E363-E4EC-7C4F-A56A-1C55D0E7F818}"/>
              </a:ext>
            </a:extLst>
          </p:cNvPr>
          <p:cNvSpPr>
            <a:spLocks noGrp="1"/>
          </p:cNvSpPr>
          <p:nvPr>
            <p:ph type="body" sz="quarter" idx="26" hasCustomPrompt="1"/>
          </p:nvPr>
        </p:nvSpPr>
        <p:spPr>
          <a:xfrm>
            <a:off x="704908" y="4051809"/>
            <a:ext cx="2714429" cy="338554"/>
          </a:xfrm>
        </p:spPr>
        <p:txBody>
          <a:bodyPr wrap="square" anchor="t">
            <a:spAutoFit/>
          </a:bodyPr>
          <a:lstStyle>
            <a:lvl1pPr marL="88900" indent="0">
              <a:lnSpc>
                <a:spcPct val="100000"/>
              </a:lnSpc>
              <a:buFontTx/>
              <a:buNone/>
              <a:tabLst/>
              <a:defRPr b="0">
                <a:solidFill>
                  <a:schemeClr val="tx1">
                    <a:lumMod val="65000"/>
                    <a:lumOff val="35000"/>
                  </a:schemeClr>
                </a:solidFill>
              </a:defRPr>
            </a:lvl1pPr>
            <a:lvl2pPr marL="88900" indent="0">
              <a:lnSpc>
                <a:spcPct val="100000"/>
              </a:lnSpc>
              <a:buFontTx/>
              <a:buNone/>
              <a:tabLst/>
              <a:defRPr>
                <a:solidFill>
                  <a:schemeClr val="bg1"/>
                </a:solidFill>
              </a:defRPr>
            </a:lvl2pPr>
          </a:lstStyle>
          <a:p>
            <a:pPr lvl="0"/>
            <a:r>
              <a:rPr lang="en-GB"/>
              <a:t>Your text here</a:t>
            </a:r>
          </a:p>
        </p:txBody>
      </p:sp>
      <p:sp>
        <p:nvSpPr>
          <p:cNvPr id="20" name="Text Placeholder 15">
            <a:extLst>
              <a:ext uri="{FF2B5EF4-FFF2-40B4-BE49-F238E27FC236}">
                <a16:creationId xmlns:a16="http://schemas.microsoft.com/office/drawing/2014/main" id="{096CE178-4D89-5A40-9119-8393374FFDD7}"/>
              </a:ext>
            </a:extLst>
          </p:cNvPr>
          <p:cNvSpPr>
            <a:spLocks noGrp="1"/>
          </p:cNvSpPr>
          <p:nvPr>
            <p:ph type="body" sz="quarter" idx="27" hasCustomPrompt="1"/>
          </p:nvPr>
        </p:nvSpPr>
        <p:spPr>
          <a:xfrm>
            <a:off x="4744868" y="4051809"/>
            <a:ext cx="2714429" cy="338554"/>
          </a:xfrm>
        </p:spPr>
        <p:txBody>
          <a:bodyPr wrap="square" anchor="t">
            <a:spAutoFit/>
          </a:bodyPr>
          <a:lstStyle>
            <a:lvl1pPr marL="85725" marR="0" indent="-85725" algn="l" defTabSz="914400" rtl="0" eaLnBrk="1" fontAlgn="auto" latinLnBrk="0" hangingPunct="1">
              <a:lnSpc>
                <a:spcPct val="100000"/>
              </a:lnSpc>
              <a:spcBef>
                <a:spcPts val="1800"/>
              </a:spcBef>
              <a:spcAft>
                <a:spcPts val="0"/>
              </a:spcAft>
              <a:buClrTx/>
              <a:buSzPct val="50000"/>
              <a:buFont typeface="HelveticaNeueLT Std Lt Cn" panose="020B0406020202030204" pitchFamily="34" charset="0"/>
              <a:buChar char=" "/>
              <a:tabLst/>
              <a:defRPr b="0">
                <a:solidFill>
                  <a:schemeClr val="tx1">
                    <a:lumMod val="65000"/>
                    <a:lumOff val="35000"/>
                  </a:schemeClr>
                </a:solidFill>
              </a:defRPr>
            </a:lvl1pPr>
            <a:lvl2pPr marL="88900" indent="-88900">
              <a:buFont typeface="Arial" panose="020B0604020202020204" pitchFamily="34" charset="0"/>
              <a:buChar char=" "/>
              <a:defRPr>
                <a:solidFill>
                  <a:schemeClr val="bg1"/>
                </a:solidFill>
              </a:defRPr>
            </a:lvl2pPr>
          </a:lstStyle>
          <a:p>
            <a:pPr lvl="0"/>
            <a:r>
              <a:rPr lang="en-GB"/>
              <a:t>Your text here</a:t>
            </a:r>
          </a:p>
        </p:txBody>
      </p:sp>
      <p:sp>
        <p:nvSpPr>
          <p:cNvPr id="22" name="Text Placeholder 15">
            <a:extLst>
              <a:ext uri="{FF2B5EF4-FFF2-40B4-BE49-F238E27FC236}">
                <a16:creationId xmlns:a16="http://schemas.microsoft.com/office/drawing/2014/main" id="{479BE394-9532-BF46-A98D-8CE3FA819A95}"/>
              </a:ext>
            </a:extLst>
          </p:cNvPr>
          <p:cNvSpPr>
            <a:spLocks noGrp="1"/>
          </p:cNvSpPr>
          <p:nvPr>
            <p:ph type="body" sz="quarter" idx="28" hasCustomPrompt="1"/>
          </p:nvPr>
        </p:nvSpPr>
        <p:spPr>
          <a:xfrm>
            <a:off x="8784828" y="4051809"/>
            <a:ext cx="2714429" cy="338554"/>
          </a:xfrm>
        </p:spPr>
        <p:txBody>
          <a:bodyPr wrap="square" anchor="t">
            <a:spAutoFit/>
          </a:bodyPr>
          <a:lstStyle>
            <a:lvl1pPr>
              <a:defRPr b="0">
                <a:solidFill>
                  <a:schemeClr val="tx1">
                    <a:lumMod val="65000"/>
                    <a:lumOff val="35000"/>
                  </a:schemeClr>
                </a:solidFill>
              </a:defRPr>
            </a:lvl1pPr>
            <a:lvl2pPr marL="88900" indent="-88900">
              <a:buFont typeface="Arial" panose="020B0604020202020204" pitchFamily="34" charset="0"/>
              <a:buChar char=" "/>
              <a:defRPr>
                <a:solidFill>
                  <a:schemeClr val="bg1"/>
                </a:solidFill>
              </a:defRPr>
            </a:lvl2pPr>
          </a:lstStyle>
          <a:p>
            <a:pPr lvl="0"/>
            <a:r>
              <a:rPr lang="en-GB"/>
              <a:t>Your text here</a:t>
            </a:r>
          </a:p>
        </p:txBody>
      </p:sp>
      <p:cxnSp>
        <p:nvCxnSpPr>
          <p:cNvPr id="24" name="Straight Connector 35">
            <a:extLst>
              <a:ext uri="{FF2B5EF4-FFF2-40B4-BE49-F238E27FC236}">
                <a16:creationId xmlns:a16="http://schemas.microsoft.com/office/drawing/2014/main" id="{3EA4FB8E-3615-9449-8196-ED5A63588733}"/>
              </a:ext>
            </a:extLst>
          </p:cNvPr>
          <p:cNvCxnSpPr>
            <a:cxnSpLocks/>
          </p:cNvCxnSpPr>
          <p:nvPr userDrawn="1"/>
        </p:nvCxnSpPr>
        <p:spPr>
          <a:xfrm>
            <a:off x="783852" y="3888674"/>
            <a:ext cx="1439522"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35">
            <a:extLst>
              <a:ext uri="{FF2B5EF4-FFF2-40B4-BE49-F238E27FC236}">
                <a16:creationId xmlns:a16="http://schemas.microsoft.com/office/drawing/2014/main" id="{17265A56-36FC-0F44-BB25-35D85ED18420}"/>
              </a:ext>
            </a:extLst>
          </p:cNvPr>
          <p:cNvCxnSpPr>
            <a:cxnSpLocks/>
          </p:cNvCxnSpPr>
          <p:nvPr userDrawn="1"/>
        </p:nvCxnSpPr>
        <p:spPr>
          <a:xfrm>
            <a:off x="4836307" y="3888674"/>
            <a:ext cx="1439522"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35">
            <a:extLst>
              <a:ext uri="{FF2B5EF4-FFF2-40B4-BE49-F238E27FC236}">
                <a16:creationId xmlns:a16="http://schemas.microsoft.com/office/drawing/2014/main" id="{3BC4A4BD-5C54-7742-8BD9-A2CD9C68D377}"/>
              </a:ext>
            </a:extLst>
          </p:cNvPr>
          <p:cNvCxnSpPr>
            <a:cxnSpLocks/>
          </p:cNvCxnSpPr>
          <p:nvPr userDrawn="1"/>
        </p:nvCxnSpPr>
        <p:spPr>
          <a:xfrm>
            <a:off x="8854125" y="3888674"/>
            <a:ext cx="1439522"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59627322"/>
      </p:ext>
    </p:extLst>
  </p:cSld>
  <p:clrMapOvr>
    <a:masterClrMapping/>
  </p:clrMapOvr>
  <p:extLst>
    <p:ext uri="{DCECCB84-F9BA-43D5-87BE-67443E8EF086}">
      <p15:sldGuideLst xmlns:p15="http://schemas.microsoft.com/office/powerpoint/2012/main">
        <p15:guide id="1" orient="horz" pos="232">
          <p15:clr>
            <a:srgbClr val="F26B43"/>
          </p15:clr>
        </p15:guide>
        <p15:guide id="2" orient="horz" pos="613">
          <p15:clr>
            <a:srgbClr val="F26B43"/>
          </p15:clr>
        </p15:guide>
        <p15:guide id="3" pos="247">
          <p15:clr>
            <a:srgbClr val="F26B43"/>
          </p15:clr>
        </p15:guide>
        <p15:guide id="4" pos="7424">
          <p15:clr>
            <a:srgbClr val="F26B43"/>
          </p15:clr>
        </p15:guide>
        <p15:guide id="5" orient="horz" pos="3906">
          <p15:clr>
            <a:srgbClr val="F26B43"/>
          </p15:clr>
        </p15:guide>
        <p15:guide id="6" orient="horz" pos="4156">
          <p15:clr>
            <a:srgbClr val="F26B43"/>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13_Contacts_Dark Blue Bg">
    <p:bg>
      <p:bgPr>
        <a:solidFill>
          <a:schemeClr val="bg1"/>
        </a:solidFill>
        <a:effectLst/>
      </p:bgPr>
    </p:bg>
    <p:spTree>
      <p:nvGrpSpPr>
        <p:cNvPr id="1" name=""/>
        <p:cNvGrpSpPr/>
        <p:nvPr/>
      </p:nvGrpSpPr>
      <p:grpSpPr>
        <a:xfrm>
          <a:off x="0" y="0"/>
          <a:ext cx="0" cy="0"/>
          <a:chOff x="0" y="0"/>
          <a:chExt cx="0" cy="0"/>
        </a:xfrm>
      </p:grpSpPr>
      <p:graphicFrame>
        <p:nvGraphicFramePr>
          <p:cNvPr id="7" name="Objet 6" hidden="1">
            <a:extLst>
              <a:ext uri="{FF2B5EF4-FFF2-40B4-BE49-F238E27FC236}">
                <a16:creationId xmlns:a16="http://schemas.microsoft.com/office/drawing/2014/main" id="{906C9BA4-2C1A-4C1C-ABBD-87F774202569}"/>
              </a:ext>
            </a:extLst>
          </p:cNvPr>
          <p:cNvGraphicFramePr>
            <a:graphicFrameLocks noChangeAspect="1"/>
          </p:cNvGraphicFramePr>
          <p:nvPr userDrawn="1">
            <p:custDataLst>
              <p:tags r:id="rId1"/>
            </p:custDataLst>
            <p:extLst>
              <p:ext uri="{D42A27DB-BD31-4B8C-83A1-F6EECF244321}">
                <p14:modId xmlns:p14="http://schemas.microsoft.com/office/powerpoint/2010/main" val="216941243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532" imgH="530" progId="TCLayout.ActiveDocument.1">
                  <p:embed/>
                </p:oleObj>
              </mc:Choice>
              <mc:Fallback>
                <p:oleObj name="Diapositive think-cell" r:id="rId4" imgW="532" imgH="530" progId="TCLayout.ActiveDocument.1">
                  <p:embed/>
                  <p:pic>
                    <p:nvPicPr>
                      <p:cNvPr id="7" name="Objet 6" hidden="1">
                        <a:extLst>
                          <a:ext uri="{FF2B5EF4-FFF2-40B4-BE49-F238E27FC236}">
                            <a16:creationId xmlns:a16="http://schemas.microsoft.com/office/drawing/2014/main" id="{906C9BA4-2C1A-4C1C-ABBD-87F774202569}"/>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24CDAF32-7531-489D-9E20-8B6D3F39840E}"/>
              </a:ext>
            </a:extLst>
          </p:cNvPr>
          <p:cNvSpPr/>
          <p:nvPr userDrawn="1">
            <p:custDataLst>
              <p:tags r:id="rId2"/>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a:latin typeface="Arial Black" panose="020B0A04020102020204" pitchFamily="34" charset="0"/>
              <a:ea typeface="+mj-ea"/>
              <a:cs typeface="+mj-cs"/>
              <a:sym typeface="Arial Black" panose="020B0A04020102020204" pitchFamily="34" charset="0"/>
            </a:endParaRPr>
          </a:p>
        </p:txBody>
      </p:sp>
      <p:sp>
        <p:nvSpPr>
          <p:cNvPr id="3" name="Picture Placeholder 2">
            <a:extLst>
              <a:ext uri="{FF2B5EF4-FFF2-40B4-BE49-F238E27FC236}">
                <a16:creationId xmlns:a16="http://schemas.microsoft.com/office/drawing/2014/main" id="{D29AB0E7-CA31-4A74-99A1-D377A0137CBB}"/>
              </a:ext>
            </a:extLst>
          </p:cNvPr>
          <p:cNvSpPr>
            <a:spLocks noGrp="1"/>
          </p:cNvSpPr>
          <p:nvPr>
            <p:ph type="pic" sz="quarter" idx="19"/>
          </p:nvPr>
        </p:nvSpPr>
        <p:spPr>
          <a:xfrm>
            <a:off x="783852" y="1536230"/>
            <a:ext cx="1385697" cy="1385697"/>
          </a:xfrm>
          <a:pattFill prst="wdUpDiag">
            <a:fgClr>
              <a:schemeClr val="bg1">
                <a:lumMod val="75000"/>
              </a:schemeClr>
            </a:fgClr>
            <a:bgClr>
              <a:schemeClr val="bg1">
                <a:lumMod val="85000"/>
              </a:schemeClr>
            </a:bgClr>
          </a:pattFill>
        </p:spPr>
        <p:txBody>
          <a:bodyPr/>
          <a:lstStyle>
            <a:lvl1pPr>
              <a:defRPr>
                <a:solidFill>
                  <a:schemeClr val="tx1">
                    <a:lumMod val="65000"/>
                    <a:lumOff val="35000"/>
                  </a:schemeClr>
                </a:solidFill>
              </a:defRPr>
            </a:lvl1pPr>
          </a:lstStyle>
          <a:p>
            <a:endParaRPr lang="en-GB"/>
          </a:p>
        </p:txBody>
      </p:sp>
      <p:sp>
        <p:nvSpPr>
          <p:cNvPr id="13" name="Picture Placeholder 2">
            <a:extLst>
              <a:ext uri="{FF2B5EF4-FFF2-40B4-BE49-F238E27FC236}">
                <a16:creationId xmlns:a16="http://schemas.microsoft.com/office/drawing/2014/main" id="{7B23CA1B-04FD-4FE6-BA8E-8A20DD3B6E3F}"/>
              </a:ext>
            </a:extLst>
          </p:cNvPr>
          <p:cNvSpPr>
            <a:spLocks noGrp="1"/>
          </p:cNvSpPr>
          <p:nvPr>
            <p:ph type="pic" sz="quarter" idx="20"/>
          </p:nvPr>
        </p:nvSpPr>
        <p:spPr>
          <a:xfrm>
            <a:off x="4823812" y="1536230"/>
            <a:ext cx="1385697" cy="1385697"/>
          </a:xfrm>
          <a:pattFill prst="wdUpDiag">
            <a:fgClr>
              <a:schemeClr val="bg1">
                <a:lumMod val="75000"/>
              </a:schemeClr>
            </a:fgClr>
            <a:bgClr>
              <a:schemeClr val="bg1">
                <a:lumMod val="85000"/>
              </a:schemeClr>
            </a:bgClr>
          </a:pattFill>
        </p:spPr>
        <p:txBody>
          <a:bodyPr/>
          <a:lstStyle>
            <a:lvl1pPr>
              <a:defRPr>
                <a:solidFill>
                  <a:schemeClr val="tx1">
                    <a:lumMod val="65000"/>
                    <a:lumOff val="35000"/>
                  </a:schemeClr>
                </a:solidFill>
              </a:defRPr>
            </a:lvl1pPr>
          </a:lstStyle>
          <a:p>
            <a:endParaRPr lang="en-GB"/>
          </a:p>
        </p:txBody>
      </p:sp>
      <p:sp>
        <p:nvSpPr>
          <p:cNvPr id="14" name="Picture Placeholder 2">
            <a:extLst>
              <a:ext uri="{FF2B5EF4-FFF2-40B4-BE49-F238E27FC236}">
                <a16:creationId xmlns:a16="http://schemas.microsoft.com/office/drawing/2014/main" id="{F9A195B7-D401-4421-B65D-1CEB16B5A92D}"/>
              </a:ext>
            </a:extLst>
          </p:cNvPr>
          <p:cNvSpPr>
            <a:spLocks noGrp="1"/>
          </p:cNvSpPr>
          <p:nvPr>
            <p:ph type="pic" sz="quarter" idx="21"/>
          </p:nvPr>
        </p:nvSpPr>
        <p:spPr>
          <a:xfrm>
            <a:off x="8863772" y="1536230"/>
            <a:ext cx="1385697" cy="1385697"/>
          </a:xfrm>
          <a:pattFill prst="wdUpDiag">
            <a:fgClr>
              <a:schemeClr val="bg1">
                <a:lumMod val="75000"/>
              </a:schemeClr>
            </a:fgClr>
            <a:bgClr>
              <a:schemeClr val="bg1">
                <a:lumMod val="85000"/>
              </a:schemeClr>
            </a:bgClr>
          </a:pattFill>
        </p:spPr>
        <p:txBody>
          <a:bodyPr/>
          <a:lstStyle>
            <a:lvl1pPr>
              <a:defRPr>
                <a:solidFill>
                  <a:schemeClr val="tx1">
                    <a:lumMod val="65000"/>
                    <a:lumOff val="35000"/>
                  </a:schemeClr>
                </a:solidFill>
              </a:defRPr>
            </a:lvl1pPr>
          </a:lstStyle>
          <a:p>
            <a:endParaRPr lang="en-GB"/>
          </a:p>
        </p:txBody>
      </p:sp>
      <p:sp>
        <p:nvSpPr>
          <p:cNvPr id="16" name="Text Placeholder 15">
            <a:extLst>
              <a:ext uri="{FF2B5EF4-FFF2-40B4-BE49-F238E27FC236}">
                <a16:creationId xmlns:a16="http://schemas.microsoft.com/office/drawing/2014/main" id="{41154020-330A-4307-8B18-1E1750724F82}"/>
              </a:ext>
            </a:extLst>
          </p:cNvPr>
          <p:cNvSpPr>
            <a:spLocks noGrp="1"/>
          </p:cNvSpPr>
          <p:nvPr>
            <p:ph type="body" sz="quarter" idx="22" hasCustomPrompt="1"/>
          </p:nvPr>
        </p:nvSpPr>
        <p:spPr>
          <a:xfrm>
            <a:off x="704908" y="3135104"/>
            <a:ext cx="2714429" cy="584775"/>
          </a:xfrm>
        </p:spPr>
        <p:txBody>
          <a:bodyPr wrap="square" anchor="b">
            <a:spAutoFit/>
          </a:bodyPr>
          <a:lstStyle>
            <a:lvl1pPr marL="88900" indent="0">
              <a:lnSpc>
                <a:spcPct val="100000"/>
              </a:lnSpc>
              <a:buFontTx/>
              <a:buNone/>
              <a:tabLst/>
              <a:defRPr b="1">
                <a:solidFill>
                  <a:srgbClr val="405A9C"/>
                </a:solidFill>
              </a:defRPr>
            </a:lvl1pPr>
            <a:lvl2pPr marL="88900" indent="0">
              <a:lnSpc>
                <a:spcPct val="100000"/>
              </a:lnSpc>
              <a:buFontTx/>
              <a:buNone/>
              <a:tabLst/>
              <a:defRPr>
                <a:solidFill>
                  <a:schemeClr val="bg1"/>
                </a:solidFill>
              </a:defRPr>
            </a:lvl2pPr>
          </a:lstStyle>
          <a:p>
            <a:pPr lvl="0"/>
            <a:r>
              <a:rPr lang="en-GB"/>
              <a:t>Name</a:t>
            </a:r>
            <a:br>
              <a:rPr lang="en-GB"/>
            </a:br>
            <a:r>
              <a:rPr lang="en-GB"/>
              <a:t>Function</a:t>
            </a:r>
          </a:p>
        </p:txBody>
      </p:sp>
      <p:sp>
        <p:nvSpPr>
          <p:cNvPr id="17" name="Text Placeholder 15">
            <a:extLst>
              <a:ext uri="{FF2B5EF4-FFF2-40B4-BE49-F238E27FC236}">
                <a16:creationId xmlns:a16="http://schemas.microsoft.com/office/drawing/2014/main" id="{11E23B54-4D24-46E8-89DC-B72F0E0B6AB6}"/>
              </a:ext>
            </a:extLst>
          </p:cNvPr>
          <p:cNvSpPr>
            <a:spLocks noGrp="1"/>
          </p:cNvSpPr>
          <p:nvPr>
            <p:ph type="body" sz="quarter" idx="23" hasCustomPrompt="1"/>
          </p:nvPr>
        </p:nvSpPr>
        <p:spPr>
          <a:xfrm>
            <a:off x="4744868" y="3135104"/>
            <a:ext cx="2714429" cy="584775"/>
          </a:xfrm>
        </p:spPr>
        <p:txBody>
          <a:bodyPr wrap="square" anchor="b">
            <a:spAutoFit/>
          </a:bodyPr>
          <a:lstStyle>
            <a:lvl1pPr>
              <a:defRPr b="1">
                <a:solidFill>
                  <a:srgbClr val="009D9C"/>
                </a:solidFill>
              </a:defRPr>
            </a:lvl1pPr>
            <a:lvl2pPr marL="88900" indent="-88900">
              <a:buFont typeface="Arial" panose="020B0604020202020204" pitchFamily="34" charset="0"/>
              <a:buChar char=" "/>
              <a:defRPr>
                <a:solidFill>
                  <a:schemeClr val="bg1"/>
                </a:solidFill>
              </a:defRPr>
            </a:lvl2pPr>
          </a:lstStyle>
          <a:p>
            <a:pPr lvl="0"/>
            <a:r>
              <a:rPr lang="en-GB"/>
              <a:t>Name</a:t>
            </a:r>
            <a:br>
              <a:rPr lang="en-GB"/>
            </a:br>
            <a:r>
              <a:rPr lang="en-GB"/>
              <a:t>Function</a:t>
            </a:r>
          </a:p>
        </p:txBody>
      </p:sp>
      <p:sp>
        <p:nvSpPr>
          <p:cNvPr id="18" name="Text Placeholder 15">
            <a:extLst>
              <a:ext uri="{FF2B5EF4-FFF2-40B4-BE49-F238E27FC236}">
                <a16:creationId xmlns:a16="http://schemas.microsoft.com/office/drawing/2014/main" id="{B9F6CCAB-D20D-4FE7-A52D-DB5FEFAAB542}"/>
              </a:ext>
            </a:extLst>
          </p:cNvPr>
          <p:cNvSpPr>
            <a:spLocks noGrp="1"/>
          </p:cNvSpPr>
          <p:nvPr>
            <p:ph type="body" sz="quarter" idx="24" hasCustomPrompt="1"/>
          </p:nvPr>
        </p:nvSpPr>
        <p:spPr>
          <a:xfrm>
            <a:off x="8784828" y="3135104"/>
            <a:ext cx="2714429" cy="584775"/>
          </a:xfrm>
        </p:spPr>
        <p:txBody>
          <a:bodyPr wrap="square" anchor="b">
            <a:spAutoFit/>
          </a:bodyPr>
          <a:lstStyle>
            <a:lvl1pPr>
              <a:defRPr b="1">
                <a:solidFill>
                  <a:schemeClr val="accent3"/>
                </a:solidFill>
              </a:defRPr>
            </a:lvl1pPr>
            <a:lvl2pPr marL="88900" indent="-88900">
              <a:buFont typeface="Arial" panose="020B0604020202020204" pitchFamily="34" charset="0"/>
              <a:buChar char=" "/>
              <a:defRPr>
                <a:solidFill>
                  <a:schemeClr val="bg1"/>
                </a:solidFill>
              </a:defRPr>
            </a:lvl2pPr>
          </a:lstStyle>
          <a:p>
            <a:pPr lvl="0"/>
            <a:r>
              <a:rPr lang="en-GB"/>
              <a:t>Name</a:t>
            </a:r>
            <a:br>
              <a:rPr lang="en-GB"/>
            </a:br>
            <a:r>
              <a:rPr lang="en-GB"/>
              <a:t>Function</a:t>
            </a:r>
          </a:p>
        </p:txBody>
      </p:sp>
      <p:sp>
        <p:nvSpPr>
          <p:cNvPr id="4" name="Titre 3">
            <a:extLst>
              <a:ext uri="{FF2B5EF4-FFF2-40B4-BE49-F238E27FC236}">
                <a16:creationId xmlns:a16="http://schemas.microsoft.com/office/drawing/2014/main" id="{9F68698D-F3B0-4788-AF4C-465233CDAD8E}"/>
              </a:ext>
            </a:extLst>
          </p:cNvPr>
          <p:cNvSpPr>
            <a:spLocks noGrp="1"/>
          </p:cNvSpPr>
          <p:nvPr>
            <p:ph type="title" hasCustomPrompt="1"/>
          </p:nvPr>
        </p:nvSpPr>
        <p:spPr/>
        <p:txBody>
          <a:bodyPr/>
          <a:lstStyle>
            <a:lvl1pPr>
              <a:defRPr>
                <a:solidFill>
                  <a:schemeClr val="tx1">
                    <a:lumMod val="65000"/>
                    <a:lumOff val="35000"/>
                  </a:schemeClr>
                </a:solidFill>
              </a:defRPr>
            </a:lvl1pPr>
          </a:lstStyle>
          <a:p>
            <a:r>
              <a:rPr lang="fr-FR" err="1"/>
              <a:t>Title</a:t>
            </a:r>
            <a:r>
              <a:rPr lang="fr-FR"/>
              <a:t> of the slide</a:t>
            </a:r>
          </a:p>
        </p:txBody>
      </p:sp>
      <p:sp>
        <p:nvSpPr>
          <p:cNvPr id="21" name="Espace réservé du numéro de diapositive 2">
            <a:extLst>
              <a:ext uri="{FF2B5EF4-FFF2-40B4-BE49-F238E27FC236}">
                <a16:creationId xmlns:a16="http://schemas.microsoft.com/office/drawing/2014/main" id="{C6A7D93F-558B-468A-BD97-4A324D31E450}"/>
              </a:ext>
            </a:extLst>
          </p:cNvPr>
          <p:cNvSpPr>
            <a:spLocks noGrp="1"/>
          </p:cNvSpPr>
          <p:nvPr>
            <p:ph type="sldNum" sz="quarter" idx="25"/>
          </p:nvPr>
        </p:nvSpPr>
        <p:spPr>
          <a:xfrm>
            <a:off x="382932" y="6219234"/>
            <a:ext cx="360037" cy="365125"/>
          </a:xfrm>
        </p:spPr>
        <p:txBody>
          <a:bodyPr/>
          <a:lstStyle>
            <a:lvl1pPr>
              <a:defRPr>
                <a:solidFill>
                  <a:srgbClr val="405A9C"/>
                </a:solidFill>
              </a:defRPr>
            </a:lvl1pPr>
          </a:lstStyle>
          <a:p>
            <a:fld id="{D61AABEC-672F-4B68-B914-690DA978312C}" type="slidenum">
              <a:rPr lang="en-GB" smtClean="0"/>
              <a:pPr/>
              <a:t>‹#›</a:t>
            </a:fld>
            <a:r>
              <a:rPr lang="en-GB"/>
              <a:t> ‒ </a:t>
            </a:r>
          </a:p>
        </p:txBody>
      </p:sp>
      <p:sp>
        <p:nvSpPr>
          <p:cNvPr id="15" name="Text Placeholder 15">
            <a:extLst>
              <a:ext uri="{FF2B5EF4-FFF2-40B4-BE49-F238E27FC236}">
                <a16:creationId xmlns:a16="http://schemas.microsoft.com/office/drawing/2014/main" id="{2780E363-E4EC-7C4F-A56A-1C55D0E7F818}"/>
              </a:ext>
            </a:extLst>
          </p:cNvPr>
          <p:cNvSpPr>
            <a:spLocks noGrp="1"/>
          </p:cNvSpPr>
          <p:nvPr>
            <p:ph type="body" sz="quarter" idx="26" hasCustomPrompt="1"/>
          </p:nvPr>
        </p:nvSpPr>
        <p:spPr>
          <a:xfrm>
            <a:off x="704908" y="4051809"/>
            <a:ext cx="2714429" cy="338554"/>
          </a:xfrm>
        </p:spPr>
        <p:txBody>
          <a:bodyPr wrap="square" anchor="t">
            <a:spAutoFit/>
          </a:bodyPr>
          <a:lstStyle>
            <a:lvl1pPr marL="88900" indent="0">
              <a:lnSpc>
                <a:spcPct val="100000"/>
              </a:lnSpc>
              <a:buFontTx/>
              <a:buNone/>
              <a:tabLst/>
              <a:defRPr b="0">
                <a:solidFill>
                  <a:schemeClr val="tx1">
                    <a:lumMod val="65000"/>
                    <a:lumOff val="35000"/>
                  </a:schemeClr>
                </a:solidFill>
              </a:defRPr>
            </a:lvl1pPr>
            <a:lvl2pPr marL="88900" indent="0">
              <a:lnSpc>
                <a:spcPct val="100000"/>
              </a:lnSpc>
              <a:buFontTx/>
              <a:buNone/>
              <a:tabLst/>
              <a:defRPr>
                <a:solidFill>
                  <a:schemeClr val="bg1"/>
                </a:solidFill>
              </a:defRPr>
            </a:lvl2pPr>
          </a:lstStyle>
          <a:p>
            <a:pPr lvl="0"/>
            <a:r>
              <a:rPr lang="en-GB"/>
              <a:t>Your text here</a:t>
            </a:r>
          </a:p>
        </p:txBody>
      </p:sp>
      <p:sp>
        <p:nvSpPr>
          <p:cNvPr id="20" name="Text Placeholder 15">
            <a:extLst>
              <a:ext uri="{FF2B5EF4-FFF2-40B4-BE49-F238E27FC236}">
                <a16:creationId xmlns:a16="http://schemas.microsoft.com/office/drawing/2014/main" id="{096CE178-4D89-5A40-9119-8393374FFDD7}"/>
              </a:ext>
            </a:extLst>
          </p:cNvPr>
          <p:cNvSpPr>
            <a:spLocks noGrp="1"/>
          </p:cNvSpPr>
          <p:nvPr>
            <p:ph type="body" sz="quarter" idx="27" hasCustomPrompt="1"/>
          </p:nvPr>
        </p:nvSpPr>
        <p:spPr>
          <a:xfrm>
            <a:off x="4744868" y="4051809"/>
            <a:ext cx="2714429" cy="338554"/>
          </a:xfrm>
        </p:spPr>
        <p:txBody>
          <a:bodyPr wrap="square" anchor="t">
            <a:spAutoFit/>
          </a:bodyPr>
          <a:lstStyle>
            <a:lvl1pPr marL="85725" marR="0" indent="-85725" algn="l" defTabSz="914400" rtl="0" eaLnBrk="1" fontAlgn="auto" latinLnBrk="0" hangingPunct="1">
              <a:lnSpc>
                <a:spcPct val="100000"/>
              </a:lnSpc>
              <a:spcBef>
                <a:spcPts val="1800"/>
              </a:spcBef>
              <a:spcAft>
                <a:spcPts val="0"/>
              </a:spcAft>
              <a:buClrTx/>
              <a:buSzPct val="50000"/>
              <a:buFont typeface="HelveticaNeueLT Std Lt Cn" panose="020B0406020202030204" pitchFamily="34" charset="0"/>
              <a:buChar char=" "/>
              <a:tabLst/>
              <a:defRPr b="0">
                <a:solidFill>
                  <a:schemeClr val="tx1">
                    <a:lumMod val="65000"/>
                    <a:lumOff val="35000"/>
                  </a:schemeClr>
                </a:solidFill>
              </a:defRPr>
            </a:lvl1pPr>
            <a:lvl2pPr marL="88900" indent="-88900">
              <a:buFont typeface="Arial" panose="020B0604020202020204" pitchFamily="34" charset="0"/>
              <a:buChar char=" "/>
              <a:defRPr>
                <a:solidFill>
                  <a:schemeClr val="bg1"/>
                </a:solidFill>
              </a:defRPr>
            </a:lvl2pPr>
          </a:lstStyle>
          <a:p>
            <a:pPr lvl="0"/>
            <a:r>
              <a:rPr lang="en-GB"/>
              <a:t>Your text here</a:t>
            </a:r>
          </a:p>
        </p:txBody>
      </p:sp>
      <p:sp>
        <p:nvSpPr>
          <p:cNvPr id="22" name="Text Placeholder 15">
            <a:extLst>
              <a:ext uri="{FF2B5EF4-FFF2-40B4-BE49-F238E27FC236}">
                <a16:creationId xmlns:a16="http://schemas.microsoft.com/office/drawing/2014/main" id="{479BE394-9532-BF46-A98D-8CE3FA819A95}"/>
              </a:ext>
            </a:extLst>
          </p:cNvPr>
          <p:cNvSpPr>
            <a:spLocks noGrp="1"/>
          </p:cNvSpPr>
          <p:nvPr>
            <p:ph type="body" sz="quarter" idx="28" hasCustomPrompt="1"/>
          </p:nvPr>
        </p:nvSpPr>
        <p:spPr>
          <a:xfrm>
            <a:off x="8784828" y="4051809"/>
            <a:ext cx="2714429" cy="338554"/>
          </a:xfrm>
        </p:spPr>
        <p:txBody>
          <a:bodyPr wrap="square" anchor="t">
            <a:spAutoFit/>
          </a:bodyPr>
          <a:lstStyle>
            <a:lvl1pPr>
              <a:defRPr b="0">
                <a:solidFill>
                  <a:schemeClr val="tx1">
                    <a:lumMod val="65000"/>
                    <a:lumOff val="35000"/>
                  </a:schemeClr>
                </a:solidFill>
              </a:defRPr>
            </a:lvl1pPr>
            <a:lvl2pPr marL="88900" indent="-88900">
              <a:buFont typeface="Arial" panose="020B0604020202020204" pitchFamily="34" charset="0"/>
              <a:buChar char=" "/>
              <a:defRPr>
                <a:solidFill>
                  <a:schemeClr val="bg1"/>
                </a:solidFill>
              </a:defRPr>
            </a:lvl2pPr>
          </a:lstStyle>
          <a:p>
            <a:pPr lvl="0"/>
            <a:r>
              <a:rPr lang="en-GB"/>
              <a:t>Your text here</a:t>
            </a:r>
          </a:p>
        </p:txBody>
      </p:sp>
      <p:cxnSp>
        <p:nvCxnSpPr>
          <p:cNvPr id="24" name="Straight Connector 35">
            <a:extLst>
              <a:ext uri="{FF2B5EF4-FFF2-40B4-BE49-F238E27FC236}">
                <a16:creationId xmlns:a16="http://schemas.microsoft.com/office/drawing/2014/main" id="{3EA4FB8E-3615-9449-8196-ED5A63588733}"/>
              </a:ext>
            </a:extLst>
          </p:cNvPr>
          <p:cNvCxnSpPr>
            <a:cxnSpLocks/>
          </p:cNvCxnSpPr>
          <p:nvPr userDrawn="1"/>
        </p:nvCxnSpPr>
        <p:spPr>
          <a:xfrm>
            <a:off x="783852" y="3888674"/>
            <a:ext cx="1439522"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35">
            <a:extLst>
              <a:ext uri="{FF2B5EF4-FFF2-40B4-BE49-F238E27FC236}">
                <a16:creationId xmlns:a16="http://schemas.microsoft.com/office/drawing/2014/main" id="{17265A56-36FC-0F44-BB25-35D85ED18420}"/>
              </a:ext>
            </a:extLst>
          </p:cNvPr>
          <p:cNvCxnSpPr>
            <a:cxnSpLocks/>
          </p:cNvCxnSpPr>
          <p:nvPr userDrawn="1"/>
        </p:nvCxnSpPr>
        <p:spPr>
          <a:xfrm>
            <a:off x="4836307" y="3888674"/>
            <a:ext cx="1439522"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35">
            <a:extLst>
              <a:ext uri="{FF2B5EF4-FFF2-40B4-BE49-F238E27FC236}">
                <a16:creationId xmlns:a16="http://schemas.microsoft.com/office/drawing/2014/main" id="{3BC4A4BD-5C54-7742-8BD9-A2CD9C68D377}"/>
              </a:ext>
            </a:extLst>
          </p:cNvPr>
          <p:cNvCxnSpPr>
            <a:cxnSpLocks/>
          </p:cNvCxnSpPr>
          <p:nvPr userDrawn="1"/>
        </p:nvCxnSpPr>
        <p:spPr>
          <a:xfrm>
            <a:off x="8854125" y="3888674"/>
            <a:ext cx="1439522"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60222585"/>
      </p:ext>
    </p:extLst>
  </p:cSld>
  <p:clrMapOvr>
    <a:masterClrMapping/>
  </p:clrMapOvr>
  <p:extLst>
    <p:ext uri="{DCECCB84-F9BA-43D5-87BE-67443E8EF086}">
      <p15:sldGuideLst xmlns:p15="http://schemas.microsoft.com/office/powerpoint/2012/main">
        <p15:guide id="1" orient="horz" pos="232">
          <p15:clr>
            <a:srgbClr val="F26B43"/>
          </p15:clr>
        </p15:guide>
        <p15:guide id="2" orient="horz" pos="613">
          <p15:clr>
            <a:srgbClr val="F26B43"/>
          </p15:clr>
        </p15:guide>
        <p15:guide id="3" pos="247">
          <p15:clr>
            <a:srgbClr val="F26B43"/>
          </p15:clr>
        </p15:guide>
        <p15:guide id="4" pos="7424">
          <p15:clr>
            <a:srgbClr val="F26B43"/>
          </p15:clr>
        </p15:guide>
        <p15:guide id="5" orient="horz" pos="3906">
          <p15:clr>
            <a:srgbClr val="F26B43"/>
          </p15:clr>
        </p15:guide>
        <p15:guide id="6" orient="horz" pos="4156">
          <p15:clr>
            <a:srgbClr val="F26B43"/>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apter 4">
    <p:bg>
      <p:bgPr>
        <a:gradFill>
          <a:gsLst>
            <a:gs pos="0">
              <a:schemeClr val="accent1"/>
            </a:gs>
            <a:gs pos="100000">
              <a:schemeClr val="accent6">
                <a:lumMod val="10000"/>
              </a:schemeClr>
            </a:gs>
          </a:gsLst>
          <a:lin ang="2700000" scaled="0"/>
        </a:gradFill>
        <a:effectLst/>
      </p:bgPr>
    </p:bg>
    <p:spTree>
      <p:nvGrpSpPr>
        <p:cNvPr id="1" name=""/>
        <p:cNvGrpSpPr/>
        <p:nvPr/>
      </p:nvGrpSpPr>
      <p:grpSpPr>
        <a:xfrm>
          <a:off x="0" y="0"/>
          <a:ext cx="0" cy="0"/>
          <a:chOff x="0" y="0"/>
          <a:chExt cx="0" cy="0"/>
        </a:xfrm>
      </p:grpSpPr>
      <p:graphicFrame>
        <p:nvGraphicFramePr>
          <p:cNvPr id="5" name="Objet 4" hidden="1">
            <a:extLst>
              <a:ext uri="{FF2B5EF4-FFF2-40B4-BE49-F238E27FC236}">
                <a16:creationId xmlns:a16="http://schemas.microsoft.com/office/drawing/2014/main" id="{60ABFA1E-B316-436E-9376-68EB419FC111}"/>
              </a:ext>
            </a:extLst>
          </p:cNvPr>
          <p:cNvGraphicFramePr>
            <a:graphicFrameLocks noChangeAspect="1"/>
          </p:cNvGraphicFramePr>
          <p:nvPr userDrawn="1">
            <p:custDataLst>
              <p:tags r:id="rId1"/>
            </p:custDataLst>
            <p:extLst>
              <p:ext uri="{D42A27DB-BD31-4B8C-83A1-F6EECF244321}">
                <p14:modId xmlns:p14="http://schemas.microsoft.com/office/powerpoint/2010/main" val="259928427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532" imgH="530" progId="TCLayout.ActiveDocument.1">
                  <p:embed/>
                </p:oleObj>
              </mc:Choice>
              <mc:Fallback>
                <p:oleObj name="Diapositive think-cell" r:id="rId4" imgW="532" imgH="530" progId="TCLayout.ActiveDocument.1">
                  <p:embed/>
                  <p:pic>
                    <p:nvPicPr>
                      <p:cNvPr id="5" name="Objet 4" hidden="1">
                        <a:extLst>
                          <a:ext uri="{FF2B5EF4-FFF2-40B4-BE49-F238E27FC236}">
                            <a16:creationId xmlns:a16="http://schemas.microsoft.com/office/drawing/2014/main" id="{60ABFA1E-B316-436E-9376-68EB419FC11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090B98A0-6801-4768-B6F7-29BDCE8AEFAF}"/>
              </a:ext>
            </a:extLst>
          </p:cNvPr>
          <p:cNvSpPr/>
          <p:nvPr userDrawn="1">
            <p:custDataLst>
              <p:tags r:id="rId2"/>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6000" b="1" i="0" baseline="0">
              <a:latin typeface="Arial Black" panose="020B0A04020102020204" pitchFamily="34" charset="0"/>
              <a:ea typeface="+mj-ea"/>
              <a:cs typeface="+mj-cs"/>
              <a:sym typeface="Arial Black" panose="020B0A04020102020204" pitchFamily="34" charset="0"/>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4" name="Forme libre : forme 13">
            <a:extLst>
              <a:ext uri="{FF2B5EF4-FFF2-40B4-BE49-F238E27FC236}">
                <a16:creationId xmlns:a16="http://schemas.microsoft.com/office/drawing/2014/main" id="{D42A29F8-8B81-4FB1-8852-D3129D82F2F7}"/>
              </a:ext>
            </a:extLst>
          </p:cNvPr>
          <p:cNvSpPr/>
          <p:nvPr userDrawn="1"/>
        </p:nvSpPr>
        <p:spPr>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2" name="Espace réservé du texte 11">
            <a:extLst>
              <a:ext uri="{FF2B5EF4-FFF2-40B4-BE49-F238E27FC236}">
                <a16:creationId xmlns:a16="http://schemas.microsoft.com/office/drawing/2014/main" id="{EBE94776-9B87-471E-83E1-9924DF80A377}"/>
              </a:ext>
            </a:extLst>
          </p:cNvPr>
          <p:cNvSpPr>
            <a:spLocks noGrp="1"/>
          </p:cNvSpPr>
          <p:nvPr>
            <p:ph type="body" sz="quarter" idx="13" hasCustomPrompt="1"/>
          </p:nvPr>
        </p:nvSpPr>
        <p:spPr>
          <a:xfrm>
            <a:off x="9930384" y="3287"/>
            <a:ext cx="2047035" cy="4508927"/>
          </a:xfrm>
        </p:spPr>
        <p:txBody>
          <a:bodyPr wrap="none">
            <a:spAutoFit/>
          </a:bodyPr>
          <a:lstStyle>
            <a:lvl1pPr marL="0" indent="0" algn="r">
              <a:buNone/>
              <a:defRPr sz="28700" b="1">
                <a:solidFill>
                  <a:schemeClr val="bg1"/>
                </a:solidFill>
              </a:defRPr>
            </a:lvl1pPr>
          </a:lstStyle>
          <a:p>
            <a:pPr lvl="0"/>
            <a:r>
              <a:rPr lang="en-GB"/>
              <a:t>0</a:t>
            </a:r>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59207" y="546021"/>
            <a:ext cx="7551996" cy="1587679"/>
          </a:xfrm>
        </p:spPr>
        <p:txBody>
          <a:bodyPr lIns="72000" anchor="t">
            <a:spAutoFit/>
          </a:bodyPr>
          <a:lstStyle>
            <a:lvl1pPr>
              <a:lnSpc>
                <a:spcPct val="80000"/>
              </a:lnSpc>
              <a:defRPr sz="6000">
                <a:solidFill>
                  <a:schemeClr val="bg1"/>
                </a:solidFill>
                <a:latin typeface="+mj-lt"/>
              </a:defRPr>
            </a:lvl1pPr>
          </a:lstStyle>
          <a:p>
            <a:r>
              <a:rPr lang="en-GB"/>
              <a:t>TITLE OF THE CHAPTER</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2816932"/>
            <a:ext cx="7551996" cy="461665"/>
          </a:xfrm>
        </p:spPr>
        <p:txBody>
          <a:bodyPr lIns="108000" rIns="18000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Subtitle of the chapter</a:t>
            </a:r>
          </a:p>
        </p:txBody>
      </p:sp>
      <p:sp>
        <p:nvSpPr>
          <p:cNvPr id="21" name="Espace réservé du numéro de diapositive 2">
            <a:extLst>
              <a:ext uri="{FF2B5EF4-FFF2-40B4-BE49-F238E27FC236}">
                <a16:creationId xmlns:a16="http://schemas.microsoft.com/office/drawing/2014/main" id="{55EF3A58-D397-4CE4-A40D-2D27231A07FB}"/>
              </a:ext>
            </a:extLst>
          </p:cNvPr>
          <p:cNvSpPr>
            <a:spLocks noGrp="1"/>
          </p:cNvSpPr>
          <p:nvPr>
            <p:ph type="sldNum" sz="quarter" idx="14"/>
          </p:nvPr>
        </p:nvSpPr>
        <p:spPr>
          <a:xfrm>
            <a:off x="382932" y="6219234"/>
            <a:ext cx="360037" cy="365125"/>
          </a:xfrm>
        </p:spPr>
        <p:txBody>
          <a:bodyPr/>
          <a:lstStyle>
            <a:lvl1pPr>
              <a:defRPr>
                <a:solidFill>
                  <a:schemeClr val="bg1"/>
                </a:solidFill>
              </a:defRPr>
            </a:lvl1pPr>
          </a:lstStyle>
          <a:p>
            <a:fld id="{D61AABEC-672F-4B68-B914-690DA978312C}" type="slidenum">
              <a:rPr lang="en-GB" smtClean="0"/>
              <a:pPr/>
              <a:t>‹#›</a:t>
            </a:fld>
            <a:r>
              <a:rPr lang="en-GB"/>
              <a:t> ‒ </a:t>
            </a:r>
          </a:p>
        </p:txBody>
      </p:sp>
      <p:sp>
        <p:nvSpPr>
          <p:cNvPr id="22" name="Espace réservé du pied de page 4">
            <a:extLst>
              <a:ext uri="{FF2B5EF4-FFF2-40B4-BE49-F238E27FC236}">
                <a16:creationId xmlns:a16="http://schemas.microsoft.com/office/drawing/2014/main" id="{87E7F813-4752-4D6D-9FC9-975E797C55BA}"/>
              </a:ext>
            </a:extLst>
          </p:cNvPr>
          <p:cNvSpPr txBox="1">
            <a:spLocks/>
          </p:cNvSpPr>
          <p:nvPr userDrawn="1"/>
        </p:nvSpPr>
        <p:spPr>
          <a:xfrm>
            <a:off x="815317" y="6219234"/>
            <a:ext cx="10447709"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solidFill>
                  <a:schemeClr val="bg1"/>
                </a:solidFill>
              </a:rPr>
              <a:t>© Ipsos</a:t>
            </a:r>
          </a:p>
        </p:txBody>
      </p:sp>
    </p:spTree>
    <p:extLst>
      <p:ext uri="{BB962C8B-B14F-4D97-AF65-F5344CB8AC3E}">
        <p14:creationId xmlns:p14="http://schemas.microsoft.com/office/powerpoint/2010/main" val="667041826"/>
      </p:ext>
    </p:extLst>
  </p:cSld>
  <p:clrMapOvr>
    <a:masterClrMapping/>
  </p:clrMapOvr>
  <p:extLst>
    <p:ext uri="{DCECCB84-F9BA-43D5-87BE-67443E8EF086}">
      <p15:sldGuideLst xmlns:p15="http://schemas.microsoft.com/office/powerpoint/2012/main">
        <p15:guide id="1" pos="288">
          <p15:clr>
            <a:srgbClr val="F26B43"/>
          </p15:clr>
        </p15:guide>
        <p15:guide id="2" pos="360">
          <p15:clr>
            <a:srgbClr val="A4A3A4"/>
          </p15:clr>
        </p15:guide>
        <p15:guide id="3" orient="horz" pos="3906" userDrawn="1">
          <p15:clr>
            <a:srgbClr val="F26B43"/>
          </p15:clr>
        </p15:guide>
        <p15:guide id="4" orient="horz" pos="4156" userDrawn="1">
          <p15:clr>
            <a:srgbClr val="F26B43"/>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2_Contacts_Dark Blue Bg">
    <p:bg>
      <p:bgPr>
        <a:solidFill>
          <a:schemeClr val="bg1"/>
        </a:solidFill>
        <a:effectLst/>
      </p:bgPr>
    </p:bg>
    <p:spTree>
      <p:nvGrpSpPr>
        <p:cNvPr id="1" name=""/>
        <p:cNvGrpSpPr/>
        <p:nvPr/>
      </p:nvGrpSpPr>
      <p:grpSpPr>
        <a:xfrm>
          <a:off x="0" y="0"/>
          <a:ext cx="0" cy="0"/>
          <a:chOff x="0" y="0"/>
          <a:chExt cx="0" cy="0"/>
        </a:xfrm>
      </p:grpSpPr>
      <p:graphicFrame>
        <p:nvGraphicFramePr>
          <p:cNvPr id="7" name="Objet 6" hidden="1">
            <a:extLst>
              <a:ext uri="{FF2B5EF4-FFF2-40B4-BE49-F238E27FC236}">
                <a16:creationId xmlns:a16="http://schemas.microsoft.com/office/drawing/2014/main" id="{906C9BA4-2C1A-4C1C-ABBD-87F774202569}"/>
              </a:ext>
            </a:extLst>
          </p:cNvPr>
          <p:cNvGraphicFramePr>
            <a:graphicFrameLocks noChangeAspect="1"/>
          </p:cNvGraphicFramePr>
          <p:nvPr userDrawn="1">
            <p:custDataLst>
              <p:tags r:id="rId1"/>
            </p:custDataLst>
            <p:extLst>
              <p:ext uri="{D42A27DB-BD31-4B8C-83A1-F6EECF244321}">
                <p14:modId xmlns:p14="http://schemas.microsoft.com/office/powerpoint/2010/main" val="81665666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532" imgH="530" progId="TCLayout.ActiveDocument.1">
                  <p:embed/>
                </p:oleObj>
              </mc:Choice>
              <mc:Fallback>
                <p:oleObj name="Diapositive think-cell" r:id="rId4" imgW="532" imgH="530" progId="TCLayout.ActiveDocument.1">
                  <p:embed/>
                  <p:pic>
                    <p:nvPicPr>
                      <p:cNvPr id="7" name="Objet 6" hidden="1">
                        <a:extLst>
                          <a:ext uri="{FF2B5EF4-FFF2-40B4-BE49-F238E27FC236}">
                            <a16:creationId xmlns:a16="http://schemas.microsoft.com/office/drawing/2014/main" id="{906C9BA4-2C1A-4C1C-ABBD-87F774202569}"/>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24CDAF32-7531-489D-9E20-8B6D3F39840E}"/>
              </a:ext>
            </a:extLst>
          </p:cNvPr>
          <p:cNvSpPr/>
          <p:nvPr userDrawn="1">
            <p:custDataLst>
              <p:tags r:id="rId2"/>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a:latin typeface="Arial Black" panose="020B0A04020102020204" pitchFamily="34" charset="0"/>
              <a:ea typeface="+mj-ea"/>
              <a:cs typeface="+mj-cs"/>
              <a:sym typeface="Arial Black" panose="020B0A04020102020204" pitchFamily="34" charset="0"/>
            </a:endParaRPr>
          </a:p>
        </p:txBody>
      </p:sp>
      <p:sp>
        <p:nvSpPr>
          <p:cNvPr id="3" name="Picture Placeholder 2">
            <a:extLst>
              <a:ext uri="{FF2B5EF4-FFF2-40B4-BE49-F238E27FC236}">
                <a16:creationId xmlns:a16="http://schemas.microsoft.com/office/drawing/2014/main" id="{D29AB0E7-CA31-4A74-99A1-D377A0137CBB}"/>
              </a:ext>
            </a:extLst>
          </p:cNvPr>
          <p:cNvSpPr>
            <a:spLocks noGrp="1"/>
          </p:cNvSpPr>
          <p:nvPr>
            <p:ph type="pic" sz="quarter" idx="19"/>
          </p:nvPr>
        </p:nvSpPr>
        <p:spPr>
          <a:xfrm>
            <a:off x="783852" y="1595633"/>
            <a:ext cx="3714862" cy="3714862"/>
          </a:xfrm>
          <a:pattFill prst="wdUpDiag">
            <a:fgClr>
              <a:schemeClr val="bg1">
                <a:lumMod val="75000"/>
              </a:schemeClr>
            </a:fgClr>
            <a:bgClr>
              <a:schemeClr val="bg1">
                <a:lumMod val="85000"/>
              </a:schemeClr>
            </a:bgClr>
          </a:pattFill>
        </p:spPr>
        <p:txBody>
          <a:bodyPr/>
          <a:lstStyle>
            <a:lvl1pPr>
              <a:defRPr>
                <a:solidFill>
                  <a:schemeClr val="tx1">
                    <a:lumMod val="65000"/>
                    <a:lumOff val="35000"/>
                  </a:schemeClr>
                </a:solidFill>
              </a:defRPr>
            </a:lvl1pPr>
          </a:lstStyle>
          <a:p>
            <a:endParaRPr lang="en-GB"/>
          </a:p>
        </p:txBody>
      </p:sp>
      <p:sp>
        <p:nvSpPr>
          <p:cNvPr id="16" name="Text Placeholder 15">
            <a:extLst>
              <a:ext uri="{FF2B5EF4-FFF2-40B4-BE49-F238E27FC236}">
                <a16:creationId xmlns:a16="http://schemas.microsoft.com/office/drawing/2014/main" id="{41154020-330A-4307-8B18-1E1750724F82}"/>
              </a:ext>
            </a:extLst>
          </p:cNvPr>
          <p:cNvSpPr>
            <a:spLocks noGrp="1"/>
          </p:cNvSpPr>
          <p:nvPr>
            <p:ph type="body" sz="quarter" idx="22" hasCustomPrompt="1"/>
          </p:nvPr>
        </p:nvSpPr>
        <p:spPr>
          <a:xfrm>
            <a:off x="4737979" y="2637057"/>
            <a:ext cx="5810615" cy="707886"/>
          </a:xfrm>
        </p:spPr>
        <p:txBody>
          <a:bodyPr wrap="square" anchor="b">
            <a:spAutoFit/>
          </a:bodyPr>
          <a:lstStyle>
            <a:lvl1pPr marL="88900" indent="0">
              <a:lnSpc>
                <a:spcPct val="100000"/>
              </a:lnSpc>
              <a:buFontTx/>
              <a:buNone/>
              <a:tabLst/>
              <a:defRPr sz="2000" b="1">
                <a:solidFill>
                  <a:srgbClr val="405A9C"/>
                </a:solidFill>
              </a:defRPr>
            </a:lvl1pPr>
            <a:lvl2pPr marL="88900" indent="0">
              <a:lnSpc>
                <a:spcPct val="100000"/>
              </a:lnSpc>
              <a:buFontTx/>
              <a:buNone/>
              <a:tabLst/>
              <a:defRPr>
                <a:solidFill>
                  <a:schemeClr val="bg1"/>
                </a:solidFill>
              </a:defRPr>
            </a:lvl2pPr>
          </a:lstStyle>
          <a:p>
            <a:pPr lvl="0"/>
            <a:r>
              <a:rPr lang="en-GB"/>
              <a:t>Name</a:t>
            </a:r>
            <a:br>
              <a:rPr lang="en-GB"/>
            </a:br>
            <a:r>
              <a:rPr lang="en-GB"/>
              <a:t>Function</a:t>
            </a:r>
          </a:p>
        </p:txBody>
      </p:sp>
      <p:sp>
        <p:nvSpPr>
          <p:cNvPr id="4" name="Titre 3">
            <a:extLst>
              <a:ext uri="{FF2B5EF4-FFF2-40B4-BE49-F238E27FC236}">
                <a16:creationId xmlns:a16="http://schemas.microsoft.com/office/drawing/2014/main" id="{9F68698D-F3B0-4788-AF4C-465233CDAD8E}"/>
              </a:ext>
            </a:extLst>
          </p:cNvPr>
          <p:cNvSpPr>
            <a:spLocks noGrp="1"/>
          </p:cNvSpPr>
          <p:nvPr>
            <p:ph type="title" hasCustomPrompt="1"/>
          </p:nvPr>
        </p:nvSpPr>
        <p:spPr/>
        <p:txBody>
          <a:bodyPr/>
          <a:lstStyle>
            <a:lvl1pPr>
              <a:defRPr>
                <a:solidFill>
                  <a:schemeClr val="tx1">
                    <a:lumMod val="65000"/>
                    <a:lumOff val="35000"/>
                  </a:schemeClr>
                </a:solidFill>
              </a:defRPr>
            </a:lvl1pPr>
          </a:lstStyle>
          <a:p>
            <a:r>
              <a:rPr lang="fr-FR" err="1"/>
              <a:t>Title</a:t>
            </a:r>
            <a:r>
              <a:rPr lang="fr-FR"/>
              <a:t> of the slide</a:t>
            </a:r>
          </a:p>
        </p:txBody>
      </p:sp>
      <p:sp>
        <p:nvSpPr>
          <p:cNvPr id="21" name="Espace réservé du numéro de diapositive 2">
            <a:extLst>
              <a:ext uri="{FF2B5EF4-FFF2-40B4-BE49-F238E27FC236}">
                <a16:creationId xmlns:a16="http://schemas.microsoft.com/office/drawing/2014/main" id="{C6A7D93F-558B-468A-BD97-4A324D31E450}"/>
              </a:ext>
            </a:extLst>
          </p:cNvPr>
          <p:cNvSpPr>
            <a:spLocks noGrp="1"/>
          </p:cNvSpPr>
          <p:nvPr>
            <p:ph type="sldNum" sz="quarter" idx="25"/>
          </p:nvPr>
        </p:nvSpPr>
        <p:spPr>
          <a:xfrm>
            <a:off x="382932" y="6219234"/>
            <a:ext cx="360037" cy="365125"/>
          </a:xfrm>
        </p:spPr>
        <p:txBody>
          <a:bodyPr/>
          <a:lstStyle>
            <a:lvl1pPr>
              <a:defRPr>
                <a:solidFill>
                  <a:srgbClr val="405A9C"/>
                </a:solidFill>
              </a:defRPr>
            </a:lvl1pPr>
          </a:lstStyle>
          <a:p>
            <a:fld id="{D61AABEC-672F-4B68-B914-690DA978312C}" type="slidenum">
              <a:rPr lang="en-GB" smtClean="0"/>
              <a:pPr/>
              <a:t>‹#›</a:t>
            </a:fld>
            <a:r>
              <a:rPr lang="en-GB"/>
              <a:t> ‒ </a:t>
            </a:r>
          </a:p>
        </p:txBody>
      </p:sp>
      <p:cxnSp>
        <p:nvCxnSpPr>
          <p:cNvPr id="15" name="Straight Connector 35">
            <a:extLst>
              <a:ext uri="{FF2B5EF4-FFF2-40B4-BE49-F238E27FC236}">
                <a16:creationId xmlns:a16="http://schemas.microsoft.com/office/drawing/2014/main" id="{7E4189DB-1812-8B44-94C3-2F71720CF1BB}"/>
              </a:ext>
            </a:extLst>
          </p:cNvPr>
          <p:cNvCxnSpPr>
            <a:cxnSpLocks/>
          </p:cNvCxnSpPr>
          <p:nvPr userDrawn="1"/>
        </p:nvCxnSpPr>
        <p:spPr>
          <a:xfrm>
            <a:off x="4836307" y="3453064"/>
            <a:ext cx="1439522" cy="0"/>
          </a:xfrm>
          <a:prstGeom prst="line">
            <a:avLst/>
          </a:prstGeom>
          <a:ln w="63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20" name="Text Placeholder 15">
            <a:extLst>
              <a:ext uri="{FF2B5EF4-FFF2-40B4-BE49-F238E27FC236}">
                <a16:creationId xmlns:a16="http://schemas.microsoft.com/office/drawing/2014/main" id="{9E0234A6-48F9-8740-9575-413110A7CA18}"/>
              </a:ext>
            </a:extLst>
          </p:cNvPr>
          <p:cNvSpPr>
            <a:spLocks noGrp="1"/>
          </p:cNvSpPr>
          <p:nvPr>
            <p:ph type="body" sz="quarter" idx="26" hasCustomPrompt="1"/>
          </p:nvPr>
        </p:nvSpPr>
        <p:spPr>
          <a:xfrm>
            <a:off x="4737979" y="3561186"/>
            <a:ext cx="5810615" cy="400110"/>
          </a:xfrm>
        </p:spPr>
        <p:txBody>
          <a:bodyPr wrap="square" anchor="t">
            <a:spAutoFit/>
          </a:bodyPr>
          <a:lstStyle>
            <a:lvl1pPr marL="88900" indent="0">
              <a:lnSpc>
                <a:spcPct val="100000"/>
              </a:lnSpc>
              <a:buFontTx/>
              <a:buNone/>
              <a:tabLst/>
              <a:defRPr sz="2000" b="0">
                <a:solidFill>
                  <a:schemeClr val="tx1">
                    <a:lumMod val="65000"/>
                    <a:lumOff val="35000"/>
                  </a:schemeClr>
                </a:solidFill>
              </a:defRPr>
            </a:lvl1pPr>
            <a:lvl2pPr marL="88900" indent="0">
              <a:lnSpc>
                <a:spcPct val="100000"/>
              </a:lnSpc>
              <a:buFontTx/>
              <a:buNone/>
              <a:tabLst/>
              <a:defRPr>
                <a:solidFill>
                  <a:schemeClr val="bg1"/>
                </a:solidFill>
              </a:defRPr>
            </a:lvl2pPr>
          </a:lstStyle>
          <a:p>
            <a:pPr lvl="0"/>
            <a:r>
              <a:rPr lang="en-GB"/>
              <a:t>Your text here</a:t>
            </a:r>
          </a:p>
        </p:txBody>
      </p:sp>
    </p:spTree>
    <p:extLst>
      <p:ext uri="{BB962C8B-B14F-4D97-AF65-F5344CB8AC3E}">
        <p14:creationId xmlns:p14="http://schemas.microsoft.com/office/powerpoint/2010/main" val="2241730090"/>
      </p:ext>
    </p:extLst>
  </p:cSld>
  <p:clrMapOvr>
    <a:masterClrMapping/>
  </p:clrMapOvr>
  <p:extLst>
    <p:ext uri="{DCECCB84-F9BA-43D5-87BE-67443E8EF086}">
      <p15:sldGuideLst xmlns:p15="http://schemas.microsoft.com/office/powerpoint/2012/main">
        <p15:guide id="1" orient="horz" pos="232">
          <p15:clr>
            <a:srgbClr val="F26B43"/>
          </p15:clr>
        </p15:guide>
        <p15:guide id="2" orient="horz" pos="613">
          <p15:clr>
            <a:srgbClr val="F26B43"/>
          </p15:clr>
        </p15:guide>
        <p15:guide id="3" pos="247">
          <p15:clr>
            <a:srgbClr val="F26B43"/>
          </p15:clr>
        </p15:guide>
        <p15:guide id="4" pos="7424">
          <p15:clr>
            <a:srgbClr val="F26B43"/>
          </p15:clr>
        </p15:guide>
        <p15:guide id="5" orient="horz" pos="3906">
          <p15:clr>
            <a:srgbClr val="F26B43"/>
          </p15:clr>
        </p15:guide>
        <p15:guide id="6" orient="horz" pos="4156">
          <p15:clr>
            <a:srgbClr val="F26B43"/>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6_Contacts_Dark Blue Bg">
    <p:bg>
      <p:bgPr>
        <a:gradFill>
          <a:gsLst>
            <a:gs pos="0">
              <a:schemeClr val="bg2"/>
            </a:gs>
            <a:gs pos="100000">
              <a:schemeClr val="bg2">
                <a:lumMod val="50000"/>
              </a:schemeClr>
            </a:gs>
          </a:gsLst>
          <a:lin ang="2700000" scaled="0"/>
        </a:gradFill>
        <a:effectLst/>
      </p:bgPr>
    </p:bg>
    <p:spTree>
      <p:nvGrpSpPr>
        <p:cNvPr id="1" name=""/>
        <p:cNvGrpSpPr/>
        <p:nvPr/>
      </p:nvGrpSpPr>
      <p:grpSpPr>
        <a:xfrm>
          <a:off x="0" y="0"/>
          <a:ext cx="0" cy="0"/>
          <a:chOff x="0" y="0"/>
          <a:chExt cx="0" cy="0"/>
        </a:xfrm>
      </p:grpSpPr>
      <p:graphicFrame>
        <p:nvGraphicFramePr>
          <p:cNvPr id="7" name="Objet 6" hidden="1">
            <a:extLst>
              <a:ext uri="{FF2B5EF4-FFF2-40B4-BE49-F238E27FC236}">
                <a16:creationId xmlns:a16="http://schemas.microsoft.com/office/drawing/2014/main" id="{906C9BA4-2C1A-4C1C-ABBD-87F774202569}"/>
              </a:ext>
            </a:extLst>
          </p:cNvPr>
          <p:cNvGraphicFramePr>
            <a:graphicFrameLocks noChangeAspect="1"/>
          </p:cNvGraphicFramePr>
          <p:nvPr userDrawn="1">
            <p:custDataLst>
              <p:tags r:id="rId1"/>
            </p:custDataLst>
            <p:extLst>
              <p:ext uri="{D42A27DB-BD31-4B8C-83A1-F6EECF244321}">
                <p14:modId xmlns:p14="http://schemas.microsoft.com/office/powerpoint/2010/main" val="383468052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532" imgH="530" progId="TCLayout.ActiveDocument.1">
                  <p:embed/>
                </p:oleObj>
              </mc:Choice>
              <mc:Fallback>
                <p:oleObj name="Diapositive think-cell" r:id="rId4" imgW="532" imgH="530" progId="TCLayout.ActiveDocument.1">
                  <p:embed/>
                  <p:pic>
                    <p:nvPicPr>
                      <p:cNvPr id="7" name="Objet 6" hidden="1">
                        <a:extLst>
                          <a:ext uri="{FF2B5EF4-FFF2-40B4-BE49-F238E27FC236}">
                            <a16:creationId xmlns:a16="http://schemas.microsoft.com/office/drawing/2014/main" id="{906C9BA4-2C1A-4C1C-ABBD-87F774202569}"/>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24CDAF32-7531-489D-9E20-8B6D3F39840E}"/>
              </a:ext>
            </a:extLst>
          </p:cNvPr>
          <p:cNvSpPr/>
          <p:nvPr userDrawn="1">
            <p:custDataLst>
              <p:tags r:id="rId2"/>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a:latin typeface="Arial Black" panose="020B0A04020102020204" pitchFamily="34" charset="0"/>
              <a:ea typeface="+mj-ea"/>
              <a:cs typeface="+mj-cs"/>
              <a:sym typeface="Arial Black" panose="020B0A04020102020204" pitchFamily="34" charset="0"/>
            </a:endParaRPr>
          </a:p>
        </p:txBody>
      </p:sp>
      <p:sp>
        <p:nvSpPr>
          <p:cNvPr id="3" name="Picture Placeholder 2">
            <a:extLst>
              <a:ext uri="{FF2B5EF4-FFF2-40B4-BE49-F238E27FC236}">
                <a16:creationId xmlns:a16="http://schemas.microsoft.com/office/drawing/2014/main" id="{D29AB0E7-CA31-4A74-99A1-D377A0137CBB}"/>
              </a:ext>
            </a:extLst>
          </p:cNvPr>
          <p:cNvSpPr>
            <a:spLocks noGrp="1"/>
          </p:cNvSpPr>
          <p:nvPr>
            <p:ph type="pic" sz="quarter" idx="19"/>
          </p:nvPr>
        </p:nvSpPr>
        <p:spPr>
          <a:xfrm>
            <a:off x="783852" y="3155514"/>
            <a:ext cx="2498984" cy="2498984"/>
          </a:xfrm>
          <a:pattFill prst="wdUpDiag">
            <a:fgClr>
              <a:schemeClr val="bg1">
                <a:lumMod val="75000"/>
              </a:schemeClr>
            </a:fgClr>
            <a:bgClr>
              <a:schemeClr val="bg1">
                <a:lumMod val="85000"/>
              </a:schemeClr>
            </a:bgClr>
          </a:pattFill>
        </p:spPr>
        <p:txBody>
          <a:bodyPr/>
          <a:lstStyle>
            <a:lvl1pPr>
              <a:defRPr>
                <a:solidFill>
                  <a:schemeClr val="tx1">
                    <a:lumMod val="65000"/>
                    <a:lumOff val="35000"/>
                  </a:schemeClr>
                </a:solidFill>
              </a:defRPr>
            </a:lvl1pPr>
          </a:lstStyle>
          <a:p>
            <a:endParaRPr lang="en-GB"/>
          </a:p>
        </p:txBody>
      </p:sp>
      <p:sp>
        <p:nvSpPr>
          <p:cNvPr id="13" name="Picture Placeholder 2">
            <a:extLst>
              <a:ext uri="{FF2B5EF4-FFF2-40B4-BE49-F238E27FC236}">
                <a16:creationId xmlns:a16="http://schemas.microsoft.com/office/drawing/2014/main" id="{7B23CA1B-04FD-4FE6-BA8E-8A20DD3B6E3F}"/>
              </a:ext>
            </a:extLst>
          </p:cNvPr>
          <p:cNvSpPr>
            <a:spLocks noGrp="1"/>
          </p:cNvSpPr>
          <p:nvPr>
            <p:ph type="pic" sz="quarter" idx="20"/>
          </p:nvPr>
        </p:nvSpPr>
        <p:spPr>
          <a:xfrm>
            <a:off x="4823812" y="3155514"/>
            <a:ext cx="2498984" cy="2498984"/>
          </a:xfrm>
          <a:pattFill prst="wdUpDiag">
            <a:fgClr>
              <a:schemeClr val="bg1">
                <a:lumMod val="75000"/>
              </a:schemeClr>
            </a:fgClr>
            <a:bgClr>
              <a:schemeClr val="bg1">
                <a:lumMod val="85000"/>
              </a:schemeClr>
            </a:bgClr>
          </a:pattFill>
        </p:spPr>
        <p:txBody>
          <a:bodyPr/>
          <a:lstStyle>
            <a:lvl1pPr>
              <a:defRPr>
                <a:solidFill>
                  <a:schemeClr val="tx1">
                    <a:lumMod val="65000"/>
                    <a:lumOff val="35000"/>
                  </a:schemeClr>
                </a:solidFill>
              </a:defRPr>
            </a:lvl1pPr>
          </a:lstStyle>
          <a:p>
            <a:endParaRPr lang="en-GB"/>
          </a:p>
        </p:txBody>
      </p:sp>
      <p:sp>
        <p:nvSpPr>
          <p:cNvPr id="14" name="Picture Placeholder 2">
            <a:extLst>
              <a:ext uri="{FF2B5EF4-FFF2-40B4-BE49-F238E27FC236}">
                <a16:creationId xmlns:a16="http://schemas.microsoft.com/office/drawing/2014/main" id="{F9A195B7-D401-4421-B65D-1CEB16B5A92D}"/>
              </a:ext>
            </a:extLst>
          </p:cNvPr>
          <p:cNvSpPr>
            <a:spLocks noGrp="1"/>
          </p:cNvSpPr>
          <p:nvPr>
            <p:ph type="pic" sz="quarter" idx="21"/>
          </p:nvPr>
        </p:nvSpPr>
        <p:spPr>
          <a:xfrm>
            <a:off x="8863772" y="3155514"/>
            <a:ext cx="2498984" cy="2498984"/>
          </a:xfrm>
          <a:pattFill prst="wdUpDiag">
            <a:fgClr>
              <a:schemeClr val="bg1">
                <a:lumMod val="75000"/>
              </a:schemeClr>
            </a:fgClr>
            <a:bgClr>
              <a:schemeClr val="bg1">
                <a:lumMod val="85000"/>
              </a:schemeClr>
            </a:bgClr>
          </a:pattFill>
        </p:spPr>
        <p:txBody>
          <a:bodyPr/>
          <a:lstStyle>
            <a:lvl1pPr>
              <a:defRPr>
                <a:solidFill>
                  <a:schemeClr val="tx1">
                    <a:lumMod val="65000"/>
                    <a:lumOff val="35000"/>
                  </a:schemeClr>
                </a:solidFill>
              </a:defRPr>
            </a:lvl1pPr>
          </a:lstStyle>
          <a:p>
            <a:endParaRPr lang="en-GB"/>
          </a:p>
        </p:txBody>
      </p:sp>
      <p:sp>
        <p:nvSpPr>
          <p:cNvPr id="16" name="Text Placeholder 15">
            <a:extLst>
              <a:ext uri="{FF2B5EF4-FFF2-40B4-BE49-F238E27FC236}">
                <a16:creationId xmlns:a16="http://schemas.microsoft.com/office/drawing/2014/main" id="{41154020-330A-4307-8B18-1E1750724F82}"/>
              </a:ext>
            </a:extLst>
          </p:cNvPr>
          <p:cNvSpPr>
            <a:spLocks noGrp="1"/>
          </p:cNvSpPr>
          <p:nvPr>
            <p:ph type="body" sz="quarter" idx="22" hasCustomPrompt="1"/>
          </p:nvPr>
        </p:nvSpPr>
        <p:spPr>
          <a:xfrm>
            <a:off x="704908" y="2345477"/>
            <a:ext cx="2714429" cy="584775"/>
          </a:xfrm>
        </p:spPr>
        <p:txBody>
          <a:bodyPr wrap="square" anchor="b">
            <a:spAutoFit/>
          </a:bodyPr>
          <a:lstStyle>
            <a:lvl1pPr marL="88900" indent="0">
              <a:lnSpc>
                <a:spcPct val="100000"/>
              </a:lnSpc>
              <a:buFontTx/>
              <a:buNone/>
              <a:tabLst/>
              <a:defRPr b="1">
                <a:solidFill>
                  <a:schemeClr val="bg1"/>
                </a:solidFill>
              </a:defRPr>
            </a:lvl1pPr>
            <a:lvl2pPr marL="88900" indent="0">
              <a:lnSpc>
                <a:spcPct val="100000"/>
              </a:lnSpc>
              <a:buFontTx/>
              <a:buNone/>
              <a:tabLst/>
              <a:defRPr>
                <a:solidFill>
                  <a:schemeClr val="bg1"/>
                </a:solidFill>
              </a:defRPr>
            </a:lvl2pPr>
          </a:lstStyle>
          <a:p>
            <a:pPr lvl="0"/>
            <a:r>
              <a:rPr lang="en-GB"/>
              <a:t>Name</a:t>
            </a:r>
            <a:br>
              <a:rPr lang="en-GB"/>
            </a:br>
            <a:r>
              <a:rPr lang="en-GB"/>
              <a:t>Function</a:t>
            </a:r>
          </a:p>
        </p:txBody>
      </p:sp>
      <p:sp>
        <p:nvSpPr>
          <p:cNvPr id="17" name="Text Placeholder 15">
            <a:extLst>
              <a:ext uri="{FF2B5EF4-FFF2-40B4-BE49-F238E27FC236}">
                <a16:creationId xmlns:a16="http://schemas.microsoft.com/office/drawing/2014/main" id="{11E23B54-4D24-46E8-89DC-B72F0E0B6AB6}"/>
              </a:ext>
            </a:extLst>
          </p:cNvPr>
          <p:cNvSpPr>
            <a:spLocks noGrp="1"/>
          </p:cNvSpPr>
          <p:nvPr>
            <p:ph type="body" sz="quarter" idx="23" hasCustomPrompt="1"/>
          </p:nvPr>
        </p:nvSpPr>
        <p:spPr>
          <a:xfrm>
            <a:off x="4744868" y="2345477"/>
            <a:ext cx="2714429" cy="584775"/>
          </a:xfrm>
        </p:spPr>
        <p:txBody>
          <a:bodyPr wrap="square" anchor="b">
            <a:spAutoFit/>
          </a:bodyPr>
          <a:lstStyle>
            <a:lvl1pPr>
              <a:defRPr b="1">
                <a:solidFill>
                  <a:schemeClr val="bg1"/>
                </a:solidFill>
              </a:defRPr>
            </a:lvl1pPr>
            <a:lvl2pPr marL="88900" indent="-88900">
              <a:buFont typeface="Arial" panose="020B0604020202020204" pitchFamily="34" charset="0"/>
              <a:buChar char=" "/>
              <a:defRPr>
                <a:solidFill>
                  <a:schemeClr val="bg1"/>
                </a:solidFill>
              </a:defRPr>
            </a:lvl2pPr>
          </a:lstStyle>
          <a:p>
            <a:pPr lvl="0"/>
            <a:r>
              <a:rPr lang="en-GB"/>
              <a:t>Name</a:t>
            </a:r>
            <a:br>
              <a:rPr lang="en-GB"/>
            </a:br>
            <a:r>
              <a:rPr lang="en-GB"/>
              <a:t>Function</a:t>
            </a:r>
          </a:p>
        </p:txBody>
      </p:sp>
      <p:sp>
        <p:nvSpPr>
          <p:cNvPr id="18" name="Text Placeholder 15">
            <a:extLst>
              <a:ext uri="{FF2B5EF4-FFF2-40B4-BE49-F238E27FC236}">
                <a16:creationId xmlns:a16="http://schemas.microsoft.com/office/drawing/2014/main" id="{B9F6CCAB-D20D-4FE7-A52D-DB5FEFAAB542}"/>
              </a:ext>
            </a:extLst>
          </p:cNvPr>
          <p:cNvSpPr>
            <a:spLocks noGrp="1"/>
          </p:cNvSpPr>
          <p:nvPr>
            <p:ph type="body" sz="quarter" idx="24" hasCustomPrompt="1"/>
          </p:nvPr>
        </p:nvSpPr>
        <p:spPr>
          <a:xfrm>
            <a:off x="8784828" y="2345477"/>
            <a:ext cx="2714429" cy="584775"/>
          </a:xfrm>
        </p:spPr>
        <p:txBody>
          <a:bodyPr wrap="square" anchor="b">
            <a:spAutoFit/>
          </a:bodyPr>
          <a:lstStyle>
            <a:lvl1pPr>
              <a:defRPr b="1">
                <a:solidFill>
                  <a:schemeClr val="bg1"/>
                </a:solidFill>
              </a:defRPr>
            </a:lvl1pPr>
            <a:lvl2pPr marL="88900" indent="-88900">
              <a:buFont typeface="Arial" panose="020B0604020202020204" pitchFamily="34" charset="0"/>
              <a:buChar char=" "/>
              <a:defRPr>
                <a:solidFill>
                  <a:schemeClr val="bg1"/>
                </a:solidFill>
              </a:defRPr>
            </a:lvl2pPr>
          </a:lstStyle>
          <a:p>
            <a:pPr lvl="0"/>
            <a:r>
              <a:rPr lang="en-GB"/>
              <a:t>Name</a:t>
            </a:r>
            <a:br>
              <a:rPr lang="en-GB"/>
            </a:br>
            <a:r>
              <a:rPr lang="en-GB"/>
              <a:t>Function</a:t>
            </a:r>
          </a:p>
        </p:txBody>
      </p:sp>
      <p:sp>
        <p:nvSpPr>
          <p:cNvPr id="4" name="Titre 3">
            <a:extLst>
              <a:ext uri="{FF2B5EF4-FFF2-40B4-BE49-F238E27FC236}">
                <a16:creationId xmlns:a16="http://schemas.microsoft.com/office/drawing/2014/main" id="{9F68698D-F3B0-4788-AF4C-465233CDAD8E}"/>
              </a:ext>
            </a:extLst>
          </p:cNvPr>
          <p:cNvSpPr>
            <a:spLocks noGrp="1"/>
          </p:cNvSpPr>
          <p:nvPr>
            <p:ph type="title" hasCustomPrompt="1"/>
          </p:nvPr>
        </p:nvSpPr>
        <p:spPr/>
        <p:txBody>
          <a:bodyPr/>
          <a:lstStyle>
            <a:lvl1pPr>
              <a:defRPr>
                <a:solidFill>
                  <a:schemeClr val="bg1"/>
                </a:solidFill>
              </a:defRPr>
            </a:lvl1pPr>
          </a:lstStyle>
          <a:p>
            <a:r>
              <a:rPr lang="fr-FR" err="1"/>
              <a:t>Title</a:t>
            </a:r>
            <a:r>
              <a:rPr lang="fr-FR"/>
              <a:t> of the slide</a:t>
            </a:r>
          </a:p>
        </p:txBody>
      </p:sp>
      <p:sp>
        <p:nvSpPr>
          <p:cNvPr id="21" name="Espace réservé du numéro de diapositive 2">
            <a:extLst>
              <a:ext uri="{FF2B5EF4-FFF2-40B4-BE49-F238E27FC236}">
                <a16:creationId xmlns:a16="http://schemas.microsoft.com/office/drawing/2014/main" id="{C6A7D93F-558B-468A-BD97-4A324D31E450}"/>
              </a:ext>
            </a:extLst>
          </p:cNvPr>
          <p:cNvSpPr>
            <a:spLocks noGrp="1"/>
          </p:cNvSpPr>
          <p:nvPr>
            <p:ph type="sldNum" sz="quarter" idx="25"/>
          </p:nvPr>
        </p:nvSpPr>
        <p:spPr>
          <a:xfrm>
            <a:off x="382932" y="6219234"/>
            <a:ext cx="360037" cy="365125"/>
          </a:xfrm>
        </p:spPr>
        <p:txBody>
          <a:bodyPr/>
          <a:lstStyle>
            <a:lvl1pPr>
              <a:defRPr>
                <a:solidFill>
                  <a:schemeClr val="bg1"/>
                </a:solidFill>
              </a:defRPr>
            </a:lvl1pPr>
          </a:lstStyle>
          <a:p>
            <a:fld id="{D61AABEC-672F-4B68-B914-690DA978312C}" type="slidenum">
              <a:rPr lang="en-GB" smtClean="0"/>
              <a:pPr/>
              <a:t>‹#›</a:t>
            </a:fld>
            <a:r>
              <a:rPr lang="en-GB"/>
              <a:t> ‒ </a:t>
            </a:r>
          </a:p>
        </p:txBody>
      </p:sp>
      <p:sp>
        <p:nvSpPr>
          <p:cNvPr id="23" name="Espace réservé du pied de page 4">
            <a:extLst>
              <a:ext uri="{FF2B5EF4-FFF2-40B4-BE49-F238E27FC236}">
                <a16:creationId xmlns:a16="http://schemas.microsoft.com/office/drawing/2014/main" id="{D836BAF7-4960-44BE-976B-FA96BE235CD4}"/>
              </a:ext>
            </a:extLst>
          </p:cNvPr>
          <p:cNvSpPr txBox="1">
            <a:spLocks/>
          </p:cNvSpPr>
          <p:nvPr userDrawn="1"/>
        </p:nvSpPr>
        <p:spPr>
          <a:xfrm>
            <a:off x="815317" y="6219234"/>
            <a:ext cx="10447709"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solidFill>
                  <a:schemeClr val="bg1"/>
                </a:solidFill>
              </a:rPr>
              <a:t>© Ipsos</a:t>
            </a:r>
          </a:p>
        </p:txBody>
      </p:sp>
    </p:spTree>
    <p:extLst>
      <p:ext uri="{BB962C8B-B14F-4D97-AF65-F5344CB8AC3E}">
        <p14:creationId xmlns:p14="http://schemas.microsoft.com/office/powerpoint/2010/main" val="2405131319"/>
      </p:ext>
    </p:extLst>
  </p:cSld>
  <p:clrMapOvr>
    <a:masterClrMapping/>
  </p:clrMapOvr>
  <p:extLst>
    <p:ext uri="{DCECCB84-F9BA-43D5-87BE-67443E8EF086}">
      <p15:sldGuideLst xmlns:p15="http://schemas.microsoft.com/office/powerpoint/2012/main">
        <p15:guide id="1" orient="horz" pos="232">
          <p15:clr>
            <a:srgbClr val="F26B43"/>
          </p15:clr>
        </p15:guide>
        <p15:guide id="2" orient="horz" pos="613">
          <p15:clr>
            <a:srgbClr val="F26B43"/>
          </p15:clr>
        </p15:guide>
        <p15:guide id="3" pos="247">
          <p15:clr>
            <a:srgbClr val="F26B43"/>
          </p15:clr>
        </p15:guide>
        <p15:guide id="4" pos="7424">
          <p15:clr>
            <a:srgbClr val="F26B43"/>
          </p15:clr>
        </p15:guide>
        <p15:guide id="5" orient="horz" pos="3906">
          <p15:clr>
            <a:srgbClr val="F26B43"/>
          </p15:clr>
        </p15:guide>
        <p15:guide id="6" orient="horz" pos="4156">
          <p15:clr>
            <a:srgbClr val="F26B43"/>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7_Contacts_Dark Blue Bg">
    <p:bg>
      <p:bgPr>
        <a:gradFill>
          <a:gsLst>
            <a:gs pos="0">
              <a:schemeClr val="bg2"/>
            </a:gs>
            <a:gs pos="100000">
              <a:schemeClr val="bg2">
                <a:lumMod val="50000"/>
              </a:schemeClr>
            </a:gs>
          </a:gsLst>
          <a:lin ang="2700000" scaled="0"/>
        </a:gradFill>
        <a:effectLst/>
      </p:bgPr>
    </p:bg>
    <p:spTree>
      <p:nvGrpSpPr>
        <p:cNvPr id="1" name=""/>
        <p:cNvGrpSpPr/>
        <p:nvPr/>
      </p:nvGrpSpPr>
      <p:grpSpPr>
        <a:xfrm>
          <a:off x="0" y="0"/>
          <a:ext cx="0" cy="0"/>
          <a:chOff x="0" y="0"/>
          <a:chExt cx="0" cy="0"/>
        </a:xfrm>
      </p:grpSpPr>
      <p:graphicFrame>
        <p:nvGraphicFramePr>
          <p:cNvPr id="7" name="Objet 6" hidden="1">
            <a:extLst>
              <a:ext uri="{FF2B5EF4-FFF2-40B4-BE49-F238E27FC236}">
                <a16:creationId xmlns:a16="http://schemas.microsoft.com/office/drawing/2014/main" id="{906C9BA4-2C1A-4C1C-ABBD-87F774202569}"/>
              </a:ext>
            </a:extLst>
          </p:cNvPr>
          <p:cNvGraphicFramePr>
            <a:graphicFrameLocks noChangeAspect="1"/>
          </p:cNvGraphicFramePr>
          <p:nvPr userDrawn="1">
            <p:custDataLst>
              <p:tags r:id="rId1"/>
            </p:custDataLst>
            <p:extLst>
              <p:ext uri="{D42A27DB-BD31-4B8C-83A1-F6EECF244321}">
                <p14:modId xmlns:p14="http://schemas.microsoft.com/office/powerpoint/2010/main" val="177310225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532" imgH="530" progId="TCLayout.ActiveDocument.1">
                  <p:embed/>
                </p:oleObj>
              </mc:Choice>
              <mc:Fallback>
                <p:oleObj name="Diapositive think-cell" r:id="rId4" imgW="532" imgH="530" progId="TCLayout.ActiveDocument.1">
                  <p:embed/>
                  <p:pic>
                    <p:nvPicPr>
                      <p:cNvPr id="7" name="Objet 6" hidden="1">
                        <a:extLst>
                          <a:ext uri="{FF2B5EF4-FFF2-40B4-BE49-F238E27FC236}">
                            <a16:creationId xmlns:a16="http://schemas.microsoft.com/office/drawing/2014/main" id="{906C9BA4-2C1A-4C1C-ABBD-87F774202569}"/>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24CDAF32-7531-489D-9E20-8B6D3F39840E}"/>
              </a:ext>
            </a:extLst>
          </p:cNvPr>
          <p:cNvSpPr/>
          <p:nvPr userDrawn="1">
            <p:custDataLst>
              <p:tags r:id="rId2"/>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a:latin typeface="Arial Black" panose="020B0A04020102020204" pitchFamily="34" charset="0"/>
              <a:ea typeface="+mj-ea"/>
              <a:cs typeface="+mj-cs"/>
              <a:sym typeface="Arial Black" panose="020B0A04020102020204" pitchFamily="34" charset="0"/>
            </a:endParaRPr>
          </a:p>
        </p:txBody>
      </p:sp>
      <p:sp>
        <p:nvSpPr>
          <p:cNvPr id="3" name="Picture Placeholder 2">
            <a:extLst>
              <a:ext uri="{FF2B5EF4-FFF2-40B4-BE49-F238E27FC236}">
                <a16:creationId xmlns:a16="http://schemas.microsoft.com/office/drawing/2014/main" id="{D29AB0E7-CA31-4A74-99A1-D377A0137CBB}"/>
              </a:ext>
            </a:extLst>
          </p:cNvPr>
          <p:cNvSpPr>
            <a:spLocks noGrp="1"/>
          </p:cNvSpPr>
          <p:nvPr>
            <p:ph type="pic" sz="quarter" idx="19"/>
          </p:nvPr>
        </p:nvSpPr>
        <p:spPr>
          <a:xfrm>
            <a:off x="783852" y="1536230"/>
            <a:ext cx="1385697" cy="1385697"/>
          </a:xfrm>
          <a:pattFill prst="wdUpDiag">
            <a:fgClr>
              <a:schemeClr val="bg1">
                <a:lumMod val="75000"/>
              </a:schemeClr>
            </a:fgClr>
            <a:bgClr>
              <a:schemeClr val="bg1">
                <a:lumMod val="85000"/>
              </a:schemeClr>
            </a:bgClr>
          </a:pattFill>
        </p:spPr>
        <p:txBody>
          <a:bodyPr/>
          <a:lstStyle>
            <a:lvl1pPr>
              <a:defRPr>
                <a:solidFill>
                  <a:schemeClr val="tx1">
                    <a:lumMod val="65000"/>
                    <a:lumOff val="35000"/>
                  </a:schemeClr>
                </a:solidFill>
              </a:defRPr>
            </a:lvl1pPr>
          </a:lstStyle>
          <a:p>
            <a:endParaRPr lang="en-GB"/>
          </a:p>
        </p:txBody>
      </p:sp>
      <p:sp>
        <p:nvSpPr>
          <p:cNvPr id="13" name="Picture Placeholder 2">
            <a:extLst>
              <a:ext uri="{FF2B5EF4-FFF2-40B4-BE49-F238E27FC236}">
                <a16:creationId xmlns:a16="http://schemas.microsoft.com/office/drawing/2014/main" id="{7B23CA1B-04FD-4FE6-BA8E-8A20DD3B6E3F}"/>
              </a:ext>
            </a:extLst>
          </p:cNvPr>
          <p:cNvSpPr>
            <a:spLocks noGrp="1"/>
          </p:cNvSpPr>
          <p:nvPr>
            <p:ph type="pic" sz="quarter" idx="20"/>
          </p:nvPr>
        </p:nvSpPr>
        <p:spPr>
          <a:xfrm>
            <a:off x="4823812" y="1536230"/>
            <a:ext cx="1385697" cy="1385697"/>
          </a:xfrm>
          <a:pattFill prst="wdUpDiag">
            <a:fgClr>
              <a:schemeClr val="bg1">
                <a:lumMod val="75000"/>
              </a:schemeClr>
            </a:fgClr>
            <a:bgClr>
              <a:schemeClr val="bg1">
                <a:lumMod val="85000"/>
              </a:schemeClr>
            </a:bgClr>
          </a:pattFill>
        </p:spPr>
        <p:txBody>
          <a:bodyPr/>
          <a:lstStyle>
            <a:lvl1pPr>
              <a:defRPr>
                <a:solidFill>
                  <a:schemeClr val="tx1">
                    <a:lumMod val="65000"/>
                    <a:lumOff val="35000"/>
                  </a:schemeClr>
                </a:solidFill>
              </a:defRPr>
            </a:lvl1pPr>
          </a:lstStyle>
          <a:p>
            <a:endParaRPr lang="en-GB"/>
          </a:p>
        </p:txBody>
      </p:sp>
      <p:sp>
        <p:nvSpPr>
          <p:cNvPr id="14" name="Picture Placeholder 2">
            <a:extLst>
              <a:ext uri="{FF2B5EF4-FFF2-40B4-BE49-F238E27FC236}">
                <a16:creationId xmlns:a16="http://schemas.microsoft.com/office/drawing/2014/main" id="{F9A195B7-D401-4421-B65D-1CEB16B5A92D}"/>
              </a:ext>
            </a:extLst>
          </p:cNvPr>
          <p:cNvSpPr>
            <a:spLocks noGrp="1"/>
          </p:cNvSpPr>
          <p:nvPr>
            <p:ph type="pic" sz="quarter" idx="21"/>
          </p:nvPr>
        </p:nvSpPr>
        <p:spPr>
          <a:xfrm>
            <a:off x="8863772" y="1536230"/>
            <a:ext cx="1385697" cy="1385697"/>
          </a:xfrm>
          <a:pattFill prst="wdUpDiag">
            <a:fgClr>
              <a:schemeClr val="bg1">
                <a:lumMod val="75000"/>
              </a:schemeClr>
            </a:fgClr>
            <a:bgClr>
              <a:schemeClr val="bg1">
                <a:lumMod val="85000"/>
              </a:schemeClr>
            </a:bgClr>
          </a:pattFill>
        </p:spPr>
        <p:txBody>
          <a:bodyPr/>
          <a:lstStyle>
            <a:lvl1pPr>
              <a:defRPr>
                <a:solidFill>
                  <a:schemeClr val="tx1">
                    <a:lumMod val="65000"/>
                    <a:lumOff val="35000"/>
                  </a:schemeClr>
                </a:solidFill>
              </a:defRPr>
            </a:lvl1pPr>
          </a:lstStyle>
          <a:p>
            <a:endParaRPr lang="en-GB"/>
          </a:p>
        </p:txBody>
      </p:sp>
      <p:sp>
        <p:nvSpPr>
          <p:cNvPr id="16" name="Text Placeholder 15">
            <a:extLst>
              <a:ext uri="{FF2B5EF4-FFF2-40B4-BE49-F238E27FC236}">
                <a16:creationId xmlns:a16="http://schemas.microsoft.com/office/drawing/2014/main" id="{41154020-330A-4307-8B18-1E1750724F82}"/>
              </a:ext>
            </a:extLst>
          </p:cNvPr>
          <p:cNvSpPr>
            <a:spLocks noGrp="1"/>
          </p:cNvSpPr>
          <p:nvPr>
            <p:ph type="body" sz="quarter" idx="22" hasCustomPrompt="1"/>
          </p:nvPr>
        </p:nvSpPr>
        <p:spPr>
          <a:xfrm>
            <a:off x="704908" y="3135104"/>
            <a:ext cx="2714429" cy="584775"/>
          </a:xfrm>
        </p:spPr>
        <p:txBody>
          <a:bodyPr wrap="square" anchor="b">
            <a:spAutoFit/>
          </a:bodyPr>
          <a:lstStyle>
            <a:lvl1pPr marL="88900" indent="0">
              <a:lnSpc>
                <a:spcPct val="100000"/>
              </a:lnSpc>
              <a:buFontTx/>
              <a:buNone/>
              <a:tabLst/>
              <a:defRPr b="1">
                <a:solidFill>
                  <a:schemeClr val="bg1"/>
                </a:solidFill>
              </a:defRPr>
            </a:lvl1pPr>
            <a:lvl2pPr marL="88900" indent="0">
              <a:lnSpc>
                <a:spcPct val="100000"/>
              </a:lnSpc>
              <a:buFontTx/>
              <a:buNone/>
              <a:tabLst/>
              <a:defRPr>
                <a:solidFill>
                  <a:schemeClr val="bg1"/>
                </a:solidFill>
              </a:defRPr>
            </a:lvl2pPr>
          </a:lstStyle>
          <a:p>
            <a:pPr lvl="0"/>
            <a:r>
              <a:rPr lang="en-GB"/>
              <a:t>Name</a:t>
            </a:r>
            <a:br>
              <a:rPr lang="en-GB"/>
            </a:br>
            <a:r>
              <a:rPr lang="en-GB"/>
              <a:t>Function</a:t>
            </a:r>
          </a:p>
        </p:txBody>
      </p:sp>
      <p:sp>
        <p:nvSpPr>
          <p:cNvPr id="17" name="Text Placeholder 15">
            <a:extLst>
              <a:ext uri="{FF2B5EF4-FFF2-40B4-BE49-F238E27FC236}">
                <a16:creationId xmlns:a16="http://schemas.microsoft.com/office/drawing/2014/main" id="{11E23B54-4D24-46E8-89DC-B72F0E0B6AB6}"/>
              </a:ext>
            </a:extLst>
          </p:cNvPr>
          <p:cNvSpPr>
            <a:spLocks noGrp="1"/>
          </p:cNvSpPr>
          <p:nvPr>
            <p:ph type="body" sz="quarter" idx="23" hasCustomPrompt="1"/>
          </p:nvPr>
        </p:nvSpPr>
        <p:spPr>
          <a:xfrm>
            <a:off x="4744868" y="3135104"/>
            <a:ext cx="2714429" cy="584775"/>
          </a:xfrm>
        </p:spPr>
        <p:txBody>
          <a:bodyPr wrap="square" anchor="b">
            <a:spAutoFit/>
          </a:bodyPr>
          <a:lstStyle>
            <a:lvl1pPr>
              <a:defRPr b="1">
                <a:solidFill>
                  <a:schemeClr val="bg1"/>
                </a:solidFill>
              </a:defRPr>
            </a:lvl1pPr>
            <a:lvl2pPr marL="88900" indent="-88900">
              <a:buFont typeface="Arial" panose="020B0604020202020204" pitchFamily="34" charset="0"/>
              <a:buChar char=" "/>
              <a:defRPr>
                <a:solidFill>
                  <a:schemeClr val="bg1"/>
                </a:solidFill>
              </a:defRPr>
            </a:lvl2pPr>
          </a:lstStyle>
          <a:p>
            <a:pPr lvl="0"/>
            <a:r>
              <a:rPr lang="en-GB"/>
              <a:t>Name</a:t>
            </a:r>
            <a:br>
              <a:rPr lang="en-GB"/>
            </a:br>
            <a:r>
              <a:rPr lang="en-GB"/>
              <a:t>Function</a:t>
            </a:r>
          </a:p>
        </p:txBody>
      </p:sp>
      <p:sp>
        <p:nvSpPr>
          <p:cNvPr id="18" name="Text Placeholder 15">
            <a:extLst>
              <a:ext uri="{FF2B5EF4-FFF2-40B4-BE49-F238E27FC236}">
                <a16:creationId xmlns:a16="http://schemas.microsoft.com/office/drawing/2014/main" id="{B9F6CCAB-D20D-4FE7-A52D-DB5FEFAAB542}"/>
              </a:ext>
            </a:extLst>
          </p:cNvPr>
          <p:cNvSpPr>
            <a:spLocks noGrp="1"/>
          </p:cNvSpPr>
          <p:nvPr>
            <p:ph type="body" sz="quarter" idx="24" hasCustomPrompt="1"/>
          </p:nvPr>
        </p:nvSpPr>
        <p:spPr>
          <a:xfrm>
            <a:off x="8784828" y="3135104"/>
            <a:ext cx="2714429" cy="584775"/>
          </a:xfrm>
        </p:spPr>
        <p:txBody>
          <a:bodyPr wrap="square" anchor="b">
            <a:spAutoFit/>
          </a:bodyPr>
          <a:lstStyle>
            <a:lvl1pPr>
              <a:defRPr b="1">
                <a:solidFill>
                  <a:schemeClr val="bg1"/>
                </a:solidFill>
              </a:defRPr>
            </a:lvl1pPr>
            <a:lvl2pPr marL="88900" indent="-88900">
              <a:buFont typeface="Arial" panose="020B0604020202020204" pitchFamily="34" charset="0"/>
              <a:buChar char=" "/>
              <a:defRPr>
                <a:solidFill>
                  <a:schemeClr val="bg1"/>
                </a:solidFill>
              </a:defRPr>
            </a:lvl2pPr>
          </a:lstStyle>
          <a:p>
            <a:pPr lvl="0"/>
            <a:r>
              <a:rPr lang="en-GB"/>
              <a:t>Name</a:t>
            </a:r>
            <a:br>
              <a:rPr lang="en-GB"/>
            </a:br>
            <a:r>
              <a:rPr lang="en-GB"/>
              <a:t>Function</a:t>
            </a:r>
          </a:p>
        </p:txBody>
      </p:sp>
      <p:sp>
        <p:nvSpPr>
          <p:cNvPr id="4" name="Titre 3">
            <a:extLst>
              <a:ext uri="{FF2B5EF4-FFF2-40B4-BE49-F238E27FC236}">
                <a16:creationId xmlns:a16="http://schemas.microsoft.com/office/drawing/2014/main" id="{9F68698D-F3B0-4788-AF4C-465233CDAD8E}"/>
              </a:ext>
            </a:extLst>
          </p:cNvPr>
          <p:cNvSpPr>
            <a:spLocks noGrp="1"/>
          </p:cNvSpPr>
          <p:nvPr>
            <p:ph type="title" hasCustomPrompt="1"/>
          </p:nvPr>
        </p:nvSpPr>
        <p:spPr/>
        <p:txBody>
          <a:bodyPr/>
          <a:lstStyle>
            <a:lvl1pPr>
              <a:defRPr>
                <a:solidFill>
                  <a:schemeClr val="bg1"/>
                </a:solidFill>
              </a:defRPr>
            </a:lvl1pPr>
          </a:lstStyle>
          <a:p>
            <a:r>
              <a:rPr lang="fr-FR" err="1"/>
              <a:t>Title</a:t>
            </a:r>
            <a:r>
              <a:rPr lang="fr-FR"/>
              <a:t> of the slide</a:t>
            </a:r>
          </a:p>
        </p:txBody>
      </p:sp>
      <p:sp>
        <p:nvSpPr>
          <p:cNvPr id="21" name="Espace réservé du numéro de diapositive 2">
            <a:extLst>
              <a:ext uri="{FF2B5EF4-FFF2-40B4-BE49-F238E27FC236}">
                <a16:creationId xmlns:a16="http://schemas.microsoft.com/office/drawing/2014/main" id="{C6A7D93F-558B-468A-BD97-4A324D31E450}"/>
              </a:ext>
            </a:extLst>
          </p:cNvPr>
          <p:cNvSpPr>
            <a:spLocks noGrp="1"/>
          </p:cNvSpPr>
          <p:nvPr>
            <p:ph type="sldNum" sz="quarter" idx="25"/>
          </p:nvPr>
        </p:nvSpPr>
        <p:spPr>
          <a:xfrm>
            <a:off x="382932" y="6219234"/>
            <a:ext cx="360037" cy="365125"/>
          </a:xfrm>
        </p:spPr>
        <p:txBody>
          <a:bodyPr/>
          <a:lstStyle>
            <a:lvl1pPr>
              <a:defRPr>
                <a:solidFill>
                  <a:schemeClr val="bg1"/>
                </a:solidFill>
              </a:defRPr>
            </a:lvl1pPr>
          </a:lstStyle>
          <a:p>
            <a:fld id="{D61AABEC-672F-4B68-B914-690DA978312C}" type="slidenum">
              <a:rPr lang="en-GB" smtClean="0"/>
              <a:pPr/>
              <a:t>‹#›</a:t>
            </a:fld>
            <a:r>
              <a:rPr lang="en-GB"/>
              <a:t> ‒ </a:t>
            </a:r>
          </a:p>
        </p:txBody>
      </p:sp>
      <p:sp>
        <p:nvSpPr>
          <p:cNvPr id="23" name="Espace réservé du pied de page 4">
            <a:extLst>
              <a:ext uri="{FF2B5EF4-FFF2-40B4-BE49-F238E27FC236}">
                <a16:creationId xmlns:a16="http://schemas.microsoft.com/office/drawing/2014/main" id="{D836BAF7-4960-44BE-976B-FA96BE235CD4}"/>
              </a:ext>
            </a:extLst>
          </p:cNvPr>
          <p:cNvSpPr txBox="1">
            <a:spLocks/>
          </p:cNvSpPr>
          <p:nvPr userDrawn="1"/>
        </p:nvSpPr>
        <p:spPr>
          <a:xfrm>
            <a:off x="815317" y="6219234"/>
            <a:ext cx="10447709"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solidFill>
                  <a:schemeClr val="bg1"/>
                </a:solidFill>
              </a:rPr>
              <a:t>© Ipsos</a:t>
            </a:r>
          </a:p>
        </p:txBody>
      </p:sp>
      <p:sp>
        <p:nvSpPr>
          <p:cNvPr id="15" name="Text Placeholder 15">
            <a:extLst>
              <a:ext uri="{FF2B5EF4-FFF2-40B4-BE49-F238E27FC236}">
                <a16:creationId xmlns:a16="http://schemas.microsoft.com/office/drawing/2014/main" id="{2780E363-E4EC-7C4F-A56A-1C55D0E7F818}"/>
              </a:ext>
            </a:extLst>
          </p:cNvPr>
          <p:cNvSpPr>
            <a:spLocks noGrp="1"/>
          </p:cNvSpPr>
          <p:nvPr>
            <p:ph type="body" sz="quarter" idx="26" hasCustomPrompt="1"/>
          </p:nvPr>
        </p:nvSpPr>
        <p:spPr>
          <a:xfrm>
            <a:off x="704908" y="4051809"/>
            <a:ext cx="2714429" cy="338554"/>
          </a:xfrm>
        </p:spPr>
        <p:txBody>
          <a:bodyPr wrap="square" anchor="t">
            <a:spAutoFit/>
          </a:bodyPr>
          <a:lstStyle>
            <a:lvl1pPr marL="88900" indent="0">
              <a:lnSpc>
                <a:spcPct val="100000"/>
              </a:lnSpc>
              <a:buFontTx/>
              <a:buNone/>
              <a:tabLst/>
              <a:defRPr b="0">
                <a:solidFill>
                  <a:schemeClr val="bg1"/>
                </a:solidFill>
              </a:defRPr>
            </a:lvl1pPr>
            <a:lvl2pPr marL="88900" indent="0">
              <a:lnSpc>
                <a:spcPct val="100000"/>
              </a:lnSpc>
              <a:buFontTx/>
              <a:buNone/>
              <a:tabLst/>
              <a:defRPr>
                <a:solidFill>
                  <a:schemeClr val="bg1"/>
                </a:solidFill>
              </a:defRPr>
            </a:lvl2pPr>
          </a:lstStyle>
          <a:p>
            <a:pPr lvl="0"/>
            <a:r>
              <a:rPr lang="en-GB"/>
              <a:t>Your text here</a:t>
            </a:r>
          </a:p>
        </p:txBody>
      </p:sp>
      <p:sp>
        <p:nvSpPr>
          <p:cNvPr id="20" name="Text Placeholder 15">
            <a:extLst>
              <a:ext uri="{FF2B5EF4-FFF2-40B4-BE49-F238E27FC236}">
                <a16:creationId xmlns:a16="http://schemas.microsoft.com/office/drawing/2014/main" id="{096CE178-4D89-5A40-9119-8393374FFDD7}"/>
              </a:ext>
            </a:extLst>
          </p:cNvPr>
          <p:cNvSpPr>
            <a:spLocks noGrp="1"/>
          </p:cNvSpPr>
          <p:nvPr>
            <p:ph type="body" sz="quarter" idx="27" hasCustomPrompt="1"/>
          </p:nvPr>
        </p:nvSpPr>
        <p:spPr>
          <a:xfrm>
            <a:off x="4744868" y="4051809"/>
            <a:ext cx="2714429" cy="338554"/>
          </a:xfrm>
        </p:spPr>
        <p:txBody>
          <a:bodyPr wrap="square" anchor="t">
            <a:spAutoFit/>
          </a:bodyPr>
          <a:lstStyle>
            <a:lvl1pPr marL="85725" marR="0" indent="-85725" algn="l" defTabSz="914400" rtl="0" eaLnBrk="1" fontAlgn="auto" latinLnBrk="0" hangingPunct="1">
              <a:lnSpc>
                <a:spcPct val="100000"/>
              </a:lnSpc>
              <a:spcBef>
                <a:spcPts val="1800"/>
              </a:spcBef>
              <a:spcAft>
                <a:spcPts val="0"/>
              </a:spcAft>
              <a:buClrTx/>
              <a:buSzPct val="50000"/>
              <a:buFont typeface="HelveticaNeueLT Std Lt Cn" panose="020B0406020202030204" pitchFamily="34" charset="0"/>
              <a:buChar char=" "/>
              <a:tabLst/>
              <a:defRPr b="0">
                <a:solidFill>
                  <a:schemeClr val="bg1"/>
                </a:solidFill>
              </a:defRPr>
            </a:lvl1pPr>
            <a:lvl2pPr marL="88900" indent="-88900">
              <a:buFont typeface="Arial" panose="020B0604020202020204" pitchFamily="34" charset="0"/>
              <a:buChar char=" "/>
              <a:defRPr>
                <a:solidFill>
                  <a:schemeClr val="bg1"/>
                </a:solidFill>
              </a:defRPr>
            </a:lvl2pPr>
          </a:lstStyle>
          <a:p>
            <a:pPr lvl="0"/>
            <a:r>
              <a:rPr lang="en-GB"/>
              <a:t>Your text here</a:t>
            </a:r>
          </a:p>
        </p:txBody>
      </p:sp>
      <p:sp>
        <p:nvSpPr>
          <p:cNvPr id="22" name="Text Placeholder 15">
            <a:extLst>
              <a:ext uri="{FF2B5EF4-FFF2-40B4-BE49-F238E27FC236}">
                <a16:creationId xmlns:a16="http://schemas.microsoft.com/office/drawing/2014/main" id="{479BE394-9532-BF46-A98D-8CE3FA819A95}"/>
              </a:ext>
            </a:extLst>
          </p:cNvPr>
          <p:cNvSpPr>
            <a:spLocks noGrp="1"/>
          </p:cNvSpPr>
          <p:nvPr>
            <p:ph type="body" sz="quarter" idx="28" hasCustomPrompt="1"/>
          </p:nvPr>
        </p:nvSpPr>
        <p:spPr>
          <a:xfrm>
            <a:off x="8784828" y="4051809"/>
            <a:ext cx="2714429" cy="338554"/>
          </a:xfrm>
        </p:spPr>
        <p:txBody>
          <a:bodyPr wrap="square" anchor="t">
            <a:spAutoFit/>
          </a:bodyPr>
          <a:lstStyle>
            <a:lvl1pPr>
              <a:defRPr b="0">
                <a:solidFill>
                  <a:schemeClr val="bg1"/>
                </a:solidFill>
              </a:defRPr>
            </a:lvl1pPr>
            <a:lvl2pPr marL="88900" indent="-88900">
              <a:buFont typeface="Arial" panose="020B0604020202020204" pitchFamily="34" charset="0"/>
              <a:buChar char=" "/>
              <a:defRPr>
                <a:solidFill>
                  <a:schemeClr val="bg1"/>
                </a:solidFill>
              </a:defRPr>
            </a:lvl2pPr>
          </a:lstStyle>
          <a:p>
            <a:pPr lvl="0"/>
            <a:r>
              <a:rPr lang="en-GB"/>
              <a:t>Your text here</a:t>
            </a:r>
          </a:p>
        </p:txBody>
      </p:sp>
      <p:cxnSp>
        <p:nvCxnSpPr>
          <p:cNvPr id="24" name="Straight Connector 35">
            <a:extLst>
              <a:ext uri="{FF2B5EF4-FFF2-40B4-BE49-F238E27FC236}">
                <a16:creationId xmlns:a16="http://schemas.microsoft.com/office/drawing/2014/main" id="{3EA4FB8E-3615-9449-8196-ED5A63588733}"/>
              </a:ext>
            </a:extLst>
          </p:cNvPr>
          <p:cNvCxnSpPr>
            <a:cxnSpLocks/>
          </p:cNvCxnSpPr>
          <p:nvPr userDrawn="1"/>
        </p:nvCxnSpPr>
        <p:spPr>
          <a:xfrm>
            <a:off x="783852" y="3888674"/>
            <a:ext cx="1439522"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Straight Connector 35">
            <a:extLst>
              <a:ext uri="{FF2B5EF4-FFF2-40B4-BE49-F238E27FC236}">
                <a16:creationId xmlns:a16="http://schemas.microsoft.com/office/drawing/2014/main" id="{17265A56-36FC-0F44-BB25-35D85ED18420}"/>
              </a:ext>
            </a:extLst>
          </p:cNvPr>
          <p:cNvCxnSpPr>
            <a:cxnSpLocks/>
          </p:cNvCxnSpPr>
          <p:nvPr userDrawn="1"/>
        </p:nvCxnSpPr>
        <p:spPr>
          <a:xfrm>
            <a:off x="4836307" y="3888674"/>
            <a:ext cx="1439522"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Straight Connector 35">
            <a:extLst>
              <a:ext uri="{FF2B5EF4-FFF2-40B4-BE49-F238E27FC236}">
                <a16:creationId xmlns:a16="http://schemas.microsoft.com/office/drawing/2014/main" id="{3BC4A4BD-5C54-7742-8BD9-A2CD9C68D377}"/>
              </a:ext>
            </a:extLst>
          </p:cNvPr>
          <p:cNvCxnSpPr>
            <a:cxnSpLocks/>
          </p:cNvCxnSpPr>
          <p:nvPr userDrawn="1"/>
        </p:nvCxnSpPr>
        <p:spPr>
          <a:xfrm>
            <a:off x="8854125" y="3888674"/>
            <a:ext cx="1439522"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27094269"/>
      </p:ext>
    </p:extLst>
  </p:cSld>
  <p:clrMapOvr>
    <a:masterClrMapping/>
  </p:clrMapOvr>
  <p:extLst>
    <p:ext uri="{DCECCB84-F9BA-43D5-87BE-67443E8EF086}">
      <p15:sldGuideLst xmlns:p15="http://schemas.microsoft.com/office/powerpoint/2012/main">
        <p15:guide id="1" orient="horz" pos="232">
          <p15:clr>
            <a:srgbClr val="F26B43"/>
          </p15:clr>
        </p15:guide>
        <p15:guide id="2" orient="horz" pos="613">
          <p15:clr>
            <a:srgbClr val="F26B43"/>
          </p15:clr>
        </p15:guide>
        <p15:guide id="3" pos="247">
          <p15:clr>
            <a:srgbClr val="F26B43"/>
          </p15:clr>
        </p15:guide>
        <p15:guide id="4" pos="7424">
          <p15:clr>
            <a:srgbClr val="F26B43"/>
          </p15:clr>
        </p15:guide>
        <p15:guide id="5" orient="horz" pos="3906">
          <p15:clr>
            <a:srgbClr val="F26B43"/>
          </p15:clr>
        </p15:guide>
        <p15:guide id="6" orient="horz" pos="4156">
          <p15:clr>
            <a:srgbClr val="F26B43"/>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8_Contacts_Dark Blue Bg">
    <p:bg>
      <p:bgPr>
        <a:gradFill>
          <a:gsLst>
            <a:gs pos="0">
              <a:schemeClr val="bg2"/>
            </a:gs>
            <a:gs pos="100000">
              <a:schemeClr val="bg2">
                <a:lumMod val="50000"/>
              </a:schemeClr>
            </a:gs>
          </a:gsLst>
          <a:lin ang="2700000" scaled="0"/>
        </a:gradFill>
        <a:effectLst/>
      </p:bgPr>
    </p:bg>
    <p:spTree>
      <p:nvGrpSpPr>
        <p:cNvPr id="1" name=""/>
        <p:cNvGrpSpPr/>
        <p:nvPr/>
      </p:nvGrpSpPr>
      <p:grpSpPr>
        <a:xfrm>
          <a:off x="0" y="0"/>
          <a:ext cx="0" cy="0"/>
          <a:chOff x="0" y="0"/>
          <a:chExt cx="0" cy="0"/>
        </a:xfrm>
      </p:grpSpPr>
      <p:graphicFrame>
        <p:nvGraphicFramePr>
          <p:cNvPr id="7" name="Objet 6" hidden="1">
            <a:extLst>
              <a:ext uri="{FF2B5EF4-FFF2-40B4-BE49-F238E27FC236}">
                <a16:creationId xmlns:a16="http://schemas.microsoft.com/office/drawing/2014/main" id="{906C9BA4-2C1A-4C1C-ABBD-87F774202569}"/>
              </a:ext>
            </a:extLst>
          </p:cNvPr>
          <p:cNvGraphicFramePr>
            <a:graphicFrameLocks noChangeAspect="1"/>
          </p:cNvGraphicFramePr>
          <p:nvPr userDrawn="1">
            <p:custDataLst>
              <p:tags r:id="rId1"/>
            </p:custDataLst>
            <p:extLst>
              <p:ext uri="{D42A27DB-BD31-4B8C-83A1-F6EECF244321}">
                <p14:modId xmlns:p14="http://schemas.microsoft.com/office/powerpoint/2010/main" val="135036197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532" imgH="530" progId="TCLayout.ActiveDocument.1">
                  <p:embed/>
                </p:oleObj>
              </mc:Choice>
              <mc:Fallback>
                <p:oleObj name="Diapositive think-cell" r:id="rId4" imgW="532" imgH="530" progId="TCLayout.ActiveDocument.1">
                  <p:embed/>
                  <p:pic>
                    <p:nvPicPr>
                      <p:cNvPr id="7" name="Objet 6" hidden="1">
                        <a:extLst>
                          <a:ext uri="{FF2B5EF4-FFF2-40B4-BE49-F238E27FC236}">
                            <a16:creationId xmlns:a16="http://schemas.microsoft.com/office/drawing/2014/main" id="{906C9BA4-2C1A-4C1C-ABBD-87F774202569}"/>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24CDAF32-7531-489D-9E20-8B6D3F39840E}"/>
              </a:ext>
            </a:extLst>
          </p:cNvPr>
          <p:cNvSpPr/>
          <p:nvPr userDrawn="1">
            <p:custDataLst>
              <p:tags r:id="rId2"/>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a:latin typeface="Arial Black" panose="020B0A04020102020204" pitchFamily="34" charset="0"/>
              <a:ea typeface="+mj-ea"/>
              <a:cs typeface="+mj-cs"/>
              <a:sym typeface="Arial Black" panose="020B0A04020102020204" pitchFamily="34" charset="0"/>
            </a:endParaRPr>
          </a:p>
        </p:txBody>
      </p:sp>
      <p:sp>
        <p:nvSpPr>
          <p:cNvPr id="3" name="Picture Placeholder 2">
            <a:extLst>
              <a:ext uri="{FF2B5EF4-FFF2-40B4-BE49-F238E27FC236}">
                <a16:creationId xmlns:a16="http://schemas.microsoft.com/office/drawing/2014/main" id="{D29AB0E7-CA31-4A74-99A1-D377A0137CBB}"/>
              </a:ext>
            </a:extLst>
          </p:cNvPr>
          <p:cNvSpPr>
            <a:spLocks noGrp="1"/>
          </p:cNvSpPr>
          <p:nvPr>
            <p:ph type="pic" sz="quarter" idx="19"/>
          </p:nvPr>
        </p:nvSpPr>
        <p:spPr>
          <a:xfrm>
            <a:off x="783852" y="1595633"/>
            <a:ext cx="3714862" cy="3714862"/>
          </a:xfrm>
          <a:pattFill prst="wdUpDiag">
            <a:fgClr>
              <a:schemeClr val="bg1">
                <a:lumMod val="75000"/>
              </a:schemeClr>
            </a:fgClr>
            <a:bgClr>
              <a:schemeClr val="bg1">
                <a:lumMod val="85000"/>
              </a:schemeClr>
            </a:bgClr>
          </a:pattFill>
        </p:spPr>
        <p:txBody>
          <a:bodyPr/>
          <a:lstStyle>
            <a:lvl1pPr>
              <a:defRPr>
                <a:solidFill>
                  <a:schemeClr val="tx1">
                    <a:lumMod val="65000"/>
                    <a:lumOff val="35000"/>
                  </a:schemeClr>
                </a:solidFill>
              </a:defRPr>
            </a:lvl1pPr>
          </a:lstStyle>
          <a:p>
            <a:endParaRPr lang="en-GB"/>
          </a:p>
        </p:txBody>
      </p:sp>
      <p:sp>
        <p:nvSpPr>
          <p:cNvPr id="16" name="Text Placeholder 15">
            <a:extLst>
              <a:ext uri="{FF2B5EF4-FFF2-40B4-BE49-F238E27FC236}">
                <a16:creationId xmlns:a16="http://schemas.microsoft.com/office/drawing/2014/main" id="{41154020-330A-4307-8B18-1E1750724F82}"/>
              </a:ext>
            </a:extLst>
          </p:cNvPr>
          <p:cNvSpPr>
            <a:spLocks noGrp="1"/>
          </p:cNvSpPr>
          <p:nvPr>
            <p:ph type="body" sz="quarter" idx="22" hasCustomPrompt="1"/>
          </p:nvPr>
        </p:nvSpPr>
        <p:spPr>
          <a:xfrm>
            <a:off x="4737979" y="2637057"/>
            <a:ext cx="5810615" cy="707886"/>
          </a:xfrm>
        </p:spPr>
        <p:txBody>
          <a:bodyPr wrap="square" anchor="b">
            <a:spAutoFit/>
          </a:bodyPr>
          <a:lstStyle>
            <a:lvl1pPr marL="88900" indent="0">
              <a:lnSpc>
                <a:spcPct val="100000"/>
              </a:lnSpc>
              <a:buFontTx/>
              <a:buNone/>
              <a:tabLst/>
              <a:defRPr sz="2000" b="1">
                <a:solidFill>
                  <a:schemeClr val="bg1"/>
                </a:solidFill>
              </a:defRPr>
            </a:lvl1pPr>
            <a:lvl2pPr marL="88900" indent="0">
              <a:lnSpc>
                <a:spcPct val="100000"/>
              </a:lnSpc>
              <a:buFontTx/>
              <a:buNone/>
              <a:tabLst/>
              <a:defRPr>
                <a:solidFill>
                  <a:schemeClr val="bg1"/>
                </a:solidFill>
              </a:defRPr>
            </a:lvl2pPr>
          </a:lstStyle>
          <a:p>
            <a:pPr lvl="0"/>
            <a:r>
              <a:rPr lang="en-GB"/>
              <a:t>Name</a:t>
            </a:r>
            <a:br>
              <a:rPr lang="en-GB"/>
            </a:br>
            <a:r>
              <a:rPr lang="en-GB"/>
              <a:t>Function</a:t>
            </a:r>
          </a:p>
        </p:txBody>
      </p:sp>
      <p:sp>
        <p:nvSpPr>
          <p:cNvPr id="4" name="Titre 3">
            <a:extLst>
              <a:ext uri="{FF2B5EF4-FFF2-40B4-BE49-F238E27FC236}">
                <a16:creationId xmlns:a16="http://schemas.microsoft.com/office/drawing/2014/main" id="{9F68698D-F3B0-4788-AF4C-465233CDAD8E}"/>
              </a:ext>
            </a:extLst>
          </p:cNvPr>
          <p:cNvSpPr>
            <a:spLocks noGrp="1"/>
          </p:cNvSpPr>
          <p:nvPr>
            <p:ph type="title" hasCustomPrompt="1"/>
          </p:nvPr>
        </p:nvSpPr>
        <p:spPr/>
        <p:txBody>
          <a:bodyPr/>
          <a:lstStyle>
            <a:lvl1pPr>
              <a:defRPr>
                <a:solidFill>
                  <a:schemeClr val="bg1"/>
                </a:solidFill>
              </a:defRPr>
            </a:lvl1pPr>
          </a:lstStyle>
          <a:p>
            <a:r>
              <a:rPr lang="fr-FR" err="1"/>
              <a:t>Title</a:t>
            </a:r>
            <a:r>
              <a:rPr lang="fr-FR"/>
              <a:t> of the slide</a:t>
            </a:r>
          </a:p>
        </p:txBody>
      </p:sp>
      <p:sp>
        <p:nvSpPr>
          <p:cNvPr id="21" name="Espace réservé du numéro de diapositive 2">
            <a:extLst>
              <a:ext uri="{FF2B5EF4-FFF2-40B4-BE49-F238E27FC236}">
                <a16:creationId xmlns:a16="http://schemas.microsoft.com/office/drawing/2014/main" id="{C6A7D93F-558B-468A-BD97-4A324D31E450}"/>
              </a:ext>
            </a:extLst>
          </p:cNvPr>
          <p:cNvSpPr>
            <a:spLocks noGrp="1"/>
          </p:cNvSpPr>
          <p:nvPr>
            <p:ph type="sldNum" sz="quarter" idx="25"/>
          </p:nvPr>
        </p:nvSpPr>
        <p:spPr>
          <a:xfrm>
            <a:off x="382932" y="6219234"/>
            <a:ext cx="360037" cy="365125"/>
          </a:xfrm>
        </p:spPr>
        <p:txBody>
          <a:bodyPr/>
          <a:lstStyle>
            <a:lvl1pPr>
              <a:defRPr>
                <a:solidFill>
                  <a:schemeClr val="bg1"/>
                </a:solidFill>
              </a:defRPr>
            </a:lvl1pPr>
          </a:lstStyle>
          <a:p>
            <a:fld id="{D61AABEC-672F-4B68-B914-690DA978312C}" type="slidenum">
              <a:rPr lang="en-GB" smtClean="0"/>
              <a:pPr/>
              <a:t>‹#›</a:t>
            </a:fld>
            <a:r>
              <a:rPr lang="en-GB"/>
              <a:t> ‒ </a:t>
            </a:r>
          </a:p>
        </p:txBody>
      </p:sp>
      <p:sp>
        <p:nvSpPr>
          <p:cNvPr id="23" name="Espace réservé du pied de page 4">
            <a:extLst>
              <a:ext uri="{FF2B5EF4-FFF2-40B4-BE49-F238E27FC236}">
                <a16:creationId xmlns:a16="http://schemas.microsoft.com/office/drawing/2014/main" id="{D836BAF7-4960-44BE-976B-FA96BE235CD4}"/>
              </a:ext>
            </a:extLst>
          </p:cNvPr>
          <p:cNvSpPr txBox="1">
            <a:spLocks/>
          </p:cNvSpPr>
          <p:nvPr userDrawn="1"/>
        </p:nvSpPr>
        <p:spPr>
          <a:xfrm>
            <a:off x="815317" y="6219234"/>
            <a:ext cx="10447709"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solidFill>
                  <a:schemeClr val="bg1"/>
                </a:solidFill>
              </a:rPr>
              <a:t>© Ipsos</a:t>
            </a:r>
          </a:p>
        </p:txBody>
      </p:sp>
      <p:cxnSp>
        <p:nvCxnSpPr>
          <p:cNvPr id="15" name="Straight Connector 35">
            <a:extLst>
              <a:ext uri="{FF2B5EF4-FFF2-40B4-BE49-F238E27FC236}">
                <a16:creationId xmlns:a16="http://schemas.microsoft.com/office/drawing/2014/main" id="{7E4189DB-1812-8B44-94C3-2F71720CF1BB}"/>
              </a:ext>
            </a:extLst>
          </p:cNvPr>
          <p:cNvCxnSpPr>
            <a:cxnSpLocks/>
          </p:cNvCxnSpPr>
          <p:nvPr userDrawn="1"/>
        </p:nvCxnSpPr>
        <p:spPr>
          <a:xfrm>
            <a:off x="4836307" y="3453064"/>
            <a:ext cx="1439522"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20" name="Text Placeholder 15">
            <a:extLst>
              <a:ext uri="{FF2B5EF4-FFF2-40B4-BE49-F238E27FC236}">
                <a16:creationId xmlns:a16="http://schemas.microsoft.com/office/drawing/2014/main" id="{9E0234A6-48F9-8740-9575-413110A7CA18}"/>
              </a:ext>
            </a:extLst>
          </p:cNvPr>
          <p:cNvSpPr>
            <a:spLocks noGrp="1"/>
          </p:cNvSpPr>
          <p:nvPr>
            <p:ph type="body" sz="quarter" idx="26" hasCustomPrompt="1"/>
          </p:nvPr>
        </p:nvSpPr>
        <p:spPr>
          <a:xfrm>
            <a:off x="4737979" y="3561186"/>
            <a:ext cx="5810615" cy="400110"/>
          </a:xfrm>
        </p:spPr>
        <p:txBody>
          <a:bodyPr wrap="square" anchor="t">
            <a:spAutoFit/>
          </a:bodyPr>
          <a:lstStyle>
            <a:lvl1pPr marL="88900" indent="0">
              <a:lnSpc>
                <a:spcPct val="100000"/>
              </a:lnSpc>
              <a:buFontTx/>
              <a:buNone/>
              <a:tabLst/>
              <a:defRPr sz="2000" b="0">
                <a:solidFill>
                  <a:schemeClr val="bg1"/>
                </a:solidFill>
              </a:defRPr>
            </a:lvl1pPr>
            <a:lvl2pPr marL="88900" indent="0">
              <a:lnSpc>
                <a:spcPct val="100000"/>
              </a:lnSpc>
              <a:buFontTx/>
              <a:buNone/>
              <a:tabLst/>
              <a:defRPr>
                <a:solidFill>
                  <a:schemeClr val="bg1"/>
                </a:solidFill>
              </a:defRPr>
            </a:lvl2pPr>
          </a:lstStyle>
          <a:p>
            <a:pPr lvl="0"/>
            <a:r>
              <a:rPr lang="en-GB"/>
              <a:t>Your text here</a:t>
            </a:r>
          </a:p>
        </p:txBody>
      </p:sp>
    </p:spTree>
    <p:extLst>
      <p:ext uri="{BB962C8B-B14F-4D97-AF65-F5344CB8AC3E}">
        <p14:creationId xmlns:p14="http://schemas.microsoft.com/office/powerpoint/2010/main" val="402616306"/>
      </p:ext>
    </p:extLst>
  </p:cSld>
  <p:clrMapOvr>
    <a:masterClrMapping/>
  </p:clrMapOvr>
  <p:extLst>
    <p:ext uri="{DCECCB84-F9BA-43D5-87BE-67443E8EF086}">
      <p15:sldGuideLst xmlns:p15="http://schemas.microsoft.com/office/powerpoint/2012/main">
        <p15:guide id="1" orient="horz" pos="232">
          <p15:clr>
            <a:srgbClr val="F26B43"/>
          </p15:clr>
        </p15:guide>
        <p15:guide id="2" orient="horz" pos="613">
          <p15:clr>
            <a:srgbClr val="F26B43"/>
          </p15:clr>
        </p15:guide>
        <p15:guide id="3" pos="247">
          <p15:clr>
            <a:srgbClr val="F26B43"/>
          </p15:clr>
        </p15:guide>
        <p15:guide id="4" pos="7424">
          <p15:clr>
            <a:srgbClr val="F26B43"/>
          </p15:clr>
        </p15:guide>
        <p15:guide id="5" orient="horz" pos="3906">
          <p15:clr>
            <a:srgbClr val="F26B43"/>
          </p15:clr>
        </p15:guide>
        <p15:guide id="6" orient="horz" pos="4156">
          <p15:clr>
            <a:srgbClr val="F26B43"/>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9_Contacts_Dark Blue Bg">
    <p:bg>
      <p:bgPr>
        <a:gradFill>
          <a:gsLst>
            <a:gs pos="0">
              <a:schemeClr val="tx2"/>
            </a:gs>
            <a:gs pos="100000">
              <a:schemeClr val="tx2">
                <a:lumMod val="50000"/>
              </a:schemeClr>
            </a:gs>
          </a:gsLst>
          <a:lin ang="2700000" scaled="0"/>
        </a:gradFill>
        <a:effectLst/>
      </p:bgPr>
    </p:bg>
    <p:spTree>
      <p:nvGrpSpPr>
        <p:cNvPr id="1" name=""/>
        <p:cNvGrpSpPr/>
        <p:nvPr/>
      </p:nvGrpSpPr>
      <p:grpSpPr>
        <a:xfrm>
          <a:off x="0" y="0"/>
          <a:ext cx="0" cy="0"/>
          <a:chOff x="0" y="0"/>
          <a:chExt cx="0" cy="0"/>
        </a:xfrm>
      </p:grpSpPr>
      <p:graphicFrame>
        <p:nvGraphicFramePr>
          <p:cNvPr id="7" name="Objet 6" hidden="1">
            <a:extLst>
              <a:ext uri="{FF2B5EF4-FFF2-40B4-BE49-F238E27FC236}">
                <a16:creationId xmlns:a16="http://schemas.microsoft.com/office/drawing/2014/main" id="{906C9BA4-2C1A-4C1C-ABBD-87F774202569}"/>
              </a:ext>
            </a:extLst>
          </p:cNvPr>
          <p:cNvGraphicFramePr>
            <a:graphicFrameLocks noChangeAspect="1"/>
          </p:cNvGraphicFramePr>
          <p:nvPr userDrawn="1">
            <p:custDataLst>
              <p:tags r:id="rId1"/>
            </p:custDataLst>
            <p:extLst>
              <p:ext uri="{D42A27DB-BD31-4B8C-83A1-F6EECF244321}">
                <p14:modId xmlns:p14="http://schemas.microsoft.com/office/powerpoint/2010/main" val="211201959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532" imgH="530" progId="TCLayout.ActiveDocument.1">
                  <p:embed/>
                </p:oleObj>
              </mc:Choice>
              <mc:Fallback>
                <p:oleObj name="Diapositive think-cell" r:id="rId4" imgW="532" imgH="530" progId="TCLayout.ActiveDocument.1">
                  <p:embed/>
                  <p:pic>
                    <p:nvPicPr>
                      <p:cNvPr id="7" name="Objet 6" hidden="1">
                        <a:extLst>
                          <a:ext uri="{FF2B5EF4-FFF2-40B4-BE49-F238E27FC236}">
                            <a16:creationId xmlns:a16="http://schemas.microsoft.com/office/drawing/2014/main" id="{906C9BA4-2C1A-4C1C-ABBD-87F774202569}"/>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24CDAF32-7531-489D-9E20-8B6D3F39840E}"/>
              </a:ext>
            </a:extLst>
          </p:cNvPr>
          <p:cNvSpPr/>
          <p:nvPr userDrawn="1">
            <p:custDataLst>
              <p:tags r:id="rId2"/>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a:latin typeface="Arial Black" panose="020B0A04020102020204" pitchFamily="34" charset="0"/>
              <a:ea typeface="+mj-ea"/>
              <a:cs typeface="+mj-cs"/>
              <a:sym typeface="Arial Black" panose="020B0A04020102020204" pitchFamily="34" charset="0"/>
            </a:endParaRPr>
          </a:p>
        </p:txBody>
      </p:sp>
      <p:sp>
        <p:nvSpPr>
          <p:cNvPr id="3" name="Picture Placeholder 2">
            <a:extLst>
              <a:ext uri="{FF2B5EF4-FFF2-40B4-BE49-F238E27FC236}">
                <a16:creationId xmlns:a16="http://schemas.microsoft.com/office/drawing/2014/main" id="{D29AB0E7-CA31-4A74-99A1-D377A0137CBB}"/>
              </a:ext>
            </a:extLst>
          </p:cNvPr>
          <p:cNvSpPr>
            <a:spLocks noGrp="1"/>
          </p:cNvSpPr>
          <p:nvPr>
            <p:ph type="pic" sz="quarter" idx="19"/>
          </p:nvPr>
        </p:nvSpPr>
        <p:spPr>
          <a:xfrm>
            <a:off x="783852" y="3155514"/>
            <a:ext cx="2498984" cy="2498984"/>
          </a:xfrm>
          <a:pattFill prst="wdUpDiag">
            <a:fgClr>
              <a:schemeClr val="bg1">
                <a:lumMod val="75000"/>
              </a:schemeClr>
            </a:fgClr>
            <a:bgClr>
              <a:schemeClr val="bg1">
                <a:lumMod val="85000"/>
              </a:schemeClr>
            </a:bgClr>
          </a:pattFill>
        </p:spPr>
        <p:txBody>
          <a:bodyPr/>
          <a:lstStyle>
            <a:lvl1pPr>
              <a:defRPr>
                <a:solidFill>
                  <a:schemeClr val="tx1">
                    <a:lumMod val="65000"/>
                    <a:lumOff val="35000"/>
                  </a:schemeClr>
                </a:solidFill>
              </a:defRPr>
            </a:lvl1pPr>
          </a:lstStyle>
          <a:p>
            <a:endParaRPr lang="en-GB"/>
          </a:p>
        </p:txBody>
      </p:sp>
      <p:sp>
        <p:nvSpPr>
          <p:cNvPr id="13" name="Picture Placeholder 2">
            <a:extLst>
              <a:ext uri="{FF2B5EF4-FFF2-40B4-BE49-F238E27FC236}">
                <a16:creationId xmlns:a16="http://schemas.microsoft.com/office/drawing/2014/main" id="{7B23CA1B-04FD-4FE6-BA8E-8A20DD3B6E3F}"/>
              </a:ext>
            </a:extLst>
          </p:cNvPr>
          <p:cNvSpPr>
            <a:spLocks noGrp="1"/>
          </p:cNvSpPr>
          <p:nvPr>
            <p:ph type="pic" sz="quarter" idx="20"/>
          </p:nvPr>
        </p:nvSpPr>
        <p:spPr>
          <a:xfrm>
            <a:off x="4823812" y="3155514"/>
            <a:ext cx="2498984" cy="2498984"/>
          </a:xfrm>
          <a:pattFill prst="wdUpDiag">
            <a:fgClr>
              <a:schemeClr val="bg1">
                <a:lumMod val="75000"/>
              </a:schemeClr>
            </a:fgClr>
            <a:bgClr>
              <a:schemeClr val="bg1">
                <a:lumMod val="85000"/>
              </a:schemeClr>
            </a:bgClr>
          </a:pattFill>
        </p:spPr>
        <p:txBody>
          <a:bodyPr/>
          <a:lstStyle>
            <a:lvl1pPr>
              <a:defRPr>
                <a:solidFill>
                  <a:schemeClr val="tx1">
                    <a:lumMod val="65000"/>
                    <a:lumOff val="35000"/>
                  </a:schemeClr>
                </a:solidFill>
              </a:defRPr>
            </a:lvl1pPr>
          </a:lstStyle>
          <a:p>
            <a:endParaRPr lang="en-GB"/>
          </a:p>
        </p:txBody>
      </p:sp>
      <p:sp>
        <p:nvSpPr>
          <p:cNvPr id="14" name="Picture Placeholder 2">
            <a:extLst>
              <a:ext uri="{FF2B5EF4-FFF2-40B4-BE49-F238E27FC236}">
                <a16:creationId xmlns:a16="http://schemas.microsoft.com/office/drawing/2014/main" id="{F9A195B7-D401-4421-B65D-1CEB16B5A92D}"/>
              </a:ext>
            </a:extLst>
          </p:cNvPr>
          <p:cNvSpPr>
            <a:spLocks noGrp="1"/>
          </p:cNvSpPr>
          <p:nvPr>
            <p:ph type="pic" sz="quarter" idx="21"/>
          </p:nvPr>
        </p:nvSpPr>
        <p:spPr>
          <a:xfrm>
            <a:off x="8863772" y="3155514"/>
            <a:ext cx="2498984" cy="2498984"/>
          </a:xfrm>
          <a:pattFill prst="wdUpDiag">
            <a:fgClr>
              <a:schemeClr val="bg1">
                <a:lumMod val="75000"/>
              </a:schemeClr>
            </a:fgClr>
            <a:bgClr>
              <a:schemeClr val="bg1">
                <a:lumMod val="85000"/>
              </a:schemeClr>
            </a:bgClr>
          </a:pattFill>
        </p:spPr>
        <p:txBody>
          <a:bodyPr/>
          <a:lstStyle>
            <a:lvl1pPr>
              <a:defRPr>
                <a:solidFill>
                  <a:schemeClr val="tx1">
                    <a:lumMod val="65000"/>
                    <a:lumOff val="35000"/>
                  </a:schemeClr>
                </a:solidFill>
              </a:defRPr>
            </a:lvl1pPr>
          </a:lstStyle>
          <a:p>
            <a:endParaRPr lang="en-GB"/>
          </a:p>
        </p:txBody>
      </p:sp>
      <p:sp>
        <p:nvSpPr>
          <p:cNvPr id="16" name="Text Placeholder 15">
            <a:extLst>
              <a:ext uri="{FF2B5EF4-FFF2-40B4-BE49-F238E27FC236}">
                <a16:creationId xmlns:a16="http://schemas.microsoft.com/office/drawing/2014/main" id="{41154020-330A-4307-8B18-1E1750724F82}"/>
              </a:ext>
            </a:extLst>
          </p:cNvPr>
          <p:cNvSpPr>
            <a:spLocks noGrp="1"/>
          </p:cNvSpPr>
          <p:nvPr>
            <p:ph type="body" sz="quarter" idx="22" hasCustomPrompt="1"/>
          </p:nvPr>
        </p:nvSpPr>
        <p:spPr>
          <a:xfrm>
            <a:off x="704908" y="2345477"/>
            <a:ext cx="2714429" cy="584775"/>
          </a:xfrm>
        </p:spPr>
        <p:txBody>
          <a:bodyPr wrap="square" anchor="b">
            <a:spAutoFit/>
          </a:bodyPr>
          <a:lstStyle>
            <a:lvl1pPr marL="88900" indent="0">
              <a:lnSpc>
                <a:spcPct val="100000"/>
              </a:lnSpc>
              <a:buFontTx/>
              <a:buNone/>
              <a:tabLst/>
              <a:defRPr b="1">
                <a:solidFill>
                  <a:schemeClr val="bg1"/>
                </a:solidFill>
              </a:defRPr>
            </a:lvl1pPr>
            <a:lvl2pPr marL="88900" indent="0">
              <a:lnSpc>
                <a:spcPct val="100000"/>
              </a:lnSpc>
              <a:buFontTx/>
              <a:buNone/>
              <a:tabLst/>
              <a:defRPr>
                <a:solidFill>
                  <a:schemeClr val="bg1"/>
                </a:solidFill>
              </a:defRPr>
            </a:lvl2pPr>
          </a:lstStyle>
          <a:p>
            <a:pPr lvl="0"/>
            <a:r>
              <a:rPr lang="en-GB"/>
              <a:t>Name</a:t>
            </a:r>
            <a:br>
              <a:rPr lang="en-GB"/>
            </a:br>
            <a:r>
              <a:rPr lang="en-GB"/>
              <a:t>Function</a:t>
            </a:r>
          </a:p>
        </p:txBody>
      </p:sp>
      <p:sp>
        <p:nvSpPr>
          <p:cNvPr id="17" name="Text Placeholder 15">
            <a:extLst>
              <a:ext uri="{FF2B5EF4-FFF2-40B4-BE49-F238E27FC236}">
                <a16:creationId xmlns:a16="http://schemas.microsoft.com/office/drawing/2014/main" id="{11E23B54-4D24-46E8-89DC-B72F0E0B6AB6}"/>
              </a:ext>
            </a:extLst>
          </p:cNvPr>
          <p:cNvSpPr>
            <a:spLocks noGrp="1"/>
          </p:cNvSpPr>
          <p:nvPr>
            <p:ph type="body" sz="quarter" idx="23" hasCustomPrompt="1"/>
          </p:nvPr>
        </p:nvSpPr>
        <p:spPr>
          <a:xfrm>
            <a:off x="4744868" y="2345477"/>
            <a:ext cx="2714429" cy="584775"/>
          </a:xfrm>
        </p:spPr>
        <p:txBody>
          <a:bodyPr wrap="square" anchor="b">
            <a:spAutoFit/>
          </a:bodyPr>
          <a:lstStyle>
            <a:lvl1pPr>
              <a:defRPr b="1">
                <a:solidFill>
                  <a:schemeClr val="bg1"/>
                </a:solidFill>
              </a:defRPr>
            </a:lvl1pPr>
            <a:lvl2pPr marL="88900" indent="-88900">
              <a:buFont typeface="Arial" panose="020B0604020202020204" pitchFamily="34" charset="0"/>
              <a:buChar char=" "/>
              <a:defRPr>
                <a:solidFill>
                  <a:schemeClr val="bg1"/>
                </a:solidFill>
              </a:defRPr>
            </a:lvl2pPr>
          </a:lstStyle>
          <a:p>
            <a:pPr lvl="0"/>
            <a:r>
              <a:rPr lang="en-GB"/>
              <a:t>Name</a:t>
            </a:r>
            <a:br>
              <a:rPr lang="en-GB"/>
            </a:br>
            <a:r>
              <a:rPr lang="en-GB"/>
              <a:t>Function</a:t>
            </a:r>
          </a:p>
        </p:txBody>
      </p:sp>
      <p:sp>
        <p:nvSpPr>
          <p:cNvPr id="18" name="Text Placeholder 15">
            <a:extLst>
              <a:ext uri="{FF2B5EF4-FFF2-40B4-BE49-F238E27FC236}">
                <a16:creationId xmlns:a16="http://schemas.microsoft.com/office/drawing/2014/main" id="{B9F6CCAB-D20D-4FE7-A52D-DB5FEFAAB542}"/>
              </a:ext>
            </a:extLst>
          </p:cNvPr>
          <p:cNvSpPr>
            <a:spLocks noGrp="1"/>
          </p:cNvSpPr>
          <p:nvPr>
            <p:ph type="body" sz="quarter" idx="24" hasCustomPrompt="1"/>
          </p:nvPr>
        </p:nvSpPr>
        <p:spPr>
          <a:xfrm>
            <a:off x="8784828" y="2345477"/>
            <a:ext cx="2714429" cy="584775"/>
          </a:xfrm>
        </p:spPr>
        <p:txBody>
          <a:bodyPr wrap="square" anchor="b">
            <a:spAutoFit/>
          </a:bodyPr>
          <a:lstStyle>
            <a:lvl1pPr>
              <a:defRPr b="1">
                <a:solidFill>
                  <a:schemeClr val="bg1"/>
                </a:solidFill>
              </a:defRPr>
            </a:lvl1pPr>
            <a:lvl2pPr marL="88900" indent="-88900">
              <a:buFont typeface="Arial" panose="020B0604020202020204" pitchFamily="34" charset="0"/>
              <a:buChar char=" "/>
              <a:defRPr>
                <a:solidFill>
                  <a:schemeClr val="bg1"/>
                </a:solidFill>
              </a:defRPr>
            </a:lvl2pPr>
          </a:lstStyle>
          <a:p>
            <a:pPr lvl="0"/>
            <a:r>
              <a:rPr lang="en-GB"/>
              <a:t>Name</a:t>
            </a:r>
            <a:br>
              <a:rPr lang="en-GB"/>
            </a:br>
            <a:r>
              <a:rPr lang="en-GB"/>
              <a:t>Function</a:t>
            </a:r>
          </a:p>
        </p:txBody>
      </p:sp>
      <p:sp>
        <p:nvSpPr>
          <p:cNvPr id="4" name="Titre 3">
            <a:extLst>
              <a:ext uri="{FF2B5EF4-FFF2-40B4-BE49-F238E27FC236}">
                <a16:creationId xmlns:a16="http://schemas.microsoft.com/office/drawing/2014/main" id="{9F68698D-F3B0-4788-AF4C-465233CDAD8E}"/>
              </a:ext>
            </a:extLst>
          </p:cNvPr>
          <p:cNvSpPr>
            <a:spLocks noGrp="1"/>
          </p:cNvSpPr>
          <p:nvPr>
            <p:ph type="title" hasCustomPrompt="1"/>
          </p:nvPr>
        </p:nvSpPr>
        <p:spPr/>
        <p:txBody>
          <a:bodyPr/>
          <a:lstStyle>
            <a:lvl1pPr>
              <a:defRPr>
                <a:solidFill>
                  <a:schemeClr val="bg1"/>
                </a:solidFill>
              </a:defRPr>
            </a:lvl1pPr>
          </a:lstStyle>
          <a:p>
            <a:r>
              <a:rPr lang="fr-FR" err="1"/>
              <a:t>Title</a:t>
            </a:r>
            <a:r>
              <a:rPr lang="fr-FR"/>
              <a:t> of the slide</a:t>
            </a:r>
          </a:p>
        </p:txBody>
      </p:sp>
      <p:sp>
        <p:nvSpPr>
          <p:cNvPr id="21" name="Espace réservé du numéro de diapositive 2">
            <a:extLst>
              <a:ext uri="{FF2B5EF4-FFF2-40B4-BE49-F238E27FC236}">
                <a16:creationId xmlns:a16="http://schemas.microsoft.com/office/drawing/2014/main" id="{C6A7D93F-558B-468A-BD97-4A324D31E450}"/>
              </a:ext>
            </a:extLst>
          </p:cNvPr>
          <p:cNvSpPr>
            <a:spLocks noGrp="1"/>
          </p:cNvSpPr>
          <p:nvPr>
            <p:ph type="sldNum" sz="quarter" idx="25"/>
          </p:nvPr>
        </p:nvSpPr>
        <p:spPr>
          <a:xfrm>
            <a:off x="382932" y="6219234"/>
            <a:ext cx="360037" cy="365125"/>
          </a:xfrm>
        </p:spPr>
        <p:txBody>
          <a:bodyPr/>
          <a:lstStyle>
            <a:lvl1pPr>
              <a:defRPr>
                <a:solidFill>
                  <a:schemeClr val="bg1"/>
                </a:solidFill>
              </a:defRPr>
            </a:lvl1pPr>
          </a:lstStyle>
          <a:p>
            <a:fld id="{D61AABEC-672F-4B68-B914-690DA978312C}" type="slidenum">
              <a:rPr lang="en-GB" smtClean="0"/>
              <a:pPr/>
              <a:t>‹#›</a:t>
            </a:fld>
            <a:r>
              <a:rPr lang="en-GB"/>
              <a:t> ‒ </a:t>
            </a:r>
          </a:p>
        </p:txBody>
      </p:sp>
      <p:sp>
        <p:nvSpPr>
          <p:cNvPr id="23" name="Espace réservé du pied de page 4">
            <a:extLst>
              <a:ext uri="{FF2B5EF4-FFF2-40B4-BE49-F238E27FC236}">
                <a16:creationId xmlns:a16="http://schemas.microsoft.com/office/drawing/2014/main" id="{D836BAF7-4960-44BE-976B-FA96BE235CD4}"/>
              </a:ext>
            </a:extLst>
          </p:cNvPr>
          <p:cNvSpPr txBox="1">
            <a:spLocks/>
          </p:cNvSpPr>
          <p:nvPr userDrawn="1"/>
        </p:nvSpPr>
        <p:spPr>
          <a:xfrm>
            <a:off x="815317" y="6219234"/>
            <a:ext cx="10447709"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solidFill>
                  <a:schemeClr val="bg1"/>
                </a:solidFill>
              </a:rPr>
              <a:t>© Ipsos</a:t>
            </a:r>
          </a:p>
        </p:txBody>
      </p:sp>
    </p:spTree>
    <p:extLst>
      <p:ext uri="{BB962C8B-B14F-4D97-AF65-F5344CB8AC3E}">
        <p14:creationId xmlns:p14="http://schemas.microsoft.com/office/powerpoint/2010/main" val="3951812858"/>
      </p:ext>
    </p:extLst>
  </p:cSld>
  <p:clrMapOvr>
    <a:masterClrMapping/>
  </p:clrMapOvr>
  <p:extLst>
    <p:ext uri="{DCECCB84-F9BA-43D5-87BE-67443E8EF086}">
      <p15:sldGuideLst xmlns:p15="http://schemas.microsoft.com/office/powerpoint/2012/main">
        <p15:guide id="1" orient="horz" pos="232">
          <p15:clr>
            <a:srgbClr val="F26B43"/>
          </p15:clr>
        </p15:guide>
        <p15:guide id="2" orient="horz" pos="613">
          <p15:clr>
            <a:srgbClr val="F26B43"/>
          </p15:clr>
        </p15:guide>
        <p15:guide id="3" pos="247">
          <p15:clr>
            <a:srgbClr val="F26B43"/>
          </p15:clr>
        </p15:guide>
        <p15:guide id="4" pos="7424">
          <p15:clr>
            <a:srgbClr val="F26B43"/>
          </p15:clr>
        </p15:guide>
        <p15:guide id="5" orient="horz" pos="3906">
          <p15:clr>
            <a:srgbClr val="F26B43"/>
          </p15:clr>
        </p15:guide>
        <p15:guide id="6" orient="horz" pos="4156">
          <p15:clr>
            <a:srgbClr val="F26B43"/>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10_Contacts_Dark Blue Bg">
    <p:bg>
      <p:bgPr>
        <a:gradFill>
          <a:gsLst>
            <a:gs pos="0">
              <a:schemeClr val="tx2"/>
            </a:gs>
            <a:gs pos="100000">
              <a:schemeClr val="tx2">
                <a:lumMod val="50000"/>
              </a:schemeClr>
            </a:gs>
          </a:gsLst>
          <a:lin ang="2700000" scaled="0"/>
        </a:gradFill>
        <a:effectLst/>
      </p:bgPr>
    </p:bg>
    <p:spTree>
      <p:nvGrpSpPr>
        <p:cNvPr id="1" name=""/>
        <p:cNvGrpSpPr/>
        <p:nvPr/>
      </p:nvGrpSpPr>
      <p:grpSpPr>
        <a:xfrm>
          <a:off x="0" y="0"/>
          <a:ext cx="0" cy="0"/>
          <a:chOff x="0" y="0"/>
          <a:chExt cx="0" cy="0"/>
        </a:xfrm>
      </p:grpSpPr>
      <p:graphicFrame>
        <p:nvGraphicFramePr>
          <p:cNvPr id="7" name="Objet 6" hidden="1">
            <a:extLst>
              <a:ext uri="{FF2B5EF4-FFF2-40B4-BE49-F238E27FC236}">
                <a16:creationId xmlns:a16="http://schemas.microsoft.com/office/drawing/2014/main" id="{906C9BA4-2C1A-4C1C-ABBD-87F774202569}"/>
              </a:ext>
            </a:extLst>
          </p:cNvPr>
          <p:cNvGraphicFramePr>
            <a:graphicFrameLocks noChangeAspect="1"/>
          </p:cNvGraphicFramePr>
          <p:nvPr userDrawn="1">
            <p:custDataLst>
              <p:tags r:id="rId1"/>
            </p:custDataLst>
            <p:extLst>
              <p:ext uri="{D42A27DB-BD31-4B8C-83A1-F6EECF244321}">
                <p14:modId xmlns:p14="http://schemas.microsoft.com/office/powerpoint/2010/main" val="268182742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532" imgH="530" progId="TCLayout.ActiveDocument.1">
                  <p:embed/>
                </p:oleObj>
              </mc:Choice>
              <mc:Fallback>
                <p:oleObj name="Diapositive think-cell" r:id="rId4" imgW="532" imgH="530" progId="TCLayout.ActiveDocument.1">
                  <p:embed/>
                  <p:pic>
                    <p:nvPicPr>
                      <p:cNvPr id="7" name="Objet 6" hidden="1">
                        <a:extLst>
                          <a:ext uri="{FF2B5EF4-FFF2-40B4-BE49-F238E27FC236}">
                            <a16:creationId xmlns:a16="http://schemas.microsoft.com/office/drawing/2014/main" id="{906C9BA4-2C1A-4C1C-ABBD-87F774202569}"/>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24CDAF32-7531-489D-9E20-8B6D3F39840E}"/>
              </a:ext>
            </a:extLst>
          </p:cNvPr>
          <p:cNvSpPr/>
          <p:nvPr userDrawn="1">
            <p:custDataLst>
              <p:tags r:id="rId2"/>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a:latin typeface="Arial Black" panose="020B0A04020102020204" pitchFamily="34" charset="0"/>
              <a:ea typeface="+mj-ea"/>
              <a:cs typeface="+mj-cs"/>
              <a:sym typeface="Arial Black" panose="020B0A04020102020204" pitchFamily="34" charset="0"/>
            </a:endParaRPr>
          </a:p>
        </p:txBody>
      </p:sp>
      <p:sp>
        <p:nvSpPr>
          <p:cNvPr id="3" name="Picture Placeholder 2">
            <a:extLst>
              <a:ext uri="{FF2B5EF4-FFF2-40B4-BE49-F238E27FC236}">
                <a16:creationId xmlns:a16="http://schemas.microsoft.com/office/drawing/2014/main" id="{D29AB0E7-CA31-4A74-99A1-D377A0137CBB}"/>
              </a:ext>
            </a:extLst>
          </p:cNvPr>
          <p:cNvSpPr>
            <a:spLocks noGrp="1"/>
          </p:cNvSpPr>
          <p:nvPr>
            <p:ph type="pic" sz="quarter" idx="19"/>
          </p:nvPr>
        </p:nvSpPr>
        <p:spPr>
          <a:xfrm>
            <a:off x="783852" y="1536230"/>
            <a:ext cx="1385697" cy="1385697"/>
          </a:xfrm>
          <a:pattFill prst="wdUpDiag">
            <a:fgClr>
              <a:schemeClr val="bg1">
                <a:lumMod val="75000"/>
              </a:schemeClr>
            </a:fgClr>
            <a:bgClr>
              <a:schemeClr val="bg1">
                <a:lumMod val="85000"/>
              </a:schemeClr>
            </a:bgClr>
          </a:pattFill>
        </p:spPr>
        <p:txBody>
          <a:bodyPr/>
          <a:lstStyle>
            <a:lvl1pPr>
              <a:defRPr>
                <a:solidFill>
                  <a:schemeClr val="tx1">
                    <a:lumMod val="65000"/>
                    <a:lumOff val="35000"/>
                  </a:schemeClr>
                </a:solidFill>
              </a:defRPr>
            </a:lvl1pPr>
          </a:lstStyle>
          <a:p>
            <a:endParaRPr lang="en-GB"/>
          </a:p>
        </p:txBody>
      </p:sp>
      <p:sp>
        <p:nvSpPr>
          <p:cNvPr id="13" name="Picture Placeholder 2">
            <a:extLst>
              <a:ext uri="{FF2B5EF4-FFF2-40B4-BE49-F238E27FC236}">
                <a16:creationId xmlns:a16="http://schemas.microsoft.com/office/drawing/2014/main" id="{7B23CA1B-04FD-4FE6-BA8E-8A20DD3B6E3F}"/>
              </a:ext>
            </a:extLst>
          </p:cNvPr>
          <p:cNvSpPr>
            <a:spLocks noGrp="1"/>
          </p:cNvSpPr>
          <p:nvPr>
            <p:ph type="pic" sz="quarter" idx="20"/>
          </p:nvPr>
        </p:nvSpPr>
        <p:spPr>
          <a:xfrm>
            <a:off x="4823812" y="1536230"/>
            <a:ext cx="1385697" cy="1385697"/>
          </a:xfrm>
          <a:pattFill prst="wdUpDiag">
            <a:fgClr>
              <a:schemeClr val="bg1">
                <a:lumMod val="75000"/>
              </a:schemeClr>
            </a:fgClr>
            <a:bgClr>
              <a:schemeClr val="bg1">
                <a:lumMod val="85000"/>
              </a:schemeClr>
            </a:bgClr>
          </a:pattFill>
        </p:spPr>
        <p:txBody>
          <a:bodyPr/>
          <a:lstStyle>
            <a:lvl1pPr>
              <a:defRPr>
                <a:solidFill>
                  <a:schemeClr val="tx1">
                    <a:lumMod val="65000"/>
                    <a:lumOff val="35000"/>
                  </a:schemeClr>
                </a:solidFill>
              </a:defRPr>
            </a:lvl1pPr>
          </a:lstStyle>
          <a:p>
            <a:endParaRPr lang="en-GB"/>
          </a:p>
        </p:txBody>
      </p:sp>
      <p:sp>
        <p:nvSpPr>
          <p:cNvPr id="14" name="Picture Placeholder 2">
            <a:extLst>
              <a:ext uri="{FF2B5EF4-FFF2-40B4-BE49-F238E27FC236}">
                <a16:creationId xmlns:a16="http://schemas.microsoft.com/office/drawing/2014/main" id="{F9A195B7-D401-4421-B65D-1CEB16B5A92D}"/>
              </a:ext>
            </a:extLst>
          </p:cNvPr>
          <p:cNvSpPr>
            <a:spLocks noGrp="1"/>
          </p:cNvSpPr>
          <p:nvPr>
            <p:ph type="pic" sz="quarter" idx="21"/>
          </p:nvPr>
        </p:nvSpPr>
        <p:spPr>
          <a:xfrm>
            <a:off x="8863772" y="1536230"/>
            <a:ext cx="1385697" cy="1385697"/>
          </a:xfrm>
          <a:pattFill prst="wdUpDiag">
            <a:fgClr>
              <a:schemeClr val="bg1">
                <a:lumMod val="75000"/>
              </a:schemeClr>
            </a:fgClr>
            <a:bgClr>
              <a:schemeClr val="bg1">
                <a:lumMod val="85000"/>
              </a:schemeClr>
            </a:bgClr>
          </a:pattFill>
        </p:spPr>
        <p:txBody>
          <a:bodyPr/>
          <a:lstStyle>
            <a:lvl1pPr>
              <a:defRPr>
                <a:solidFill>
                  <a:schemeClr val="tx1">
                    <a:lumMod val="65000"/>
                    <a:lumOff val="35000"/>
                  </a:schemeClr>
                </a:solidFill>
              </a:defRPr>
            </a:lvl1pPr>
          </a:lstStyle>
          <a:p>
            <a:endParaRPr lang="en-GB"/>
          </a:p>
        </p:txBody>
      </p:sp>
      <p:sp>
        <p:nvSpPr>
          <p:cNvPr id="16" name="Text Placeholder 15">
            <a:extLst>
              <a:ext uri="{FF2B5EF4-FFF2-40B4-BE49-F238E27FC236}">
                <a16:creationId xmlns:a16="http://schemas.microsoft.com/office/drawing/2014/main" id="{41154020-330A-4307-8B18-1E1750724F82}"/>
              </a:ext>
            </a:extLst>
          </p:cNvPr>
          <p:cNvSpPr>
            <a:spLocks noGrp="1"/>
          </p:cNvSpPr>
          <p:nvPr>
            <p:ph type="body" sz="quarter" idx="22" hasCustomPrompt="1"/>
          </p:nvPr>
        </p:nvSpPr>
        <p:spPr>
          <a:xfrm>
            <a:off x="704908" y="3135104"/>
            <a:ext cx="2714429" cy="584775"/>
          </a:xfrm>
        </p:spPr>
        <p:txBody>
          <a:bodyPr wrap="square" anchor="b">
            <a:spAutoFit/>
          </a:bodyPr>
          <a:lstStyle>
            <a:lvl1pPr marL="88900" indent="0">
              <a:lnSpc>
                <a:spcPct val="100000"/>
              </a:lnSpc>
              <a:buFontTx/>
              <a:buNone/>
              <a:tabLst/>
              <a:defRPr b="1">
                <a:solidFill>
                  <a:schemeClr val="bg1"/>
                </a:solidFill>
              </a:defRPr>
            </a:lvl1pPr>
            <a:lvl2pPr marL="88900" indent="0">
              <a:lnSpc>
                <a:spcPct val="100000"/>
              </a:lnSpc>
              <a:buFontTx/>
              <a:buNone/>
              <a:tabLst/>
              <a:defRPr>
                <a:solidFill>
                  <a:schemeClr val="bg1"/>
                </a:solidFill>
              </a:defRPr>
            </a:lvl2pPr>
          </a:lstStyle>
          <a:p>
            <a:pPr lvl="0"/>
            <a:r>
              <a:rPr lang="en-GB"/>
              <a:t>Name</a:t>
            </a:r>
            <a:br>
              <a:rPr lang="en-GB"/>
            </a:br>
            <a:r>
              <a:rPr lang="en-GB"/>
              <a:t>Function</a:t>
            </a:r>
          </a:p>
        </p:txBody>
      </p:sp>
      <p:sp>
        <p:nvSpPr>
          <p:cNvPr id="17" name="Text Placeholder 15">
            <a:extLst>
              <a:ext uri="{FF2B5EF4-FFF2-40B4-BE49-F238E27FC236}">
                <a16:creationId xmlns:a16="http://schemas.microsoft.com/office/drawing/2014/main" id="{11E23B54-4D24-46E8-89DC-B72F0E0B6AB6}"/>
              </a:ext>
            </a:extLst>
          </p:cNvPr>
          <p:cNvSpPr>
            <a:spLocks noGrp="1"/>
          </p:cNvSpPr>
          <p:nvPr>
            <p:ph type="body" sz="quarter" idx="23" hasCustomPrompt="1"/>
          </p:nvPr>
        </p:nvSpPr>
        <p:spPr>
          <a:xfrm>
            <a:off x="4744868" y="3135104"/>
            <a:ext cx="2714429" cy="584775"/>
          </a:xfrm>
        </p:spPr>
        <p:txBody>
          <a:bodyPr wrap="square" anchor="b">
            <a:spAutoFit/>
          </a:bodyPr>
          <a:lstStyle>
            <a:lvl1pPr>
              <a:defRPr b="1">
                <a:solidFill>
                  <a:schemeClr val="bg1"/>
                </a:solidFill>
              </a:defRPr>
            </a:lvl1pPr>
            <a:lvl2pPr marL="88900" indent="-88900">
              <a:buFont typeface="Arial" panose="020B0604020202020204" pitchFamily="34" charset="0"/>
              <a:buChar char=" "/>
              <a:defRPr>
                <a:solidFill>
                  <a:schemeClr val="bg1"/>
                </a:solidFill>
              </a:defRPr>
            </a:lvl2pPr>
          </a:lstStyle>
          <a:p>
            <a:pPr lvl="0"/>
            <a:r>
              <a:rPr lang="en-GB"/>
              <a:t>Name</a:t>
            </a:r>
            <a:br>
              <a:rPr lang="en-GB"/>
            </a:br>
            <a:r>
              <a:rPr lang="en-GB"/>
              <a:t>Function</a:t>
            </a:r>
          </a:p>
        </p:txBody>
      </p:sp>
      <p:sp>
        <p:nvSpPr>
          <p:cNvPr id="18" name="Text Placeholder 15">
            <a:extLst>
              <a:ext uri="{FF2B5EF4-FFF2-40B4-BE49-F238E27FC236}">
                <a16:creationId xmlns:a16="http://schemas.microsoft.com/office/drawing/2014/main" id="{B9F6CCAB-D20D-4FE7-A52D-DB5FEFAAB542}"/>
              </a:ext>
            </a:extLst>
          </p:cNvPr>
          <p:cNvSpPr>
            <a:spLocks noGrp="1"/>
          </p:cNvSpPr>
          <p:nvPr>
            <p:ph type="body" sz="quarter" idx="24" hasCustomPrompt="1"/>
          </p:nvPr>
        </p:nvSpPr>
        <p:spPr>
          <a:xfrm>
            <a:off x="8784828" y="3135104"/>
            <a:ext cx="2714429" cy="584775"/>
          </a:xfrm>
        </p:spPr>
        <p:txBody>
          <a:bodyPr wrap="square" anchor="b">
            <a:spAutoFit/>
          </a:bodyPr>
          <a:lstStyle>
            <a:lvl1pPr>
              <a:defRPr b="1">
                <a:solidFill>
                  <a:schemeClr val="bg1"/>
                </a:solidFill>
              </a:defRPr>
            </a:lvl1pPr>
            <a:lvl2pPr marL="88900" indent="-88900">
              <a:buFont typeface="Arial" panose="020B0604020202020204" pitchFamily="34" charset="0"/>
              <a:buChar char=" "/>
              <a:defRPr>
                <a:solidFill>
                  <a:schemeClr val="bg1"/>
                </a:solidFill>
              </a:defRPr>
            </a:lvl2pPr>
          </a:lstStyle>
          <a:p>
            <a:pPr lvl="0"/>
            <a:r>
              <a:rPr lang="en-GB"/>
              <a:t>Name</a:t>
            </a:r>
            <a:br>
              <a:rPr lang="en-GB"/>
            </a:br>
            <a:r>
              <a:rPr lang="en-GB"/>
              <a:t>Function</a:t>
            </a:r>
          </a:p>
        </p:txBody>
      </p:sp>
      <p:sp>
        <p:nvSpPr>
          <p:cNvPr id="4" name="Titre 3">
            <a:extLst>
              <a:ext uri="{FF2B5EF4-FFF2-40B4-BE49-F238E27FC236}">
                <a16:creationId xmlns:a16="http://schemas.microsoft.com/office/drawing/2014/main" id="{9F68698D-F3B0-4788-AF4C-465233CDAD8E}"/>
              </a:ext>
            </a:extLst>
          </p:cNvPr>
          <p:cNvSpPr>
            <a:spLocks noGrp="1"/>
          </p:cNvSpPr>
          <p:nvPr>
            <p:ph type="title" hasCustomPrompt="1"/>
          </p:nvPr>
        </p:nvSpPr>
        <p:spPr/>
        <p:txBody>
          <a:bodyPr/>
          <a:lstStyle>
            <a:lvl1pPr>
              <a:defRPr>
                <a:solidFill>
                  <a:schemeClr val="bg1"/>
                </a:solidFill>
              </a:defRPr>
            </a:lvl1pPr>
          </a:lstStyle>
          <a:p>
            <a:r>
              <a:rPr lang="fr-FR" err="1"/>
              <a:t>Title</a:t>
            </a:r>
            <a:r>
              <a:rPr lang="fr-FR"/>
              <a:t> of the slide</a:t>
            </a:r>
          </a:p>
        </p:txBody>
      </p:sp>
      <p:sp>
        <p:nvSpPr>
          <p:cNvPr id="21" name="Espace réservé du numéro de diapositive 2">
            <a:extLst>
              <a:ext uri="{FF2B5EF4-FFF2-40B4-BE49-F238E27FC236}">
                <a16:creationId xmlns:a16="http://schemas.microsoft.com/office/drawing/2014/main" id="{C6A7D93F-558B-468A-BD97-4A324D31E450}"/>
              </a:ext>
            </a:extLst>
          </p:cNvPr>
          <p:cNvSpPr>
            <a:spLocks noGrp="1"/>
          </p:cNvSpPr>
          <p:nvPr>
            <p:ph type="sldNum" sz="quarter" idx="25"/>
          </p:nvPr>
        </p:nvSpPr>
        <p:spPr>
          <a:xfrm>
            <a:off x="382932" y="6219234"/>
            <a:ext cx="360037" cy="365125"/>
          </a:xfrm>
        </p:spPr>
        <p:txBody>
          <a:bodyPr/>
          <a:lstStyle>
            <a:lvl1pPr>
              <a:defRPr>
                <a:solidFill>
                  <a:schemeClr val="bg1"/>
                </a:solidFill>
              </a:defRPr>
            </a:lvl1pPr>
          </a:lstStyle>
          <a:p>
            <a:fld id="{D61AABEC-672F-4B68-B914-690DA978312C}" type="slidenum">
              <a:rPr lang="en-GB" smtClean="0"/>
              <a:pPr/>
              <a:t>‹#›</a:t>
            </a:fld>
            <a:r>
              <a:rPr lang="en-GB"/>
              <a:t> ‒ </a:t>
            </a:r>
          </a:p>
        </p:txBody>
      </p:sp>
      <p:sp>
        <p:nvSpPr>
          <p:cNvPr id="23" name="Espace réservé du pied de page 4">
            <a:extLst>
              <a:ext uri="{FF2B5EF4-FFF2-40B4-BE49-F238E27FC236}">
                <a16:creationId xmlns:a16="http://schemas.microsoft.com/office/drawing/2014/main" id="{D836BAF7-4960-44BE-976B-FA96BE235CD4}"/>
              </a:ext>
            </a:extLst>
          </p:cNvPr>
          <p:cNvSpPr txBox="1">
            <a:spLocks/>
          </p:cNvSpPr>
          <p:nvPr userDrawn="1"/>
        </p:nvSpPr>
        <p:spPr>
          <a:xfrm>
            <a:off x="815317" y="6219234"/>
            <a:ext cx="10447709"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solidFill>
                  <a:schemeClr val="bg1"/>
                </a:solidFill>
              </a:rPr>
              <a:t>© Ipsos</a:t>
            </a:r>
          </a:p>
        </p:txBody>
      </p:sp>
      <p:sp>
        <p:nvSpPr>
          <p:cNvPr id="15" name="Text Placeholder 15">
            <a:extLst>
              <a:ext uri="{FF2B5EF4-FFF2-40B4-BE49-F238E27FC236}">
                <a16:creationId xmlns:a16="http://schemas.microsoft.com/office/drawing/2014/main" id="{2780E363-E4EC-7C4F-A56A-1C55D0E7F818}"/>
              </a:ext>
            </a:extLst>
          </p:cNvPr>
          <p:cNvSpPr>
            <a:spLocks noGrp="1"/>
          </p:cNvSpPr>
          <p:nvPr>
            <p:ph type="body" sz="quarter" idx="26" hasCustomPrompt="1"/>
          </p:nvPr>
        </p:nvSpPr>
        <p:spPr>
          <a:xfrm>
            <a:off x="704908" y="4051809"/>
            <a:ext cx="2714429" cy="338554"/>
          </a:xfrm>
        </p:spPr>
        <p:txBody>
          <a:bodyPr wrap="square" anchor="t">
            <a:spAutoFit/>
          </a:bodyPr>
          <a:lstStyle>
            <a:lvl1pPr marL="88900" indent="0">
              <a:lnSpc>
                <a:spcPct val="100000"/>
              </a:lnSpc>
              <a:buFontTx/>
              <a:buNone/>
              <a:tabLst/>
              <a:defRPr b="0">
                <a:solidFill>
                  <a:schemeClr val="bg1"/>
                </a:solidFill>
              </a:defRPr>
            </a:lvl1pPr>
            <a:lvl2pPr marL="88900" indent="0">
              <a:lnSpc>
                <a:spcPct val="100000"/>
              </a:lnSpc>
              <a:buFontTx/>
              <a:buNone/>
              <a:tabLst/>
              <a:defRPr>
                <a:solidFill>
                  <a:schemeClr val="bg1"/>
                </a:solidFill>
              </a:defRPr>
            </a:lvl2pPr>
          </a:lstStyle>
          <a:p>
            <a:pPr lvl="0"/>
            <a:r>
              <a:rPr lang="en-GB"/>
              <a:t>Your text here</a:t>
            </a:r>
          </a:p>
        </p:txBody>
      </p:sp>
      <p:sp>
        <p:nvSpPr>
          <p:cNvPr id="20" name="Text Placeholder 15">
            <a:extLst>
              <a:ext uri="{FF2B5EF4-FFF2-40B4-BE49-F238E27FC236}">
                <a16:creationId xmlns:a16="http://schemas.microsoft.com/office/drawing/2014/main" id="{096CE178-4D89-5A40-9119-8393374FFDD7}"/>
              </a:ext>
            </a:extLst>
          </p:cNvPr>
          <p:cNvSpPr>
            <a:spLocks noGrp="1"/>
          </p:cNvSpPr>
          <p:nvPr>
            <p:ph type="body" sz="quarter" idx="27" hasCustomPrompt="1"/>
          </p:nvPr>
        </p:nvSpPr>
        <p:spPr>
          <a:xfrm>
            <a:off x="4744868" y="4051809"/>
            <a:ext cx="2714429" cy="338554"/>
          </a:xfrm>
        </p:spPr>
        <p:txBody>
          <a:bodyPr wrap="square" anchor="t">
            <a:spAutoFit/>
          </a:bodyPr>
          <a:lstStyle>
            <a:lvl1pPr marL="85725" marR="0" indent="-85725" algn="l" defTabSz="914400" rtl="0" eaLnBrk="1" fontAlgn="auto" latinLnBrk="0" hangingPunct="1">
              <a:lnSpc>
                <a:spcPct val="100000"/>
              </a:lnSpc>
              <a:spcBef>
                <a:spcPts val="1800"/>
              </a:spcBef>
              <a:spcAft>
                <a:spcPts val="0"/>
              </a:spcAft>
              <a:buClrTx/>
              <a:buSzPct val="50000"/>
              <a:buFont typeface="HelveticaNeueLT Std Lt Cn" panose="020B0406020202030204" pitchFamily="34" charset="0"/>
              <a:buChar char=" "/>
              <a:tabLst/>
              <a:defRPr b="0">
                <a:solidFill>
                  <a:schemeClr val="bg1"/>
                </a:solidFill>
              </a:defRPr>
            </a:lvl1pPr>
            <a:lvl2pPr marL="88900" indent="-88900">
              <a:buFont typeface="Arial" panose="020B0604020202020204" pitchFamily="34" charset="0"/>
              <a:buChar char=" "/>
              <a:defRPr>
                <a:solidFill>
                  <a:schemeClr val="bg1"/>
                </a:solidFill>
              </a:defRPr>
            </a:lvl2pPr>
          </a:lstStyle>
          <a:p>
            <a:pPr lvl="0"/>
            <a:r>
              <a:rPr lang="en-GB"/>
              <a:t>Your text here</a:t>
            </a:r>
          </a:p>
        </p:txBody>
      </p:sp>
      <p:sp>
        <p:nvSpPr>
          <p:cNvPr id="22" name="Text Placeholder 15">
            <a:extLst>
              <a:ext uri="{FF2B5EF4-FFF2-40B4-BE49-F238E27FC236}">
                <a16:creationId xmlns:a16="http://schemas.microsoft.com/office/drawing/2014/main" id="{479BE394-9532-BF46-A98D-8CE3FA819A95}"/>
              </a:ext>
            </a:extLst>
          </p:cNvPr>
          <p:cNvSpPr>
            <a:spLocks noGrp="1"/>
          </p:cNvSpPr>
          <p:nvPr>
            <p:ph type="body" sz="quarter" idx="28" hasCustomPrompt="1"/>
          </p:nvPr>
        </p:nvSpPr>
        <p:spPr>
          <a:xfrm>
            <a:off x="8784828" y="4051809"/>
            <a:ext cx="2714429" cy="338554"/>
          </a:xfrm>
        </p:spPr>
        <p:txBody>
          <a:bodyPr wrap="square" anchor="t">
            <a:spAutoFit/>
          </a:bodyPr>
          <a:lstStyle>
            <a:lvl1pPr>
              <a:defRPr b="0">
                <a:solidFill>
                  <a:schemeClr val="bg1"/>
                </a:solidFill>
              </a:defRPr>
            </a:lvl1pPr>
            <a:lvl2pPr marL="88900" indent="-88900">
              <a:buFont typeface="Arial" panose="020B0604020202020204" pitchFamily="34" charset="0"/>
              <a:buChar char=" "/>
              <a:defRPr>
                <a:solidFill>
                  <a:schemeClr val="bg1"/>
                </a:solidFill>
              </a:defRPr>
            </a:lvl2pPr>
          </a:lstStyle>
          <a:p>
            <a:pPr lvl="0"/>
            <a:r>
              <a:rPr lang="en-GB"/>
              <a:t>Your text here</a:t>
            </a:r>
          </a:p>
        </p:txBody>
      </p:sp>
      <p:cxnSp>
        <p:nvCxnSpPr>
          <p:cNvPr id="24" name="Straight Connector 35">
            <a:extLst>
              <a:ext uri="{FF2B5EF4-FFF2-40B4-BE49-F238E27FC236}">
                <a16:creationId xmlns:a16="http://schemas.microsoft.com/office/drawing/2014/main" id="{3EA4FB8E-3615-9449-8196-ED5A63588733}"/>
              </a:ext>
            </a:extLst>
          </p:cNvPr>
          <p:cNvCxnSpPr>
            <a:cxnSpLocks/>
          </p:cNvCxnSpPr>
          <p:nvPr userDrawn="1"/>
        </p:nvCxnSpPr>
        <p:spPr>
          <a:xfrm>
            <a:off x="783852" y="3888674"/>
            <a:ext cx="1439522"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Straight Connector 35">
            <a:extLst>
              <a:ext uri="{FF2B5EF4-FFF2-40B4-BE49-F238E27FC236}">
                <a16:creationId xmlns:a16="http://schemas.microsoft.com/office/drawing/2014/main" id="{17265A56-36FC-0F44-BB25-35D85ED18420}"/>
              </a:ext>
            </a:extLst>
          </p:cNvPr>
          <p:cNvCxnSpPr>
            <a:cxnSpLocks/>
          </p:cNvCxnSpPr>
          <p:nvPr userDrawn="1"/>
        </p:nvCxnSpPr>
        <p:spPr>
          <a:xfrm>
            <a:off x="4836307" y="3888674"/>
            <a:ext cx="1439522"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Straight Connector 35">
            <a:extLst>
              <a:ext uri="{FF2B5EF4-FFF2-40B4-BE49-F238E27FC236}">
                <a16:creationId xmlns:a16="http://schemas.microsoft.com/office/drawing/2014/main" id="{3BC4A4BD-5C54-7742-8BD9-A2CD9C68D377}"/>
              </a:ext>
            </a:extLst>
          </p:cNvPr>
          <p:cNvCxnSpPr>
            <a:cxnSpLocks/>
          </p:cNvCxnSpPr>
          <p:nvPr userDrawn="1"/>
        </p:nvCxnSpPr>
        <p:spPr>
          <a:xfrm>
            <a:off x="8854125" y="3888674"/>
            <a:ext cx="1439522"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57788393"/>
      </p:ext>
    </p:extLst>
  </p:cSld>
  <p:clrMapOvr>
    <a:masterClrMapping/>
  </p:clrMapOvr>
  <p:extLst>
    <p:ext uri="{DCECCB84-F9BA-43D5-87BE-67443E8EF086}">
      <p15:sldGuideLst xmlns:p15="http://schemas.microsoft.com/office/powerpoint/2012/main">
        <p15:guide id="1" orient="horz" pos="232">
          <p15:clr>
            <a:srgbClr val="F26B43"/>
          </p15:clr>
        </p15:guide>
        <p15:guide id="2" orient="horz" pos="613">
          <p15:clr>
            <a:srgbClr val="F26B43"/>
          </p15:clr>
        </p15:guide>
        <p15:guide id="3" pos="247">
          <p15:clr>
            <a:srgbClr val="F26B43"/>
          </p15:clr>
        </p15:guide>
        <p15:guide id="4" pos="7424">
          <p15:clr>
            <a:srgbClr val="F26B43"/>
          </p15:clr>
        </p15:guide>
        <p15:guide id="5" orient="horz" pos="3906">
          <p15:clr>
            <a:srgbClr val="F26B43"/>
          </p15:clr>
        </p15:guide>
        <p15:guide id="6" orient="horz" pos="4156">
          <p15:clr>
            <a:srgbClr val="F26B43"/>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11_Contacts_Dark Blue Bg">
    <p:bg>
      <p:bgPr>
        <a:gradFill>
          <a:gsLst>
            <a:gs pos="0">
              <a:schemeClr val="tx2"/>
            </a:gs>
            <a:gs pos="100000">
              <a:schemeClr val="tx2">
                <a:lumMod val="50000"/>
              </a:schemeClr>
            </a:gs>
          </a:gsLst>
          <a:lin ang="2700000" scaled="0"/>
        </a:gradFill>
        <a:effectLst/>
      </p:bgPr>
    </p:bg>
    <p:spTree>
      <p:nvGrpSpPr>
        <p:cNvPr id="1" name=""/>
        <p:cNvGrpSpPr/>
        <p:nvPr/>
      </p:nvGrpSpPr>
      <p:grpSpPr>
        <a:xfrm>
          <a:off x="0" y="0"/>
          <a:ext cx="0" cy="0"/>
          <a:chOff x="0" y="0"/>
          <a:chExt cx="0" cy="0"/>
        </a:xfrm>
      </p:grpSpPr>
      <p:graphicFrame>
        <p:nvGraphicFramePr>
          <p:cNvPr id="7" name="Objet 6" hidden="1">
            <a:extLst>
              <a:ext uri="{FF2B5EF4-FFF2-40B4-BE49-F238E27FC236}">
                <a16:creationId xmlns:a16="http://schemas.microsoft.com/office/drawing/2014/main" id="{906C9BA4-2C1A-4C1C-ABBD-87F774202569}"/>
              </a:ext>
            </a:extLst>
          </p:cNvPr>
          <p:cNvGraphicFramePr>
            <a:graphicFrameLocks noChangeAspect="1"/>
          </p:cNvGraphicFramePr>
          <p:nvPr userDrawn="1">
            <p:custDataLst>
              <p:tags r:id="rId1"/>
            </p:custDataLst>
            <p:extLst>
              <p:ext uri="{D42A27DB-BD31-4B8C-83A1-F6EECF244321}">
                <p14:modId xmlns:p14="http://schemas.microsoft.com/office/powerpoint/2010/main" val="8940212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532" imgH="530" progId="TCLayout.ActiveDocument.1">
                  <p:embed/>
                </p:oleObj>
              </mc:Choice>
              <mc:Fallback>
                <p:oleObj name="Diapositive think-cell" r:id="rId4" imgW="532" imgH="530" progId="TCLayout.ActiveDocument.1">
                  <p:embed/>
                  <p:pic>
                    <p:nvPicPr>
                      <p:cNvPr id="7" name="Objet 6" hidden="1">
                        <a:extLst>
                          <a:ext uri="{FF2B5EF4-FFF2-40B4-BE49-F238E27FC236}">
                            <a16:creationId xmlns:a16="http://schemas.microsoft.com/office/drawing/2014/main" id="{906C9BA4-2C1A-4C1C-ABBD-87F774202569}"/>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24CDAF32-7531-489D-9E20-8B6D3F39840E}"/>
              </a:ext>
            </a:extLst>
          </p:cNvPr>
          <p:cNvSpPr/>
          <p:nvPr userDrawn="1">
            <p:custDataLst>
              <p:tags r:id="rId2"/>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a:latin typeface="Arial Black" panose="020B0A04020102020204" pitchFamily="34" charset="0"/>
              <a:ea typeface="+mj-ea"/>
              <a:cs typeface="+mj-cs"/>
              <a:sym typeface="Arial Black" panose="020B0A04020102020204" pitchFamily="34" charset="0"/>
            </a:endParaRPr>
          </a:p>
        </p:txBody>
      </p:sp>
      <p:sp>
        <p:nvSpPr>
          <p:cNvPr id="3" name="Picture Placeholder 2">
            <a:extLst>
              <a:ext uri="{FF2B5EF4-FFF2-40B4-BE49-F238E27FC236}">
                <a16:creationId xmlns:a16="http://schemas.microsoft.com/office/drawing/2014/main" id="{D29AB0E7-CA31-4A74-99A1-D377A0137CBB}"/>
              </a:ext>
            </a:extLst>
          </p:cNvPr>
          <p:cNvSpPr>
            <a:spLocks noGrp="1"/>
          </p:cNvSpPr>
          <p:nvPr>
            <p:ph type="pic" sz="quarter" idx="19"/>
          </p:nvPr>
        </p:nvSpPr>
        <p:spPr>
          <a:xfrm>
            <a:off x="783852" y="1595633"/>
            <a:ext cx="3714862" cy="3714862"/>
          </a:xfrm>
          <a:pattFill prst="wdUpDiag">
            <a:fgClr>
              <a:schemeClr val="bg1">
                <a:lumMod val="75000"/>
              </a:schemeClr>
            </a:fgClr>
            <a:bgClr>
              <a:schemeClr val="bg1">
                <a:lumMod val="85000"/>
              </a:schemeClr>
            </a:bgClr>
          </a:pattFill>
        </p:spPr>
        <p:txBody>
          <a:bodyPr/>
          <a:lstStyle>
            <a:lvl1pPr>
              <a:defRPr>
                <a:solidFill>
                  <a:schemeClr val="tx1">
                    <a:lumMod val="65000"/>
                    <a:lumOff val="35000"/>
                  </a:schemeClr>
                </a:solidFill>
              </a:defRPr>
            </a:lvl1pPr>
          </a:lstStyle>
          <a:p>
            <a:endParaRPr lang="en-GB"/>
          </a:p>
        </p:txBody>
      </p:sp>
      <p:sp>
        <p:nvSpPr>
          <p:cNvPr id="16" name="Text Placeholder 15">
            <a:extLst>
              <a:ext uri="{FF2B5EF4-FFF2-40B4-BE49-F238E27FC236}">
                <a16:creationId xmlns:a16="http://schemas.microsoft.com/office/drawing/2014/main" id="{41154020-330A-4307-8B18-1E1750724F82}"/>
              </a:ext>
            </a:extLst>
          </p:cNvPr>
          <p:cNvSpPr>
            <a:spLocks noGrp="1"/>
          </p:cNvSpPr>
          <p:nvPr>
            <p:ph type="body" sz="quarter" idx="22" hasCustomPrompt="1"/>
          </p:nvPr>
        </p:nvSpPr>
        <p:spPr>
          <a:xfrm>
            <a:off x="4737979" y="2637057"/>
            <a:ext cx="5810615" cy="707886"/>
          </a:xfrm>
        </p:spPr>
        <p:txBody>
          <a:bodyPr wrap="square" anchor="b">
            <a:spAutoFit/>
          </a:bodyPr>
          <a:lstStyle>
            <a:lvl1pPr marL="88900" indent="0">
              <a:lnSpc>
                <a:spcPct val="100000"/>
              </a:lnSpc>
              <a:buFontTx/>
              <a:buNone/>
              <a:tabLst/>
              <a:defRPr sz="2000" b="1">
                <a:solidFill>
                  <a:schemeClr val="bg1"/>
                </a:solidFill>
              </a:defRPr>
            </a:lvl1pPr>
            <a:lvl2pPr marL="88900" indent="0">
              <a:lnSpc>
                <a:spcPct val="100000"/>
              </a:lnSpc>
              <a:buFontTx/>
              <a:buNone/>
              <a:tabLst/>
              <a:defRPr>
                <a:solidFill>
                  <a:schemeClr val="bg1"/>
                </a:solidFill>
              </a:defRPr>
            </a:lvl2pPr>
          </a:lstStyle>
          <a:p>
            <a:pPr lvl="0"/>
            <a:r>
              <a:rPr lang="en-GB"/>
              <a:t>Name</a:t>
            </a:r>
            <a:br>
              <a:rPr lang="en-GB"/>
            </a:br>
            <a:r>
              <a:rPr lang="en-GB"/>
              <a:t>Function</a:t>
            </a:r>
          </a:p>
        </p:txBody>
      </p:sp>
      <p:sp>
        <p:nvSpPr>
          <p:cNvPr id="4" name="Titre 3">
            <a:extLst>
              <a:ext uri="{FF2B5EF4-FFF2-40B4-BE49-F238E27FC236}">
                <a16:creationId xmlns:a16="http://schemas.microsoft.com/office/drawing/2014/main" id="{9F68698D-F3B0-4788-AF4C-465233CDAD8E}"/>
              </a:ext>
            </a:extLst>
          </p:cNvPr>
          <p:cNvSpPr>
            <a:spLocks noGrp="1"/>
          </p:cNvSpPr>
          <p:nvPr>
            <p:ph type="title" hasCustomPrompt="1"/>
          </p:nvPr>
        </p:nvSpPr>
        <p:spPr/>
        <p:txBody>
          <a:bodyPr/>
          <a:lstStyle>
            <a:lvl1pPr>
              <a:defRPr>
                <a:solidFill>
                  <a:schemeClr val="bg1"/>
                </a:solidFill>
              </a:defRPr>
            </a:lvl1pPr>
          </a:lstStyle>
          <a:p>
            <a:r>
              <a:rPr lang="fr-FR" err="1"/>
              <a:t>Title</a:t>
            </a:r>
            <a:r>
              <a:rPr lang="fr-FR"/>
              <a:t> of the slide</a:t>
            </a:r>
          </a:p>
        </p:txBody>
      </p:sp>
      <p:sp>
        <p:nvSpPr>
          <p:cNvPr id="21" name="Espace réservé du numéro de diapositive 2">
            <a:extLst>
              <a:ext uri="{FF2B5EF4-FFF2-40B4-BE49-F238E27FC236}">
                <a16:creationId xmlns:a16="http://schemas.microsoft.com/office/drawing/2014/main" id="{C6A7D93F-558B-468A-BD97-4A324D31E450}"/>
              </a:ext>
            </a:extLst>
          </p:cNvPr>
          <p:cNvSpPr>
            <a:spLocks noGrp="1"/>
          </p:cNvSpPr>
          <p:nvPr>
            <p:ph type="sldNum" sz="quarter" idx="25"/>
          </p:nvPr>
        </p:nvSpPr>
        <p:spPr>
          <a:xfrm>
            <a:off x="382932" y="6219234"/>
            <a:ext cx="360037" cy="365125"/>
          </a:xfrm>
        </p:spPr>
        <p:txBody>
          <a:bodyPr/>
          <a:lstStyle>
            <a:lvl1pPr>
              <a:defRPr>
                <a:solidFill>
                  <a:schemeClr val="bg1"/>
                </a:solidFill>
              </a:defRPr>
            </a:lvl1pPr>
          </a:lstStyle>
          <a:p>
            <a:fld id="{D61AABEC-672F-4B68-B914-690DA978312C}" type="slidenum">
              <a:rPr lang="en-GB" smtClean="0"/>
              <a:pPr/>
              <a:t>‹#›</a:t>
            </a:fld>
            <a:r>
              <a:rPr lang="en-GB"/>
              <a:t> ‒ </a:t>
            </a:r>
          </a:p>
        </p:txBody>
      </p:sp>
      <p:sp>
        <p:nvSpPr>
          <p:cNvPr id="23" name="Espace réservé du pied de page 4">
            <a:extLst>
              <a:ext uri="{FF2B5EF4-FFF2-40B4-BE49-F238E27FC236}">
                <a16:creationId xmlns:a16="http://schemas.microsoft.com/office/drawing/2014/main" id="{D836BAF7-4960-44BE-976B-FA96BE235CD4}"/>
              </a:ext>
            </a:extLst>
          </p:cNvPr>
          <p:cNvSpPr txBox="1">
            <a:spLocks/>
          </p:cNvSpPr>
          <p:nvPr userDrawn="1"/>
        </p:nvSpPr>
        <p:spPr>
          <a:xfrm>
            <a:off x="815317" y="6219234"/>
            <a:ext cx="10447709"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solidFill>
                  <a:schemeClr val="bg1"/>
                </a:solidFill>
              </a:rPr>
              <a:t>© Ipsos</a:t>
            </a:r>
          </a:p>
        </p:txBody>
      </p:sp>
      <p:cxnSp>
        <p:nvCxnSpPr>
          <p:cNvPr id="15" name="Straight Connector 35">
            <a:extLst>
              <a:ext uri="{FF2B5EF4-FFF2-40B4-BE49-F238E27FC236}">
                <a16:creationId xmlns:a16="http://schemas.microsoft.com/office/drawing/2014/main" id="{7E4189DB-1812-8B44-94C3-2F71720CF1BB}"/>
              </a:ext>
            </a:extLst>
          </p:cNvPr>
          <p:cNvCxnSpPr>
            <a:cxnSpLocks/>
          </p:cNvCxnSpPr>
          <p:nvPr userDrawn="1"/>
        </p:nvCxnSpPr>
        <p:spPr>
          <a:xfrm>
            <a:off x="4836307" y="3453064"/>
            <a:ext cx="1439522"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20" name="Text Placeholder 15">
            <a:extLst>
              <a:ext uri="{FF2B5EF4-FFF2-40B4-BE49-F238E27FC236}">
                <a16:creationId xmlns:a16="http://schemas.microsoft.com/office/drawing/2014/main" id="{9E0234A6-48F9-8740-9575-413110A7CA18}"/>
              </a:ext>
            </a:extLst>
          </p:cNvPr>
          <p:cNvSpPr>
            <a:spLocks noGrp="1"/>
          </p:cNvSpPr>
          <p:nvPr>
            <p:ph type="body" sz="quarter" idx="26" hasCustomPrompt="1"/>
          </p:nvPr>
        </p:nvSpPr>
        <p:spPr>
          <a:xfrm>
            <a:off x="4737979" y="3561186"/>
            <a:ext cx="5810615" cy="400110"/>
          </a:xfrm>
        </p:spPr>
        <p:txBody>
          <a:bodyPr wrap="square" anchor="t">
            <a:spAutoFit/>
          </a:bodyPr>
          <a:lstStyle>
            <a:lvl1pPr marL="88900" indent="0">
              <a:lnSpc>
                <a:spcPct val="100000"/>
              </a:lnSpc>
              <a:buFontTx/>
              <a:buNone/>
              <a:tabLst/>
              <a:defRPr sz="2000" b="0">
                <a:solidFill>
                  <a:schemeClr val="bg1"/>
                </a:solidFill>
              </a:defRPr>
            </a:lvl1pPr>
            <a:lvl2pPr marL="88900" indent="0">
              <a:lnSpc>
                <a:spcPct val="100000"/>
              </a:lnSpc>
              <a:buFontTx/>
              <a:buNone/>
              <a:tabLst/>
              <a:defRPr>
                <a:solidFill>
                  <a:schemeClr val="bg1"/>
                </a:solidFill>
              </a:defRPr>
            </a:lvl2pPr>
          </a:lstStyle>
          <a:p>
            <a:pPr lvl="0"/>
            <a:r>
              <a:rPr lang="en-GB"/>
              <a:t>Your text here</a:t>
            </a:r>
          </a:p>
        </p:txBody>
      </p:sp>
    </p:spTree>
    <p:extLst>
      <p:ext uri="{BB962C8B-B14F-4D97-AF65-F5344CB8AC3E}">
        <p14:creationId xmlns:p14="http://schemas.microsoft.com/office/powerpoint/2010/main" val="1840105396"/>
      </p:ext>
    </p:extLst>
  </p:cSld>
  <p:clrMapOvr>
    <a:masterClrMapping/>
  </p:clrMapOvr>
  <p:extLst>
    <p:ext uri="{DCECCB84-F9BA-43D5-87BE-67443E8EF086}">
      <p15:sldGuideLst xmlns:p15="http://schemas.microsoft.com/office/powerpoint/2012/main">
        <p15:guide id="1" orient="horz" pos="232">
          <p15:clr>
            <a:srgbClr val="F26B43"/>
          </p15:clr>
        </p15:guide>
        <p15:guide id="2" orient="horz" pos="613">
          <p15:clr>
            <a:srgbClr val="F26B43"/>
          </p15:clr>
        </p15:guide>
        <p15:guide id="3" pos="247">
          <p15:clr>
            <a:srgbClr val="F26B43"/>
          </p15:clr>
        </p15:guide>
        <p15:guide id="4" pos="7424">
          <p15:clr>
            <a:srgbClr val="F26B43"/>
          </p15:clr>
        </p15:guide>
        <p15:guide id="5" orient="horz" pos="3906">
          <p15:clr>
            <a:srgbClr val="F26B43"/>
          </p15:clr>
        </p15:guide>
        <p15:guide id="6" orient="horz" pos="4156">
          <p15:clr>
            <a:srgbClr val="F26B43"/>
          </p15:clr>
        </p15:guide>
      </p15:sldGuideLst>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3_Contacts_Dark Blue Bg">
    <p:bg>
      <p:bgPr>
        <a:gradFill>
          <a:gsLst>
            <a:gs pos="0">
              <a:schemeClr val="accent1"/>
            </a:gs>
            <a:gs pos="100000">
              <a:schemeClr val="accent6">
                <a:lumMod val="10000"/>
              </a:schemeClr>
            </a:gs>
          </a:gsLst>
          <a:lin ang="2700000" scaled="0"/>
        </a:gradFill>
        <a:effectLst/>
      </p:bgPr>
    </p:bg>
    <p:spTree>
      <p:nvGrpSpPr>
        <p:cNvPr id="1" name=""/>
        <p:cNvGrpSpPr/>
        <p:nvPr/>
      </p:nvGrpSpPr>
      <p:grpSpPr>
        <a:xfrm>
          <a:off x="0" y="0"/>
          <a:ext cx="0" cy="0"/>
          <a:chOff x="0" y="0"/>
          <a:chExt cx="0" cy="0"/>
        </a:xfrm>
      </p:grpSpPr>
      <p:graphicFrame>
        <p:nvGraphicFramePr>
          <p:cNvPr id="7" name="Objet 6" hidden="1">
            <a:extLst>
              <a:ext uri="{FF2B5EF4-FFF2-40B4-BE49-F238E27FC236}">
                <a16:creationId xmlns:a16="http://schemas.microsoft.com/office/drawing/2014/main" id="{906C9BA4-2C1A-4C1C-ABBD-87F774202569}"/>
              </a:ext>
            </a:extLst>
          </p:cNvPr>
          <p:cNvGraphicFramePr>
            <a:graphicFrameLocks noChangeAspect="1"/>
          </p:cNvGraphicFramePr>
          <p:nvPr userDrawn="1">
            <p:custDataLst>
              <p:tags r:id="rId1"/>
            </p:custDataLst>
            <p:extLst>
              <p:ext uri="{D42A27DB-BD31-4B8C-83A1-F6EECF244321}">
                <p14:modId xmlns:p14="http://schemas.microsoft.com/office/powerpoint/2010/main" val="297211822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532" imgH="530" progId="TCLayout.ActiveDocument.1">
                  <p:embed/>
                </p:oleObj>
              </mc:Choice>
              <mc:Fallback>
                <p:oleObj name="Diapositive think-cell" r:id="rId4" imgW="532" imgH="530" progId="TCLayout.ActiveDocument.1">
                  <p:embed/>
                  <p:pic>
                    <p:nvPicPr>
                      <p:cNvPr id="7" name="Objet 6" hidden="1">
                        <a:extLst>
                          <a:ext uri="{FF2B5EF4-FFF2-40B4-BE49-F238E27FC236}">
                            <a16:creationId xmlns:a16="http://schemas.microsoft.com/office/drawing/2014/main" id="{906C9BA4-2C1A-4C1C-ABBD-87F774202569}"/>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24CDAF32-7531-489D-9E20-8B6D3F39840E}"/>
              </a:ext>
            </a:extLst>
          </p:cNvPr>
          <p:cNvSpPr/>
          <p:nvPr userDrawn="1">
            <p:custDataLst>
              <p:tags r:id="rId2"/>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a:latin typeface="Arial Black" panose="020B0A04020102020204" pitchFamily="34" charset="0"/>
              <a:ea typeface="+mj-ea"/>
              <a:cs typeface="+mj-cs"/>
              <a:sym typeface="Arial Black" panose="020B0A04020102020204" pitchFamily="34" charset="0"/>
            </a:endParaRPr>
          </a:p>
        </p:txBody>
      </p:sp>
      <p:sp>
        <p:nvSpPr>
          <p:cNvPr id="3" name="Picture Placeholder 2">
            <a:extLst>
              <a:ext uri="{FF2B5EF4-FFF2-40B4-BE49-F238E27FC236}">
                <a16:creationId xmlns:a16="http://schemas.microsoft.com/office/drawing/2014/main" id="{D29AB0E7-CA31-4A74-99A1-D377A0137CBB}"/>
              </a:ext>
            </a:extLst>
          </p:cNvPr>
          <p:cNvSpPr>
            <a:spLocks noGrp="1"/>
          </p:cNvSpPr>
          <p:nvPr>
            <p:ph type="pic" sz="quarter" idx="19"/>
          </p:nvPr>
        </p:nvSpPr>
        <p:spPr>
          <a:xfrm>
            <a:off x="783852" y="3155514"/>
            <a:ext cx="2498984" cy="2498984"/>
          </a:xfrm>
          <a:pattFill prst="wdUpDiag">
            <a:fgClr>
              <a:schemeClr val="bg1">
                <a:lumMod val="75000"/>
              </a:schemeClr>
            </a:fgClr>
            <a:bgClr>
              <a:schemeClr val="bg1">
                <a:lumMod val="85000"/>
              </a:schemeClr>
            </a:bgClr>
          </a:pattFill>
        </p:spPr>
        <p:txBody>
          <a:bodyPr/>
          <a:lstStyle>
            <a:lvl1pPr>
              <a:defRPr>
                <a:solidFill>
                  <a:schemeClr val="tx1">
                    <a:lumMod val="65000"/>
                    <a:lumOff val="35000"/>
                  </a:schemeClr>
                </a:solidFill>
              </a:defRPr>
            </a:lvl1pPr>
          </a:lstStyle>
          <a:p>
            <a:endParaRPr lang="en-GB"/>
          </a:p>
        </p:txBody>
      </p:sp>
      <p:sp>
        <p:nvSpPr>
          <p:cNvPr id="13" name="Picture Placeholder 2">
            <a:extLst>
              <a:ext uri="{FF2B5EF4-FFF2-40B4-BE49-F238E27FC236}">
                <a16:creationId xmlns:a16="http://schemas.microsoft.com/office/drawing/2014/main" id="{7B23CA1B-04FD-4FE6-BA8E-8A20DD3B6E3F}"/>
              </a:ext>
            </a:extLst>
          </p:cNvPr>
          <p:cNvSpPr>
            <a:spLocks noGrp="1"/>
          </p:cNvSpPr>
          <p:nvPr>
            <p:ph type="pic" sz="quarter" idx="20"/>
          </p:nvPr>
        </p:nvSpPr>
        <p:spPr>
          <a:xfrm>
            <a:off x="4823812" y="3155514"/>
            <a:ext cx="2498984" cy="2498984"/>
          </a:xfrm>
          <a:pattFill prst="wdUpDiag">
            <a:fgClr>
              <a:schemeClr val="bg1">
                <a:lumMod val="75000"/>
              </a:schemeClr>
            </a:fgClr>
            <a:bgClr>
              <a:schemeClr val="bg1">
                <a:lumMod val="85000"/>
              </a:schemeClr>
            </a:bgClr>
          </a:pattFill>
        </p:spPr>
        <p:txBody>
          <a:bodyPr/>
          <a:lstStyle>
            <a:lvl1pPr>
              <a:defRPr>
                <a:solidFill>
                  <a:schemeClr val="tx1">
                    <a:lumMod val="65000"/>
                    <a:lumOff val="35000"/>
                  </a:schemeClr>
                </a:solidFill>
              </a:defRPr>
            </a:lvl1pPr>
          </a:lstStyle>
          <a:p>
            <a:endParaRPr lang="en-GB"/>
          </a:p>
        </p:txBody>
      </p:sp>
      <p:sp>
        <p:nvSpPr>
          <p:cNvPr id="14" name="Picture Placeholder 2">
            <a:extLst>
              <a:ext uri="{FF2B5EF4-FFF2-40B4-BE49-F238E27FC236}">
                <a16:creationId xmlns:a16="http://schemas.microsoft.com/office/drawing/2014/main" id="{F9A195B7-D401-4421-B65D-1CEB16B5A92D}"/>
              </a:ext>
            </a:extLst>
          </p:cNvPr>
          <p:cNvSpPr>
            <a:spLocks noGrp="1"/>
          </p:cNvSpPr>
          <p:nvPr>
            <p:ph type="pic" sz="quarter" idx="21"/>
          </p:nvPr>
        </p:nvSpPr>
        <p:spPr>
          <a:xfrm>
            <a:off x="8863772" y="3155514"/>
            <a:ext cx="2498984" cy="2498984"/>
          </a:xfrm>
          <a:pattFill prst="wdUpDiag">
            <a:fgClr>
              <a:schemeClr val="bg1">
                <a:lumMod val="75000"/>
              </a:schemeClr>
            </a:fgClr>
            <a:bgClr>
              <a:schemeClr val="bg1">
                <a:lumMod val="85000"/>
              </a:schemeClr>
            </a:bgClr>
          </a:pattFill>
        </p:spPr>
        <p:txBody>
          <a:bodyPr/>
          <a:lstStyle>
            <a:lvl1pPr>
              <a:defRPr>
                <a:solidFill>
                  <a:schemeClr val="tx1">
                    <a:lumMod val="65000"/>
                    <a:lumOff val="35000"/>
                  </a:schemeClr>
                </a:solidFill>
              </a:defRPr>
            </a:lvl1pPr>
          </a:lstStyle>
          <a:p>
            <a:endParaRPr lang="en-GB"/>
          </a:p>
        </p:txBody>
      </p:sp>
      <p:sp>
        <p:nvSpPr>
          <p:cNvPr id="16" name="Text Placeholder 15">
            <a:extLst>
              <a:ext uri="{FF2B5EF4-FFF2-40B4-BE49-F238E27FC236}">
                <a16:creationId xmlns:a16="http://schemas.microsoft.com/office/drawing/2014/main" id="{41154020-330A-4307-8B18-1E1750724F82}"/>
              </a:ext>
            </a:extLst>
          </p:cNvPr>
          <p:cNvSpPr>
            <a:spLocks noGrp="1"/>
          </p:cNvSpPr>
          <p:nvPr>
            <p:ph type="body" sz="quarter" idx="22" hasCustomPrompt="1"/>
          </p:nvPr>
        </p:nvSpPr>
        <p:spPr>
          <a:xfrm>
            <a:off x="704908" y="2345477"/>
            <a:ext cx="2714429" cy="584775"/>
          </a:xfrm>
        </p:spPr>
        <p:txBody>
          <a:bodyPr wrap="square" anchor="b">
            <a:spAutoFit/>
          </a:bodyPr>
          <a:lstStyle>
            <a:lvl1pPr marL="88900" indent="0">
              <a:lnSpc>
                <a:spcPct val="100000"/>
              </a:lnSpc>
              <a:buFontTx/>
              <a:buNone/>
              <a:tabLst/>
              <a:defRPr b="1">
                <a:solidFill>
                  <a:schemeClr val="bg1"/>
                </a:solidFill>
              </a:defRPr>
            </a:lvl1pPr>
            <a:lvl2pPr marL="88900" indent="0">
              <a:lnSpc>
                <a:spcPct val="100000"/>
              </a:lnSpc>
              <a:buFontTx/>
              <a:buNone/>
              <a:tabLst/>
              <a:defRPr>
                <a:solidFill>
                  <a:schemeClr val="bg1"/>
                </a:solidFill>
              </a:defRPr>
            </a:lvl2pPr>
          </a:lstStyle>
          <a:p>
            <a:pPr lvl="0"/>
            <a:r>
              <a:rPr lang="en-GB"/>
              <a:t>Name</a:t>
            </a:r>
            <a:br>
              <a:rPr lang="en-GB"/>
            </a:br>
            <a:r>
              <a:rPr lang="en-GB"/>
              <a:t>Function</a:t>
            </a:r>
          </a:p>
        </p:txBody>
      </p:sp>
      <p:sp>
        <p:nvSpPr>
          <p:cNvPr id="17" name="Text Placeholder 15">
            <a:extLst>
              <a:ext uri="{FF2B5EF4-FFF2-40B4-BE49-F238E27FC236}">
                <a16:creationId xmlns:a16="http://schemas.microsoft.com/office/drawing/2014/main" id="{11E23B54-4D24-46E8-89DC-B72F0E0B6AB6}"/>
              </a:ext>
            </a:extLst>
          </p:cNvPr>
          <p:cNvSpPr>
            <a:spLocks noGrp="1"/>
          </p:cNvSpPr>
          <p:nvPr>
            <p:ph type="body" sz="quarter" idx="23" hasCustomPrompt="1"/>
          </p:nvPr>
        </p:nvSpPr>
        <p:spPr>
          <a:xfrm>
            <a:off x="4744868" y="2345477"/>
            <a:ext cx="2714429" cy="584775"/>
          </a:xfrm>
        </p:spPr>
        <p:txBody>
          <a:bodyPr wrap="square" anchor="b">
            <a:spAutoFit/>
          </a:bodyPr>
          <a:lstStyle>
            <a:lvl1pPr>
              <a:defRPr b="1">
                <a:solidFill>
                  <a:schemeClr val="bg1"/>
                </a:solidFill>
              </a:defRPr>
            </a:lvl1pPr>
            <a:lvl2pPr marL="88900" indent="-88900">
              <a:buFont typeface="Arial" panose="020B0604020202020204" pitchFamily="34" charset="0"/>
              <a:buChar char=" "/>
              <a:defRPr>
                <a:solidFill>
                  <a:schemeClr val="bg1"/>
                </a:solidFill>
              </a:defRPr>
            </a:lvl2pPr>
          </a:lstStyle>
          <a:p>
            <a:pPr lvl="0"/>
            <a:r>
              <a:rPr lang="en-GB"/>
              <a:t>Name</a:t>
            </a:r>
            <a:br>
              <a:rPr lang="en-GB"/>
            </a:br>
            <a:r>
              <a:rPr lang="en-GB"/>
              <a:t>Function</a:t>
            </a:r>
          </a:p>
        </p:txBody>
      </p:sp>
      <p:sp>
        <p:nvSpPr>
          <p:cNvPr id="18" name="Text Placeholder 15">
            <a:extLst>
              <a:ext uri="{FF2B5EF4-FFF2-40B4-BE49-F238E27FC236}">
                <a16:creationId xmlns:a16="http://schemas.microsoft.com/office/drawing/2014/main" id="{B9F6CCAB-D20D-4FE7-A52D-DB5FEFAAB542}"/>
              </a:ext>
            </a:extLst>
          </p:cNvPr>
          <p:cNvSpPr>
            <a:spLocks noGrp="1"/>
          </p:cNvSpPr>
          <p:nvPr>
            <p:ph type="body" sz="quarter" idx="24" hasCustomPrompt="1"/>
          </p:nvPr>
        </p:nvSpPr>
        <p:spPr>
          <a:xfrm>
            <a:off x="8784828" y="2345477"/>
            <a:ext cx="2714429" cy="584775"/>
          </a:xfrm>
        </p:spPr>
        <p:txBody>
          <a:bodyPr wrap="square" anchor="b">
            <a:spAutoFit/>
          </a:bodyPr>
          <a:lstStyle>
            <a:lvl1pPr>
              <a:defRPr b="1">
                <a:solidFill>
                  <a:schemeClr val="bg1"/>
                </a:solidFill>
              </a:defRPr>
            </a:lvl1pPr>
            <a:lvl2pPr marL="88900" indent="-88900">
              <a:buFont typeface="Arial" panose="020B0604020202020204" pitchFamily="34" charset="0"/>
              <a:buChar char=" "/>
              <a:defRPr>
                <a:solidFill>
                  <a:schemeClr val="bg1"/>
                </a:solidFill>
              </a:defRPr>
            </a:lvl2pPr>
          </a:lstStyle>
          <a:p>
            <a:pPr lvl="0"/>
            <a:r>
              <a:rPr lang="en-GB"/>
              <a:t>Name</a:t>
            </a:r>
            <a:br>
              <a:rPr lang="en-GB"/>
            </a:br>
            <a:r>
              <a:rPr lang="en-GB"/>
              <a:t>Function</a:t>
            </a:r>
          </a:p>
        </p:txBody>
      </p:sp>
      <p:sp>
        <p:nvSpPr>
          <p:cNvPr id="4" name="Titre 3">
            <a:extLst>
              <a:ext uri="{FF2B5EF4-FFF2-40B4-BE49-F238E27FC236}">
                <a16:creationId xmlns:a16="http://schemas.microsoft.com/office/drawing/2014/main" id="{9F68698D-F3B0-4788-AF4C-465233CDAD8E}"/>
              </a:ext>
            </a:extLst>
          </p:cNvPr>
          <p:cNvSpPr>
            <a:spLocks noGrp="1"/>
          </p:cNvSpPr>
          <p:nvPr>
            <p:ph type="title" hasCustomPrompt="1"/>
          </p:nvPr>
        </p:nvSpPr>
        <p:spPr/>
        <p:txBody>
          <a:bodyPr/>
          <a:lstStyle>
            <a:lvl1pPr>
              <a:defRPr>
                <a:solidFill>
                  <a:schemeClr val="bg1"/>
                </a:solidFill>
              </a:defRPr>
            </a:lvl1pPr>
          </a:lstStyle>
          <a:p>
            <a:r>
              <a:rPr lang="fr-FR" err="1"/>
              <a:t>Title</a:t>
            </a:r>
            <a:r>
              <a:rPr lang="fr-FR"/>
              <a:t> of the slide</a:t>
            </a:r>
          </a:p>
        </p:txBody>
      </p:sp>
      <p:sp>
        <p:nvSpPr>
          <p:cNvPr id="21" name="Espace réservé du numéro de diapositive 2">
            <a:extLst>
              <a:ext uri="{FF2B5EF4-FFF2-40B4-BE49-F238E27FC236}">
                <a16:creationId xmlns:a16="http://schemas.microsoft.com/office/drawing/2014/main" id="{C6A7D93F-558B-468A-BD97-4A324D31E450}"/>
              </a:ext>
            </a:extLst>
          </p:cNvPr>
          <p:cNvSpPr>
            <a:spLocks noGrp="1"/>
          </p:cNvSpPr>
          <p:nvPr>
            <p:ph type="sldNum" sz="quarter" idx="25"/>
          </p:nvPr>
        </p:nvSpPr>
        <p:spPr>
          <a:xfrm>
            <a:off x="382932" y="6219234"/>
            <a:ext cx="360037" cy="365125"/>
          </a:xfrm>
        </p:spPr>
        <p:txBody>
          <a:bodyPr/>
          <a:lstStyle>
            <a:lvl1pPr>
              <a:defRPr>
                <a:solidFill>
                  <a:schemeClr val="bg1"/>
                </a:solidFill>
              </a:defRPr>
            </a:lvl1pPr>
          </a:lstStyle>
          <a:p>
            <a:fld id="{D61AABEC-672F-4B68-B914-690DA978312C}" type="slidenum">
              <a:rPr lang="en-GB" smtClean="0"/>
              <a:pPr/>
              <a:t>‹#›</a:t>
            </a:fld>
            <a:r>
              <a:rPr lang="en-GB"/>
              <a:t> ‒ </a:t>
            </a:r>
          </a:p>
        </p:txBody>
      </p:sp>
      <p:sp>
        <p:nvSpPr>
          <p:cNvPr id="23" name="Espace réservé du pied de page 4">
            <a:extLst>
              <a:ext uri="{FF2B5EF4-FFF2-40B4-BE49-F238E27FC236}">
                <a16:creationId xmlns:a16="http://schemas.microsoft.com/office/drawing/2014/main" id="{D836BAF7-4960-44BE-976B-FA96BE235CD4}"/>
              </a:ext>
            </a:extLst>
          </p:cNvPr>
          <p:cNvSpPr txBox="1">
            <a:spLocks/>
          </p:cNvSpPr>
          <p:nvPr userDrawn="1"/>
        </p:nvSpPr>
        <p:spPr>
          <a:xfrm>
            <a:off x="815317" y="6219234"/>
            <a:ext cx="10447709"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solidFill>
                  <a:schemeClr val="bg1"/>
                </a:solidFill>
              </a:rPr>
              <a:t>© Ipsos</a:t>
            </a:r>
          </a:p>
        </p:txBody>
      </p:sp>
    </p:spTree>
    <p:extLst>
      <p:ext uri="{BB962C8B-B14F-4D97-AF65-F5344CB8AC3E}">
        <p14:creationId xmlns:p14="http://schemas.microsoft.com/office/powerpoint/2010/main" val="1421448283"/>
      </p:ext>
    </p:extLst>
  </p:cSld>
  <p:clrMapOvr>
    <a:masterClrMapping/>
  </p:clrMapOvr>
  <p:extLst>
    <p:ext uri="{DCECCB84-F9BA-43D5-87BE-67443E8EF086}">
      <p15:sldGuideLst xmlns:p15="http://schemas.microsoft.com/office/powerpoint/2012/main">
        <p15:guide id="1" orient="horz" pos="232">
          <p15:clr>
            <a:srgbClr val="F26B43"/>
          </p15:clr>
        </p15:guide>
        <p15:guide id="2" orient="horz" pos="613">
          <p15:clr>
            <a:srgbClr val="F26B43"/>
          </p15:clr>
        </p15:guide>
        <p15:guide id="3" pos="247">
          <p15:clr>
            <a:srgbClr val="F26B43"/>
          </p15:clr>
        </p15:guide>
        <p15:guide id="4" pos="7424">
          <p15:clr>
            <a:srgbClr val="F26B43"/>
          </p15:clr>
        </p15:guide>
        <p15:guide id="5" orient="horz" pos="3906">
          <p15:clr>
            <a:srgbClr val="F26B43"/>
          </p15:clr>
        </p15:guide>
        <p15:guide id="6" orient="horz" pos="4156">
          <p15:clr>
            <a:srgbClr val="F26B43"/>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4_Contacts_Dark Blue Bg">
    <p:bg>
      <p:bgPr>
        <a:gradFill>
          <a:gsLst>
            <a:gs pos="0">
              <a:schemeClr val="accent1"/>
            </a:gs>
            <a:gs pos="100000">
              <a:schemeClr val="accent6">
                <a:lumMod val="10000"/>
              </a:schemeClr>
            </a:gs>
          </a:gsLst>
          <a:lin ang="2700000" scaled="0"/>
        </a:gradFill>
        <a:effectLst/>
      </p:bgPr>
    </p:bg>
    <p:spTree>
      <p:nvGrpSpPr>
        <p:cNvPr id="1" name=""/>
        <p:cNvGrpSpPr/>
        <p:nvPr/>
      </p:nvGrpSpPr>
      <p:grpSpPr>
        <a:xfrm>
          <a:off x="0" y="0"/>
          <a:ext cx="0" cy="0"/>
          <a:chOff x="0" y="0"/>
          <a:chExt cx="0" cy="0"/>
        </a:xfrm>
      </p:grpSpPr>
      <p:graphicFrame>
        <p:nvGraphicFramePr>
          <p:cNvPr id="7" name="Objet 6" hidden="1">
            <a:extLst>
              <a:ext uri="{FF2B5EF4-FFF2-40B4-BE49-F238E27FC236}">
                <a16:creationId xmlns:a16="http://schemas.microsoft.com/office/drawing/2014/main" id="{906C9BA4-2C1A-4C1C-ABBD-87F774202569}"/>
              </a:ext>
            </a:extLst>
          </p:cNvPr>
          <p:cNvGraphicFramePr>
            <a:graphicFrameLocks noChangeAspect="1"/>
          </p:cNvGraphicFramePr>
          <p:nvPr userDrawn="1">
            <p:custDataLst>
              <p:tags r:id="rId1"/>
            </p:custDataLst>
            <p:extLst>
              <p:ext uri="{D42A27DB-BD31-4B8C-83A1-F6EECF244321}">
                <p14:modId xmlns:p14="http://schemas.microsoft.com/office/powerpoint/2010/main" val="408014265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532" imgH="530" progId="TCLayout.ActiveDocument.1">
                  <p:embed/>
                </p:oleObj>
              </mc:Choice>
              <mc:Fallback>
                <p:oleObj name="Diapositive think-cell" r:id="rId4" imgW="532" imgH="530" progId="TCLayout.ActiveDocument.1">
                  <p:embed/>
                  <p:pic>
                    <p:nvPicPr>
                      <p:cNvPr id="7" name="Objet 6" hidden="1">
                        <a:extLst>
                          <a:ext uri="{FF2B5EF4-FFF2-40B4-BE49-F238E27FC236}">
                            <a16:creationId xmlns:a16="http://schemas.microsoft.com/office/drawing/2014/main" id="{906C9BA4-2C1A-4C1C-ABBD-87F774202569}"/>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24CDAF32-7531-489D-9E20-8B6D3F39840E}"/>
              </a:ext>
            </a:extLst>
          </p:cNvPr>
          <p:cNvSpPr/>
          <p:nvPr userDrawn="1">
            <p:custDataLst>
              <p:tags r:id="rId2"/>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a:latin typeface="Arial Black" panose="020B0A04020102020204" pitchFamily="34" charset="0"/>
              <a:ea typeface="+mj-ea"/>
              <a:cs typeface="+mj-cs"/>
              <a:sym typeface="Arial Black" panose="020B0A04020102020204" pitchFamily="34" charset="0"/>
            </a:endParaRPr>
          </a:p>
        </p:txBody>
      </p:sp>
      <p:sp>
        <p:nvSpPr>
          <p:cNvPr id="3" name="Picture Placeholder 2">
            <a:extLst>
              <a:ext uri="{FF2B5EF4-FFF2-40B4-BE49-F238E27FC236}">
                <a16:creationId xmlns:a16="http://schemas.microsoft.com/office/drawing/2014/main" id="{D29AB0E7-CA31-4A74-99A1-D377A0137CBB}"/>
              </a:ext>
            </a:extLst>
          </p:cNvPr>
          <p:cNvSpPr>
            <a:spLocks noGrp="1"/>
          </p:cNvSpPr>
          <p:nvPr>
            <p:ph type="pic" sz="quarter" idx="19"/>
          </p:nvPr>
        </p:nvSpPr>
        <p:spPr>
          <a:xfrm>
            <a:off x="783852" y="1536230"/>
            <a:ext cx="1385697" cy="1385697"/>
          </a:xfrm>
          <a:pattFill prst="wdUpDiag">
            <a:fgClr>
              <a:schemeClr val="bg1">
                <a:lumMod val="75000"/>
              </a:schemeClr>
            </a:fgClr>
            <a:bgClr>
              <a:schemeClr val="bg1">
                <a:lumMod val="85000"/>
              </a:schemeClr>
            </a:bgClr>
          </a:pattFill>
        </p:spPr>
        <p:txBody>
          <a:bodyPr/>
          <a:lstStyle>
            <a:lvl1pPr>
              <a:defRPr>
                <a:solidFill>
                  <a:schemeClr val="tx1">
                    <a:lumMod val="65000"/>
                    <a:lumOff val="35000"/>
                  </a:schemeClr>
                </a:solidFill>
              </a:defRPr>
            </a:lvl1pPr>
          </a:lstStyle>
          <a:p>
            <a:endParaRPr lang="en-GB"/>
          </a:p>
        </p:txBody>
      </p:sp>
      <p:sp>
        <p:nvSpPr>
          <p:cNvPr id="13" name="Picture Placeholder 2">
            <a:extLst>
              <a:ext uri="{FF2B5EF4-FFF2-40B4-BE49-F238E27FC236}">
                <a16:creationId xmlns:a16="http://schemas.microsoft.com/office/drawing/2014/main" id="{7B23CA1B-04FD-4FE6-BA8E-8A20DD3B6E3F}"/>
              </a:ext>
            </a:extLst>
          </p:cNvPr>
          <p:cNvSpPr>
            <a:spLocks noGrp="1"/>
          </p:cNvSpPr>
          <p:nvPr>
            <p:ph type="pic" sz="quarter" idx="20"/>
          </p:nvPr>
        </p:nvSpPr>
        <p:spPr>
          <a:xfrm>
            <a:off x="4823812" y="1536230"/>
            <a:ext cx="1385697" cy="1385697"/>
          </a:xfrm>
          <a:pattFill prst="wdUpDiag">
            <a:fgClr>
              <a:schemeClr val="bg1">
                <a:lumMod val="75000"/>
              </a:schemeClr>
            </a:fgClr>
            <a:bgClr>
              <a:schemeClr val="bg1">
                <a:lumMod val="85000"/>
              </a:schemeClr>
            </a:bgClr>
          </a:pattFill>
        </p:spPr>
        <p:txBody>
          <a:bodyPr/>
          <a:lstStyle>
            <a:lvl1pPr>
              <a:defRPr>
                <a:solidFill>
                  <a:schemeClr val="tx1">
                    <a:lumMod val="65000"/>
                    <a:lumOff val="35000"/>
                  </a:schemeClr>
                </a:solidFill>
              </a:defRPr>
            </a:lvl1pPr>
          </a:lstStyle>
          <a:p>
            <a:endParaRPr lang="en-GB"/>
          </a:p>
        </p:txBody>
      </p:sp>
      <p:sp>
        <p:nvSpPr>
          <p:cNvPr id="14" name="Picture Placeholder 2">
            <a:extLst>
              <a:ext uri="{FF2B5EF4-FFF2-40B4-BE49-F238E27FC236}">
                <a16:creationId xmlns:a16="http://schemas.microsoft.com/office/drawing/2014/main" id="{F9A195B7-D401-4421-B65D-1CEB16B5A92D}"/>
              </a:ext>
            </a:extLst>
          </p:cNvPr>
          <p:cNvSpPr>
            <a:spLocks noGrp="1"/>
          </p:cNvSpPr>
          <p:nvPr>
            <p:ph type="pic" sz="quarter" idx="21"/>
          </p:nvPr>
        </p:nvSpPr>
        <p:spPr>
          <a:xfrm>
            <a:off x="8863772" y="1536230"/>
            <a:ext cx="1385697" cy="1385697"/>
          </a:xfrm>
          <a:pattFill prst="wdUpDiag">
            <a:fgClr>
              <a:schemeClr val="bg1">
                <a:lumMod val="75000"/>
              </a:schemeClr>
            </a:fgClr>
            <a:bgClr>
              <a:schemeClr val="bg1">
                <a:lumMod val="85000"/>
              </a:schemeClr>
            </a:bgClr>
          </a:pattFill>
        </p:spPr>
        <p:txBody>
          <a:bodyPr/>
          <a:lstStyle>
            <a:lvl1pPr>
              <a:defRPr>
                <a:solidFill>
                  <a:schemeClr val="tx1">
                    <a:lumMod val="65000"/>
                    <a:lumOff val="35000"/>
                  </a:schemeClr>
                </a:solidFill>
              </a:defRPr>
            </a:lvl1pPr>
          </a:lstStyle>
          <a:p>
            <a:endParaRPr lang="en-GB"/>
          </a:p>
        </p:txBody>
      </p:sp>
      <p:sp>
        <p:nvSpPr>
          <p:cNvPr id="16" name="Text Placeholder 15">
            <a:extLst>
              <a:ext uri="{FF2B5EF4-FFF2-40B4-BE49-F238E27FC236}">
                <a16:creationId xmlns:a16="http://schemas.microsoft.com/office/drawing/2014/main" id="{41154020-330A-4307-8B18-1E1750724F82}"/>
              </a:ext>
            </a:extLst>
          </p:cNvPr>
          <p:cNvSpPr>
            <a:spLocks noGrp="1"/>
          </p:cNvSpPr>
          <p:nvPr>
            <p:ph type="body" sz="quarter" idx="22" hasCustomPrompt="1"/>
          </p:nvPr>
        </p:nvSpPr>
        <p:spPr>
          <a:xfrm>
            <a:off x="704908" y="3135104"/>
            <a:ext cx="2714429" cy="584775"/>
          </a:xfrm>
        </p:spPr>
        <p:txBody>
          <a:bodyPr wrap="square" anchor="b">
            <a:spAutoFit/>
          </a:bodyPr>
          <a:lstStyle>
            <a:lvl1pPr marL="88900" indent="0">
              <a:lnSpc>
                <a:spcPct val="100000"/>
              </a:lnSpc>
              <a:buFontTx/>
              <a:buNone/>
              <a:tabLst/>
              <a:defRPr b="1">
                <a:solidFill>
                  <a:schemeClr val="bg1"/>
                </a:solidFill>
              </a:defRPr>
            </a:lvl1pPr>
            <a:lvl2pPr marL="88900" indent="0">
              <a:lnSpc>
                <a:spcPct val="100000"/>
              </a:lnSpc>
              <a:buFontTx/>
              <a:buNone/>
              <a:tabLst/>
              <a:defRPr>
                <a:solidFill>
                  <a:schemeClr val="bg1"/>
                </a:solidFill>
              </a:defRPr>
            </a:lvl2pPr>
          </a:lstStyle>
          <a:p>
            <a:pPr lvl="0"/>
            <a:r>
              <a:rPr lang="en-GB"/>
              <a:t>Name</a:t>
            </a:r>
            <a:br>
              <a:rPr lang="en-GB"/>
            </a:br>
            <a:r>
              <a:rPr lang="en-GB"/>
              <a:t>Function</a:t>
            </a:r>
          </a:p>
        </p:txBody>
      </p:sp>
      <p:sp>
        <p:nvSpPr>
          <p:cNvPr id="17" name="Text Placeholder 15">
            <a:extLst>
              <a:ext uri="{FF2B5EF4-FFF2-40B4-BE49-F238E27FC236}">
                <a16:creationId xmlns:a16="http://schemas.microsoft.com/office/drawing/2014/main" id="{11E23B54-4D24-46E8-89DC-B72F0E0B6AB6}"/>
              </a:ext>
            </a:extLst>
          </p:cNvPr>
          <p:cNvSpPr>
            <a:spLocks noGrp="1"/>
          </p:cNvSpPr>
          <p:nvPr>
            <p:ph type="body" sz="quarter" idx="23" hasCustomPrompt="1"/>
          </p:nvPr>
        </p:nvSpPr>
        <p:spPr>
          <a:xfrm>
            <a:off x="4744868" y="3135104"/>
            <a:ext cx="2714429" cy="584775"/>
          </a:xfrm>
        </p:spPr>
        <p:txBody>
          <a:bodyPr wrap="square" anchor="b">
            <a:spAutoFit/>
          </a:bodyPr>
          <a:lstStyle>
            <a:lvl1pPr>
              <a:defRPr b="1">
                <a:solidFill>
                  <a:schemeClr val="bg1"/>
                </a:solidFill>
              </a:defRPr>
            </a:lvl1pPr>
            <a:lvl2pPr marL="88900" indent="-88900">
              <a:buFont typeface="Arial" panose="020B0604020202020204" pitchFamily="34" charset="0"/>
              <a:buChar char=" "/>
              <a:defRPr>
                <a:solidFill>
                  <a:schemeClr val="bg1"/>
                </a:solidFill>
              </a:defRPr>
            </a:lvl2pPr>
          </a:lstStyle>
          <a:p>
            <a:pPr lvl="0"/>
            <a:r>
              <a:rPr lang="en-GB"/>
              <a:t>Name</a:t>
            </a:r>
            <a:br>
              <a:rPr lang="en-GB"/>
            </a:br>
            <a:r>
              <a:rPr lang="en-GB"/>
              <a:t>Function</a:t>
            </a:r>
          </a:p>
        </p:txBody>
      </p:sp>
      <p:sp>
        <p:nvSpPr>
          <p:cNvPr id="18" name="Text Placeholder 15">
            <a:extLst>
              <a:ext uri="{FF2B5EF4-FFF2-40B4-BE49-F238E27FC236}">
                <a16:creationId xmlns:a16="http://schemas.microsoft.com/office/drawing/2014/main" id="{B9F6CCAB-D20D-4FE7-A52D-DB5FEFAAB542}"/>
              </a:ext>
            </a:extLst>
          </p:cNvPr>
          <p:cNvSpPr>
            <a:spLocks noGrp="1"/>
          </p:cNvSpPr>
          <p:nvPr>
            <p:ph type="body" sz="quarter" idx="24" hasCustomPrompt="1"/>
          </p:nvPr>
        </p:nvSpPr>
        <p:spPr>
          <a:xfrm>
            <a:off x="8784828" y="3135104"/>
            <a:ext cx="2714429" cy="584775"/>
          </a:xfrm>
        </p:spPr>
        <p:txBody>
          <a:bodyPr wrap="square" anchor="b">
            <a:spAutoFit/>
          </a:bodyPr>
          <a:lstStyle>
            <a:lvl1pPr>
              <a:defRPr b="1">
                <a:solidFill>
                  <a:schemeClr val="bg1"/>
                </a:solidFill>
              </a:defRPr>
            </a:lvl1pPr>
            <a:lvl2pPr marL="88900" indent="-88900">
              <a:buFont typeface="Arial" panose="020B0604020202020204" pitchFamily="34" charset="0"/>
              <a:buChar char=" "/>
              <a:defRPr>
                <a:solidFill>
                  <a:schemeClr val="bg1"/>
                </a:solidFill>
              </a:defRPr>
            </a:lvl2pPr>
          </a:lstStyle>
          <a:p>
            <a:pPr lvl="0"/>
            <a:r>
              <a:rPr lang="en-GB"/>
              <a:t>Name</a:t>
            </a:r>
            <a:br>
              <a:rPr lang="en-GB"/>
            </a:br>
            <a:r>
              <a:rPr lang="en-GB"/>
              <a:t>Function</a:t>
            </a:r>
          </a:p>
        </p:txBody>
      </p:sp>
      <p:sp>
        <p:nvSpPr>
          <p:cNvPr id="4" name="Titre 3">
            <a:extLst>
              <a:ext uri="{FF2B5EF4-FFF2-40B4-BE49-F238E27FC236}">
                <a16:creationId xmlns:a16="http://schemas.microsoft.com/office/drawing/2014/main" id="{9F68698D-F3B0-4788-AF4C-465233CDAD8E}"/>
              </a:ext>
            </a:extLst>
          </p:cNvPr>
          <p:cNvSpPr>
            <a:spLocks noGrp="1"/>
          </p:cNvSpPr>
          <p:nvPr>
            <p:ph type="title" hasCustomPrompt="1"/>
          </p:nvPr>
        </p:nvSpPr>
        <p:spPr/>
        <p:txBody>
          <a:bodyPr/>
          <a:lstStyle>
            <a:lvl1pPr>
              <a:defRPr>
                <a:solidFill>
                  <a:schemeClr val="bg1"/>
                </a:solidFill>
              </a:defRPr>
            </a:lvl1pPr>
          </a:lstStyle>
          <a:p>
            <a:r>
              <a:rPr lang="fr-FR" err="1"/>
              <a:t>Title</a:t>
            </a:r>
            <a:r>
              <a:rPr lang="fr-FR"/>
              <a:t> of the slide</a:t>
            </a:r>
          </a:p>
        </p:txBody>
      </p:sp>
      <p:sp>
        <p:nvSpPr>
          <p:cNvPr id="21" name="Espace réservé du numéro de diapositive 2">
            <a:extLst>
              <a:ext uri="{FF2B5EF4-FFF2-40B4-BE49-F238E27FC236}">
                <a16:creationId xmlns:a16="http://schemas.microsoft.com/office/drawing/2014/main" id="{C6A7D93F-558B-468A-BD97-4A324D31E450}"/>
              </a:ext>
            </a:extLst>
          </p:cNvPr>
          <p:cNvSpPr>
            <a:spLocks noGrp="1"/>
          </p:cNvSpPr>
          <p:nvPr>
            <p:ph type="sldNum" sz="quarter" idx="25"/>
          </p:nvPr>
        </p:nvSpPr>
        <p:spPr>
          <a:xfrm>
            <a:off x="382932" y="6219234"/>
            <a:ext cx="360037" cy="365125"/>
          </a:xfrm>
        </p:spPr>
        <p:txBody>
          <a:bodyPr/>
          <a:lstStyle>
            <a:lvl1pPr>
              <a:defRPr>
                <a:solidFill>
                  <a:schemeClr val="bg1"/>
                </a:solidFill>
              </a:defRPr>
            </a:lvl1pPr>
          </a:lstStyle>
          <a:p>
            <a:fld id="{D61AABEC-672F-4B68-B914-690DA978312C}" type="slidenum">
              <a:rPr lang="en-GB" smtClean="0"/>
              <a:pPr/>
              <a:t>‹#›</a:t>
            </a:fld>
            <a:r>
              <a:rPr lang="en-GB"/>
              <a:t> ‒ </a:t>
            </a:r>
          </a:p>
        </p:txBody>
      </p:sp>
      <p:sp>
        <p:nvSpPr>
          <p:cNvPr id="23" name="Espace réservé du pied de page 4">
            <a:extLst>
              <a:ext uri="{FF2B5EF4-FFF2-40B4-BE49-F238E27FC236}">
                <a16:creationId xmlns:a16="http://schemas.microsoft.com/office/drawing/2014/main" id="{D836BAF7-4960-44BE-976B-FA96BE235CD4}"/>
              </a:ext>
            </a:extLst>
          </p:cNvPr>
          <p:cNvSpPr txBox="1">
            <a:spLocks/>
          </p:cNvSpPr>
          <p:nvPr userDrawn="1"/>
        </p:nvSpPr>
        <p:spPr>
          <a:xfrm>
            <a:off x="815317" y="6219234"/>
            <a:ext cx="10447709"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solidFill>
                  <a:schemeClr val="bg1"/>
                </a:solidFill>
              </a:rPr>
              <a:t>© Ipsos</a:t>
            </a:r>
          </a:p>
        </p:txBody>
      </p:sp>
      <p:sp>
        <p:nvSpPr>
          <p:cNvPr id="15" name="Text Placeholder 15">
            <a:extLst>
              <a:ext uri="{FF2B5EF4-FFF2-40B4-BE49-F238E27FC236}">
                <a16:creationId xmlns:a16="http://schemas.microsoft.com/office/drawing/2014/main" id="{2780E363-E4EC-7C4F-A56A-1C55D0E7F818}"/>
              </a:ext>
            </a:extLst>
          </p:cNvPr>
          <p:cNvSpPr>
            <a:spLocks noGrp="1"/>
          </p:cNvSpPr>
          <p:nvPr>
            <p:ph type="body" sz="quarter" idx="26" hasCustomPrompt="1"/>
          </p:nvPr>
        </p:nvSpPr>
        <p:spPr>
          <a:xfrm>
            <a:off x="704908" y="4051809"/>
            <a:ext cx="2714429" cy="338554"/>
          </a:xfrm>
        </p:spPr>
        <p:txBody>
          <a:bodyPr wrap="square" anchor="t">
            <a:spAutoFit/>
          </a:bodyPr>
          <a:lstStyle>
            <a:lvl1pPr marL="88900" indent="0">
              <a:lnSpc>
                <a:spcPct val="100000"/>
              </a:lnSpc>
              <a:buFontTx/>
              <a:buNone/>
              <a:tabLst/>
              <a:defRPr b="0">
                <a:solidFill>
                  <a:schemeClr val="bg1"/>
                </a:solidFill>
              </a:defRPr>
            </a:lvl1pPr>
            <a:lvl2pPr marL="88900" indent="0">
              <a:lnSpc>
                <a:spcPct val="100000"/>
              </a:lnSpc>
              <a:buFontTx/>
              <a:buNone/>
              <a:tabLst/>
              <a:defRPr>
                <a:solidFill>
                  <a:schemeClr val="bg1"/>
                </a:solidFill>
              </a:defRPr>
            </a:lvl2pPr>
          </a:lstStyle>
          <a:p>
            <a:pPr lvl="0"/>
            <a:r>
              <a:rPr lang="en-GB"/>
              <a:t>Your text here</a:t>
            </a:r>
          </a:p>
        </p:txBody>
      </p:sp>
      <p:sp>
        <p:nvSpPr>
          <p:cNvPr id="20" name="Text Placeholder 15">
            <a:extLst>
              <a:ext uri="{FF2B5EF4-FFF2-40B4-BE49-F238E27FC236}">
                <a16:creationId xmlns:a16="http://schemas.microsoft.com/office/drawing/2014/main" id="{096CE178-4D89-5A40-9119-8393374FFDD7}"/>
              </a:ext>
            </a:extLst>
          </p:cNvPr>
          <p:cNvSpPr>
            <a:spLocks noGrp="1"/>
          </p:cNvSpPr>
          <p:nvPr>
            <p:ph type="body" sz="quarter" idx="27" hasCustomPrompt="1"/>
          </p:nvPr>
        </p:nvSpPr>
        <p:spPr>
          <a:xfrm>
            <a:off x="4744868" y="4051809"/>
            <a:ext cx="2714429" cy="338554"/>
          </a:xfrm>
        </p:spPr>
        <p:txBody>
          <a:bodyPr wrap="square" anchor="t">
            <a:spAutoFit/>
          </a:bodyPr>
          <a:lstStyle>
            <a:lvl1pPr marL="85725" marR="0" indent="-85725" algn="l" defTabSz="914400" rtl="0" eaLnBrk="1" fontAlgn="auto" latinLnBrk="0" hangingPunct="1">
              <a:lnSpc>
                <a:spcPct val="100000"/>
              </a:lnSpc>
              <a:spcBef>
                <a:spcPts val="1800"/>
              </a:spcBef>
              <a:spcAft>
                <a:spcPts val="0"/>
              </a:spcAft>
              <a:buClrTx/>
              <a:buSzPct val="50000"/>
              <a:buFont typeface="HelveticaNeueLT Std Lt Cn" panose="020B0406020202030204" pitchFamily="34" charset="0"/>
              <a:buChar char=" "/>
              <a:tabLst/>
              <a:defRPr b="0">
                <a:solidFill>
                  <a:schemeClr val="bg1"/>
                </a:solidFill>
              </a:defRPr>
            </a:lvl1pPr>
            <a:lvl2pPr marL="88900" indent="-88900">
              <a:buFont typeface="Arial" panose="020B0604020202020204" pitchFamily="34" charset="0"/>
              <a:buChar char=" "/>
              <a:defRPr>
                <a:solidFill>
                  <a:schemeClr val="bg1"/>
                </a:solidFill>
              </a:defRPr>
            </a:lvl2pPr>
          </a:lstStyle>
          <a:p>
            <a:pPr lvl="0"/>
            <a:r>
              <a:rPr lang="en-GB"/>
              <a:t>Your text here</a:t>
            </a:r>
          </a:p>
        </p:txBody>
      </p:sp>
      <p:sp>
        <p:nvSpPr>
          <p:cNvPr id="22" name="Text Placeholder 15">
            <a:extLst>
              <a:ext uri="{FF2B5EF4-FFF2-40B4-BE49-F238E27FC236}">
                <a16:creationId xmlns:a16="http://schemas.microsoft.com/office/drawing/2014/main" id="{479BE394-9532-BF46-A98D-8CE3FA819A95}"/>
              </a:ext>
            </a:extLst>
          </p:cNvPr>
          <p:cNvSpPr>
            <a:spLocks noGrp="1"/>
          </p:cNvSpPr>
          <p:nvPr>
            <p:ph type="body" sz="quarter" idx="28" hasCustomPrompt="1"/>
          </p:nvPr>
        </p:nvSpPr>
        <p:spPr>
          <a:xfrm>
            <a:off x="8784828" y="4051809"/>
            <a:ext cx="2714429" cy="338554"/>
          </a:xfrm>
        </p:spPr>
        <p:txBody>
          <a:bodyPr wrap="square" anchor="t">
            <a:spAutoFit/>
          </a:bodyPr>
          <a:lstStyle>
            <a:lvl1pPr>
              <a:defRPr b="0">
                <a:solidFill>
                  <a:schemeClr val="bg1"/>
                </a:solidFill>
              </a:defRPr>
            </a:lvl1pPr>
            <a:lvl2pPr marL="88900" indent="-88900">
              <a:buFont typeface="Arial" panose="020B0604020202020204" pitchFamily="34" charset="0"/>
              <a:buChar char=" "/>
              <a:defRPr>
                <a:solidFill>
                  <a:schemeClr val="bg1"/>
                </a:solidFill>
              </a:defRPr>
            </a:lvl2pPr>
          </a:lstStyle>
          <a:p>
            <a:pPr lvl="0"/>
            <a:r>
              <a:rPr lang="en-GB"/>
              <a:t>Your text here</a:t>
            </a:r>
          </a:p>
        </p:txBody>
      </p:sp>
      <p:cxnSp>
        <p:nvCxnSpPr>
          <p:cNvPr id="24" name="Straight Connector 35">
            <a:extLst>
              <a:ext uri="{FF2B5EF4-FFF2-40B4-BE49-F238E27FC236}">
                <a16:creationId xmlns:a16="http://schemas.microsoft.com/office/drawing/2014/main" id="{3EA4FB8E-3615-9449-8196-ED5A63588733}"/>
              </a:ext>
            </a:extLst>
          </p:cNvPr>
          <p:cNvCxnSpPr>
            <a:cxnSpLocks/>
          </p:cNvCxnSpPr>
          <p:nvPr userDrawn="1"/>
        </p:nvCxnSpPr>
        <p:spPr>
          <a:xfrm>
            <a:off x="783852" y="3888674"/>
            <a:ext cx="1439522"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Straight Connector 35">
            <a:extLst>
              <a:ext uri="{FF2B5EF4-FFF2-40B4-BE49-F238E27FC236}">
                <a16:creationId xmlns:a16="http://schemas.microsoft.com/office/drawing/2014/main" id="{17265A56-36FC-0F44-BB25-35D85ED18420}"/>
              </a:ext>
            </a:extLst>
          </p:cNvPr>
          <p:cNvCxnSpPr>
            <a:cxnSpLocks/>
          </p:cNvCxnSpPr>
          <p:nvPr userDrawn="1"/>
        </p:nvCxnSpPr>
        <p:spPr>
          <a:xfrm>
            <a:off x="4836307" y="3888674"/>
            <a:ext cx="1439522"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Straight Connector 35">
            <a:extLst>
              <a:ext uri="{FF2B5EF4-FFF2-40B4-BE49-F238E27FC236}">
                <a16:creationId xmlns:a16="http://schemas.microsoft.com/office/drawing/2014/main" id="{3BC4A4BD-5C54-7742-8BD9-A2CD9C68D377}"/>
              </a:ext>
            </a:extLst>
          </p:cNvPr>
          <p:cNvCxnSpPr>
            <a:cxnSpLocks/>
          </p:cNvCxnSpPr>
          <p:nvPr userDrawn="1"/>
        </p:nvCxnSpPr>
        <p:spPr>
          <a:xfrm>
            <a:off x="8854125" y="3888674"/>
            <a:ext cx="1439522"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48297902"/>
      </p:ext>
    </p:extLst>
  </p:cSld>
  <p:clrMapOvr>
    <a:masterClrMapping/>
  </p:clrMapOvr>
  <p:extLst>
    <p:ext uri="{DCECCB84-F9BA-43D5-87BE-67443E8EF086}">
      <p15:sldGuideLst xmlns:p15="http://schemas.microsoft.com/office/powerpoint/2012/main">
        <p15:guide id="1" orient="horz" pos="232">
          <p15:clr>
            <a:srgbClr val="F26B43"/>
          </p15:clr>
        </p15:guide>
        <p15:guide id="2" orient="horz" pos="613">
          <p15:clr>
            <a:srgbClr val="F26B43"/>
          </p15:clr>
        </p15:guide>
        <p15:guide id="3" pos="247">
          <p15:clr>
            <a:srgbClr val="F26B43"/>
          </p15:clr>
        </p15:guide>
        <p15:guide id="4" pos="7424">
          <p15:clr>
            <a:srgbClr val="F26B43"/>
          </p15:clr>
        </p15:guide>
        <p15:guide id="5" orient="horz" pos="3906">
          <p15:clr>
            <a:srgbClr val="F26B43"/>
          </p15:clr>
        </p15:guide>
        <p15:guide id="6" orient="horz" pos="4156">
          <p15:clr>
            <a:srgbClr val="F26B43"/>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5_Contacts_Dark Blue Bg">
    <p:bg>
      <p:bgPr>
        <a:gradFill>
          <a:gsLst>
            <a:gs pos="0">
              <a:schemeClr val="accent1"/>
            </a:gs>
            <a:gs pos="100000">
              <a:schemeClr val="accent6">
                <a:lumMod val="10000"/>
              </a:schemeClr>
            </a:gs>
          </a:gsLst>
          <a:lin ang="2700000" scaled="0"/>
        </a:gradFill>
        <a:effectLst/>
      </p:bgPr>
    </p:bg>
    <p:spTree>
      <p:nvGrpSpPr>
        <p:cNvPr id="1" name=""/>
        <p:cNvGrpSpPr/>
        <p:nvPr/>
      </p:nvGrpSpPr>
      <p:grpSpPr>
        <a:xfrm>
          <a:off x="0" y="0"/>
          <a:ext cx="0" cy="0"/>
          <a:chOff x="0" y="0"/>
          <a:chExt cx="0" cy="0"/>
        </a:xfrm>
      </p:grpSpPr>
      <p:graphicFrame>
        <p:nvGraphicFramePr>
          <p:cNvPr id="7" name="Objet 6" hidden="1">
            <a:extLst>
              <a:ext uri="{FF2B5EF4-FFF2-40B4-BE49-F238E27FC236}">
                <a16:creationId xmlns:a16="http://schemas.microsoft.com/office/drawing/2014/main" id="{906C9BA4-2C1A-4C1C-ABBD-87F774202569}"/>
              </a:ext>
            </a:extLst>
          </p:cNvPr>
          <p:cNvGraphicFramePr>
            <a:graphicFrameLocks noChangeAspect="1"/>
          </p:cNvGraphicFramePr>
          <p:nvPr userDrawn="1">
            <p:custDataLst>
              <p:tags r:id="rId1"/>
            </p:custDataLst>
            <p:extLst>
              <p:ext uri="{D42A27DB-BD31-4B8C-83A1-F6EECF244321}">
                <p14:modId xmlns:p14="http://schemas.microsoft.com/office/powerpoint/2010/main" val="311817218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532" imgH="530" progId="TCLayout.ActiveDocument.1">
                  <p:embed/>
                </p:oleObj>
              </mc:Choice>
              <mc:Fallback>
                <p:oleObj name="Diapositive think-cell" r:id="rId4" imgW="532" imgH="530" progId="TCLayout.ActiveDocument.1">
                  <p:embed/>
                  <p:pic>
                    <p:nvPicPr>
                      <p:cNvPr id="7" name="Objet 6" hidden="1">
                        <a:extLst>
                          <a:ext uri="{FF2B5EF4-FFF2-40B4-BE49-F238E27FC236}">
                            <a16:creationId xmlns:a16="http://schemas.microsoft.com/office/drawing/2014/main" id="{906C9BA4-2C1A-4C1C-ABBD-87F774202569}"/>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24CDAF32-7531-489D-9E20-8B6D3F39840E}"/>
              </a:ext>
            </a:extLst>
          </p:cNvPr>
          <p:cNvSpPr/>
          <p:nvPr userDrawn="1">
            <p:custDataLst>
              <p:tags r:id="rId2"/>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a:latin typeface="Arial Black" panose="020B0A04020102020204" pitchFamily="34" charset="0"/>
              <a:ea typeface="+mj-ea"/>
              <a:cs typeface="+mj-cs"/>
              <a:sym typeface="Arial Black" panose="020B0A04020102020204" pitchFamily="34" charset="0"/>
            </a:endParaRPr>
          </a:p>
        </p:txBody>
      </p:sp>
      <p:sp>
        <p:nvSpPr>
          <p:cNvPr id="3" name="Picture Placeholder 2">
            <a:extLst>
              <a:ext uri="{FF2B5EF4-FFF2-40B4-BE49-F238E27FC236}">
                <a16:creationId xmlns:a16="http://schemas.microsoft.com/office/drawing/2014/main" id="{D29AB0E7-CA31-4A74-99A1-D377A0137CBB}"/>
              </a:ext>
            </a:extLst>
          </p:cNvPr>
          <p:cNvSpPr>
            <a:spLocks noGrp="1"/>
          </p:cNvSpPr>
          <p:nvPr>
            <p:ph type="pic" sz="quarter" idx="19"/>
          </p:nvPr>
        </p:nvSpPr>
        <p:spPr>
          <a:xfrm>
            <a:off x="783852" y="1595633"/>
            <a:ext cx="3714862" cy="3714862"/>
          </a:xfrm>
          <a:solidFill>
            <a:schemeClr val="bg1">
              <a:lumMod val="95000"/>
            </a:schemeClr>
          </a:solidFill>
        </p:spPr>
        <p:txBody>
          <a:bodyPr/>
          <a:lstStyle>
            <a:lvl1pPr>
              <a:defRPr>
                <a:solidFill>
                  <a:schemeClr val="tx1">
                    <a:lumMod val="65000"/>
                    <a:lumOff val="35000"/>
                  </a:schemeClr>
                </a:solidFill>
              </a:defRPr>
            </a:lvl1pPr>
          </a:lstStyle>
          <a:p>
            <a:endParaRPr lang="en-GB"/>
          </a:p>
        </p:txBody>
      </p:sp>
      <p:sp>
        <p:nvSpPr>
          <p:cNvPr id="16" name="Text Placeholder 15">
            <a:extLst>
              <a:ext uri="{FF2B5EF4-FFF2-40B4-BE49-F238E27FC236}">
                <a16:creationId xmlns:a16="http://schemas.microsoft.com/office/drawing/2014/main" id="{41154020-330A-4307-8B18-1E1750724F82}"/>
              </a:ext>
            </a:extLst>
          </p:cNvPr>
          <p:cNvSpPr>
            <a:spLocks noGrp="1"/>
          </p:cNvSpPr>
          <p:nvPr>
            <p:ph type="body" sz="quarter" idx="22" hasCustomPrompt="1"/>
          </p:nvPr>
        </p:nvSpPr>
        <p:spPr>
          <a:xfrm>
            <a:off x="4737979" y="2637057"/>
            <a:ext cx="5810615" cy="707886"/>
          </a:xfrm>
        </p:spPr>
        <p:txBody>
          <a:bodyPr wrap="square" anchor="b">
            <a:spAutoFit/>
          </a:bodyPr>
          <a:lstStyle>
            <a:lvl1pPr marL="88900" indent="0">
              <a:lnSpc>
                <a:spcPct val="100000"/>
              </a:lnSpc>
              <a:buFontTx/>
              <a:buNone/>
              <a:tabLst/>
              <a:defRPr sz="2000" b="1">
                <a:solidFill>
                  <a:schemeClr val="bg1"/>
                </a:solidFill>
              </a:defRPr>
            </a:lvl1pPr>
            <a:lvl2pPr marL="88900" indent="0">
              <a:lnSpc>
                <a:spcPct val="100000"/>
              </a:lnSpc>
              <a:buFontTx/>
              <a:buNone/>
              <a:tabLst/>
              <a:defRPr>
                <a:solidFill>
                  <a:schemeClr val="bg1"/>
                </a:solidFill>
              </a:defRPr>
            </a:lvl2pPr>
          </a:lstStyle>
          <a:p>
            <a:pPr lvl="0"/>
            <a:r>
              <a:rPr lang="en-GB"/>
              <a:t>Name</a:t>
            </a:r>
            <a:br>
              <a:rPr lang="en-GB"/>
            </a:br>
            <a:r>
              <a:rPr lang="en-GB"/>
              <a:t>Function</a:t>
            </a:r>
          </a:p>
        </p:txBody>
      </p:sp>
      <p:sp>
        <p:nvSpPr>
          <p:cNvPr id="4" name="Titre 3">
            <a:extLst>
              <a:ext uri="{FF2B5EF4-FFF2-40B4-BE49-F238E27FC236}">
                <a16:creationId xmlns:a16="http://schemas.microsoft.com/office/drawing/2014/main" id="{9F68698D-F3B0-4788-AF4C-465233CDAD8E}"/>
              </a:ext>
            </a:extLst>
          </p:cNvPr>
          <p:cNvSpPr>
            <a:spLocks noGrp="1"/>
          </p:cNvSpPr>
          <p:nvPr>
            <p:ph type="title" hasCustomPrompt="1"/>
          </p:nvPr>
        </p:nvSpPr>
        <p:spPr/>
        <p:txBody>
          <a:bodyPr/>
          <a:lstStyle>
            <a:lvl1pPr>
              <a:defRPr>
                <a:solidFill>
                  <a:schemeClr val="bg1"/>
                </a:solidFill>
              </a:defRPr>
            </a:lvl1pPr>
          </a:lstStyle>
          <a:p>
            <a:r>
              <a:rPr lang="fr-FR" err="1"/>
              <a:t>Title</a:t>
            </a:r>
            <a:r>
              <a:rPr lang="fr-FR"/>
              <a:t> of the slide</a:t>
            </a:r>
          </a:p>
        </p:txBody>
      </p:sp>
      <p:sp>
        <p:nvSpPr>
          <p:cNvPr id="21" name="Espace réservé du numéro de diapositive 2">
            <a:extLst>
              <a:ext uri="{FF2B5EF4-FFF2-40B4-BE49-F238E27FC236}">
                <a16:creationId xmlns:a16="http://schemas.microsoft.com/office/drawing/2014/main" id="{C6A7D93F-558B-468A-BD97-4A324D31E450}"/>
              </a:ext>
            </a:extLst>
          </p:cNvPr>
          <p:cNvSpPr>
            <a:spLocks noGrp="1"/>
          </p:cNvSpPr>
          <p:nvPr>
            <p:ph type="sldNum" sz="quarter" idx="25"/>
          </p:nvPr>
        </p:nvSpPr>
        <p:spPr>
          <a:xfrm>
            <a:off x="382932" y="6219234"/>
            <a:ext cx="360037" cy="365125"/>
          </a:xfrm>
        </p:spPr>
        <p:txBody>
          <a:bodyPr/>
          <a:lstStyle>
            <a:lvl1pPr>
              <a:defRPr>
                <a:solidFill>
                  <a:schemeClr val="bg1"/>
                </a:solidFill>
              </a:defRPr>
            </a:lvl1pPr>
          </a:lstStyle>
          <a:p>
            <a:fld id="{D61AABEC-672F-4B68-B914-690DA978312C}" type="slidenum">
              <a:rPr lang="en-GB" smtClean="0"/>
              <a:pPr/>
              <a:t>‹#›</a:t>
            </a:fld>
            <a:r>
              <a:rPr lang="en-GB"/>
              <a:t> ‒ </a:t>
            </a:r>
          </a:p>
        </p:txBody>
      </p:sp>
      <p:sp>
        <p:nvSpPr>
          <p:cNvPr id="23" name="Espace réservé du pied de page 4">
            <a:extLst>
              <a:ext uri="{FF2B5EF4-FFF2-40B4-BE49-F238E27FC236}">
                <a16:creationId xmlns:a16="http://schemas.microsoft.com/office/drawing/2014/main" id="{D836BAF7-4960-44BE-976B-FA96BE235CD4}"/>
              </a:ext>
            </a:extLst>
          </p:cNvPr>
          <p:cNvSpPr txBox="1">
            <a:spLocks/>
          </p:cNvSpPr>
          <p:nvPr userDrawn="1"/>
        </p:nvSpPr>
        <p:spPr>
          <a:xfrm>
            <a:off x="815317" y="6219234"/>
            <a:ext cx="10447709"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solidFill>
                  <a:schemeClr val="bg1"/>
                </a:solidFill>
              </a:rPr>
              <a:t>© Ipsos</a:t>
            </a:r>
          </a:p>
        </p:txBody>
      </p:sp>
      <p:cxnSp>
        <p:nvCxnSpPr>
          <p:cNvPr id="15" name="Straight Connector 35">
            <a:extLst>
              <a:ext uri="{FF2B5EF4-FFF2-40B4-BE49-F238E27FC236}">
                <a16:creationId xmlns:a16="http://schemas.microsoft.com/office/drawing/2014/main" id="{7E4189DB-1812-8B44-94C3-2F71720CF1BB}"/>
              </a:ext>
            </a:extLst>
          </p:cNvPr>
          <p:cNvCxnSpPr>
            <a:cxnSpLocks/>
          </p:cNvCxnSpPr>
          <p:nvPr userDrawn="1"/>
        </p:nvCxnSpPr>
        <p:spPr>
          <a:xfrm>
            <a:off x="4836307" y="3453064"/>
            <a:ext cx="1439522"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20" name="Text Placeholder 15">
            <a:extLst>
              <a:ext uri="{FF2B5EF4-FFF2-40B4-BE49-F238E27FC236}">
                <a16:creationId xmlns:a16="http://schemas.microsoft.com/office/drawing/2014/main" id="{9E0234A6-48F9-8740-9575-413110A7CA18}"/>
              </a:ext>
            </a:extLst>
          </p:cNvPr>
          <p:cNvSpPr>
            <a:spLocks noGrp="1"/>
          </p:cNvSpPr>
          <p:nvPr>
            <p:ph type="body" sz="quarter" idx="26" hasCustomPrompt="1"/>
          </p:nvPr>
        </p:nvSpPr>
        <p:spPr>
          <a:xfrm>
            <a:off x="4737979" y="3561186"/>
            <a:ext cx="5810615" cy="400110"/>
          </a:xfrm>
        </p:spPr>
        <p:txBody>
          <a:bodyPr wrap="square" anchor="t">
            <a:spAutoFit/>
          </a:bodyPr>
          <a:lstStyle>
            <a:lvl1pPr marL="88900" indent="0">
              <a:lnSpc>
                <a:spcPct val="100000"/>
              </a:lnSpc>
              <a:buFontTx/>
              <a:buNone/>
              <a:tabLst/>
              <a:defRPr sz="2000" b="0">
                <a:solidFill>
                  <a:schemeClr val="bg1"/>
                </a:solidFill>
              </a:defRPr>
            </a:lvl1pPr>
            <a:lvl2pPr marL="88900" indent="0">
              <a:lnSpc>
                <a:spcPct val="100000"/>
              </a:lnSpc>
              <a:buFontTx/>
              <a:buNone/>
              <a:tabLst/>
              <a:defRPr>
                <a:solidFill>
                  <a:schemeClr val="bg1"/>
                </a:solidFill>
              </a:defRPr>
            </a:lvl2pPr>
          </a:lstStyle>
          <a:p>
            <a:pPr lvl="0"/>
            <a:r>
              <a:rPr lang="en-GB"/>
              <a:t>Your text here</a:t>
            </a:r>
          </a:p>
        </p:txBody>
      </p:sp>
    </p:spTree>
    <p:extLst>
      <p:ext uri="{BB962C8B-B14F-4D97-AF65-F5344CB8AC3E}">
        <p14:creationId xmlns:p14="http://schemas.microsoft.com/office/powerpoint/2010/main" val="1145424600"/>
      </p:ext>
    </p:extLst>
  </p:cSld>
  <p:clrMapOvr>
    <a:masterClrMapping/>
  </p:clrMapOvr>
  <p:extLst>
    <p:ext uri="{DCECCB84-F9BA-43D5-87BE-67443E8EF086}">
      <p15:sldGuideLst xmlns:p15="http://schemas.microsoft.com/office/powerpoint/2012/main">
        <p15:guide id="1" orient="horz" pos="232">
          <p15:clr>
            <a:srgbClr val="F26B43"/>
          </p15:clr>
        </p15:guide>
        <p15:guide id="2" orient="horz" pos="613">
          <p15:clr>
            <a:srgbClr val="F26B43"/>
          </p15:clr>
        </p15:guide>
        <p15:guide id="3" pos="247">
          <p15:clr>
            <a:srgbClr val="F26B43"/>
          </p15:clr>
        </p15:guide>
        <p15:guide id="4" pos="7424">
          <p15:clr>
            <a:srgbClr val="F26B43"/>
          </p15:clr>
        </p15:guide>
        <p15:guide id="5" orient="horz" pos="3906">
          <p15:clr>
            <a:srgbClr val="F26B43"/>
          </p15:clr>
        </p15:guide>
        <p15:guide id="6" orient="horz" pos="4156">
          <p15:clr>
            <a:srgbClr val="F26B43"/>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hapter 5">
    <p:bg>
      <p:bgPr>
        <a:gradFill>
          <a:gsLst>
            <a:gs pos="0">
              <a:schemeClr val="bg2"/>
            </a:gs>
            <a:gs pos="100000">
              <a:schemeClr val="bg2">
                <a:lumMod val="50000"/>
              </a:schemeClr>
            </a:gs>
          </a:gsLst>
          <a:lin ang="2700000" scaled="0"/>
        </a:gradFill>
        <a:effectLst/>
      </p:bgPr>
    </p:bg>
    <p:spTree>
      <p:nvGrpSpPr>
        <p:cNvPr id="1" name=""/>
        <p:cNvGrpSpPr/>
        <p:nvPr/>
      </p:nvGrpSpPr>
      <p:grpSpPr>
        <a:xfrm>
          <a:off x="0" y="0"/>
          <a:ext cx="0" cy="0"/>
          <a:chOff x="0" y="0"/>
          <a:chExt cx="0" cy="0"/>
        </a:xfrm>
      </p:grpSpPr>
      <p:graphicFrame>
        <p:nvGraphicFramePr>
          <p:cNvPr id="5" name="Objet 4" hidden="1">
            <a:extLst>
              <a:ext uri="{FF2B5EF4-FFF2-40B4-BE49-F238E27FC236}">
                <a16:creationId xmlns:a16="http://schemas.microsoft.com/office/drawing/2014/main" id="{60ABFA1E-B316-436E-9376-68EB419FC111}"/>
              </a:ext>
            </a:extLst>
          </p:cNvPr>
          <p:cNvGraphicFramePr>
            <a:graphicFrameLocks noChangeAspect="1"/>
          </p:cNvGraphicFramePr>
          <p:nvPr userDrawn="1">
            <p:custDataLst>
              <p:tags r:id="rId1"/>
            </p:custDataLst>
            <p:extLst>
              <p:ext uri="{D42A27DB-BD31-4B8C-83A1-F6EECF244321}">
                <p14:modId xmlns:p14="http://schemas.microsoft.com/office/powerpoint/2010/main" val="380980502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532" imgH="530" progId="TCLayout.ActiveDocument.1">
                  <p:embed/>
                </p:oleObj>
              </mc:Choice>
              <mc:Fallback>
                <p:oleObj name="Diapositive think-cell" r:id="rId4" imgW="532" imgH="530" progId="TCLayout.ActiveDocument.1">
                  <p:embed/>
                  <p:pic>
                    <p:nvPicPr>
                      <p:cNvPr id="5" name="Objet 4" hidden="1">
                        <a:extLst>
                          <a:ext uri="{FF2B5EF4-FFF2-40B4-BE49-F238E27FC236}">
                            <a16:creationId xmlns:a16="http://schemas.microsoft.com/office/drawing/2014/main" id="{60ABFA1E-B316-436E-9376-68EB419FC11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090B98A0-6801-4768-B6F7-29BDCE8AEFAF}"/>
              </a:ext>
            </a:extLst>
          </p:cNvPr>
          <p:cNvSpPr/>
          <p:nvPr userDrawn="1">
            <p:custDataLst>
              <p:tags r:id="rId2"/>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6000" b="1" i="0" baseline="0">
              <a:latin typeface="Arial Black" panose="020B0A04020102020204" pitchFamily="34" charset="0"/>
              <a:ea typeface="+mj-ea"/>
              <a:cs typeface="+mj-cs"/>
              <a:sym typeface="Arial Black" panose="020B0A04020102020204" pitchFamily="34" charset="0"/>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4" name="Forme libre : forme 13">
            <a:extLst>
              <a:ext uri="{FF2B5EF4-FFF2-40B4-BE49-F238E27FC236}">
                <a16:creationId xmlns:a16="http://schemas.microsoft.com/office/drawing/2014/main" id="{D42A29F8-8B81-4FB1-8852-D3129D82F2F7}"/>
              </a:ext>
            </a:extLst>
          </p:cNvPr>
          <p:cNvSpPr/>
          <p:nvPr userDrawn="1"/>
        </p:nvSpPr>
        <p:spPr>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2" name="Espace réservé du texte 11">
            <a:extLst>
              <a:ext uri="{FF2B5EF4-FFF2-40B4-BE49-F238E27FC236}">
                <a16:creationId xmlns:a16="http://schemas.microsoft.com/office/drawing/2014/main" id="{EBE94776-9B87-471E-83E1-9924DF80A377}"/>
              </a:ext>
            </a:extLst>
          </p:cNvPr>
          <p:cNvSpPr>
            <a:spLocks noGrp="1"/>
          </p:cNvSpPr>
          <p:nvPr>
            <p:ph type="body" sz="quarter" idx="13" hasCustomPrompt="1"/>
          </p:nvPr>
        </p:nvSpPr>
        <p:spPr>
          <a:xfrm>
            <a:off x="9930384" y="3287"/>
            <a:ext cx="2047035" cy="4508927"/>
          </a:xfrm>
        </p:spPr>
        <p:txBody>
          <a:bodyPr wrap="none">
            <a:spAutoFit/>
          </a:bodyPr>
          <a:lstStyle>
            <a:lvl1pPr marL="0" indent="0" algn="r">
              <a:buNone/>
              <a:defRPr sz="28700" b="1">
                <a:solidFill>
                  <a:schemeClr val="bg1"/>
                </a:solidFill>
              </a:defRPr>
            </a:lvl1pPr>
          </a:lstStyle>
          <a:p>
            <a:pPr lvl="0"/>
            <a:r>
              <a:rPr lang="en-GB"/>
              <a:t>0</a:t>
            </a:r>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59207" y="546021"/>
            <a:ext cx="7551996" cy="1587679"/>
          </a:xfrm>
        </p:spPr>
        <p:txBody>
          <a:bodyPr lIns="72000" anchor="t">
            <a:spAutoFit/>
          </a:bodyPr>
          <a:lstStyle>
            <a:lvl1pPr>
              <a:lnSpc>
                <a:spcPct val="80000"/>
              </a:lnSpc>
              <a:defRPr sz="6000">
                <a:solidFill>
                  <a:schemeClr val="bg1"/>
                </a:solidFill>
                <a:latin typeface="+mj-lt"/>
              </a:defRPr>
            </a:lvl1pPr>
          </a:lstStyle>
          <a:p>
            <a:r>
              <a:rPr lang="en-GB"/>
              <a:t>TITLE OF THE CHAPTER</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2816932"/>
            <a:ext cx="7551996" cy="461665"/>
          </a:xfrm>
        </p:spPr>
        <p:txBody>
          <a:bodyPr lIns="108000" rIns="18000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Subtitle of the chapter</a:t>
            </a:r>
          </a:p>
        </p:txBody>
      </p:sp>
      <p:sp>
        <p:nvSpPr>
          <p:cNvPr id="21" name="Espace réservé du numéro de diapositive 2">
            <a:extLst>
              <a:ext uri="{FF2B5EF4-FFF2-40B4-BE49-F238E27FC236}">
                <a16:creationId xmlns:a16="http://schemas.microsoft.com/office/drawing/2014/main" id="{97928A40-4AA3-49EF-9556-BDB555D654B8}"/>
              </a:ext>
            </a:extLst>
          </p:cNvPr>
          <p:cNvSpPr>
            <a:spLocks noGrp="1"/>
          </p:cNvSpPr>
          <p:nvPr>
            <p:ph type="sldNum" sz="quarter" idx="14"/>
          </p:nvPr>
        </p:nvSpPr>
        <p:spPr>
          <a:xfrm>
            <a:off x="382932" y="6219234"/>
            <a:ext cx="360037" cy="365125"/>
          </a:xfrm>
        </p:spPr>
        <p:txBody>
          <a:bodyPr/>
          <a:lstStyle>
            <a:lvl1pPr>
              <a:defRPr>
                <a:solidFill>
                  <a:schemeClr val="bg1"/>
                </a:solidFill>
              </a:defRPr>
            </a:lvl1pPr>
          </a:lstStyle>
          <a:p>
            <a:fld id="{D61AABEC-672F-4B68-B914-690DA978312C}" type="slidenum">
              <a:rPr lang="en-GB" smtClean="0"/>
              <a:pPr/>
              <a:t>‹#›</a:t>
            </a:fld>
            <a:r>
              <a:rPr lang="en-GB"/>
              <a:t> ‒ </a:t>
            </a:r>
          </a:p>
        </p:txBody>
      </p:sp>
      <p:sp>
        <p:nvSpPr>
          <p:cNvPr id="22" name="Espace réservé du pied de page 4">
            <a:extLst>
              <a:ext uri="{FF2B5EF4-FFF2-40B4-BE49-F238E27FC236}">
                <a16:creationId xmlns:a16="http://schemas.microsoft.com/office/drawing/2014/main" id="{F59241AE-0D4A-4924-9503-149B6B5F1252}"/>
              </a:ext>
            </a:extLst>
          </p:cNvPr>
          <p:cNvSpPr txBox="1">
            <a:spLocks/>
          </p:cNvSpPr>
          <p:nvPr userDrawn="1"/>
        </p:nvSpPr>
        <p:spPr>
          <a:xfrm>
            <a:off x="815317" y="6219234"/>
            <a:ext cx="10447709"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solidFill>
                  <a:schemeClr val="bg1"/>
                </a:solidFill>
              </a:rPr>
              <a:t>© Ipsos</a:t>
            </a:r>
          </a:p>
        </p:txBody>
      </p:sp>
    </p:spTree>
    <p:extLst>
      <p:ext uri="{BB962C8B-B14F-4D97-AF65-F5344CB8AC3E}">
        <p14:creationId xmlns:p14="http://schemas.microsoft.com/office/powerpoint/2010/main" val="3386586534"/>
      </p:ext>
    </p:extLst>
  </p:cSld>
  <p:clrMapOvr>
    <a:masterClrMapping/>
  </p:clrMapOvr>
  <p:extLst>
    <p:ext uri="{DCECCB84-F9BA-43D5-87BE-67443E8EF086}">
      <p15:sldGuideLst xmlns:p15="http://schemas.microsoft.com/office/powerpoint/2012/main">
        <p15:guide id="1" pos="288">
          <p15:clr>
            <a:srgbClr val="F26B43"/>
          </p15:clr>
        </p15:guide>
        <p15:guide id="2" pos="360">
          <p15:clr>
            <a:srgbClr val="A4A3A4"/>
          </p15:clr>
        </p15:guide>
        <p15:guide id="3" orient="horz" pos="3906" userDrawn="1">
          <p15:clr>
            <a:srgbClr val="F26B43"/>
          </p15:clr>
        </p15:guide>
        <p15:guide id="4" orient="horz" pos="4156" userDrawn="1">
          <p15:clr>
            <a:srgbClr val="F26B43"/>
          </p15:clr>
        </p15:guide>
      </p15:sldGuideLst>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Verbatim green">
    <p:spTree>
      <p:nvGrpSpPr>
        <p:cNvPr id="1" name=""/>
        <p:cNvGrpSpPr/>
        <p:nvPr/>
      </p:nvGrpSpPr>
      <p:grpSpPr>
        <a:xfrm>
          <a:off x="0" y="0"/>
          <a:ext cx="0" cy="0"/>
          <a:chOff x="0" y="0"/>
          <a:chExt cx="0" cy="0"/>
        </a:xfrm>
      </p:grpSpPr>
      <p:graphicFrame>
        <p:nvGraphicFramePr>
          <p:cNvPr id="3" name="Objet 2" hidden="1">
            <a:extLst>
              <a:ext uri="{FF2B5EF4-FFF2-40B4-BE49-F238E27FC236}">
                <a16:creationId xmlns:a16="http://schemas.microsoft.com/office/drawing/2014/main" id="{7BB89C52-7215-47FB-8975-6A2FFA250370}"/>
              </a:ext>
            </a:extLst>
          </p:cNvPr>
          <p:cNvGraphicFramePr>
            <a:graphicFrameLocks noChangeAspect="1"/>
          </p:cNvGraphicFramePr>
          <p:nvPr userDrawn="1">
            <p:custDataLst>
              <p:tags r:id="rId1"/>
            </p:custDataLst>
            <p:extLst>
              <p:ext uri="{D42A27DB-BD31-4B8C-83A1-F6EECF244321}">
                <p14:modId xmlns:p14="http://schemas.microsoft.com/office/powerpoint/2010/main" val="421260405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532" imgH="530" progId="TCLayout.ActiveDocument.1">
                  <p:embed/>
                </p:oleObj>
              </mc:Choice>
              <mc:Fallback>
                <p:oleObj name="Diapositive think-cell" r:id="rId4" imgW="532" imgH="530" progId="TCLayout.ActiveDocument.1">
                  <p:embed/>
                  <p:pic>
                    <p:nvPicPr>
                      <p:cNvPr id="3" name="Objet 2" hidden="1">
                        <a:extLst>
                          <a:ext uri="{FF2B5EF4-FFF2-40B4-BE49-F238E27FC236}">
                            <a16:creationId xmlns:a16="http://schemas.microsoft.com/office/drawing/2014/main" id="{7BB89C52-7215-47FB-8975-6A2FFA25037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55187B2B-3878-47DA-815E-8BB73EED8EFE}"/>
              </a:ext>
            </a:extLst>
          </p:cNvPr>
          <p:cNvSpPr/>
          <p:nvPr userDrawn="1">
            <p:custDataLst>
              <p:tags r:id="rId2"/>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a:latin typeface="Arial Black" panose="020B0A04020102020204" pitchFamily="34" charset="0"/>
              <a:ea typeface="+mj-ea"/>
              <a:cs typeface="+mj-cs"/>
              <a:sym typeface="Arial Black" panose="020B0A04020102020204" pitchFamily="34" charset="0"/>
            </a:endParaRPr>
          </a:p>
        </p:txBody>
      </p:sp>
      <p:sp>
        <p:nvSpPr>
          <p:cNvPr id="9" name="Espace réservé du numéro de diapositive 8">
            <a:extLst>
              <a:ext uri="{FF2B5EF4-FFF2-40B4-BE49-F238E27FC236}">
                <a16:creationId xmlns:a16="http://schemas.microsoft.com/office/drawing/2014/main" id="{117D3991-82D5-4923-813E-6007EFC65ED8}"/>
              </a:ext>
            </a:extLst>
          </p:cNvPr>
          <p:cNvSpPr>
            <a:spLocks noGrp="1"/>
          </p:cNvSpPr>
          <p:nvPr>
            <p:ph type="sldNum" sz="quarter" idx="14"/>
          </p:nvPr>
        </p:nvSpPr>
        <p:spPr/>
        <p:txBody>
          <a:bodyPr/>
          <a:lstStyle/>
          <a:p>
            <a:fld id="{D61AABEC-672F-4B68-B914-690DA978312C}" type="slidenum">
              <a:rPr lang="en-GB" smtClean="0"/>
              <a:pPr/>
              <a:t>‹#›</a:t>
            </a:fld>
            <a:r>
              <a:rPr lang="en-GB"/>
              <a:t> ‒ </a:t>
            </a:r>
          </a:p>
        </p:txBody>
      </p:sp>
      <p:grpSp>
        <p:nvGrpSpPr>
          <p:cNvPr id="18" name="Group 10">
            <a:extLst>
              <a:ext uri="{FF2B5EF4-FFF2-40B4-BE49-F238E27FC236}">
                <a16:creationId xmlns:a16="http://schemas.microsoft.com/office/drawing/2014/main" id="{37034E82-C110-4AF1-81C9-1B2FF8608B01}"/>
              </a:ext>
            </a:extLst>
          </p:cNvPr>
          <p:cNvGrpSpPr>
            <a:grpSpLocks/>
          </p:cNvGrpSpPr>
          <p:nvPr userDrawn="1"/>
        </p:nvGrpSpPr>
        <p:grpSpPr bwMode="auto">
          <a:xfrm rot="10800000" flipH="1">
            <a:off x="701006" y="1494906"/>
            <a:ext cx="1299066" cy="1063368"/>
            <a:chOff x="1033" y="1117"/>
            <a:chExt cx="1907" cy="1561"/>
          </a:xfrm>
          <a:solidFill>
            <a:schemeClr val="tx2"/>
          </a:solidFill>
        </p:grpSpPr>
        <p:sp>
          <p:nvSpPr>
            <p:cNvPr id="19" name="Freeform 11">
              <a:extLst>
                <a:ext uri="{FF2B5EF4-FFF2-40B4-BE49-F238E27FC236}">
                  <a16:creationId xmlns:a16="http://schemas.microsoft.com/office/drawing/2014/main" id="{BD7A13DF-71B0-4DF3-9670-ECE323231743}"/>
                </a:ext>
              </a:extLst>
            </p:cNvPr>
            <p:cNvSpPr>
              <a:spLocks/>
            </p:cNvSpPr>
            <p:nvPr userDrawn="1"/>
          </p:nvSpPr>
          <p:spPr bwMode="auto">
            <a:xfrm>
              <a:off x="1033" y="1117"/>
              <a:ext cx="932" cy="1548"/>
            </a:xfrm>
            <a:custGeom>
              <a:avLst/>
              <a:gdLst>
                <a:gd name="T0" fmla="*/ 409 w 444"/>
                <a:gd name="T1" fmla="*/ 324 h 737"/>
                <a:gd name="T2" fmla="*/ 257 w 444"/>
                <a:gd name="T3" fmla="*/ 270 h 737"/>
                <a:gd name="T4" fmla="*/ 130 w 444"/>
                <a:gd name="T5" fmla="*/ 326 h 737"/>
                <a:gd name="T6" fmla="*/ 366 w 444"/>
                <a:gd name="T7" fmla="*/ 45 h 737"/>
                <a:gd name="T8" fmla="*/ 338 w 444"/>
                <a:gd name="T9" fmla="*/ 0 h 737"/>
                <a:gd name="T10" fmla="*/ 19 w 444"/>
                <a:gd name="T11" fmla="*/ 489 h 737"/>
                <a:gd name="T12" fmla="*/ 276 w 444"/>
                <a:gd name="T13" fmla="*/ 730 h 737"/>
                <a:gd name="T14" fmla="*/ 444 w 444"/>
                <a:gd name="T15" fmla="*/ 634 h 737"/>
                <a:gd name="T16" fmla="*/ 391 w 444"/>
                <a:gd name="T17" fmla="*/ 493 h 737"/>
                <a:gd name="T18" fmla="*/ 409 w 444"/>
                <a:gd name="T19" fmla="*/ 324 h 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4" h="737">
                  <a:moveTo>
                    <a:pt x="409" y="324"/>
                  </a:moveTo>
                  <a:cubicBezTo>
                    <a:pt x="369" y="287"/>
                    <a:pt x="316" y="265"/>
                    <a:pt x="257" y="270"/>
                  </a:cubicBezTo>
                  <a:cubicBezTo>
                    <a:pt x="198" y="274"/>
                    <a:pt x="177" y="291"/>
                    <a:pt x="130" y="326"/>
                  </a:cubicBezTo>
                  <a:cubicBezTo>
                    <a:pt x="131" y="213"/>
                    <a:pt x="302" y="76"/>
                    <a:pt x="366" y="45"/>
                  </a:cubicBezTo>
                  <a:cubicBezTo>
                    <a:pt x="366" y="45"/>
                    <a:pt x="350" y="18"/>
                    <a:pt x="338" y="0"/>
                  </a:cubicBezTo>
                  <a:cubicBezTo>
                    <a:pt x="192" y="30"/>
                    <a:pt x="0" y="231"/>
                    <a:pt x="19" y="489"/>
                  </a:cubicBezTo>
                  <a:cubicBezTo>
                    <a:pt x="32" y="657"/>
                    <a:pt x="182" y="737"/>
                    <a:pt x="276" y="730"/>
                  </a:cubicBezTo>
                  <a:cubicBezTo>
                    <a:pt x="332" y="726"/>
                    <a:pt x="401" y="693"/>
                    <a:pt x="444" y="634"/>
                  </a:cubicBezTo>
                  <a:cubicBezTo>
                    <a:pt x="416" y="598"/>
                    <a:pt x="396" y="551"/>
                    <a:pt x="391" y="493"/>
                  </a:cubicBezTo>
                  <a:cubicBezTo>
                    <a:pt x="387" y="433"/>
                    <a:pt x="394" y="376"/>
                    <a:pt x="409" y="3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0" name="Freeform 12">
              <a:extLst>
                <a:ext uri="{FF2B5EF4-FFF2-40B4-BE49-F238E27FC236}">
                  <a16:creationId xmlns:a16="http://schemas.microsoft.com/office/drawing/2014/main" id="{C79DC92B-9CE8-407F-B93F-CA5ACD8F2E8D}"/>
                </a:ext>
              </a:extLst>
            </p:cNvPr>
            <p:cNvSpPr>
              <a:spLocks/>
            </p:cNvSpPr>
            <p:nvPr userDrawn="1"/>
          </p:nvSpPr>
          <p:spPr bwMode="auto">
            <a:xfrm>
              <a:off x="1895" y="1130"/>
              <a:ext cx="1045" cy="1548"/>
            </a:xfrm>
            <a:custGeom>
              <a:avLst/>
              <a:gdLst>
                <a:gd name="T0" fmla="*/ 487 w 498"/>
                <a:gd name="T1" fmla="*/ 485 h 737"/>
                <a:gd name="T2" fmla="*/ 257 w 498"/>
                <a:gd name="T3" fmla="*/ 270 h 737"/>
                <a:gd name="T4" fmla="*/ 129 w 498"/>
                <a:gd name="T5" fmla="*/ 326 h 737"/>
                <a:gd name="T6" fmla="*/ 366 w 498"/>
                <a:gd name="T7" fmla="*/ 45 h 737"/>
                <a:gd name="T8" fmla="*/ 337 w 498"/>
                <a:gd name="T9" fmla="*/ 0 h 737"/>
                <a:gd name="T10" fmla="*/ 19 w 498"/>
                <a:gd name="T11" fmla="*/ 488 h 737"/>
                <a:gd name="T12" fmla="*/ 276 w 498"/>
                <a:gd name="T13" fmla="*/ 730 h 737"/>
                <a:gd name="T14" fmla="*/ 487 w 498"/>
                <a:gd name="T15" fmla="*/ 485 h 7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8" h="737">
                  <a:moveTo>
                    <a:pt x="487" y="485"/>
                  </a:moveTo>
                  <a:cubicBezTo>
                    <a:pt x="478" y="369"/>
                    <a:pt x="382" y="260"/>
                    <a:pt x="257" y="270"/>
                  </a:cubicBezTo>
                  <a:cubicBezTo>
                    <a:pt x="197" y="274"/>
                    <a:pt x="177" y="291"/>
                    <a:pt x="129" y="326"/>
                  </a:cubicBezTo>
                  <a:cubicBezTo>
                    <a:pt x="130" y="213"/>
                    <a:pt x="302" y="76"/>
                    <a:pt x="366" y="45"/>
                  </a:cubicBezTo>
                  <a:cubicBezTo>
                    <a:pt x="366" y="45"/>
                    <a:pt x="349" y="18"/>
                    <a:pt x="337" y="0"/>
                  </a:cubicBezTo>
                  <a:cubicBezTo>
                    <a:pt x="192" y="29"/>
                    <a:pt x="0" y="231"/>
                    <a:pt x="19" y="488"/>
                  </a:cubicBezTo>
                  <a:cubicBezTo>
                    <a:pt x="32" y="657"/>
                    <a:pt x="182" y="737"/>
                    <a:pt x="276" y="730"/>
                  </a:cubicBezTo>
                  <a:cubicBezTo>
                    <a:pt x="369" y="723"/>
                    <a:pt x="498" y="635"/>
                    <a:pt x="487" y="48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grpSp>
      <p:sp>
        <p:nvSpPr>
          <p:cNvPr id="21" name="Espace réservé du texte 20">
            <a:extLst>
              <a:ext uri="{FF2B5EF4-FFF2-40B4-BE49-F238E27FC236}">
                <a16:creationId xmlns:a16="http://schemas.microsoft.com/office/drawing/2014/main" id="{04EB49EF-74A2-4A31-99CF-80E2BAF35EC6}"/>
              </a:ext>
            </a:extLst>
          </p:cNvPr>
          <p:cNvSpPr>
            <a:spLocks noGrp="1"/>
          </p:cNvSpPr>
          <p:nvPr>
            <p:ph type="body" sz="quarter" idx="15" hasCustomPrompt="1"/>
          </p:nvPr>
        </p:nvSpPr>
        <p:spPr>
          <a:xfrm>
            <a:off x="2351088" y="1494906"/>
            <a:ext cx="8238744" cy="2636591"/>
          </a:xfrm>
        </p:spPr>
        <p:txBody>
          <a:bodyPr anchor="b">
            <a:normAutofit/>
          </a:bodyPr>
          <a:lstStyle>
            <a:lvl1pPr marL="0" indent="0">
              <a:buNone/>
              <a:defRPr sz="2800"/>
            </a:lvl1pPr>
          </a:lstStyle>
          <a:p>
            <a:pPr lvl="0"/>
            <a:r>
              <a:rPr lang="en-GB"/>
              <a:t>Insert your quote here</a:t>
            </a:r>
          </a:p>
        </p:txBody>
      </p:sp>
      <p:sp>
        <p:nvSpPr>
          <p:cNvPr id="24" name="Espace réservé du texte 20">
            <a:extLst>
              <a:ext uri="{FF2B5EF4-FFF2-40B4-BE49-F238E27FC236}">
                <a16:creationId xmlns:a16="http://schemas.microsoft.com/office/drawing/2014/main" id="{6B6F846B-8F0A-42EC-8144-B2B9983BA972}"/>
              </a:ext>
            </a:extLst>
          </p:cNvPr>
          <p:cNvSpPr>
            <a:spLocks noGrp="1"/>
          </p:cNvSpPr>
          <p:nvPr>
            <p:ph type="body" sz="quarter" idx="16" hasCustomPrompt="1"/>
          </p:nvPr>
        </p:nvSpPr>
        <p:spPr>
          <a:xfrm>
            <a:off x="2351088" y="4236285"/>
            <a:ext cx="8238744" cy="338554"/>
          </a:xfrm>
        </p:spPr>
        <p:txBody>
          <a:bodyPr anchor="b">
            <a:spAutoFit/>
          </a:bodyPr>
          <a:lstStyle>
            <a:lvl1pPr marL="0" indent="0" algn="r">
              <a:buNone/>
              <a:defRPr sz="1600" b="1">
                <a:solidFill>
                  <a:schemeClr val="tx1">
                    <a:lumMod val="65000"/>
                    <a:lumOff val="35000"/>
                  </a:schemeClr>
                </a:solidFill>
              </a:defRPr>
            </a:lvl1pPr>
          </a:lstStyle>
          <a:p>
            <a:pPr lvl="0"/>
            <a:r>
              <a:rPr lang="en-GB"/>
              <a:t>Name, Position</a:t>
            </a:r>
          </a:p>
        </p:txBody>
      </p:sp>
      <p:sp>
        <p:nvSpPr>
          <p:cNvPr id="4" name="Titre 3">
            <a:extLst>
              <a:ext uri="{FF2B5EF4-FFF2-40B4-BE49-F238E27FC236}">
                <a16:creationId xmlns:a16="http://schemas.microsoft.com/office/drawing/2014/main" id="{D69A5C51-135A-4539-8A83-F2DE50C1572C}"/>
              </a:ext>
            </a:extLst>
          </p:cNvPr>
          <p:cNvSpPr>
            <a:spLocks noGrp="1"/>
          </p:cNvSpPr>
          <p:nvPr>
            <p:ph type="title" hasCustomPrompt="1"/>
          </p:nvPr>
        </p:nvSpPr>
        <p:spPr/>
        <p:txBody>
          <a:bodyPr/>
          <a:lstStyle>
            <a:lvl1pPr>
              <a:defRPr/>
            </a:lvl1pPr>
          </a:lstStyle>
          <a:p>
            <a:r>
              <a:rPr lang="fr-FR" err="1"/>
              <a:t>Title</a:t>
            </a:r>
            <a:r>
              <a:rPr lang="fr-FR"/>
              <a:t> of the slide</a:t>
            </a:r>
          </a:p>
        </p:txBody>
      </p:sp>
      <p:sp>
        <p:nvSpPr>
          <p:cNvPr id="5" name="Footer Placeholder 4">
            <a:extLst>
              <a:ext uri="{FF2B5EF4-FFF2-40B4-BE49-F238E27FC236}">
                <a16:creationId xmlns:a16="http://schemas.microsoft.com/office/drawing/2014/main" id="{17E34E25-A9FD-E74F-BAF0-6FDFD3EC230E}"/>
              </a:ext>
            </a:extLst>
          </p:cNvPr>
          <p:cNvSpPr>
            <a:spLocks noGrp="1"/>
          </p:cNvSpPr>
          <p:nvPr>
            <p:ph type="ftr" sz="quarter" idx="17"/>
          </p:nvPr>
        </p:nvSpPr>
        <p:spPr/>
        <p:txBody>
          <a:bodyPr/>
          <a:lstStyle/>
          <a:p>
            <a:endParaRPr lang="en-US"/>
          </a:p>
        </p:txBody>
      </p:sp>
    </p:spTree>
    <p:extLst>
      <p:ext uri="{BB962C8B-B14F-4D97-AF65-F5344CB8AC3E}">
        <p14:creationId xmlns:p14="http://schemas.microsoft.com/office/powerpoint/2010/main" val="3791931045"/>
      </p:ext>
    </p:extLst>
  </p:cSld>
  <p:clrMapOvr>
    <a:masterClrMapping/>
  </p:clrMapOvr>
  <p:extLst>
    <p:ext uri="{DCECCB84-F9BA-43D5-87BE-67443E8EF086}">
      <p15:sldGuideLst xmlns:p15="http://schemas.microsoft.com/office/powerpoint/2012/main">
        <p15:guide id="1" pos="247">
          <p15:clr>
            <a:srgbClr val="F26B43"/>
          </p15:clr>
        </p15:guide>
        <p15:guide id="2" pos="7427">
          <p15:clr>
            <a:srgbClr val="F26B43"/>
          </p15:clr>
        </p15:guide>
        <p15:guide id="3" orient="horz" pos="232" userDrawn="1">
          <p15:clr>
            <a:srgbClr val="F26B43"/>
          </p15:clr>
        </p15:guide>
        <p15:guide id="4" orient="horz" pos="600">
          <p15:clr>
            <a:srgbClr val="F26B43"/>
          </p15:clr>
        </p15:guide>
        <p15:guide id="5" orient="horz" pos="3906" userDrawn="1">
          <p15:clr>
            <a:srgbClr val="F26B43"/>
          </p15:clr>
        </p15:guide>
        <p15:guide id="6" orient="horz" pos="4156" userDrawn="1">
          <p15:clr>
            <a:srgbClr val="F26B43"/>
          </p15:clr>
        </p15:guide>
      </p15:sldGuideLst>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Verbatim blue">
    <p:spTree>
      <p:nvGrpSpPr>
        <p:cNvPr id="1" name=""/>
        <p:cNvGrpSpPr/>
        <p:nvPr/>
      </p:nvGrpSpPr>
      <p:grpSpPr>
        <a:xfrm>
          <a:off x="0" y="0"/>
          <a:ext cx="0" cy="0"/>
          <a:chOff x="0" y="0"/>
          <a:chExt cx="0" cy="0"/>
        </a:xfrm>
      </p:grpSpPr>
      <p:graphicFrame>
        <p:nvGraphicFramePr>
          <p:cNvPr id="3" name="Objet 2" hidden="1">
            <a:extLst>
              <a:ext uri="{FF2B5EF4-FFF2-40B4-BE49-F238E27FC236}">
                <a16:creationId xmlns:a16="http://schemas.microsoft.com/office/drawing/2014/main" id="{7BB89C52-7215-47FB-8975-6A2FFA250370}"/>
              </a:ext>
            </a:extLst>
          </p:cNvPr>
          <p:cNvGraphicFramePr>
            <a:graphicFrameLocks noChangeAspect="1"/>
          </p:cNvGraphicFramePr>
          <p:nvPr userDrawn="1">
            <p:custDataLst>
              <p:tags r:id="rId1"/>
            </p:custDataLst>
            <p:extLst>
              <p:ext uri="{D42A27DB-BD31-4B8C-83A1-F6EECF244321}">
                <p14:modId xmlns:p14="http://schemas.microsoft.com/office/powerpoint/2010/main" val="71094629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532" imgH="530" progId="TCLayout.ActiveDocument.1">
                  <p:embed/>
                </p:oleObj>
              </mc:Choice>
              <mc:Fallback>
                <p:oleObj name="Diapositive think-cell" r:id="rId4" imgW="532" imgH="530" progId="TCLayout.ActiveDocument.1">
                  <p:embed/>
                  <p:pic>
                    <p:nvPicPr>
                      <p:cNvPr id="3" name="Objet 2" hidden="1">
                        <a:extLst>
                          <a:ext uri="{FF2B5EF4-FFF2-40B4-BE49-F238E27FC236}">
                            <a16:creationId xmlns:a16="http://schemas.microsoft.com/office/drawing/2014/main" id="{7BB89C52-7215-47FB-8975-6A2FFA25037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55187B2B-3878-47DA-815E-8BB73EED8EFE}"/>
              </a:ext>
            </a:extLst>
          </p:cNvPr>
          <p:cNvSpPr/>
          <p:nvPr userDrawn="1">
            <p:custDataLst>
              <p:tags r:id="rId2"/>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a:latin typeface="Arial Black" panose="020B0A04020102020204" pitchFamily="34" charset="0"/>
              <a:ea typeface="+mj-ea"/>
              <a:cs typeface="+mj-cs"/>
              <a:sym typeface="Arial Black" panose="020B0A04020102020204" pitchFamily="34" charset="0"/>
            </a:endParaRPr>
          </a:p>
        </p:txBody>
      </p:sp>
      <p:sp>
        <p:nvSpPr>
          <p:cNvPr id="9" name="Espace réservé du numéro de diapositive 8">
            <a:extLst>
              <a:ext uri="{FF2B5EF4-FFF2-40B4-BE49-F238E27FC236}">
                <a16:creationId xmlns:a16="http://schemas.microsoft.com/office/drawing/2014/main" id="{117D3991-82D5-4923-813E-6007EFC65ED8}"/>
              </a:ext>
            </a:extLst>
          </p:cNvPr>
          <p:cNvSpPr>
            <a:spLocks noGrp="1"/>
          </p:cNvSpPr>
          <p:nvPr>
            <p:ph type="sldNum" sz="quarter" idx="14"/>
          </p:nvPr>
        </p:nvSpPr>
        <p:spPr/>
        <p:txBody>
          <a:bodyPr/>
          <a:lstStyle/>
          <a:p>
            <a:fld id="{D61AABEC-672F-4B68-B914-690DA978312C}" type="slidenum">
              <a:rPr lang="en-GB" smtClean="0"/>
              <a:pPr/>
              <a:t>‹#›</a:t>
            </a:fld>
            <a:r>
              <a:rPr lang="en-GB"/>
              <a:t> ‒ </a:t>
            </a:r>
          </a:p>
        </p:txBody>
      </p:sp>
      <p:sp>
        <p:nvSpPr>
          <p:cNvPr id="21" name="Espace réservé du texte 20">
            <a:extLst>
              <a:ext uri="{FF2B5EF4-FFF2-40B4-BE49-F238E27FC236}">
                <a16:creationId xmlns:a16="http://schemas.microsoft.com/office/drawing/2014/main" id="{04EB49EF-74A2-4A31-99CF-80E2BAF35EC6}"/>
              </a:ext>
            </a:extLst>
          </p:cNvPr>
          <p:cNvSpPr>
            <a:spLocks noGrp="1"/>
          </p:cNvSpPr>
          <p:nvPr>
            <p:ph type="body" sz="quarter" idx="15" hasCustomPrompt="1"/>
          </p:nvPr>
        </p:nvSpPr>
        <p:spPr>
          <a:xfrm>
            <a:off x="2351088" y="1494906"/>
            <a:ext cx="8238744" cy="2636591"/>
          </a:xfrm>
        </p:spPr>
        <p:txBody>
          <a:bodyPr anchor="b">
            <a:normAutofit/>
          </a:bodyPr>
          <a:lstStyle>
            <a:lvl1pPr marL="0" indent="0">
              <a:buNone/>
              <a:defRPr sz="2800"/>
            </a:lvl1pPr>
          </a:lstStyle>
          <a:p>
            <a:pPr lvl="0"/>
            <a:r>
              <a:rPr lang="en-GB"/>
              <a:t>Insert your quote here</a:t>
            </a:r>
          </a:p>
        </p:txBody>
      </p:sp>
      <p:sp>
        <p:nvSpPr>
          <p:cNvPr id="24" name="Espace réservé du texte 20">
            <a:extLst>
              <a:ext uri="{FF2B5EF4-FFF2-40B4-BE49-F238E27FC236}">
                <a16:creationId xmlns:a16="http://schemas.microsoft.com/office/drawing/2014/main" id="{6B6F846B-8F0A-42EC-8144-B2B9983BA972}"/>
              </a:ext>
            </a:extLst>
          </p:cNvPr>
          <p:cNvSpPr>
            <a:spLocks noGrp="1"/>
          </p:cNvSpPr>
          <p:nvPr>
            <p:ph type="body" sz="quarter" idx="16" hasCustomPrompt="1"/>
          </p:nvPr>
        </p:nvSpPr>
        <p:spPr>
          <a:xfrm>
            <a:off x="2351088" y="4236285"/>
            <a:ext cx="8238744" cy="338554"/>
          </a:xfrm>
        </p:spPr>
        <p:txBody>
          <a:bodyPr anchor="b">
            <a:spAutoFit/>
          </a:bodyPr>
          <a:lstStyle>
            <a:lvl1pPr marL="0" indent="0" algn="r">
              <a:buNone/>
              <a:defRPr sz="1600" b="1">
                <a:solidFill>
                  <a:schemeClr val="tx1">
                    <a:lumMod val="65000"/>
                    <a:lumOff val="35000"/>
                  </a:schemeClr>
                </a:solidFill>
              </a:defRPr>
            </a:lvl1pPr>
          </a:lstStyle>
          <a:p>
            <a:pPr lvl="0"/>
            <a:r>
              <a:rPr lang="en-GB"/>
              <a:t>Name, Position</a:t>
            </a:r>
          </a:p>
        </p:txBody>
      </p:sp>
      <p:grpSp>
        <p:nvGrpSpPr>
          <p:cNvPr id="13" name="Group 10">
            <a:extLst>
              <a:ext uri="{FF2B5EF4-FFF2-40B4-BE49-F238E27FC236}">
                <a16:creationId xmlns:a16="http://schemas.microsoft.com/office/drawing/2014/main" id="{4A038897-2792-4479-8EAB-9A8ABDE74F32}"/>
              </a:ext>
            </a:extLst>
          </p:cNvPr>
          <p:cNvGrpSpPr>
            <a:grpSpLocks/>
          </p:cNvGrpSpPr>
          <p:nvPr userDrawn="1"/>
        </p:nvGrpSpPr>
        <p:grpSpPr bwMode="auto">
          <a:xfrm rot="10800000" flipH="1">
            <a:off x="701006" y="1494906"/>
            <a:ext cx="1299066" cy="1063368"/>
            <a:chOff x="1033" y="1117"/>
            <a:chExt cx="1907" cy="1561"/>
          </a:xfrm>
          <a:solidFill>
            <a:schemeClr val="bg2"/>
          </a:solidFill>
        </p:grpSpPr>
        <p:sp>
          <p:nvSpPr>
            <p:cNvPr id="14" name="Freeform 11">
              <a:extLst>
                <a:ext uri="{FF2B5EF4-FFF2-40B4-BE49-F238E27FC236}">
                  <a16:creationId xmlns:a16="http://schemas.microsoft.com/office/drawing/2014/main" id="{BECFD5B3-64F4-4C51-A672-EBE7467808F1}"/>
                </a:ext>
              </a:extLst>
            </p:cNvPr>
            <p:cNvSpPr>
              <a:spLocks/>
            </p:cNvSpPr>
            <p:nvPr userDrawn="1"/>
          </p:nvSpPr>
          <p:spPr bwMode="auto">
            <a:xfrm>
              <a:off x="1033" y="1117"/>
              <a:ext cx="932" cy="1548"/>
            </a:xfrm>
            <a:custGeom>
              <a:avLst/>
              <a:gdLst>
                <a:gd name="T0" fmla="*/ 409 w 444"/>
                <a:gd name="T1" fmla="*/ 324 h 737"/>
                <a:gd name="T2" fmla="*/ 257 w 444"/>
                <a:gd name="T3" fmla="*/ 270 h 737"/>
                <a:gd name="T4" fmla="*/ 130 w 444"/>
                <a:gd name="T5" fmla="*/ 326 h 737"/>
                <a:gd name="T6" fmla="*/ 366 w 444"/>
                <a:gd name="T7" fmla="*/ 45 h 737"/>
                <a:gd name="T8" fmla="*/ 338 w 444"/>
                <a:gd name="T9" fmla="*/ 0 h 737"/>
                <a:gd name="T10" fmla="*/ 19 w 444"/>
                <a:gd name="T11" fmla="*/ 489 h 737"/>
                <a:gd name="T12" fmla="*/ 276 w 444"/>
                <a:gd name="T13" fmla="*/ 730 h 737"/>
                <a:gd name="T14" fmla="*/ 444 w 444"/>
                <a:gd name="T15" fmla="*/ 634 h 737"/>
                <a:gd name="T16" fmla="*/ 391 w 444"/>
                <a:gd name="T17" fmla="*/ 493 h 737"/>
                <a:gd name="T18" fmla="*/ 409 w 444"/>
                <a:gd name="T19" fmla="*/ 324 h 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4" h="737">
                  <a:moveTo>
                    <a:pt x="409" y="324"/>
                  </a:moveTo>
                  <a:cubicBezTo>
                    <a:pt x="369" y="287"/>
                    <a:pt x="316" y="265"/>
                    <a:pt x="257" y="270"/>
                  </a:cubicBezTo>
                  <a:cubicBezTo>
                    <a:pt x="198" y="274"/>
                    <a:pt x="177" y="291"/>
                    <a:pt x="130" y="326"/>
                  </a:cubicBezTo>
                  <a:cubicBezTo>
                    <a:pt x="131" y="213"/>
                    <a:pt x="302" y="76"/>
                    <a:pt x="366" y="45"/>
                  </a:cubicBezTo>
                  <a:cubicBezTo>
                    <a:pt x="366" y="45"/>
                    <a:pt x="350" y="18"/>
                    <a:pt x="338" y="0"/>
                  </a:cubicBezTo>
                  <a:cubicBezTo>
                    <a:pt x="192" y="30"/>
                    <a:pt x="0" y="231"/>
                    <a:pt x="19" y="489"/>
                  </a:cubicBezTo>
                  <a:cubicBezTo>
                    <a:pt x="32" y="657"/>
                    <a:pt x="182" y="737"/>
                    <a:pt x="276" y="730"/>
                  </a:cubicBezTo>
                  <a:cubicBezTo>
                    <a:pt x="332" y="726"/>
                    <a:pt x="401" y="693"/>
                    <a:pt x="444" y="634"/>
                  </a:cubicBezTo>
                  <a:cubicBezTo>
                    <a:pt x="416" y="598"/>
                    <a:pt x="396" y="551"/>
                    <a:pt x="391" y="493"/>
                  </a:cubicBezTo>
                  <a:cubicBezTo>
                    <a:pt x="387" y="433"/>
                    <a:pt x="394" y="376"/>
                    <a:pt x="409" y="3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5" name="Freeform 12">
              <a:extLst>
                <a:ext uri="{FF2B5EF4-FFF2-40B4-BE49-F238E27FC236}">
                  <a16:creationId xmlns:a16="http://schemas.microsoft.com/office/drawing/2014/main" id="{099295A6-576A-454D-9A3A-871777688331}"/>
                </a:ext>
              </a:extLst>
            </p:cNvPr>
            <p:cNvSpPr>
              <a:spLocks/>
            </p:cNvSpPr>
            <p:nvPr userDrawn="1"/>
          </p:nvSpPr>
          <p:spPr bwMode="auto">
            <a:xfrm>
              <a:off x="1895" y="1130"/>
              <a:ext cx="1045" cy="1548"/>
            </a:xfrm>
            <a:custGeom>
              <a:avLst/>
              <a:gdLst>
                <a:gd name="T0" fmla="*/ 487 w 498"/>
                <a:gd name="T1" fmla="*/ 485 h 737"/>
                <a:gd name="T2" fmla="*/ 257 w 498"/>
                <a:gd name="T3" fmla="*/ 270 h 737"/>
                <a:gd name="T4" fmla="*/ 129 w 498"/>
                <a:gd name="T5" fmla="*/ 326 h 737"/>
                <a:gd name="T6" fmla="*/ 366 w 498"/>
                <a:gd name="T7" fmla="*/ 45 h 737"/>
                <a:gd name="T8" fmla="*/ 337 w 498"/>
                <a:gd name="T9" fmla="*/ 0 h 737"/>
                <a:gd name="T10" fmla="*/ 19 w 498"/>
                <a:gd name="T11" fmla="*/ 488 h 737"/>
                <a:gd name="T12" fmla="*/ 276 w 498"/>
                <a:gd name="T13" fmla="*/ 730 h 737"/>
                <a:gd name="T14" fmla="*/ 487 w 498"/>
                <a:gd name="T15" fmla="*/ 485 h 7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8" h="737">
                  <a:moveTo>
                    <a:pt x="487" y="485"/>
                  </a:moveTo>
                  <a:cubicBezTo>
                    <a:pt x="478" y="369"/>
                    <a:pt x="382" y="260"/>
                    <a:pt x="257" y="270"/>
                  </a:cubicBezTo>
                  <a:cubicBezTo>
                    <a:pt x="197" y="274"/>
                    <a:pt x="177" y="291"/>
                    <a:pt x="129" y="326"/>
                  </a:cubicBezTo>
                  <a:cubicBezTo>
                    <a:pt x="130" y="213"/>
                    <a:pt x="302" y="76"/>
                    <a:pt x="366" y="45"/>
                  </a:cubicBezTo>
                  <a:cubicBezTo>
                    <a:pt x="366" y="45"/>
                    <a:pt x="349" y="18"/>
                    <a:pt x="337" y="0"/>
                  </a:cubicBezTo>
                  <a:cubicBezTo>
                    <a:pt x="192" y="29"/>
                    <a:pt x="0" y="231"/>
                    <a:pt x="19" y="488"/>
                  </a:cubicBezTo>
                  <a:cubicBezTo>
                    <a:pt x="32" y="657"/>
                    <a:pt x="182" y="737"/>
                    <a:pt x="276" y="730"/>
                  </a:cubicBezTo>
                  <a:cubicBezTo>
                    <a:pt x="369" y="723"/>
                    <a:pt x="498" y="635"/>
                    <a:pt x="487" y="48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grpSp>
      <p:sp>
        <p:nvSpPr>
          <p:cNvPr id="4" name="Titre 3">
            <a:extLst>
              <a:ext uri="{FF2B5EF4-FFF2-40B4-BE49-F238E27FC236}">
                <a16:creationId xmlns:a16="http://schemas.microsoft.com/office/drawing/2014/main" id="{9F4AF75B-C07F-40D0-9789-3B7669A97432}"/>
              </a:ext>
            </a:extLst>
          </p:cNvPr>
          <p:cNvSpPr>
            <a:spLocks noGrp="1"/>
          </p:cNvSpPr>
          <p:nvPr>
            <p:ph type="title" hasCustomPrompt="1"/>
          </p:nvPr>
        </p:nvSpPr>
        <p:spPr/>
        <p:txBody>
          <a:bodyPr/>
          <a:lstStyle>
            <a:lvl1pPr>
              <a:defRPr/>
            </a:lvl1pPr>
          </a:lstStyle>
          <a:p>
            <a:r>
              <a:rPr lang="fr-FR" err="1"/>
              <a:t>Title</a:t>
            </a:r>
            <a:r>
              <a:rPr lang="fr-FR"/>
              <a:t> of the slide</a:t>
            </a:r>
          </a:p>
        </p:txBody>
      </p:sp>
      <p:sp>
        <p:nvSpPr>
          <p:cNvPr id="5" name="Footer Placeholder 4">
            <a:extLst>
              <a:ext uri="{FF2B5EF4-FFF2-40B4-BE49-F238E27FC236}">
                <a16:creationId xmlns:a16="http://schemas.microsoft.com/office/drawing/2014/main" id="{D426D0B4-50B0-974E-9562-0BB5F2BE5CA9}"/>
              </a:ext>
            </a:extLst>
          </p:cNvPr>
          <p:cNvSpPr>
            <a:spLocks noGrp="1"/>
          </p:cNvSpPr>
          <p:nvPr>
            <p:ph type="ftr" sz="quarter" idx="17"/>
          </p:nvPr>
        </p:nvSpPr>
        <p:spPr/>
        <p:txBody>
          <a:bodyPr/>
          <a:lstStyle/>
          <a:p>
            <a:endParaRPr lang="en-US"/>
          </a:p>
        </p:txBody>
      </p:sp>
    </p:spTree>
    <p:extLst>
      <p:ext uri="{BB962C8B-B14F-4D97-AF65-F5344CB8AC3E}">
        <p14:creationId xmlns:p14="http://schemas.microsoft.com/office/powerpoint/2010/main" val="1046443515"/>
      </p:ext>
    </p:extLst>
  </p:cSld>
  <p:clrMapOvr>
    <a:masterClrMapping/>
  </p:clrMapOvr>
  <p:extLst>
    <p:ext uri="{DCECCB84-F9BA-43D5-87BE-67443E8EF086}">
      <p15:sldGuideLst xmlns:p15="http://schemas.microsoft.com/office/powerpoint/2012/main">
        <p15:guide id="1" pos="247">
          <p15:clr>
            <a:srgbClr val="F26B43"/>
          </p15:clr>
        </p15:guide>
        <p15:guide id="2" pos="7427">
          <p15:clr>
            <a:srgbClr val="F26B43"/>
          </p15:clr>
        </p15:guide>
        <p15:guide id="3" orient="horz" pos="232" userDrawn="1">
          <p15:clr>
            <a:srgbClr val="F26B43"/>
          </p15:clr>
        </p15:guide>
        <p15:guide id="4" orient="horz" pos="600">
          <p15:clr>
            <a:srgbClr val="F26B43"/>
          </p15:clr>
        </p15:guide>
        <p15:guide id="5" orient="horz" pos="3906" userDrawn="1">
          <p15:clr>
            <a:srgbClr val="F26B43"/>
          </p15:clr>
        </p15:guide>
        <p15:guide id="6" orient="horz" pos="4156" userDrawn="1">
          <p15:clr>
            <a:srgbClr val="F26B43"/>
          </p15:clr>
        </p15:guide>
      </p15:sldGuideLst>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Verbatim_Turquoise bg">
    <p:bg>
      <p:bgPr>
        <a:gradFill>
          <a:gsLst>
            <a:gs pos="0">
              <a:schemeClr val="bg2"/>
            </a:gs>
            <a:gs pos="100000">
              <a:schemeClr val="bg2">
                <a:lumMod val="50000"/>
              </a:schemeClr>
            </a:gs>
          </a:gsLst>
          <a:lin ang="2700000" scaled="0"/>
        </a:gradFill>
        <a:effectLst/>
      </p:bgPr>
    </p:bg>
    <p:spTree>
      <p:nvGrpSpPr>
        <p:cNvPr id="1" name=""/>
        <p:cNvGrpSpPr/>
        <p:nvPr/>
      </p:nvGrpSpPr>
      <p:grpSpPr>
        <a:xfrm>
          <a:off x="0" y="0"/>
          <a:ext cx="0" cy="0"/>
          <a:chOff x="0" y="0"/>
          <a:chExt cx="0" cy="0"/>
        </a:xfrm>
      </p:grpSpPr>
      <p:graphicFrame>
        <p:nvGraphicFramePr>
          <p:cNvPr id="3" name="Objet 2" hidden="1">
            <a:extLst>
              <a:ext uri="{FF2B5EF4-FFF2-40B4-BE49-F238E27FC236}">
                <a16:creationId xmlns:a16="http://schemas.microsoft.com/office/drawing/2014/main" id="{7BB89C52-7215-47FB-8975-6A2FFA250370}"/>
              </a:ext>
            </a:extLst>
          </p:cNvPr>
          <p:cNvGraphicFramePr>
            <a:graphicFrameLocks noChangeAspect="1"/>
          </p:cNvGraphicFramePr>
          <p:nvPr userDrawn="1">
            <p:custDataLst>
              <p:tags r:id="rId1"/>
            </p:custDataLst>
            <p:extLst>
              <p:ext uri="{D42A27DB-BD31-4B8C-83A1-F6EECF244321}">
                <p14:modId xmlns:p14="http://schemas.microsoft.com/office/powerpoint/2010/main" val="394007732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532" imgH="530" progId="TCLayout.ActiveDocument.1">
                  <p:embed/>
                </p:oleObj>
              </mc:Choice>
              <mc:Fallback>
                <p:oleObj name="Diapositive think-cell" r:id="rId4" imgW="532" imgH="530" progId="TCLayout.ActiveDocument.1">
                  <p:embed/>
                  <p:pic>
                    <p:nvPicPr>
                      <p:cNvPr id="3" name="Objet 2" hidden="1">
                        <a:extLst>
                          <a:ext uri="{FF2B5EF4-FFF2-40B4-BE49-F238E27FC236}">
                            <a16:creationId xmlns:a16="http://schemas.microsoft.com/office/drawing/2014/main" id="{7BB89C52-7215-47FB-8975-6A2FFA25037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55187B2B-3878-47DA-815E-8BB73EED8EFE}"/>
              </a:ext>
            </a:extLst>
          </p:cNvPr>
          <p:cNvSpPr/>
          <p:nvPr userDrawn="1">
            <p:custDataLst>
              <p:tags r:id="rId2"/>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a:latin typeface="Arial Black" panose="020B0A04020102020204" pitchFamily="34" charset="0"/>
              <a:ea typeface="+mj-ea"/>
              <a:cs typeface="+mj-cs"/>
              <a:sym typeface="Arial Black" panose="020B0A04020102020204" pitchFamily="34" charset="0"/>
            </a:endParaRPr>
          </a:p>
        </p:txBody>
      </p:sp>
      <p:sp>
        <p:nvSpPr>
          <p:cNvPr id="21" name="Espace réservé du texte 20">
            <a:extLst>
              <a:ext uri="{FF2B5EF4-FFF2-40B4-BE49-F238E27FC236}">
                <a16:creationId xmlns:a16="http://schemas.microsoft.com/office/drawing/2014/main" id="{04EB49EF-74A2-4A31-99CF-80E2BAF35EC6}"/>
              </a:ext>
            </a:extLst>
          </p:cNvPr>
          <p:cNvSpPr>
            <a:spLocks noGrp="1"/>
          </p:cNvSpPr>
          <p:nvPr>
            <p:ph type="body" sz="quarter" idx="15" hasCustomPrompt="1"/>
          </p:nvPr>
        </p:nvSpPr>
        <p:spPr>
          <a:xfrm>
            <a:off x="2351088" y="1494906"/>
            <a:ext cx="8238744" cy="2636591"/>
          </a:xfrm>
        </p:spPr>
        <p:txBody>
          <a:bodyPr anchor="b">
            <a:normAutofit/>
          </a:bodyPr>
          <a:lstStyle>
            <a:lvl1pPr marL="0" indent="0">
              <a:buNone/>
              <a:defRPr sz="2800">
                <a:solidFill>
                  <a:schemeClr val="bg1"/>
                </a:solidFill>
              </a:defRPr>
            </a:lvl1pPr>
          </a:lstStyle>
          <a:p>
            <a:pPr lvl="0"/>
            <a:r>
              <a:rPr lang="en-GB"/>
              <a:t>Insert your quote here</a:t>
            </a:r>
          </a:p>
        </p:txBody>
      </p:sp>
      <p:sp>
        <p:nvSpPr>
          <p:cNvPr id="24" name="Espace réservé du texte 20">
            <a:extLst>
              <a:ext uri="{FF2B5EF4-FFF2-40B4-BE49-F238E27FC236}">
                <a16:creationId xmlns:a16="http://schemas.microsoft.com/office/drawing/2014/main" id="{6B6F846B-8F0A-42EC-8144-B2B9983BA972}"/>
              </a:ext>
            </a:extLst>
          </p:cNvPr>
          <p:cNvSpPr>
            <a:spLocks noGrp="1"/>
          </p:cNvSpPr>
          <p:nvPr>
            <p:ph type="body" sz="quarter" idx="16" hasCustomPrompt="1"/>
          </p:nvPr>
        </p:nvSpPr>
        <p:spPr>
          <a:xfrm>
            <a:off x="2351088" y="4260907"/>
            <a:ext cx="8238744" cy="313932"/>
          </a:xfrm>
        </p:spPr>
        <p:txBody>
          <a:bodyPr anchor="b">
            <a:spAutoFit/>
          </a:bodyPr>
          <a:lstStyle>
            <a:lvl1pPr marL="0" indent="0" algn="r">
              <a:buNone/>
              <a:defRPr sz="1600" b="1">
                <a:solidFill>
                  <a:schemeClr val="bg1"/>
                </a:solidFill>
              </a:defRPr>
            </a:lvl1pPr>
          </a:lstStyle>
          <a:p>
            <a:pPr lvl="0"/>
            <a:r>
              <a:rPr lang="en-GB"/>
              <a:t>Name, Position</a:t>
            </a:r>
          </a:p>
        </p:txBody>
      </p:sp>
      <p:grpSp>
        <p:nvGrpSpPr>
          <p:cNvPr id="16" name="Group 10">
            <a:extLst>
              <a:ext uri="{FF2B5EF4-FFF2-40B4-BE49-F238E27FC236}">
                <a16:creationId xmlns:a16="http://schemas.microsoft.com/office/drawing/2014/main" id="{B5EE29BA-2D73-4E72-A1CA-6B221F770E63}"/>
              </a:ext>
            </a:extLst>
          </p:cNvPr>
          <p:cNvGrpSpPr>
            <a:grpSpLocks/>
          </p:cNvGrpSpPr>
          <p:nvPr userDrawn="1"/>
        </p:nvGrpSpPr>
        <p:grpSpPr bwMode="auto">
          <a:xfrm rot="10800000" flipH="1">
            <a:off x="701006" y="1494906"/>
            <a:ext cx="1299066" cy="1063368"/>
            <a:chOff x="1033" y="1117"/>
            <a:chExt cx="1907" cy="1561"/>
          </a:xfrm>
          <a:solidFill>
            <a:schemeClr val="bg1"/>
          </a:solidFill>
        </p:grpSpPr>
        <p:sp>
          <p:nvSpPr>
            <p:cNvPr id="17" name="Freeform 11">
              <a:extLst>
                <a:ext uri="{FF2B5EF4-FFF2-40B4-BE49-F238E27FC236}">
                  <a16:creationId xmlns:a16="http://schemas.microsoft.com/office/drawing/2014/main" id="{07E82261-878F-41AC-82EB-D8EEDA8D4775}"/>
                </a:ext>
              </a:extLst>
            </p:cNvPr>
            <p:cNvSpPr>
              <a:spLocks/>
            </p:cNvSpPr>
            <p:nvPr userDrawn="1"/>
          </p:nvSpPr>
          <p:spPr bwMode="auto">
            <a:xfrm>
              <a:off x="1033" y="1117"/>
              <a:ext cx="932" cy="1548"/>
            </a:xfrm>
            <a:custGeom>
              <a:avLst/>
              <a:gdLst>
                <a:gd name="T0" fmla="*/ 409 w 444"/>
                <a:gd name="T1" fmla="*/ 324 h 737"/>
                <a:gd name="T2" fmla="*/ 257 w 444"/>
                <a:gd name="T3" fmla="*/ 270 h 737"/>
                <a:gd name="T4" fmla="*/ 130 w 444"/>
                <a:gd name="T5" fmla="*/ 326 h 737"/>
                <a:gd name="T6" fmla="*/ 366 w 444"/>
                <a:gd name="T7" fmla="*/ 45 h 737"/>
                <a:gd name="T8" fmla="*/ 338 w 444"/>
                <a:gd name="T9" fmla="*/ 0 h 737"/>
                <a:gd name="T10" fmla="*/ 19 w 444"/>
                <a:gd name="T11" fmla="*/ 489 h 737"/>
                <a:gd name="T12" fmla="*/ 276 w 444"/>
                <a:gd name="T13" fmla="*/ 730 h 737"/>
                <a:gd name="T14" fmla="*/ 444 w 444"/>
                <a:gd name="T15" fmla="*/ 634 h 737"/>
                <a:gd name="T16" fmla="*/ 391 w 444"/>
                <a:gd name="T17" fmla="*/ 493 h 737"/>
                <a:gd name="T18" fmla="*/ 409 w 444"/>
                <a:gd name="T19" fmla="*/ 324 h 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4" h="737">
                  <a:moveTo>
                    <a:pt x="409" y="324"/>
                  </a:moveTo>
                  <a:cubicBezTo>
                    <a:pt x="369" y="287"/>
                    <a:pt x="316" y="265"/>
                    <a:pt x="257" y="270"/>
                  </a:cubicBezTo>
                  <a:cubicBezTo>
                    <a:pt x="198" y="274"/>
                    <a:pt x="177" y="291"/>
                    <a:pt x="130" y="326"/>
                  </a:cubicBezTo>
                  <a:cubicBezTo>
                    <a:pt x="131" y="213"/>
                    <a:pt x="302" y="76"/>
                    <a:pt x="366" y="45"/>
                  </a:cubicBezTo>
                  <a:cubicBezTo>
                    <a:pt x="366" y="45"/>
                    <a:pt x="350" y="18"/>
                    <a:pt x="338" y="0"/>
                  </a:cubicBezTo>
                  <a:cubicBezTo>
                    <a:pt x="192" y="30"/>
                    <a:pt x="0" y="231"/>
                    <a:pt x="19" y="489"/>
                  </a:cubicBezTo>
                  <a:cubicBezTo>
                    <a:pt x="32" y="657"/>
                    <a:pt x="182" y="737"/>
                    <a:pt x="276" y="730"/>
                  </a:cubicBezTo>
                  <a:cubicBezTo>
                    <a:pt x="332" y="726"/>
                    <a:pt x="401" y="693"/>
                    <a:pt x="444" y="634"/>
                  </a:cubicBezTo>
                  <a:cubicBezTo>
                    <a:pt x="416" y="598"/>
                    <a:pt x="396" y="551"/>
                    <a:pt x="391" y="493"/>
                  </a:cubicBezTo>
                  <a:cubicBezTo>
                    <a:pt x="387" y="433"/>
                    <a:pt x="394" y="376"/>
                    <a:pt x="409" y="3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2" name="Freeform 12">
              <a:extLst>
                <a:ext uri="{FF2B5EF4-FFF2-40B4-BE49-F238E27FC236}">
                  <a16:creationId xmlns:a16="http://schemas.microsoft.com/office/drawing/2014/main" id="{16276F45-0CAF-4CAB-9066-CAABA52E2532}"/>
                </a:ext>
              </a:extLst>
            </p:cNvPr>
            <p:cNvSpPr>
              <a:spLocks/>
            </p:cNvSpPr>
            <p:nvPr userDrawn="1"/>
          </p:nvSpPr>
          <p:spPr bwMode="auto">
            <a:xfrm>
              <a:off x="1895" y="1130"/>
              <a:ext cx="1045" cy="1548"/>
            </a:xfrm>
            <a:custGeom>
              <a:avLst/>
              <a:gdLst>
                <a:gd name="T0" fmla="*/ 487 w 498"/>
                <a:gd name="T1" fmla="*/ 485 h 737"/>
                <a:gd name="T2" fmla="*/ 257 w 498"/>
                <a:gd name="T3" fmla="*/ 270 h 737"/>
                <a:gd name="T4" fmla="*/ 129 w 498"/>
                <a:gd name="T5" fmla="*/ 326 h 737"/>
                <a:gd name="T6" fmla="*/ 366 w 498"/>
                <a:gd name="T7" fmla="*/ 45 h 737"/>
                <a:gd name="T8" fmla="*/ 337 w 498"/>
                <a:gd name="T9" fmla="*/ 0 h 737"/>
                <a:gd name="T10" fmla="*/ 19 w 498"/>
                <a:gd name="T11" fmla="*/ 488 h 737"/>
                <a:gd name="T12" fmla="*/ 276 w 498"/>
                <a:gd name="T13" fmla="*/ 730 h 737"/>
                <a:gd name="T14" fmla="*/ 487 w 498"/>
                <a:gd name="T15" fmla="*/ 485 h 7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8" h="737">
                  <a:moveTo>
                    <a:pt x="487" y="485"/>
                  </a:moveTo>
                  <a:cubicBezTo>
                    <a:pt x="478" y="369"/>
                    <a:pt x="382" y="260"/>
                    <a:pt x="257" y="270"/>
                  </a:cubicBezTo>
                  <a:cubicBezTo>
                    <a:pt x="197" y="274"/>
                    <a:pt x="177" y="291"/>
                    <a:pt x="129" y="326"/>
                  </a:cubicBezTo>
                  <a:cubicBezTo>
                    <a:pt x="130" y="213"/>
                    <a:pt x="302" y="76"/>
                    <a:pt x="366" y="45"/>
                  </a:cubicBezTo>
                  <a:cubicBezTo>
                    <a:pt x="366" y="45"/>
                    <a:pt x="349" y="18"/>
                    <a:pt x="337" y="0"/>
                  </a:cubicBezTo>
                  <a:cubicBezTo>
                    <a:pt x="192" y="29"/>
                    <a:pt x="0" y="231"/>
                    <a:pt x="19" y="488"/>
                  </a:cubicBezTo>
                  <a:cubicBezTo>
                    <a:pt x="32" y="657"/>
                    <a:pt x="182" y="737"/>
                    <a:pt x="276" y="730"/>
                  </a:cubicBezTo>
                  <a:cubicBezTo>
                    <a:pt x="369" y="723"/>
                    <a:pt x="498" y="635"/>
                    <a:pt x="487" y="48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grpSp>
      <p:sp>
        <p:nvSpPr>
          <p:cNvPr id="4" name="Titre 3">
            <a:extLst>
              <a:ext uri="{FF2B5EF4-FFF2-40B4-BE49-F238E27FC236}">
                <a16:creationId xmlns:a16="http://schemas.microsoft.com/office/drawing/2014/main" id="{BCFA5C14-C9CA-4FFB-9083-AE890C41C0B0}"/>
              </a:ext>
            </a:extLst>
          </p:cNvPr>
          <p:cNvSpPr>
            <a:spLocks noGrp="1"/>
          </p:cNvSpPr>
          <p:nvPr>
            <p:ph type="title" hasCustomPrompt="1"/>
          </p:nvPr>
        </p:nvSpPr>
        <p:spPr/>
        <p:txBody>
          <a:bodyPr/>
          <a:lstStyle>
            <a:lvl1pPr>
              <a:defRPr>
                <a:solidFill>
                  <a:schemeClr val="bg1"/>
                </a:solidFill>
              </a:defRPr>
            </a:lvl1pPr>
          </a:lstStyle>
          <a:p>
            <a:r>
              <a:rPr lang="fr-FR" err="1"/>
              <a:t>Title</a:t>
            </a:r>
            <a:r>
              <a:rPr lang="fr-FR"/>
              <a:t> of the slide</a:t>
            </a:r>
          </a:p>
        </p:txBody>
      </p:sp>
      <p:sp>
        <p:nvSpPr>
          <p:cNvPr id="20" name="Espace réservé du numéro de diapositive 2">
            <a:extLst>
              <a:ext uri="{FF2B5EF4-FFF2-40B4-BE49-F238E27FC236}">
                <a16:creationId xmlns:a16="http://schemas.microsoft.com/office/drawing/2014/main" id="{D4126967-78A5-497D-A140-B29A3E7B98FD}"/>
              </a:ext>
            </a:extLst>
          </p:cNvPr>
          <p:cNvSpPr>
            <a:spLocks noGrp="1"/>
          </p:cNvSpPr>
          <p:nvPr>
            <p:ph type="sldNum" sz="quarter" idx="14"/>
          </p:nvPr>
        </p:nvSpPr>
        <p:spPr>
          <a:xfrm>
            <a:off x="382932" y="6219234"/>
            <a:ext cx="360037" cy="365125"/>
          </a:xfrm>
        </p:spPr>
        <p:txBody>
          <a:bodyPr/>
          <a:lstStyle>
            <a:lvl1pPr>
              <a:defRPr>
                <a:solidFill>
                  <a:schemeClr val="bg1"/>
                </a:solidFill>
              </a:defRPr>
            </a:lvl1pPr>
          </a:lstStyle>
          <a:p>
            <a:fld id="{D61AABEC-672F-4B68-B914-690DA978312C}" type="slidenum">
              <a:rPr lang="en-GB" smtClean="0"/>
              <a:pPr/>
              <a:t>‹#›</a:t>
            </a:fld>
            <a:r>
              <a:rPr lang="en-GB"/>
              <a:t> ‒ </a:t>
            </a:r>
          </a:p>
        </p:txBody>
      </p:sp>
      <p:sp>
        <p:nvSpPr>
          <p:cNvPr id="23" name="Espace réservé du pied de page 4">
            <a:extLst>
              <a:ext uri="{FF2B5EF4-FFF2-40B4-BE49-F238E27FC236}">
                <a16:creationId xmlns:a16="http://schemas.microsoft.com/office/drawing/2014/main" id="{38B07116-5D1F-4AA7-9788-74A3139F7BB6}"/>
              </a:ext>
            </a:extLst>
          </p:cNvPr>
          <p:cNvSpPr txBox="1">
            <a:spLocks/>
          </p:cNvSpPr>
          <p:nvPr userDrawn="1"/>
        </p:nvSpPr>
        <p:spPr>
          <a:xfrm>
            <a:off x="815317" y="6219234"/>
            <a:ext cx="10447709"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solidFill>
                  <a:schemeClr val="bg1"/>
                </a:solidFill>
              </a:rPr>
              <a:t>© Ipsos</a:t>
            </a:r>
          </a:p>
        </p:txBody>
      </p:sp>
      <p:sp>
        <p:nvSpPr>
          <p:cNvPr id="5" name="Footer Placeholder 4">
            <a:extLst>
              <a:ext uri="{FF2B5EF4-FFF2-40B4-BE49-F238E27FC236}">
                <a16:creationId xmlns:a16="http://schemas.microsoft.com/office/drawing/2014/main" id="{1056FE37-878C-2343-9601-8713F4B6B729}"/>
              </a:ext>
            </a:extLst>
          </p:cNvPr>
          <p:cNvSpPr>
            <a:spLocks noGrp="1"/>
          </p:cNvSpPr>
          <p:nvPr>
            <p:ph type="ftr" sz="quarter" idx="17"/>
          </p:nvPr>
        </p:nvSpPr>
        <p:spPr/>
        <p:txBody>
          <a:bodyPr/>
          <a:lstStyle>
            <a:lvl1pPr>
              <a:defRPr>
                <a:solidFill>
                  <a:schemeClr val="bg1"/>
                </a:solidFill>
              </a:defRPr>
            </a:lvl1pPr>
          </a:lstStyle>
          <a:p>
            <a:endParaRPr lang="en-US"/>
          </a:p>
        </p:txBody>
      </p:sp>
    </p:spTree>
    <p:extLst>
      <p:ext uri="{BB962C8B-B14F-4D97-AF65-F5344CB8AC3E}">
        <p14:creationId xmlns:p14="http://schemas.microsoft.com/office/powerpoint/2010/main" val="729815281"/>
      </p:ext>
    </p:extLst>
  </p:cSld>
  <p:clrMapOvr>
    <a:masterClrMapping/>
  </p:clrMapOvr>
  <p:extLst>
    <p:ext uri="{DCECCB84-F9BA-43D5-87BE-67443E8EF086}">
      <p15:sldGuideLst xmlns:p15="http://schemas.microsoft.com/office/powerpoint/2012/main">
        <p15:guide id="1" pos="247">
          <p15:clr>
            <a:srgbClr val="F26B43"/>
          </p15:clr>
        </p15:guide>
        <p15:guide id="2" pos="7427">
          <p15:clr>
            <a:srgbClr val="F26B43"/>
          </p15:clr>
        </p15:guide>
        <p15:guide id="3" orient="horz" pos="232" userDrawn="1">
          <p15:clr>
            <a:srgbClr val="F26B43"/>
          </p15:clr>
        </p15:guide>
        <p15:guide id="4" orient="horz" pos="600">
          <p15:clr>
            <a:srgbClr val="F26B43"/>
          </p15:clr>
        </p15:guide>
        <p15:guide id="5" orient="horz" pos="3906" userDrawn="1">
          <p15:clr>
            <a:srgbClr val="F26B43"/>
          </p15:clr>
        </p15:guide>
        <p15:guide id="6" orient="horz" pos="4156" userDrawn="1">
          <p15:clr>
            <a:srgbClr val="F26B43"/>
          </p15:clr>
        </p15:guide>
      </p15:sldGuideLst>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1_Verbatim_Turquoise bg">
    <p:bg>
      <p:bgPr>
        <a:gradFill>
          <a:gsLst>
            <a:gs pos="0">
              <a:schemeClr val="tx2"/>
            </a:gs>
            <a:gs pos="100000">
              <a:schemeClr val="tx2">
                <a:lumMod val="50000"/>
              </a:schemeClr>
            </a:gs>
          </a:gsLst>
          <a:lin ang="2700000" scaled="0"/>
        </a:gradFill>
        <a:effectLst/>
      </p:bgPr>
    </p:bg>
    <p:spTree>
      <p:nvGrpSpPr>
        <p:cNvPr id="1" name=""/>
        <p:cNvGrpSpPr/>
        <p:nvPr/>
      </p:nvGrpSpPr>
      <p:grpSpPr>
        <a:xfrm>
          <a:off x="0" y="0"/>
          <a:ext cx="0" cy="0"/>
          <a:chOff x="0" y="0"/>
          <a:chExt cx="0" cy="0"/>
        </a:xfrm>
      </p:grpSpPr>
      <p:graphicFrame>
        <p:nvGraphicFramePr>
          <p:cNvPr id="3" name="Objet 2" hidden="1">
            <a:extLst>
              <a:ext uri="{FF2B5EF4-FFF2-40B4-BE49-F238E27FC236}">
                <a16:creationId xmlns:a16="http://schemas.microsoft.com/office/drawing/2014/main" id="{7BB89C52-7215-47FB-8975-6A2FFA250370}"/>
              </a:ext>
            </a:extLst>
          </p:cNvPr>
          <p:cNvGraphicFramePr>
            <a:graphicFrameLocks noChangeAspect="1"/>
          </p:cNvGraphicFramePr>
          <p:nvPr userDrawn="1">
            <p:custDataLst>
              <p:tags r:id="rId1"/>
            </p:custDataLst>
            <p:extLst>
              <p:ext uri="{D42A27DB-BD31-4B8C-83A1-F6EECF244321}">
                <p14:modId xmlns:p14="http://schemas.microsoft.com/office/powerpoint/2010/main" val="46566785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532" imgH="530" progId="TCLayout.ActiveDocument.1">
                  <p:embed/>
                </p:oleObj>
              </mc:Choice>
              <mc:Fallback>
                <p:oleObj name="Diapositive think-cell" r:id="rId4" imgW="532" imgH="530" progId="TCLayout.ActiveDocument.1">
                  <p:embed/>
                  <p:pic>
                    <p:nvPicPr>
                      <p:cNvPr id="3" name="Objet 2" hidden="1">
                        <a:extLst>
                          <a:ext uri="{FF2B5EF4-FFF2-40B4-BE49-F238E27FC236}">
                            <a16:creationId xmlns:a16="http://schemas.microsoft.com/office/drawing/2014/main" id="{7BB89C52-7215-47FB-8975-6A2FFA25037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55187B2B-3878-47DA-815E-8BB73EED8EFE}"/>
              </a:ext>
            </a:extLst>
          </p:cNvPr>
          <p:cNvSpPr/>
          <p:nvPr userDrawn="1">
            <p:custDataLst>
              <p:tags r:id="rId2"/>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a:latin typeface="Arial Black" panose="020B0A04020102020204" pitchFamily="34" charset="0"/>
              <a:ea typeface="+mj-ea"/>
              <a:cs typeface="+mj-cs"/>
              <a:sym typeface="Arial Black" panose="020B0A04020102020204" pitchFamily="34" charset="0"/>
            </a:endParaRPr>
          </a:p>
        </p:txBody>
      </p:sp>
      <p:sp>
        <p:nvSpPr>
          <p:cNvPr id="21" name="Espace réservé du texte 20">
            <a:extLst>
              <a:ext uri="{FF2B5EF4-FFF2-40B4-BE49-F238E27FC236}">
                <a16:creationId xmlns:a16="http://schemas.microsoft.com/office/drawing/2014/main" id="{04EB49EF-74A2-4A31-99CF-80E2BAF35EC6}"/>
              </a:ext>
            </a:extLst>
          </p:cNvPr>
          <p:cNvSpPr>
            <a:spLocks noGrp="1"/>
          </p:cNvSpPr>
          <p:nvPr>
            <p:ph type="body" sz="quarter" idx="15" hasCustomPrompt="1"/>
          </p:nvPr>
        </p:nvSpPr>
        <p:spPr>
          <a:xfrm>
            <a:off x="2351088" y="1494906"/>
            <a:ext cx="8238744" cy="2636591"/>
          </a:xfrm>
        </p:spPr>
        <p:txBody>
          <a:bodyPr anchor="b">
            <a:normAutofit/>
          </a:bodyPr>
          <a:lstStyle>
            <a:lvl1pPr marL="0" indent="0">
              <a:buNone/>
              <a:defRPr sz="2800">
                <a:solidFill>
                  <a:schemeClr val="bg1"/>
                </a:solidFill>
              </a:defRPr>
            </a:lvl1pPr>
          </a:lstStyle>
          <a:p>
            <a:pPr lvl="0"/>
            <a:r>
              <a:rPr lang="en-GB"/>
              <a:t>Insert your quote here</a:t>
            </a:r>
          </a:p>
        </p:txBody>
      </p:sp>
      <p:sp>
        <p:nvSpPr>
          <p:cNvPr id="24" name="Espace réservé du texte 20">
            <a:extLst>
              <a:ext uri="{FF2B5EF4-FFF2-40B4-BE49-F238E27FC236}">
                <a16:creationId xmlns:a16="http://schemas.microsoft.com/office/drawing/2014/main" id="{6B6F846B-8F0A-42EC-8144-B2B9983BA972}"/>
              </a:ext>
            </a:extLst>
          </p:cNvPr>
          <p:cNvSpPr>
            <a:spLocks noGrp="1"/>
          </p:cNvSpPr>
          <p:nvPr>
            <p:ph type="body" sz="quarter" idx="16" hasCustomPrompt="1"/>
          </p:nvPr>
        </p:nvSpPr>
        <p:spPr>
          <a:xfrm>
            <a:off x="2351088" y="4260907"/>
            <a:ext cx="8238744" cy="313932"/>
          </a:xfrm>
        </p:spPr>
        <p:txBody>
          <a:bodyPr anchor="b">
            <a:spAutoFit/>
          </a:bodyPr>
          <a:lstStyle>
            <a:lvl1pPr marL="0" indent="0" algn="r">
              <a:buNone/>
              <a:defRPr sz="1600" b="1">
                <a:solidFill>
                  <a:schemeClr val="bg1"/>
                </a:solidFill>
              </a:defRPr>
            </a:lvl1pPr>
          </a:lstStyle>
          <a:p>
            <a:pPr lvl="0"/>
            <a:r>
              <a:rPr lang="en-GB"/>
              <a:t>Name, Position</a:t>
            </a:r>
          </a:p>
        </p:txBody>
      </p:sp>
      <p:grpSp>
        <p:nvGrpSpPr>
          <p:cNvPr id="16" name="Group 10">
            <a:extLst>
              <a:ext uri="{FF2B5EF4-FFF2-40B4-BE49-F238E27FC236}">
                <a16:creationId xmlns:a16="http://schemas.microsoft.com/office/drawing/2014/main" id="{B5EE29BA-2D73-4E72-A1CA-6B221F770E63}"/>
              </a:ext>
            </a:extLst>
          </p:cNvPr>
          <p:cNvGrpSpPr>
            <a:grpSpLocks/>
          </p:cNvGrpSpPr>
          <p:nvPr userDrawn="1"/>
        </p:nvGrpSpPr>
        <p:grpSpPr bwMode="auto">
          <a:xfrm rot="10800000" flipH="1">
            <a:off x="701006" y="1494906"/>
            <a:ext cx="1299066" cy="1063368"/>
            <a:chOff x="1033" y="1117"/>
            <a:chExt cx="1907" cy="1561"/>
          </a:xfrm>
          <a:solidFill>
            <a:schemeClr val="bg1"/>
          </a:solidFill>
        </p:grpSpPr>
        <p:sp>
          <p:nvSpPr>
            <p:cNvPr id="17" name="Freeform 11">
              <a:extLst>
                <a:ext uri="{FF2B5EF4-FFF2-40B4-BE49-F238E27FC236}">
                  <a16:creationId xmlns:a16="http://schemas.microsoft.com/office/drawing/2014/main" id="{07E82261-878F-41AC-82EB-D8EEDA8D4775}"/>
                </a:ext>
              </a:extLst>
            </p:cNvPr>
            <p:cNvSpPr>
              <a:spLocks/>
            </p:cNvSpPr>
            <p:nvPr userDrawn="1"/>
          </p:nvSpPr>
          <p:spPr bwMode="auto">
            <a:xfrm>
              <a:off x="1033" y="1117"/>
              <a:ext cx="932" cy="1548"/>
            </a:xfrm>
            <a:custGeom>
              <a:avLst/>
              <a:gdLst>
                <a:gd name="T0" fmla="*/ 409 w 444"/>
                <a:gd name="T1" fmla="*/ 324 h 737"/>
                <a:gd name="T2" fmla="*/ 257 w 444"/>
                <a:gd name="T3" fmla="*/ 270 h 737"/>
                <a:gd name="T4" fmla="*/ 130 w 444"/>
                <a:gd name="T5" fmla="*/ 326 h 737"/>
                <a:gd name="T6" fmla="*/ 366 w 444"/>
                <a:gd name="T7" fmla="*/ 45 h 737"/>
                <a:gd name="T8" fmla="*/ 338 w 444"/>
                <a:gd name="T9" fmla="*/ 0 h 737"/>
                <a:gd name="T10" fmla="*/ 19 w 444"/>
                <a:gd name="T11" fmla="*/ 489 h 737"/>
                <a:gd name="T12" fmla="*/ 276 w 444"/>
                <a:gd name="T13" fmla="*/ 730 h 737"/>
                <a:gd name="T14" fmla="*/ 444 w 444"/>
                <a:gd name="T15" fmla="*/ 634 h 737"/>
                <a:gd name="T16" fmla="*/ 391 w 444"/>
                <a:gd name="T17" fmla="*/ 493 h 737"/>
                <a:gd name="T18" fmla="*/ 409 w 444"/>
                <a:gd name="T19" fmla="*/ 324 h 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4" h="737">
                  <a:moveTo>
                    <a:pt x="409" y="324"/>
                  </a:moveTo>
                  <a:cubicBezTo>
                    <a:pt x="369" y="287"/>
                    <a:pt x="316" y="265"/>
                    <a:pt x="257" y="270"/>
                  </a:cubicBezTo>
                  <a:cubicBezTo>
                    <a:pt x="198" y="274"/>
                    <a:pt x="177" y="291"/>
                    <a:pt x="130" y="326"/>
                  </a:cubicBezTo>
                  <a:cubicBezTo>
                    <a:pt x="131" y="213"/>
                    <a:pt x="302" y="76"/>
                    <a:pt x="366" y="45"/>
                  </a:cubicBezTo>
                  <a:cubicBezTo>
                    <a:pt x="366" y="45"/>
                    <a:pt x="350" y="18"/>
                    <a:pt x="338" y="0"/>
                  </a:cubicBezTo>
                  <a:cubicBezTo>
                    <a:pt x="192" y="30"/>
                    <a:pt x="0" y="231"/>
                    <a:pt x="19" y="489"/>
                  </a:cubicBezTo>
                  <a:cubicBezTo>
                    <a:pt x="32" y="657"/>
                    <a:pt x="182" y="737"/>
                    <a:pt x="276" y="730"/>
                  </a:cubicBezTo>
                  <a:cubicBezTo>
                    <a:pt x="332" y="726"/>
                    <a:pt x="401" y="693"/>
                    <a:pt x="444" y="634"/>
                  </a:cubicBezTo>
                  <a:cubicBezTo>
                    <a:pt x="416" y="598"/>
                    <a:pt x="396" y="551"/>
                    <a:pt x="391" y="493"/>
                  </a:cubicBezTo>
                  <a:cubicBezTo>
                    <a:pt x="387" y="433"/>
                    <a:pt x="394" y="376"/>
                    <a:pt x="409" y="3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2" name="Freeform 12">
              <a:extLst>
                <a:ext uri="{FF2B5EF4-FFF2-40B4-BE49-F238E27FC236}">
                  <a16:creationId xmlns:a16="http://schemas.microsoft.com/office/drawing/2014/main" id="{16276F45-0CAF-4CAB-9066-CAABA52E2532}"/>
                </a:ext>
              </a:extLst>
            </p:cNvPr>
            <p:cNvSpPr>
              <a:spLocks/>
            </p:cNvSpPr>
            <p:nvPr userDrawn="1"/>
          </p:nvSpPr>
          <p:spPr bwMode="auto">
            <a:xfrm>
              <a:off x="1895" y="1130"/>
              <a:ext cx="1045" cy="1548"/>
            </a:xfrm>
            <a:custGeom>
              <a:avLst/>
              <a:gdLst>
                <a:gd name="T0" fmla="*/ 487 w 498"/>
                <a:gd name="T1" fmla="*/ 485 h 737"/>
                <a:gd name="T2" fmla="*/ 257 w 498"/>
                <a:gd name="T3" fmla="*/ 270 h 737"/>
                <a:gd name="T4" fmla="*/ 129 w 498"/>
                <a:gd name="T5" fmla="*/ 326 h 737"/>
                <a:gd name="T6" fmla="*/ 366 w 498"/>
                <a:gd name="T7" fmla="*/ 45 h 737"/>
                <a:gd name="T8" fmla="*/ 337 w 498"/>
                <a:gd name="T9" fmla="*/ 0 h 737"/>
                <a:gd name="T10" fmla="*/ 19 w 498"/>
                <a:gd name="T11" fmla="*/ 488 h 737"/>
                <a:gd name="T12" fmla="*/ 276 w 498"/>
                <a:gd name="T13" fmla="*/ 730 h 737"/>
                <a:gd name="T14" fmla="*/ 487 w 498"/>
                <a:gd name="T15" fmla="*/ 485 h 7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8" h="737">
                  <a:moveTo>
                    <a:pt x="487" y="485"/>
                  </a:moveTo>
                  <a:cubicBezTo>
                    <a:pt x="478" y="369"/>
                    <a:pt x="382" y="260"/>
                    <a:pt x="257" y="270"/>
                  </a:cubicBezTo>
                  <a:cubicBezTo>
                    <a:pt x="197" y="274"/>
                    <a:pt x="177" y="291"/>
                    <a:pt x="129" y="326"/>
                  </a:cubicBezTo>
                  <a:cubicBezTo>
                    <a:pt x="130" y="213"/>
                    <a:pt x="302" y="76"/>
                    <a:pt x="366" y="45"/>
                  </a:cubicBezTo>
                  <a:cubicBezTo>
                    <a:pt x="366" y="45"/>
                    <a:pt x="349" y="18"/>
                    <a:pt x="337" y="0"/>
                  </a:cubicBezTo>
                  <a:cubicBezTo>
                    <a:pt x="192" y="29"/>
                    <a:pt x="0" y="231"/>
                    <a:pt x="19" y="488"/>
                  </a:cubicBezTo>
                  <a:cubicBezTo>
                    <a:pt x="32" y="657"/>
                    <a:pt x="182" y="737"/>
                    <a:pt x="276" y="730"/>
                  </a:cubicBezTo>
                  <a:cubicBezTo>
                    <a:pt x="369" y="723"/>
                    <a:pt x="498" y="635"/>
                    <a:pt x="487" y="48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grpSp>
      <p:sp>
        <p:nvSpPr>
          <p:cNvPr id="4" name="Titre 3">
            <a:extLst>
              <a:ext uri="{FF2B5EF4-FFF2-40B4-BE49-F238E27FC236}">
                <a16:creationId xmlns:a16="http://schemas.microsoft.com/office/drawing/2014/main" id="{BCFA5C14-C9CA-4FFB-9083-AE890C41C0B0}"/>
              </a:ext>
            </a:extLst>
          </p:cNvPr>
          <p:cNvSpPr>
            <a:spLocks noGrp="1"/>
          </p:cNvSpPr>
          <p:nvPr>
            <p:ph type="title" hasCustomPrompt="1"/>
          </p:nvPr>
        </p:nvSpPr>
        <p:spPr/>
        <p:txBody>
          <a:bodyPr/>
          <a:lstStyle>
            <a:lvl1pPr>
              <a:defRPr>
                <a:solidFill>
                  <a:schemeClr val="bg1"/>
                </a:solidFill>
              </a:defRPr>
            </a:lvl1pPr>
          </a:lstStyle>
          <a:p>
            <a:r>
              <a:rPr lang="fr-FR" err="1"/>
              <a:t>Title</a:t>
            </a:r>
            <a:r>
              <a:rPr lang="fr-FR"/>
              <a:t> of the slide</a:t>
            </a:r>
          </a:p>
        </p:txBody>
      </p:sp>
      <p:sp>
        <p:nvSpPr>
          <p:cNvPr id="20" name="Espace réservé du numéro de diapositive 2">
            <a:extLst>
              <a:ext uri="{FF2B5EF4-FFF2-40B4-BE49-F238E27FC236}">
                <a16:creationId xmlns:a16="http://schemas.microsoft.com/office/drawing/2014/main" id="{D4126967-78A5-497D-A140-B29A3E7B98FD}"/>
              </a:ext>
            </a:extLst>
          </p:cNvPr>
          <p:cNvSpPr>
            <a:spLocks noGrp="1"/>
          </p:cNvSpPr>
          <p:nvPr>
            <p:ph type="sldNum" sz="quarter" idx="14"/>
          </p:nvPr>
        </p:nvSpPr>
        <p:spPr>
          <a:xfrm>
            <a:off x="382932" y="6219234"/>
            <a:ext cx="360037" cy="365125"/>
          </a:xfrm>
        </p:spPr>
        <p:txBody>
          <a:bodyPr/>
          <a:lstStyle>
            <a:lvl1pPr>
              <a:defRPr>
                <a:solidFill>
                  <a:schemeClr val="bg1"/>
                </a:solidFill>
              </a:defRPr>
            </a:lvl1pPr>
          </a:lstStyle>
          <a:p>
            <a:fld id="{D61AABEC-672F-4B68-B914-690DA978312C}" type="slidenum">
              <a:rPr lang="en-GB" smtClean="0"/>
              <a:pPr/>
              <a:t>‹#›</a:t>
            </a:fld>
            <a:r>
              <a:rPr lang="en-GB"/>
              <a:t> ‒ </a:t>
            </a:r>
          </a:p>
        </p:txBody>
      </p:sp>
      <p:sp>
        <p:nvSpPr>
          <p:cNvPr id="23" name="Espace réservé du pied de page 4">
            <a:extLst>
              <a:ext uri="{FF2B5EF4-FFF2-40B4-BE49-F238E27FC236}">
                <a16:creationId xmlns:a16="http://schemas.microsoft.com/office/drawing/2014/main" id="{38B07116-5D1F-4AA7-9788-74A3139F7BB6}"/>
              </a:ext>
            </a:extLst>
          </p:cNvPr>
          <p:cNvSpPr txBox="1">
            <a:spLocks/>
          </p:cNvSpPr>
          <p:nvPr userDrawn="1"/>
        </p:nvSpPr>
        <p:spPr>
          <a:xfrm>
            <a:off x="815317" y="6219234"/>
            <a:ext cx="10447709"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solidFill>
                  <a:schemeClr val="bg1"/>
                </a:solidFill>
              </a:rPr>
              <a:t>© Ipsos</a:t>
            </a:r>
          </a:p>
        </p:txBody>
      </p:sp>
      <p:sp>
        <p:nvSpPr>
          <p:cNvPr id="5" name="Footer Placeholder 4">
            <a:extLst>
              <a:ext uri="{FF2B5EF4-FFF2-40B4-BE49-F238E27FC236}">
                <a16:creationId xmlns:a16="http://schemas.microsoft.com/office/drawing/2014/main" id="{81D47F35-89A9-6F47-BB85-C03809CF8B2F}"/>
              </a:ext>
            </a:extLst>
          </p:cNvPr>
          <p:cNvSpPr>
            <a:spLocks noGrp="1"/>
          </p:cNvSpPr>
          <p:nvPr>
            <p:ph type="ftr" sz="quarter" idx="17"/>
          </p:nvPr>
        </p:nvSpPr>
        <p:spPr/>
        <p:txBody>
          <a:bodyPr/>
          <a:lstStyle>
            <a:lvl1pPr>
              <a:defRPr>
                <a:solidFill>
                  <a:schemeClr val="bg1"/>
                </a:solidFill>
              </a:defRPr>
            </a:lvl1pPr>
          </a:lstStyle>
          <a:p>
            <a:endParaRPr lang="en-US"/>
          </a:p>
        </p:txBody>
      </p:sp>
    </p:spTree>
    <p:extLst>
      <p:ext uri="{BB962C8B-B14F-4D97-AF65-F5344CB8AC3E}">
        <p14:creationId xmlns:p14="http://schemas.microsoft.com/office/powerpoint/2010/main" val="2963660934"/>
      </p:ext>
    </p:extLst>
  </p:cSld>
  <p:clrMapOvr>
    <a:masterClrMapping/>
  </p:clrMapOvr>
  <p:extLst>
    <p:ext uri="{DCECCB84-F9BA-43D5-87BE-67443E8EF086}">
      <p15:sldGuideLst xmlns:p15="http://schemas.microsoft.com/office/powerpoint/2012/main">
        <p15:guide id="1" pos="247">
          <p15:clr>
            <a:srgbClr val="F26B43"/>
          </p15:clr>
        </p15:guide>
        <p15:guide id="2" pos="7427">
          <p15:clr>
            <a:srgbClr val="F26B43"/>
          </p15:clr>
        </p15:guide>
        <p15:guide id="3" orient="horz" pos="232">
          <p15:clr>
            <a:srgbClr val="F26B43"/>
          </p15:clr>
        </p15:guide>
        <p15:guide id="4" orient="horz" pos="600">
          <p15:clr>
            <a:srgbClr val="F26B43"/>
          </p15:clr>
        </p15:guide>
        <p15:guide id="5" orient="horz" pos="3906">
          <p15:clr>
            <a:srgbClr val="F26B43"/>
          </p15:clr>
        </p15:guide>
        <p15:guide id="6" orient="horz" pos="4156">
          <p15:clr>
            <a:srgbClr val="F26B43"/>
          </p15:clr>
        </p15:guide>
      </p15:sldGuideLst>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Text &amp; visual">
    <p:spTree>
      <p:nvGrpSpPr>
        <p:cNvPr id="1" name=""/>
        <p:cNvGrpSpPr/>
        <p:nvPr/>
      </p:nvGrpSpPr>
      <p:grpSpPr>
        <a:xfrm>
          <a:off x="0" y="0"/>
          <a:ext cx="0" cy="0"/>
          <a:chOff x="0" y="0"/>
          <a:chExt cx="0" cy="0"/>
        </a:xfrm>
      </p:grpSpPr>
      <p:sp>
        <p:nvSpPr>
          <p:cNvPr id="13" name="Espace réservé pour une image  14">
            <a:extLst>
              <a:ext uri="{FF2B5EF4-FFF2-40B4-BE49-F238E27FC236}">
                <a16:creationId xmlns:a16="http://schemas.microsoft.com/office/drawing/2014/main" id="{CF658DAE-7146-4BB8-8107-92D632B4BBF9}"/>
              </a:ext>
            </a:extLst>
          </p:cNvPr>
          <p:cNvSpPr>
            <a:spLocks noGrp="1"/>
          </p:cNvSpPr>
          <p:nvPr>
            <p:ph type="pic" sz="quarter" idx="16" hasCustomPrompt="1"/>
          </p:nvPr>
        </p:nvSpPr>
        <p:spPr>
          <a:xfrm>
            <a:off x="5123892" y="0"/>
            <a:ext cx="7068108" cy="6858000"/>
          </a:xfrm>
          <a:prstGeom prst="rect">
            <a:avLst/>
          </a:prstGeom>
          <a:pattFill prst="wdUpDiag">
            <a:fgClr>
              <a:schemeClr val="bg1">
                <a:lumMod val="75000"/>
              </a:schemeClr>
            </a:fgClr>
            <a:bgClr>
              <a:schemeClr val="bg1">
                <a:lumMod val="85000"/>
              </a:schemeClr>
            </a:bgClr>
          </a:pattFill>
        </p:spPr>
        <p:txBody>
          <a:bodyPr wrap="square">
            <a:noAutofit/>
          </a:bodyPr>
          <a:lstStyle/>
          <a:p>
            <a:r>
              <a:rPr lang="en-GB"/>
              <a:t> </a:t>
            </a:r>
          </a:p>
        </p:txBody>
      </p:sp>
      <p:graphicFrame>
        <p:nvGraphicFramePr>
          <p:cNvPr id="4" name="Objet 3" hidden="1">
            <a:extLst>
              <a:ext uri="{FF2B5EF4-FFF2-40B4-BE49-F238E27FC236}">
                <a16:creationId xmlns:a16="http://schemas.microsoft.com/office/drawing/2014/main" id="{5CF9A8CD-44E6-43DE-97D8-919ABD05CE10}"/>
              </a:ext>
            </a:extLst>
          </p:cNvPr>
          <p:cNvGraphicFramePr>
            <a:graphicFrameLocks noChangeAspect="1"/>
          </p:cNvGraphicFramePr>
          <p:nvPr userDrawn="1">
            <p:custDataLst>
              <p:tags r:id="rId1"/>
            </p:custDataLst>
            <p:extLst>
              <p:ext uri="{D42A27DB-BD31-4B8C-83A1-F6EECF244321}">
                <p14:modId xmlns:p14="http://schemas.microsoft.com/office/powerpoint/2010/main" val="325890286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532" imgH="530" progId="TCLayout.ActiveDocument.1">
                  <p:embed/>
                </p:oleObj>
              </mc:Choice>
              <mc:Fallback>
                <p:oleObj name="Diapositive think-cell" r:id="rId4" imgW="532" imgH="530" progId="TCLayout.ActiveDocument.1">
                  <p:embed/>
                  <p:pic>
                    <p:nvPicPr>
                      <p:cNvPr id="4" name="Objet 3" hidden="1">
                        <a:extLst>
                          <a:ext uri="{FF2B5EF4-FFF2-40B4-BE49-F238E27FC236}">
                            <a16:creationId xmlns:a16="http://schemas.microsoft.com/office/drawing/2014/main" id="{5CF9A8CD-44E6-43DE-97D8-919ABD05CE1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7C1DD757-038C-457E-9D36-3DDC777DAD6B}"/>
              </a:ext>
            </a:extLst>
          </p:cNvPr>
          <p:cNvSpPr/>
          <p:nvPr userDrawn="1">
            <p:custDataLst>
              <p:tags r:id="rId2"/>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a:latin typeface="Arial Black" panose="020B0A04020102020204" pitchFamily="34" charset="0"/>
              <a:ea typeface="+mj-ea"/>
              <a:cs typeface="+mj-cs"/>
              <a:sym typeface="Arial Black" panose="020B0A04020102020204" pitchFamily="34" charset="0"/>
            </a:endParaRPr>
          </a:p>
        </p:txBody>
      </p:sp>
      <p:sp>
        <p:nvSpPr>
          <p:cNvPr id="11" name="Espace réservé du numéro de diapositive 10">
            <a:extLst>
              <a:ext uri="{FF2B5EF4-FFF2-40B4-BE49-F238E27FC236}">
                <a16:creationId xmlns:a16="http://schemas.microsoft.com/office/drawing/2014/main" id="{D13C9137-663D-49DC-8F1F-B4154A1768F8}"/>
              </a:ext>
            </a:extLst>
          </p:cNvPr>
          <p:cNvSpPr>
            <a:spLocks noGrp="1"/>
          </p:cNvSpPr>
          <p:nvPr>
            <p:ph type="sldNum" sz="quarter" idx="14"/>
          </p:nvPr>
        </p:nvSpPr>
        <p:spPr/>
        <p:txBody>
          <a:bodyPr/>
          <a:lstStyle/>
          <a:p>
            <a:fld id="{D61AABEC-672F-4B68-B914-690DA978312C}" type="slidenum">
              <a:rPr lang="en-GB" smtClean="0"/>
              <a:pPr/>
              <a:t>‹#›</a:t>
            </a:fld>
            <a:r>
              <a:rPr lang="en-GB"/>
              <a:t> ‒ </a:t>
            </a:r>
          </a:p>
        </p:txBody>
      </p:sp>
      <p:sp>
        <p:nvSpPr>
          <p:cNvPr id="10" name="Content Placeholder 2">
            <a:extLst>
              <a:ext uri="{FF2B5EF4-FFF2-40B4-BE49-F238E27FC236}">
                <a16:creationId xmlns:a16="http://schemas.microsoft.com/office/drawing/2014/main" id="{BC255F4D-0F63-429F-A210-8AB39E1597B6}"/>
              </a:ext>
            </a:extLst>
          </p:cNvPr>
          <p:cNvSpPr>
            <a:spLocks noGrp="1"/>
          </p:cNvSpPr>
          <p:nvPr>
            <p:ph idx="1" hasCustomPrompt="1"/>
          </p:nvPr>
        </p:nvSpPr>
        <p:spPr>
          <a:xfrm>
            <a:off x="404786" y="1808820"/>
            <a:ext cx="4431074" cy="3868080"/>
          </a:xfrm>
        </p:spPr>
        <p:txBody>
          <a:bodyPr>
            <a:normAutofit/>
          </a:bodyPr>
          <a:lstStyle>
            <a:lvl1pPr>
              <a:spcBef>
                <a:spcPts val="1800"/>
              </a:spcBef>
              <a:defRPr sz="1600">
                <a:solidFill>
                  <a:schemeClr val="tx1">
                    <a:lumMod val="65000"/>
                    <a:lumOff val="35000"/>
                  </a:schemeClr>
                </a:solidFill>
              </a:defRPr>
            </a:lvl1pPr>
            <a:lvl2pPr>
              <a:defRPr sz="1600">
                <a:solidFill>
                  <a:schemeClr val="tx1">
                    <a:lumMod val="65000"/>
                    <a:lumOff val="35000"/>
                  </a:schemeClr>
                </a:solidFill>
              </a:defRPr>
            </a:lvl2pPr>
            <a:lvl3pPr>
              <a:defRPr sz="1400">
                <a:solidFill>
                  <a:schemeClr val="tx1">
                    <a:lumMod val="65000"/>
                    <a:lumOff val="35000"/>
                  </a:schemeClr>
                </a:solidFill>
              </a:defRPr>
            </a:lvl3pPr>
            <a:lvl4pPr>
              <a:defRPr>
                <a:solidFill>
                  <a:schemeClr val="bg2"/>
                </a:solidFill>
              </a:defRPr>
            </a:lvl4pPr>
            <a:lvl5pPr>
              <a:defRPr>
                <a:solidFill>
                  <a:schemeClr val="bg2"/>
                </a:solidFill>
              </a:defRPr>
            </a:lvl5pPr>
          </a:lstStyle>
          <a:p>
            <a:pPr lvl="0"/>
            <a:r>
              <a:rPr lang="en-GB"/>
              <a:t>Click to change the text styles on the slide master</a:t>
            </a:r>
          </a:p>
          <a:p>
            <a:pPr lvl="1"/>
            <a:r>
              <a:rPr lang="en-GB"/>
              <a:t>Second level</a:t>
            </a:r>
          </a:p>
          <a:p>
            <a:pPr lvl="2"/>
            <a:r>
              <a:rPr lang="en-GB"/>
              <a:t>Third level</a:t>
            </a:r>
          </a:p>
        </p:txBody>
      </p:sp>
      <p:sp>
        <p:nvSpPr>
          <p:cNvPr id="3" name="Titre 2">
            <a:extLst>
              <a:ext uri="{FF2B5EF4-FFF2-40B4-BE49-F238E27FC236}">
                <a16:creationId xmlns:a16="http://schemas.microsoft.com/office/drawing/2014/main" id="{8F43575F-7025-4100-95D8-AB5D8B996E18}"/>
              </a:ext>
            </a:extLst>
          </p:cNvPr>
          <p:cNvSpPr>
            <a:spLocks noGrp="1"/>
          </p:cNvSpPr>
          <p:nvPr>
            <p:ph type="title" hasCustomPrompt="1"/>
          </p:nvPr>
        </p:nvSpPr>
        <p:spPr>
          <a:xfrm>
            <a:off x="404786" y="382816"/>
            <a:ext cx="4431074" cy="452432"/>
          </a:xfrm>
        </p:spPr>
        <p:txBody>
          <a:bodyPr/>
          <a:lstStyle>
            <a:lvl1pPr>
              <a:defRPr/>
            </a:lvl1pPr>
          </a:lstStyle>
          <a:p>
            <a:r>
              <a:rPr lang="fr-FR" err="1"/>
              <a:t>Title</a:t>
            </a:r>
            <a:r>
              <a:rPr lang="fr-FR"/>
              <a:t> of the slide</a:t>
            </a:r>
          </a:p>
        </p:txBody>
      </p:sp>
      <p:sp>
        <p:nvSpPr>
          <p:cNvPr id="14" name="Text Placeholder 5">
            <a:extLst>
              <a:ext uri="{FF2B5EF4-FFF2-40B4-BE49-F238E27FC236}">
                <a16:creationId xmlns:a16="http://schemas.microsoft.com/office/drawing/2014/main" id="{3946F594-BA66-4464-A354-77BE6FF12C05}"/>
              </a:ext>
            </a:extLst>
          </p:cNvPr>
          <p:cNvSpPr>
            <a:spLocks noGrp="1"/>
          </p:cNvSpPr>
          <p:nvPr>
            <p:ph type="body" sz="quarter" idx="15" hasCustomPrompt="1"/>
          </p:nvPr>
        </p:nvSpPr>
        <p:spPr>
          <a:xfrm>
            <a:off x="404786" y="1368596"/>
            <a:ext cx="4431074" cy="353943"/>
          </a:xfrm>
          <a:noFill/>
        </p:spPr>
        <p:txBody>
          <a:bodyPr wrap="square" lIns="72000" rIns="72000" bIns="0">
            <a:spAutoFit/>
          </a:bodyPr>
          <a:lstStyle>
            <a:lvl1pPr marL="0" indent="0">
              <a:buNone/>
              <a:defRPr sz="2000">
                <a:solidFill>
                  <a:schemeClr val="tx1">
                    <a:lumMod val="65000"/>
                    <a:lumOff val="35000"/>
                  </a:schemeClr>
                </a:solidFill>
              </a:defRPr>
            </a:lvl1pPr>
          </a:lstStyle>
          <a:p>
            <a:pPr lvl="0"/>
            <a:r>
              <a:rPr lang="en-GB"/>
              <a:t>Subtitle of the slide</a:t>
            </a:r>
          </a:p>
        </p:txBody>
      </p:sp>
      <p:sp>
        <p:nvSpPr>
          <p:cNvPr id="5" name="Footer Placeholder 4">
            <a:extLst>
              <a:ext uri="{FF2B5EF4-FFF2-40B4-BE49-F238E27FC236}">
                <a16:creationId xmlns:a16="http://schemas.microsoft.com/office/drawing/2014/main" id="{B29368F8-6E35-4241-B5CE-42635516734C}"/>
              </a:ext>
            </a:extLst>
          </p:cNvPr>
          <p:cNvSpPr>
            <a:spLocks noGrp="1"/>
          </p:cNvSpPr>
          <p:nvPr>
            <p:ph type="ftr" sz="quarter" idx="17"/>
          </p:nvPr>
        </p:nvSpPr>
        <p:spPr>
          <a:xfrm>
            <a:off x="402336" y="5916168"/>
            <a:ext cx="4431074" cy="219456"/>
          </a:xfrm>
        </p:spPr>
        <p:txBody>
          <a:bodyPr/>
          <a:lstStyle/>
          <a:p>
            <a:endParaRPr lang="en-US"/>
          </a:p>
        </p:txBody>
      </p:sp>
    </p:spTree>
    <p:extLst>
      <p:ext uri="{BB962C8B-B14F-4D97-AF65-F5344CB8AC3E}">
        <p14:creationId xmlns:p14="http://schemas.microsoft.com/office/powerpoint/2010/main" val="1930764813"/>
      </p:ext>
    </p:extLst>
  </p:cSld>
  <p:clrMapOvr>
    <a:masterClrMapping/>
  </p:clrMapOvr>
  <p:extLst>
    <p:ext uri="{DCECCB84-F9BA-43D5-87BE-67443E8EF086}">
      <p15:sldGuideLst xmlns:p15="http://schemas.microsoft.com/office/powerpoint/2012/main">
        <p15:guide id="1" pos="248">
          <p15:clr>
            <a:srgbClr val="F26B43"/>
          </p15:clr>
        </p15:guide>
        <p15:guide id="2" pos="7425">
          <p15:clr>
            <a:srgbClr val="F26B43"/>
          </p15:clr>
        </p15:guide>
        <p15:guide id="3" orient="horz" pos="232" userDrawn="1">
          <p15:clr>
            <a:srgbClr val="F26B43"/>
          </p15:clr>
        </p15:guide>
        <p15:guide id="5" orient="horz" pos="1136">
          <p15:clr>
            <a:srgbClr val="F26B43"/>
          </p15:clr>
        </p15:guide>
        <p15:guide id="6" orient="horz" pos="3584">
          <p15:clr>
            <a:srgbClr val="F26B43"/>
          </p15:clr>
        </p15:guide>
        <p15:guide id="7" orient="horz" pos="3906" userDrawn="1">
          <p15:clr>
            <a:srgbClr val="F26B43"/>
          </p15:clr>
        </p15:guide>
        <p15:guide id="8" orient="horz" pos="4156" userDrawn="1">
          <p15:clr>
            <a:srgbClr val="F26B43"/>
          </p15:clr>
        </p15:guide>
        <p15:guide id="9" pos="306" userDrawn="1">
          <p15:clr>
            <a:srgbClr val="A4A3A4"/>
          </p15:clr>
        </p15:guide>
      </p15:sldGuideLst>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6_Text &amp; half visual with subtitle">
    <p:spTree>
      <p:nvGrpSpPr>
        <p:cNvPr id="1" name=""/>
        <p:cNvGrpSpPr/>
        <p:nvPr/>
      </p:nvGrpSpPr>
      <p:grpSpPr>
        <a:xfrm>
          <a:off x="0" y="0"/>
          <a:ext cx="0" cy="0"/>
          <a:chOff x="0" y="0"/>
          <a:chExt cx="0" cy="0"/>
        </a:xfrm>
      </p:grpSpPr>
      <p:sp>
        <p:nvSpPr>
          <p:cNvPr id="13" name="Espace réservé pour une image  14">
            <a:extLst>
              <a:ext uri="{FF2B5EF4-FFF2-40B4-BE49-F238E27FC236}">
                <a16:creationId xmlns:a16="http://schemas.microsoft.com/office/drawing/2014/main" id="{CF658DAE-7146-4BB8-8107-92D632B4BBF9}"/>
              </a:ext>
            </a:extLst>
          </p:cNvPr>
          <p:cNvSpPr>
            <a:spLocks noGrp="1"/>
          </p:cNvSpPr>
          <p:nvPr>
            <p:ph type="pic" sz="quarter" idx="16" hasCustomPrompt="1"/>
          </p:nvPr>
        </p:nvSpPr>
        <p:spPr>
          <a:xfrm>
            <a:off x="5123892" y="0"/>
            <a:ext cx="7068108" cy="6858000"/>
          </a:xfrm>
          <a:prstGeom prst="rect">
            <a:avLst/>
          </a:prstGeom>
          <a:pattFill prst="wdUpDiag">
            <a:fgClr>
              <a:schemeClr val="bg1">
                <a:lumMod val="75000"/>
              </a:schemeClr>
            </a:fgClr>
            <a:bgClr>
              <a:schemeClr val="bg1">
                <a:lumMod val="85000"/>
              </a:schemeClr>
            </a:bgClr>
          </a:pattFill>
        </p:spPr>
        <p:txBody>
          <a:bodyPr wrap="square">
            <a:noAutofit/>
          </a:bodyPr>
          <a:lstStyle/>
          <a:p>
            <a:r>
              <a:rPr lang="en-GB"/>
              <a:t> </a:t>
            </a:r>
          </a:p>
        </p:txBody>
      </p:sp>
      <p:graphicFrame>
        <p:nvGraphicFramePr>
          <p:cNvPr id="4" name="Objet 3" hidden="1">
            <a:extLst>
              <a:ext uri="{FF2B5EF4-FFF2-40B4-BE49-F238E27FC236}">
                <a16:creationId xmlns:a16="http://schemas.microsoft.com/office/drawing/2014/main" id="{5CF9A8CD-44E6-43DE-97D8-919ABD05CE10}"/>
              </a:ext>
            </a:extLst>
          </p:cNvPr>
          <p:cNvGraphicFramePr>
            <a:graphicFrameLocks noChangeAspect="1"/>
          </p:cNvGraphicFramePr>
          <p:nvPr userDrawn="1">
            <p:custDataLst>
              <p:tags r:id="rId1"/>
            </p:custDataLst>
            <p:extLst>
              <p:ext uri="{D42A27DB-BD31-4B8C-83A1-F6EECF244321}">
                <p14:modId xmlns:p14="http://schemas.microsoft.com/office/powerpoint/2010/main" val="373101492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532" imgH="530" progId="TCLayout.ActiveDocument.1">
                  <p:embed/>
                </p:oleObj>
              </mc:Choice>
              <mc:Fallback>
                <p:oleObj name="Diapositive think-cell" r:id="rId4" imgW="532" imgH="530" progId="TCLayout.ActiveDocument.1">
                  <p:embed/>
                  <p:pic>
                    <p:nvPicPr>
                      <p:cNvPr id="4" name="Objet 3" hidden="1">
                        <a:extLst>
                          <a:ext uri="{FF2B5EF4-FFF2-40B4-BE49-F238E27FC236}">
                            <a16:creationId xmlns:a16="http://schemas.microsoft.com/office/drawing/2014/main" id="{5CF9A8CD-44E6-43DE-97D8-919ABD05CE1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7C1DD757-038C-457E-9D36-3DDC777DAD6B}"/>
              </a:ext>
            </a:extLst>
          </p:cNvPr>
          <p:cNvSpPr/>
          <p:nvPr userDrawn="1">
            <p:custDataLst>
              <p:tags r:id="rId2"/>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a:latin typeface="Arial Black" panose="020B0A04020102020204" pitchFamily="34" charset="0"/>
              <a:ea typeface="+mj-ea"/>
              <a:cs typeface="+mj-cs"/>
              <a:sym typeface="Arial Black" panose="020B0A04020102020204" pitchFamily="34" charset="0"/>
            </a:endParaRPr>
          </a:p>
        </p:txBody>
      </p:sp>
      <p:sp>
        <p:nvSpPr>
          <p:cNvPr id="11" name="Espace réservé du numéro de diapositive 10">
            <a:extLst>
              <a:ext uri="{FF2B5EF4-FFF2-40B4-BE49-F238E27FC236}">
                <a16:creationId xmlns:a16="http://schemas.microsoft.com/office/drawing/2014/main" id="{D13C9137-663D-49DC-8F1F-B4154A1768F8}"/>
              </a:ext>
            </a:extLst>
          </p:cNvPr>
          <p:cNvSpPr>
            <a:spLocks noGrp="1"/>
          </p:cNvSpPr>
          <p:nvPr>
            <p:ph type="sldNum" sz="quarter" idx="14"/>
          </p:nvPr>
        </p:nvSpPr>
        <p:spPr/>
        <p:txBody>
          <a:bodyPr/>
          <a:lstStyle/>
          <a:p>
            <a:fld id="{D61AABEC-672F-4B68-B914-690DA978312C}" type="slidenum">
              <a:rPr lang="en-GB" smtClean="0"/>
              <a:pPr/>
              <a:t>‹#›</a:t>
            </a:fld>
            <a:r>
              <a:rPr lang="en-GB"/>
              <a:t> ‒ </a:t>
            </a:r>
          </a:p>
        </p:txBody>
      </p:sp>
      <p:sp>
        <p:nvSpPr>
          <p:cNvPr id="10" name="Content Placeholder 2">
            <a:extLst>
              <a:ext uri="{FF2B5EF4-FFF2-40B4-BE49-F238E27FC236}">
                <a16:creationId xmlns:a16="http://schemas.microsoft.com/office/drawing/2014/main" id="{BC255F4D-0F63-429F-A210-8AB39E1597B6}"/>
              </a:ext>
            </a:extLst>
          </p:cNvPr>
          <p:cNvSpPr>
            <a:spLocks noGrp="1"/>
          </p:cNvSpPr>
          <p:nvPr>
            <p:ph idx="1" hasCustomPrompt="1"/>
          </p:nvPr>
        </p:nvSpPr>
        <p:spPr>
          <a:xfrm>
            <a:off x="404786" y="1808820"/>
            <a:ext cx="4431074" cy="3868080"/>
          </a:xfrm>
        </p:spPr>
        <p:txBody>
          <a:bodyPr>
            <a:normAutofit/>
          </a:bodyPr>
          <a:lstStyle>
            <a:lvl1pPr>
              <a:spcBef>
                <a:spcPts val="1800"/>
              </a:spcBef>
              <a:defRPr sz="1600">
                <a:solidFill>
                  <a:schemeClr val="tx1">
                    <a:lumMod val="65000"/>
                    <a:lumOff val="35000"/>
                  </a:schemeClr>
                </a:solidFill>
              </a:defRPr>
            </a:lvl1pPr>
            <a:lvl2pPr>
              <a:defRPr sz="1600">
                <a:solidFill>
                  <a:schemeClr val="tx1">
                    <a:lumMod val="65000"/>
                    <a:lumOff val="35000"/>
                  </a:schemeClr>
                </a:solidFill>
              </a:defRPr>
            </a:lvl2pPr>
            <a:lvl3pPr>
              <a:defRPr sz="1400">
                <a:solidFill>
                  <a:schemeClr val="tx1">
                    <a:lumMod val="65000"/>
                    <a:lumOff val="35000"/>
                  </a:schemeClr>
                </a:solidFill>
              </a:defRPr>
            </a:lvl3pPr>
            <a:lvl4pPr>
              <a:defRPr>
                <a:solidFill>
                  <a:schemeClr val="bg2"/>
                </a:solidFill>
              </a:defRPr>
            </a:lvl4pPr>
            <a:lvl5pPr>
              <a:defRPr>
                <a:solidFill>
                  <a:schemeClr val="bg2"/>
                </a:solidFill>
              </a:defRPr>
            </a:lvl5pPr>
          </a:lstStyle>
          <a:p>
            <a:pPr lvl="0"/>
            <a:r>
              <a:rPr lang="en-GB"/>
              <a:t>Click to change the text styles on the slide master</a:t>
            </a:r>
          </a:p>
          <a:p>
            <a:pPr lvl="1"/>
            <a:r>
              <a:rPr lang="en-GB"/>
              <a:t>Second level</a:t>
            </a:r>
          </a:p>
          <a:p>
            <a:pPr lvl="2"/>
            <a:r>
              <a:rPr lang="en-GB"/>
              <a:t>Third level</a:t>
            </a:r>
          </a:p>
        </p:txBody>
      </p:sp>
      <p:sp>
        <p:nvSpPr>
          <p:cNvPr id="14" name="Text Placeholder 5">
            <a:extLst>
              <a:ext uri="{FF2B5EF4-FFF2-40B4-BE49-F238E27FC236}">
                <a16:creationId xmlns:a16="http://schemas.microsoft.com/office/drawing/2014/main" id="{3946F594-BA66-4464-A354-77BE6FF12C05}"/>
              </a:ext>
            </a:extLst>
          </p:cNvPr>
          <p:cNvSpPr>
            <a:spLocks noGrp="1"/>
          </p:cNvSpPr>
          <p:nvPr>
            <p:ph type="body" sz="quarter" idx="15" hasCustomPrompt="1"/>
          </p:nvPr>
        </p:nvSpPr>
        <p:spPr>
          <a:xfrm>
            <a:off x="404786" y="1368596"/>
            <a:ext cx="4431074" cy="353943"/>
          </a:xfrm>
          <a:noFill/>
        </p:spPr>
        <p:txBody>
          <a:bodyPr wrap="square" lIns="72000" rIns="72000" bIns="0">
            <a:spAutoFit/>
          </a:bodyPr>
          <a:lstStyle>
            <a:lvl1pPr marL="0" indent="0">
              <a:buNone/>
              <a:defRPr sz="2000">
                <a:solidFill>
                  <a:schemeClr val="tx1">
                    <a:lumMod val="65000"/>
                    <a:lumOff val="35000"/>
                  </a:schemeClr>
                </a:solidFill>
              </a:defRPr>
            </a:lvl1pPr>
          </a:lstStyle>
          <a:p>
            <a:pPr lvl="0"/>
            <a:r>
              <a:rPr lang="en-GB"/>
              <a:t>Subtitle of the slide</a:t>
            </a:r>
          </a:p>
        </p:txBody>
      </p:sp>
      <p:sp>
        <p:nvSpPr>
          <p:cNvPr id="5" name="Footer Placeholder 4">
            <a:extLst>
              <a:ext uri="{FF2B5EF4-FFF2-40B4-BE49-F238E27FC236}">
                <a16:creationId xmlns:a16="http://schemas.microsoft.com/office/drawing/2014/main" id="{B29368F8-6E35-4241-B5CE-42635516734C}"/>
              </a:ext>
            </a:extLst>
          </p:cNvPr>
          <p:cNvSpPr>
            <a:spLocks noGrp="1"/>
          </p:cNvSpPr>
          <p:nvPr>
            <p:ph type="ftr" sz="quarter" idx="17"/>
          </p:nvPr>
        </p:nvSpPr>
        <p:spPr>
          <a:xfrm>
            <a:off x="402336" y="5916168"/>
            <a:ext cx="4431074" cy="219456"/>
          </a:xfrm>
        </p:spPr>
        <p:txBody>
          <a:bodyPr/>
          <a:lstStyle/>
          <a:p>
            <a:endParaRPr lang="en-US"/>
          </a:p>
        </p:txBody>
      </p:sp>
      <p:sp>
        <p:nvSpPr>
          <p:cNvPr id="15" name="Text Placeholder 10">
            <a:extLst>
              <a:ext uri="{FF2B5EF4-FFF2-40B4-BE49-F238E27FC236}">
                <a16:creationId xmlns:a16="http://schemas.microsoft.com/office/drawing/2014/main" id="{C4A65155-A06C-6448-B5EA-E07981FA9F64}"/>
              </a:ext>
            </a:extLst>
          </p:cNvPr>
          <p:cNvSpPr>
            <a:spLocks noGrp="1"/>
          </p:cNvSpPr>
          <p:nvPr>
            <p:ph type="body" sz="quarter" idx="20" hasCustomPrompt="1"/>
          </p:nvPr>
        </p:nvSpPr>
        <p:spPr>
          <a:xfrm>
            <a:off x="383075" y="338534"/>
            <a:ext cx="4450336" cy="365126"/>
          </a:xfrm>
        </p:spPr>
        <p:txBody>
          <a:bodyPr/>
          <a:lstStyle>
            <a:lvl1pPr>
              <a:defRPr sz="1200" spc="600" baseline="0"/>
            </a:lvl1pPr>
          </a:lstStyle>
          <a:p>
            <a:pPr lvl="0"/>
            <a:r>
              <a:rPr lang="en-US"/>
              <a:t>SUBTITLE OF THE SLIDE</a:t>
            </a:r>
          </a:p>
        </p:txBody>
      </p:sp>
      <p:sp>
        <p:nvSpPr>
          <p:cNvPr id="16" name="Titre 2">
            <a:extLst>
              <a:ext uri="{FF2B5EF4-FFF2-40B4-BE49-F238E27FC236}">
                <a16:creationId xmlns:a16="http://schemas.microsoft.com/office/drawing/2014/main" id="{B1E7C705-1C54-A746-B013-9D3C7578F517}"/>
              </a:ext>
            </a:extLst>
          </p:cNvPr>
          <p:cNvSpPr>
            <a:spLocks noGrp="1"/>
          </p:cNvSpPr>
          <p:nvPr>
            <p:ph type="title" hasCustomPrompt="1"/>
          </p:nvPr>
        </p:nvSpPr>
        <p:spPr>
          <a:xfrm>
            <a:off x="404786" y="595208"/>
            <a:ext cx="4431074" cy="452432"/>
          </a:xfrm>
        </p:spPr>
        <p:txBody>
          <a:bodyPr/>
          <a:lstStyle>
            <a:lvl1pPr>
              <a:defRPr/>
            </a:lvl1pPr>
          </a:lstStyle>
          <a:p>
            <a:r>
              <a:rPr lang="fr-FR" err="1"/>
              <a:t>Title</a:t>
            </a:r>
            <a:r>
              <a:rPr lang="fr-FR"/>
              <a:t> of the slide</a:t>
            </a:r>
          </a:p>
        </p:txBody>
      </p:sp>
    </p:spTree>
    <p:extLst>
      <p:ext uri="{BB962C8B-B14F-4D97-AF65-F5344CB8AC3E}">
        <p14:creationId xmlns:p14="http://schemas.microsoft.com/office/powerpoint/2010/main" val="81403078"/>
      </p:ext>
    </p:extLst>
  </p:cSld>
  <p:clrMapOvr>
    <a:masterClrMapping/>
  </p:clrMapOvr>
  <p:extLst>
    <p:ext uri="{DCECCB84-F9BA-43D5-87BE-67443E8EF086}">
      <p15:sldGuideLst xmlns:p15="http://schemas.microsoft.com/office/powerpoint/2012/main">
        <p15:guide id="1" pos="248">
          <p15:clr>
            <a:srgbClr val="F26B43"/>
          </p15:clr>
        </p15:guide>
        <p15:guide id="2" pos="7425">
          <p15:clr>
            <a:srgbClr val="F26B43"/>
          </p15:clr>
        </p15:guide>
        <p15:guide id="3" orient="horz" pos="232">
          <p15:clr>
            <a:srgbClr val="F26B43"/>
          </p15:clr>
        </p15:guide>
        <p15:guide id="5" orient="horz" pos="1136">
          <p15:clr>
            <a:srgbClr val="F26B43"/>
          </p15:clr>
        </p15:guide>
        <p15:guide id="6" orient="horz" pos="3584">
          <p15:clr>
            <a:srgbClr val="F26B43"/>
          </p15:clr>
        </p15:guide>
        <p15:guide id="7" orient="horz" pos="3906">
          <p15:clr>
            <a:srgbClr val="F26B43"/>
          </p15:clr>
        </p15:guide>
        <p15:guide id="8" orient="horz" pos="4156">
          <p15:clr>
            <a:srgbClr val="F26B43"/>
          </p15:clr>
        </p15:guide>
        <p15:guide id="9" pos="306">
          <p15:clr>
            <a:srgbClr val="A4A3A4"/>
          </p15:clr>
        </p15:guide>
      </p15:sldGuideLst>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7_Text &amp; half visual with quot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7D78B4C-422E-F348-8FED-676EE2A324E9}"/>
              </a:ext>
            </a:extLst>
          </p:cNvPr>
          <p:cNvSpPr/>
          <p:nvPr userDrawn="1"/>
        </p:nvSpPr>
        <p:spPr>
          <a:xfrm>
            <a:off x="9113520" y="0"/>
            <a:ext cx="307848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Picture Placeholder 24">
            <a:extLst>
              <a:ext uri="{FF2B5EF4-FFF2-40B4-BE49-F238E27FC236}">
                <a16:creationId xmlns:a16="http://schemas.microsoft.com/office/drawing/2014/main" id="{BE4DF369-DD33-714E-9524-A1E8C9A009AF}"/>
              </a:ext>
            </a:extLst>
          </p:cNvPr>
          <p:cNvSpPr>
            <a:spLocks noGrp="1"/>
          </p:cNvSpPr>
          <p:nvPr>
            <p:ph type="pic" sz="quarter" idx="21" hasCustomPrompt="1"/>
          </p:nvPr>
        </p:nvSpPr>
        <p:spPr>
          <a:xfrm>
            <a:off x="5123892" y="0"/>
            <a:ext cx="3989628" cy="6858000"/>
          </a:xfrm>
        </p:spPr>
        <p:txBody>
          <a:bodyPr/>
          <a:lstStyle/>
          <a:p>
            <a:r>
              <a:rPr lang="en-US"/>
              <a:t> </a:t>
            </a:r>
          </a:p>
        </p:txBody>
      </p:sp>
      <p:graphicFrame>
        <p:nvGraphicFramePr>
          <p:cNvPr id="4" name="Objet 3" hidden="1">
            <a:extLst>
              <a:ext uri="{FF2B5EF4-FFF2-40B4-BE49-F238E27FC236}">
                <a16:creationId xmlns:a16="http://schemas.microsoft.com/office/drawing/2014/main" id="{5CF9A8CD-44E6-43DE-97D8-919ABD05CE10}"/>
              </a:ext>
            </a:extLst>
          </p:cNvPr>
          <p:cNvGraphicFramePr>
            <a:graphicFrameLocks noChangeAspect="1"/>
          </p:cNvGraphicFramePr>
          <p:nvPr userDrawn="1">
            <p:custDataLst>
              <p:tags r:id="rId1"/>
            </p:custDataLst>
            <p:extLst>
              <p:ext uri="{D42A27DB-BD31-4B8C-83A1-F6EECF244321}">
                <p14:modId xmlns:p14="http://schemas.microsoft.com/office/powerpoint/2010/main" val="241310785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532" imgH="530" progId="TCLayout.ActiveDocument.1">
                  <p:embed/>
                </p:oleObj>
              </mc:Choice>
              <mc:Fallback>
                <p:oleObj name="Diapositive think-cell" r:id="rId4" imgW="532" imgH="530" progId="TCLayout.ActiveDocument.1">
                  <p:embed/>
                  <p:pic>
                    <p:nvPicPr>
                      <p:cNvPr id="4" name="Objet 3" hidden="1">
                        <a:extLst>
                          <a:ext uri="{FF2B5EF4-FFF2-40B4-BE49-F238E27FC236}">
                            <a16:creationId xmlns:a16="http://schemas.microsoft.com/office/drawing/2014/main" id="{5CF9A8CD-44E6-43DE-97D8-919ABD05CE1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7C1DD757-038C-457E-9D36-3DDC777DAD6B}"/>
              </a:ext>
            </a:extLst>
          </p:cNvPr>
          <p:cNvSpPr/>
          <p:nvPr userDrawn="1">
            <p:custDataLst>
              <p:tags r:id="rId2"/>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a:latin typeface="Arial Black" panose="020B0A04020102020204" pitchFamily="34" charset="0"/>
              <a:ea typeface="+mj-ea"/>
              <a:cs typeface="+mj-cs"/>
              <a:sym typeface="Arial Black" panose="020B0A04020102020204" pitchFamily="34" charset="0"/>
            </a:endParaRPr>
          </a:p>
        </p:txBody>
      </p:sp>
      <p:sp>
        <p:nvSpPr>
          <p:cNvPr id="11" name="Espace réservé du numéro de diapositive 10">
            <a:extLst>
              <a:ext uri="{FF2B5EF4-FFF2-40B4-BE49-F238E27FC236}">
                <a16:creationId xmlns:a16="http://schemas.microsoft.com/office/drawing/2014/main" id="{D13C9137-663D-49DC-8F1F-B4154A1768F8}"/>
              </a:ext>
            </a:extLst>
          </p:cNvPr>
          <p:cNvSpPr>
            <a:spLocks noGrp="1"/>
          </p:cNvSpPr>
          <p:nvPr>
            <p:ph type="sldNum" sz="quarter" idx="14"/>
          </p:nvPr>
        </p:nvSpPr>
        <p:spPr/>
        <p:txBody>
          <a:bodyPr/>
          <a:lstStyle/>
          <a:p>
            <a:fld id="{D61AABEC-672F-4B68-B914-690DA978312C}" type="slidenum">
              <a:rPr lang="en-GB" smtClean="0"/>
              <a:pPr/>
              <a:t>‹#›</a:t>
            </a:fld>
            <a:r>
              <a:rPr lang="en-GB"/>
              <a:t> ‒ </a:t>
            </a:r>
          </a:p>
        </p:txBody>
      </p:sp>
      <p:sp>
        <p:nvSpPr>
          <p:cNvPr id="10" name="Content Placeholder 2">
            <a:extLst>
              <a:ext uri="{FF2B5EF4-FFF2-40B4-BE49-F238E27FC236}">
                <a16:creationId xmlns:a16="http://schemas.microsoft.com/office/drawing/2014/main" id="{BC255F4D-0F63-429F-A210-8AB39E1597B6}"/>
              </a:ext>
            </a:extLst>
          </p:cNvPr>
          <p:cNvSpPr>
            <a:spLocks noGrp="1"/>
          </p:cNvSpPr>
          <p:nvPr>
            <p:ph idx="1" hasCustomPrompt="1"/>
          </p:nvPr>
        </p:nvSpPr>
        <p:spPr>
          <a:xfrm>
            <a:off x="404786" y="1808820"/>
            <a:ext cx="4431074" cy="3868080"/>
          </a:xfrm>
        </p:spPr>
        <p:txBody>
          <a:bodyPr>
            <a:normAutofit/>
          </a:bodyPr>
          <a:lstStyle>
            <a:lvl1pPr>
              <a:spcBef>
                <a:spcPts val="1800"/>
              </a:spcBef>
              <a:defRPr sz="1600">
                <a:solidFill>
                  <a:schemeClr val="tx1">
                    <a:lumMod val="65000"/>
                    <a:lumOff val="35000"/>
                  </a:schemeClr>
                </a:solidFill>
              </a:defRPr>
            </a:lvl1pPr>
            <a:lvl2pPr>
              <a:defRPr sz="1600">
                <a:solidFill>
                  <a:schemeClr val="tx1">
                    <a:lumMod val="65000"/>
                    <a:lumOff val="35000"/>
                  </a:schemeClr>
                </a:solidFill>
              </a:defRPr>
            </a:lvl2pPr>
            <a:lvl3pPr>
              <a:defRPr sz="1400">
                <a:solidFill>
                  <a:schemeClr val="tx1">
                    <a:lumMod val="65000"/>
                    <a:lumOff val="35000"/>
                  </a:schemeClr>
                </a:solidFill>
              </a:defRPr>
            </a:lvl3pPr>
            <a:lvl4pPr>
              <a:defRPr>
                <a:solidFill>
                  <a:schemeClr val="bg2"/>
                </a:solidFill>
              </a:defRPr>
            </a:lvl4pPr>
            <a:lvl5pPr>
              <a:defRPr>
                <a:solidFill>
                  <a:schemeClr val="bg2"/>
                </a:solidFill>
              </a:defRPr>
            </a:lvl5pPr>
          </a:lstStyle>
          <a:p>
            <a:pPr lvl="0"/>
            <a:r>
              <a:rPr lang="en-GB"/>
              <a:t>Click to change the text styles on the slide master</a:t>
            </a:r>
          </a:p>
          <a:p>
            <a:pPr lvl="1"/>
            <a:r>
              <a:rPr lang="en-GB"/>
              <a:t>Second level</a:t>
            </a:r>
          </a:p>
          <a:p>
            <a:pPr lvl="2"/>
            <a:r>
              <a:rPr lang="en-GB"/>
              <a:t>Third level</a:t>
            </a:r>
          </a:p>
        </p:txBody>
      </p:sp>
      <p:sp>
        <p:nvSpPr>
          <p:cNvPr id="14" name="Text Placeholder 5">
            <a:extLst>
              <a:ext uri="{FF2B5EF4-FFF2-40B4-BE49-F238E27FC236}">
                <a16:creationId xmlns:a16="http://schemas.microsoft.com/office/drawing/2014/main" id="{3946F594-BA66-4464-A354-77BE6FF12C05}"/>
              </a:ext>
            </a:extLst>
          </p:cNvPr>
          <p:cNvSpPr>
            <a:spLocks noGrp="1"/>
          </p:cNvSpPr>
          <p:nvPr>
            <p:ph type="body" sz="quarter" idx="15" hasCustomPrompt="1"/>
          </p:nvPr>
        </p:nvSpPr>
        <p:spPr>
          <a:xfrm>
            <a:off x="404786" y="1368596"/>
            <a:ext cx="4431074" cy="353943"/>
          </a:xfrm>
          <a:noFill/>
        </p:spPr>
        <p:txBody>
          <a:bodyPr wrap="square" lIns="72000" rIns="72000" bIns="0">
            <a:spAutoFit/>
          </a:bodyPr>
          <a:lstStyle>
            <a:lvl1pPr marL="0" indent="0">
              <a:buNone/>
              <a:defRPr sz="2000">
                <a:solidFill>
                  <a:schemeClr val="tx1">
                    <a:lumMod val="65000"/>
                    <a:lumOff val="35000"/>
                  </a:schemeClr>
                </a:solidFill>
              </a:defRPr>
            </a:lvl1pPr>
          </a:lstStyle>
          <a:p>
            <a:pPr lvl="0"/>
            <a:r>
              <a:rPr lang="en-GB"/>
              <a:t>Subtitle of the slide</a:t>
            </a:r>
          </a:p>
        </p:txBody>
      </p:sp>
      <p:sp>
        <p:nvSpPr>
          <p:cNvPr id="5" name="Footer Placeholder 4">
            <a:extLst>
              <a:ext uri="{FF2B5EF4-FFF2-40B4-BE49-F238E27FC236}">
                <a16:creationId xmlns:a16="http://schemas.microsoft.com/office/drawing/2014/main" id="{B29368F8-6E35-4241-B5CE-42635516734C}"/>
              </a:ext>
            </a:extLst>
          </p:cNvPr>
          <p:cNvSpPr>
            <a:spLocks noGrp="1"/>
          </p:cNvSpPr>
          <p:nvPr>
            <p:ph type="ftr" sz="quarter" idx="17"/>
          </p:nvPr>
        </p:nvSpPr>
        <p:spPr>
          <a:xfrm>
            <a:off x="402336" y="5916168"/>
            <a:ext cx="4431074" cy="219456"/>
          </a:xfrm>
        </p:spPr>
        <p:txBody>
          <a:bodyPr/>
          <a:lstStyle/>
          <a:p>
            <a:endParaRPr lang="en-US"/>
          </a:p>
        </p:txBody>
      </p:sp>
      <p:sp>
        <p:nvSpPr>
          <p:cNvPr id="15" name="Text Placeholder 10">
            <a:extLst>
              <a:ext uri="{FF2B5EF4-FFF2-40B4-BE49-F238E27FC236}">
                <a16:creationId xmlns:a16="http://schemas.microsoft.com/office/drawing/2014/main" id="{C4A65155-A06C-6448-B5EA-E07981FA9F64}"/>
              </a:ext>
            </a:extLst>
          </p:cNvPr>
          <p:cNvSpPr>
            <a:spLocks noGrp="1"/>
          </p:cNvSpPr>
          <p:nvPr>
            <p:ph type="body" sz="quarter" idx="20" hasCustomPrompt="1"/>
          </p:nvPr>
        </p:nvSpPr>
        <p:spPr>
          <a:xfrm>
            <a:off x="383075" y="338534"/>
            <a:ext cx="4450336" cy="365126"/>
          </a:xfrm>
        </p:spPr>
        <p:txBody>
          <a:bodyPr/>
          <a:lstStyle>
            <a:lvl1pPr>
              <a:defRPr sz="1200" spc="600" baseline="0"/>
            </a:lvl1pPr>
          </a:lstStyle>
          <a:p>
            <a:pPr lvl="0"/>
            <a:r>
              <a:rPr lang="en-US"/>
              <a:t>SUBTITLE OF THE SLIDE</a:t>
            </a:r>
          </a:p>
        </p:txBody>
      </p:sp>
      <p:sp>
        <p:nvSpPr>
          <p:cNvPr id="16" name="Titre 2">
            <a:extLst>
              <a:ext uri="{FF2B5EF4-FFF2-40B4-BE49-F238E27FC236}">
                <a16:creationId xmlns:a16="http://schemas.microsoft.com/office/drawing/2014/main" id="{B1E7C705-1C54-A746-B013-9D3C7578F517}"/>
              </a:ext>
            </a:extLst>
          </p:cNvPr>
          <p:cNvSpPr>
            <a:spLocks noGrp="1"/>
          </p:cNvSpPr>
          <p:nvPr>
            <p:ph type="title" hasCustomPrompt="1"/>
          </p:nvPr>
        </p:nvSpPr>
        <p:spPr>
          <a:xfrm>
            <a:off x="404786" y="595208"/>
            <a:ext cx="4431074" cy="452432"/>
          </a:xfrm>
        </p:spPr>
        <p:txBody>
          <a:bodyPr/>
          <a:lstStyle>
            <a:lvl1pPr>
              <a:defRPr/>
            </a:lvl1pPr>
          </a:lstStyle>
          <a:p>
            <a:r>
              <a:rPr lang="fr-FR" err="1"/>
              <a:t>Title</a:t>
            </a:r>
            <a:r>
              <a:rPr lang="fr-FR"/>
              <a:t> of the slide</a:t>
            </a:r>
          </a:p>
        </p:txBody>
      </p:sp>
      <p:grpSp>
        <p:nvGrpSpPr>
          <p:cNvPr id="18" name="Group 17">
            <a:extLst>
              <a:ext uri="{FF2B5EF4-FFF2-40B4-BE49-F238E27FC236}">
                <a16:creationId xmlns:a16="http://schemas.microsoft.com/office/drawing/2014/main" id="{77304284-0887-E242-800C-2924354F56C6}"/>
              </a:ext>
            </a:extLst>
          </p:cNvPr>
          <p:cNvGrpSpPr/>
          <p:nvPr userDrawn="1"/>
        </p:nvGrpSpPr>
        <p:grpSpPr>
          <a:xfrm>
            <a:off x="11364899" y="6200776"/>
            <a:ext cx="432372" cy="394468"/>
            <a:chOff x="11309880" y="6178130"/>
            <a:chExt cx="490427" cy="447433"/>
          </a:xfrm>
        </p:grpSpPr>
        <p:sp>
          <p:nvSpPr>
            <p:cNvPr id="19" name="Freeform: Shape 6">
              <a:extLst>
                <a:ext uri="{FF2B5EF4-FFF2-40B4-BE49-F238E27FC236}">
                  <a16:creationId xmlns:a16="http://schemas.microsoft.com/office/drawing/2014/main" id="{5E5A7365-9130-3341-976A-7800E7EE9F20}"/>
                </a:ext>
              </a:extLst>
            </p:cNvPr>
            <p:cNvSpPr/>
            <p:nvPr/>
          </p:nvSpPr>
          <p:spPr>
            <a:xfrm>
              <a:off x="11309880" y="6178130"/>
              <a:ext cx="490427" cy="447424"/>
            </a:xfrm>
            <a:custGeom>
              <a:avLst/>
              <a:gdLst>
                <a:gd name="connsiteX0" fmla="*/ 686 w 490426"/>
                <a:gd name="connsiteY0" fmla="*/ 447378 h 447424"/>
                <a:gd name="connsiteX1" fmla="*/ 686 w 490426"/>
                <a:gd name="connsiteY1" fmla="*/ 686 h 447424"/>
                <a:gd name="connsiteX2" fmla="*/ 479355 w 490426"/>
                <a:gd name="connsiteY2" fmla="*/ 686 h 447424"/>
                <a:gd name="connsiteX3" fmla="*/ 431511 w 490426"/>
                <a:gd name="connsiteY3" fmla="*/ 447378 h 447424"/>
                <a:gd name="connsiteX4" fmla="*/ 686 w 490426"/>
                <a:gd name="connsiteY4" fmla="*/ 447378 h 4474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426" h="447424">
                  <a:moveTo>
                    <a:pt x="686" y="447378"/>
                  </a:moveTo>
                  <a:lnTo>
                    <a:pt x="686" y="686"/>
                  </a:lnTo>
                  <a:lnTo>
                    <a:pt x="479355" y="686"/>
                  </a:lnTo>
                  <a:cubicBezTo>
                    <a:pt x="500885" y="149663"/>
                    <a:pt x="492440" y="291009"/>
                    <a:pt x="431511" y="447378"/>
                  </a:cubicBezTo>
                  <a:lnTo>
                    <a:pt x="686" y="447378"/>
                  </a:lnTo>
                  <a:close/>
                </a:path>
              </a:pathLst>
            </a:custGeom>
            <a:solidFill>
              <a:srgbClr val="009D9C"/>
            </a:solidFill>
            <a:ln w="9525" cap="flat">
              <a:noFill/>
              <a:prstDash val="solid"/>
              <a:miter/>
            </a:ln>
          </p:spPr>
          <p:txBody>
            <a:bodyPr rtlCol="0" anchor="ctr"/>
            <a:lstStyle/>
            <a:p>
              <a:endParaRPr lang="en-US"/>
            </a:p>
          </p:txBody>
        </p:sp>
        <p:sp>
          <p:nvSpPr>
            <p:cNvPr id="20" name="Freeform: Shape 8">
              <a:extLst>
                <a:ext uri="{FF2B5EF4-FFF2-40B4-BE49-F238E27FC236}">
                  <a16:creationId xmlns:a16="http://schemas.microsoft.com/office/drawing/2014/main" id="{EB157359-A4DA-CC40-80EE-1BF2E2E3E263}"/>
                </a:ext>
              </a:extLst>
            </p:cNvPr>
            <p:cNvSpPr/>
            <p:nvPr/>
          </p:nvSpPr>
          <p:spPr>
            <a:xfrm>
              <a:off x="11502079" y="6341710"/>
              <a:ext cx="10980" cy="8235"/>
            </a:xfrm>
            <a:custGeom>
              <a:avLst/>
              <a:gdLst>
                <a:gd name="connsiteX0" fmla="*/ 2708 w 10979"/>
                <a:gd name="connsiteY0" fmla="*/ 5920 h 8234"/>
                <a:gd name="connsiteX1" fmla="*/ 686 w 10979"/>
                <a:gd name="connsiteY1" fmla="*/ 7640 h 8234"/>
                <a:gd name="connsiteX2" fmla="*/ 10943 w 10979"/>
                <a:gd name="connsiteY2" fmla="*/ 3532 h 8234"/>
                <a:gd name="connsiteX3" fmla="*/ 11172 w 10979"/>
                <a:gd name="connsiteY3" fmla="*/ 686 h 8234"/>
                <a:gd name="connsiteX4" fmla="*/ 2708 w 10979"/>
                <a:gd name="connsiteY4" fmla="*/ 5920 h 82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79" h="8234">
                  <a:moveTo>
                    <a:pt x="2708" y="5920"/>
                  </a:moveTo>
                  <a:lnTo>
                    <a:pt x="686" y="7640"/>
                  </a:lnTo>
                  <a:cubicBezTo>
                    <a:pt x="5133" y="9241"/>
                    <a:pt x="9973" y="6167"/>
                    <a:pt x="10943" y="3532"/>
                  </a:cubicBezTo>
                  <a:lnTo>
                    <a:pt x="11172" y="686"/>
                  </a:lnTo>
                  <a:cubicBezTo>
                    <a:pt x="7640" y="1482"/>
                    <a:pt x="4154" y="3221"/>
                    <a:pt x="2708" y="5920"/>
                  </a:cubicBezTo>
                </a:path>
              </a:pathLst>
            </a:custGeom>
            <a:solidFill>
              <a:srgbClr val="2F469C"/>
            </a:solidFill>
            <a:ln w="9525" cap="flat">
              <a:noFill/>
              <a:prstDash val="solid"/>
              <a:miter/>
            </a:ln>
          </p:spPr>
          <p:txBody>
            <a:bodyPr rtlCol="0" anchor="ctr"/>
            <a:lstStyle/>
            <a:p>
              <a:endParaRPr lang="en-US"/>
            </a:p>
          </p:txBody>
        </p:sp>
        <p:sp>
          <p:nvSpPr>
            <p:cNvPr id="21" name="Freeform: Shape 11">
              <a:extLst>
                <a:ext uri="{FF2B5EF4-FFF2-40B4-BE49-F238E27FC236}">
                  <a16:creationId xmlns:a16="http://schemas.microsoft.com/office/drawing/2014/main" id="{4CCA07E5-CB33-D445-8B77-2FEF8561EE36}"/>
                </a:ext>
              </a:extLst>
            </p:cNvPr>
            <p:cNvSpPr/>
            <p:nvPr/>
          </p:nvSpPr>
          <p:spPr>
            <a:xfrm>
              <a:off x="11524752" y="6360604"/>
              <a:ext cx="9150" cy="9150"/>
            </a:xfrm>
            <a:custGeom>
              <a:avLst/>
              <a:gdLst>
                <a:gd name="connsiteX0" fmla="*/ 4200 w 9149"/>
                <a:gd name="connsiteY0" fmla="*/ 906 h 9149"/>
                <a:gd name="connsiteX1" fmla="*/ 686 w 9149"/>
                <a:gd name="connsiteY1" fmla="*/ 686 h 9149"/>
                <a:gd name="connsiteX2" fmla="*/ 4950 w 9149"/>
                <a:gd name="connsiteY2" fmla="*/ 8281 h 9149"/>
                <a:gd name="connsiteX3" fmla="*/ 7576 w 9149"/>
                <a:gd name="connsiteY3" fmla="*/ 8866 h 9149"/>
                <a:gd name="connsiteX4" fmla="*/ 4200 w 9149"/>
                <a:gd name="connsiteY4" fmla="*/ 906 h 9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9" h="9149">
                  <a:moveTo>
                    <a:pt x="4200" y="906"/>
                  </a:moveTo>
                  <a:lnTo>
                    <a:pt x="686" y="686"/>
                  </a:lnTo>
                  <a:cubicBezTo>
                    <a:pt x="695" y="3779"/>
                    <a:pt x="1674" y="6286"/>
                    <a:pt x="4950" y="8281"/>
                  </a:cubicBezTo>
                  <a:lnTo>
                    <a:pt x="7576" y="8866"/>
                  </a:lnTo>
                  <a:cubicBezTo>
                    <a:pt x="11172" y="5792"/>
                    <a:pt x="6377" y="2653"/>
                    <a:pt x="4200" y="906"/>
                  </a:cubicBezTo>
                </a:path>
              </a:pathLst>
            </a:custGeom>
            <a:solidFill>
              <a:srgbClr val="2F469C"/>
            </a:solidFill>
            <a:ln w="9525" cap="flat">
              <a:noFill/>
              <a:prstDash val="solid"/>
              <a:miter/>
            </a:ln>
          </p:spPr>
          <p:txBody>
            <a:bodyPr rtlCol="0" anchor="ctr"/>
            <a:lstStyle/>
            <a:p>
              <a:endParaRPr lang="en-US"/>
            </a:p>
          </p:txBody>
        </p:sp>
        <p:sp>
          <p:nvSpPr>
            <p:cNvPr id="22" name="Freeform: Shape 12">
              <a:extLst>
                <a:ext uri="{FF2B5EF4-FFF2-40B4-BE49-F238E27FC236}">
                  <a16:creationId xmlns:a16="http://schemas.microsoft.com/office/drawing/2014/main" id="{B1076E98-8036-F641-B82D-54806759EF86}"/>
                </a:ext>
              </a:extLst>
            </p:cNvPr>
            <p:cNvSpPr/>
            <p:nvPr/>
          </p:nvSpPr>
          <p:spPr>
            <a:xfrm>
              <a:off x="11490340" y="6281696"/>
              <a:ext cx="13725" cy="10065"/>
            </a:xfrm>
            <a:custGeom>
              <a:avLst/>
              <a:gdLst>
                <a:gd name="connsiteX0" fmla="*/ 3303 w 13724"/>
                <a:gd name="connsiteY0" fmla="*/ 7100 h 10064"/>
                <a:gd name="connsiteX1" fmla="*/ 686 w 13724"/>
                <a:gd name="connsiteY1" fmla="*/ 8958 h 10064"/>
                <a:gd name="connsiteX2" fmla="*/ 12325 w 13724"/>
                <a:gd name="connsiteY2" fmla="*/ 4191 h 10064"/>
                <a:gd name="connsiteX3" fmla="*/ 13194 w 13724"/>
                <a:gd name="connsiteY3" fmla="*/ 686 h 10064"/>
                <a:gd name="connsiteX4" fmla="*/ 3303 w 13724"/>
                <a:gd name="connsiteY4" fmla="*/ 7100 h 100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24" h="10064">
                  <a:moveTo>
                    <a:pt x="3303" y="7100"/>
                  </a:moveTo>
                  <a:lnTo>
                    <a:pt x="686" y="8958"/>
                  </a:lnTo>
                  <a:cubicBezTo>
                    <a:pt x="6030" y="10870"/>
                    <a:pt x="10403" y="8034"/>
                    <a:pt x="12325" y="4191"/>
                  </a:cubicBezTo>
                  <a:lnTo>
                    <a:pt x="13194" y="686"/>
                  </a:lnTo>
                  <a:cubicBezTo>
                    <a:pt x="8948" y="1629"/>
                    <a:pt x="5673" y="1601"/>
                    <a:pt x="3303" y="7100"/>
                  </a:cubicBezTo>
                </a:path>
              </a:pathLst>
            </a:custGeom>
            <a:solidFill>
              <a:srgbClr val="2F469C"/>
            </a:solidFill>
            <a:ln w="9525" cap="flat">
              <a:noFill/>
              <a:prstDash val="solid"/>
              <a:miter/>
            </a:ln>
          </p:spPr>
          <p:txBody>
            <a:bodyPr rtlCol="0" anchor="ctr"/>
            <a:lstStyle/>
            <a:p>
              <a:endParaRPr lang="en-US"/>
            </a:p>
          </p:txBody>
        </p:sp>
        <p:sp>
          <p:nvSpPr>
            <p:cNvPr id="23" name="Freeform: Shape 13">
              <a:extLst>
                <a:ext uri="{FF2B5EF4-FFF2-40B4-BE49-F238E27FC236}">
                  <a16:creationId xmlns:a16="http://schemas.microsoft.com/office/drawing/2014/main" id="{4418A4B1-4813-314B-AF7E-E5943F6B34AB}"/>
                </a:ext>
              </a:extLst>
            </p:cNvPr>
            <p:cNvSpPr/>
            <p:nvPr/>
          </p:nvSpPr>
          <p:spPr>
            <a:xfrm>
              <a:off x="11483340" y="6302842"/>
              <a:ext cx="10980" cy="9150"/>
            </a:xfrm>
            <a:custGeom>
              <a:avLst/>
              <a:gdLst>
                <a:gd name="connsiteX0" fmla="*/ 10577 w 10979"/>
                <a:gd name="connsiteY0" fmla="*/ 3568 h 9149"/>
                <a:gd name="connsiteX1" fmla="*/ 9799 w 10979"/>
                <a:gd name="connsiteY1" fmla="*/ 686 h 9149"/>
                <a:gd name="connsiteX2" fmla="*/ 686 w 10979"/>
                <a:gd name="connsiteY2" fmla="*/ 6441 h 9149"/>
                <a:gd name="connsiteX3" fmla="*/ 686 w 10979"/>
                <a:gd name="connsiteY3" fmla="*/ 8720 h 9149"/>
                <a:gd name="connsiteX4" fmla="*/ 10577 w 10979"/>
                <a:gd name="connsiteY4" fmla="*/ 3568 h 9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79" h="9149">
                  <a:moveTo>
                    <a:pt x="10577" y="3568"/>
                  </a:moveTo>
                  <a:lnTo>
                    <a:pt x="9799" y="686"/>
                  </a:lnTo>
                  <a:cubicBezTo>
                    <a:pt x="5554" y="1638"/>
                    <a:pt x="2416" y="3202"/>
                    <a:pt x="686" y="6441"/>
                  </a:cubicBezTo>
                  <a:lnTo>
                    <a:pt x="686" y="8720"/>
                  </a:lnTo>
                  <a:cubicBezTo>
                    <a:pt x="6021" y="10623"/>
                    <a:pt x="8857" y="5838"/>
                    <a:pt x="10577" y="3568"/>
                  </a:cubicBezTo>
                </a:path>
              </a:pathLst>
            </a:custGeom>
            <a:solidFill>
              <a:srgbClr val="2F469C"/>
            </a:solidFill>
            <a:ln w="9525" cap="flat">
              <a:noFill/>
              <a:prstDash val="solid"/>
              <a:miter/>
            </a:ln>
          </p:spPr>
          <p:txBody>
            <a:bodyPr rtlCol="0" anchor="ctr"/>
            <a:lstStyle/>
            <a:p>
              <a:endParaRPr lang="en-US"/>
            </a:p>
          </p:txBody>
        </p:sp>
        <p:sp>
          <p:nvSpPr>
            <p:cNvPr id="24" name="Freeform: Shape 14">
              <a:extLst>
                <a:ext uri="{FF2B5EF4-FFF2-40B4-BE49-F238E27FC236}">
                  <a16:creationId xmlns:a16="http://schemas.microsoft.com/office/drawing/2014/main" id="{27644F62-624D-5244-89B0-FB0F336417C5}"/>
                </a:ext>
              </a:extLst>
            </p:cNvPr>
            <p:cNvSpPr/>
            <p:nvPr/>
          </p:nvSpPr>
          <p:spPr>
            <a:xfrm>
              <a:off x="11480056" y="6325904"/>
              <a:ext cx="12810" cy="8235"/>
            </a:xfrm>
            <a:custGeom>
              <a:avLst/>
              <a:gdLst>
                <a:gd name="connsiteX0" fmla="*/ 686 w 12809"/>
                <a:gd name="connsiteY0" fmla="*/ 6492 h 8234"/>
                <a:gd name="connsiteX1" fmla="*/ 2443 w 12809"/>
                <a:gd name="connsiteY1" fmla="*/ 7544 h 8234"/>
                <a:gd name="connsiteX2" fmla="*/ 10120 w 12809"/>
                <a:gd name="connsiteY2" fmla="*/ 2832 h 8234"/>
                <a:gd name="connsiteX3" fmla="*/ 12370 w 12809"/>
                <a:gd name="connsiteY3" fmla="*/ 864 h 8234"/>
                <a:gd name="connsiteX4" fmla="*/ 686 w 12809"/>
                <a:gd name="connsiteY4" fmla="*/ 6492 h 82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09" h="8234">
                  <a:moveTo>
                    <a:pt x="686" y="6492"/>
                  </a:moveTo>
                  <a:lnTo>
                    <a:pt x="2443" y="7544"/>
                  </a:lnTo>
                  <a:cubicBezTo>
                    <a:pt x="8290" y="9456"/>
                    <a:pt x="8674" y="4735"/>
                    <a:pt x="10120" y="2832"/>
                  </a:cubicBezTo>
                  <a:lnTo>
                    <a:pt x="12370" y="864"/>
                  </a:lnTo>
                  <a:cubicBezTo>
                    <a:pt x="6954" y="-206"/>
                    <a:pt x="2123" y="3783"/>
                    <a:pt x="686" y="6492"/>
                  </a:cubicBezTo>
                </a:path>
              </a:pathLst>
            </a:custGeom>
            <a:solidFill>
              <a:srgbClr val="2F469C"/>
            </a:solidFill>
            <a:ln w="9525" cap="flat">
              <a:noFill/>
              <a:prstDash val="solid"/>
              <a:miter/>
            </a:ln>
          </p:spPr>
          <p:txBody>
            <a:bodyPr rtlCol="0" anchor="ctr"/>
            <a:lstStyle/>
            <a:p>
              <a:endParaRPr lang="en-US"/>
            </a:p>
          </p:txBody>
        </p:sp>
        <p:sp>
          <p:nvSpPr>
            <p:cNvPr id="25" name="Freeform: Shape 15">
              <a:extLst>
                <a:ext uri="{FF2B5EF4-FFF2-40B4-BE49-F238E27FC236}">
                  <a16:creationId xmlns:a16="http://schemas.microsoft.com/office/drawing/2014/main" id="{C866EF9E-DAED-2043-A8DE-0D503960F8B4}"/>
                </a:ext>
              </a:extLst>
            </p:cNvPr>
            <p:cNvSpPr/>
            <p:nvPr/>
          </p:nvSpPr>
          <p:spPr>
            <a:xfrm>
              <a:off x="11512418" y="6248710"/>
              <a:ext cx="12810" cy="8235"/>
            </a:xfrm>
            <a:custGeom>
              <a:avLst/>
              <a:gdLst>
                <a:gd name="connsiteX0" fmla="*/ 2791 w 12809"/>
                <a:gd name="connsiteY0" fmla="*/ 816 h 8234"/>
                <a:gd name="connsiteX1" fmla="*/ 686 w 12809"/>
                <a:gd name="connsiteY1" fmla="*/ 1822 h 8234"/>
                <a:gd name="connsiteX2" fmla="*/ 11840 w 12809"/>
                <a:gd name="connsiteY2" fmla="*/ 6727 h 8234"/>
                <a:gd name="connsiteX3" fmla="*/ 12151 w 12809"/>
                <a:gd name="connsiteY3" fmla="*/ 3186 h 8234"/>
                <a:gd name="connsiteX4" fmla="*/ 2791 w 12809"/>
                <a:gd name="connsiteY4" fmla="*/ 816 h 82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09" h="8234">
                  <a:moveTo>
                    <a:pt x="2791" y="816"/>
                  </a:moveTo>
                  <a:lnTo>
                    <a:pt x="686" y="1822"/>
                  </a:lnTo>
                  <a:cubicBezTo>
                    <a:pt x="1263" y="5546"/>
                    <a:pt x="9717" y="9700"/>
                    <a:pt x="11840" y="6727"/>
                  </a:cubicBezTo>
                  <a:lnTo>
                    <a:pt x="12151" y="3186"/>
                  </a:lnTo>
                  <a:cubicBezTo>
                    <a:pt x="9388" y="1310"/>
                    <a:pt x="6551" y="313"/>
                    <a:pt x="2791" y="816"/>
                  </a:cubicBezTo>
                </a:path>
              </a:pathLst>
            </a:custGeom>
            <a:solidFill>
              <a:srgbClr val="2F469C"/>
            </a:solidFill>
            <a:ln w="9525" cap="flat">
              <a:noFill/>
              <a:prstDash val="solid"/>
              <a:miter/>
            </a:ln>
          </p:spPr>
          <p:txBody>
            <a:bodyPr rtlCol="0" anchor="ctr"/>
            <a:lstStyle/>
            <a:p>
              <a:endParaRPr lang="en-US"/>
            </a:p>
          </p:txBody>
        </p:sp>
        <p:sp>
          <p:nvSpPr>
            <p:cNvPr id="26" name="Freeform: Shape 16">
              <a:extLst>
                <a:ext uri="{FF2B5EF4-FFF2-40B4-BE49-F238E27FC236}">
                  <a16:creationId xmlns:a16="http://schemas.microsoft.com/office/drawing/2014/main" id="{B002E993-2CAB-504D-9D57-A985A7DE3925}"/>
                </a:ext>
              </a:extLst>
            </p:cNvPr>
            <p:cNvSpPr/>
            <p:nvPr/>
          </p:nvSpPr>
          <p:spPr>
            <a:xfrm>
              <a:off x="11538797" y="6238317"/>
              <a:ext cx="8235" cy="12810"/>
            </a:xfrm>
            <a:custGeom>
              <a:avLst/>
              <a:gdLst>
                <a:gd name="connsiteX0" fmla="*/ 5773 w 8234"/>
                <a:gd name="connsiteY0" fmla="*/ 1674 h 12809"/>
                <a:gd name="connsiteX1" fmla="*/ 2525 w 8234"/>
                <a:gd name="connsiteY1" fmla="*/ 686 h 12809"/>
                <a:gd name="connsiteX2" fmla="*/ 1692 w 8234"/>
                <a:gd name="connsiteY2" fmla="*/ 9324 h 12809"/>
                <a:gd name="connsiteX3" fmla="*/ 3376 w 8234"/>
                <a:gd name="connsiteY3" fmla="*/ 12700 h 12809"/>
                <a:gd name="connsiteX4" fmla="*/ 5773 w 8234"/>
                <a:gd name="connsiteY4" fmla="*/ 1674 h 12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34" h="12809">
                  <a:moveTo>
                    <a:pt x="5773" y="1674"/>
                  </a:moveTo>
                  <a:lnTo>
                    <a:pt x="2525" y="686"/>
                  </a:lnTo>
                  <a:cubicBezTo>
                    <a:pt x="777" y="3157"/>
                    <a:pt x="-147" y="5051"/>
                    <a:pt x="1692" y="9324"/>
                  </a:cubicBezTo>
                  <a:lnTo>
                    <a:pt x="3376" y="12700"/>
                  </a:lnTo>
                  <a:cubicBezTo>
                    <a:pt x="7228" y="8958"/>
                    <a:pt x="11025" y="5408"/>
                    <a:pt x="5773" y="1674"/>
                  </a:cubicBezTo>
                </a:path>
              </a:pathLst>
            </a:custGeom>
            <a:solidFill>
              <a:srgbClr val="2F469C"/>
            </a:solidFill>
            <a:ln w="9525" cap="flat">
              <a:noFill/>
              <a:prstDash val="solid"/>
              <a:miter/>
            </a:ln>
          </p:spPr>
          <p:txBody>
            <a:bodyPr rtlCol="0" anchor="ctr"/>
            <a:lstStyle/>
            <a:p>
              <a:endParaRPr lang="en-US"/>
            </a:p>
          </p:txBody>
        </p:sp>
        <p:sp>
          <p:nvSpPr>
            <p:cNvPr id="27" name="Freeform: Shape 17">
              <a:extLst>
                <a:ext uri="{FF2B5EF4-FFF2-40B4-BE49-F238E27FC236}">
                  <a16:creationId xmlns:a16="http://schemas.microsoft.com/office/drawing/2014/main" id="{C73BDECF-1CC4-8B46-AC6D-177F3017B8E4}"/>
                </a:ext>
              </a:extLst>
            </p:cNvPr>
            <p:cNvSpPr/>
            <p:nvPr/>
          </p:nvSpPr>
          <p:spPr>
            <a:xfrm>
              <a:off x="11565505" y="6216148"/>
              <a:ext cx="92412" cy="236064"/>
            </a:xfrm>
            <a:custGeom>
              <a:avLst/>
              <a:gdLst>
                <a:gd name="connsiteX0" fmla="*/ 59144 w 92412"/>
                <a:gd name="connsiteY0" fmla="*/ 101773 h 236064"/>
                <a:gd name="connsiteX1" fmla="*/ 42885 w 92412"/>
                <a:gd name="connsiteY1" fmla="*/ 97628 h 236064"/>
                <a:gd name="connsiteX2" fmla="*/ 62520 w 92412"/>
                <a:gd name="connsiteY2" fmla="*/ 93803 h 236064"/>
                <a:gd name="connsiteX3" fmla="*/ 64561 w 92412"/>
                <a:gd name="connsiteY3" fmla="*/ 97317 h 236064"/>
                <a:gd name="connsiteX4" fmla="*/ 59144 w 92412"/>
                <a:gd name="connsiteY4" fmla="*/ 101773 h 236064"/>
                <a:gd name="connsiteX5" fmla="*/ 83427 w 92412"/>
                <a:gd name="connsiteY5" fmla="*/ 106036 h 236064"/>
                <a:gd name="connsiteX6" fmla="*/ 78578 w 92412"/>
                <a:gd name="connsiteY6" fmla="*/ 87966 h 236064"/>
                <a:gd name="connsiteX7" fmla="*/ 82833 w 92412"/>
                <a:gd name="connsiteY7" fmla="*/ 80746 h 236064"/>
                <a:gd name="connsiteX8" fmla="*/ 81945 w 92412"/>
                <a:gd name="connsiteY8" fmla="*/ 58897 h 236064"/>
                <a:gd name="connsiteX9" fmla="*/ 83775 w 92412"/>
                <a:gd name="connsiteY9" fmla="*/ 57067 h 236064"/>
                <a:gd name="connsiteX10" fmla="*/ 81945 w 92412"/>
                <a:gd name="connsiteY10" fmla="*/ 50735 h 236064"/>
                <a:gd name="connsiteX11" fmla="*/ 80399 w 92412"/>
                <a:gd name="connsiteY11" fmla="*/ 41439 h 236064"/>
                <a:gd name="connsiteX12" fmla="*/ 77160 w 92412"/>
                <a:gd name="connsiteY12" fmla="*/ 34128 h 236064"/>
                <a:gd name="connsiteX13" fmla="*/ 78697 w 92412"/>
                <a:gd name="connsiteY13" fmla="*/ 30843 h 236064"/>
                <a:gd name="connsiteX14" fmla="*/ 73262 w 92412"/>
                <a:gd name="connsiteY14" fmla="*/ 27650 h 236064"/>
                <a:gd name="connsiteX15" fmla="*/ 68477 w 92412"/>
                <a:gd name="connsiteY15" fmla="*/ 24768 h 236064"/>
                <a:gd name="connsiteX16" fmla="*/ 67223 w 92412"/>
                <a:gd name="connsiteY16" fmla="*/ 20486 h 236064"/>
                <a:gd name="connsiteX17" fmla="*/ 63206 w 92412"/>
                <a:gd name="connsiteY17" fmla="*/ 22343 h 236064"/>
                <a:gd name="connsiteX18" fmla="*/ 62346 w 92412"/>
                <a:gd name="connsiteY18" fmla="*/ 17128 h 236064"/>
                <a:gd name="connsiteX19" fmla="*/ 56939 w 92412"/>
                <a:gd name="connsiteY19" fmla="*/ 19315 h 236064"/>
                <a:gd name="connsiteX20" fmla="*/ 53956 w 92412"/>
                <a:gd name="connsiteY20" fmla="*/ 12581 h 236064"/>
                <a:gd name="connsiteX21" fmla="*/ 51046 w 92412"/>
                <a:gd name="connsiteY21" fmla="*/ 13212 h 236064"/>
                <a:gd name="connsiteX22" fmla="*/ 46856 w 92412"/>
                <a:gd name="connsiteY22" fmla="*/ 16524 h 236064"/>
                <a:gd name="connsiteX23" fmla="*/ 46774 w 92412"/>
                <a:gd name="connsiteY23" fmla="*/ 10192 h 236064"/>
                <a:gd name="connsiteX24" fmla="*/ 44788 w 92412"/>
                <a:gd name="connsiteY24" fmla="*/ 9195 h 236064"/>
                <a:gd name="connsiteX25" fmla="*/ 41357 w 92412"/>
                <a:gd name="connsiteY25" fmla="*/ 7612 h 236064"/>
                <a:gd name="connsiteX26" fmla="*/ 36407 w 92412"/>
                <a:gd name="connsiteY26" fmla="*/ 9634 h 236064"/>
                <a:gd name="connsiteX27" fmla="*/ 38484 w 92412"/>
                <a:gd name="connsiteY27" fmla="*/ 3678 h 236064"/>
                <a:gd name="connsiteX28" fmla="*/ 32289 w 92412"/>
                <a:gd name="connsiteY28" fmla="*/ 10870 h 236064"/>
                <a:gd name="connsiteX29" fmla="*/ 28666 w 92412"/>
                <a:gd name="connsiteY29" fmla="*/ 11592 h 236064"/>
                <a:gd name="connsiteX30" fmla="*/ 35108 w 92412"/>
                <a:gd name="connsiteY30" fmla="*/ 2726 h 236064"/>
                <a:gd name="connsiteX31" fmla="*/ 28355 w 92412"/>
                <a:gd name="connsiteY31" fmla="*/ 8921 h 236064"/>
                <a:gd name="connsiteX32" fmla="*/ 23076 w 92412"/>
                <a:gd name="connsiteY32" fmla="*/ 9753 h 236064"/>
                <a:gd name="connsiteX33" fmla="*/ 24796 w 92412"/>
                <a:gd name="connsiteY33" fmla="*/ 2013 h 236064"/>
                <a:gd name="connsiteX34" fmla="*/ 23057 w 92412"/>
                <a:gd name="connsiteY34" fmla="*/ 6038 h 236064"/>
                <a:gd name="connsiteX35" fmla="*/ 22234 w 92412"/>
                <a:gd name="connsiteY35" fmla="*/ 1738 h 236064"/>
                <a:gd name="connsiteX36" fmla="*/ 19141 w 92412"/>
                <a:gd name="connsiteY36" fmla="*/ 11867 h 236064"/>
                <a:gd name="connsiteX37" fmla="*/ 17028 w 92412"/>
                <a:gd name="connsiteY37" fmla="*/ 2150 h 236064"/>
                <a:gd name="connsiteX38" fmla="*/ 11007 w 92412"/>
                <a:gd name="connsiteY38" fmla="*/ 11583 h 236064"/>
                <a:gd name="connsiteX39" fmla="*/ 7988 w 92412"/>
                <a:gd name="connsiteY39" fmla="*/ 12288 h 236064"/>
                <a:gd name="connsiteX40" fmla="*/ 5499 w 92412"/>
                <a:gd name="connsiteY40" fmla="*/ 2699 h 236064"/>
                <a:gd name="connsiteX41" fmla="*/ 1336 w 92412"/>
                <a:gd name="connsiteY41" fmla="*/ 231324 h 236064"/>
                <a:gd name="connsiteX42" fmla="*/ 686 w 92412"/>
                <a:gd name="connsiteY42" fmla="*/ 235359 h 236064"/>
                <a:gd name="connsiteX43" fmla="*/ 21621 w 92412"/>
                <a:gd name="connsiteY43" fmla="*/ 233191 h 236064"/>
                <a:gd name="connsiteX44" fmla="*/ 69181 w 92412"/>
                <a:gd name="connsiteY44" fmla="*/ 235753 h 236064"/>
                <a:gd name="connsiteX45" fmla="*/ 80216 w 92412"/>
                <a:gd name="connsiteY45" fmla="*/ 234051 h 236064"/>
                <a:gd name="connsiteX46" fmla="*/ 55283 w 92412"/>
                <a:gd name="connsiteY46" fmla="*/ 227381 h 236064"/>
                <a:gd name="connsiteX47" fmla="*/ 35959 w 92412"/>
                <a:gd name="connsiteY47" fmla="*/ 212567 h 236064"/>
                <a:gd name="connsiteX48" fmla="*/ 31457 w 92412"/>
                <a:gd name="connsiteY48" fmla="*/ 199959 h 236064"/>
                <a:gd name="connsiteX49" fmla="*/ 31649 w 92412"/>
                <a:gd name="connsiteY49" fmla="*/ 182565 h 236064"/>
                <a:gd name="connsiteX50" fmla="*/ 41476 w 92412"/>
                <a:gd name="connsiteY50" fmla="*/ 178988 h 236064"/>
                <a:gd name="connsiteX51" fmla="*/ 76565 w 92412"/>
                <a:gd name="connsiteY51" fmla="*/ 176792 h 236064"/>
                <a:gd name="connsiteX52" fmla="*/ 79045 w 92412"/>
                <a:gd name="connsiteY52" fmla="*/ 163671 h 236064"/>
                <a:gd name="connsiteX53" fmla="*/ 79639 w 92412"/>
                <a:gd name="connsiteY53" fmla="*/ 155518 h 236064"/>
                <a:gd name="connsiteX54" fmla="*/ 82238 w 92412"/>
                <a:gd name="connsiteY54" fmla="*/ 149132 h 236064"/>
                <a:gd name="connsiteX55" fmla="*/ 77160 w 92412"/>
                <a:gd name="connsiteY55" fmla="*/ 143816 h 236064"/>
                <a:gd name="connsiteX56" fmla="*/ 84836 w 92412"/>
                <a:gd name="connsiteY56" fmla="*/ 137201 h 236064"/>
                <a:gd name="connsiteX57" fmla="*/ 81177 w 92412"/>
                <a:gd name="connsiteY57" fmla="*/ 128929 h 236064"/>
                <a:gd name="connsiteX58" fmla="*/ 91928 w 92412"/>
                <a:gd name="connsiteY58" fmla="*/ 121362 h 236064"/>
                <a:gd name="connsiteX59" fmla="*/ 83427 w 92412"/>
                <a:gd name="connsiteY59" fmla="*/ 106036 h 236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92412" h="236064">
                  <a:moveTo>
                    <a:pt x="59144" y="101773"/>
                  </a:moveTo>
                  <a:cubicBezTo>
                    <a:pt x="52117" y="103365"/>
                    <a:pt x="41494" y="98552"/>
                    <a:pt x="42885" y="97628"/>
                  </a:cubicBezTo>
                  <a:cubicBezTo>
                    <a:pt x="46472" y="95212"/>
                    <a:pt x="54633" y="90976"/>
                    <a:pt x="62520" y="93803"/>
                  </a:cubicBezTo>
                  <a:cubicBezTo>
                    <a:pt x="63865" y="94270"/>
                    <a:pt x="64414" y="95606"/>
                    <a:pt x="64561" y="97317"/>
                  </a:cubicBezTo>
                  <a:cubicBezTo>
                    <a:pt x="64917" y="101324"/>
                    <a:pt x="61678" y="101425"/>
                    <a:pt x="59144" y="101773"/>
                  </a:cubicBezTo>
                  <a:moveTo>
                    <a:pt x="83427" y="106036"/>
                  </a:moveTo>
                  <a:cubicBezTo>
                    <a:pt x="79768" y="101141"/>
                    <a:pt x="72823" y="94453"/>
                    <a:pt x="78578" y="87966"/>
                  </a:cubicBezTo>
                  <a:cubicBezTo>
                    <a:pt x="81588" y="85669"/>
                    <a:pt x="82485" y="83930"/>
                    <a:pt x="82833" y="80746"/>
                  </a:cubicBezTo>
                  <a:cubicBezTo>
                    <a:pt x="84059" y="69730"/>
                    <a:pt x="83491" y="64945"/>
                    <a:pt x="81945" y="58897"/>
                  </a:cubicBezTo>
                  <a:cubicBezTo>
                    <a:pt x="82211" y="58357"/>
                    <a:pt x="83354" y="59034"/>
                    <a:pt x="83775" y="57067"/>
                  </a:cubicBezTo>
                  <a:cubicBezTo>
                    <a:pt x="84919" y="51760"/>
                    <a:pt x="81945" y="50735"/>
                    <a:pt x="81945" y="50735"/>
                  </a:cubicBezTo>
                  <a:cubicBezTo>
                    <a:pt x="84196" y="48768"/>
                    <a:pt x="83986" y="41375"/>
                    <a:pt x="80399" y="41439"/>
                  </a:cubicBezTo>
                  <a:cubicBezTo>
                    <a:pt x="82366" y="38209"/>
                    <a:pt x="80673" y="32994"/>
                    <a:pt x="77160" y="34128"/>
                  </a:cubicBezTo>
                  <a:cubicBezTo>
                    <a:pt x="77160" y="34128"/>
                    <a:pt x="78944" y="33204"/>
                    <a:pt x="78697" y="30843"/>
                  </a:cubicBezTo>
                  <a:cubicBezTo>
                    <a:pt x="78230" y="26150"/>
                    <a:pt x="71524" y="30752"/>
                    <a:pt x="73262" y="27650"/>
                  </a:cubicBezTo>
                  <a:cubicBezTo>
                    <a:pt x="74177" y="26022"/>
                    <a:pt x="70407" y="20477"/>
                    <a:pt x="68477" y="24768"/>
                  </a:cubicBezTo>
                  <a:cubicBezTo>
                    <a:pt x="67342" y="24018"/>
                    <a:pt x="69273" y="21328"/>
                    <a:pt x="67223" y="20486"/>
                  </a:cubicBezTo>
                  <a:cubicBezTo>
                    <a:pt x="66025" y="20541"/>
                    <a:pt x="64762" y="21492"/>
                    <a:pt x="63206" y="22343"/>
                  </a:cubicBezTo>
                  <a:cubicBezTo>
                    <a:pt x="62786" y="20559"/>
                    <a:pt x="64625" y="19626"/>
                    <a:pt x="62346" y="17128"/>
                  </a:cubicBezTo>
                  <a:cubicBezTo>
                    <a:pt x="59272" y="14987"/>
                    <a:pt x="59062" y="18153"/>
                    <a:pt x="56939" y="19315"/>
                  </a:cubicBezTo>
                  <a:cubicBezTo>
                    <a:pt x="53014" y="18427"/>
                    <a:pt x="62301" y="16103"/>
                    <a:pt x="53956" y="12581"/>
                  </a:cubicBezTo>
                  <a:cubicBezTo>
                    <a:pt x="51824" y="17686"/>
                    <a:pt x="51998" y="13907"/>
                    <a:pt x="51046" y="13212"/>
                  </a:cubicBezTo>
                  <a:cubicBezTo>
                    <a:pt x="50479" y="12791"/>
                    <a:pt x="49198" y="14136"/>
                    <a:pt x="46856" y="16524"/>
                  </a:cubicBezTo>
                  <a:cubicBezTo>
                    <a:pt x="48082" y="13148"/>
                    <a:pt x="50891" y="8994"/>
                    <a:pt x="46774" y="10192"/>
                  </a:cubicBezTo>
                  <a:cubicBezTo>
                    <a:pt x="42089" y="12297"/>
                    <a:pt x="44843" y="9543"/>
                    <a:pt x="44788" y="9195"/>
                  </a:cubicBezTo>
                  <a:cubicBezTo>
                    <a:pt x="48841" y="7365"/>
                    <a:pt x="41046" y="3010"/>
                    <a:pt x="41357" y="7612"/>
                  </a:cubicBezTo>
                  <a:cubicBezTo>
                    <a:pt x="41256" y="10741"/>
                    <a:pt x="34504" y="13413"/>
                    <a:pt x="36407" y="9634"/>
                  </a:cubicBezTo>
                  <a:cubicBezTo>
                    <a:pt x="37679" y="4876"/>
                    <a:pt x="43507" y="12150"/>
                    <a:pt x="38484" y="3678"/>
                  </a:cubicBezTo>
                  <a:cubicBezTo>
                    <a:pt x="35355" y="7228"/>
                    <a:pt x="32811" y="9570"/>
                    <a:pt x="32289" y="10870"/>
                  </a:cubicBezTo>
                  <a:cubicBezTo>
                    <a:pt x="29856" y="20605"/>
                    <a:pt x="31201" y="11730"/>
                    <a:pt x="28666" y="11592"/>
                  </a:cubicBezTo>
                  <a:cubicBezTo>
                    <a:pt x="32042" y="9341"/>
                    <a:pt x="36379" y="5325"/>
                    <a:pt x="35108" y="2726"/>
                  </a:cubicBezTo>
                  <a:cubicBezTo>
                    <a:pt x="31448" y="2452"/>
                    <a:pt x="23039" y="8427"/>
                    <a:pt x="28355" y="8921"/>
                  </a:cubicBezTo>
                  <a:cubicBezTo>
                    <a:pt x="27953" y="10815"/>
                    <a:pt x="24869" y="13065"/>
                    <a:pt x="23076" y="9753"/>
                  </a:cubicBezTo>
                  <a:cubicBezTo>
                    <a:pt x="26031" y="8976"/>
                    <a:pt x="31118" y="-943"/>
                    <a:pt x="24796" y="2013"/>
                  </a:cubicBezTo>
                  <a:cubicBezTo>
                    <a:pt x="24192" y="2607"/>
                    <a:pt x="24192" y="4373"/>
                    <a:pt x="23057" y="6038"/>
                  </a:cubicBezTo>
                  <a:cubicBezTo>
                    <a:pt x="21557" y="4684"/>
                    <a:pt x="22755" y="2589"/>
                    <a:pt x="22234" y="1738"/>
                  </a:cubicBezTo>
                  <a:cubicBezTo>
                    <a:pt x="17192" y="-2910"/>
                    <a:pt x="18949" y="9195"/>
                    <a:pt x="19141" y="11867"/>
                  </a:cubicBezTo>
                  <a:cubicBezTo>
                    <a:pt x="12544" y="7786"/>
                    <a:pt x="18739" y="8921"/>
                    <a:pt x="17028" y="2150"/>
                  </a:cubicBezTo>
                  <a:cubicBezTo>
                    <a:pt x="11565" y="3138"/>
                    <a:pt x="10092" y="5462"/>
                    <a:pt x="11007" y="11583"/>
                  </a:cubicBezTo>
                  <a:cubicBezTo>
                    <a:pt x="10266" y="13056"/>
                    <a:pt x="8894" y="16442"/>
                    <a:pt x="7988" y="12288"/>
                  </a:cubicBezTo>
                  <a:cubicBezTo>
                    <a:pt x="10943" y="8417"/>
                    <a:pt x="10659" y="2854"/>
                    <a:pt x="5499" y="2699"/>
                  </a:cubicBezTo>
                  <a:cubicBezTo>
                    <a:pt x="13825" y="78862"/>
                    <a:pt x="13212" y="155839"/>
                    <a:pt x="1336" y="231324"/>
                  </a:cubicBezTo>
                  <a:lnTo>
                    <a:pt x="686" y="235359"/>
                  </a:lnTo>
                  <a:cubicBezTo>
                    <a:pt x="6670" y="235295"/>
                    <a:pt x="15344" y="233511"/>
                    <a:pt x="21621" y="233191"/>
                  </a:cubicBezTo>
                  <a:cubicBezTo>
                    <a:pt x="39673" y="233795"/>
                    <a:pt x="39307" y="236146"/>
                    <a:pt x="69181" y="235753"/>
                  </a:cubicBezTo>
                  <a:cubicBezTo>
                    <a:pt x="76062" y="235076"/>
                    <a:pt x="77992" y="233959"/>
                    <a:pt x="80216" y="234051"/>
                  </a:cubicBezTo>
                  <a:cubicBezTo>
                    <a:pt x="78029" y="224819"/>
                    <a:pt x="62941" y="230052"/>
                    <a:pt x="55283" y="227381"/>
                  </a:cubicBezTo>
                  <a:cubicBezTo>
                    <a:pt x="42308" y="226127"/>
                    <a:pt x="40076" y="218332"/>
                    <a:pt x="35959" y="212567"/>
                  </a:cubicBezTo>
                  <a:cubicBezTo>
                    <a:pt x="34083" y="209347"/>
                    <a:pt x="31384" y="205311"/>
                    <a:pt x="31457" y="199959"/>
                  </a:cubicBezTo>
                  <a:cubicBezTo>
                    <a:pt x="30450" y="193023"/>
                    <a:pt x="31786" y="189354"/>
                    <a:pt x="31649" y="182565"/>
                  </a:cubicBezTo>
                  <a:cubicBezTo>
                    <a:pt x="32244" y="177551"/>
                    <a:pt x="37944" y="178567"/>
                    <a:pt x="41476" y="178988"/>
                  </a:cubicBezTo>
                  <a:cubicBezTo>
                    <a:pt x="52712" y="180104"/>
                    <a:pt x="71597" y="178283"/>
                    <a:pt x="76565" y="176792"/>
                  </a:cubicBezTo>
                  <a:cubicBezTo>
                    <a:pt x="83674" y="174641"/>
                    <a:pt x="83839" y="170240"/>
                    <a:pt x="79045" y="163671"/>
                  </a:cubicBezTo>
                  <a:cubicBezTo>
                    <a:pt x="78020" y="160423"/>
                    <a:pt x="78203" y="158410"/>
                    <a:pt x="79639" y="155518"/>
                  </a:cubicBezTo>
                  <a:cubicBezTo>
                    <a:pt x="81597" y="153322"/>
                    <a:pt x="84123" y="151849"/>
                    <a:pt x="82238" y="149132"/>
                  </a:cubicBezTo>
                  <a:cubicBezTo>
                    <a:pt x="82238" y="149132"/>
                    <a:pt x="65924" y="145710"/>
                    <a:pt x="77160" y="143816"/>
                  </a:cubicBezTo>
                  <a:cubicBezTo>
                    <a:pt x="88661" y="141885"/>
                    <a:pt x="84836" y="137201"/>
                    <a:pt x="84836" y="137201"/>
                  </a:cubicBezTo>
                  <a:cubicBezTo>
                    <a:pt x="84836" y="137201"/>
                    <a:pt x="82942" y="132470"/>
                    <a:pt x="81177" y="128929"/>
                  </a:cubicBezTo>
                  <a:cubicBezTo>
                    <a:pt x="79877" y="126321"/>
                    <a:pt x="90747" y="125498"/>
                    <a:pt x="91928" y="121362"/>
                  </a:cubicBezTo>
                  <a:cubicBezTo>
                    <a:pt x="94526" y="117849"/>
                    <a:pt x="86291" y="109980"/>
                    <a:pt x="83427" y="106036"/>
                  </a:cubicBezTo>
                </a:path>
              </a:pathLst>
            </a:custGeom>
            <a:solidFill>
              <a:srgbClr val="2F469C"/>
            </a:solidFill>
            <a:ln w="9525" cap="flat">
              <a:noFill/>
              <a:prstDash val="solid"/>
              <a:miter/>
            </a:ln>
          </p:spPr>
          <p:txBody>
            <a:bodyPr rtlCol="0" anchor="ctr"/>
            <a:lstStyle/>
            <a:p>
              <a:endParaRPr lang="en-US"/>
            </a:p>
          </p:txBody>
        </p:sp>
        <p:sp>
          <p:nvSpPr>
            <p:cNvPr id="28" name="Freeform: Shape 18">
              <a:extLst>
                <a:ext uri="{FF2B5EF4-FFF2-40B4-BE49-F238E27FC236}">
                  <a16:creationId xmlns:a16="http://schemas.microsoft.com/office/drawing/2014/main" id="{F2F5CAEA-2307-4743-8C95-241D1681D520}"/>
                </a:ext>
              </a:extLst>
            </p:cNvPr>
            <p:cNvSpPr/>
            <p:nvPr/>
          </p:nvSpPr>
          <p:spPr>
            <a:xfrm>
              <a:off x="11309880" y="6178139"/>
              <a:ext cx="261683" cy="447424"/>
            </a:xfrm>
            <a:custGeom>
              <a:avLst/>
              <a:gdLst>
                <a:gd name="connsiteX0" fmla="*/ 256312 w 261682"/>
                <a:gd name="connsiteY0" fmla="*/ 273395 h 447424"/>
                <a:gd name="connsiteX1" fmla="*/ 208193 w 261682"/>
                <a:gd name="connsiteY1" fmla="*/ 447378 h 447424"/>
                <a:gd name="connsiteX2" fmla="*/ 208166 w 261682"/>
                <a:gd name="connsiteY2" fmla="*/ 447378 h 447424"/>
                <a:gd name="connsiteX3" fmla="*/ 686 w 261682"/>
                <a:gd name="connsiteY3" fmla="*/ 447378 h 447424"/>
                <a:gd name="connsiteX4" fmla="*/ 686 w 261682"/>
                <a:gd name="connsiteY4" fmla="*/ 686 h 447424"/>
                <a:gd name="connsiteX5" fmla="*/ 256037 w 261682"/>
                <a:gd name="connsiteY5" fmla="*/ 686 h 447424"/>
                <a:gd name="connsiteX6" fmla="*/ 261088 w 261682"/>
                <a:gd name="connsiteY6" fmla="*/ 40744 h 447424"/>
                <a:gd name="connsiteX7" fmla="*/ 257126 w 261682"/>
                <a:gd name="connsiteY7" fmla="*/ 45676 h 447424"/>
                <a:gd name="connsiteX8" fmla="*/ 259313 w 261682"/>
                <a:gd name="connsiteY8" fmla="*/ 50534 h 447424"/>
                <a:gd name="connsiteX9" fmla="*/ 257410 w 261682"/>
                <a:gd name="connsiteY9" fmla="*/ 51440 h 447424"/>
                <a:gd name="connsiteX10" fmla="*/ 255296 w 261682"/>
                <a:gd name="connsiteY10" fmla="*/ 48494 h 447424"/>
                <a:gd name="connsiteX11" fmla="*/ 249660 w 261682"/>
                <a:gd name="connsiteY11" fmla="*/ 42656 h 447424"/>
                <a:gd name="connsiteX12" fmla="*/ 251847 w 261682"/>
                <a:gd name="connsiteY12" fmla="*/ 52648 h 447424"/>
                <a:gd name="connsiteX13" fmla="*/ 243841 w 261682"/>
                <a:gd name="connsiteY13" fmla="*/ 50461 h 447424"/>
                <a:gd name="connsiteX14" fmla="*/ 241160 w 261682"/>
                <a:gd name="connsiteY14" fmla="*/ 44550 h 447424"/>
                <a:gd name="connsiteX15" fmla="*/ 241297 w 261682"/>
                <a:gd name="connsiteY15" fmla="*/ 53965 h 447424"/>
                <a:gd name="connsiteX16" fmla="*/ 237052 w 261682"/>
                <a:gd name="connsiteY16" fmla="*/ 53224 h 447424"/>
                <a:gd name="connsiteX17" fmla="*/ 236750 w 261682"/>
                <a:gd name="connsiteY17" fmla="*/ 45813 h 447424"/>
                <a:gd name="connsiteX18" fmla="*/ 230684 w 261682"/>
                <a:gd name="connsiteY18" fmla="*/ 57708 h 447424"/>
                <a:gd name="connsiteX19" fmla="*/ 229339 w 261682"/>
                <a:gd name="connsiteY19" fmla="*/ 47222 h 447424"/>
                <a:gd name="connsiteX20" fmla="*/ 223968 w 261682"/>
                <a:gd name="connsiteY20" fmla="*/ 57589 h 447424"/>
                <a:gd name="connsiteX21" fmla="*/ 221122 w 261682"/>
                <a:gd name="connsiteY21" fmla="*/ 64680 h 447424"/>
                <a:gd name="connsiteX22" fmla="*/ 216877 w 261682"/>
                <a:gd name="connsiteY22" fmla="*/ 62218 h 447424"/>
                <a:gd name="connsiteX23" fmla="*/ 218295 w 261682"/>
                <a:gd name="connsiteY23" fmla="*/ 55100 h 447424"/>
                <a:gd name="connsiteX24" fmla="*/ 211679 w 261682"/>
                <a:gd name="connsiteY24" fmla="*/ 60389 h 447424"/>
                <a:gd name="connsiteX25" fmla="*/ 208559 w 261682"/>
                <a:gd name="connsiteY25" fmla="*/ 55997 h 447424"/>
                <a:gd name="connsiteX26" fmla="*/ 206729 w 261682"/>
                <a:gd name="connsiteY26" fmla="*/ 62292 h 447424"/>
                <a:gd name="connsiteX27" fmla="*/ 209072 w 261682"/>
                <a:gd name="connsiteY27" fmla="*/ 65384 h 447424"/>
                <a:gd name="connsiteX28" fmla="*/ 209776 w 261682"/>
                <a:gd name="connsiteY28" fmla="*/ 67013 h 447424"/>
                <a:gd name="connsiteX29" fmla="*/ 197461 w 261682"/>
                <a:gd name="connsiteY29" fmla="*/ 65247 h 447424"/>
                <a:gd name="connsiteX30" fmla="*/ 205128 w 261682"/>
                <a:gd name="connsiteY30" fmla="*/ 69685 h 447424"/>
                <a:gd name="connsiteX31" fmla="*/ 196646 w 261682"/>
                <a:gd name="connsiteY31" fmla="*/ 73281 h 447424"/>
                <a:gd name="connsiteX32" fmla="*/ 187606 w 261682"/>
                <a:gd name="connsiteY32" fmla="*/ 68422 h 447424"/>
                <a:gd name="connsiteX33" fmla="*/ 182821 w 261682"/>
                <a:gd name="connsiteY33" fmla="*/ 68193 h 447424"/>
                <a:gd name="connsiteX34" fmla="*/ 193590 w 261682"/>
                <a:gd name="connsiteY34" fmla="*/ 76574 h 447424"/>
                <a:gd name="connsiteX35" fmla="*/ 197671 w 261682"/>
                <a:gd name="connsiteY35" fmla="*/ 75522 h 447424"/>
                <a:gd name="connsiteX36" fmla="*/ 201102 w 261682"/>
                <a:gd name="connsiteY36" fmla="*/ 79466 h 447424"/>
                <a:gd name="connsiteX37" fmla="*/ 188887 w 261682"/>
                <a:gd name="connsiteY37" fmla="*/ 80024 h 447424"/>
                <a:gd name="connsiteX38" fmla="*/ 187689 w 261682"/>
                <a:gd name="connsiteY38" fmla="*/ 79887 h 447424"/>
                <a:gd name="connsiteX39" fmla="*/ 187241 w 261682"/>
                <a:gd name="connsiteY39" fmla="*/ 78789 h 447424"/>
                <a:gd name="connsiteX40" fmla="*/ 177633 w 261682"/>
                <a:gd name="connsiteY40" fmla="*/ 77361 h 447424"/>
                <a:gd name="connsiteX41" fmla="*/ 182556 w 261682"/>
                <a:gd name="connsiteY41" fmla="*/ 83556 h 447424"/>
                <a:gd name="connsiteX42" fmla="*/ 186856 w 261682"/>
                <a:gd name="connsiteY42" fmla="*/ 83757 h 447424"/>
                <a:gd name="connsiteX43" fmla="*/ 188192 w 261682"/>
                <a:gd name="connsiteY43" fmla="*/ 82558 h 447424"/>
                <a:gd name="connsiteX44" fmla="*/ 194185 w 261682"/>
                <a:gd name="connsiteY44" fmla="*/ 90043 h 447424"/>
                <a:gd name="connsiteX45" fmla="*/ 186271 w 261682"/>
                <a:gd name="connsiteY45" fmla="*/ 91754 h 447424"/>
                <a:gd name="connsiteX46" fmla="*/ 169682 w 261682"/>
                <a:gd name="connsiteY46" fmla="*/ 85367 h 447424"/>
                <a:gd name="connsiteX47" fmla="*/ 180973 w 261682"/>
                <a:gd name="connsiteY47" fmla="*/ 93840 h 447424"/>
                <a:gd name="connsiteX48" fmla="*/ 176865 w 261682"/>
                <a:gd name="connsiteY48" fmla="*/ 97253 h 447424"/>
                <a:gd name="connsiteX49" fmla="*/ 183270 w 261682"/>
                <a:gd name="connsiteY49" fmla="*/ 102340 h 447424"/>
                <a:gd name="connsiteX50" fmla="*/ 179802 w 261682"/>
                <a:gd name="connsiteY50" fmla="*/ 106467 h 447424"/>
                <a:gd name="connsiteX51" fmla="*/ 171796 w 261682"/>
                <a:gd name="connsiteY51" fmla="*/ 99220 h 447424"/>
                <a:gd name="connsiteX52" fmla="*/ 170744 w 261682"/>
                <a:gd name="connsiteY52" fmla="*/ 105131 h 447424"/>
                <a:gd name="connsiteX53" fmla="*/ 163213 w 261682"/>
                <a:gd name="connsiteY53" fmla="*/ 99083 h 447424"/>
                <a:gd name="connsiteX54" fmla="*/ 164540 w 261682"/>
                <a:gd name="connsiteY54" fmla="*/ 104921 h 447424"/>
                <a:gd name="connsiteX55" fmla="*/ 156735 w 261682"/>
                <a:gd name="connsiteY55" fmla="*/ 108095 h 447424"/>
                <a:gd name="connsiteX56" fmla="*/ 172857 w 261682"/>
                <a:gd name="connsiteY56" fmla="*/ 110593 h 447424"/>
                <a:gd name="connsiteX57" fmla="*/ 175456 w 261682"/>
                <a:gd name="connsiteY57" fmla="*/ 110127 h 447424"/>
                <a:gd name="connsiteX58" fmla="*/ 178759 w 261682"/>
                <a:gd name="connsiteY58" fmla="*/ 111527 h 447424"/>
                <a:gd name="connsiteX59" fmla="*/ 170039 w 261682"/>
                <a:gd name="connsiteY59" fmla="*/ 114766 h 447424"/>
                <a:gd name="connsiteX60" fmla="*/ 162134 w 261682"/>
                <a:gd name="connsiteY60" fmla="*/ 124071 h 447424"/>
                <a:gd name="connsiteX61" fmla="*/ 170039 w 261682"/>
                <a:gd name="connsiteY61" fmla="*/ 124108 h 447424"/>
                <a:gd name="connsiteX62" fmla="*/ 174257 w 261682"/>
                <a:gd name="connsiteY62" fmla="*/ 123074 h 447424"/>
                <a:gd name="connsiteX63" fmla="*/ 176544 w 261682"/>
                <a:gd name="connsiteY63" fmla="*/ 123797 h 447424"/>
                <a:gd name="connsiteX64" fmla="*/ 166370 w 261682"/>
                <a:gd name="connsiteY64" fmla="*/ 131574 h 447424"/>
                <a:gd name="connsiteX65" fmla="*/ 171512 w 261682"/>
                <a:gd name="connsiteY65" fmla="*/ 138052 h 447424"/>
                <a:gd name="connsiteX66" fmla="*/ 162152 w 261682"/>
                <a:gd name="connsiteY66" fmla="*/ 137000 h 447424"/>
                <a:gd name="connsiteX67" fmla="*/ 172198 w 261682"/>
                <a:gd name="connsiteY67" fmla="*/ 145125 h 447424"/>
                <a:gd name="connsiteX68" fmla="*/ 165958 w 261682"/>
                <a:gd name="connsiteY68" fmla="*/ 150871 h 447424"/>
                <a:gd name="connsiteX69" fmla="*/ 166855 w 261682"/>
                <a:gd name="connsiteY69" fmla="*/ 154229 h 447424"/>
                <a:gd name="connsiteX70" fmla="*/ 169389 w 261682"/>
                <a:gd name="connsiteY70" fmla="*/ 154503 h 447424"/>
                <a:gd name="connsiteX71" fmla="*/ 163479 w 261682"/>
                <a:gd name="connsiteY71" fmla="*/ 159481 h 447424"/>
                <a:gd name="connsiteX72" fmla="*/ 169947 w 261682"/>
                <a:gd name="connsiteY72" fmla="*/ 160597 h 447424"/>
                <a:gd name="connsiteX73" fmla="*/ 167111 w 261682"/>
                <a:gd name="connsiteY73" fmla="*/ 164788 h 447424"/>
                <a:gd name="connsiteX74" fmla="*/ 176526 w 261682"/>
                <a:gd name="connsiteY74" fmla="*/ 164788 h 447424"/>
                <a:gd name="connsiteX75" fmla="*/ 170899 w 261682"/>
                <a:gd name="connsiteY75" fmla="*/ 170479 h 447424"/>
                <a:gd name="connsiteX76" fmla="*/ 178493 w 261682"/>
                <a:gd name="connsiteY76" fmla="*/ 172876 h 447424"/>
                <a:gd name="connsiteX77" fmla="*/ 177148 w 261682"/>
                <a:gd name="connsiteY77" fmla="*/ 178942 h 447424"/>
                <a:gd name="connsiteX78" fmla="*/ 184047 w 261682"/>
                <a:gd name="connsiteY78" fmla="*/ 175356 h 447424"/>
                <a:gd name="connsiteX79" fmla="*/ 186929 w 261682"/>
                <a:gd name="connsiteY79" fmla="*/ 183664 h 447424"/>
                <a:gd name="connsiteX80" fmla="*/ 189043 w 261682"/>
                <a:gd name="connsiteY80" fmla="*/ 190206 h 447424"/>
                <a:gd name="connsiteX81" fmla="*/ 194176 w 261682"/>
                <a:gd name="connsiteY81" fmla="*/ 179290 h 447424"/>
                <a:gd name="connsiteX82" fmla="*/ 199693 w 261682"/>
                <a:gd name="connsiteY82" fmla="*/ 180589 h 447424"/>
                <a:gd name="connsiteX83" fmla="*/ 196674 w 261682"/>
                <a:gd name="connsiteY83" fmla="*/ 191148 h 447424"/>
                <a:gd name="connsiteX84" fmla="*/ 210673 w 261682"/>
                <a:gd name="connsiteY84" fmla="*/ 184441 h 447424"/>
                <a:gd name="connsiteX85" fmla="*/ 208587 w 261682"/>
                <a:gd name="connsiteY85" fmla="*/ 191651 h 447424"/>
                <a:gd name="connsiteX86" fmla="*/ 196152 w 261682"/>
                <a:gd name="connsiteY86" fmla="*/ 198797 h 447424"/>
                <a:gd name="connsiteX87" fmla="*/ 205860 w 261682"/>
                <a:gd name="connsiteY87" fmla="*/ 198239 h 447424"/>
                <a:gd name="connsiteX88" fmla="*/ 208669 w 261682"/>
                <a:gd name="connsiteY88" fmla="*/ 195915 h 447424"/>
                <a:gd name="connsiteX89" fmla="*/ 210289 w 261682"/>
                <a:gd name="connsiteY89" fmla="*/ 202658 h 447424"/>
                <a:gd name="connsiteX90" fmla="*/ 213674 w 261682"/>
                <a:gd name="connsiteY90" fmla="*/ 200902 h 447424"/>
                <a:gd name="connsiteX91" fmla="*/ 213601 w 261682"/>
                <a:gd name="connsiteY91" fmla="*/ 208148 h 447424"/>
                <a:gd name="connsiteX92" fmla="*/ 216547 w 261682"/>
                <a:gd name="connsiteY92" fmla="*/ 205751 h 447424"/>
                <a:gd name="connsiteX93" fmla="*/ 220848 w 261682"/>
                <a:gd name="connsiteY93" fmla="*/ 207087 h 447424"/>
                <a:gd name="connsiteX94" fmla="*/ 219301 w 261682"/>
                <a:gd name="connsiteY94" fmla="*/ 199218 h 447424"/>
                <a:gd name="connsiteX95" fmla="*/ 224636 w 261682"/>
                <a:gd name="connsiteY95" fmla="*/ 199493 h 447424"/>
                <a:gd name="connsiteX96" fmla="*/ 225624 w 261682"/>
                <a:gd name="connsiteY96" fmla="*/ 210253 h 447424"/>
                <a:gd name="connsiteX97" fmla="*/ 233044 w 261682"/>
                <a:gd name="connsiteY97" fmla="*/ 204516 h 447424"/>
                <a:gd name="connsiteX98" fmla="*/ 231114 w 261682"/>
                <a:gd name="connsiteY98" fmla="*/ 214123 h 447424"/>
                <a:gd name="connsiteX99" fmla="*/ 234773 w 261682"/>
                <a:gd name="connsiteY99" fmla="*/ 222285 h 447424"/>
                <a:gd name="connsiteX100" fmla="*/ 239422 w 261682"/>
                <a:gd name="connsiteY100" fmla="*/ 223127 h 447424"/>
                <a:gd name="connsiteX101" fmla="*/ 242798 w 261682"/>
                <a:gd name="connsiteY101" fmla="*/ 219320 h 447424"/>
                <a:gd name="connsiteX102" fmla="*/ 242459 w 261682"/>
                <a:gd name="connsiteY102" fmla="*/ 230858 h 447424"/>
                <a:gd name="connsiteX103" fmla="*/ 238799 w 261682"/>
                <a:gd name="connsiteY103" fmla="*/ 239541 h 447424"/>
                <a:gd name="connsiteX104" fmla="*/ 228991 w 261682"/>
                <a:gd name="connsiteY104" fmla="*/ 258628 h 447424"/>
                <a:gd name="connsiteX105" fmla="*/ 188000 w 261682"/>
                <a:gd name="connsiteY105" fmla="*/ 271602 h 447424"/>
                <a:gd name="connsiteX106" fmla="*/ 206748 w 261682"/>
                <a:gd name="connsiteY106" fmla="*/ 272078 h 447424"/>
                <a:gd name="connsiteX107" fmla="*/ 214854 w 261682"/>
                <a:gd name="connsiteY107" fmla="*/ 273084 h 447424"/>
                <a:gd name="connsiteX108" fmla="*/ 235002 w 261682"/>
                <a:gd name="connsiteY108" fmla="*/ 273084 h 447424"/>
                <a:gd name="connsiteX109" fmla="*/ 256285 w 261682"/>
                <a:gd name="connsiteY109" fmla="*/ 273304 h 447424"/>
                <a:gd name="connsiteX110" fmla="*/ 256312 w 261682"/>
                <a:gd name="connsiteY110" fmla="*/ 273395 h 447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61682" h="447424">
                  <a:moveTo>
                    <a:pt x="256312" y="273395"/>
                  </a:moveTo>
                  <a:cubicBezTo>
                    <a:pt x="247107" y="330023"/>
                    <a:pt x="231480" y="387612"/>
                    <a:pt x="208193" y="447378"/>
                  </a:cubicBezTo>
                  <a:lnTo>
                    <a:pt x="208166" y="447378"/>
                  </a:lnTo>
                  <a:lnTo>
                    <a:pt x="686" y="447378"/>
                  </a:lnTo>
                  <a:lnTo>
                    <a:pt x="686" y="686"/>
                  </a:lnTo>
                  <a:lnTo>
                    <a:pt x="256037" y="686"/>
                  </a:lnTo>
                  <a:cubicBezTo>
                    <a:pt x="258160" y="15390"/>
                    <a:pt x="259578" y="26168"/>
                    <a:pt x="261088" y="40744"/>
                  </a:cubicBezTo>
                  <a:cubicBezTo>
                    <a:pt x="261088" y="40744"/>
                    <a:pt x="256715" y="42098"/>
                    <a:pt x="257126" y="45676"/>
                  </a:cubicBezTo>
                  <a:cubicBezTo>
                    <a:pt x="257584" y="49601"/>
                    <a:pt x="259313" y="50534"/>
                    <a:pt x="259313" y="50534"/>
                  </a:cubicBezTo>
                  <a:lnTo>
                    <a:pt x="257410" y="51440"/>
                  </a:lnTo>
                  <a:cubicBezTo>
                    <a:pt x="257410" y="51440"/>
                    <a:pt x="255305" y="48375"/>
                    <a:pt x="255296" y="48494"/>
                  </a:cubicBezTo>
                  <a:cubicBezTo>
                    <a:pt x="255296" y="45474"/>
                    <a:pt x="256568" y="40964"/>
                    <a:pt x="249660" y="42656"/>
                  </a:cubicBezTo>
                  <a:cubicBezTo>
                    <a:pt x="247272" y="47927"/>
                    <a:pt x="253466" y="49061"/>
                    <a:pt x="251847" y="52648"/>
                  </a:cubicBezTo>
                  <a:cubicBezTo>
                    <a:pt x="244518" y="53069"/>
                    <a:pt x="249660" y="47158"/>
                    <a:pt x="243841" y="50461"/>
                  </a:cubicBezTo>
                  <a:cubicBezTo>
                    <a:pt x="244225" y="48768"/>
                    <a:pt x="242999" y="44257"/>
                    <a:pt x="241160" y="44550"/>
                  </a:cubicBezTo>
                  <a:cubicBezTo>
                    <a:pt x="240364" y="47103"/>
                    <a:pt x="238424" y="51385"/>
                    <a:pt x="241297" y="53965"/>
                  </a:cubicBezTo>
                  <a:cubicBezTo>
                    <a:pt x="240391" y="54578"/>
                    <a:pt x="237683" y="54167"/>
                    <a:pt x="237052" y="53224"/>
                  </a:cubicBezTo>
                  <a:cubicBezTo>
                    <a:pt x="236201" y="51952"/>
                    <a:pt x="239010" y="49757"/>
                    <a:pt x="236750" y="45813"/>
                  </a:cubicBezTo>
                  <a:cubicBezTo>
                    <a:pt x="229997" y="48723"/>
                    <a:pt x="236265" y="55237"/>
                    <a:pt x="230684" y="57708"/>
                  </a:cubicBezTo>
                  <a:cubicBezTo>
                    <a:pt x="224562" y="56930"/>
                    <a:pt x="234234" y="51715"/>
                    <a:pt x="229339" y="47222"/>
                  </a:cubicBezTo>
                  <a:cubicBezTo>
                    <a:pt x="223858" y="48494"/>
                    <a:pt x="221726" y="54212"/>
                    <a:pt x="223968" y="57589"/>
                  </a:cubicBezTo>
                  <a:cubicBezTo>
                    <a:pt x="223849" y="60581"/>
                    <a:pt x="221515" y="62090"/>
                    <a:pt x="221122" y="64680"/>
                  </a:cubicBezTo>
                  <a:cubicBezTo>
                    <a:pt x="218368" y="64250"/>
                    <a:pt x="217197" y="63243"/>
                    <a:pt x="216877" y="62218"/>
                  </a:cubicBezTo>
                  <a:cubicBezTo>
                    <a:pt x="216529" y="60306"/>
                    <a:pt x="221881" y="59318"/>
                    <a:pt x="218295" y="55100"/>
                  </a:cubicBezTo>
                  <a:cubicBezTo>
                    <a:pt x="212457" y="56015"/>
                    <a:pt x="216328" y="65448"/>
                    <a:pt x="211679" y="60389"/>
                  </a:cubicBezTo>
                  <a:cubicBezTo>
                    <a:pt x="211185" y="58202"/>
                    <a:pt x="209694" y="56235"/>
                    <a:pt x="208559" y="55997"/>
                  </a:cubicBezTo>
                  <a:cubicBezTo>
                    <a:pt x="206336" y="57607"/>
                    <a:pt x="205293" y="60105"/>
                    <a:pt x="206729" y="62292"/>
                  </a:cubicBezTo>
                  <a:lnTo>
                    <a:pt x="209072" y="65384"/>
                  </a:lnTo>
                  <a:cubicBezTo>
                    <a:pt x="208770" y="65302"/>
                    <a:pt x="210078" y="67095"/>
                    <a:pt x="209776" y="67013"/>
                  </a:cubicBezTo>
                  <a:cubicBezTo>
                    <a:pt x="205906" y="63911"/>
                    <a:pt x="200736" y="61770"/>
                    <a:pt x="197461" y="65247"/>
                  </a:cubicBezTo>
                  <a:cubicBezTo>
                    <a:pt x="197882" y="68495"/>
                    <a:pt x="200700" y="68697"/>
                    <a:pt x="205128" y="69685"/>
                  </a:cubicBezTo>
                  <a:cubicBezTo>
                    <a:pt x="199529" y="70206"/>
                    <a:pt x="198476" y="72173"/>
                    <a:pt x="196646" y="73281"/>
                  </a:cubicBezTo>
                  <a:cubicBezTo>
                    <a:pt x="195997" y="69584"/>
                    <a:pt x="191669" y="69017"/>
                    <a:pt x="187606" y="68422"/>
                  </a:cubicBezTo>
                  <a:cubicBezTo>
                    <a:pt x="185356" y="68980"/>
                    <a:pt x="183873" y="67397"/>
                    <a:pt x="182821" y="68193"/>
                  </a:cubicBezTo>
                  <a:cubicBezTo>
                    <a:pt x="184523" y="72393"/>
                    <a:pt x="188622" y="75586"/>
                    <a:pt x="193590" y="76574"/>
                  </a:cubicBezTo>
                  <a:cubicBezTo>
                    <a:pt x="195832" y="76318"/>
                    <a:pt x="196125" y="76373"/>
                    <a:pt x="197671" y="75522"/>
                  </a:cubicBezTo>
                  <a:cubicBezTo>
                    <a:pt x="200672" y="76922"/>
                    <a:pt x="200316" y="77371"/>
                    <a:pt x="201102" y="79466"/>
                  </a:cubicBezTo>
                  <a:cubicBezTo>
                    <a:pt x="196747" y="81415"/>
                    <a:pt x="193234" y="78889"/>
                    <a:pt x="188887" y="80024"/>
                  </a:cubicBezTo>
                  <a:cubicBezTo>
                    <a:pt x="188897" y="80180"/>
                    <a:pt x="187744" y="80180"/>
                    <a:pt x="187689" y="79887"/>
                  </a:cubicBezTo>
                  <a:cubicBezTo>
                    <a:pt x="187753" y="79832"/>
                    <a:pt x="187186" y="78844"/>
                    <a:pt x="187241" y="78789"/>
                  </a:cubicBezTo>
                  <a:cubicBezTo>
                    <a:pt x="185365" y="75175"/>
                    <a:pt x="180305" y="76584"/>
                    <a:pt x="177633" y="77361"/>
                  </a:cubicBezTo>
                  <a:cubicBezTo>
                    <a:pt x="177240" y="80253"/>
                    <a:pt x="180159" y="82568"/>
                    <a:pt x="182556" y="83556"/>
                  </a:cubicBezTo>
                  <a:cubicBezTo>
                    <a:pt x="185795" y="84709"/>
                    <a:pt x="186856" y="83766"/>
                    <a:pt x="186856" y="83757"/>
                  </a:cubicBezTo>
                  <a:lnTo>
                    <a:pt x="188192" y="82558"/>
                  </a:lnTo>
                  <a:cubicBezTo>
                    <a:pt x="189601" y="87691"/>
                    <a:pt x="191431" y="87948"/>
                    <a:pt x="194185" y="90043"/>
                  </a:cubicBezTo>
                  <a:cubicBezTo>
                    <a:pt x="191175" y="91141"/>
                    <a:pt x="190059" y="92056"/>
                    <a:pt x="186271" y="91754"/>
                  </a:cubicBezTo>
                  <a:cubicBezTo>
                    <a:pt x="181998" y="85166"/>
                    <a:pt x="169197" y="82284"/>
                    <a:pt x="169682" y="85367"/>
                  </a:cubicBezTo>
                  <a:cubicBezTo>
                    <a:pt x="171512" y="92193"/>
                    <a:pt x="180973" y="93840"/>
                    <a:pt x="180973" y="93840"/>
                  </a:cubicBezTo>
                  <a:cubicBezTo>
                    <a:pt x="180973" y="93840"/>
                    <a:pt x="176023" y="95670"/>
                    <a:pt x="176865" y="97253"/>
                  </a:cubicBezTo>
                  <a:cubicBezTo>
                    <a:pt x="177697" y="98863"/>
                    <a:pt x="184184" y="99842"/>
                    <a:pt x="183270" y="102340"/>
                  </a:cubicBezTo>
                  <a:cubicBezTo>
                    <a:pt x="176508" y="99339"/>
                    <a:pt x="175209" y="100565"/>
                    <a:pt x="179802" y="106467"/>
                  </a:cubicBezTo>
                  <a:cubicBezTo>
                    <a:pt x="174120" y="106741"/>
                    <a:pt x="175392" y="100629"/>
                    <a:pt x="171796" y="99220"/>
                  </a:cubicBezTo>
                  <a:cubicBezTo>
                    <a:pt x="169197" y="101114"/>
                    <a:pt x="170744" y="105131"/>
                    <a:pt x="170744" y="105131"/>
                  </a:cubicBezTo>
                  <a:cubicBezTo>
                    <a:pt x="169435" y="104106"/>
                    <a:pt x="166031" y="98369"/>
                    <a:pt x="163213" y="99083"/>
                  </a:cubicBezTo>
                  <a:cubicBezTo>
                    <a:pt x="162298" y="99787"/>
                    <a:pt x="162298" y="102880"/>
                    <a:pt x="164540" y="104921"/>
                  </a:cubicBezTo>
                  <a:cubicBezTo>
                    <a:pt x="161804" y="105515"/>
                    <a:pt x="157403" y="105149"/>
                    <a:pt x="156735" y="108095"/>
                  </a:cubicBezTo>
                  <a:cubicBezTo>
                    <a:pt x="161182" y="111481"/>
                    <a:pt x="165885" y="111472"/>
                    <a:pt x="172857" y="110593"/>
                  </a:cubicBezTo>
                  <a:cubicBezTo>
                    <a:pt x="172857" y="110593"/>
                    <a:pt x="174129" y="110566"/>
                    <a:pt x="175456" y="110127"/>
                  </a:cubicBezTo>
                  <a:cubicBezTo>
                    <a:pt x="176782" y="109688"/>
                    <a:pt x="178759" y="111527"/>
                    <a:pt x="178759" y="111527"/>
                  </a:cubicBezTo>
                  <a:cubicBezTo>
                    <a:pt x="175328" y="112304"/>
                    <a:pt x="176782" y="113439"/>
                    <a:pt x="170039" y="114766"/>
                  </a:cubicBezTo>
                  <a:cubicBezTo>
                    <a:pt x="165610" y="116888"/>
                    <a:pt x="162134" y="119633"/>
                    <a:pt x="162134" y="124071"/>
                  </a:cubicBezTo>
                  <a:cubicBezTo>
                    <a:pt x="164879" y="125425"/>
                    <a:pt x="168218" y="126724"/>
                    <a:pt x="170039" y="124108"/>
                  </a:cubicBezTo>
                  <a:cubicBezTo>
                    <a:pt x="172985" y="119835"/>
                    <a:pt x="172198" y="123266"/>
                    <a:pt x="174257" y="123074"/>
                  </a:cubicBezTo>
                  <a:lnTo>
                    <a:pt x="176544" y="123797"/>
                  </a:lnTo>
                  <a:cubicBezTo>
                    <a:pt x="174687" y="128353"/>
                    <a:pt x="164320" y="128280"/>
                    <a:pt x="166370" y="131574"/>
                  </a:cubicBezTo>
                  <a:cubicBezTo>
                    <a:pt x="168346" y="134749"/>
                    <a:pt x="171512" y="138052"/>
                    <a:pt x="171512" y="138052"/>
                  </a:cubicBezTo>
                  <a:cubicBezTo>
                    <a:pt x="171512" y="138052"/>
                    <a:pt x="164220" y="134374"/>
                    <a:pt x="162152" y="137000"/>
                  </a:cubicBezTo>
                  <a:cubicBezTo>
                    <a:pt x="160230" y="139452"/>
                    <a:pt x="164540" y="143404"/>
                    <a:pt x="172198" y="145125"/>
                  </a:cubicBezTo>
                  <a:cubicBezTo>
                    <a:pt x="169591" y="146717"/>
                    <a:pt x="160395" y="145097"/>
                    <a:pt x="165958" y="150871"/>
                  </a:cubicBezTo>
                  <a:cubicBezTo>
                    <a:pt x="159343" y="153661"/>
                    <a:pt x="161502" y="155638"/>
                    <a:pt x="166855" y="154229"/>
                  </a:cubicBezTo>
                  <a:lnTo>
                    <a:pt x="169389" y="154503"/>
                  </a:lnTo>
                  <a:cubicBezTo>
                    <a:pt x="167816" y="155601"/>
                    <a:pt x="163085" y="157779"/>
                    <a:pt x="163479" y="159481"/>
                  </a:cubicBezTo>
                  <a:cubicBezTo>
                    <a:pt x="163753" y="161731"/>
                    <a:pt x="169097" y="158913"/>
                    <a:pt x="169947" y="160597"/>
                  </a:cubicBezTo>
                  <a:cubicBezTo>
                    <a:pt x="170323" y="163031"/>
                    <a:pt x="167367" y="164083"/>
                    <a:pt x="167111" y="164788"/>
                  </a:cubicBezTo>
                  <a:cubicBezTo>
                    <a:pt x="170899" y="167185"/>
                    <a:pt x="173122" y="161393"/>
                    <a:pt x="176526" y="164788"/>
                  </a:cubicBezTo>
                  <a:cubicBezTo>
                    <a:pt x="175218" y="167276"/>
                    <a:pt x="169728" y="166782"/>
                    <a:pt x="170899" y="170479"/>
                  </a:cubicBezTo>
                  <a:cubicBezTo>
                    <a:pt x="172994" y="172071"/>
                    <a:pt x="176398" y="171375"/>
                    <a:pt x="178493" y="172876"/>
                  </a:cubicBezTo>
                  <a:cubicBezTo>
                    <a:pt x="178493" y="172876"/>
                    <a:pt x="175703" y="178238"/>
                    <a:pt x="177148" y="178942"/>
                  </a:cubicBezTo>
                  <a:cubicBezTo>
                    <a:pt x="180168" y="180415"/>
                    <a:pt x="183004" y="175657"/>
                    <a:pt x="184047" y="175356"/>
                  </a:cubicBezTo>
                  <a:cubicBezTo>
                    <a:pt x="183270" y="181550"/>
                    <a:pt x="188494" y="179482"/>
                    <a:pt x="186929" y="183664"/>
                  </a:cubicBezTo>
                  <a:cubicBezTo>
                    <a:pt x="186865" y="185905"/>
                    <a:pt x="186719" y="189007"/>
                    <a:pt x="189043" y="190206"/>
                  </a:cubicBezTo>
                  <a:cubicBezTo>
                    <a:pt x="193828" y="188732"/>
                    <a:pt x="194286" y="184935"/>
                    <a:pt x="194176" y="179290"/>
                  </a:cubicBezTo>
                  <a:cubicBezTo>
                    <a:pt x="194139" y="177323"/>
                    <a:pt x="199693" y="180589"/>
                    <a:pt x="199693" y="180589"/>
                  </a:cubicBezTo>
                  <a:cubicBezTo>
                    <a:pt x="203070" y="183307"/>
                    <a:pt x="193966" y="185375"/>
                    <a:pt x="196674" y="191148"/>
                  </a:cubicBezTo>
                  <a:cubicBezTo>
                    <a:pt x="204378" y="192228"/>
                    <a:pt x="204378" y="185658"/>
                    <a:pt x="210673" y="184441"/>
                  </a:cubicBezTo>
                  <a:cubicBezTo>
                    <a:pt x="213418" y="186354"/>
                    <a:pt x="209502" y="189446"/>
                    <a:pt x="208587" y="191651"/>
                  </a:cubicBezTo>
                  <a:cubicBezTo>
                    <a:pt x="204662" y="193847"/>
                    <a:pt x="199885" y="191194"/>
                    <a:pt x="196152" y="198797"/>
                  </a:cubicBezTo>
                  <a:cubicBezTo>
                    <a:pt x="201496" y="200984"/>
                    <a:pt x="204049" y="199182"/>
                    <a:pt x="205860" y="198239"/>
                  </a:cubicBezTo>
                  <a:cubicBezTo>
                    <a:pt x="207562" y="197004"/>
                    <a:pt x="207361" y="196409"/>
                    <a:pt x="208669" y="195915"/>
                  </a:cubicBezTo>
                  <a:cubicBezTo>
                    <a:pt x="208797" y="198010"/>
                    <a:pt x="208276" y="201789"/>
                    <a:pt x="210289" y="202658"/>
                  </a:cubicBezTo>
                  <a:cubicBezTo>
                    <a:pt x="212045" y="202521"/>
                    <a:pt x="212201" y="201890"/>
                    <a:pt x="213674" y="200902"/>
                  </a:cubicBezTo>
                  <a:cubicBezTo>
                    <a:pt x="215220" y="202512"/>
                    <a:pt x="211204" y="206456"/>
                    <a:pt x="213601" y="208148"/>
                  </a:cubicBezTo>
                  <a:cubicBezTo>
                    <a:pt x="215861" y="207727"/>
                    <a:pt x="216547" y="205751"/>
                    <a:pt x="216547" y="205751"/>
                  </a:cubicBezTo>
                  <a:cubicBezTo>
                    <a:pt x="217920" y="207544"/>
                    <a:pt x="219448" y="207572"/>
                    <a:pt x="220848" y="207087"/>
                  </a:cubicBezTo>
                  <a:cubicBezTo>
                    <a:pt x="221616" y="205175"/>
                    <a:pt x="221790" y="200792"/>
                    <a:pt x="219301" y="199218"/>
                  </a:cubicBezTo>
                  <a:cubicBezTo>
                    <a:pt x="220482" y="197827"/>
                    <a:pt x="223373" y="200472"/>
                    <a:pt x="224636" y="199493"/>
                  </a:cubicBezTo>
                  <a:cubicBezTo>
                    <a:pt x="226996" y="202384"/>
                    <a:pt x="221689" y="207929"/>
                    <a:pt x="225624" y="210253"/>
                  </a:cubicBezTo>
                  <a:cubicBezTo>
                    <a:pt x="229421" y="209905"/>
                    <a:pt x="229247" y="206108"/>
                    <a:pt x="233044" y="204516"/>
                  </a:cubicBezTo>
                  <a:cubicBezTo>
                    <a:pt x="232385" y="208405"/>
                    <a:pt x="236869" y="211223"/>
                    <a:pt x="231114" y="214123"/>
                  </a:cubicBezTo>
                  <a:cubicBezTo>
                    <a:pt x="231114" y="217920"/>
                    <a:pt x="238177" y="216795"/>
                    <a:pt x="234773" y="222285"/>
                  </a:cubicBezTo>
                  <a:cubicBezTo>
                    <a:pt x="236082" y="224481"/>
                    <a:pt x="237848" y="223529"/>
                    <a:pt x="239422" y="223127"/>
                  </a:cubicBezTo>
                  <a:lnTo>
                    <a:pt x="242798" y="219320"/>
                  </a:lnTo>
                  <a:cubicBezTo>
                    <a:pt x="241883" y="222422"/>
                    <a:pt x="241544" y="227271"/>
                    <a:pt x="242459" y="230858"/>
                  </a:cubicBezTo>
                  <a:cubicBezTo>
                    <a:pt x="241288" y="233759"/>
                    <a:pt x="244070" y="237052"/>
                    <a:pt x="238799" y="239541"/>
                  </a:cubicBezTo>
                  <a:cubicBezTo>
                    <a:pt x="237363" y="246733"/>
                    <a:pt x="237363" y="254034"/>
                    <a:pt x="228991" y="258628"/>
                  </a:cubicBezTo>
                  <a:cubicBezTo>
                    <a:pt x="224270" y="267512"/>
                    <a:pt x="194542" y="262818"/>
                    <a:pt x="188000" y="271602"/>
                  </a:cubicBezTo>
                  <a:cubicBezTo>
                    <a:pt x="189574" y="273203"/>
                    <a:pt x="204790" y="272682"/>
                    <a:pt x="206748" y="272078"/>
                  </a:cubicBezTo>
                  <a:cubicBezTo>
                    <a:pt x="209621" y="270678"/>
                    <a:pt x="211844" y="273185"/>
                    <a:pt x="214854" y="273084"/>
                  </a:cubicBezTo>
                  <a:cubicBezTo>
                    <a:pt x="221525" y="273084"/>
                    <a:pt x="229512" y="270888"/>
                    <a:pt x="235002" y="273084"/>
                  </a:cubicBezTo>
                  <a:cubicBezTo>
                    <a:pt x="242752" y="273002"/>
                    <a:pt x="249303" y="273276"/>
                    <a:pt x="256285" y="273304"/>
                  </a:cubicBezTo>
                  <a:lnTo>
                    <a:pt x="256312" y="273395"/>
                  </a:lnTo>
                  <a:close/>
                </a:path>
              </a:pathLst>
            </a:custGeom>
            <a:solidFill>
              <a:srgbClr val="2F469C"/>
            </a:solidFill>
            <a:ln w="9525" cap="flat">
              <a:noFill/>
              <a:prstDash val="solid"/>
              <a:miter/>
            </a:ln>
          </p:spPr>
          <p:txBody>
            <a:bodyPr rtlCol="0" anchor="ctr"/>
            <a:lstStyle/>
            <a:p>
              <a:endParaRPr lang="en-US"/>
            </a:p>
          </p:txBody>
        </p:sp>
        <p:sp>
          <p:nvSpPr>
            <p:cNvPr id="29" name="Freeform: Shape 19">
              <a:extLst>
                <a:ext uri="{FF2B5EF4-FFF2-40B4-BE49-F238E27FC236}">
                  <a16:creationId xmlns:a16="http://schemas.microsoft.com/office/drawing/2014/main" id="{E1913C4D-640C-EA47-9412-8149B612DA9D}"/>
                </a:ext>
              </a:extLst>
            </p:cNvPr>
            <p:cNvSpPr/>
            <p:nvPr/>
          </p:nvSpPr>
          <p:spPr>
            <a:xfrm>
              <a:off x="11577290" y="6472094"/>
              <a:ext cx="84178" cy="81433"/>
            </a:xfrm>
            <a:custGeom>
              <a:avLst/>
              <a:gdLst>
                <a:gd name="connsiteX0" fmla="*/ 42244 w 84177"/>
                <a:gd name="connsiteY0" fmla="*/ 64826 h 81433"/>
                <a:gd name="connsiteX1" fmla="*/ 21712 w 84177"/>
                <a:gd name="connsiteY1" fmla="*/ 40469 h 81433"/>
                <a:gd name="connsiteX2" fmla="*/ 42244 w 84177"/>
                <a:gd name="connsiteY2" fmla="*/ 16982 h 81433"/>
                <a:gd name="connsiteX3" fmla="*/ 62474 w 84177"/>
                <a:gd name="connsiteY3" fmla="*/ 40469 h 81433"/>
                <a:gd name="connsiteX4" fmla="*/ 42244 w 84177"/>
                <a:gd name="connsiteY4" fmla="*/ 64826 h 81433"/>
                <a:gd name="connsiteX5" fmla="*/ 42244 w 84177"/>
                <a:gd name="connsiteY5" fmla="*/ 686 h 81433"/>
                <a:gd name="connsiteX6" fmla="*/ 686 w 84177"/>
                <a:gd name="connsiteY6" fmla="*/ 40469 h 81433"/>
                <a:gd name="connsiteX7" fmla="*/ 42244 w 84177"/>
                <a:gd name="connsiteY7" fmla="*/ 81131 h 81433"/>
                <a:gd name="connsiteX8" fmla="*/ 83491 w 84177"/>
                <a:gd name="connsiteY8" fmla="*/ 40469 h 81433"/>
                <a:gd name="connsiteX9" fmla="*/ 42244 w 84177"/>
                <a:gd name="connsiteY9" fmla="*/ 686 h 81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4177" h="81433">
                  <a:moveTo>
                    <a:pt x="42244" y="64826"/>
                  </a:moveTo>
                  <a:cubicBezTo>
                    <a:pt x="29179" y="64826"/>
                    <a:pt x="21712" y="54432"/>
                    <a:pt x="21712" y="40469"/>
                  </a:cubicBezTo>
                  <a:cubicBezTo>
                    <a:pt x="21712" y="26351"/>
                    <a:pt x="28401" y="16982"/>
                    <a:pt x="42244" y="16982"/>
                  </a:cubicBezTo>
                  <a:cubicBezTo>
                    <a:pt x="55777" y="16982"/>
                    <a:pt x="62474" y="25601"/>
                    <a:pt x="62474" y="40469"/>
                  </a:cubicBezTo>
                  <a:cubicBezTo>
                    <a:pt x="62474" y="54276"/>
                    <a:pt x="55942" y="64826"/>
                    <a:pt x="42244" y="64826"/>
                  </a:cubicBezTo>
                  <a:moveTo>
                    <a:pt x="42244" y="686"/>
                  </a:moveTo>
                  <a:cubicBezTo>
                    <a:pt x="17503" y="686"/>
                    <a:pt x="686" y="16396"/>
                    <a:pt x="686" y="40469"/>
                  </a:cubicBezTo>
                  <a:cubicBezTo>
                    <a:pt x="686" y="64085"/>
                    <a:pt x="17815" y="81131"/>
                    <a:pt x="42244" y="81131"/>
                  </a:cubicBezTo>
                  <a:cubicBezTo>
                    <a:pt x="66985" y="81131"/>
                    <a:pt x="83491" y="62896"/>
                    <a:pt x="83491" y="40469"/>
                  </a:cubicBezTo>
                  <a:cubicBezTo>
                    <a:pt x="83491" y="16845"/>
                    <a:pt x="66839" y="686"/>
                    <a:pt x="42244" y="686"/>
                  </a:cubicBezTo>
                </a:path>
              </a:pathLst>
            </a:custGeom>
            <a:solidFill>
              <a:srgbClr val="FFFFFF"/>
            </a:solidFill>
            <a:ln w="9525" cap="flat">
              <a:noFill/>
              <a:prstDash val="solid"/>
              <a:miter/>
            </a:ln>
          </p:spPr>
          <p:txBody>
            <a:bodyPr rtlCol="0" anchor="ctr"/>
            <a:lstStyle/>
            <a:p>
              <a:endParaRPr lang="en-US"/>
            </a:p>
          </p:txBody>
        </p:sp>
        <p:sp>
          <p:nvSpPr>
            <p:cNvPr id="30" name="Freeform: Shape 20">
              <a:extLst>
                <a:ext uri="{FF2B5EF4-FFF2-40B4-BE49-F238E27FC236}">
                  <a16:creationId xmlns:a16="http://schemas.microsoft.com/office/drawing/2014/main" id="{4CCF4E9A-3B5C-C74E-B80F-DAB0C1289CF2}"/>
                </a:ext>
              </a:extLst>
            </p:cNvPr>
            <p:cNvSpPr/>
            <p:nvPr/>
          </p:nvSpPr>
          <p:spPr>
            <a:xfrm>
              <a:off x="11671011" y="6472094"/>
              <a:ext cx="57643" cy="81433"/>
            </a:xfrm>
            <a:custGeom>
              <a:avLst/>
              <a:gdLst>
                <a:gd name="connsiteX0" fmla="*/ 49491 w 57643"/>
                <a:gd name="connsiteY0" fmla="*/ 17275 h 81433"/>
                <a:gd name="connsiteX1" fmla="*/ 35629 w 57643"/>
                <a:gd name="connsiteY1" fmla="*/ 15491 h 81433"/>
                <a:gd name="connsiteX2" fmla="*/ 21703 w 57643"/>
                <a:gd name="connsiteY2" fmla="*/ 21438 h 81433"/>
                <a:gd name="connsiteX3" fmla="*/ 38118 w 57643"/>
                <a:gd name="connsiteY3" fmla="*/ 34376 h 81433"/>
                <a:gd name="connsiteX4" fmla="*/ 57735 w 57643"/>
                <a:gd name="connsiteY4" fmla="*/ 58165 h 81433"/>
                <a:gd name="connsiteX5" fmla="*/ 24796 w 57643"/>
                <a:gd name="connsiteY5" fmla="*/ 81140 h 81433"/>
                <a:gd name="connsiteX6" fmla="*/ 2077 w 57643"/>
                <a:gd name="connsiteY6" fmla="*/ 77727 h 81433"/>
                <a:gd name="connsiteX7" fmla="*/ 2077 w 57643"/>
                <a:gd name="connsiteY7" fmla="*/ 61432 h 81433"/>
                <a:gd name="connsiteX8" fmla="*/ 25574 w 57643"/>
                <a:gd name="connsiteY8" fmla="*/ 66336 h 81433"/>
                <a:gd name="connsiteX9" fmla="*/ 36718 w 57643"/>
                <a:gd name="connsiteY9" fmla="*/ 58751 h 81433"/>
                <a:gd name="connsiteX10" fmla="*/ 20459 w 57643"/>
                <a:gd name="connsiteY10" fmla="*/ 45968 h 81433"/>
                <a:gd name="connsiteX11" fmla="*/ 686 w 57643"/>
                <a:gd name="connsiteY11" fmla="*/ 21429 h 81433"/>
                <a:gd name="connsiteX12" fmla="*/ 32070 w 57643"/>
                <a:gd name="connsiteY12" fmla="*/ 686 h 81433"/>
                <a:gd name="connsiteX13" fmla="*/ 49491 w 57643"/>
                <a:gd name="connsiteY13" fmla="*/ 1967 h 81433"/>
                <a:gd name="connsiteX14" fmla="*/ 49491 w 57643"/>
                <a:gd name="connsiteY14" fmla="*/ 17275 h 81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7643" h="81433">
                  <a:moveTo>
                    <a:pt x="49491" y="17275"/>
                  </a:moveTo>
                  <a:cubicBezTo>
                    <a:pt x="44815" y="16534"/>
                    <a:pt x="40305" y="15491"/>
                    <a:pt x="35629" y="15491"/>
                  </a:cubicBezTo>
                  <a:cubicBezTo>
                    <a:pt x="27431" y="15491"/>
                    <a:pt x="21703" y="17421"/>
                    <a:pt x="21703" y="21438"/>
                  </a:cubicBezTo>
                  <a:cubicBezTo>
                    <a:pt x="21703" y="26049"/>
                    <a:pt x="29444" y="29764"/>
                    <a:pt x="38118" y="34376"/>
                  </a:cubicBezTo>
                  <a:cubicBezTo>
                    <a:pt x="46371" y="38841"/>
                    <a:pt x="57735" y="44779"/>
                    <a:pt x="57735" y="58165"/>
                  </a:cubicBezTo>
                  <a:cubicBezTo>
                    <a:pt x="57735" y="72860"/>
                    <a:pt x="44660" y="81140"/>
                    <a:pt x="24796" y="81140"/>
                  </a:cubicBezTo>
                  <a:cubicBezTo>
                    <a:pt x="15774" y="81140"/>
                    <a:pt x="9552" y="79365"/>
                    <a:pt x="2077" y="77727"/>
                  </a:cubicBezTo>
                  <a:lnTo>
                    <a:pt x="2077" y="61432"/>
                  </a:lnTo>
                  <a:cubicBezTo>
                    <a:pt x="7841" y="63216"/>
                    <a:pt x="17183" y="66336"/>
                    <a:pt x="25574" y="66336"/>
                  </a:cubicBezTo>
                  <a:cubicBezTo>
                    <a:pt x="31137" y="66336"/>
                    <a:pt x="36718" y="63801"/>
                    <a:pt x="36718" y="58751"/>
                  </a:cubicBezTo>
                  <a:cubicBezTo>
                    <a:pt x="36718" y="54130"/>
                    <a:pt x="30057" y="51312"/>
                    <a:pt x="20459" y="45968"/>
                  </a:cubicBezTo>
                  <a:cubicBezTo>
                    <a:pt x="11739" y="41650"/>
                    <a:pt x="686" y="32729"/>
                    <a:pt x="686" y="21429"/>
                  </a:cubicBezTo>
                  <a:cubicBezTo>
                    <a:pt x="686" y="8079"/>
                    <a:pt x="14072" y="686"/>
                    <a:pt x="32070" y="686"/>
                  </a:cubicBezTo>
                  <a:cubicBezTo>
                    <a:pt x="37962" y="686"/>
                    <a:pt x="43727" y="1281"/>
                    <a:pt x="49491" y="1967"/>
                  </a:cubicBezTo>
                  <a:lnTo>
                    <a:pt x="49491" y="17275"/>
                  </a:lnTo>
                  <a:close/>
                </a:path>
              </a:pathLst>
            </a:custGeom>
            <a:solidFill>
              <a:srgbClr val="FFFFFF"/>
            </a:solidFill>
            <a:ln w="9525" cap="flat">
              <a:noFill/>
              <a:prstDash val="solid"/>
              <a:miter/>
            </a:ln>
          </p:spPr>
          <p:txBody>
            <a:bodyPr rtlCol="0" anchor="ctr"/>
            <a:lstStyle/>
            <a:p>
              <a:endParaRPr lang="en-US"/>
            </a:p>
          </p:txBody>
        </p:sp>
        <p:sp>
          <p:nvSpPr>
            <p:cNvPr id="31" name="Freeform: Shape 21">
              <a:extLst>
                <a:ext uri="{FF2B5EF4-FFF2-40B4-BE49-F238E27FC236}">
                  <a16:creationId xmlns:a16="http://schemas.microsoft.com/office/drawing/2014/main" id="{9ACD50AC-F71C-FA49-BD87-A4265ACE542E}"/>
                </a:ext>
              </a:extLst>
            </p:cNvPr>
            <p:cNvSpPr/>
            <p:nvPr/>
          </p:nvSpPr>
          <p:spPr>
            <a:xfrm>
              <a:off x="11370524" y="6444196"/>
              <a:ext cx="30194" cy="107052"/>
            </a:xfrm>
            <a:custGeom>
              <a:avLst/>
              <a:gdLst>
                <a:gd name="connsiteX0" fmla="*/ 3029 w 30194"/>
                <a:gd name="connsiteY0" fmla="*/ 106458 h 107052"/>
                <a:gd name="connsiteX1" fmla="*/ 3806 w 30194"/>
                <a:gd name="connsiteY1" fmla="*/ 79127 h 107052"/>
                <a:gd name="connsiteX2" fmla="*/ 3806 w 30194"/>
                <a:gd name="connsiteY2" fmla="*/ 37825 h 107052"/>
                <a:gd name="connsiteX3" fmla="*/ 686 w 30194"/>
                <a:gd name="connsiteY3" fmla="*/ 686 h 107052"/>
                <a:gd name="connsiteX4" fmla="*/ 27971 w 30194"/>
                <a:gd name="connsiteY4" fmla="*/ 686 h 107052"/>
                <a:gd name="connsiteX5" fmla="*/ 27193 w 30194"/>
                <a:gd name="connsiteY5" fmla="*/ 30688 h 107052"/>
                <a:gd name="connsiteX6" fmla="*/ 27193 w 30194"/>
                <a:gd name="connsiteY6" fmla="*/ 69319 h 107052"/>
                <a:gd name="connsiteX7" fmla="*/ 30304 w 30194"/>
                <a:gd name="connsiteY7" fmla="*/ 106458 h 107052"/>
                <a:gd name="connsiteX8" fmla="*/ 3029 w 30194"/>
                <a:gd name="connsiteY8" fmla="*/ 106458 h 107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194" h="107052">
                  <a:moveTo>
                    <a:pt x="3029" y="106458"/>
                  </a:moveTo>
                  <a:cubicBezTo>
                    <a:pt x="3486" y="97848"/>
                    <a:pt x="3806" y="91159"/>
                    <a:pt x="3806" y="79127"/>
                  </a:cubicBezTo>
                  <a:lnTo>
                    <a:pt x="3806" y="37825"/>
                  </a:lnTo>
                  <a:cubicBezTo>
                    <a:pt x="3806" y="22975"/>
                    <a:pt x="2873" y="11684"/>
                    <a:pt x="686" y="686"/>
                  </a:cubicBezTo>
                  <a:lnTo>
                    <a:pt x="27971" y="686"/>
                  </a:lnTo>
                  <a:cubicBezTo>
                    <a:pt x="27971" y="8262"/>
                    <a:pt x="27193" y="18812"/>
                    <a:pt x="27193" y="30688"/>
                  </a:cubicBezTo>
                  <a:lnTo>
                    <a:pt x="27193" y="69319"/>
                  </a:lnTo>
                  <a:cubicBezTo>
                    <a:pt x="27193" y="80161"/>
                    <a:pt x="28895" y="96356"/>
                    <a:pt x="30304" y="106458"/>
                  </a:cubicBezTo>
                  <a:lnTo>
                    <a:pt x="3029" y="106458"/>
                  </a:lnTo>
                  <a:close/>
                </a:path>
              </a:pathLst>
            </a:custGeom>
            <a:solidFill>
              <a:srgbClr val="FFFFFF"/>
            </a:solidFill>
            <a:ln w="9525" cap="flat">
              <a:noFill/>
              <a:prstDash val="solid"/>
              <a:miter/>
            </a:ln>
          </p:spPr>
          <p:txBody>
            <a:bodyPr rtlCol="0" anchor="ctr"/>
            <a:lstStyle/>
            <a:p>
              <a:endParaRPr lang="en-US"/>
            </a:p>
          </p:txBody>
        </p:sp>
        <p:sp>
          <p:nvSpPr>
            <p:cNvPr id="32" name="Freeform: Shape 22">
              <a:extLst>
                <a:ext uri="{FF2B5EF4-FFF2-40B4-BE49-F238E27FC236}">
                  <a16:creationId xmlns:a16="http://schemas.microsoft.com/office/drawing/2014/main" id="{5140F794-59EF-F14D-B6D4-F75CA1739B51}"/>
                </a:ext>
              </a:extLst>
            </p:cNvPr>
            <p:cNvSpPr/>
            <p:nvPr/>
          </p:nvSpPr>
          <p:spPr>
            <a:xfrm>
              <a:off x="11415257" y="6472094"/>
              <a:ext cx="86923" cy="112542"/>
            </a:xfrm>
            <a:custGeom>
              <a:avLst/>
              <a:gdLst>
                <a:gd name="connsiteX0" fmla="*/ 45447 w 86922"/>
                <a:gd name="connsiteY0" fmla="*/ 64826 h 112542"/>
                <a:gd name="connsiteX1" fmla="*/ 24851 w 86922"/>
                <a:gd name="connsiteY1" fmla="*/ 42611 h 112542"/>
                <a:gd name="connsiteX2" fmla="*/ 44504 w 86922"/>
                <a:gd name="connsiteY2" fmla="*/ 16982 h 112542"/>
                <a:gd name="connsiteX3" fmla="*/ 65421 w 86922"/>
                <a:gd name="connsiteY3" fmla="*/ 42537 h 112542"/>
                <a:gd name="connsiteX4" fmla="*/ 45447 w 86922"/>
                <a:gd name="connsiteY4" fmla="*/ 64826 h 112542"/>
                <a:gd name="connsiteX5" fmla="*/ 49665 w 86922"/>
                <a:gd name="connsiteY5" fmla="*/ 686 h 112542"/>
                <a:gd name="connsiteX6" fmla="*/ 23295 w 86922"/>
                <a:gd name="connsiteY6" fmla="*/ 13432 h 112542"/>
                <a:gd name="connsiteX7" fmla="*/ 20486 w 86922"/>
                <a:gd name="connsiteY7" fmla="*/ 2626 h 112542"/>
                <a:gd name="connsiteX8" fmla="*/ 686 w 86922"/>
                <a:gd name="connsiteY8" fmla="*/ 4117 h 112542"/>
                <a:gd name="connsiteX9" fmla="*/ 5362 w 86922"/>
                <a:gd name="connsiteY9" fmla="*/ 42620 h 112542"/>
                <a:gd name="connsiteX10" fmla="*/ 5362 w 86922"/>
                <a:gd name="connsiteY10" fmla="*/ 73720 h 112542"/>
                <a:gd name="connsiteX11" fmla="*/ 2251 w 86922"/>
                <a:gd name="connsiteY11" fmla="*/ 112460 h 112542"/>
                <a:gd name="connsiteX12" fmla="*/ 27971 w 86922"/>
                <a:gd name="connsiteY12" fmla="*/ 110969 h 112542"/>
                <a:gd name="connsiteX13" fmla="*/ 26406 w 86922"/>
                <a:gd name="connsiteY13" fmla="*/ 82623 h 112542"/>
                <a:gd name="connsiteX14" fmla="*/ 26406 w 86922"/>
                <a:gd name="connsiteY14" fmla="*/ 73720 h 112542"/>
                <a:gd name="connsiteX15" fmla="*/ 50589 w 86922"/>
                <a:gd name="connsiteY15" fmla="*/ 81140 h 112542"/>
                <a:gd name="connsiteX16" fmla="*/ 86438 w 86922"/>
                <a:gd name="connsiteY16" fmla="*/ 42400 h 112542"/>
                <a:gd name="connsiteX17" fmla="*/ 49665 w 86922"/>
                <a:gd name="connsiteY17" fmla="*/ 686 h 112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6922" h="112542">
                  <a:moveTo>
                    <a:pt x="45447" y="64826"/>
                  </a:moveTo>
                  <a:cubicBezTo>
                    <a:pt x="32344" y="64826"/>
                    <a:pt x="24851" y="57278"/>
                    <a:pt x="24851" y="42611"/>
                  </a:cubicBezTo>
                  <a:cubicBezTo>
                    <a:pt x="24851" y="27385"/>
                    <a:pt x="31246" y="16982"/>
                    <a:pt x="44504" y="16982"/>
                  </a:cubicBezTo>
                  <a:cubicBezTo>
                    <a:pt x="56838" y="16982"/>
                    <a:pt x="65421" y="27532"/>
                    <a:pt x="65421" y="42537"/>
                  </a:cubicBezTo>
                  <a:cubicBezTo>
                    <a:pt x="65421" y="55923"/>
                    <a:pt x="58714" y="64826"/>
                    <a:pt x="45447" y="64826"/>
                  </a:cubicBezTo>
                  <a:moveTo>
                    <a:pt x="49665" y="686"/>
                  </a:moveTo>
                  <a:cubicBezTo>
                    <a:pt x="34531" y="686"/>
                    <a:pt x="28291" y="7951"/>
                    <a:pt x="23295" y="13432"/>
                  </a:cubicBezTo>
                  <a:cubicBezTo>
                    <a:pt x="22216" y="9452"/>
                    <a:pt x="21731" y="6039"/>
                    <a:pt x="20486" y="2626"/>
                  </a:cubicBezTo>
                  <a:lnTo>
                    <a:pt x="686" y="4117"/>
                  </a:lnTo>
                  <a:cubicBezTo>
                    <a:pt x="3184" y="17156"/>
                    <a:pt x="5362" y="29298"/>
                    <a:pt x="5362" y="42620"/>
                  </a:cubicBezTo>
                  <a:lnTo>
                    <a:pt x="5362" y="73720"/>
                  </a:lnTo>
                  <a:cubicBezTo>
                    <a:pt x="5362" y="84700"/>
                    <a:pt x="3029" y="105332"/>
                    <a:pt x="2251" y="112460"/>
                  </a:cubicBezTo>
                  <a:lnTo>
                    <a:pt x="27971" y="110969"/>
                  </a:lnTo>
                  <a:cubicBezTo>
                    <a:pt x="26406" y="99559"/>
                    <a:pt x="26406" y="86786"/>
                    <a:pt x="26406" y="82623"/>
                  </a:cubicBezTo>
                  <a:lnTo>
                    <a:pt x="26406" y="73720"/>
                  </a:lnTo>
                  <a:cubicBezTo>
                    <a:pt x="32024" y="76986"/>
                    <a:pt x="37953" y="81140"/>
                    <a:pt x="50589" y="81140"/>
                  </a:cubicBezTo>
                  <a:cubicBezTo>
                    <a:pt x="71954" y="81140"/>
                    <a:pt x="86438" y="64835"/>
                    <a:pt x="86438" y="42400"/>
                  </a:cubicBezTo>
                  <a:cubicBezTo>
                    <a:pt x="86438" y="18034"/>
                    <a:pt x="71496" y="686"/>
                    <a:pt x="49665" y="686"/>
                  </a:cubicBezTo>
                </a:path>
              </a:pathLst>
            </a:custGeom>
            <a:solidFill>
              <a:srgbClr val="FFFFFF"/>
            </a:solidFill>
            <a:ln w="9525" cap="flat">
              <a:noFill/>
              <a:prstDash val="solid"/>
              <a:miter/>
            </a:ln>
          </p:spPr>
          <p:txBody>
            <a:bodyPr rtlCol="0" anchor="ctr"/>
            <a:lstStyle/>
            <a:p>
              <a:endParaRPr lang="en-US"/>
            </a:p>
          </p:txBody>
        </p:sp>
        <p:sp>
          <p:nvSpPr>
            <p:cNvPr id="33" name="Freeform: Shape 23">
              <a:extLst>
                <a:ext uri="{FF2B5EF4-FFF2-40B4-BE49-F238E27FC236}">
                  <a16:creationId xmlns:a16="http://schemas.microsoft.com/office/drawing/2014/main" id="{C5FEF29A-6CB1-1D46-8461-1CBFD07ABF64}"/>
                </a:ext>
              </a:extLst>
            </p:cNvPr>
            <p:cNvSpPr/>
            <p:nvPr/>
          </p:nvSpPr>
          <p:spPr>
            <a:xfrm>
              <a:off x="11511348" y="6472094"/>
              <a:ext cx="57643" cy="81433"/>
            </a:xfrm>
            <a:custGeom>
              <a:avLst/>
              <a:gdLst>
                <a:gd name="connsiteX0" fmla="*/ 47817 w 57643"/>
                <a:gd name="connsiteY0" fmla="*/ 17046 h 81433"/>
                <a:gd name="connsiteX1" fmla="*/ 35647 w 57643"/>
                <a:gd name="connsiteY1" fmla="*/ 15481 h 81433"/>
                <a:gd name="connsiteX2" fmla="*/ 21712 w 57643"/>
                <a:gd name="connsiteY2" fmla="*/ 21429 h 81433"/>
                <a:gd name="connsiteX3" fmla="*/ 38127 w 57643"/>
                <a:gd name="connsiteY3" fmla="*/ 34367 h 81433"/>
                <a:gd name="connsiteX4" fmla="*/ 57753 w 57643"/>
                <a:gd name="connsiteY4" fmla="*/ 58156 h 81433"/>
                <a:gd name="connsiteX5" fmla="*/ 24805 w 57643"/>
                <a:gd name="connsiteY5" fmla="*/ 81131 h 81433"/>
                <a:gd name="connsiteX6" fmla="*/ 2086 w 57643"/>
                <a:gd name="connsiteY6" fmla="*/ 77727 h 81433"/>
                <a:gd name="connsiteX7" fmla="*/ 2086 w 57643"/>
                <a:gd name="connsiteY7" fmla="*/ 61432 h 81433"/>
                <a:gd name="connsiteX8" fmla="*/ 25583 w 57643"/>
                <a:gd name="connsiteY8" fmla="*/ 66336 h 81433"/>
                <a:gd name="connsiteX9" fmla="*/ 36727 w 57643"/>
                <a:gd name="connsiteY9" fmla="*/ 58751 h 81433"/>
                <a:gd name="connsiteX10" fmla="*/ 20468 w 57643"/>
                <a:gd name="connsiteY10" fmla="*/ 45968 h 81433"/>
                <a:gd name="connsiteX11" fmla="*/ 686 w 57643"/>
                <a:gd name="connsiteY11" fmla="*/ 21429 h 81433"/>
                <a:gd name="connsiteX12" fmla="*/ 32088 w 57643"/>
                <a:gd name="connsiteY12" fmla="*/ 686 h 81433"/>
                <a:gd name="connsiteX13" fmla="*/ 50836 w 57643"/>
                <a:gd name="connsiteY13" fmla="*/ 2242 h 81433"/>
                <a:gd name="connsiteX14" fmla="*/ 47817 w 57643"/>
                <a:gd name="connsiteY14" fmla="*/ 17046 h 81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7643" h="81433">
                  <a:moveTo>
                    <a:pt x="47817" y="17046"/>
                  </a:moveTo>
                  <a:cubicBezTo>
                    <a:pt x="43141" y="16305"/>
                    <a:pt x="40314" y="15481"/>
                    <a:pt x="35647" y="15481"/>
                  </a:cubicBezTo>
                  <a:cubicBezTo>
                    <a:pt x="27440" y="15481"/>
                    <a:pt x="21712" y="17430"/>
                    <a:pt x="21712" y="21429"/>
                  </a:cubicBezTo>
                  <a:cubicBezTo>
                    <a:pt x="21712" y="26049"/>
                    <a:pt x="29462" y="29755"/>
                    <a:pt x="38127" y="34367"/>
                  </a:cubicBezTo>
                  <a:cubicBezTo>
                    <a:pt x="46380" y="38832"/>
                    <a:pt x="57753" y="44770"/>
                    <a:pt x="57753" y="58156"/>
                  </a:cubicBezTo>
                  <a:cubicBezTo>
                    <a:pt x="57753" y="72851"/>
                    <a:pt x="44669" y="81131"/>
                    <a:pt x="24805" y="81131"/>
                  </a:cubicBezTo>
                  <a:cubicBezTo>
                    <a:pt x="15783" y="81131"/>
                    <a:pt x="9562" y="79356"/>
                    <a:pt x="2086" y="77727"/>
                  </a:cubicBezTo>
                  <a:lnTo>
                    <a:pt x="2086" y="61432"/>
                  </a:lnTo>
                  <a:cubicBezTo>
                    <a:pt x="7851" y="63216"/>
                    <a:pt x="17202" y="66336"/>
                    <a:pt x="25583" y="66336"/>
                  </a:cubicBezTo>
                  <a:cubicBezTo>
                    <a:pt x="31155" y="66336"/>
                    <a:pt x="36727" y="63801"/>
                    <a:pt x="36727" y="58751"/>
                  </a:cubicBezTo>
                  <a:cubicBezTo>
                    <a:pt x="36727" y="54148"/>
                    <a:pt x="30066" y="51312"/>
                    <a:pt x="20468" y="45968"/>
                  </a:cubicBezTo>
                  <a:cubicBezTo>
                    <a:pt x="11748" y="41659"/>
                    <a:pt x="686" y="32729"/>
                    <a:pt x="686" y="21429"/>
                  </a:cubicBezTo>
                  <a:cubicBezTo>
                    <a:pt x="686" y="8079"/>
                    <a:pt x="14072" y="686"/>
                    <a:pt x="32088" y="686"/>
                  </a:cubicBezTo>
                  <a:cubicBezTo>
                    <a:pt x="37971" y="686"/>
                    <a:pt x="45063" y="1537"/>
                    <a:pt x="50836" y="2242"/>
                  </a:cubicBezTo>
                  <a:lnTo>
                    <a:pt x="47817" y="17046"/>
                  </a:lnTo>
                  <a:close/>
                </a:path>
              </a:pathLst>
            </a:custGeom>
            <a:solidFill>
              <a:srgbClr val="FFFFFF"/>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1295345354"/>
      </p:ext>
    </p:extLst>
  </p:cSld>
  <p:clrMapOvr>
    <a:masterClrMapping/>
  </p:clrMapOvr>
  <p:extLst>
    <p:ext uri="{DCECCB84-F9BA-43D5-87BE-67443E8EF086}">
      <p15:sldGuideLst xmlns:p15="http://schemas.microsoft.com/office/powerpoint/2012/main">
        <p15:guide id="1" pos="248">
          <p15:clr>
            <a:srgbClr val="F26B43"/>
          </p15:clr>
        </p15:guide>
        <p15:guide id="2" pos="7425">
          <p15:clr>
            <a:srgbClr val="F26B43"/>
          </p15:clr>
        </p15:guide>
        <p15:guide id="3" orient="horz" pos="232">
          <p15:clr>
            <a:srgbClr val="F26B43"/>
          </p15:clr>
        </p15:guide>
        <p15:guide id="5" orient="horz" pos="1136">
          <p15:clr>
            <a:srgbClr val="F26B43"/>
          </p15:clr>
        </p15:guide>
        <p15:guide id="6" orient="horz" pos="3584">
          <p15:clr>
            <a:srgbClr val="F26B43"/>
          </p15:clr>
        </p15:guide>
        <p15:guide id="7" orient="horz" pos="3906">
          <p15:clr>
            <a:srgbClr val="F26B43"/>
          </p15:clr>
        </p15:guide>
        <p15:guide id="8" orient="horz" pos="4156">
          <p15:clr>
            <a:srgbClr val="F26B43"/>
          </p15:clr>
        </p15:guide>
        <p15:guide id="9" pos="306">
          <p15:clr>
            <a:srgbClr val="A4A3A4"/>
          </p15:clr>
        </p15:guide>
      </p15:sldGuideLst>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1_Text &amp; visual">
    <p:spTree>
      <p:nvGrpSpPr>
        <p:cNvPr id="1" name=""/>
        <p:cNvGrpSpPr/>
        <p:nvPr/>
      </p:nvGrpSpPr>
      <p:grpSpPr>
        <a:xfrm>
          <a:off x="0" y="0"/>
          <a:ext cx="0" cy="0"/>
          <a:chOff x="0" y="0"/>
          <a:chExt cx="0" cy="0"/>
        </a:xfrm>
      </p:grpSpPr>
      <p:sp>
        <p:nvSpPr>
          <p:cNvPr id="13" name="Espace réservé pour une image  14">
            <a:extLst>
              <a:ext uri="{FF2B5EF4-FFF2-40B4-BE49-F238E27FC236}">
                <a16:creationId xmlns:a16="http://schemas.microsoft.com/office/drawing/2014/main" id="{CF658DAE-7146-4BB8-8107-92D632B4BBF9}"/>
              </a:ext>
            </a:extLst>
          </p:cNvPr>
          <p:cNvSpPr>
            <a:spLocks noGrp="1"/>
          </p:cNvSpPr>
          <p:nvPr>
            <p:ph type="pic" sz="quarter" idx="16" hasCustomPrompt="1"/>
          </p:nvPr>
        </p:nvSpPr>
        <p:spPr>
          <a:xfrm>
            <a:off x="5123892" y="1368596"/>
            <a:ext cx="7068108" cy="4321004"/>
          </a:xfrm>
          <a:prstGeom prst="rect">
            <a:avLst/>
          </a:prstGeom>
          <a:pattFill prst="wdUpDiag">
            <a:fgClr>
              <a:schemeClr val="bg1">
                <a:lumMod val="75000"/>
              </a:schemeClr>
            </a:fgClr>
            <a:bgClr>
              <a:schemeClr val="bg1">
                <a:lumMod val="85000"/>
              </a:schemeClr>
            </a:bgClr>
          </a:pattFill>
        </p:spPr>
        <p:txBody>
          <a:bodyPr wrap="square">
            <a:noAutofit/>
          </a:bodyPr>
          <a:lstStyle/>
          <a:p>
            <a:r>
              <a:rPr lang="en-GB"/>
              <a:t> </a:t>
            </a:r>
          </a:p>
        </p:txBody>
      </p:sp>
      <p:graphicFrame>
        <p:nvGraphicFramePr>
          <p:cNvPr id="4" name="Objet 3" hidden="1">
            <a:extLst>
              <a:ext uri="{FF2B5EF4-FFF2-40B4-BE49-F238E27FC236}">
                <a16:creationId xmlns:a16="http://schemas.microsoft.com/office/drawing/2014/main" id="{5CF9A8CD-44E6-43DE-97D8-919ABD05CE10}"/>
              </a:ext>
            </a:extLst>
          </p:cNvPr>
          <p:cNvGraphicFramePr>
            <a:graphicFrameLocks noChangeAspect="1"/>
          </p:cNvGraphicFramePr>
          <p:nvPr userDrawn="1">
            <p:custDataLst>
              <p:tags r:id="rId1"/>
            </p:custDataLst>
            <p:extLst>
              <p:ext uri="{D42A27DB-BD31-4B8C-83A1-F6EECF244321}">
                <p14:modId xmlns:p14="http://schemas.microsoft.com/office/powerpoint/2010/main" val="306256001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532" imgH="530" progId="TCLayout.ActiveDocument.1">
                  <p:embed/>
                </p:oleObj>
              </mc:Choice>
              <mc:Fallback>
                <p:oleObj name="Diapositive think-cell" r:id="rId4" imgW="532" imgH="530" progId="TCLayout.ActiveDocument.1">
                  <p:embed/>
                  <p:pic>
                    <p:nvPicPr>
                      <p:cNvPr id="4" name="Objet 3" hidden="1">
                        <a:extLst>
                          <a:ext uri="{FF2B5EF4-FFF2-40B4-BE49-F238E27FC236}">
                            <a16:creationId xmlns:a16="http://schemas.microsoft.com/office/drawing/2014/main" id="{5CF9A8CD-44E6-43DE-97D8-919ABD05CE1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7C1DD757-038C-457E-9D36-3DDC777DAD6B}"/>
              </a:ext>
            </a:extLst>
          </p:cNvPr>
          <p:cNvSpPr/>
          <p:nvPr userDrawn="1">
            <p:custDataLst>
              <p:tags r:id="rId2"/>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a:latin typeface="Arial Black" panose="020B0A04020102020204" pitchFamily="34" charset="0"/>
              <a:ea typeface="+mj-ea"/>
              <a:cs typeface="+mj-cs"/>
              <a:sym typeface="Arial Black" panose="020B0A04020102020204" pitchFamily="34" charset="0"/>
            </a:endParaRPr>
          </a:p>
        </p:txBody>
      </p:sp>
      <p:sp>
        <p:nvSpPr>
          <p:cNvPr id="11" name="Espace réservé du numéro de diapositive 10">
            <a:extLst>
              <a:ext uri="{FF2B5EF4-FFF2-40B4-BE49-F238E27FC236}">
                <a16:creationId xmlns:a16="http://schemas.microsoft.com/office/drawing/2014/main" id="{D13C9137-663D-49DC-8F1F-B4154A1768F8}"/>
              </a:ext>
            </a:extLst>
          </p:cNvPr>
          <p:cNvSpPr>
            <a:spLocks noGrp="1"/>
          </p:cNvSpPr>
          <p:nvPr>
            <p:ph type="sldNum" sz="quarter" idx="14"/>
          </p:nvPr>
        </p:nvSpPr>
        <p:spPr/>
        <p:txBody>
          <a:bodyPr/>
          <a:lstStyle/>
          <a:p>
            <a:fld id="{D61AABEC-672F-4B68-B914-690DA978312C}" type="slidenum">
              <a:rPr lang="en-GB" smtClean="0"/>
              <a:pPr/>
              <a:t>‹#›</a:t>
            </a:fld>
            <a:r>
              <a:rPr lang="en-GB"/>
              <a:t> ‒ </a:t>
            </a:r>
          </a:p>
        </p:txBody>
      </p:sp>
      <p:sp>
        <p:nvSpPr>
          <p:cNvPr id="10" name="Content Placeholder 2">
            <a:extLst>
              <a:ext uri="{FF2B5EF4-FFF2-40B4-BE49-F238E27FC236}">
                <a16:creationId xmlns:a16="http://schemas.microsoft.com/office/drawing/2014/main" id="{BC255F4D-0F63-429F-A210-8AB39E1597B6}"/>
              </a:ext>
            </a:extLst>
          </p:cNvPr>
          <p:cNvSpPr>
            <a:spLocks noGrp="1"/>
          </p:cNvSpPr>
          <p:nvPr>
            <p:ph idx="1" hasCustomPrompt="1"/>
          </p:nvPr>
        </p:nvSpPr>
        <p:spPr>
          <a:xfrm>
            <a:off x="404786" y="1808820"/>
            <a:ext cx="4431074" cy="3868080"/>
          </a:xfrm>
        </p:spPr>
        <p:txBody>
          <a:bodyPr>
            <a:normAutofit/>
          </a:bodyPr>
          <a:lstStyle>
            <a:lvl1pPr>
              <a:spcBef>
                <a:spcPts val="1800"/>
              </a:spcBef>
              <a:defRPr sz="1600">
                <a:solidFill>
                  <a:schemeClr val="tx1">
                    <a:lumMod val="65000"/>
                    <a:lumOff val="35000"/>
                  </a:schemeClr>
                </a:solidFill>
              </a:defRPr>
            </a:lvl1pPr>
            <a:lvl2pPr>
              <a:defRPr sz="1600">
                <a:solidFill>
                  <a:schemeClr val="tx1">
                    <a:lumMod val="65000"/>
                    <a:lumOff val="35000"/>
                  </a:schemeClr>
                </a:solidFill>
              </a:defRPr>
            </a:lvl2pPr>
            <a:lvl3pPr>
              <a:defRPr sz="1400">
                <a:solidFill>
                  <a:schemeClr val="tx1">
                    <a:lumMod val="65000"/>
                    <a:lumOff val="35000"/>
                  </a:schemeClr>
                </a:solidFill>
              </a:defRPr>
            </a:lvl3pPr>
            <a:lvl4pPr>
              <a:defRPr>
                <a:solidFill>
                  <a:schemeClr val="bg2"/>
                </a:solidFill>
              </a:defRPr>
            </a:lvl4pPr>
            <a:lvl5pPr>
              <a:defRPr>
                <a:solidFill>
                  <a:schemeClr val="bg2"/>
                </a:solidFill>
              </a:defRPr>
            </a:lvl5pPr>
          </a:lstStyle>
          <a:p>
            <a:pPr lvl="0"/>
            <a:r>
              <a:rPr lang="en-GB"/>
              <a:t>Click to change the text styles on the slide master</a:t>
            </a:r>
          </a:p>
          <a:p>
            <a:pPr lvl="1"/>
            <a:r>
              <a:rPr lang="en-GB"/>
              <a:t>Second level</a:t>
            </a:r>
          </a:p>
          <a:p>
            <a:pPr lvl="2"/>
            <a:r>
              <a:rPr lang="en-GB"/>
              <a:t>Third level</a:t>
            </a:r>
          </a:p>
        </p:txBody>
      </p:sp>
      <p:sp>
        <p:nvSpPr>
          <p:cNvPr id="3" name="Titre 2">
            <a:extLst>
              <a:ext uri="{FF2B5EF4-FFF2-40B4-BE49-F238E27FC236}">
                <a16:creationId xmlns:a16="http://schemas.microsoft.com/office/drawing/2014/main" id="{8F43575F-7025-4100-95D8-AB5D8B996E18}"/>
              </a:ext>
            </a:extLst>
          </p:cNvPr>
          <p:cNvSpPr>
            <a:spLocks noGrp="1"/>
          </p:cNvSpPr>
          <p:nvPr>
            <p:ph type="title" hasCustomPrompt="1"/>
          </p:nvPr>
        </p:nvSpPr>
        <p:spPr>
          <a:xfrm>
            <a:off x="404786" y="382816"/>
            <a:ext cx="11384280" cy="452432"/>
          </a:xfrm>
        </p:spPr>
        <p:txBody>
          <a:bodyPr/>
          <a:lstStyle>
            <a:lvl1pPr>
              <a:defRPr/>
            </a:lvl1pPr>
          </a:lstStyle>
          <a:p>
            <a:r>
              <a:rPr lang="fr-FR" err="1"/>
              <a:t>Title</a:t>
            </a:r>
            <a:r>
              <a:rPr lang="fr-FR"/>
              <a:t> of the slide</a:t>
            </a:r>
          </a:p>
        </p:txBody>
      </p:sp>
      <p:sp>
        <p:nvSpPr>
          <p:cNvPr id="14" name="Text Placeholder 5">
            <a:extLst>
              <a:ext uri="{FF2B5EF4-FFF2-40B4-BE49-F238E27FC236}">
                <a16:creationId xmlns:a16="http://schemas.microsoft.com/office/drawing/2014/main" id="{3946F594-BA66-4464-A354-77BE6FF12C05}"/>
              </a:ext>
            </a:extLst>
          </p:cNvPr>
          <p:cNvSpPr>
            <a:spLocks noGrp="1"/>
          </p:cNvSpPr>
          <p:nvPr>
            <p:ph type="body" sz="quarter" idx="15" hasCustomPrompt="1"/>
          </p:nvPr>
        </p:nvSpPr>
        <p:spPr>
          <a:xfrm>
            <a:off x="404786" y="1368596"/>
            <a:ext cx="4431074" cy="353943"/>
          </a:xfrm>
          <a:noFill/>
        </p:spPr>
        <p:txBody>
          <a:bodyPr wrap="square" lIns="72000" rIns="72000" bIns="0">
            <a:spAutoFit/>
          </a:bodyPr>
          <a:lstStyle>
            <a:lvl1pPr marL="0" indent="0">
              <a:buNone/>
              <a:defRPr sz="2000">
                <a:solidFill>
                  <a:schemeClr val="tx1">
                    <a:lumMod val="65000"/>
                    <a:lumOff val="35000"/>
                  </a:schemeClr>
                </a:solidFill>
              </a:defRPr>
            </a:lvl1pPr>
          </a:lstStyle>
          <a:p>
            <a:pPr lvl="0"/>
            <a:r>
              <a:rPr lang="en-GB"/>
              <a:t>Subtitle of the slide</a:t>
            </a:r>
          </a:p>
        </p:txBody>
      </p:sp>
      <p:sp>
        <p:nvSpPr>
          <p:cNvPr id="5" name="Footer Placeholder 4">
            <a:extLst>
              <a:ext uri="{FF2B5EF4-FFF2-40B4-BE49-F238E27FC236}">
                <a16:creationId xmlns:a16="http://schemas.microsoft.com/office/drawing/2014/main" id="{B29368F8-6E35-4241-B5CE-42635516734C}"/>
              </a:ext>
            </a:extLst>
          </p:cNvPr>
          <p:cNvSpPr>
            <a:spLocks noGrp="1"/>
          </p:cNvSpPr>
          <p:nvPr>
            <p:ph type="ftr" sz="quarter" idx="17"/>
          </p:nvPr>
        </p:nvSpPr>
        <p:spPr>
          <a:xfrm>
            <a:off x="402335" y="5916168"/>
            <a:ext cx="11384853" cy="219456"/>
          </a:xfrm>
        </p:spPr>
        <p:txBody>
          <a:bodyPr/>
          <a:lstStyle/>
          <a:p>
            <a:endParaRPr lang="en-US"/>
          </a:p>
        </p:txBody>
      </p:sp>
    </p:spTree>
    <p:extLst>
      <p:ext uri="{BB962C8B-B14F-4D97-AF65-F5344CB8AC3E}">
        <p14:creationId xmlns:p14="http://schemas.microsoft.com/office/powerpoint/2010/main" val="4260533992"/>
      </p:ext>
    </p:extLst>
  </p:cSld>
  <p:clrMapOvr>
    <a:masterClrMapping/>
  </p:clrMapOvr>
  <p:extLst>
    <p:ext uri="{DCECCB84-F9BA-43D5-87BE-67443E8EF086}">
      <p15:sldGuideLst xmlns:p15="http://schemas.microsoft.com/office/powerpoint/2012/main">
        <p15:guide id="1" pos="248">
          <p15:clr>
            <a:srgbClr val="F26B43"/>
          </p15:clr>
        </p15:guide>
        <p15:guide id="2" pos="7425">
          <p15:clr>
            <a:srgbClr val="F26B43"/>
          </p15:clr>
        </p15:guide>
        <p15:guide id="3" orient="horz" pos="232">
          <p15:clr>
            <a:srgbClr val="F26B43"/>
          </p15:clr>
        </p15:guide>
        <p15:guide id="5" orient="horz" pos="1136">
          <p15:clr>
            <a:srgbClr val="F26B43"/>
          </p15:clr>
        </p15:guide>
        <p15:guide id="6" orient="horz" pos="3584">
          <p15:clr>
            <a:srgbClr val="F26B43"/>
          </p15:clr>
        </p15:guide>
        <p15:guide id="7" orient="horz" pos="3906">
          <p15:clr>
            <a:srgbClr val="F26B43"/>
          </p15:clr>
        </p15:guide>
        <p15:guide id="8" orient="horz" pos="4156">
          <p15:clr>
            <a:srgbClr val="F26B43"/>
          </p15:clr>
        </p15:guide>
        <p15:guide id="9" pos="306">
          <p15:clr>
            <a:srgbClr val="A4A3A4"/>
          </p15:clr>
        </p15:guide>
      </p15:sldGuideLst>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6_Text &amp; large visual with subtitle">
    <p:spTree>
      <p:nvGrpSpPr>
        <p:cNvPr id="1" name=""/>
        <p:cNvGrpSpPr/>
        <p:nvPr/>
      </p:nvGrpSpPr>
      <p:grpSpPr>
        <a:xfrm>
          <a:off x="0" y="0"/>
          <a:ext cx="0" cy="0"/>
          <a:chOff x="0" y="0"/>
          <a:chExt cx="0" cy="0"/>
        </a:xfrm>
      </p:grpSpPr>
      <p:sp>
        <p:nvSpPr>
          <p:cNvPr id="13" name="Espace réservé pour une image  14">
            <a:extLst>
              <a:ext uri="{FF2B5EF4-FFF2-40B4-BE49-F238E27FC236}">
                <a16:creationId xmlns:a16="http://schemas.microsoft.com/office/drawing/2014/main" id="{CF658DAE-7146-4BB8-8107-92D632B4BBF9}"/>
              </a:ext>
            </a:extLst>
          </p:cNvPr>
          <p:cNvSpPr>
            <a:spLocks noGrp="1"/>
          </p:cNvSpPr>
          <p:nvPr>
            <p:ph type="pic" sz="quarter" idx="16" hasCustomPrompt="1"/>
          </p:nvPr>
        </p:nvSpPr>
        <p:spPr>
          <a:xfrm>
            <a:off x="5123892" y="1368596"/>
            <a:ext cx="7068108" cy="4321004"/>
          </a:xfrm>
          <a:prstGeom prst="rect">
            <a:avLst/>
          </a:prstGeom>
          <a:pattFill prst="wdUpDiag">
            <a:fgClr>
              <a:schemeClr val="bg1">
                <a:lumMod val="75000"/>
              </a:schemeClr>
            </a:fgClr>
            <a:bgClr>
              <a:schemeClr val="bg1">
                <a:lumMod val="85000"/>
              </a:schemeClr>
            </a:bgClr>
          </a:pattFill>
        </p:spPr>
        <p:txBody>
          <a:bodyPr wrap="square">
            <a:noAutofit/>
          </a:bodyPr>
          <a:lstStyle/>
          <a:p>
            <a:r>
              <a:rPr lang="en-GB"/>
              <a:t> </a:t>
            </a:r>
          </a:p>
        </p:txBody>
      </p:sp>
      <p:graphicFrame>
        <p:nvGraphicFramePr>
          <p:cNvPr id="4" name="Objet 3" hidden="1">
            <a:extLst>
              <a:ext uri="{FF2B5EF4-FFF2-40B4-BE49-F238E27FC236}">
                <a16:creationId xmlns:a16="http://schemas.microsoft.com/office/drawing/2014/main" id="{5CF9A8CD-44E6-43DE-97D8-919ABD05CE10}"/>
              </a:ext>
            </a:extLst>
          </p:cNvPr>
          <p:cNvGraphicFramePr>
            <a:graphicFrameLocks noChangeAspect="1"/>
          </p:cNvGraphicFramePr>
          <p:nvPr userDrawn="1">
            <p:custDataLst>
              <p:tags r:id="rId1"/>
            </p:custDataLst>
            <p:extLst>
              <p:ext uri="{D42A27DB-BD31-4B8C-83A1-F6EECF244321}">
                <p14:modId xmlns:p14="http://schemas.microsoft.com/office/powerpoint/2010/main" val="302354079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532" imgH="530" progId="TCLayout.ActiveDocument.1">
                  <p:embed/>
                </p:oleObj>
              </mc:Choice>
              <mc:Fallback>
                <p:oleObj name="Diapositive think-cell" r:id="rId4" imgW="532" imgH="530" progId="TCLayout.ActiveDocument.1">
                  <p:embed/>
                  <p:pic>
                    <p:nvPicPr>
                      <p:cNvPr id="4" name="Objet 3" hidden="1">
                        <a:extLst>
                          <a:ext uri="{FF2B5EF4-FFF2-40B4-BE49-F238E27FC236}">
                            <a16:creationId xmlns:a16="http://schemas.microsoft.com/office/drawing/2014/main" id="{5CF9A8CD-44E6-43DE-97D8-919ABD05CE1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7C1DD757-038C-457E-9D36-3DDC777DAD6B}"/>
              </a:ext>
            </a:extLst>
          </p:cNvPr>
          <p:cNvSpPr/>
          <p:nvPr userDrawn="1">
            <p:custDataLst>
              <p:tags r:id="rId2"/>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a:latin typeface="Arial Black" panose="020B0A04020102020204" pitchFamily="34" charset="0"/>
              <a:ea typeface="+mj-ea"/>
              <a:cs typeface="+mj-cs"/>
              <a:sym typeface="Arial Black" panose="020B0A04020102020204" pitchFamily="34" charset="0"/>
            </a:endParaRPr>
          </a:p>
        </p:txBody>
      </p:sp>
      <p:sp>
        <p:nvSpPr>
          <p:cNvPr id="11" name="Espace réservé du numéro de diapositive 10">
            <a:extLst>
              <a:ext uri="{FF2B5EF4-FFF2-40B4-BE49-F238E27FC236}">
                <a16:creationId xmlns:a16="http://schemas.microsoft.com/office/drawing/2014/main" id="{D13C9137-663D-49DC-8F1F-B4154A1768F8}"/>
              </a:ext>
            </a:extLst>
          </p:cNvPr>
          <p:cNvSpPr>
            <a:spLocks noGrp="1"/>
          </p:cNvSpPr>
          <p:nvPr>
            <p:ph type="sldNum" sz="quarter" idx="14"/>
          </p:nvPr>
        </p:nvSpPr>
        <p:spPr/>
        <p:txBody>
          <a:bodyPr/>
          <a:lstStyle/>
          <a:p>
            <a:fld id="{D61AABEC-672F-4B68-B914-690DA978312C}" type="slidenum">
              <a:rPr lang="en-GB" smtClean="0"/>
              <a:pPr/>
              <a:t>‹#›</a:t>
            </a:fld>
            <a:r>
              <a:rPr lang="en-GB"/>
              <a:t> ‒ </a:t>
            </a:r>
          </a:p>
        </p:txBody>
      </p:sp>
      <p:sp>
        <p:nvSpPr>
          <p:cNvPr id="10" name="Content Placeholder 2">
            <a:extLst>
              <a:ext uri="{FF2B5EF4-FFF2-40B4-BE49-F238E27FC236}">
                <a16:creationId xmlns:a16="http://schemas.microsoft.com/office/drawing/2014/main" id="{BC255F4D-0F63-429F-A210-8AB39E1597B6}"/>
              </a:ext>
            </a:extLst>
          </p:cNvPr>
          <p:cNvSpPr>
            <a:spLocks noGrp="1"/>
          </p:cNvSpPr>
          <p:nvPr>
            <p:ph idx="1" hasCustomPrompt="1"/>
          </p:nvPr>
        </p:nvSpPr>
        <p:spPr>
          <a:xfrm>
            <a:off x="404786" y="1808820"/>
            <a:ext cx="4431074" cy="3868080"/>
          </a:xfrm>
        </p:spPr>
        <p:txBody>
          <a:bodyPr>
            <a:normAutofit/>
          </a:bodyPr>
          <a:lstStyle>
            <a:lvl1pPr>
              <a:spcBef>
                <a:spcPts val="1800"/>
              </a:spcBef>
              <a:defRPr sz="1600">
                <a:solidFill>
                  <a:schemeClr val="tx1">
                    <a:lumMod val="65000"/>
                    <a:lumOff val="35000"/>
                  </a:schemeClr>
                </a:solidFill>
              </a:defRPr>
            </a:lvl1pPr>
            <a:lvl2pPr>
              <a:defRPr sz="1600">
                <a:solidFill>
                  <a:schemeClr val="tx1">
                    <a:lumMod val="65000"/>
                    <a:lumOff val="35000"/>
                  </a:schemeClr>
                </a:solidFill>
              </a:defRPr>
            </a:lvl2pPr>
            <a:lvl3pPr>
              <a:defRPr sz="1400">
                <a:solidFill>
                  <a:schemeClr val="tx1">
                    <a:lumMod val="65000"/>
                    <a:lumOff val="35000"/>
                  </a:schemeClr>
                </a:solidFill>
              </a:defRPr>
            </a:lvl3pPr>
            <a:lvl4pPr>
              <a:defRPr>
                <a:solidFill>
                  <a:schemeClr val="bg2"/>
                </a:solidFill>
              </a:defRPr>
            </a:lvl4pPr>
            <a:lvl5pPr>
              <a:defRPr>
                <a:solidFill>
                  <a:schemeClr val="bg2"/>
                </a:solidFill>
              </a:defRPr>
            </a:lvl5pPr>
          </a:lstStyle>
          <a:p>
            <a:pPr lvl="0"/>
            <a:r>
              <a:rPr lang="en-GB"/>
              <a:t>Click to change the text styles on the slide master</a:t>
            </a:r>
          </a:p>
          <a:p>
            <a:pPr lvl="1"/>
            <a:r>
              <a:rPr lang="en-GB"/>
              <a:t>Second level</a:t>
            </a:r>
          </a:p>
          <a:p>
            <a:pPr lvl="2"/>
            <a:r>
              <a:rPr lang="en-GB"/>
              <a:t>Third level</a:t>
            </a:r>
          </a:p>
        </p:txBody>
      </p:sp>
      <p:sp>
        <p:nvSpPr>
          <p:cNvPr id="14" name="Text Placeholder 5">
            <a:extLst>
              <a:ext uri="{FF2B5EF4-FFF2-40B4-BE49-F238E27FC236}">
                <a16:creationId xmlns:a16="http://schemas.microsoft.com/office/drawing/2014/main" id="{3946F594-BA66-4464-A354-77BE6FF12C05}"/>
              </a:ext>
            </a:extLst>
          </p:cNvPr>
          <p:cNvSpPr>
            <a:spLocks noGrp="1"/>
          </p:cNvSpPr>
          <p:nvPr>
            <p:ph type="body" sz="quarter" idx="15" hasCustomPrompt="1"/>
          </p:nvPr>
        </p:nvSpPr>
        <p:spPr>
          <a:xfrm>
            <a:off x="404786" y="1368596"/>
            <a:ext cx="4431074" cy="353943"/>
          </a:xfrm>
          <a:noFill/>
        </p:spPr>
        <p:txBody>
          <a:bodyPr wrap="square" lIns="72000" rIns="72000" bIns="0">
            <a:spAutoFit/>
          </a:bodyPr>
          <a:lstStyle>
            <a:lvl1pPr marL="0" indent="0">
              <a:buNone/>
              <a:defRPr sz="2000">
                <a:solidFill>
                  <a:schemeClr val="tx1">
                    <a:lumMod val="65000"/>
                    <a:lumOff val="35000"/>
                  </a:schemeClr>
                </a:solidFill>
              </a:defRPr>
            </a:lvl1pPr>
          </a:lstStyle>
          <a:p>
            <a:pPr lvl="0"/>
            <a:r>
              <a:rPr lang="en-GB"/>
              <a:t>Subtitle of the slide</a:t>
            </a:r>
          </a:p>
        </p:txBody>
      </p:sp>
      <p:sp>
        <p:nvSpPr>
          <p:cNvPr id="5" name="Footer Placeholder 4">
            <a:extLst>
              <a:ext uri="{FF2B5EF4-FFF2-40B4-BE49-F238E27FC236}">
                <a16:creationId xmlns:a16="http://schemas.microsoft.com/office/drawing/2014/main" id="{B29368F8-6E35-4241-B5CE-42635516734C}"/>
              </a:ext>
            </a:extLst>
          </p:cNvPr>
          <p:cNvSpPr>
            <a:spLocks noGrp="1"/>
          </p:cNvSpPr>
          <p:nvPr>
            <p:ph type="ftr" sz="quarter" idx="17"/>
          </p:nvPr>
        </p:nvSpPr>
        <p:spPr>
          <a:xfrm>
            <a:off x="402335" y="5916168"/>
            <a:ext cx="11384853" cy="219456"/>
          </a:xfrm>
        </p:spPr>
        <p:txBody>
          <a:bodyPr/>
          <a:lstStyle/>
          <a:p>
            <a:endParaRPr lang="en-US"/>
          </a:p>
        </p:txBody>
      </p:sp>
      <p:sp>
        <p:nvSpPr>
          <p:cNvPr id="12" name="Titre 7">
            <a:extLst>
              <a:ext uri="{FF2B5EF4-FFF2-40B4-BE49-F238E27FC236}">
                <a16:creationId xmlns:a16="http://schemas.microsoft.com/office/drawing/2014/main" id="{1AFDC98D-A5B8-0447-93D3-228F05E8C6FC}"/>
              </a:ext>
            </a:extLst>
          </p:cNvPr>
          <p:cNvSpPr>
            <a:spLocks noGrp="1"/>
          </p:cNvSpPr>
          <p:nvPr>
            <p:ph type="title" hasCustomPrompt="1"/>
          </p:nvPr>
        </p:nvSpPr>
        <p:spPr>
          <a:xfrm>
            <a:off x="404786" y="595208"/>
            <a:ext cx="11382428" cy="452432"/>
          </a:xfrm>
        </p:spPr>
        <p:txBody>
          <a:bodyPr/>
          <a:lstStyle>
            <a:lvl1pPr>
              <a:defRPr sz="2600" b="1" cap="none" spc="0">
                <a:solidFill>
                  <a:schemeClr val="tx1">
                    <a:lumMod val="65000"/>
                    <a:lumOff val="35000"/>
                  </a:schemeClr>
                </a:solidFill>
              </a:defRPr>
            </a:lvl1pPr>
          </a:lstStyle>
          <a:p>
            <a:r>
              <a:rPr lang="en-US" spc="-50"/>
              <a:t>Title of the slide</a:t>
            </a:r>
          </a:p>
        </p:txBody>
      </p:sp>
      <p:sp>
        <p:nvSpPr>
          <p:cNvPr id="15" name="Text Placeholder 10">
            <a:extLst>
              <a:ext uri="{FF2B5EF4-FFF2-40B4-BE49-F238E27FC236}">
                <a16:creationId xmlns:a16="http://schemas.microsoft.com/office/drawing/2014/main" id="{BED9FC15-6405-8649-BE7A-81303B703B6F}"/>
              </a:ext>
            </a:extLst>
          </p:cNvPr>
          <p:cNvSpPr>
            <a:spLocks noGrp="1"/>
          </p:cNvSpPr>
          <p:nvPr>
            <p:ph type="body" sz="quarter" idx="20" hasCustomPrompt="1"/>
          </p:nvPr>
        </p:nvSpPr>
        <p:spPr>
          <a:xfrm>
            <a:off x="383074" y="338534"/>
            <a:ext cx="8986837" cy="365126"/>
          </a:xfrm>
        </p:spPr>
        <p:txBody>
          <a:bodyPr/>
          <a:lstStyle>
            <a:lvl1pPr>
              <a:defRPr sz="1200" spc="600" baseline="0"/>
            </a:lvl1pPr>
          </a:lstStyle>
          <a:p>
            <a:pPr lvl="0"/>
            <a:r>
              <a:rPr lang="en-US"/>
              <a:t>SUBTITLE OF THE SLIDE</a:t>
            </a:r>
          </a:p>
        </p:txBody>
      </p:sp>
    </p:spTree>
    <p:extLst>
      <p:ext uri="{BB962C8B-B14F-4D97-AF65-F5344CB8AC3E}">
        <p14:creationId xmlns:p14="http://schemas.microsoft.com/office/powerpoint/2010/main" val="1034542562"/>
      </p:ext>
    </p:extLst>
  </p:cSld>
  <p:clrMapOvr>
    <a:masterClrMapping/>
  </p:clrMapOvr>
  <p:extLst>
    <p:ext uri="{DCECCB84-F9BA-43D5-87BE-67443E8EF086}">
      <p15:sldGuideLst xmlns:p15="http://schemas.microsoft.com/office/powerpoint/2012/main">
        <p15:guide id="1" pos="248">
          <p15:clr>
            <a:srgbClr val="F26B43"/>
          </p15:clr>
        </p15:guide>
        <p15:guide id="2" pos="7425">
          <p15:clr>
            <a:srgbClr val="F26B43"/>
          </p15:clr>
        </p15:guide>
        <p15:guide id="3" orient="horz" pos="232">
          <p15:clr>
            <a:srgbClr val="F26B43"/>
          </p15:clr>
        </p15:guide>
        <p15:guide id="5" orient="horz" pos="1136">
          <p15:clr>
            <a:srgbClr val="F26B43"/>
          </p15:clr>
        </p15:guide>
        <p15:guide id="6" orient="horz" pos="3584">
          <p15:clr>
            <a:srgbClr val="F26B43"/>
          </p15:clr>
        </p15:guide>
        <p15:guide id="7" orient="horz" pos="3906">
          <p15:clr>
            <a:srgbClr val="F26B43"/>
          </p15:clr>
        </p15:guide>
        <p15:guide id="8" orient="horz" pos="4156">
          <p15:clr>
            <a:srgbClr val="F26B43"/>
          </p15:clr>
        </p15:guide>
        <p15:guide id="9" pos="306">
          <p15:clr>
            <a:srgbClr val="A4A3A4"/>
          </p15:clr>
        </p15:guide>
      </p15:sldGuideLst>
    </p:ext>
  </p:extLs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6_Text &amp; visual with subtitle">
    <p:spTree>
      <p:nvGrpSpPr>
        <p:cNvPr id="1" name=""/>
        <p:cNvGrpSpPr/>
        <p:nvPr/>
      </p:nvGrpSpPr>
      <p:grpSpPr>
        <a:xfrm>
          <a:off x="0" y="0"/>
          <a:ext cx="0" cy="0"/>
          <a:chOff x="0" y="0"/>
          <a:chExt cx="0" cy="0"/>
        </a:xfrm>
      </p:grpSpPr>
      <p:sp>
        <p:nvSpPr>
          <p:cNvPr id="13" name="Espace réservé pour une image  14">
            <a:extLst>
              <a:ext uri="{FF2B5EF4-FFF2-40B4-BE49-F238E27FC236}">
                <a16:creationId xmlns:a16="http://schemas.microsoft.com/office/drawing/2014/main" id="{CF658DAE-7146-4BB8-8107-92D632B4BBF9}"/>
              </a:ext>
            </a:extLst>
          </p:cNvPr>
          <p:cNvSpPr>
            <a:spLocks noGrp="1"/>
          </p:cNvSpPr>
          <p:nvPr>
            <p:ph type="pic" sz="quarter" idx="16" hasCustomPrompt="1"/>
          </p:nvPr>
        </p:nvSpPr>
        <p:spPr>
          <a:xfrm>
            <a:off x="6562728" y="1460036"/>
            <a:ext cx="5629272" cy="4321004"/>
          </a:xfrm>
          <a:prstGeom prst="rect">
            <a:avLst/>
          </a:prstGeom>
          <a:pattFill prst="wdUpDiag">
            <a:fgClr>
              <a:schemeClr val="bg1">
                <a:lumMod val="75000"/>
              </a:schemeClr>
            </a:fgClr>
            <a:bgClr>
              <a:schemeClr val="bg1">
                <a:lumMod val="85000"/>
              </a:schemeClr>
            </a:bgClr>
          </a:pattFill>
        </p:spPr>
        <p:txBody>
          <a:bodyPr wrap="square">
            <a:noAutofit/>
          </a:bodyPr>
          <a:lstStyle/>
          <a:p>
            <a:r>
              <a:rPr lang="en-GB"/>
              <a:t> </a:t>
            </a:r>
          </a:p>
        </p:txBody>
      </p:sp>
      <p:graphicFrame>
        <p:nvGraphicFramePr>
          <p:cNvPr id="4" name="Objet 3" hidden="1">
            <a:extLst>
              <a:ext uri="{FF2B5EF4-FFF2-40B4-BE49-F238E27FC236}">
                <a16:creationId xmlns:a16="http://schemas.microsoft.com/office/drawing/2014/main" id="{5CF9A8CD-44E6-43DE-97D8-919ABD05CE10}"/>
              </a:ext>
            </a:extLst>
          </p:cNvPr>
          <p:cNvGraphicFramePr>
            <a:graphicFrameLocks noChangeAspect="1"/>
          </p:cNvGraphicFramePr>
          <p:nvPr userDrawn="1">
            <p:custDataLst>
              <p:tags r:id="rId1"/>
            </p:custDataLst>
            <p:extLst>
              <p:ext uri="{D42A27DB-BD31-4B8C-83A1-F6EECF244321}">
                <p14:modId xmlns:p14="http://schemas.microsoft.com/office/powerpoint/2010/main" val="173302282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532" imgH="530" progId="TCLayout.ActiveDocument.1">
                  <p:embed/>
                </p:oleObj>
              </mc:Choice>
              <mc:Fallback>
                <p:oleObj name="Diapositive think-cell" r:id="rId4" imgW="532" imgH="530" progId="TCLayout.ActiveDocument.1">
                  <p:embed/>
                  <p:pic>
                    <p:nvPicPr>
                      <p:cNvPr id="4" name="Objet 3" hidden="1">
                        <a:extLst>
                          <a:ext uri="{FF2B5EF4-FFF2-40B4-BE49-F238E27FC236}">
                            <a16:creationId xmlns:a16="http://schemas.microsoft.com/office/drawing/2014/main" id="{5CF9A8CD-44E6-43DE-97D8-919ABD05CE1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7C1DD757-038C-457E-9D36-3DDC777DAD6B}"/>
              </a:ext>
            </a:extLst>
          </p:cNvPr>
          <p:cNvSpPr/>
          <p:nvPr userDrawn="1">
            <p:custDataLst>
              <p:tags r:id="rId2"/>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a:latin typeface="Arial Black" panose="020B0A04020102020204" pitchFamily="34" charset="0"/>
              <a:ea typeface="+mj-ea"/>
              <a:cs typeface="+mj-cs"/>
              <a:sym typeface="Arial Black" panose="020B0A04020102020204" pitchFamily="34" charset="0"/>
            </a:endParaRPr>
          </a:p>
        </p:txBody>
      </p:sp>
      <p:sp>
        <p:nvSpPr>
          <p:cNvPr id="11" name="Espace réservé du numéro de diapositive 10">
            <a:extLst>
              <a:ext uri="{FF2B5EF4-FFF2-40B4-BE49-F238E27FC236}">
                <a16:creationId xmlns:a16="http://schemas.microsoft.com/office/drawing/2014/main" id="{D13C9137-663D-49DC-8F1F-B4154A1768F8}"/>
              </a:ext>
            </a:extLst>
          </p:cNvPr>
          <p:cNvSpPr>
            <a:spLocks noGrp="1"/>
          </p:cNvSpPr>
          <p:nvPr>
            <p:ph type="sldNum" sz="quarter" idx="14"/>
          </p:nvPr>
        </p:nvSpPr>
        <p:spPr/>
        <p:txBody>
          <a:bodyPr/>
          <a:lstStyle/>
          <a:p>
            <a:fld id="{D61AABEC-672F-4B68-B914-690DA978312C}" type="slidenum">
              <a:rPr lang="en-GB" smtClean="0"/>
              <a:pPr/>
              <a:t>‹#›</a:t>
            </a:fld>
            <a:r>
              <a:rPr lang="en-GB"/>
              <a:t> ‒ </a:t>
            </a:r>
          </a:p>
        </p:txBody>
      </p:sp>
      <p:sp>
        <p:nvSpPr>
          <p:cNvPr id="10" name="Content Placeholder 2">
            <a:extLst>
              <a:ext uri="{FF2B5EF4-FFF2-40B4-BE49-F238E27FC236}">
                <a16:creationId xmlns:a16="http://schemas.microsoft.com/office/drawing/2014/main" id="{BC255F4D-0F63-429F-A210-8AB39E1597B6}"/>
              </a:ext>
            </a:extLst>
          </p:cNvPr>
          <p:cNvSpPr>
            <a:spLocks noGrp="1"/>
          </p:cNvSpPr>
          <p:nvPr>
            <p:ph idx="1" hasCustomPrompt="1"/>
          </p:nvPr>
        </p:nvSpPr>
        <p:spPr>
          <a:xfrm>
            <a:off x="404785" y="1808820"/>
            <a:ext cx="5472140" cy="3868080"/>
          </a:xfrm>
        </p:spPr>
        <p:txBody>
          <a:bodyPr>
            <a:normAutofit/>
          </a:bodyPr>
          <a:lstStyle>
            <a:lvl1pPr>
              <a:spcBef>
                <a:spcPts val="1800"/>
              </a:spcBef>
              <a:defRPr sz="1600">
                <a:solidFill>
                  <a:schemeClr val="tx1">
                    <a:lumMod val="65000"/>
                    <a:lumOff val="35000"/>
                  </a:schemeClr>
                </a:solidFill>
              </a:defRPr>
            </a:lvl1pPr>
            <a:lvl2pPr>
              <a:defRPr sz="1600">
                <a:solidFill>
                  <a:schemeClr val="tx1">
                    <a:lumMod val="65000"/>
                    <a:lumOff val="35000"/>
                  </a:schemeClr>
                </a:solidFill>
              </a:defRPr>
            </a:lvl2pPr>
            <a:lvl3pPr>
              <a:defRPr sz="1400">
                <a:solidFill>
                  <a:schemeClr val="tx1">
                    <a:lumMod val="65000"/>
                    <a:lumOff val="35000"/>
                  </a:schemeClr>
                </a:solidFill>
              </a:defRPr>
            </a:lvl3pPr>
            <a:lvl4pPr>
              <a:defRPr>
                <a:solidFill>
                  <a:schemeClr val="bg2"/>
                </a:solidFill>
              </a:defRPr>
            </a:lvl4pPr>
            <a:lvl5pPr>
              <a:defRPr>
                <a:solidFill>
                  <a:schemeClr val="bg2"/>
                </a:solidFill>
              </a:defRPr>
            </a:lvl5pPr>
          </a:lstStyle>
          <a:p>
            <a:pPr lvl="0"/>
            <a:r>
              <a:rPr lang="en-GB"/>
              <a:t>Click to change the text styles on the slide master</a:t>
            </a:r>
          </a:p>
          <a:p>
            <a:pPr lvl="1"/>
            <a:r>
              <a:rPr lang="en-GB"/>
              <a:t>Second level</a:t>
            </a:r>
          </a:p>
          <a:p>
            <a:pPr lvl="2"/>
            <a:r>
              <a:rPr lang="en-GB"/>
              <a:t>Third level</a:t>
            </a:r>
          </a:p>
        </p:txBody>
      </p:sp>
      <p:sp>
        <p:nvSpPr>
          <p:cNvPr id="14" name="Text Placeholder 5">
            <a:extLst>
              <a:ext uri="{FF2B5EF4-FFF2-40B4-BE49-F238E27FC236}">
                <a16:creationId xmlns:a16="http://schemas.microsoft.com/office/drawing/2014/main" id="{3946F594-BA66-4464-A354-77BE6FF12C05}"/>
              </a:ext>
            </a:extLst>
          </p:cNvPr>
          <p:cNvSpPr>
            <a:spLocks noGrp="1"/>
          </p:cNvSpPr>
          <p:nvPr>
            <p:ph type="body" sz="quarter" idx="15" hasCustomPrompt="1"/>
          </p:nvPr>
        </p:nvSpPr>
        <p:spPr>
          <a:xfrm>
            <a:off x="404785" y="1368596"/>
            <a:ext cx="5472140" cy="353943"/>
          </a:xfrm>
          <a:noFill/>
        </p:spPr>
        <p:txBody>
          <a:bodyPr wrap="square" lIns="72000" rIns="72000" bIns="0">
            <a:spAutoFit/>
          </a:bodyPr>
          <a:lstStyle>
            <a:lvl1pPr marL="0" indent="0">
              <a:buNone/>
              <a:defRPr sz="2000">
                <a:solidFill>
                  <a:schemeClr val="tx1">
                    <a:lumMod val="65000"/>
                    <a:lumOff val="35000"/>
                  </a:schemeClr>
                </a:solidFill>
              </a:defRPr>
            </a:lvl1pPr>
          </a:lstStyle>
          <a:p>
            <a:pPr lvl="0"/>
            <a:r>
              <a:rPr lang="en-GB"/>
              <a:t>Subtitle of the slide</a:t>
            </a:r>
          </a:p>
        </p:txBody>
      </p:sp>
      <p:sp>
        <p:nvSpPr>
          <p:cNvPr id="16" name="Titre 2">
            <a:extLst>
              <a:ext uri="{FF2B5EF4-FFF2-40B4-BE49-F238E27FC236}">
                <a16:creationId xmlns:a16="http://schemas.microsoft.com/office/drawing/2014/main" id="{7B7D3AF4-33C0-3E40-9B62-81A4E7FA272D}"/>
              </a:ext>
            </a:extLst>
          </p:cNvPr>
          <p:cNvSpPr>
            <a:spLocks noGrp="1"/>
          </p:cNvSpPr>
          <p:nvPr>
            <p:ph type="title" hasCustomPrompt="1"/>
          </p:nvPr>
        </p:nvSpPr>
        <p:spPr>
          <a:xfrm>
            <a:off x="404786" y="382816"/>
            <a:ext cx="11384280" cy="452432"/>
          </a:xfrm>
        </p:spPr>
        <p:txBody>
          <a:bodyPr/>
          <a:lstStyle>
            <a:lvl1pPr>
              <a:defRPr/>
            </a:lvl1pPr>
          </a:lstStyle>
          <a:p>
            <a:r>
              <a:rPr lang="fr-FR" err="1"/>
              <a:t>Title</a:t>
            </a:r>
            <a:r>
              <a:rPr lang="fr-FR"/>
              <a:t> of the slide</a:t>
            </a:r>
          </a:p>
        </p:txBody>
      </p:sp>
    </p:spTree>
    <p:extLst>
      <p:ext uri="{BB962C8B-B14F-4D97-AF65-F5344CB8AC3E}">
        <p14:creationId xmlns:p14="http://schemas.microsoft.com/office/powerpoint/2010/main" val="1501504458"/>
      </p:ext>
    </p:extLst>
  </p:cSld>
  <p:clrMapOvr>
    <a:masterClrMapping/>
  </p:clrMapOvr>
  <p:extLst>
    <p:ext uri="{DCECCB84-F9BA-43D5-87BE-67443E8EF086}">
      <p15:sldGuideLst xmlns:p15="http://schemas.microsoft.com/office/powerpoint/2012/main">
        <p15:guide id="1" pos="248">
          <p15:clr>
            <a:srgbClr val="F26B43"/>
          </p15:clr>
        </p15:guide>
        <p15:guide id="2" pos="7425">
          <p15:clr>
            <a:srgbClr val="F26B43"/>
          </p15:clr>
        </p15:guide>
        <p15:guide id="3" orient="horz" pos="232">
          <p15:clr>
            <a:srgbClr val="F26B43"/>
          </p15:clr>
        </p15:guide>
        <p15:guide id="5" orient="horz" pos="1136">
          <p15:clr>
            <a:srgbClr val="F26B43"/>
          </p15:clr>
        </p15:guide>
        <p15:guide id="6" orient="horz" pos="3584">
          <p15:clr>
            <a:srgbClr val="F26B43"/>
          </p15:clr>
        </p15:guide>
        <p15:guide id="7" orient="horz" pos="3906">
          <p15:clr>
            <a:srgbClr val="F26B43"/>
          </p15:clr>
        </p15:guide>
        <p15:guide id="8" orient="horz" pos="4156">
          <p15:clr>
            <a:srgbClr val="F26B43"/>
          </p15:clr>
        </p15:guide>
        <p15:guide id="9" pos="306">
          <p15:clr>
            <a:srgbClr val="A4A3A4"/>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hapter 6">
    <p:bg>
      <p:bgPr>
        <a:gradFill>
          <a:gsLst>
            <a:gs pos="0">
              <a:schemeClr val="tx2"/>
            </a:gs>
            <a:gs pos="100000">
              <a:schemeClr val="tx2">
                <a:lumMod val="50000"/>
              </a:schemeClr>
            </a:gs>
          </a:gsLst>
          <a:lin ang="2700000" scaled="0"/>
        </a:gradFill>
        <a:effectLst/>
      </p:bgPr>
    </p:bg>
    <p:spTree>
      <p:nvGrpSpPr>
        <p:cNvPr id="1" name=""/>
        <p:cNvGrpSpPr/>
        <p:nvPr/>
      </p:nvGrpSpPr>
      <p:grpSpPr>
        <a:xfrm>
          <a:off x="0" y="0"/>
          <a:ext cx="0" cy="0"/>
          <a:chOff x="0" y="0"/>
          <a:chExt cx="0" cy="0"/>
        </a:xfrm>
      </p:grpSpPr>
      <p:graphicFrame>
        <p:nvGraphicFramePr>
          <p:cNvPr id="5" name="Objet 4" hidden="1">
            <a:extLst>
              <a:ext uri="{FF2B5EF4-FFF2-40B4-BE49-F238E27FC236}">
                <a16:creationId xmlns:a16="http://schemas.microsoft.com/office/drawing/2014/main" id="{60ABFA1E-B316-436E-9376-68EB419FC111}"/>
              </a:ext>
            </a:extLst>
          </p:cNvPr>
          <p:cNvGraphicFramePr>
            <a:graphicFrameLocks noChangeAspect="1"/>
          </p:cNvGraphicFramePr>
          <p:nvPr userDrawn="1">
            <p:custDataLst>
              <p:tags r:id="rId1"/>
            </p:custDataLst>
            <p:extLst>
              <p:ext uri="{D42A27DB-BD31-4B8C-83A1-F6EECF244321}">
                <p14:modId xmlns:p14="http://schemas.microsoft.com/office/powerpoint/2010/main" val="224248103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532" imgH="530" progId="TCLayout.ActiveDocument.1">
                  <p:embed/>
                </p:oleObj>
              </mc:Choice>
              <mc:Fallback>
                <p:oleObj name="Diapositive think-cell" r:id="rId4" imgW="532" imgH="530" progId="TCLayout.ActiveDocument.1">
                  <p:embed/>
                  <p:pic>
                    <p:nvPicPr>
                      <p:cNvPr id="5" name="Objet 4" hidden="1">
                        <a:extLst>
                          <a:ext uri="{FF2B5EF4-FFF2-40B4-BE49-F238E27FC236}">
                            <a16:creationId xmlns:a16="http://schemas.microsoft.com/office/drawing/2014/main" id="{60ABFA1E-B316-436E-9376-68EB419FC11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090B98A0-6801-4768-B6F7-29BDCE8AEFAF}"/>
              </a:ext>
            </a:extLst>
          </p:cNvPr>
          <p:cNvSpPr/>
          <p:nvPr userDrawn="1">
            <p:custDataLst>
              <p:tags r:id="rId2"/>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6000" b="1" i="0" baseline="0">
              <a:latin typeface="Arial Black" panose="020B0A04020102020204" pitchFamily="34" charset="0"/>
              <a:ea typeface="+mj-ea"/>
              <a:cs typeface="+mj-cs"/>
              <a:sym typeface="Arial Black" panose="020B0A04020102020204" pitchFamily="34" charset="0"/>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4" name="Forme libre : forme 13">
            <a:extLst>
              <a:ext uri="{FF2B5EF4-FFF2-40B4-BE49-F238E27FC236}">
                <a16:creationId xmlns:a16="http://schemas.microsoft.com/office/drawing/2014/main" id="{D42A29F8-8B81-4FB1-8852-D3129D82F2F7}"/>
              </a:ext>
            </a:extLst>
          </p:cNvPr>
          <p:cNvSpPr/>
          <p:nvPr userDrawn="1"/>
        </p:nvSpPr>
        <p:spPr>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2" name="Espace réservé du texte 11">
            <a:extLst>
              <a:ext uri="{FF2B5EF4-FFF2-40B4-BE49-F238E27FC236}">
                <a16:creationId xmlns:a16="http://schemas.microsoft.com/office/drawing/2014/main" id="{EBE94776-9B87-471E-83E1-9924DF80A377}"/>
              </a:ext>
            </a:extLst>
          </p:cNvPr>
          <p:cNvSpPr>
            <a:spLocks noGrp="1"/>
          </p:cNvSpPr>
          <p:nvPr>
            <p:ph type="body" sz="quarter" idx="13" hasCustomPrompt="1"/>
          </p:nvPr>
        </p:nvSpPr>
        <p:spPr>
          <a:xfrm>
            <a:off x="9930384" y="3287"/>
            <a:ext cx="2047035" cy="4508927"/>
          </a:xfrm>
        </p:spPr>
        <p:txBody>
          <a:bodyPr wrap="none">
            <a:spAutoFit/>
          </a:bodyPr>
          <a:lstStyle>
            <a:lvl1pPr marL="0" indent="0" algn="r">
              <a:buNone/>
              <a:defRPr sz="28700" b="1">
                <a:solidFill>
                  <a:schemeClr val="bg1"/>
                </a:solidFill>
              </a:defRPr>
            </a:lvl1pPr>
          </a:lstStyle>
          <a:p>
            <a:pPr lvl="0"/>
            <a:r>
              <a:rPr lang="en-GB"/>
              <a:t>0</a:t>
            </a:r>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59207" y="546021"/>
            <a:ext cx="7551996" cy="1587679"/>
          </a:xfrm>
        </p:spPr>
        <p:txBody>
          <a:bodyPr lIns="72000" anchor="t">
            <a:spAutoFit/>
          </a:bodyPr>
          <a:lstStyle>
            <a:lvl1pPr>
              <a:lnSpc>
                <a:spcPct val="80000"/>
              </a:lnSpc>
              <a:defRPr sz="6000">
                <a:solidFill>
                  <a:schemeClr val="bg1"/>
                </a:solidFill>
                <a:latin typeface="+mj-lt"/>
              </a:defRPr>
            </a:lvl1pPr>
          </a:lstStyle>
          <a:p>
            <a:r>
              <a:rPr lang="en-GB"/>
              <a:t>TITLE OF THE CHAPTER</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2816932"/>
            <a:ext cx="7551996" cy="461665"/>
          </a:xfrm>
        </p:spPr>
        <p:txBody>
          <a:bodyPr lIns="108000" rIns="18000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Subtitle of the chapter</a:t>
            </a:r>
          </a:p>
        </p:txBody>
      </p:sp>
      <p:sp>
        <p:nvSpPr>
          <p:cNvPr id="21" name="Espace réservé du numéro de diapositive 2">
            <a:extLst>
              <a:ext uri="{FF2B5EF4-FFF2-40B4-BE49-F238E27FC236}">
                <a16:creationId xmlns:a16="http://schemas.microsoft.com/office/drawing/2014/main" id="{D1EEABA1-A797-42A3-88FC-A0BE2A9BB982}"/>
              </a:ext>
            </a:extLst>
          </p:cNvPr>
          <p:cNvSpPr>
            <a:spLocks noGrp="1"/>
          </p:cNvSpPr>
          <p:nvPr>
            <p:ph type="sldNum" sz="quarter" idx="14"/>
          </p:nvPr>
        </p:nvSpPr>
        <p:spPr>
          <a:xfrm>
            <a:off x="382932" y="6219234"/>
            <a:ext cx="360037" cy="365125"/>
          </a:xfrm>
        </p:spPr>
        <p:txBody>
          <a:bodyPr/>
          <a:lstStyle>
            <a:lvl1pPr>
              <a:defRPr>
                <a:solidFill>
                  <a:schemeClr val="bg1"/>
                </a:solidFill>
              </a:defRPr>
            </a:lvl1pPr>
          </a:lstStyle>
          <a:p>
            <a:fld id="{D61AABEC-672F-4B68-B914-690DA978312C}" type="slidenum">
              <a:rPr lang="en-GB" smtClean="0"/>
              <a:pPr/>
              <a:t>‹#›</a:t>
            </a:fld>
            <a:r>
              <a:rPr lang="en-GB"/>
              <a:t> ‒ </a:t>
            </a:r>
          </a:p>
        </p:txBody>
      </p:sp>
      <p:sp>
        <p:nvSpPr>
          <p:cNvPr id="22" name="Espace réservé du pied de page 4">
            <a:extLst>
              <a:ext uri="{FF2B5EF4-FFF2-40B4-BE49-F238E27FC236}">
                <a16:creationId xmlns:a16="http://schemas.microsoft.com/office/drawing/2014/main" id="{8E0CC66F-2823-4F24-845C-C4CBB5EDF455}"/>
              </a:ext>
            </a:extLst>
          </p:cNvPr>
          <p:cNvSpPr txBox="1">
            <a:spLocks/>
          </p:cNvSpPr>
          <p:nvPr userDrawn="1"/>
        </p:nvSpPr>
        <p:spPr>
          <a:xfrm>
            <a:off x="815317" y="6219234"/>
            <a:ext cx="10447709"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solidFill>
                  <a:schemeClr val="bg1"/>
                </a:solidFill>
              </a:rPr>
              <a:t>© Ipsos</a:t>
            </a:r>
          </a:p>
        </p:txBody>
      </p:sp>
    </p:spTree>
    <p:extLst>
      <p:ext uri="{BB962C8B-B14F-4D97-AF65-F5344CB8AC3E}">
        <p14:creationId xmlns:p14="http://schemas.microsoft.com/office/powerpoint/2010/main" val="1391599018"/>
      </p:ext>
    </p:extLst>
  </p:cSld>
  <p:clrMapOvr>
    <a:masterClrMapping/>
  </p:clrMapOvr>
  <p:extLst>
    <p:ext uri="{DCECCB84-F9BA-43D5-87BE-67443E8EF086}">
      <p15:sldGuideLst xmlns:p15="http://schemas.microsoft.com/office/powerpoint/2012/main">
        <p15:guide id="1" pos="288">
          <p15:clr>
            <a:srgbClr val="F26B43"/>
          </p15:clr>
        </p15:guide>
        <p15:guide id="2" pos="360">
          <p15:clr>
            <a:srgbClr val="A4A3A4"/>
          </p15:clr>
        </p15:guide>
        <p15:guide id="3" orient="horz" pos="3906" userDrawn="1">
          <p15:clr>
            <a:srgbClr val="F26B43"/>
          </p15:clr>
        </p15:guide>
        <p15:guide id="4" orient="horz" pos="4156" userDrawn="1">
          <p15:clr>
            <a:srgbClr val="F26B43"/>
          </p15:clr>
        </p15:guide>
      </p15:sldGuideLst>
    </p:ext>
  </p:extLs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4_Text &amp; visual">
    <p:spTree>
      <p:nvGrpSpPr>
        <p:cNvPr id="1" name=""/>
        <p:cNvGrpSpPr/>
        <p:nvPr/>
      </p:nvGrpSpPr>
      <p:grpSpPr>
        <a:xfrm>
          <a:off x="0" y="0"/>
          <a:ext cx="0" cy="0"/>
          <a:chOff x="0" y="0"/>
          <a:chExt cx="0" cy="0"/>
        </a:xfrm>
      </p:grpSpPr>
      <p:sp>
        <p:nvSpPr>
          <p:cNvPr id="13" name="Espace réservé pour une image  14">
            <a:extLst>
              <a:ext uri="{FF2B5EF4-FFF2-40B4-BE49-F238E27FC236}">
                <a16:creationId xmlns:a16="http://schemas.microsoft.com/office/drawing/2014/main" id="{CF658DAE-7146-4BB8-8107-92D632B4BBF9}"/>
              </a:ext>
            </a:extLst>
          </p:cNvPr>
          <p:cNvSpPr>
            <a:spLocks noGrp="1"/>
          </p:cNvSpPr>
          <p:nvPr>
            <p:ph type="pic" sz="quarter" idx="16" hasCustomPrompt="1"/>
          </p:nvPr>
        </p:nvSpPr>
        <p:spPr>
          <a:xfrm>
            <a:off x="5123892" y="1368596"/>
            <a:ext cx="6663296" cy="2029968"/>
          </a:xfrm>
          <a:prstGeom prst="rect">
            <a:avLst/>
          </a:prstGeom>
          <a:pattFill prst="wdUpDiag">
            <a:fgClr>
              <a:schemeClr val="bg1">
                <a:lumMod val="75000"/>
              </a:schemeClr>
            </a:fgClr>
            <a:bgClr>
              <a:schemeClr val="bg1">
                <a:lumMod val="85000"/>
              </a:schemeClr>
            </a:bgClr>
          </a:pattFill>
        </p:spPr>
        <p:txBody>
          <a:bodyPr wrap="square">
            <a:noAutofit/>
          </a:bodyPr>
          <a:lstStyle/>
          <a:p>
            <a:r>
              <a:rPr lang="en-GB"/>
              <a:t> </a:t>
            </a:r>
          </a:p>
        </p:txBody>
      </p:sp>
      <p:graphicFrame>
        <p:nvGraphicFramePr>
          <p:cNvPr id="4" name="Objet 3" hidden="1">
            <a:extLst>
              <a:ext uri="{FF2B5EF4-FFF2-40B4-BE49-F238E27FC236}">
                <a16:creationId xmlns:a16="http://schemas.microsoft.com/office/drawing/2014/main" id="{5CF9A8CD-44E6-43DE-97D8-919ABD05CE10}"/>
              </a:ext>
            </a:extLst>
          </p:cNvPr>
          <p:cNvGraphicFramePr>
            <a:graphicFrameLocks noChangeAspect="1"/>
          </p:cNvGraphicFramePr>
          <p:nvPr userDrawn="1">
            <p:custDataLst>
              <p:tags r:id="rId1"/>
            </p:custDataLst>
            <p:extLst>
              <p:ext uri="{D42A27DB-BD31-4B8C-83A1-F6EECF244321}">
                <p14:modId xmlns:p14="http://schemas.microsoft.com/office/powerpoint/2010/main" val="322815547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532" imgH="530" progId="TCLayout.ActiveDocument.1">
                  <p:embed/>
                </p:oleObj>
              </mc:Choice>
              <mc:Fallback>
                <p:oleObj name="Diapositive think-cell" r:id="rId4" imgW="532" imgH="530" progId="TCLayout.ActiveDocument.1">
                  <p:embed/>
                  <p:pic>
                    <p:nvPicPr>
                      <p:cNvPr id="4" name="Objet 3" hidden="1">
                        <a:extLst>
                          <a:ext uri="{FF2B5EF4-FFF2-40B4-BE49-F238E27FC236}">
                            <a16:creationId xmlns:a16="http://schemas.microsoft.com/office/drawing/2014/main" id="{5CF9A8CD-44E6-43DE-97D8-919ABD05CE1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7C1DD757-038C-457E-9D36-3DDC777DAD6B}"/>
              </a:ext>
            </a:extLst>
          </p:cNvPr>
          <p:cNvSpPr/>
          <p:nvPr userDrawn="1">
            <p:custDataLst>
              <p:tags r:id="rId2"/>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a:latin typeface="Arial Black" panose="020B0A04020102020204" pitchFamily="34" charset="0"/>
              <a:ea typeface="+mj-ea"/>
              <a:cs typeface="+mj-cs"/>
              <a:sym typeface="Arial Black" panose="020B0A04020102020204" pitchFamily="34" charset="0"/>
            </a:endParaRPr>
          </a:p>
        </p:txBody>
      </p:sp>
      <p:sp>
        <p:nvSpPr>
          <p:cNvPr id="11" name="Espace réservé du numéro de diapositive 10">
            <a:extLst>
              <a:ext uri="{FF2B5EF4-FFF2-40B4-BE49-F238E27FC236}">
                <a16:creationId xmlns:a16="http://schemas.microsoft.com/office/drawing/2014/main" id="{D13C9137-663D-49DC-8F1F-B4154A1768F8}"/>
              </a:ext>
            </a:extLst>
          </p:cNvPr>
          <p:cNvSpPr>
            <a:spLocks noGrp="1"/>
          </p:cNvSpPr>
          <p:nvPr>
            <p:ph type="sldNum" sz="quarter" idx="14"/>
          </p:nvPr>
        </p:nvSpPr>
        <p:spPr/>
        <p:txBody>
          <a:bodyPr/>
          <a:lstStyle/>
          <a:p>
            <a:fld id="{D61AABEC-672F-4B68-B914-690DA978312C}" type="slidenum">
              <a:rPr lang="en-GB" smtClean="0"/>
              <a:pPr/>
              <a:t>‹#›</a:t>
            </a:fld>
            <a:r>
              <a:rPr lang="en-GB"/>
              <a:t> ‒ </a:t>
            </a:r>
          </a:p>
        </p:txBody>
      </p:sp>
      <p:sp>
        <p:nvSpPr>
          <p:cNvPr id="10" name="Content Placeholder 2">
            <a:extLst>
              <a:ext uri="{FF2B5EF4-FFF2-40B4-BE49-F238E27FC236}">
                <a16:creationId xmlns:a16="http://schemas.microsoft.com/office/drawing/2014/main" id="{BC255F4D-0F63-429F-A210-8AB39E1597B6}"/>
              </a:ext>
            </a:extLst>
          </p:cNvPr>
          <p:cNvSpPr>
            <a:spLocks noGrp="1"/>
          </p:cNvSpPr>
          <p:nvPr>
            <p:ph idx="1" hasCustomPrompt="1"/>
          </p:nvPr>
        </p:nvSpPr>
        <p:spPr>
          <a:xfrm>
            <a:off x="404786" y="1808820"/>
            <a:ext cx="4431074" cy="3868080"/>
          </a:xfrm>
        </p:spPr>
        <p:txBody>
          <a:bodyPr>
            <a:normAutofit/>
          </a:bodyPr>
          <a:lstStyle>
            <a:lvl1pPr>
              <a:spcBef>
                <a:spcPts val="1800"/>
              </a:spcBef>
              <a:defRPr sz="1600">
                <a:solidFill>
                  <a:schemeClr val="tx1">
                    <a:lumMod val="65000"/>
                    <a:lumOff val="35000"/>
                  </a:schemeClr>
                </a:solidFill>
              </a:defRPr>
            </a:lvl1pPr>
            <a:lvl2pPr>
              <a:defRPr sz="1600">
                <a:solidFill>
                  <a:schemeClr val="tx1">
                    <a:lumMod val="65000"/>
                    <a:lumOff val="35000"/>
                  </a:schemeClr>
                </a:solidFill>
              </a:defRPr>
            </a:lvl2pPr>
            <a:lvl3pPr>
              <a:defRPr sz="1400">
                <a:solidFill>
                  <a:schemeClr val="tx1">
                    <a:lumMod val="65000"/>
                    <a:lumOff val="35000"/>
                  </a:schemeClr>
                </a:solidFill>
              </a:defRPr>
            </a:lvl3pPr>
            <a:lvl4pPr>
              <a:defRPr>
                <a:solidFill>
                  <a:schemeClr val="bg2"/>
                </a:solidFill>
              </a:defRPr>
            </a:lvl4pPr>
            <a:lvl5pPr>
              <a:defRPr>
                <a:solidFill>
                  <a:schemeClr val="bg2"/>
                </a:solidFill>
              </a:defRPr>
            </a:lvl5pPr>
          </a:lstStyle>
          <a:p>
            <a:pPr lvl="0"/>
            <a:r>
              <a:rPr lang="en-GB"/>
              <a:t>Click to change the text styles on the slide master</a:t>
            </a:r>
          </a:p>
          <a:p>
            <a:pPr lvl="1"/>
            <a:r>
              <a:rPr lang="en-GB"/>
              <a:t>Second level</a:t>
            </a:r>
          </a:p>
          <a:p>
            <a:pPr lvl="2"/>
            <a:r>
              <a:rPr lang="en-GB"/>
              <a:t>Third level</a:t>
            </a:r>
          </a:p>
        </p:txBody>
      </p:sp>
      <p:sp>
        <p:nvSpPr>
          <p:cNvPr id="3" name="Titre 2">
            <a:extLst>
              <a:ext uri="{FF2B5EF4-FFF2-40B4-BE49-F238E27FC236}">
                <a16:creationId xmlns:a16="http://schemas.microsoft.com/office/drawing/2014/main" id="{8F43575F-7025-4100-95D8-AB5D8B996E18}"/>
              </a:ext>
            </a:extLst>
          </p:cNvPr>
          <p:cNvSpPr>
            <a:spLocks noGrp="1"/>
          </p:cNvSpPr>
          <p:nvPr>
            <p:ph type="title" hasCustomPrompt="1"/>
          </p:nvPr>
        </p:nvSpPr>
        <p:spPr>
          <a:xfrm>
            <a:off x="404786" y="382816"/>
            <a:ext cx="11384280" cy="452432"/>
          </a:xfrm>
        </p:spPr>
        <p:txBody>
          <a:bodyPr/>
          <a:lstStyle>
            <a:lvl1pPr>
              <a:defRPr/>
            </a:lvl1pPr>
          </a:lstStyle>
          <a:p>
            <a:r>
              <a:rPr lang="fr-FR" err="1"/>
              <a:t>Title</a:t>
            </a:r>
            <a:r>
              <a:rPr lang="fr-FR"/>
              <a:t> of the slide</a:t>
            </a:r>
          </a:p>
        </p:txBody>
      </p:sp>
      <p:sp>
        <p:nvSpPr>
          <p:cNvPr id="14" name="Text Placeholder 5">
            <a:extLst>
              <a:ext uri="{FF2B5EF4-FFF2-40B4-BE49-F238E27FC236}">
                <a16:creationId xmlns:a16="http://schemas.microsoft.com/office/drawing/2014/main" id="{3946F594-BA66-4464-A354-77BE6FF12C05}"/>
              </a:ext>
            </a:extLst>
          </p:cNvPr>
          <p:cNvSpPr>
            <a:spLocks noGrp="1"/>
          </p:cNvSpPr>
          <p:nvPr>
            <p:ph type="body" sz="quarter" idx="15" hasCustomPrompt="1"/>
          </p:nvPr>
        </p:nvSpPr>
        <p:spPr>
          <a:xfrm>
            <a:off x="404786" y="1368596"/>
            <a:ext cx="4431074" cy="353943"/>
          </a:xfrm>
          <a:noFill/>
        </p:spPr>
        <p:txBody>
          <a:bodyPr wrap="square" lIns="72000" rIns="72000" bIns="0">
            <a:spAutoFit/>
          </a:bodyPr>
          <a:lstStyle>
            <a:lvl1pPr marL="0" indent="0">
              <a:buNone/>
              <a:defRPr sz="2000">
                <a:solidFill>
                  <a:schemeClr val="tx1">
                    <a:lumMod val="65000"/>
                    <a:lumOff val="35000"/>
                  </a:schemeClr>
                </a:solidFill>
              </a:defRPr>
            </a:lvl1pPr>
          </a:lstStyle>
          <a:p>
            <a:pPr lvl="0"/>
            <a:r>
              <a:rPr lang="en-GB"/>
              <a:t>Subtitle of the slide</a:t>
            </a:r>
          </a:p>
        </p:txBody>
      </p:sp>
      <p:sp>
        <p:nvSpPr>
          <p:cNvPr id="5" name="Footer Placeholder 4">
            <a:extLst>
              <a:ext uri="{FF2B5EF4-FFF2-40B4-BE49-F238E27FC236}">
                <a16:creationId xmlns:a16="http://schemas.microsoft.com/office/drawing/2014/main" id="{B29368F8-6E35-4241-B5CE-42635516734C}"/>
              </a:ext>
            </a:extLst>
          </p:cNvPr>
          <p:cNvSpPr>
            <a:spLocks noGrp="1"/>
          </p:cNvSpPr>
          <p:nvPr>
            <p:ph type="ftr" sz="quarter" idx="17"/>
          </p:nvPr>
        </p:nvSpPr>
        <p:spPr>
          <a:xfrm>
            <a:off x="402335" y="5916168"/>
            <a:ext cx="11384853" cy="219456"/>
          </a:xfrm>
        </p:spPr>
        <p:txBody>
          <a:bodyPr/>
          <a:lstStyle/>
          <a:p>
            <a:endParaRPr lang="en-US"/>
          </a:p>
        </p:txBody>
      </p:sp>
      <p:sp>
        <p:nvSpPr>
          <p:cNvPr id="12" name="Espace réservé pour une image  14">
            <a:extLst>
              <a:ext uri="{FF2B5EF4-FFF2-40B4-BE49-F238E27FC236}">
                <a16:creationId xmlns:a16="http://schemas.microsoft.com/office/drawing/2014/main" id="{9C078CE4-F305-604A-86A3-BF934170F3D1}"/>
              </a:ext>
            </a:extLst>
          </p:cNvPr>
          <p:cNvSpPr>
            <a:spLocks noGrp="1"/>
          </p:cNvSpPr>
          <p:nvPr>
            <p:ph type="pic" sz="quarter" idx="18" hasCustomPrompt="1"/>
          </p:nvPr>
        </p:nvSpPr>
        <p:spPr>
          <a:xfrm>
            <a:off x="5123892" y="3667328"/>
            <a:ext cx="6663296" cy="2029968"/>
          </a:xfrm>
          <a:prstGeom prst="rect">
            <a:avLst/>
          </a:prstGeom>
          <a:pattFill prst="wdUpDiag">
            <a:fgClr>
              <a:schemeClr val="bg1">
                <a:lumMod val="75000"/>
              </a:schemeClr>
            </a:fgClr>
            <a:bgClr>
              <a:schemeClr val="bg1">
                <a:lumMod val="85000"/>
              </a:schemeClr>
            </a:bgClr>
          </a:pattFill>
        </p:spPr>
        <p:txBody>
          <a:bodyPr wrap="square">
            <a:noAutofit/>
          </a:bodyPr>
          <a:lstStyle/>
          <a:p>
            <a:r>
              <a:rPr lang="en-GB"/>
              <a:t> </a:t>
            </a:r>
          </a:p>
        </p:txBody>
      </p:sp>
    </p:spTree>
    <p:extLst>
      <p:ext uri="{BB962C8B-B14F-4D97-AF65-F5344CB8AC3E}">
        <p14:creationId xmlns:p14="http://schemas.microsoft.com/office/powerpoint/2010/main" val="2321164868"/>
      </p:ext>
    </p:extLst>
  </p:cSld>
  <p:clrMapOvr>
    <a:masterClrMapping/>
  </p:clrMapOvr>
  <p:extLst>
    <p:ext uri="{DCECCB84-F9BA-43D5-87BE-67443E8EF086}">
      <p15:sldGuideLst xmlns:p15="http://schemas.microsoft.com/office/powerpoint/2012/main">
        <p15:guide id="1" pos="248">
          <p15:clr>
            <a:srgbClr val="F26B43"/>
          </p15:clr>
        </p15:guide>
        <p15:guide id="2" pos="7425">
          <p15:clr>
            <a:srgbClr val="F26B43"/>
          </p15:clr>
        </p15:guide>
        <p15:guide id="3" orient="horz" pos="232">
          <p15:clr>
            <a:srgbClr val="F26B43"/>
          </p15:clr>
        </p15:guide>
        <p15:guide id="5" orient="horz" pos="1136">
          <p15:clr>
            <a:srgbClr val="F26B43"/>
          </p15:clr>
        </p15:guide>
        <p15:guide id="6" orient="horz" pos="3584">
          <p15:clr>
            <a:srgbClr val="F26B43"/>
          </p15:clr>
        </p15:guide>
        <p15:guide id="7" orient="horz" pos="3906">
          <p15:clr>
            <a:srgbClr val="F26B43"/>
          </p15:clr>
        </p15:guide>
        <p15:guide id="8" orient="horz" pos="4156">
          <p15:clr>
            <a:srgbClr val="F26B43"/>
          </p15:clr>
        </p15:guide>
        <p15:guide id="9" pos="306">
          <p15:clr>
            <a:srgbClr val="A4A3A4"/>
          </p15:clr>
        </p15:guide>
      </p15:sldGuideLst>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6_Text &amp; two visuals with subtitle">
    <p:spTree>
      <p:nvGrpSpPr>
        <p:cNvPr id="1" name=""/>
        <p:cNvGrpSpPr/>
        <p:nvPr/>
      </p:nvGrpSpPr>
      <p:grpSpPr>
        <a:xfrm>
          <a:off x="0" y="0"/>
          <a:ext cx="0" cy="0"/>
          <a:chOff x="0" y="0"/>
          <a:chExt cx="0" cy="0"/>
        </a:xfrm>
      </p:grpSpPr>
      <p:sp>
        <p:nvSpPr>
          <p:cNvPr id="13" name="Espace réservé pour une image  14">
            <a:extLst>
              <a:ext uri="{FF2B5EF4-FFF2-40B4-BE49-F238E27FC236}">
                <a16:creationId xmlns:a16="http://schemas.microsoft.com/office/drawing/2014/main" id="{CF658DAE-7146-4BB8-8107-92D632B4BBF9}"/>
              </a:ext>
            </a:extLst>
          </p:cNvPr>
          <p:cNvSpPr>
            <a:spLocks noGrp="1"/>
          </p:cNvSpPr>
          <p:nvPr>
            <p:ph type="pic" sz="quarter" idx="16" hasCustomPrompt="1"/>
          </p:nvPr>
        </p:nvSpPr>
        <p:spPr>
          <a:xfrm>
            <a:off x="5123892" y="1368596"/>
            <a:ext cx="6663296" cy="2029968"/>
          </a:xfrm>
          <a:prstGeom prst="rect">
            <a:avLst/>
          </a:prstGeom>
          <a:pattFill prst="wdUpDiag">
            <a:fgClr>
              <a:schemeClr val="bg1">
                <a:lumMod val="75000"/>
              </a:schemeClr>
            </a:fgClr>
            <a:bgClr>
              <a:schemeClr val="bg1">
                <a:lumMod val="85000"/>
              </a:schemeClr>
            </a:bgClr>
          </a:pattFill>
        </p:spPr>
        <p:txBody>
          <a:bodyPr wrap="square">
            <a:noAutofit/>
          </a:bodyPr>
          <a:lstStyle/>
          <a:p>
            <a:r>
              <a:rPr lang="en-GB"/>
              <a:t> </a:t>
            </a:r>
          </a:p>
        </p:txBody>
      </p:sp>
      <p:graphicFrame>
        <p:nvGraphicFramePr>
          <p:cNvPr id="4" name="Objet 3" hidden="1">
            <a:extLst>
              <a:ext uri="{FF2B5EF4-FFF2-40B4-BE49-F238E27FC236}">
                <a16:creationId xmlns:a16="http://schemas.microsoft.com/office/drawing/2014/main" id="{5CF9A8CD-44E6-43DE-97D8-919ABD05CE10}"/>
              </a:ext>
            </a:extLst>
          </p:cNvPr>
          <p:cNvGraphicFramePr>
            <a:graphicFrameLocks noChangeAspect="1"/>
          </p:cNvGraphicFramePr>
          <p:nvPr userDrawn="1">
            <p:custDataLst>
              <p:tags r:id="rId1"/>
            </p:custDataLst>
            <p:extLst>
              <p:ext uri="{D42A27DB-BD31-4B8C-83A1-F6EECF244321}">
                <p14:modId xmlns:p14="http://schemas.microsoft.com/office/powerpoint/2010/main" val="10819619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532" imgH="530" progId="TCLayout.ActiveDocument.1">
                  <p:embed/>
                </p:oleObj>
              </mc:Choice>
              <mc:Fallback>
                <p:oleObj name="Diapositive think-cell" r:id="rId4" imgW="532" imgH="530" progId="TCLayout.ActiveDocument.1">
                  <p:embed/>
                  <p:pic>
                    <p:nvPicPr>
                      <p:cNvPr id="4" name="Objet 3" hidden="1">
                        <a:extLst>
                          <a:ext uri="{FF2B5EF4-FFF2-40B4-BE49-F238E27FC236}">
                            <a16:creationId xmlns:a16="http://schemas.microsoft.com/office/drawing/2014/main" id="{5CF9A8CD-44E6-43DE-97D8-919ABD05CE1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7C1DD757-038C-457E-9D36-3DDC777DAD6B}"/>
              </a:ext>
            </a:extLst>
          </p:cNvPr>
          <p:cNvSpPr/>
          <p:nvPr userDrawn="1">
            <p:custDataLst>
              <p:tags r:id="rId2"/>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a:latin typeface="Arial Black" panose="020B0A04020102020204" pitchFamily="34" charset="0"/>
              <a:ea typeface="+mj-ea"/>
              <a:cs typeface="+mj-cs"/>
              <a:sym typeface="Arial Black" panose="020B0A04020102020204" pitchFamily="34" charset="0"/>
            </a:endParaRPr>
          </a:p>
        </p:txBody>
      </p:sp>
      <p:sp>
        <p:nvSpPr>
          <p:cNvPr id="11" name="Espace réservé du numéro de diapositive 10">
            <a:extLst>
              <a:ext uri="{FF2B5EF4-FFF2-40B4-BE49-F238E27FC236}">
                <a16:creationId xmlns:a16="http://schemas.microsoft.com/office/drawing/2014/main" id="{D13C9137-663D-49DC-8F1F-B4154A1768F8}"/>
              </a:ext>
            </a:extLst>
          </p:cNvPr>
          <p:cNvSpPr>
            <a:spLocks noGrp="1"/>
          </p:cNvSpPr>
          <p:nvPr>
            <p:ph type="sldNum" sz="quarter" idx="14"/>
          </p:nvPr>
        </p:nvSpPr>
        <p:spPr/>
        <p:txBody>
          <a:bodyPr/>
          <a:lstStyle/>
          <a:p>
            <a:fld id="{D61AABEC-672F-4B68-B914-690DA978312C}" type="slidenum">
              <a:rPr lang="en-GB" smtClean="0"/>
              <a:pPr/>
              <a:t>‹#›</a:t>
            </a:fld>
            <a:r>
              <a:rPr lang="en-GB"/>
              <a:t> ‒ </a:t>
            </a:r>
          </a:p>
        </p:txBody>
      </p:sp>
      <p:sp>
        <p:nvSpPr>
          <p:cNvPr id="10" name="Content Placeholder 2">
            <a:extLst>
              <a:ext uri="{FF2B5EF4-FFF2-40B4-BE49-F238E27FC236}">
                <a16:creationId xmlns:a16="http://schemas.microsoft.com/office/drawing/2014/main" id="{BC255F4D-0F63-429F-A210-8AB39E1597B6}"/>
              </a:ext>
            </a:extLst>
          </p:cNvPr>
          <p:cNvSpPr>
            <a:spLocks noGrp="1"/>
          </p:cNvSpPr>
          <p:nvPr>
            <p:ph idx="1" hasCustomPrompt="1"/>
          </p:nvPr>
        </p:nvSpPr>
        <p:spPr>
          <a:xfrm>
            <a:off x="404786" y="1808820"/>
            <a:ext cx="4431074" cy="3868080"/>
          </a:xfrm>
        </p:spPr>
        <p:txBody>
          <a:bodyPr>
            <a:normAutofit/>
          </a:bodyPr>
          <a:lstStyle>
            <a:lvl1pPr>
              <a:spcBef>
                <a:spcPts val="1800"/>
              </a:spcBef>
              <a:defRPr sz="1600">
                <a:solidFill>
                  <a:schemeClr val="tx1">
                    <a:lumMod val="65000"/>
                    <a:lumOff val="35000"/>
                  </a:schemeClr>
                </a:solidFill>
              </a:defRPr>
            </a:lvl1pPr>
            <a:lvl2pPr>
              <a:defRPr sz="1600">
                <a:solidFill>
                  <a:schemeClr val="tx1">
                    <a:lumMod val="65000"/>
                    <a:lumOff val="35000"/>
                  </a:schemeClr>
                </a:solidFill>
              </a:defRPr>
            </a:lvl2pPr>
            <a:lvl3pPr>
              <a:defRPr sz="1400">
                <a:solidFill>
                  <a:schemeClr val="tx1">
                    <a:lumMod val="65000"/>
                    <a:lumOff val="35000"/>
                  </a:schemeClr>
                </a:solidFill>
              </a:defRPr>
            </a:lvl3pPr>
            <a:lvl4pPr>
              <a:defRPr>
                <a:solidFill>
                  <a:schemeClr val="bg2"/>
                </a:solidFill>
              </a:defRPr>
            </a:lvl4pPr>
            <a:lvl5pPr>
              <a:defRPr>
                <a:solidFill>
                  <a:schemeClr val="bg2"/>
                </a:solidFill>
              </a:defRPr>
            </a:lvl5pPr>
          </a:lstStyle>
          <a:p>
            <a:pPr lvl="0"/>
            <a:r>
              <a:rPr lang="en-GB"/>
              <a:t>Click to change the text styles on the slide master</a:t>
            </a:r>
          </a:p>
          <a:p>
            <a:pPr lvl="1"/>
            <a:r>
              <a:rPr lang="en-GB"/>
              <a:t>Second level</a:t>
            </a:r>
          </a:p>
          <a:p>
            <a:pPr lvl="2"/>
            <a:r>
              <a:rPr lang="en-GB"/>
              <a:t>Third level</a:t>
            </a:r>
          </a:p>
        </p:txBody>
      </p:sp>
      <p:sp>
        <p:nvSpPr>
          <p:cNvPr id="14" name="Text Placeholder 5">
            <a:extLst>
              <a:ext uri="{FF2B5EF4-FFF2-40B4-BE49-F238E27FC236}">
                <a16:creationId xmlns:a16="http://schemas.microsoft.com/office/drawing/2014/main" id="{3946F594-BA66-4464-A354-77BE6FF12C05}"/>
              </a:ext>
            </a:extLst>
          </p:cNvPr>
          <p:cNvSpPr>
            <a:spLocks noGrp="1"/>
          </p:cNvSpPr>
          <p:nvPr>
            <p:ph type="body" sz="quarter" idx="15" hasCustomPrompt="1"/>
          </p:nvPr>
        </p:nvSpPr>
        <p:spPr>
          <a:xfrm>
            <a:off x="404786" y="1368596"/>
            <a:ext cx="4431074" cy="353943"/>
          </a:xfrm>
          <a:noFill/>
        </p:spPr>
        <p:txBody>
          <a:bodyPr wrap="square" lIns="72000" rIns="72000" bIns="0">
            <a:spAutoFit/>
          </a:bodyPr>
          <a:lstStyle>
            <a:lvl1pPr marL="0" indent="0">
              <a:buNone/>
              <a:defRPr sz="2000">
                <a:solidFill>
                  <a:schemeClr val="tx1">
                    <a:lumMod val="65000"/>
                    <a:lumOff val="35000"/>
                  </a:schemeClr>
                </a:solidFill>
              </a:defRPr>
            </a:lvl1pPr>
          </a:lstStyle>
          <a:p>
            <a:pPr lvl="0"/>
            <a:r>
              <a:rPr lang="en-GB"/>
              <a:t>Subtitle of the slide</a:t>
            </a:r>
          </a:p>
        </p:txBody>
      </p:sp>
      <p:sp>
        <p:nvSpPr>
          <p:cNvPr id="5" name="Footer Placeholder 4">
            <a:extLst>
              <a:ext uri="{FF2B5EF4-FFF2-40B4-BE49-F238E27FC236}">
                <a16:creationId xmlns:a16="http://schemas.microsoft.com/office/drawing/2014/main" id="{B29368F8-6E35-4241-B5CE-42635516734C}"/>
              </a:ext>
            </a:extLst>
          </p:cNvPr>
          <p:cNvSpPr>
            <a:spLocks noGrp="1"/>
          </p:cNvSpPr>
          <p:nvPr>
            <p:ph type="ftr" sz="quarter" idx="17"/>
          </p:nvPr>
        </p:nvSpPr>
        <p:spPr>
          <a:xfrm>
            <a:off x="402335" y="5916168"/>
            <a:ext cx="11384853" cy="219456"/>
          </a:xfrm>
        </p:spPr>
        <p:txBody>
          <a:bodyPr/>
          <a:lstStyle/>
          <a:p>
            <a:endParaRPr lang="en-US"/>
          </a:p>
        </p:txBody>
      </p:sp>
      <p:sp>
        <p:nvSpPr>
          <p:cNvPr id="12" name="Espace réservé pour une image  14">
            <a:extLst>
              <a:ext uri="{FF2B5EF4-FFF2-40B4-BE49-F238E27FC236}">
                <a16:creationId xmlns:a16="http://schemas.microsoft.com/office/drawing/2014/main" id="{9C078CE4-F305-604A-86A3-BF934170F3D1}"/>
              </a:ext>
            </a:extLst>
          </p:cNvPr>
          <p:cNvSpPr>
            <a:spLocks noGrp="1"/>
          </p:cNvSpPr>
          <p:nvPr>
            <p:ph type="pic" sz="quarter" idx="18" hasCustomPrompt="1"/>
          </p:nvPr>
        </p:nvSpPr>
        <p:spPr>
          <a:xfrm>
            <a:off x="5123892" y="3667328"/>
            <a:ext cx="6663296" cy="2029968"/>
          </a:xfrm>
          <a:prstGeom prst="rect">
            <a:avLst/>
          </a:prstGeom>
          <a:pattFill prst="wdUpDiag">
            <a:fgClr>
              <a:schemeClr val="bg1">
                <a:lumMod val="75000"/>
              </a:schemeClr>
            </a:fgClr>
            <a:bgClr>
              <a:schemeClr val="bg1">
                <a:lumMod val="85000"/>
              </a:schemeClr>
            </a:bgClr>
          </a:pattFill>
        </p:spPr>
        <p:txBody>
          <a:bodyPr wrap="square">
            <a:noAutofit/>
          </a:bodyPr>
          <a:lstStyle/>
          <a:p>
            <a:r>
              <a:rPr lang="en-GB"/>
              <a:t> </a:t>
            </a:r>
          </a:p>
        </p:txBody>
      </p:sp>
      <p:sp>
        <p:nvSpPr>
          <p:cNvPr id="15" name="Titre 7">
            <a:extLst>
              <a:ext uri="{FF2B5EF4-FFF2-40B4-BE49-F238E27FC236}">
                <a16:creationId xmlns:a16="http://schemas.microsoft.com/office/drawing/2014/main" id="{2D199494-0FC3-074D-AE21-A23A042BE7EC}"/>
              </a:ext>
            </a:extLst>
          </p:cNvPr>
          <p:cNvSpPr>
            <a:spLocks noGrp="1"/>
          </p:cNvSpPr>
          <p:nvPr>
            <p:ph type="title" hasCustomPrompt="1"/>
          </p:nvPr>
        </p:nvSpPr>
        <p:spPr>
          <a:xfrm>
            <a:off x="404786" y="595208"/>
            <a:ext cx="11382428" cy="452432"/>
          </a:xfrm>
        </p:spPr>
        <p:txBody>
          <a:bodyPr/>
          <a:lstStyle>
            <a:lvl1pPr>
              <a:defRPr sz="2600" b="1" cap="none" spc="0">
                <a:solidFill>
                  <a:schemeClr val="tx1">
                    <a:lumMod val="65000"/>
                    <a:lumOff val="35000"/>
                  </a:schemeClr>
                </a:solidFill>
              </a:defRPr>
            </a:lvl1pPr>
          </a:lstStyle>
          <a:p>
            <a:r>
              <a:rPr lang="en-US" spc="-50"/>
              <a:t>Title of the slide</a:t>
            </a:r>
          </a:p>
        </p:txBody>
      </p:sp>
      <p:sp>
        <p:nvSpPr>
          <p:cNvPr id="16" name="Text Placeholder 10">
            <a:extLst>
              <a:ext uri="{FF2B5EF4-FFF2-40B4-BE49-F238E27FC236}">
                <a16:creationId xmlns:a16="http://schemas.microsoft.com/office/drawing/2014/main" id="{968B704B-7F7E-3844-98D1-F0605B81C85C}"/>
              </a:ext>
            </a:extLst>
          </p:cNvPr>
          <p:cNvSpPr>
            <a:spLocks noGrp="1"/>
          </p:cNvSpPr>
          <p:nvPr>
            <p:ph type="body" sz="quarter" idx="20" hasCustomPrompt="1"/>
          </p:nvPr>
        </p:nvSpPr>
        <p:spPr>
          <a:xfrm>
            <a:off x="383074" y="338534"/>
            <a:ext cx="8986837" cy="365126"/>
          </a:xfrm>
        </p:spPr>
        <p:txBody>
          <a:bodyPr/>
          <a:lstStyle>
            <a:lvl1pPr>
              <a:defRPr sz="1200" spc="600" baseline="0"/>
            </a:lvl1pPr>
          </a:lstStyle>
          <a:p>
            <a:pPr lvl="0"/>
            <a:r>
              <a:rPr lang="en-US"/>
              <a:t>SUBTITLE OF THE SLIDE</a:t>
            </a:r>
          </a:p>
        </p:txBody>
      </p:sp>
    </p:spTree>
    <p:extLst>
      <p:ext uri="{BB962C8B-B14F-4D97-AF65-F5344CB8AC3E}">
        <p14:creationId xmlns:p14="http://schemas.microsoft.com/office/powerpoint/2010/main" val="439126880"/>
      </p:ext>
    </p:extLst>
  </p:cSld>
  <p:clrMapOvr>
    <a:masterClrMapping/>
  </p:clrMapOvr>
  <p:extLst>
    <p:ext uri="{DCECCB84-F9BA-43D5-87BE-67443E8EF086}">
      <p15:sldGuideLst xmlns:p15="http://schemas.microsoft.com/office/powerpoint/2012/main">
        <p15:guide id="1" pos="248">
          <p15:clr>
            <a:srgbClr val="F26B43"/>
          </p15:clr>
        </p15:guide>
        <p15:guide id="2" pos="7425">
          <p15:clr>
            <a:srgbClr val="F26B43"/>
          </p15:clr>
        </p15:guide>
        <p15:guide id="3" orient="horz" pos="232">
          <p15:clr>
            <a:srgbClr val="F26B43"/>
          </p15:clr>
        </p15:guide>
        <p15:guide id="5" orient="horz" pos="1136">
          <p15:clr>
            <a:srgbClr val="F26B43"/>
          </p15:clr>
        </p15:guide>
        <p15:guide id="6" orient="horz" pos="3584">
          <p15:clr>
            <a:srgbClr val="F26B43"/>
          </p15:clr>
        </p15:guide>
        <p15:guide id="7" orient="horz" pos="3906">
          <p15:clr>
            <a:srgbClr val="F26B43"/>
          </p15:clr>
        </p15:guide>
        <p15:guide id="8" orient="horz" pos="4156">
          <p15:clr>
            <a:srgbClr val="F26B43"/>
          </p15:clr>
        </p15:guide>
        <p15:guide id="9" pos="306">
          <p15:clr>
            <a:srgbClr val="A4A3A4"/>
          </p15:clr>
        </p15:guide>
      </p15:sldGuideLst>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5_Text &amp; visual">
    <p:spTree>
      <p:nvGrpSpPr>
        <p:cNvPr id="1" name=""/>
        <p:cNvGrpSpPr/>
        <p:nvPr/>
      </p:nvGrpSpPr>
      <p:grpSpPr>
        <a:xfrm>
          <a:off x="0" y="0"/>
          <a:ext cx="0" cy="0"/>
          <a:chOff x="0" y="0"/>
          <a:chExt cx="0" cy="0"/>
        </a:xfrm>
      </p:grpSpPr>
      <p:sp>
        <p:nvSpPr>
          <p:cNvPr id="13" name="Espace réservé pour une image  14">
            <a:extLst>
              <a:ext uri="{FF2B5EF4-FFF2-40B4-BE49-F238E27FC236}">
                <a16:creationId xmlns:a16="http://schemas.microsoft.com/office/drawing/2014/main" id="{CF658DAE-7146-4BB8-8107-92D632B4BBF9}"/>
              </a:ext>
            </a:extLst>
          </p:cNvPr>
          <p:cNvSpPr>
            <a:spLocks noGrp="1"/>
          </p:cNvSpPr>
          <p:nvPr>
            <p:ph type="pic" sz="quarter" idx="16" hasCustomPrompt="1"/>
          </p:nvPr>
        </p:nvSpPr>
        <p:spPr>
          <a:xfrm>
            <a:off x="5123892" y="1368596"/>
            <a:ext cx="3191256" cy="2029968"/>
          </a:xfrm>
          <a:prstGeom prst="rect">
            <a:avLst/>
          </a:prstGeom>
          <a:pattFill prst="wdUpDiag">
            <a:fgClr>
              <a:schemeClr val="bg1">
                <a:lumMod val="75000"/>
              </a:schemeClr>
            </a:fgClr>
            <a:bgClr>
              <a:schemeClr val="bg1">
                <a:lumMod val="85000"/>
              </a:schemeClr>
            </a:bgClr>
          </a:pattFill>
        </p:spPr>
        <p:txBody>
          <a:bodyPr wrap="square">
            <a:noAutofit/>
          </a:bodyPr>
          <a:lstStyle/>
          <a:p>
            <a:r>
              <a:rPr lang="en-GB"/>
              <a:t> </a:t>
            </a:r>
          </a:p>
        </p:txBody>
      </p:sp>
      <p:graphicFrame>
        <p:nvGraphicFramePr>
          <p:cNvPr id="4" name="Objet 3" hidden="1">
            <a:extLst>
              <a:ext uri="{FF2B5EF4-FFF2-40B4-BE49-F238E27FC236}">
                <a16:creationId xmlns:a16="http://schemas.microsoft.com/office/drawing/2014/main" id="{5CF9A8CD-44E6-43DE-97D8-919ABD05CE10}"/>
              </a:ext>
            </a:extLst>
          </p:cNvPr>
          <p:cNvGraphicFramePr>
            <a:graphicFrameLocks noChangeAspect="1"/>
          </p:cNvGraphicFramePr>
          <p:nvPr userDrawn="1">
            <p:custDataLst>
              <p:tags r:id="rId1"/>
            </p:custDataLst>
            <p:extLst>
              <p:ext uri="{D42A27DB-BD31-4B8C-83A1-F6EECF244321}">
                <p14:modId xmlns:p14="http://schemas.microsoft.com/office/powerpoint/2010/main" val="21223332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532" imgH="530" progId="TCLayout.ActiveDocument.1">
                  <p:embed/>
                </p:oleObj>
              </mc:Choice>
              <mc:Fallback>
                <p:oleObj name="Diapositive think-cell" r:id="rId4" imgW="532" imgH="530" progId="TCLayout.ActiveDocument.1">
                  <p:embed/>
                  <p:pic>
                    <p:nvPicPr>
                      <p:cNvPr id="4" name="Objet 3" hidden="1">
                        <a:extLst>
                          <a:ext uri="{FF2B5EF4-FFF2-40B4-BE49-F238E27FC236}">
                            <a16:creationId xmlns:a16="http://schemas.microsoft.com/office/drawing/2014/main" id="{5CF9A8CD-44E6-43DE-97D8-919ABD05CE1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7C1DD757-038C-457E-9D36-3DDC777DAD6B}"/>
              </a:ext>
            </a:extLst>
          </p:cNvPr>
          <p:cNvSpPr/>
          <p:nvPr userDrawn="1">
            <p:custDataLst>
              <p:tags r:id="rId2"/>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a:latin typeface="Arial Black" panose="020B0A04020102020204" pitchFamily="34" charset="0"/>
              <a:ea typeface="+mj-ea"/>
              <a:cs typeface="+mj-cs"/>
              <a:sym typeface="Arial Black" panose="020B0A04020102020204" pitchFamily="34" charset="0"/>
            </a:endParaRPr>
          </a:p>
        </p:txBody>
      </p:sp>
      <p:sp>
        <p:nvSpPr>
          <p:cNvPr id="11" name="Espace réservé du numéro de diapositive 10">
            <a:extLst>
              <a:ext uri="{FF2B5EF4-FFF2-40B4-BE49-F238E27FC236}">
                <a16:creationId xmlns:a16="http://schemas.microsoft.com/office/drawing/2014/main" id="{D13C9137-663D-49DC-8F1F-B4154A1768F8}"/>
              </a:ext>
            </a:extLst>
          </p:cNvPr>
          <p:cNvSpPr>
            <a:spLocks noGrp="1"/>
          </p:cNvSpPr>
          <p:nvPr>
            <p:ph type="sldNum" sz="quarter" idx="14"/>
          </p:nvPr>
        </p:nvSpPr>
        <p:spPr/>
        <p:txBody>
          <a:bodyPr/>
          <a:lstStyle/>
          <a:p>
            <a:fld id="{D61AABEC-672F-4B68-B914-690DA978312C}" type="slidenum">
              <a:rPr lang="en-GB" smtClean="0"/>
              <a:pPr/>
              <a:t>‹#›</a:t>
            </a:fld>
            <a:r>
              <a:rPr lang="en-GB"/>
              <a:t> ‒ </a:t>
            </a:r>
          </a:p>
        </p:txBody>
      </p:sp>
      <p:sp>
        <p:nvSpPr>
          <p:cNvPr id="10" name="Content Placeholder 2">
            <a:extLst>
              <a:ext uri="{FF2B5EF4-FFF2-40B4-BE49-F238E27FC236}">
                <a16:creationId xmlns:a16="http://schemas.microsoft.com/office/drawing/2014/main" id="{BC255F4D-0F63-429F-A210-8AB39E1597B6}"/>
              </a:ext>
            </a:extLst>
          </p:cNvPr>
          <p:cNvSpPr>
            <a:spLocks noGrp="1"/>
          </p:cNvSpPr>
          <p:nvPr>
            <p:ph idx="1" hasCustomPrompt="1"/>
          </p:nvPr>
        </p:nvSpPr>
        <p:spPr>
          <a:xfrm>
            <a:off x="404786" y="1808820"/>
            <a:ext cx="4431074" cy="3868080"/>
          </a:xfrm>
        </p:spPr>
        <p:txBody>
          <a:bodyPr>
            <a:normAutofit/>
          </a:bodyPr>
          <a:lstStyle>
            <a:lvl1pPr>
              <a:spcBef>
                <a:spcPts val="1800"/>
              </a:spcBef>
              <a:defRPr sz="1600">
                <a:solidFill>
                  <a:schemeClr val="tx1">
                    <a:lumMod val="65000"/>
                    <a:lumOff val="35000"/>
                  </a:schemeClr>
                </a:solidFill>
              </a:defRPr>
            </a:lvl1pPr>
            <a:lvl2pPr>
              <a:defRPr sz="1600">
                <a:solidFill>
                  <a:schemeClr val="tx1">
                    <a:lumMod val="65000"/>
                    <a:lumOff val="35000"/>
                  </a:schemeClr>
                </a:solidFill>
              </a:defRPr>
            </a:lvl2pPr>
            <a:lvl3pPr>
              <a:defRPr sz="1400">
                <a:solidFill>
                  <a:schemeClr val="tx1">
                    <a:lumMod val="65000"/>
                    <a:lumOff val="35000"/>
                  </a:schemeClr>
                </a:solidFill>
              </a:defRPr>
            </a:lvl3pPr>
            <a:lvl4pPr>
              <a:defRPr>
                <a:solidFill>
                  <a:schemeClr val="bg2"/>
                </a:solidFill>
              </a:defRPr>
            </a:lvl4pPr>
            <a:lvl5pPr>
              <a:defRPr>
                <a:solidFill>
                  <a:schemeClr val="bg2"/>
                </a:solidFill>
              </a:defRPr>
            </a:lvl5pPr>
          </a:lstStyle>
          <a:p>
            <a:pPr lvl="0"/>
            <a:r>
              <a:rPr lang="en-GB"/>
              <a:t>Click to change the text styles on the slide master</a:t>
            </a:r>
          </a:p>
          <a:p>
            <a:pPr lvl="1"/>
            <a:r>
              <a:rPr lang="en-GB"/>
              <a:t>Second level</a:t>
            </a:r>
          </a:p>
          <a:p>
            <a:pPr lvl="2"/>
            <a:r>
              <a:rPr lang="en-GB"/>
              <a:t>Third level</a:t>
            </a:r>
          </a:p>
        </p:txBody>
      </p:sp>
      <p:sp>
        <p:nvSpPr>
          <p:cNvPr id="3" name="Titre 2">
            <a:extLst>
              <a:ext uri="{FF2B5EF4-FFF2-40B4-BE49-F238E27FC236}">
                <a16:creationId xmlns:a16="http://schemas.microsoft.com/office/drawing/2014/main" id="{8F43575F-7025-4100-95D8-AB5D8B996E18}"/>
              </a:ext>
            </a:extLst>
          </p:cNvPr>
          <p:cNvSpPr>
            <a:spLocks noGrp="1"/>
          </p:cNvSpPr>
          <p:nvPr>
            <p:ph type="title" hasCustomPrompt="1"/>
          </p:nvPr>
        </p:nvSpPr>
        <p:spPr>
          <a:xfrm>
            <a:off x="404786" y="382816"/>
            <a:ext cx="11384280" cy="448056"/>
          </a:xfrm>
        </p:spPr>
        <p:txBody>
          <a:bodyPr/>
          <a:lstStyle>
            <a:lvl1pPr>
              <a:defRPr/>
            </a:lvl1pPr>
          </a:lstStyle>
          <a:p>
            <a:r>
              <a:rPr lang="fr-FR" err="1"/>
              <a:t>Title</a:t>
            </a:r>
            <a:r>
              <a:rPr lang="fr-FR"/>
              <a:t> of the slide</a:t>
            </a:r>
          </a:p>
        </p:txBody>
      </p:sp>
      <p:sp>
        <p:nvSpPr>
          <p:cNvPr id="14" name="Text Placeholder 5">
            <a:extLst>
              <a:ext uri="{FF2B5EF4-FFF2-40B4-BE49-F238E27FC236}">
                <a16:creationId xmlns:a16="http://schemas.microsoft.com/office/drawing/2014/main" id="{3946F594-BA66-4464-A354-77BE6FF12C05}"/>
              </a:ext>
            </a:extLst>
          </p:cNvPr>
          <p:cNvSpPr>
            <a:spLocks noGrp="1"/>
          </p:cNvSpPr>
          <p:nvPr>
            <p:ph type="body" sz="quarter" idx="15" hasCustomPrompt="1"/>
          </p:nvPr>
        </p:nvSpPr>
        <p:spPr>
          <a:xfrm>
            <a:off x="404786" y="1368596"/>
            <a:ext cx="4431074" cy="353943"/>
          </a:xfrm>
          <a:noFill/>
        </p:spPr>
        <p:txBody>
          <a:bodyPr wrap="square" lIns="72000" rIns="72000" bIns="0">
            <a:spAutoFit/>
          </a:bodyPr>
          <a:lstStyle>
            <a:lvl1pPr marL="0" indent="0">
              <a:buNone/>
              <a:defRPr sz="2000">
                <a:solidFill>
                  <a:schemeClr val="tx1">
                    <a:lumMod val="65000"/>
                    <a:lumOff val="35000"/>
                  </a:schemeClr>
                </a:solidFill>
              </a:defRPr>
            </a:lvl1pPr>
          </a:lstStyle>
          <a:p>
            <a:pPr lvl="0"/>
            <a:r>
              <a:rPr lang="en-GB"/>
              <a:t>Subtitle of the slide</a:t>
            </a:r>
          </a:p>
        </p:txBody>
      </p:sp>
      <p:sp>
        <p:nvSpPr>
          <p:cNvPr id="5" name="Footer Placeholder 4">
            <a:extLst>
              <a:ext uri="{FF2B5EF4-FFF2-40B4-BE49-F238E27FC236}">
                <a16:creationId xmlns:a16="http://schemas.microsoft.com/office/drawing/2014/main" id="{B29368F8-6E35-4241-B5CE-42635516734C}"/>
              </a:ext>
            </a:extLst>
          </p:cNvPr>
          <p:cNvSpPr>
            <a:spLocks noGrp="1"/>
          </p:cNvSpPr>
          <p:nvPr>
            <p:ph type="ftr" sz="quarter" idx="17"/>
          </p:nvPr>
        </p:nvSpPr>
        <p:spPr>
          <a:xfrm>
            <a:off x="402335" y="5916168"/>
            <a:ext cx="11384853" cy="219456"/>
          </a:xfrm>
        </p:spPr>
        <p:txBody>
          <a:bodyPr/>
          <a:lstStyle/>
          <a:p>
            <a:endParaRPr lang="en-US"/>
          </a:p>
        </p:txBody>
      </p:sp>
      <p:sp>
        <p:nvSpPr>
          <p:cNvPr id="12" name="Espace réservé pour une image  14">
            <a:extLst>
              <a:ext uri="{FF2B5EF4-FFF2-40B4-BE49-F238E27FC236}">
                <a16:creationId xmlns:a16="http://schemas.microsoft.com/office/drawing/2014/main" id="{9C078CE4-F305-604A-86A3-BF934170F3D1}"/>
              </a:ext>
            </a:extLst>
          </p:cNvPr>
          <p:cNvSpPr>
            <a:spLocks noGrp="1"/>
          </p:cNvSpPr>
          <p:nvPr>
            <p:ph type="pic" sz="quarter" idx="18" hasCustomPrompt="1"/>
          </p:nvPr>
        </p:nvSpPr>
        <p:spPr>
          <a:xfrm>
            <a:off x="5123892" y="3667328"/>
            <a:ext cx="3191256" cy="2029968"/>
          </a:xfrm>
          <a:prstGeom prst="rect">
            <a:avLst/>
          </a:prstGeom>
          <a:pattFill prst="wdUpDiag">
            <a:fgClr>
              <a:schemeClr val="bg1">
                <a:lumMod val="75000"/>
              </a:schemeClr>
            </a:fgClr>
            <a:bgClr>
              <a:schemeClr val="bg1">
                <a:lumMod val="85000"/>
              </a:schemeClr>
            </a:bgClr>
          </a:pattFill>
        </p:spPr>
        <p:txBody>
          <a:bodyPr wrap="square">
            <a:noAutofit/>
          </a:bodyPr>
          <a:lstStyle/>
          <a:p>
            <a:r>
              <a:rPr lang="en-GB"/>
              <a:t> </a:t>
            </a:r>
          </a:p>
        </p:txBody>
      </p:sp>
      <p:sp>
        <p:nvSpPr>
          <p:cNvPr id="15" name="Espace réservé pour une image  14">
            <a:extLst>
              <a:ext uri="{FF2B5EF4-FFF2-40B4-BE49-F238E27FC236}">
                <a16:creationId xmlns:a16="http://schemas.microsoft.com/office/drawing/2014/main" id="{3807AC58-D27E-854B-9501-D3D775E71A12}"/>
              </a:ext>
            </a:extLst>
          </p:cNvPr>
          <p:cNvSpPr>
            <a:spLocks noGrp="1"/>
          </p:cNvSpPr>
          <p:nvPr>
            <p:ph type="pic" sz="quarter" idx="19" hasCustomPrompt="1"/>
          </p:nvPr>
        </p:nvSpPr>
        <p:spPr>
          <a:xfrm>
            <a:off x="8596215" y="1368596"/>
            <a:ext cx="3191256" cy="2029968"/>
          </a:xfrm>
          <a:prstGeom prst="rect">
            <a:avLst/>
          </a:prstGeom>
          <a:pattFill prst="wdUpDiag">
            <a:fgClr>
              <a:schemeClr val="bg1">
                <a:lumMod val="75000"/>
              </a:schemeClr>
            </a:fgClr>
            <a:bgClr>
              <a:schemeClr val="bg1">
                <a:lumMod val="85000"/>
              </a:schemeClr>
            </a:bgClr>
          </a:pattFill>
        </p:spPr>
        <p:txBody>
          <a:bodyPr wrap="square">
            <a:noAutofit/>
          </a:bodyPr>
          <a:lstStyle/>
          <a:p>
            <a:r>
              <a:rPr lang="en-GB"/>
              <a:t> </a:t>
            </a:r>
          </a:p>
        </p:txBody>
      </p:sp>
      <p:sp>
        <p:nvSpPr>
          <p:cNvPr id="16" name="Espace réservé pour une image  14">
            <a:extLst>
              <a:ext uri="{FF2B5EF4-FFF2-40B4-BE49-F238E27FC236}">
                <a16:creationId xmlns:a16="http://schemas.microsoft.com/office/drawing/2014/main" id="{A4E8A608-3C25-C543-9BC9-9A0E7F263004}"/>
              </a:ext>
            </a:extLst>
          </p:cNvPr>
          <p:cNvSpPr>
            <a:spLocks noGrp="1"/>
          </p:cNvSpPr>
          <p:nvPr>
            <p:ph type="pic" sz="quarter" idx="20" hasCustomPrompt="1"/>
          </p:nvPr>
        </p:nvSpPr>
        <p:spPr>
          <a:xfrm>
            <a:off x="8596215" y="3667328"/>
            <a:ext cx="3191256" cy="2029968"/>
          </a:xfrm>
          <a:prstGeom prst="rect">
            <a:avLst/>
          </a:prstGeom>
          <a:pattFill prst="wdUpDiag">
            <a:fgClr>
              <a:schemeClr val="bg1">
                <a:lumMod val="75000"/>
              </a:schemeClr>
            </a:fgClr>
            <a:bgClr>
              <a:schemeClr val="bg1">
                <a:lumMod val="85000"/>
              </a:schemeClr>
            </a:bgClr>
          </a:pattFill>
        </p:spPr>
        <p:txBody>
          <a:bodyPr wrap="square">
            <a:noAutofit/>
          </a:bodyPr>
          <a:lstStyle/>
          <a:p>
            <a:r>
              <a:rPr lang="en-GB"/>
              <a:t> </a:t>
            </a:r>
          </a:p>
        </p:txBody>
      </p:sp>
    </p:spTree>
    <p:extLst>
      <p:ext uri="{BB962C8B-B14F-4D97-AF65-F5344CB8AC3E}">
        <p14:creationId xmlns:p14="http://schemas.microsoft.com/office/powerpoint/2010/main" val="518169323"/>
      </p:ext>
    </p:extLst>
  </p:cSld>
  <p:clrMapOvr>
    <a:masterClrMapping/>
  </p:clrMapOvr>
  <p:extLst>
    <p:ext uri="{DCECCB84-F9BA-43D5-87BE-67443E8EF086}">
      <p15:sldGuideLst xmlns:p15="http://schemas.microsoft.com/office/powerpoint/2012/main">
        <p15:guide id="1" pos="248">
          <p15:clr>
            <a:srgbClr val="F26B43"/>
          </p15:clr>
        </p15:guide>
        <p15:guide id="2" pos="7425">
          <p15:clr>
            <a:srgbClr val="F26B43"/>
          </p15:clr>
        </p15:guide>
        <p15:guide id="3" orient="horz" pos="232">
          <p15:clr>
            <a:srgbClr val="F26B43"/>
          </p15:clr>
        </p15:guide>
        <p15:guide id="5" orient="horz" pos="1136">
          <p15:clr>
            <a:srgbClr val="F26B43"/>
          </p15:clr>
        </p15:guide>
        <p15:guide id="6" orient="horz" pos="3584">
          <p15:clr>
            <a:srgbClr val="F26B43"/>
          </p15:clr>
        </p15:guide>
        <p15:guide id="7" orient="horz" pos="3906">
          <p15:clr>
            <a:srgbClr val="F26B43"/>
          </p15:clr>
        </p15:guide>
        <p15:guide id="8" orient="horz" pos="4156">
          <p15:clr>
            <a:srgbClr val="F26B43"/>
          </p15:clr>
        </p15:guide>
        <p15:guide id="9" pos="306">
          <p15:clr>
            <a:srgbClr val="A4A3A4"/>
          </p15:clr>
        </p15:guide>
      </p15:sldGuideLst>
    </p:ext>
  </p:extLs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6_Text &amp; four visuals with subtitle">
    <p:spTree>
      <p:nvGrpSpPr>
        <p:cNvPr id="1" name=""/>
        <p:cNvGrpSpPr/>
        <p:nvPr/>
      </p:nvGrpSpPr>
      <p:grpSpPr>
        <a:xfrm>
          <a:off x="0" y="0"/>
          <a:ext cx="0" cy="0"/>
          <a:chOff x="0" y="0"/>
          <a:chExt cx="0" cy="0"/>
        </a:xfrm>
      </p:grpSpPr>
      <p:sp>
        <p:nvSpPr>
          <p:cNvPr id="13" name="Espace réservé pour une image  14">
            <a:extLst>
              <a:ext uri="{FF2B5EF4-FFF2-40B4-BE49-F238E27FC236}">
                <a16:creationId xmlns:a16="http://schemas.microsoft.com/office/drawing/2014/main" id="{CF658DAE-7146-4BB8-8107-92D632B4BBF9}"/>
              </a:ext>
            </a:extLst>
          </p:cNvPr>
          <p:cNvSpPr>
            <a:spLocks noGrp="1"/>
          </p:cNvSpPr>
          <p:nvPr>
            <p:ph type="pic" sz="quarter" idx="16" hasCustomPrompt="1"/>
          </p:nvPr>
        </p:nvSpPr>
        <p:spPr>
          <a:xfrm>
            <a:off x="5123892" y="1368596"/>
            <a:ext cx="3191256" cy="2029968"/>
          </a:xfrm>
          <a:prstGeom prst="rect">
            <a:avLst/>
          </a:prstGeom>
          <a:pattFill prst="wdUpDiag">
            <a:fgClr>
              <a:schemeClr val="bg1">
                <a:lumMod val="75000"/>
              </a:schemeClr>
            </a:fgClr>
            <a:bgClr>
              <a:schemeClr val="bg1">
                <a:lumMod val="85000"/>
              </a:schemeClr>
            </a:bgClr>
          </a:pattFill>
        </p:spPr>
        <p:txBody>
          <a:bodyPr wrap="square">
            <a:noAutofit/>
          </a:bodyPr>
          <a:lstStyle/>
          <a:p>
            <a:r>
              <a:rPr lang="en-GB"/>
              <a:t> </a:t>
            </a:r>
          </a:p>
        </p:txBody>
      </p:sp>
      <p:graphicFrame>
        <p:nvGraphicFramePr>
          <p:cNvPr id="4" name="Objet 3" hidden="1">
            <a:extLst>
              <a:ext uri="{FF2B5EF4-FFF2-40B4-BE49-F238E27FC236}">
                <a16:creationId xmlns:a16="http://schemas.microsoft.com/office/drawing/2014/main" id="{5CF9A8CD-44E6-43DE-97D8-919ABD05CE10}"/>
              </a:ext>
            </a:extLst>
          </p:cNvPr>
          <p:cNvGraphicFramePr>
            <a:graphicFrameLocks noChangeAspect="1"/>
          </p:cNvGraphicFramePr>
          <p:nvPr userDrawn="1">
            <p:custDataLst>
              <p:tags r:id="rId1"/>
            </p:custDataLst>
            <p:extLst>
              <p:ext uri="{D42A27DB-BD31-4B8C-83A1-F6EECF244321}">
                <p14:modId xmlns:p14="http://schemas.microsoft.com/office/powerpoint/2010/main" val="88768489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532" imgH="530" progId="TCLayout.ActiveDocument.1">
                  <p:embed/>
                </p:oleObj>
              </mc:Choice>
              <mc:Fallback>
                <p:oleObj name="Diapositive think-cell" r:id="rId4" imgW="532" imgH="530" progId="TCLayout.ActiveDocument.1">
                  <p:embed/>
                  <p:pic>
                    <p:nvPicPr>
                      <p:cNvPr id="4" name="Objet 3" hidden="1">
                        <a:extLst>
                          <a:ext uri="{FF2B5EF4-FFF2-40B4-BE49-F238E27FC236}">
                            <a16:creationId xmlns:a16="http://schemas.microsoft.com/office/drawing/2014/main" id="{5CF9A8CD-44E6-43DE-97D8-919ABD05CE1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7C1DD757-038C-457E-9D36-3DDC777DAD6B}"/>
              </a:ext>
            </a:extLst>
          </p:cNvPr>
          <p:cNvSpPr/>
          <p:nvPr userDrawn="1">
            <p:custDataLst>
              <p:tags r:id="rId2"/>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a:latin typeface="Arial Black" panose="020B0A04020102020204" pitchFamily="34" charset="0"/>
              <a:ea typeface="+mj-ea"/>
              <a:cs typeface="+mj-cs"/>
              <a:sym typeface="Arial Black" panose="020B0A04020102020204" pitchFamily="34" charset="0"/>
            </a:endParaRPr>
          </a:p>
        </p:txBody>
      </p:sp>
      <p:sp>
        <p:nvSpPr>
          <p:cNvPr id="11" name="Espace réservé du numéro de diapositive 10">
            <a:extLst>
              <a:ext uri="{FF2B5EF4-FFF2-40B4-BE49-F238E27FC236}">
                <a16:creationId xmlns:a16="http://schemas.microsoft.com/office/drawing/2014/main" id="{D13C9137-663D-49DC-8F1F-B4154A1768F8}"/>
              </a:ext>
            </a:extLst>
          </p:cNvPr>
          <p:cNvSpPr>
            <a:spLocks noGrp="1"/>
          </p:cNvSpPr>
          <p:nvPr>
            <p:ph type="sldNum" sz="quarter" idx="14"/>
          </p:nvPr>
        </p:nvSpPr>
        <p:spPr/>
        <p:txBody>
          <a:bodyPr/>
          <a:lstStyle/>
          <a:p>
            <a:fld id="{D61AABEC-672F-4B68-B914-690DA978312C}" type="slidenum">
              <a:rPr lang="en-GB" smtClean="0"/>
              <a:pPr/>
              <a:t>‹#›</a:t>
            </a:fld>
            <a:r>
              <a:rPr lang="en-GB"/>
              <a:t> ‒ </a:t>
            </a:r>
          </a:p>
        </p:txBody>
      </p:sp>
      <p:sp>
        <p:nvSpPr>
          <p:cNvPr id="10" name="Content Placeholder 2">
            <a:extLst>
              <a:ext uri="{FF2B5EF4-FFF2-40B4-BE49-F238E27FC236}">
                <a16:creationId xmlns:a16="http://schemas.microsoft.com/office/drawing/2014/main" id="{BC255F4D-0F63-429F-A210-8AB39E1597B6}"/>
              </a:ext>
            </a:extLst>
          </p:cNvPr>
          <p:cNvSpPr>
            <a:spLocks noGrp="1"/>
          </p:cNvSpPr>
          <p:nvPr>
            <p:ph idx="1" hasCustomPrompt="1"/>
          </p:nvPr>
        </p:nvSpPr>
        <p:spPr>
          <a:xfrm>
            <a:off x="404786" y="1808820"/>
            <a:ext cx="4431074" cy="3868080"/>
          </a:xfrm>
        </p:spPr>
        <p:txBody>
          <a:bodyPr>
            <a:normAutofit/>
          </a:bodyPr>
          <a:lstStyle>
            <a:lvl1pPr>
              <a:spcBef>
                <a:spcPts val="1800"/>
              </a:spcBef>
              <a:defRPr sz="1600">
                <a:solidFill>
                  <a:schemeClr val="tx1">
                    <a:lumMod val="65000"/>
                    <a:lumOff val="35000"/>
                  </a:schemeClr>
                </a:solidFill>
              </a:defRPr>
            </a:lvl1pPr>
            <a:lvl2pPr>
              <a:defRPr sz="1600">
                <a:solidFill>
                  <a:schemeClr val="tx1">
                    <a:lumMod val="65000"/>
                    <a:lumOff val="35000"/>
                  </a:schemeClr>
                </a:solidFill>
              </a:defRPr>
            </a:lvl2pPr>
            <a:lvl3pPr>
              <a:defRPr sz="1400">
                <a:solidFill>
                  <a:schemeClr val="tx1">
                    <a:lumMod val="65000"/>
                    <a:lumOff val="35000"/>
                  </a:schemeClr>
                </a:solidFill>
              </a:defRPr>
            </a:lvl3pPr>
            <a:lvl4pPr>
              <a:defRPr>
                <a:solidFill>
                  <a:schemeClr val="bg2"/>
                </a:solidFill>
              </a:defRPr>
            </a:lvl4pPr>
            <a:lvl5pPr>
              <a:defRPr>
                <a:solidFill>
                  <a:schemeClr val="bg2"/>
                </a:solidFill>
              </a:defRPr>
            </a:lvl5pPr>
          </a:lstStyle>
          <a:p>
            <a:pPr lvl="0"/>
            <a:r>
              <a:rPr lang="en-GB"/>
              <a:t>Click to change the text styles on the slide master</a:t>
            </a:r>
          </a:p>
          <a:p>
            <a:pPr lvl="1"/>
            <a:r>
              <a:rPr lang="en-GB"/>
              <a:t>Second level</a:t>
            </a:r>
          </a:p>
          <a:p>
            <a:pPr lvl="2"/>
            <a:r>
              <a:rPr lang="en-GB"/>
              <a:t>Third level</a:t>
            </a:r>
          </a:p>
        </p:txBody>
      </p:sp>
      <p:sp>
        <p:nvSpPr>
          <p:cNvPr id="14" name="Text Placeholder 5">
            <a:extLst>
              <a:ext uri="{FF2B5EF4-FFF2-40B4-BE49-F238E27FC236}">
                <a16:creationId xmlns:a16="http://schemas.microsoft.com/office/drawing/2014/main" id="{3946F594-BA66-4464-A354-77BE6FF12C05}"/>
              </a:ext>
            </a:extLst>
          </p:cNvPr>
          <p:cNvSpPr>
            <a:spLocks noGrp="1"/>
          </p:cNvSpPr>
          <p:nvPr>
            <p:ph type="body" sz="quarter" idx="15" hasCustomPrompt="1"/>
          </p:nvPr>
        </p:nvSpPr>
        <p:spPr>
          <a:xfrm>
            <a:off x="404786" y="1368596"/>
            <a:ext cx="4431074" cy="353943"/>
          </a:xfrm>
          <a:noFill/>
        </p:spPr>
        <p:txBody>
          <a:bodyPr wrap="square" lIns="72000" rIns="72000" bIns="0">
            <a:spAutoFit/>
          </a:bodyPr>
          <a:lstStyle>
            <a:lvl1pPr marL="0" indent="0">
              <a:buNone/>
              <a:defRPr sz="2000">
                <a:solidFill>
                  <a:schemeClr val="tx1">
                    <a:lumMod val="65000"/>
                    <a:lumOff val="35000"/>
                  </a:schemeClr>
                </a:solidFill>
              </a:defRPr>
            </a:lvl1pPr>
          </a:lstStyle>
          <a:p>
            <a:pPr lvl="0"/>
            <a:r>
              <a:rPr lang="en-GB"/>
              <a:t>Subtitle of the slide</a:t>
            </a:r>
          </a:p>
        </p:txBody>
      </p:sp>
      <p:sp>
        <p:nvSpPr>
          <p:cNvPr id="5" name="Footer Placeholder 4">
            <a:extLst>
              <a:ext uri="{FF2B5EF4-FFF2-40B4-BE49-F238E27FC236}">
                <a16:creationId xmlns:a16="http://schemas.microsoft.com/office/drawing/2014/main" id="{B29368F8-6E35-4241-B5CE-42635516734C}"/>
              </a:ext>
            </a:extLst>
          </p:cNvPr>
          <p:cNvSpPr>
            <a:spLocks noGrp="1"/>
          </p:cNvSpPr>
          <p:nvPr>
            <p:ph type="ftr" sz="quarter" idx="17"/>
          </p:nvPr>
        </p:nvSpPr>
        <p:spPr>
          <a:xfrm>
            <a:off x="402335" y="5916168"/>
            <a:ext cx="11384853" cy="219456"/>
          </a:xfrm>
        </p:spPr>
        <p:txBody>
          <a:bodyPr/>
          <a:lstStyle/>
          <a:p>
            <a:endParaRPr lang="en-US"/>
          </a:p>
        </p:txBody>
      </p:sp>
      <p:sp>
        <p:nvSpPr>
          <p:cNvPr id="12" name="Espace réservé pour une image  14">
            <a:extLst>
              <a:ext uri="{FF2B5EF4-FFF2-40B4-BE49-F238E27FC236}">
                <a16:creationId xmlns:a16="http://schemas.microsoft.com/office/drawing/2014/main" id="{9C078CE4-F305-604A-86A3-BF934170F3D1}"/>
              </a:ext>
            </a:extLst>
          </p:cNvPr>
          <p:cNvSpPr>
            <a:spLocks noGrp="1"/>
          </p:cNvSpPr>
          <p:nvPr>
            <p:ph type="pic" sz="quarter" idx="18" hasCustomPrompt="1"/>
          </p:nvPr>
        </p:nvSpPr>
        <p:spPr>
          <a:xfrm>
            <a:off x="5123892" y="3667328"/>
            <a:ext cx="3191256" cy="2029968"/>
          </a:xfrm>
          <a:prstGeom prst="rect">
            <a:avLst/>
          </a:prstGeom>
          <a:pattFill prst="wdUpDiag">
            <a:fgClr>
              <a:schemeClr val="bg1">
                <a:lumMod val="75000"/>
              </a:schemeClr>
            </a:fgClr>
            <a:bgClr>
              <a:schemeClr val="bg1">
                <a:lumMod val="85000"/>
              </a:schemeClr>
            </a:bgClr>
          </a:pattFill>
        </p:spPr>
        <p:txBody>
          <a:bodyPr wrap="square">
            <a:noAutofit/>
          </a:bodyPr>
          <a:lstStyle/>
          <a:p>
            <a:r>
              <a:rPr lang="en-GB"/>
              <a:t> </a:t>
            </a:r>
          </a:p>
        </p:txBody>
      </p:sp>
      <p:sp>
        <p:nvSpPr>
          <p:cNvPr id="15" name="Espace réservé pour une image  14">
            <a:extLst>
              <a:ext uri="{FF2B5EF4-FFF2-40B4-BE49-F238E27FC236}">
                <a16:creationId xmlns:a16="http://schemas.microsoft.com/office/drawing/2014/main" id="{3807AC58-D27E-854B-9501-D3D775E71A12}"/>
              </a:ext>
            </a:extLst>
          </p:cNvPr>
          <p:cNvSpPr>
            <a:spLocks noGrp="1"/>
          </p:cNvSpPr>
          <p:nvPr>
            <p:ph type="pic" sz="quarter" idx="19" hasCustomPrompt="1"/>
          </p:nvPr>
        </p:nvSpPr>
        <p:spPr>
          <a:xfrm>
            <a:off x="8596215" y="1368596"/>
            <a:ext cx="3191256" cy="2029968"/>
          </a:xfrm>
          <a:prstGeom prst="rect">
            <a:avLst/>
          </a:prstGeom>
          <a:pattFill prst="wdUpDiag">
            <a:fgClr>
              <a:schemeClr val="bg1">
                <a:lumMod val="75000"/>
              </a:schemeClr>
            </a:fgClr>
            <a:bgClr>
              <a:schemeClr val="bg1">
                <a:lumMod val="85000"/>
              </a:schemeClr>
            </a:bgClr>
          </a:pattFill>
        </p:spPr>
        <p:txBody>
          <a:bodyPr wrap="square">
            <a:noAutofit/>
          </a:bodyPr>
          <a:lstStyle/>
          <a:p>
            <a:r>
              <a:rPr lang="en-GB"/>
              <a:t> </a:t>
            </a:r>
          </a:p>
        </p:txBody>
      </p:sp>
      <p:sp>
        <p:nvSpPr>
          <p:cNvPr id="16" name="Espace réservé pour une image  14">
            <a:extLst>
              <a:ext uri="{FF2B5EF4-FFF2-40B4-BE49-F238E27FC236}">
                <a16:creationId xmlns:a16="http://schemas.microsoft.com/office/drawing/2014/main" id="{A4E8A608-3C25-C543-9BC9-9A0E7F263004}"/>
              </a:ext>
            </a:extLst>
          </p:cNvPr>
          <p:cNvSpPr>
            <a:spLocks noGrp="1"/>
          </p:cNvSpPr>
          <p:nvPr>
            <p:ph type="pic" sz="quarter" idx="20" hasCustomPrompt="1"/>
          </p:nvPr>
        </p:nvSpPr>
        <p:spPr>
          <a:xfrm>
            <a:off x="8596215" y="3667328"/>
            <a:ext cx="3191256" cy="2029968"/>
          </a:xfrm>
          <a:prstGeom prst="rect">
            <a:avLst/>
          </a:prstGeom>
          <a:pattFill prst="wdUpDiag">
            <a:fgClr>
              <a:schemeClr val="bg1">
                <a:lumMod val="75000"/>
              </a:schemeClr>
            </a:fgClr>
            <a:bgClr>
              <a:schemeClr val="bg1">
                <a:lumMod val="85000"/>
              </a:schemeClr>
            </a:bgClr>
          </a:pattFill>
        </p:spPr>
        <p:txBody>
          <a:bodyPr wrap="square">
            <a:noAutofit/>
          </a:bodyPr>
          <a:lstStyle/>
          <a:p>
            <a:r>
              <a:rPr lang="en-GB"/>
              <a:t> </a:t>
            </a:r>
          </a:p>
        </p:txBody>
      </p:sp>
      <p:sp>
        <p:nvSpPr>
          <p:cNvPr id="17" name="Titre 7">
            <a:extLst>
              <a:ext uri="{FF2B5EF4-FFF2-40B4-BE49-F238E27FC236}">
                <a16:creationId xmlns:a16="http://schemas.microsoft.com/office/drawing/2014/main" id="{2332F364-0498-C34E-98F9-5A4B10FC7654}"/>
              </a:ext>
            </a:extLst>
          </p:cNvPr>
          <p:cNvSpPr>
            <a:spLocks noGrp="1"/>
          </p:cNvSpPr>
          <p:nvPr>
            <p:ph type="title" hasCustomPrompt="1"/>
          </p:nvPr>
        </p:nvSpPr>
        <p:spPr>
          <a:xfrm>
            <a:off x="404786" y="595208"/>
            <a:ext cx="11382428" cy="452432"/>
          </a:xfrm>
        </p:spPr>
        <p:txBody>
          <a:bodyPr/>
          <a:lstStyle>
            <a:lvl1pPr>
              <a:defRPr sz="2600" b="1" cap="none" spc="0">
                <a:solidFill>
                  <a:schemeClr val="tx1">
                    <a:lumMod val="65000"/>
                    <a:lumOff val="35000"/>
                  </a:schemeClr>
                </a:solidFill>
              </a:defRPr>
            </a:lvl1pPr>
          </a:lstStyle>
          <a:p>
            <a:r>
              <a:rPr lang="en-US" spc="-50"/>
              <a:t>Title of the slide</a:t>
            </a:r>
          </a:p>
        </p:txBody>
      </p:sp>
      <p:sp>
        <p:nvSpPr>
          <p:cNvPr id="18" name="Text Placeholder 10">
            <a:extLst>
              <a:ext uri="{FF2B5EF4-FFF2-40B4-BE49-F238E27FC236}">
                <a16:creationId xmlns:a16="http://schemas.microsoft.com/office/drawing/2014/main" id="{2BF69BDE-F5DA-1B4C-8674-AA6A0BE995E9}"/>
              </a:ext>
            </a:extLst>
          </p:cNvPr>
          <p:cNvSpPr>
            <a:spLocks noGrp="1"/>
          </p:cNvSpPr>
          <p:nvPr>
            <p:ph type="body" sz="quarter" idx="21" hasCustomPrompt="1"/>
          </p:nvPr>
        </p:nvSpPr>
        <p:spPr>
          <a:xfrm>
            <a:off x="383074" y="338534"/>
            <a:ext cx="8986837" cy="365126"/>
          </a:xfrm>
        </p:spPr>
        <p:txBody>
          <a:bodyPr/>
          <a:lstStyle>
            <a:lvl1pPr>
              <a:defRPr sz="1200" spc="600" baseline="0"/>
            </a:lvl1pPr>
          </a:lstStyle>
          <a:p>
            <a:pPr lvl="0"/>
            <a:r>
              <a:rPr lang="en-US"/>
              <a:t>SUBTITLE OF THE SLIDE</a:t>
            </a:r>
          </a:p>
        </p:txBody>
      </p:sp>
    </p:spTree>
    <p:extLst>
      <p:ext uri="{BB962C8B-B14F-4D97-AF65-F5344CB8AC3E}">
        <p14:creationId xmlns:p14="http://schemas.microsoft.com/office/powerpoint/2010/main" val="406255538"/>
      </p:ext>
    </p:extLst>
  </p:cSld>
  <p:clrMapOvr>
    <a:masterClrMapping/>
  </p:clrMapOvr>
  <p:extLst>
    <p:ext uri="{DCECCB84-F9BA-43D5-87BE-67443E8EF086}">
      <p15:sldGuideLst xmlns:p15="http://schemas.microsoft.com/office/powerpoint/2012/main">
        <p15:guide id="1" pos="248">
          <p15:clr>
            <a:srgbClr val="F26B43"/>
          </p15:clr>
        </p15:guide>
        <p15:guide id="2" pos="7425">
          <p15:clr>
            <a:srgbClr val="F26B43"/>
          </p15:clr>
        </p15:guide>
        <p15:guide id="3" orient="horz" pos="232">
          <p15:clr>
            <a:srgbClr val="F26B43"/>
          </p15:clr>
        </p15:guide>
        <p15:guide id="5" orient="horz" pos="1136">
          <p15:clr>
            <a:srgbClr val="F26B43"/>
          </p15:clr>
        </p15:guide>
        <p15:guide id="6" orient="horz" pos="3584">
          <p15:clr>
            <a:srgbClr val="F26B43"/>
          </p15:clr>
        </p15:guide>
        <p15:guide id="7" orient="horz" pos="3906">
          <p15:clr>
            <a:srgbClr val="F26B43"/>
          </p15:clr>
        </p15:guide>
        <p15:guide id="8" orient="horz" pos="4156">
          <p15:clr>
            <a:srgbClr val="F26B43"/>
          </p15:clr>
        </p15:guide>
        <p15:guide id="9" pos="306">
          <p15:clr>
            <a:srgbClr val="A4A3A4"/>
          </p15:clr>
        </p15:guide>
      </p15:sldGuideLst>
    </p:ext>
  </p:extLs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7_Text &amp; two visuals with quotes">
    <p:spTree>
      <p:nvGrpSpPr>
        <p:cNvPr id="1" name=""/>
        <p:cNvGrpSpPr/>
        <p:nvPr/>
      </p:nvGrpSpPr>
      <p:grpSpPr>
        <a:xfrm>
          <a:off x="0" y="0"/>
          <a:ext cx="0" cy="0"/>
          <a:chOff x="0" y="0"/>
          <a:chExt cx="0" cy="0"/>
        </a:xfrm>
      </p:grpSpPr>
      <p:graphicFrame>
        <p:nvGraphicFramePr>
          <p:cNvPr id="4" name="Objet 3" hidden="1">
            <a:extLst>
              <a:ext uri="{FF2B5EF4-FFF2-40B4-BE49-F238E27FC236}">
                <a16:creationId xmlns:a16="http://schemas.microsoft.com/office/drawing/2014/main" id="{5CF9A8CD-44E6-43DE-97D8-919ABD05CE10}"/>
              </a:ext>
            </a:extLst>
          </p:cNvPr>
          <p:cNvGraphicFramePr>
            <a:graphicFrameLocks noChangeAspect="1"/>
          </p:cNvGraphicFramePr>
          <p:nvPr userDrawn="1">
            <p:custDataLst>
              <p:tags r:id="rId1"/>
            </p:custDataLst>
            <p:extLst>
              <p:ext uri="{D42A27DB-BD31-4B8C-83A1-F6EECF244321}">
                <p14:modId xmlns:p14="http://schemas.microsoft.com/office/powerpoint/2010/main" val="310469655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532" imgH="530" progId="TCLayout.ActiveDocument.1">
                  <p:embed/>
                </p:oleObj>
              </mc:Choice>
              <mc:Fallback>
                <p:oleObj name="Diapositive think-cell" r:id="rId4" imgW="532" imgH="530" progId="TCLayout.ActiveDocument.1">
                  <p:embed/>
                  <p:pic>
                    <p:nvPicPr>
                      <p:cNvPr id="4" name="Objet 3" hidden="1">
                        <a:extLst>
                          <a:ext uri="{FF2B5EF4-FFF2-40B4-BE49-F238E27FC236}">
                            <a16:creationId xmlns:a16="http://schemas.microsoft.com/office/drawing/2014/main" id="{5CF9A8CD-44E6-43DE-97D8-919ABD05CE1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7C1DD757-038C-457E-9D36-3DDC777DAD6B}"/>
              </a:ext>
            </a:extLst>
          </p:cNvPr>
          <p:cNvSpPr/>
          <p:nvPr userDrawn="1">
            <p:custDataLst>
              <p:tags r:id="rId2"/>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a:latin typeface="Arial Black" panose="020B0A04020102020204" pitchFamily="34" charset="0"/>
              <a:ea typeface="+mj-ea"/>
              <a:cs typeface="+mj-cs"/>
              <a:sym typeface="Arial Black" panose="020B0A04020102020204" pitchFamily="34" charset="0"/>
            </a:endParaRPr>
          </a:p>
        </p:txBody>
      </p:sp>
      <p:sp>
        <p:nvSpPr>
          <p:cNvPr id="11" name="Espace réservé du numéro de diapositive 10">
            <a:extLst>
              <a:ext uri="{FF2B5EF4-FFF2-40B4-BE49-F238E27FC236}">
                <a16:creationId xmlns:a16="http://schemas.microsoft.com/office/drawing/2014/main" id="{D13C9137-663D-49DC-8F1F-B4154A1768F8}"/>
              </a:ext>
            </a:extLst>
          </p:cNvPr>
          <p:cNvSpPr>
            <a:spLocks noGrp="1"/>
          </p:cNvSpPr>
          <p:nvPr>
            <p:ph type="sldNum" sz="quarter" idx="14"/>
          </p:nvPr>
        </p:nvSpPr>
        <p:spPr/>
        <p:txBody>
          <a:bodyPr/>
          <a:lstStyle/>
          <a:p>
            <a:fld id="{D61AABEC-672F-4B68-B914-690DA978312C}" type="slidenum">
              <a:rPr lang="en-GB" smtClean="0"/>
              <a:pPr/>
              <a:t>‹#›</a:t>
            </a:fld>
            <a:r>
              <a:rPr lang="en-GB"/>
              <a:t> ‒ </a:t>
            </a:r>
          </a:p>
        </p:txBody>
      </p:sp>
      <p:sp>
        <p:nvSpPr>
          <p:cNvPr id="10" name="Content Placeholder 2">
            <a:extLst>
              <a:ext uri="{FF2B5EF4-FFF2-40B4-BE49-F238E27FC236}">
                <a16:creationId xmlns:a16="http://schemas.microsoft.com/office/drawing/2014/main" id="{BC255F4D-0F63-429F-A210-8AB39E1597B6}"/>
              </a:ext>
            </a:extLst>
          </p:cNvPr>
          <p:cNvSpPr>
            <a:spLocks noGrp="1"/>
          </p:cNvSpPr>
          <p:nvPr>
            <p:ph idx="1" hasCustomPrompt="1"/>
          </p:nvPr>
        </p:nvSpPr>
        <p:spPr>
          <a:xfrm>
            <a:off x="404786" y="1808820"/>
            <a:ext cx="4431074" cy="3868080"/>
          </a:xfrm>
        </p:spPr>
        <p:txBody>
          <a:bodyPr>
            <a:normAutofit/>
          </a:bodyPr>
          <a:lstStyle>
            <a:lvl1pPr>
              <a:spcBef>
                <a:spcPts val="1800"/>
              </a:spcBef>
              <a:defRPr sz="1600">
                <a:solidFill>
                  <a:schemeClr val="tx1">
                    <a:lumMod val="65000"/>
                    <a:lumOff val="35000"/>
                  </a:schemeClr>
                </a:solidFill>
              </a:defRPr>
            </a:lvl1pPr>
            <a:lvl2pPr>
              <a:defRPr sz="1600">
                <a:solidFill>
                  <a:schemeClr val="tx1">
                    <a:lumMod val="65000"/>
                    <a:lumOff val="35000"/>
                  </a:schemeClr>
                </a:solidFill>
              </a:defRPr>
            </a:lvl2pPr>
            <a:lvl3pPr>
              <a:defRPr sz="1400">
                <a:solidFill>
                  <a:schemeClr val="tx1">
                    <a:lumMod val="65000"/>
                    <a:lumOff val="35000"/>
                  </a:schemeClr>
                </a:solidFill>
              </a:defRPr>
            </a:lvl3pPr>
            <a:lvl4pPr>
              <a:defRPr>
                <a:solidFill>
                  <a:schemeClr val="bg2"/>
                </a:solidFill>
              </a:defRPr>
            </a:lvl4pPr>
            <a:lvl5pPr>
              <a:defRPr>
                <a:solidFill>
                  <a:schemeClr val="bg2"/>
                </a:solidFill>
              </a:defRPr>
            </a:lvl5pPr>
          </a:lstStyle>
          <a:p>
            <a:pPr lvl="0"/>
            <a:r>
              <a:rPr lang="en-GB"/>
              <a:t>Click to change the text styles on the slide master</a:t>
            </a:r>
          </a:p>
          <a:p>
            <a:pPr lvl="1"/>
            <a:r>
              <a:rPr lang="en-GB"/>
              <a:t>Second level</a:t>
            </a:r>
          </a:p>
          <a:p>
            <a:pPr lvl="2"/>
            <a:r>
              <a:rPr lang="en-GB"/>
              <a:t>Third level</a:t>
            </a:r>
          </a:p>
        </p:txBody>
      </p:sp>
      <p:sp>
        <p:nvSpPr>
          <p:cNvPr id="14" name="Text Placeholder 5">
            <a:extLst>
              <a:ext uri="{FF2B5EF4-FFF2-40B4-BE49-F238E27FC236}">
                <a16:creationId xmlns:a16="http://schemas.microsoft.com/office/drawing/2014/main" id="{3946F594-BA66-4464-A354-77BE6FF12C05}"/>
              </a:ext>
            </a:extLst>
          </p:cNvPr>
          <p:cNvSpPr>
            <a:spLocks noGrp="1"/>
          </p:cNvSpPr>
          <p:nvPr>
            <p:ph type="body" sz="quarter" idx="15" hasCustomPrompt="1"/>
          </p:nvPr>
        </p:nvSpPr>
        <p:spPr>
          <a:xfrm>
            <a:off x="404786" y="1368596"/>
            <a:ext cx="4431074" cy="353943"/>
          </a:xfrm>
          <a:noFill/>
        </p:spPr>
        <p:txBody>
          <a:bodyPr wrap="square" lIns="72000" rIns="72000" bIns="0">
            <a:spAutoFit/>
          </a:bodyPr>
          <a:lstStyle>
            <a:lvl1pPr marL="0" indent="0">
              <a:buNone/>
              <a:defRPr sz="2000">
                <a:solidFill>
                  <a:schemeClr val="tx1">
                    <a:lumMod val="65000"/>
                    <a:lumOff val="35000"/>
                  </a:schemeClr>
                </a:solidFill>
              </a:defRPr>
            </a:lvl1pPr>
          </a:lstStyle>
          <a:p>
            <a:pPr lvl="0"/>
            <a:r>
              <a:rPr lang="en-GB"/>
              <a:t>Subtitle of the slide</a:t>
            </a:r>
          </a:p>
        </p:txBody>
      </p:sp>
      <p:sp>
        <p:nvSpPr>
          <p:cNvPr id="5" name="Footer Placeholder 4">
            <a:extLst>
              <a:ext uri="{FF2B5EF4-FFF2-40B4-BE49-F238E27FC236}">
                <a16:creationId xmlns:a16="http://schemas.microsoft.com/office/drawing/2014/main" id="{B29368F8-6E35-4241-B5CE-42635516734C}"/>
              </a:ext>
            </a:extLst>
          </p:cNvPr>
          <p:cNvSpPr>
            <a:spLocks noGrp="1"/>
          </p:cNvSpPr>
          <p:nvPr>
            <p:ph type="ftr" sz="quarter" idx="17"/>
          </p:nvPr>
        </p:nvSpPr>
        <p:spPr>
          <a:xfrm>
            <a:off x="402335" y="5916168"/>
            <a:ext cx="11384853" cy="219456"/>
          </a:xfrm>
        </p:spPr>
        <p:txBody>
          <a:bodyPr/>
          <a:lstStyle/>
          <a:p>
            <a:endParaRPr lang="en-US"/>
          </a:p>
        </p:txBody>
      </p:sp>
      <p:sp>
        <p:nvSpPr>
          <p:cNvPr id="12" name="Espace réservé pour une image  14">
            <a:extLst>
              <a:ext uri="{FF2B5EF4-FFF2-40B4-BE49-F238E27FC236}">
                <a16:creationId xmlns:a16="http://schemas.microsoft.com/office/drawing/2014/main" id="{9C078CE4-F305-604A-86A3-BF934170F3D1}"/>
              </a:ext>
            </a:extLst>
          </p:cNvPr>
          <p:cNvSpPr>
            <a:spLocks noGrp="1"/>
          </p:cNvSpPr>
          <p:nvPr>
            <p:ph type="pic" sz="quarter" idx="18" hasCustomPrompt="1"/>
          </p:nvPr>
        </p:nvSpPr>
        <p:spPr>
          <a:xfrm>
            <a:off x="5123892" y="3667328"/>
            <a:ext cx="3191256" cy="2029968"/>
          </a:xfrm>
          <a:prstGeom prst="rect">
            <a:avLst/>
          </a:prstGeom>
          <a:pattFill prst="wdUpDiag">
            <a:fgClr>
              <a:schemeClr val="bg1">
                <a:lumMod val="75000"/>
              </a:schemeClr>
            </a:fgClr>
            <a:bgClr>
              <a:schemeClr val="bg1">
                <a:lumMod val="85000"/>
              </a:schemeClr>
            </a:bgClr>
          </a:pattFill>
        </p:spPr>
        <p:txBody>
          <a:bodyPr wrap="square">
            <a:noAutofit/>
          </a:bodyPr>
          <a:lstStyle/>
          <a:p>
            <a:r>
              <a:rPr lang="en-GB"/>
              <a:t> </a:t>
            </a:r>
          </a:p>
        </p:txBody>
      </p:sp>
      <p:sp>
        <p:nvSpPr>
          <p:cNvPr id="15" name="Espace réservé pour une image  14">
            <a:extLst>
              <a:ext uri="{FF2B5EF4-FFF2-40B4-BE49-F238E27FC236}">
                <a16:creationId xmlns:a16="http://schemas.microsoft.com/office/drawing/2014/main" id="{3807AC58-D27E-854B-9501-D3D775E71A12}"/>
              </a:ext>
            </a:extLst>
          </p:cNvPr>
          <p:cNvSpPr>
            <a:spLocks noGrp="1"/>
          </p:cNvSpPr>
          <p:nvPr>
            <p:ph type="pic" sz="quarter" idx="19" hasCustomPrompt="1"/>
          </p:nvPr>
        </p:nvSpPr>
        <p:spPr>
          <a:xfrm>
            <a:off x="8596215" y="1368596"/>
            <a:ext cx="3191256" cy="2029968"/>
          </a:xfrm>
          <a:prstGeom prst="rect">
            <a:avLst/>
          </a:prstGeom>
          <a:pattFill prst="wdUpDiag">
            <a:fgClr>
              <a:schemeClr val="bg1">
                <a:lumMod val="75000"/>
              </a:schemeClr>
            </a:fgClr>
            <a:bgClr>
              <a:schemeClr val="bg1">
                <a:lumMod val="85000"/>
              </a:schemeClr>
            </a:bgClr>
          </a:pattFill>
        </p:spPr>
        <p:txBody>
          <a:bodyPr wrap="square">
            <a:noAutofit/>
          </a:bodyPr>
          <a:lstStyle/>
          <a:p>
            <a:r>
              <a:rPr lang="en-GB"/>
              <a:t> </a:t>
            </a:r>
          </a:p>
        </p:txBody>
      </p:sp>
      <p:sp>
        <p:nvSpPr>
          <p:cNvPr id="17" name="Titre 7">
            <a:extLst>
              <a:ext uri="{FF2B5EF4-FFF2-40B4-BE49-F238E27FC236}">
                <a16:creationId xmlns:a16="http://schemas.microsoft.com/office/drawing/2014/main" id="{2332F364-0498-C34E-98F9-5A4B10FC7654}"/>
              </a:ext>
            </a:extLst>
          </p:cNvPr>
          <p:cNvSpPr>
            <a:spLocks noGrp="1"/>
          </p:cNvSpPr>
          <p:nvPr>
            <p:ph type="title" hasCustomPrompt="1"/>
          </p:nvPr>
        </p:nvSpPr>
        <p:spPr>
          <a:xfrm>
            <a:off x="404786" y="595208"/>
            <a:ext cx="11382428" cy="452432"/>
          </a:xfrm>
        </p:spPr>
        <p:txBody>
          <a:bodyPr/>
          <a:lstStyle>
            <a:lvl1pPr>
              <a:defRPr sz="2600" b="1" cap="none" spc="0">
                <a:solidFill>
                  <a:schemeClr val="tx1">
                    <a:lumMod val="65000"/>
                    <a:lumOff val="35000"/>
                  </a:schemeClr>
                </a:solidFill>
              </a:defRPr>
            </a:lvl1pPr>
          </a:lstStyle>
          <a:p>
            <a:r>
              <a:rPr lang="en-US" spc="-50"/>
              <a:t>Title of the slide</a:t>
            </a:r>
          </a:p>
        </p:txBody>
      </p:sp>
      <p:sp>
        <p:nvSpPr>
          <p:cNvPr id="18" name="Text Placeholder 10">
            <a:extLst>
              <a:ext uri="{FF2B5EF4-FFF2-40B4-BE49-F238E27FC236}">
                <a16:creationId xmlns:a16="http://schemas.microsoft.com/office/drawing/2014/main" id="{2BF69BDE-F5DA-1B4C-8674-AA6A0BE995E9}"/>
              </a:ext>
            </a:extLst>
          </p:cNvPr>
          <p:cNvSpPr>
            <a:spLocks noGrp="1"/>
          </p:cNvSpPr>
          <p:nvPr>
            <p:ph type="body" sz="quarter" idx="21" hasCustomPrompt="1"/>
          </p:nvPr>
        </p:nvSpPr>
        <p:spPr>
          <a:xfrm>
            <a:off x="383074" y="338534"/>
            <a:ext cx="8986837" cy="365126"/>
          </a:xfrm>
        </p:spPr>
        <p:txBody>
          <a:bodyPr/>
          <a:lstStyle>
            <a:lvl1pPr>
              <a:defRPr sz="1200" spc="600" baseline="0"/>
            </a:lvl1pPr>
          </a:lstStyle>
          <a:p>
            <a:pPr lvl="0"/>
            <a:r>
              <a:rPr lang="en-US"/>
              <a:t>SUBTITLE OF THE SLIDE</a:t>
            </a:r>
          </a:p>
        </p:txBody>
      </p:sp>
    </p:spTree>
    <p:extLst>
      <p:ext uri="{BB962C8B-B14F-4D97-AF65-F5344CB8AC3E}">
        <p14:creationId xmlns:p14="http://schemas.microsoft.com/office/powerpoint/2010/main" val="981310516"/>
      </p:ext>
    </p:extLst>
  </p:cSld>
  <p:clrMapOvr>
    <a:masterClrMapping/>
  </p:clrMapOvr>
  <p:extLst>
    <p:ext uri="{DCECCB84-F9BA-43D5-87BE-67443E8EF086}">
      <p15:sldGuideLst xmlns:p15="http://schemas.microsoft.com/office/powerpoint/2012/main">
        <p15:guide id="1" pos="248">
          <p15:clr>
            <a:srgbClr val="F26B43"/>
          </p15:clr>
        </p15:guide>
        <p15:guide id="2" pos="7425">
          <p15:clr>
            <a:srgbClr val="F26B43"/>
          </p15:clr>
        </p15:guide>
        <p15:guide id="3" orient="horz" pos="232">
          <p15:clr>
            <a:srgbClr val="F26B43"/>
          </p15:clr>
        </p15:guide>
        <p15:guide id="5" orient="horz" pos="1136">
          <p15:clr>
            <a:srgbClr val="F26B43"/>
          </p15:clr>
        </p15:guide>
        <p15:guide id="6" orient="horz" pos="3584">
          <p15:clr>
            <a:srgbClr val="F26B43"/>
          </p15:clr>
        </p15:guide>
        <p15:guide id="7" orient="horz" pos="3906">
          <p15:clr>
            <a:srgbClr val="F26B43"/>
          </p15:clr>
        </p15:guide>
        <p15:guide id="8" orient="horz" pos="4156">
          <p15:clr>
            <a:srgbClr val="F26B43"/>
          </p15:clr>
        </p15:guide>
        <p15:guide id="9" pos="306">
          <p15:clr>
            <a:srgbClr val="A4A3A4"/>
          </p15:clr>
        </p15:guide>
      </p15:sldGuideLst>
    </p:ext>
  </p:extLs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3_Text &amp; visual">
    <p:spTree>
      <p:nvGrpSpPr>
        <p:cNvPr id="1" name=""/>
        <p:cNvGrpSpPr/>
        <p:nvPr/>
      </p:nvGrpSpPr>
      <p:grpSpPr>
        <a:xfrm>
          <a:off x="0" y="0"/>
          <a:ext cx="0" cy="0"/>
          <a:chOff x="0" y="0"/>
          <a:chExt cx="0" cy="0"/>
        </a:xfrm>
      </p:grpSpPr>
      <p:sp>
        <p:nvSpPr>
          <p:cNvPr id="13" name="Espace réservé pour une image  14">
            <a:extLst>
              <a:ext uri="{FF2B5EF4-FFF2-40B4-BE49-F238E27FC236}">
                <a16:creationId xmlns:a16="http://schemas.microsoft.com/office/drawing/2014/main" id="{CF658DAE-7146-4BB8-8107-92D632B4BBF9}"/>
              </a:ext>
            </a:extLst>
          </p:cNvPr>
          <p:cNvSpPr>
            <a:spLocks noGrp="1"/>
          </p:cNvSpPr>
          <p:nvPr>
            <p:ph type="pic" sz="quarter" idx="16" hasCustomPrompt="1"/>
          </p:nvPr>
        </p:nvSpPr>
        <p:spPr>
          <a:xfrm>
            <a:off x="8671560" y="0"/>
            <a:ext cx="3520440" cy="6858000"/>
          </a:xfrm>
          <a:prstGeom prst="rect">
            <a:avLst/>
          </a:prstGeom>
          <a:pattFill prst="wdUpDiag">
            <a:fgClr>
              <a:schemeClr val="bg1">
                <a:lumMod val="75000"/>
              </a:schemeClr>
            </a:fgClr>
            <a:bgClr>
              <a:schemeClr val="bg1">
                <a:lumMod val="85000"/>
              </a:schemeClr>
            </a:bgClr>
          </a:pattFill>
        </p:spPr>
        <p:txBody>
          <a:bodyPr wrap="square">
            <a:noAutofit/>
          </a:bodyPr>
          <a:lstStyle/>
          <a:p>
            <a:r>
              <a:rPr lang="en-GB"/>
              <a:t> </a:t>
            </a:r>
          </a:p>
        </p:txBody>
      </p:sp>
      <p:graphicFrame>
        <p:nvGraphicFramePr>
          <p:cNvPr id="4" name="Objet 3" hidden="1">
            <a:extLst>
              <a:ext uri="{FF2B5EF4-FFF2-40B4-BE49-F238E27FC236}">
                <a16:creationId xmlns:a16="http://schemas.microsoft.com/office/drawing/2014/main" id="{5CF9A8CD-44E6-43DE-97D8-919ABD05CE10}"/>
              </a:ext>
            </a:extLst>
          </p:cNvPr>
          <p:cNvGraphicFramePr>
            <a:graphicFrameLocks noChangeAspect="1"/>
          </p:cNvGraphicFramePr>
          <p:nvPr userDrawn="1">
            <p:custDataLst>
              <p:tags r:id="rId1"/>
            </p:custDataLst>
            <p:extLst>
              <p:ext uri="{D42A27DB-BD31-4B8C-83A1-F6EECF244321}">
                <p14:modId xmlns:p14="http://schemas.microsoft.com/office/powerpoint/2010/main" val="372621198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532" imgH="530" progId="TCLayout.ActiveDocument.1">
                  <p:embed/>
                </p:oleObj>
              </mc:Choice>
              <mc:Fallback>
                <p:oleObj name="Diapositive think-cell" r:id="rId4" imgW="532" imgH="530" progId="TCLayout.ActiveDocument.1">
                  <p:embed/>
                  <p:pic>
                    <p:nvPicPr>
                      <p:cNvPr id="4" name="Objet 3" hidden="1">
                        <a:extLst>
                          <a:ext uri="{FF2B5EF4-FFF2-40B4-BE49-F238E27FC236}">
                            <a16:creationId xmlns:a16="http://schemas.microsoft.com/office/drawing/2014/main" id="{5CF9A8CD-44E6-43DE-97D8-919ABD05CE1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7C1DD757-038C-457E-9D36-3DDC777DAD6B}"/>
              </a:ext>
            </a:extLst>
          </p:cNvPr>
          <p:cNvSpPr/>
          <p:nvPr userDrawn="1">
            <p:custDataLst>
              <p:tags r:id="rId2"/>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a:latin typeface="Arial Black" panose="020B0A04020102020204" pitchFamily="34" charset="0"/>
              <a:ea typeface="+mj-ea"/>
              <a:cs typeface="+mj-cs"/>
              <a:sym typeface="Arial Black" panose="020B0A04020102020204" pitchFamily="34" charset="0"/>
            </a:endParaRPr>
          </a:p>
        </p:txBody>
      </p:sp>
      <p:sp>
        <p:nvSpPr>
          <p:cNvPr id="11" name="Espace réservé du numéro de diapositive 10">
            <a:extLst>
              <a:ext uri="{FF2B5EF4-FFF2-40B4-BE49-F238E27FC236}">
                <a16:creationId xmlns:a16="http://schemas.microsoft.com/office/drawing/2014/main" id="{D13C9137-663D-49DC-8F1F-B4154A1768F8}"/>
              </a:ext>
            </a:extLst>
          </p:cNvPr>
          <p:cNvSpPr>
            <a:spLocks noGrp="1"/>
          </p:cNvSpPr>
          <p:nvPr>
            <p:ph type="sldNum" sz="quarter" idx="14"/>
          </p:nvPr>
        </p:nvSpPr>
        <p:spPr/>
        <p:txBody>
          <a:bodyPr/>
          <a:lstStyle/>
          <a:p>
            <a:fld id="{D61AABEC-672F-4B68-B914-690DA978312C}" type="slidenum">
              <a:rPr lang="en-GB" smtClean="0"/>
              <a:pPr/>
              <a:t>‹#›</a:t>
            </a:fld>
            <a:r>
              <a:rPr lang="en-GB"/>
              <a:t> ‒ </a:t>
            </a:r>
          </a:p>
        </p:txBody>
      </p:sp>
      <p:sp>
        <p:nvSpPr>
          <p:cNvPr id="10" name="Content Placeholder 2">
            <a:extLst>
              <a:ext uri="{FF2B5EF4-FFF2-40B4-BE49-F238E27FC236}">
                <a16:creationId xmlns:a16="http://schemas.microsoft.com/office/drawing/2014/main" id="{BC255F4D-0F63-429F-A210-8AB39E1597B6}"/>
              </a:ext>
            </a:extLst>
          </p:cNvPr>
          <p:cNvSpPr>
            <a:spLocks noGrp="1"/>
          </p:cNvSpPr>
          <p:nvPr>
            <p:ph idx="1" hasCustomPrompt="1"/>
          </p:nvPr>
        </p:nvSpPr>
        <p:spPr>
          <a:xfrm>
            <a:off x="409650" y="1808820"/>
            <a:ext cx="7981194" cy="3868080"/>
          </a:xfrm>
        </p:spPr>
        <p:txBody>
          <a:bodyPr>
            <a:normAutofit/>
          </a:bodyPr>
          <a:lstStyle>
            <a:lvl1pPr>
              <a:spcBef>
                <a:spcPts val="1800"/>
              </a:spcBef>
              <a:defRPr sz="1600">
                <a:solidFill>
                  <a:schemeClr val="tx1">
                    <a:lumMod val="65000"/>
                    <a:lumOff val="35000"/>
                  </a:schemeClr>
                </a:solidFill>
              </a:defRPr>
            </a:lvl1pPr>
            <a:lvl2pPr>
              <a:defRPr sz="1600">
                <a:solidFill>
                  <a:schemeClr val="tx1">
                    <a:lumMod val="65000"/>
                    <a:lumOff val="35000"/>
                  </a:schemeClr>
                </a:solidFill>
              </a:defRPr>
            </a:lvl2pPr>
            <a:lvl3pPr>
              <a:defRPr sz="1400">
                <a:solidFill>
                  <a:schemeClr val="tx1">
                    <a:lumMod val="65000"/>
                    <a:lumOff val="35000"/>
                  </a:schemeClr>
                </a:solidFill>
              </a:defRPr>
            </a:lvl3pPr>
            <a:lvl4pPr>
              <a:defRPr>
                <a:solidFill>
                  <a:schemeClr val="bg2"/>
                </a:solidFill>
              </a:defRPr>
            </a:lvl4pPr>
            <a:lvl5pPr>
              <a:defRPr>
                <a:solidFill>
                  <a:schemeClr val="bg2"/>
                </a:solidFill>
              </a:defRPr>
            </a:lvl5pPr>
          </a:lstStyle>
          <a:p>
            <a:pPr lvl="0"/>
            <a:r>
              <a:rPr lang="en-GB"/>
              <a:t>Click to change the text styles on the slide master</a:t>
            </a:r>
          </a:p>
          <a:p>
            <a:pPr lvl="1"/>
            <a:r>
              <a:rPr lang="en-GB"/>
              <a:t>Second level</a:t>
            </a:r>
          </a:p>
          <a:p>
            <a:pPr lvl="2"/>
            <a:r>
              <a:rPr lang="en-GB"/>
              <a:t>Third level</a:t>
            </a:r>
          </a:p>
        </p:txBody>
      </p:sp>
      <p:sp>
        <p:nvSpPr>
          <p:cNvPr id="3" name="Titre 2">
            <a:extLst>
              <a:ext uri="{FF2B5EF4-FFF2-40B4-BE49-F238E27FC236}">
                <a16:creationId xmlns:a16="http://schemas.microsoft.com/office/drawing/2014/main" id="{8F43575F-7025-4100-95D8-AB5D8B996E18}"/>
              </a:ext>
            </a:extLst>
          </p:cNvPr>
          <p:cNvSpPr>
            <a:spLocks noGrp="1"/>
          </p:cNvSpPr>
          <p:nvPr>
            <p:ph type="title" hasCustomPrompt="1"/>
          </p:nvPr>
        </p:nvSpPr>
        <p:spPr>
          <a:xfrm>
            <a:off x="404786" y="382816"/>
            <a:ext cx="7988508" cy="452432"/>
          </a:xfrm>
        </p:spPr>
        <p:txBody>
          <a:bodyPr/>
          <a:lstStyle>
            <a:lvl1pPr>
              <a:defRPr/>
            </a:lvl1pPr>
          </a:lstStyle>
          <a:p>
            <a:r>
              <a:rPr lang="fr-FR" err="1"/>
              <a:t>Title</a:t>
            </a:r>
            <a:r>
              <a:rPr lang="fr-FR"/>
              <a:t> of the slide</a:t>
            </a:r>
          </a:p>
        </p:txBody>
      </p:sp>
      <p:sp>
        <p:nvSpPr>
          <p:cNvPr id="14" name="Text Placeholder 5">
            <a:extLst>
              <a:ext uri="{FF2B5EF4-FFF2-40B4-BE49-F238E27FC236}">
                <a16:creationId xmlns:a16="http://schemas.microsoft.com/office/drawing/2014/main" id="{3946F594-BA66-4464-A354-77BE6FF12C05}"/>
              </a:ext>
            </a:extLst>
          </p:cNvPr>
          <p:cNvSpPr>
            <a:spLocks noGrp="1"/>
          </p:cNvSpPr>
          <p:nvPr>
            <p:ph type="body" sz="quarter" idx="15" hasCustomPrompt="1"/>
          </p:nvPr>
        </p:nvSpPr>
        <p:spPr>
          <a:xfrm>
            <a:off x="409650" y="1368596"/>
            <a:ext cx="7981194" cy="353943"/>
          </a:xfrm>
          <a:noFill/>
        </p:spPr>
        <p:txBody>
          <a:bodyPr wrap="square" lIns="72000" rIns="72000" bIns="0">
            <a:spAutoFit/>
          </a:bodyPr>
          <a:lstStyle>
            <a:lvl1pPr marL="0" indent="0">
              <a:buNone/>
              <a:defRPr sz="2000">
                <a:solidFill>
                  <a:schemeClr val="tx1">
                    <a:lumMod val="65000"/>
                    <a:lumOff val="35000"/>
                  </a:schemeClr>
                </a:solidFill>
              </a:defRPr>
            </a:lvl1pPr>
          </a:lstStyle>
          <a:p>
            <a:pPr lvl="0"/>
            <a:r>
              <a:rPr lang="en-GB"/>
              <a:t>Subtitle of the slide</a:t>
            </a:r>
          </a:p>
        </p:txBody>
      </p:sp>
      <p:sp>
        <p:nvSpPr>
          <p:cNvPr id="5" name="Footer Placeholder 4">
            <a:extLst>
              <a:ext uri="{FF2B5EF4-FFF2-40B4-BE49-F238E27FC236}">
                <a16:creationId xmlns:a16="http://schemas.microsoft.com/office/drawing/2014/main" id="{B29368F8-6E35-4241-B5CE-42635516734C}"/>
              </a:ext>
            </a:extLst>
          </p:cNvPr>
          <p:cNvSpPr>
            <a:spLocks noGrp="1"/>
          </p:cNvSpPr>
          <p:nvPr>
            <p:ph type="ftr" sz="quarter" idx="17"/>
          </p:nvPr>
        </p:nvSpPr>
        <p:spPr>
          <a:xfrm>
            <a:off x="402335" y="5916168"/>
            <a:ext cx="7988509" cy="219456"/>
          </a:xfrm>
        </p:spPr>
        <p:txBody>
          <a:bodyPr/>
          <a:lstStyle/>
          <a:p>
            <a:endParaRPr lang="en-US"/>
          </a:p>
        </p:txBody>
      </p:sp>
      <p:grpSp>
        <p:nvGrpSpPr>
          <p:cNvPr id="12" name="Group 11">
            <a:extLst>
              <a:ext uri="{FF2B5EF4-FFF2-40B4-BE49-F238E27FC236}">
                <a16:creationId xmlns:a16="http://schemas.microsoft.com/office/drawing/2014/main" id="{F1C0D0FD-311B-B94F-BC43-03282B4F3F1A}"/>
              </a:ext>
            </a:extLst>
          </p:cNvPr>
          <p:cNvGrpSpPr/>
          <p:nvPr userDrawn="1"/>
        </p:nvGrpSpPr>
        <p:grpSpPr>
          <a:xfrm>
            <a:off x="11364899" y="6200776"/>
            <a:ext cx="432372" cy="394468"/>
            <a:chOff x="11309880" y="6178130"/>
            <a:chExt cx="490427" cy="447433"/>
          </a:xfrm>
        </p:grpSpPr>
        <p:sp>
          <p:nvSpPr>
            <p:cNvPr id="15" name="Freeform: Shape 6">
              <a:extLst>
                <a:ext uri="{FF2B5EF4-FFF2-40B4-BE49-F238E27FC236}">
                  <a16:creationId xmlns:a16="http://schemas.microsoft.com/office/drawing/2014/main" id="{0F7B847D-8F58-FE42-B1EB-F24609CAB107}"/>
                </a:ext>
              </a:extLst>
            </p:cNvPr>
            <p:cNvSpPr/>
            <p:nvPr/>
          </p:nvSpPr>
          <p:spPr>
            <a:xfrm>
              <a:off x="11309880" y="6178130"/>
              <a:ext cx="490427" cy="447424"/>
            </a:xfrm>
            <a:custGeom>
              <a:avLst/>
              <a:gdLst>
                <a:gd name="connsiteX0" fmla="*/ 686 w 490426"/>
                <a:gd name="connsiteY0" fmla="*/ 447378 h 447424"/>
                <a:gd name="connsiteX1" fmla="*/ 686 w 490426"/>
                <a:gd name="connsiteY1" fmla="*/ 686 h 447424"/>
                <a:gd name="connsiteX2" fmla="*/ 479355 w 490426"/>
                <a:gd name="connsiteY2" fmla="*/ 686 h 447424"/>
                <a:gd name="connsiteX3" fmla="*/ 431511 w 490426"/>
                <a:gd name="connsiteY3" fmla="*/ 447378 h 447424"/>
                <a:gd name="connsiteX4" fmla="*/ 686 w 490426"/>
                <a:gd name="connsiteY4" fmla="*/ 447378 h 4474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426" h="447424">
                  <a:moveTo>
                    <a:pt x="686" y="447378"/>
                  </a:moveTo>
                  <a:lnTo>
                    <a:pt x="686" y="686"/>
                  </a:lnTo>
                  <a:lnTo>
                    <a:pt x="479355" y="686"/>
                  </a:lnTo>
                  <a:cubicBezTo>
                    <a:pt x="500885" y="149663"/>
                    <a:pt x="492440" y="291009"/>
                    <a:pt x="431511" y="447378"/>
                  </a:cubicBezTo>
                  <a:lnTo>
                    <a:pt x="686" y="447378"/>
                  </a:lnTo>
                  <a:close/>
                </a:path>
              </a:pathLst>
            </a:custGeom>
            <a:solidFill>
              <a:srgbClr val="009D9C"/>
            </a:solidFill>
            <a:ln w="9525" cap="flat">
              <a:noFill/>
              <a:prstDash val="solid"/>
              <a:miter/>
            </a:ln>
          </p:spPr>
          <p:txBody>
            <a:bodyPr rtlCol="0" anchor="ctr"/>
            <a:lstStyle/>
            <a:p>
              <a:endParaRPr lang="en-US"/>
            </a:p>
          </p:txBody>
        </p:sp>
        <p:sp>
          <p:nvSpPr>
            <p:cNvPr id="16" name="Freeform: Shape 8">
              <a:extLst>
                <a:ext uri="{FF2B5EF4-FFF2-40B4-BE49-F238E27FC236}">
                  <a16:creationId xmlns:a16="http://schemas.microsoft.com/office/drawing/2014/main" id="{3CBC2A1E-483F-BB4C-B998-69AEFFF40C96}"/>
                </a:ext>
              </a:extLst>
            </p:cNvPr>
            <p:cNvSpPr/>
            <p:nvPr/>
          </p:nvSpPr>
          <p:spPr>
            <a:xfrm>
              <a:off x="11502079" y="6341710"/>
              <a:ext cx="10980" cy="8235"/>
            </a:xfrm>
            <a:custGeom>
              <a:avLst/>
              <a:gdLst>
                <a:gd name="connsiteX0" fmla="*/ 2708 w 10979"/>
                <a:gd name="connsiteY0" fmla="*/ 5920 h 8234"/>
                <a:gd name="connsiteX1" fmla="*/ 686 w 10979"/>
                <a:gd name="connsiteY1" fmla="*/ 7640 h 8234"/>
                <a:gd name="connsiteX2" fmla="*/ 10943 w 10979"/>
                <a:gd name="connsiteY2" fmla="*/ 3532 h 8234"/>
                <a:gd name="connsiteX3" fmla="*/ 11172 w 10979"/>
                <a:gd name="connsiteY3" fmla="*/ 686 h 8234"/>
                <a:gd name="connsiteX4" fmla="*/ 2708 w 10979"/>
                <a:gd name="connsiteY4" fmla="*/ 5920 h 82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79" h="8234">
                  <a:moveTo>
                    <a:pt x="2708" y="5920"/>
                  </a:moveTo>
                  <a:lnTo>
                    <a:pt x="686" y="7640"/>
                  </a:lnTo>
                  <a:cubicBezTo>
                    <a:pt x="5133" y="9241"/>
                    <a:pt x="9973" y="6167"/>
                    <a:pt x="10943" y="3532"/>
                  </a:cubicBezTo>
                  <a:lnTo>
                    <a:pt x="11172" y="686"/>
                  </a:lnTo>
                  <a:cubicBezTo>
                    <a:pt x="7640" y="1482"/>
                    <a:pt x="4154" y="3221"/>
                    <a:pt x="2708" y="5920"/>
                  </a:cubicBezTo>
                </a:path>
              </a:pathLst>
            </a:custGeom>
            <a:solidFill>
              <a:srgbClr val="2F469C"/>
            </a:solidFill>
            <a:ln w="9525" cap="flat">
              <a:noFill/>
              <a:prstDash val="solid"/>
              <a:miter/>
            </a:ln>
          </p:spPr>
          <p:txBody>
            <a:bodyPr rtlCol="0" anchor="ctr"/>
            <a:lstStyle/>
            <a:p>
              <a:endParaRPr lang="en-US"/>
            </a:p>
          </p:txBody>
        </p:sp>
        <p:sp>
          <p:nvSpPr>
            <p:cNvPr id="17" name="Freeform: Shape 11">
              <a:extLst>
                <a:ext uri="{FF2B5EF4-FFF2-40B4-BE49-F238E27FC236}">
                  <a16:creationId xmlns:a16="http://schemas.microsoft.com/office/drawing/2014/main" id="{4F835A36-8E6D-A84F-9C5A-0E3F7C1DB6D4}"/>
                </a:ext>
              </a:extLst>
            </p:cNvPr>
            <p:cNvSpPr/>
            <p:nvPr/>
          </p:nvSpPr>
          <p:spPr>
            <a:xfrm>
              <a:off x="11524752" y="6360604"/>
              <a:ext cx="9150" cy="9150"/>
            </a:xfrm>
            <a:custGeom>
              <a:avLst/>
              <a:gdLst>
                <a:gd name="connsiteX0" fmla="*/ 4200 w 9149"/>
                <a:gd name="connsiteY0" fmla="*/ 906 h 9149"/>
                <a:gd name="connsiteX1" fmla="*/ 686 w 9149"/>
                <a:gd name="connsiteY1" fmla="*/ 686 h 9149"/>
                <a:gd name="connsiteX2" fmla="*/ 4950 w 9149"/>
                <a:gd name="connsiteY2" fmla="*/ 8281 h 9149"/>
                <a:gd name="connsiteX3" fmla="*/ 7576 w 9149"/>
                <a:gd name="connsiteY3" fmla="*/ 8866 h 9149"/>
                <a:gd name="connsiteX4" fmla="*/ 4200 w 9149"/>
                <a:gd name="connsiteY4" fmla="*/ 906 h 9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9" h="9149">
                  <a:moveTo>
                    <a:pt x="4200" y="906"/>
                  </a:moveTo>
                  <a:lnTo>
                    <a:pt x="686" y="686"/>
                  </a:lnTo>
                  <a:cubicBezTo>
                    <a:pt x="695" y="3779"/>
                    <a:pt x="1674" y="6286"/>
                    <a:pt x="4950" y="8281"/>
                  </a:cubicBezTo>
                  <a:lnTo>
                    <a:pt x="7576" y="8866"/>
                  </a:lnTo>
                  <a:cubicBezTo>
                    <a:pt x="11172" y="5792"/>
                    <a:pt x="6377" y="2653"/>
                    <a:pt x="4200" y="906"/>
                  </a:cubicBezTo>
                </a:path>
              </a:pathLst>
            </a:custGeom>
            <a:solidFill>
              <a:srgbClr val="2F469C"/>
            </a:solidFill>
            <a:ln w="9525" cap="flat">
              <a:noFill/>
              <a:prstDash val="solid"/>
              <a:miter/>
            </a:ln>
          </p:spPr>
          <p:txBody>
            <a:bodyPr rtlCol="0" anchor="ctr"/>
            <a:lstStyle/>
            <a:p>
              <a:endParaRPr lang="en-US"/>
            </a:p>
          </p:txBody>
        </p:sp>
        <p:sp>
          <p:nvSpPr>
            <p:cNvPr id="18" name="Freeform: Shape 12">
              <a:extLst>
                <a:ext uri="{FF2B5EF4-FFF2-40B4-BE49-F238E27FC236}">
                  <a16:creationId xmlns:a16="http://schemas.microsoft.com/office/drawing/2014/main" id="{BBC54415-529F-134B-B0FC-0E66EE7EA07D}"/>
                </a:ext>
              </a:extLst>
            </p:cNvPr>
            <p:cNvSpPr/>
            <p:nvPr/>
          </p:nvSpPr>
          <p:spPr>
            <a:xfrm>
              <a:off x="11490340" y="6281696"/>
              <a:ext cx="13725" cy="10065"/>
            </a:xfrm>
            <a:custGeom>
              <a:avLst/>
              <a:gdLst>
                <a:gd name="connsiteX0" fmla="*/ 3303 w 13724"/>
                <a:gd name="connsiteY0" fmla="*/ 7100 h 10064"/>
                <a:gd name="connsiteX1" fmla="*/ 686 w 13724"/>
                <a:gd name="connsiteY1" fmla="*/ 8958 h 10064"/>
                <a:gd name="connsiteX2" fmla="*/ 12325 w 13724"/>
                <a:gd name="connsiteY2" fmla="*/ 4191 h 10064"/>
                <a:gd name="connsiteX3" fmla="*/ 13194 w 13724"/>
                <a:gd name="connsiteY3" fmla="*/ 686 h 10064"/>
                <a:gd name="connsiteX4" fmla="*/ 3303 w 13724"/>
                <a:gd name="connsiteY4" fmla="*/ 7100 h 100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24" h="10064">
                  <a:moveTo>
                    <a:pt x="3303" y="7100"/>
                  </a:moveTo>
                  <a:lnTo>
                    <a:pt x="686" y="8958"/>
                  </a:lnTo>
                  <a:cubicBezTo>
                    <a:pt x="6030" y="10870"/>
                    <a:pt x="10403" y="8034"/>
                    <a:pt x="12325" y="4191"/>
                  </a:cubicBezTo>
                  <a:lnTo>
                    <a:pt x="13194" y="686"/>
                  </a:lnTo>
                  <a:cubicBezTo>
                    <a:pt x="8948" y="1629"/>
                    <a:pt x="5673" y="1601"/>
                    <a:pt x="3303" y="7100"/>
                  </a:cubicBezTo>
                </a:path>
              </a:pathLst>
            </a:custGeom>
            <a:solidFill>
              <a:srgbClr val="2F469C"/>
            </a:solidFill>
            <a:ln w="9525" cap="flat">
              <a:noFill/>
              <a:prstDash val="solid"/>
              <a:miter/>
            </a:ln>
          </p:spPr>
          <p:txBody>
            <a:bodyPr rtlCol="0" anchor="ctr"/>
            <a:lstStyle/>
            <a:p>
              <a:endParaRPr lang="en-US"/>
            </a:p>
          </p:txBody>
        </p:sp>
        <p:sp>
          <p:nvSpPr>
            <p:cNvPr id="19" name="Freeform: Shape 13">
              <a:extLst>
                <a:ext uri="{FF2B5EF4-FFF2-40B4-BE49-F238E27FC236}">
                  <a16:creationId xmlns:a16="http://schemas.microsoft.com/office/drawing/2014/main" id="{705CCBC6-FE79-FC47-A6BC-27DA36356EB6}"/>
                </a:ext>
              </a:extLst>
            </p:cNvPr>
            <p:cNvSpPr/>
            <p:nvPr/>
          </p:nvSpPr>
          <p:spPr>
            <a:xfrm>
              <a:off x="11483340" y="6302842"/>
              <a:ext cx="10980" cy="9150"/>
            </a:xfrm>
            <a:custGeom>
              <a:avLst/>
              <a:gdLst>
                <a:gd name="connsiteX0" fmla="*/ 10577 w 10979"/>
                <a:gd name="connsiteY0" fmla="*/ 3568 h 9149"/>
                <a:gd name="connsiteX1" fmla="*/ 9799 w 10979"/>
                <a:gd name="connsiteY1" fmla="*/ 686 h 9149"/>
                <a:gd name="connsiteX2" fmla="*/ 686 w 10979"/>
                <a:gd name="connsiteY2" fmla="*/ 6441 h 9149"/>
                <a:gd name="connsiteX3" fmla="*/ 686 w 10979"/>
                <a:gd name="connsiteY3" fmla="*/ 8720 h 9149"/>
                <a:gd name="connsiteX4" fmla="*/ 10577 w 10979"/>
                <a:gd name="connsiteY4" fmla="*/ 3568 h 9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79" h="9149">
                  <a:moveTo>
                    <a:pt x="10577" y="3568"/>
                  </a:moveTo>
                  <a:lnTo>
                    <a:pt x="9799" y="686"/>
                  </a:lnTo>
                  <a:cubicBezTo>
                    <a:pt x="5554" y="1638"/>
                    <a:pt x="2416" y="3202"/>
                    <a:pt x="686" y="6441"/>
                  </a:cubicBezTo>
                  <a:lnTo>
                    <a:pt x="686" y="8720"/>
                  </a:lnTo>
                  <a:cubicBezTo>
                    <a:pt x="6021" y="10623"/>
                    <a:pt x="8857" y="5838"/>
                    <a:pt x="10577" y="3568"/>
                  </a:cubicBezTo>
                </a:path>
              </a:pathLst>
            </a:custGeom>
            <a:solidFill>
              <a:srgbClr val="2F469C"/>
            </a:solidFill>
            <a:ln w="9525" cap="flat">
              <a:noFill/>
              <a:prstDash val="solid"/>
              <a:miter/>
            </a:ln>
          </p:spPr>
          <p:txBody>
            <a:bodyPr rtlCol="0" anchor="ctr"/>
            <a:lstStyle/>
            <a:p>
              <a:endParaRPr lang="en-US"/>
            </a:p>
          </p:txBody>
        </p:sp>
        <p:sp>
          <p:nvSpPr>
            <p:cNvPr id="20" name="Freeform: Shape 14">
              <a:extLst>
                <a:ext uri="{FF2B5EF4-FFF2-40B4-BE49-F238E27FC236}">
                  <a16:creationId xmlns:a16="http://schemas.microsoft.com/office/drawing/2014/main" id="{CEFA2930-C681-6543-BD82-C2ACC600266E}"/>
                </a:ext>
              </a:extLst>
            </p:cNvPr>
            <p:cNvSpPr/>
            <p:nvPr/>
          </p:nvSpPr>
          <p:spPr>
            <a:xfrm>
              <a:off x="11480056" y="6325904"/>
              <a:ext cx="12810" cy="8235"/>
            </a:xfrm>
            <a:custGeom>
              <a:avLst/>
              <a:gdLst>
                <a:gd name="connsiteX0" fmla="*/ 686 w 12809"/>
                <a:gd name="connsiteY0" fmla="*/ 6492 h 8234"/>
                <a:gd name="connsiteX1" fmla="*/ 2443 w 12809"/>
                <a:gd name="connsiteY1" fmla="*/ 7544 h 8234"/>
                <a:gd name="connsiteX2" fmla="*/ 10120 w 12809"/>
                <a:gd name="connsiteY2" fmla="*/ 2832 h 8234"/>
                <a:gd name="connsiteX3" fmla="*/ 12370 w 12809"/>
                <a:gd name="connsiteY3" fmla="*/ 864 h 8234"/>
                <a:gd name="connsiteX4" fmla="*/ 686 w 12809"/>
                <a:gd name="connsiteY4" fmla="*/ 6492 h 82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09" h="8234">
                  <a:moveTo>
                    <a:pt x="686" y="6492"/>
                  </a:moveTo>
                  <a:lnTo>
                    <a:pt x="2443" y="7544"/>
                  </a:lnTo>
                  <a:cubicBezTo>
                    <a:pt x="8290" y="9456"/>
                    <a:pt x="8674" y="4735"/>
                    <a:pt x="10120" y="2832"/>
                  </a:cubicBezTo>
                  <a:lnTo>
                    <a:pt x="12370" y="864"/>
                  </a:lnTo>
                  <a:cubicBezTo>
                    <a:pt x="6954" y="-206"/>
                    <a:pt x="2123" y="3783"/>
                    <a:pt x="686" y="6492"/>
                  </a:cubicBezTo>
                </a:path>
              </a:pathLst>
            </a:custGeom>
            <a:solidFill>
              <a:srgbClr val="2F469C"/>
            </a:solidFill>
            <a:ln w="9525" cap="flat">
              <a:noFill/>
              <a:prstDash val="solid"/>
              <a:miter/>
            </a:ln>
          </p:spPr>
          <p:txBody>
            <a:bodyPr rtlCol="0" anchor="ctr"/>
            <a:lstStyle/>
            <a:p>
              <a:endParaRPr lang="en-US"/>
            </a:p>
          </p:txBody>
        </p:sp>
        <p:sp>
          <p:nvSpPr>
            <p:cNvPr id="21" name="Freeform: Shape 15">
              <a:extLst>
                <a:ext uri="{FF2B5EF4-FFF2-40B4-BE49-F238E27FC236}">
                  <a16:creationId xmlns:a16="http://schemas.microsoft.com/office/drawing/2014/main" id="{A7C48028-8796-9A43-804B-9E208FE63A9A}"/>
                </a:ext>
              </a:extLst>
            </p:cNvPr>
            <p:cNvSpPr/>
            <p:nvPr/>
          </p:nvSpPr>
          <p:spPr>
            <a:xfrm>
              <a:off x="11512418" y="6248710"/>
              <a:ext cx="12810" cy="8235"/>
            </a:xfrm>
            <a:custGeom>
              <a:avLst/>
              <a:gdLst>
                <a:gd name="connsiteX0" fmla="*/ 2791 w 12809"/>
                <a:gd name="connsiteY0" fmla="*/ 816 h 8234"/>
                <a:gd name="connsiteX1" fmla="*/ 686 w 12809"/>
                <a:gd name="connsiteY1" fmla="*/ 1822 h 8234"/>
                <a:gd name="connsiteX2" fmla="*/ 11840 w 12809"/>
                <a:gd name="connsiteY2" fmla="*/ 6727 h 8234"/>
                <a:gd name="connsiteX3" fmla="*/ 12151 w 12809"/>
                <a:gd name="connsiteY3" fmla="*/ 3186 h 8234"/>
                <a:gd name="connsiteX4" fmla="*/ 2791 w 12809"/>
                <a:gd name="connsiteY4" fmla="*/ 816 h 82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09" h="8234">
                  <a:moveTo>
                    <a:pt x="2791" y="816"/>
                  </a:moveTo>
                  <a:lnTo>
                    <a:pt x="686" y="1822"/>
                  </a:lnTo>
                  <a:cubicBezTo>
                    <a:pt x="1263" y="5546"/>
                    <a:pt x="9717" y="9700"/>
                    <a:pt x="11840" y="6727"/>
                  </a:cubicBezTo>
                  <a:lnTo>
                    <a:pt x="12151" y="3186"/>
                  </a:lnTo>
                  <a:cubicBezTo>
                    <a:pt x="9388" y="1310"/>
                    <a:pt x="6551" y="313"/>
                    <a:pt x="2791" y="816"/>
                  </a:cubicBezTo>
                </a:path>
              </a:pathLst>
            </a:custGeom>
            <a:solidFill>
              <a:srgbClr val="2F469C"/>
            </a:solidFill>
            <a:ln w="9525" cap="flat">
              <a:noFill/>
              <a:prstDash val="solid"/>
              <a:miter/>
            </a:ln>
          </p:spPr>
          <p:txBody>
            <a:bodyPr rtlCol="0" anchor="ctr"/>
            <a:lstStyle/>
            <a:p>
              <a:endParaRPr lang="en-US"/>
            </a:p>
          </p:txBody>
        </p:sp>
        <p:sp>
          <p:nvSpPr>
            <p:cNvPr id="22" name="Freeform: Shape 16">
              <a:extLst>
                <a:ext uri="{FF2B5EF4-FFF2-40B4-BE49-F238E27FC236}">
                  <a16:creationId xmlns:a16="http://schemas.microsoft.com/office/drawing/2014/main" id="{9661443B-CF68-8046-B866-373FA95E643D}"/>
                </a:ext>
              </a:extLst>
            </p:cNvPr>
            <p:cNvSpPr/>
            <p:nvPr/>
          </p:nvSpPr>
          <p:spPr>
            <a:xfrm>
              <a:off x="11538797" y="6238317"/>
              <a:ext cx="8235" cy="12810"/>
            </a:xfrm>
            <a:custGeom>
              <a:avLst/>
              <a:gdLst>
                <a:gd name="connsiteX0" fmla="*/ 5773 w 8234"/>
                <a:gd name="connsiteY0" fmla="*/ 1674 h 12809"/>
                <a:gd name="connsiteX1" fmla="*/ 2525 w 8234"/>
                <a:gd name="connsiteY1" fmla="*/ 686 h 12809"/>
                <a:gd name="connsiteX2" fmla="*/ 1692 w 8234"/>
                <a:gd name="connsiteY2" fmla="*/ 9324 h 12809"/>
                <a:gd name="connsiteX3" fmla="*/ 3376 w 8234"/>
                <a:gd name="connsiteY3" fmla="*/ 12700 h 12809"/>
                <a:gd name="connsiteX4" fmla="*/ 5773 w 8234"/>
                <a:gd name="connsiteY4" fmla="*/ 1674 h 12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34" h="12809">
                  <a:moveTo>
                    <a:pt x="5773" y="1674"/>
                  </a:moveTo>
                  <a:lnTo>
                    <a:pt x="2525" y="686"/>
                  </a:lnTo>
                  <a:cubicBezTo>
                    <a:pt x="777" y="3157"/>
                    <a:pt x="-147" y="5051"/>
                    <a:pt x="1692" y="9324"/>
                  </a:cubicBezTo>
                  <a:lnTo>
                    <a:pt x="3376" y="12700"/>
                  </a:lnTo>
                  <a:cubicBezTo>
                    <a:pt x="7228" y="8958"/>
                    <a:pt x="11025" y="5408"/>
                    <a:pt x="5773" y="1674"/>
                  </a:cubicBezTo>
                </a:path>
              </a:pathLst>
            </a:custGeom>
            <a:solidFill>
              <a:srgbClr val="2F469C"/>
            </a:solidFill>
            <a:ln w="9525" cap="flat">
              <a:noFill/>
              <a:prstDash val="solid"/>
              <a:miter/>
            </a:ln>
          </p:spPr>
          <p:txBody>
            <a:bodyPr rtlCol="0" anchor="ctr"/>
            <a:lstStyle/>
            <a:p>
              <a:endParaRPr lang="en-US"/>
            </a:p>
          </p:txBody>
        </p:sp>
        <p:sp>
          <p:nvSpPr>
            <p:cNvPr id="23" name="Freeform: Shape 17">
              <a:extLst>
                <a:ext uri="{FF2B5EF4-FFF2-40B4-BE49-F238E27FC236}">
                  <a16:creationId xmlns:a16="http://schemas.microsoft.com/office/drawing/2014/main" id="{4204511B-1E59-D24B-A4A4-23DACE35D28A}"/>
                </a:ext>
              </a:extLst>
            </p:cNvPr>
            <p:cNvSpPr/>
            <p:nvPr/>
          </p:nvSpPr>
          <p:spPr>
            <a:xfrm>
              <a:off x="11565505" y="6216148"/>
              <a:ext cx="92412" cy="236064"/>
            </a:xfrm>
            <a:custGeom>
              <a:avLst/>
              <a:gdLst>
                <a:gd name="connsiteX0" fmla="*/ 59144 w 92412"/>
                <a:gd name="connsiteY0" fmla="*/ 101773 h 236064"/>
                <a:gd name="connsiteX1" fmla="*/ 42885 w 92412"/>
                <a:gd name="connsiteY1" fmla="*/ 97628 h 236064"/>
                <a:gd name="connsiteX2" fmla="*/ 62520 w 92412"/>
                <a:gd name="connsiteY2" fmla="*/ 93803 h 236064"/>
                <a:gd name="connsiteX3" fmla="*/ 64561 w 92412"/>
                <a:gd name="connsiteY3" fmla="*/ 97317 h 236064"/>
                <a:gd name="connsiteX4" fmla="*/ 59144 w 92412"/>
                <a:gd name="connsiteY4" fmla="*/ 101773 h 236064"/>
                <a:gd name="connsiteX5" fmla="*/ 83427 w 92412"/>
                <a:gd name="connsiteY5" fmla="*/ 106036 h 236064"/>
                <a:gd name="connsiteX6" fmla="*/ 78578 w 92412"/>
                <a:gd name="connsiteY6" fmla="*/ 87966 h 236064"/>
                <a:gd name="connsiteX7" fmla="*/ 82833 w 92412"/>
                <a:gd name="connsiteY7" fmla="*/ 80746 h 236064"/>
                <a:gd name="connsiteX8" fmla="*/ 81945 w 92412"/>
                <a:gd name="connsiteY8" fmla="*/ 58897 h 236064"/>
                <a:gd name="connsiteX9" fmla="*/ 83775 w 92412"/>
                <a:gd name="connsiteY9" fmla="*/ 57067 h 236064"/>
                <a:gd name="connsiteX10" fmla="*/ 81945 w 92412"/>
                <a:gd name="connsiteY10" fmla="*/ 50735 h 236064"/>
                <a:gd name="connsiteX11" fmla="*/ 80399 w 92412"/>
                <a:gd name="connsiteY11" fmla="*/ 41439 h 236064"/>
                <a:gd name="connsiteX12" fmla="*/ 77160 w 92412"/>
                <a:gd name="connsiteY12" fmla="*/ 34128 h 236064"/>
                <a:gd name="connsiteX13" fmla="*/ 78697 w 92412"/>
                <a:gd name="connsiteY13" fmla="*/ 30843 h 236064"/>
                <a:gd name="connsiteX14" fmla="*/ 73262 w 92412"/>
                <a:gd name="connsiteY14" fmla="*/ 27650 h 236064"/>
                <a:gd name="connsiteX15" fmla="*/ 68477 w 92412"/>
                <a:gd name="connsiteY15" fmla="*/ 24768 h 236064"/>
                <a:gd name="connsiteX16" fmla="*/ 67223 w 92412"/>
                <a:gd name="connsiteY16" fmla="*/ 20486 h 236064"/>
                <a:gd name="connsiteX17" fmla="*/ 63206 w 92412"/>
                <a:gd name="connsiteY17" fmla="*/ 22343 h 236064"/>
                <a:gd name="connsiteX18" fmla="*/ 62346 w 92412"/>
                <a:gd name="connsiteY18" fmla="*/ 17128 h 236064"/>
                <a:gd name="connsiteX19" fmla="*/ 56939 w 92412"/>
                <a:gd name="connsiteY19" fmla="*/ 19315 h 236064"/>
                <a:gd name="connsiteX20" fmla="*/ 53956 w 92412"/>
                <a:gd name="connsiteY20" fmla="*/ 12581 h 236064"/>
                <a:gd name="connsiteX21" fmla="*/ 51046 w 92412"/>
                <a:gd name="connsiteY21" fmla="*/ 13212 h 236064"/>
                <a:gd name="connsiteX22" fmla="*/ 46856 w 92412"/>
                <a:gd name="connsiteY22" fmla="*/ 16524 h 236064"/>
                <a:gd name="connsiteX23" fmla="*/ 46774 w 92412"/>
                <a:gd name="connsiteY23" fmla="*/ 10192 h 236064"/>
                <a:gd name="connsiteX24" fmla="*/ 44788 w 92412"/>
                <a:gd name="connsiteY24" fmla="*/ 9195 h 236064"/>
                <a:gd name="connsiteX25" fmla="*/ 41357 w 92412"/>
                <a:gd name="connsiteY25" fmla="*/ 7612 h 236064"/>
                <a:gd name="connsiteX26" fmla="*/ 36407 w 92412"/>
                <a:gd name="connsiteY26" fmla="*/ 9634 h 236064"/>
                <a:gd name="connsiteX27" fmla="*/ 38484 w 92412"/>
                <a:gd name="connsiteY27" fmla="*/ 3678 h 236064"/>
                <a:gd name="connsiteX28" fmla="*/ 32289 w 92412"/>
                <a:gd name="connsiteY28" fmla="*/ 10870 h 236064"/>
                <a:gd name="connsiteX29" fmla="*/ 28666 w 92412"/>
                <a:gd name="connsiteY29" fmla="*/ 11592 h 236064"/>
                <a:gd name="connsiteX30" fmla="*/ 35108 w 92412"/>
                <a:gd name="connsiteY30" fmla="*/ 2726 h 236064"/>
                <a:gd name="connsiteX31" fmla="*/ 28355 w 92412"/>
                <a:gd name="connsiteY31" fmla="*/ 8921 h 236064"/>
                <a:gd name="connsiteX32" fmla="*/ 23076 w 92412"/>
                <a:gd name="connsiteY32" fmla="*/ 9753 h 236064"/>
                <a:gd name="connsiteX33" fmla="*/ 24796 w 92412"/>
                <a:gd name="connsiteY33" fmla="*/ 2013 h 236064"/>
                <a:gd name="connsiteX34" fmla="*/ 23057 w 92412"/>
                <a:gd name="connsiteY34" fmla="*/ 6038 h 236064"/>
                <a:gd name="connsiteX35" fmla="*/ 22234 w 92412"/>
                <a:gd name="connsiteY35" fmla="*/ 1738 h 236064"/>
                <a:gd name="connsiteX36" fmla="*/ 19141 w 92412"/>
                <a:gd name="connsiteY36" fmla="*/ 11867 h 236064"/>
                <a:gd name="connsiteX37" fmla="*/ 17028 w 92412"/>
                <a:gd name="connsiteY37" fmla="*/ 2150 h 236064"/>
                <a:gd name="connsiteX38" fmla="*/ 11007 w 92412"/>
                <a:gd name="connsiteY38" fmla="*/ 11583 h 236064"/>
                <a:gd name="connsiteX39" fmla="*/ 7988 w 92412"/>
                <a:gd name="connsiteY39" fmla="*/ 12288 h 236064"/>
                <a:gd name="connsiteX40" fmla="*/ 5499 w 92412"/>
                <a:gd name="connsiteY40" fmla="*/ 2699 h 236064"/>
                <a:gd name="connsiteX41" fmla="*/ 1336 w 92412"/>
                <a:gd name="connsiteY41" fmla="*/ 231324 h 236064"/>
                <a:gd name="connsiteX42" fmla="*/ 686 w 92412"/>
                <a:gd name="connsiteY42" fmla="*/ 235359 h 236064"/>
                <a:gd name="connsiteX43" fmla="*/ 21621 w 92412"/>
                <a:gd name="connsiteY43" fmla="*/ 233191 h 236064"/>
                <a:gd name="connsiteX44" fmla="*/ 69181 w 92412"/>
                <a:gd name="connsiteY44" fmla="*/ 235753 h 236064"/>
                <a:gd name="connsiteX45" fmla="*/ 80216 w 92412"/>
                <a:gd name="connsiteY45" fmla="*/ 234051 h 236064"/>
                <a:gd name="connsiteX46" fmla="*/ 55283 w 92412"/>
                <a:gd name="connsiteY46" fmla="*/ 227381 h 236064"/>
                <a:gd name="connsiteX47" fmla="*/ 35959 w 92412"/>
                <a:gd name="connsiteY47" fmla="*/ 212567 h 236064"/>
                <a:gd name="connsiteX48" fmla="*/ 31457 w 92412"/>
                <a:gd name="connsiteY48" fmla="*/ 199959 h 236064"/>
                <a:gd name="connsiteX49" fmla="*/ 31649 w 92412"/>
                <a:gd name="connsiteY49" fmla="*/ 182565 h 236064"/>
                <a:gd name="connsiteX50" fmla="*/ 41476 w 92412"/>
                <a:gd name="connsiteY50" fmla="*/ 178988 h 236064"/>
                <a:gd name="connsiteX51" fmla="*/ 76565 w 92412"/>
                <a:gd name="connsiteY51" fmla="*/ 176792 h 236064"/>
                <a:gd name="connsiteX52" fmla="*/ 79045 w 92412"/>
                <a:gd name="connsiteY52" fmla="*/ 163671 h 236064"/>
                <a:gd name="connsiteX53" fmla="*/ 79639 w 92412"/>
                <a:gd name="connsiteY53" fmla="*/ 155518 h 236064"/>
                <a:gd name="connsiteX54" fmla="*/ 82238 w 92412"/>
                <a:gd name="connsiteY54" fmla="*/ 149132 h 236064"/>
                <a:gd name="connsiteX55" fmla="*/ 77160 w 92412"/>
                <a:gd name="connsiteY55" fmla="*/ 143816 h 236064"/>
                <a:gd name="connsiteX56" fmla="*/ 84836 w 92412"/>
                <a:gd name="connsiteY56" fmla="*/ 137201 h 236064"/>
                <a:gd name="connsiteX57" fmla="*/ 81177 w 92412"/>
                <a:gd name="connsiteY57" fmla="*/ 128929 h 236064"/>
                <a:gd name="connsiteX58" fmla="*/ 91928 w 92412"/>
                <a:gd name="connsiteY58" fmla="*/ 121362 h 236064"/>
                <a:gd name="connsiteX59" fmla="*/ 83427 w 92412"/>
                <a:gd name="connsiteY59" fmla="*/ 106036 h 236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92412" h="236064">
                  <a:moveTo>
                    <a:pt x="59144" y="101773"/>
                  </a:moveTo>
                  <a:cubicBezTo>
                    <a:pt x="52117" y="103365"/>
                    <a:pt x="41494" y="98552"/>
                    <a:pt x="42885" y="97628"/>
                  </a:cubicBezTo>
                  <a:cubicBezTo>
                    <a:pt x="46472" y="95212"/>
                    <a:pt x="54633" y="90976"/>
                    <a:pt x="62520" y="93803"/>
                  </a:cubicBezTo>
                  <a:cubicBezTo>
                    <a:pt x="63865" y="94270"/>
                    <a:pt x="64414" y="95606"/>
                    <a:pt x="64561" y="97317"/>
                  </a:cubicBezTo>
                  <a:cubicBezTo>
                    <a:pt x="64917" y="101324"/>
                    <a:pt x="61678" y="101425"/>
                    <a:pt x="59144" y="101773"/>
                  </a:cubicBezTo>
                  <a:moveTo>
                    <a:pt x="83427" y="106036"/>
                  </a:moveTo>
                  <a:cubicBezTo>
                    <a:pt x="79768" y="101141"/>
                    <a:pt x="72823" y="94453"/>
                    <a:pt x="78578" y="87966"/>
                  </a:cubicBezTo>
                  <a:cubicBezTo>
                    <a:pt x="81588" y="85669"/>
                    <a:pt x="82485" y="83930"/>
                    <a:pt x="82833" y="80746"/>
                  </a:cubicBezTo>
                  <a:cubicBezTo>
                    <a:pt x="84059" y="69730"/>
                    <a:pt x="83491" y="64945"/>
                    <a:pt x="81945" y="58897"/>
                  </a:cubicBezTo>
                  <a:cubicBezTo>
                    <a:pt x="82211" y="58357"/>
                    <a:pt x="83354" y="59034"/>
                    <a:pt x="83775" y="57067"/>
                  </a:cubicBezTo>
                  <a:cubicBezTo>
                    <a:pt x="84919" y="51760"/>
                    <a:pt x="81945" y="50735"/>
                    <a:pt x="81945" y="50735"/>
                  </a:cubicBezTo>
                  <a:cubicBezTo>
                    <a:pt x="84196" y="48768"/>
                    <a:pt x="83986" y="41375"/>
                    <a:pt x="80399" y="41439"/>
                  </a:cubicBezTo>
                  <a:cubicBezTo>
                    <a:pt x="82366" y="38209"/>
                    <a:pt x="80673" y="32994"/>
                    <a:pt x="77160" y="34128"/>
                  </a:cubicBezTo>
                  <a:cubicBezTo>
                    <a:pt x="77160" y="34128"/>
                    <a:pt x="78944" y="33204"/>
                    <a:pt x="78697" y="30843"/>
                  </a:cubicBezTo>
                  <a:cubicBezTo>
                    <a:pt x="78230" y="26150"/>
                    <a:pt x="71524" y="30752"/>
                    <a:pt x="73262" y="27650"/>
                  </a:cubicBezTo>
                  <a:cubicBezTo>
                    <a:pt x="74177" y="26022"/>
                    <a:pt x="70407" y="20477"/>
                    <a:pt x="68477" y="24768"/>
                  </a:cubicBezTo>
                  <a:cubicBezTo>
                    <a:pt x="67342" y="24018"/>
                    <a:pt x="69273" y="21328"/>
                    <a:pt x="67223" y="20486"/>
                  </a:cubicBezTo>
                  <a:cubicBezTo>
                    <a:pt x="66025" y="20541"/>
                    <a:pt x="64762" y="21492"/>
                    <a:pt x="63206" y="22343"/>
                  </a:cubicBezTo>
                  <a:cubicBezTo>
                    <a:pt x="62786" y="20559"/>
                    <a:pt x="64625" y="19626"/>
                    <a:pt x="62346" y="17128"/>
                  </a:cubicBezTo>
                  <a:cubicBezTo>
                    <a:pt x="59272" y="14987"/>
                    <a:pt x="59062" y="18153"/>
                    <a:pt x="56939" y="19315"/>
                  </a:cubicBezTo>
                  <a:cubicBezTo>
                    <a:pt x="53014" y="18427"/>
                    <a:pt x="62301" y="16103"/>
                    <a:pt x="53956" y="12581"/>
                  </a:cubicBezTo>
                  <a:cubicBezTo>
                    <a:pt x="51824" y="17686"/>
                    <a:pt x="51998" y="13907"/>
                    <a:pt x="51046" y="13212"/>
                  </a:cubicBezTo>
                  <a:cubicBezTo>
                    <a:pt x="50479" y="12791"/>
                    <a:pt x="49198" y="14136"/>
                    <a:pt x="46856" y="16524"/>
                  </a:cubicBezTo>
                  <a:cubicBezTo>
                    <a:pt x="48082" y="13148"/>
                    <a:pt x="50891" y="8994"/>
                    <a:pt x="46774" y="10192"/>
                  </a:cubicBezTo>
                  <a:cubicBezTo>
                    <a:pt x="42089" y="12297"/>
                    <a:pt x="44843" y="9543"/>
                    <a:pt x="44788" y="9195"/>
                  </a:cubicBezTo>
                  <a:cubicBezTo>
                    <a:pt x="48841" y="7365"/>
                    <a:pt x="41046" y="3010"/>
                    <a:pt x="41357" y="7612"/>
                  </a:cubicBezTo>
                  <a:cubicBezTo>
                    <a:pt x="41256" y="10741"/>
                    <a:pt x="34504" y="13413"/>
                    <a:pt x="36407" y="9634"/>
                  </a:cubicBezTo>
                  <a:cubicBezTo>
                    <a:pt x="37679" y="4876"/>
                    <a:pt x="43507" y="12150"/>
                    <a:pt x="38484" y="3678"/>
                  </a:cubicBezTo>
                  <a:cubicBezTo>
                    <a:pt x="35355" y="7228"/>
                    <a:pt x="32811" y="9570"/>
                    <a:pt x="32289" y="10870"/>
                  </a:cubicBezTo>
                  <a:cubicBezTo>
                    <a:pt x="29856" y="20605"/>
                    <a:pt x="31201" y="11730"/>
                    <a:pt x="28666" y="11592"/>
                  </a:cubicBezTo>
                  <a:cubicBezTo>
                    <a:pt x="32042" y="9341"/>
                    <a:pt x="36379" y="5325"/>
                    <a:pt x="35108" y="2726"/>
                  </a:cubicBezTo>
                  <a:cubicBezTo>
                    <a:pt x="31448" y="2452"/>
                    <a:pt x="23039" y="8427"/>
                    <a:pt x="28355" y="8921"/>
                  </a:cubicBezTo>
                  <a:cubicBezTo>
                    <a:pt x="27953" y="10815"/>
                    <a:pt x="24869" y="13065"/>
                    <a:pt x="23076" y="9753"/>
                  </a:cubicBezTo>
                  <a:cubicBezTo>
                    <a:pt x="26031" y="8976"/>
                    <a:pt x="31118" y="-943"/>
                    <a:pt x="24796" y="2013"/>
                  </a:cubicBezTo>
                  <a:cubicBezTo>
                    <a:pt x="24192" y="2607"/>
                    <a:pt x="24192" y="4373"/>
                    <a:pt x="23057" y="6038"/>
                  </a:cubicBezTo>
                  <a:cubicBezTo>
                    <a:pt x="21557" y="4684"/>
                    <a:pt x="22755" y="2589"/>
                    <a:pt x="22234" y="1738"/>
                  </a:cubicBezTo>
                  <a:cubicBezTo>
                    <a:pt x="17192" y="-2910"/>
                    <a:pt x="18949" y="9195"/>
                    <a:pt x="19141" y="11867"/>
                  </a:cubicBezTo>
                  <a:cubicBezTo>
                    <a:pt x="12544" y="7786"/>
                    <a:pt x="18739" y="8921"/>
                    <a:pt x="17028" y="2150"/>
                  </a:cubicBezTo>
                  <a:cubicBezTo>
                    <a:pt x="11565" y="3138"/>
                    <a:pt x="10092" y="5462"/>
                    <a:pt x="11007" y="11583"/>
                  </a:cubicBezTo>
                  <a:cubicBezTo>
                    <a:pt x="10266" y="13056"/>
                    <a:pt x="8894" y="16442"/>
                    <a:pt x="7988" y="12288"/>
                  </a:cubicBezTo>
                  <a:cubicBezTo>
                    <a:pt x="10943" y="8417"/>
                    <a:pt x="10659" y="2854"/>
                    <a:pt x="5499" y="2699"/>
                  </a:cubicBezTo>
                  <a:cubicBezTo>
                    <a:pt x="13825" y="78862"/>
                    <a:pt x="13212" y="155839"/>
                    <a:pt x="1336" y="231324"/>
                  </a:cubicBezTo>
                  <a:lnTo>
                    <a:pt x="686" y="235359"/>
                  </a:lnTo>
                  <a:cubicBezTo>
                    <a:pt x="6670" y="235295"/>
                    <a:pt x="15344" y="233511"/>
                    <a:pt x="21621" y="233191"/>
                  </a:cubicBezTo>
                  <a:cubicBezTo>
                    <a:pt x="39673" y="233795"/>
                    <a:pt x="39307" y="236146"/>
                    <a:pt x="69181" y="235753"/>
                  </a:cubicBezTo>
                  <a:cubicBezTo>
                    <a:pt x="76062" y="235076"/>
                    <a:pt x="77992" y="233959"/>
                    <a:pt x="80216" y="234051"/>
                  </a:cubicBezTo>
                  <a:cubicBezTo>
                    <a:pt x="78029" y="224819"/>
                    <a:pt x="62941" y="230052"/>
                    <a:pt x="55283" y="227381"/>
                  </a:cubicBezTo>
                  <a:cubicBezTo>
                    <a:pt x="42308" y="226127"/>
                    <a:pt x="40076" y="218332"/>
                    <a:pt x="35959" y="212567"/>
                  </a:cubicBezTo>
                  <a:cubicBezTo>
                    <a:pt x="34083" y="209347"/>
                    <a:pt x="31384" y="205311"/>
                    <a:pt x="31457" y="199959"/>
                  </a:cubicBezTo>
                  <a:cubicBezTo>
                    <a:pt x="30450" y="193023"/>
                    <a:pt x="31786" y="189354"/>
                    <a:pt x="31649" y="182565"/>
                  </a:cubicBezTo>
                  <a:cubicBezTo>
                    <a:pt x="32244" y="177551"/>
                    <a:pt x="37944" y="178567"/>
                    <a:pt x="41476" y="178988"/>
                  </a:cubicBezTo>
                  <a:cubicBezTo>
                    <a:pt x="52712" y="180104"/>
                    <a:pt x="71597" y="178283"/>
                    <a:pt x="76565" y="176792"/>
                  </a:cubicBezTo>
                  <a:cubicBezTo>
                    <a:pt x="83674" y="174641"/>
                    <a:pt x="83839" y="170240"/>
                    <a:pt x="79045" y="163671"/>
                  </a:cubicBezTo>
                  <a:cubicBezTo>
                    <a:pt x="78020" y="160423"/>
                    <a:pt x="78203" y="158410"/>
                    <a:pt x="79639" y="155518"/>
                  </a:cubicBezTo>
                  <a:cubicBezTo>
                    <a:pt x="81597" y="153322"/>
                    <a:pt x="84123" y="151849"/>
                    <a:pt x="82238" y="149132"/>
                  </a:cubicBezTo>
                  <a:cubicBezTo>
                    <a:pt x="82238" y="149132"/>
                    <a:pt x="65924" y="145710"/>
                    <a:pt x="77160" y="143816"/>
                  </a:cubicBezTo>
                  <a:cubicBezTo>
                    <a:pt x="88661" y="141885"/>
                    <a:pt x="84836" y="137201"/>
                    <a:pt x="84836" y="137201"/>
                  </a:cubicBezTo>
                  <a:cubicBezTo>
                    <a:pt x="84836" y="137201"/>
                    <a:pt x="82942" y="132470"/>
                    <a:pt x="81177" y="128929"/>
                  </a:cubicBezTo>
                  <a:cubicBezTo>
                    <a:pt x="79877" y="126321"/>
                    <a:pt x="90747" y="125498"/>
                    <a:pt x="91928" y="121362"/>
                  </a:cubicBezTo>
                  <a:cubicBezTo>
                    <a:pt x="94526" y="117849"/>
                    <a:pt x="86291" y="109980"/>
                    <a:pt x="83427" y="106036"/>
                  </a:cubicBezTo>
                </a:path>
              </a:pathLst>
            </a:custGeom>
            <a:solidFill>
              <a:srgbClr val="2F469C"/>
            </a:solidFill>
            <a:ln w="9525" cap="flat">
              <a:noFill/>
              <a:prstDash val="solid"/>
              <a:miter/>
            </a:ln>
          </p:spPr>
          <p:txBody>
            <a:bodyPr rtlCol="0" anchor="ctr"/>
            <a:lstStyle/>
            <a:p>
              <a:endParaRPr lang="en-US"/>
            </a:p>
          </p:txBody>
        </p:sp>
        <p:sp>
          <p:nvSpPr>
            <p:cNvPr id="24" name="Freeform: Shape 18">
              <a:extLst>
                <a:ext uri="{FF2B5EF4-FFF2-40B4-BE49-F238E27FC236}">
                  <a16:creationId xmlns:a16="http://schemas.microsoft.com/office/drawing/2014/main" id="{7F793001-8EA7-E84F-8486-F509417A6645}"/>
                </a:ext>
              </a:extLst>
            </p:cNvPr>
            <p:cNvSpPr/>
            <p:nvPr/>
          </p:nvSpPr>
          <p:spPr>
            <a:xfrm>
              <a:off x="11309880" y="6178139"/>
              <a:ext cx="261683" cy="447424"/>
            </a:xfrm>
            <a:custGeom>
              <a:avLst/>
              <a:gdLst>
                <a:gd name="connsiteX0" fmla="*/ 256312 w 261682"/>
                <a:gd name="connsiteY0" fmla="*/ 273395 h 447424"/>
                <a:gd name="connsiteX1" fmla="*/ 208193 w 261682"/>
                <a:gd name="connsiteY1" fmla="*/ 447378 h 447424"/>
                <a:gd name="connsiteX2" fmla="*/ 208166 w 261682"/>
                <a:gd name="connsiteY2" fmla="*/ 447378 h 447424"/>
                <a:gd name="connsiteX3" fmla="*/ 686 w 261682"/>
                <a:gd name="connsiteY3" fmla="*/ 447378 h 447424"/>
                <a:gd name="connsiteX4" fmla="*/ 686 w 261682"/>
                <a:gd name="connsiteY4" fmla="*/ 686 h 447424"/>
                <a:gd name="connsiteX5" fmla="*/ 256037 w 261682"/>
                <a:gd name="connsiteY5" fmla="*/ 686 h 447424"/>
                <a:gd name="connsiteX6" fmla="*/ 261088 w 261682"/>
                <a:gd name="connsiteY6" fmla="*/ 40744 h 447424"/>
                <a:gd name="connsiteX7" fmla="*/ 257126 w 261682"/>
                <a:gd name="connsiteY7" fmla="*/ 45676 h 447424"/>
                <a:gd name="connsiteX8" fmla="*/ 259313 w 261682"/>
                <a:gd name="connsiteY8" fmla="*/ 50534 h 447424"/>
                <a:gd name="connsiteX9" fmla="*/ 257410 w 261682"/>
                <a:gd name="connsiteY9" fmla="*/ 51440 h 447424"/>
                <a:gd name="connsiteX10" fmla="*/ 255296 w 261682"/>
                <a:gd name="connsiteY10" fmla="*/ 48494 h 447424"/>
                <a:gd name="connsiteX11" fmla="*/ 249660 w 261682"/>
                <a:gd name="connsiteY11" fmla="*/ 42656 h 447424"/>
                <a:gd name="connsiteX12" fmla="*/ 251847 w 261682"/>
                <a:gd name="connsiteY12" fmla="*/ 52648 h 447424"/>
                <a:gd name="connsiteX13" fmla="*/ 243841 w 261682"/>
                <a:gd name="connsiteY13" fmla="*/ 50461 h 447424"/>
                <a:gd name="connsiteX14" fmla="*/ 241160 w 261682"/>
                <a:gd name="connsiteY14" fmla="*/ 44550 h 447424"/>
                <a:gd name="connsiteX15" fmla="*/ 241297 w 261682"/>
                <a:gd name="connsiteY15" fmla="*/ 53965 h 447424"/>
                <a:gd name="connsiteX16" fmla="*/ 237052 w 261682"/>
                <a:gd name="connsiteY16" fmla="*/ 53224 h 447424"/>
                <a:gd name="connsiteX17" fmla="*/ 236750 w 261682"/>
                <a:gd name="connsiteY17" fmla="*/ 45813 h 447424"/>
                <a:gd name="connsiteX18" fmla="*/ 230684 w 261682"/>
                <a:gd name="connsiteY18" fmla="*/ 57708 h 447424"/>
                <a:gd name="connsiteX19" fmla="*/ 229339 w 261682"/>
                <a:gd name="connsiteY19" fmla="*/ 47222 h 447424"/>
                <a:gd name="connsiteX20" fmla="*/ 223968 w 261682"/>
                <a:gd name="connsiteY20" fmla="*/ 57589 h 447424"/>
                <a:gd name="connsiteX21" fmla="*/ 221122 w 261682"/>
                <a:gd name="connsiteY21" fmla="*/ 64680 h 447424"/>
                <a:gd name="connsiteX22" fmla="*/ 216877 w 261682"/>
                <a:gd name="connsiteY22" fmla="*/ 62218 h 447424"/>
                <a:gd name="connsiteX23" fmla="*/ 218295 w 261682"/>
                <a:gd name="connsiteY23" fmla="*/ 55100 h 447424"/>
                <a:gd name="connsiteX24" fmla="*/ 211679 w 261682"/>
                <a:gd name="connsiteY24" fmla="*/ 60389 h 447424"/>
                <a:gd name="connsiteX25" fmla="*/ 208559 w 261682"/>
                <a:gd name="connsiteY25" fmla="*/ 55997 h 447424"/>
                <a:gd name="connsiteX26" fmla="*/ 206729 w 261682"/>
                <a:gd name="connsiteY26" fmla="*/ 62292 h 447424"/>
                <a:gd name="connsiteX27" fmla="*/ 209072 w 261682"/>
                <a:gd name="connsiteY27" fmla="*/ 65384 h 447424"/>
                <a:gd name="connsiteX28" fmla="*/ 209776 w 261682"/>
                <a:gd name="connsiteY28" fmla="*/ 67013 h 447424"/>
                <a:gd name="connsiteX29" fmla="*/ 197461 w 261682"/>
                <a:gd name="connsiteY29" fmla="*/ 65247 h 447424"/>
                <a:gd name="connsiteX30" fmla="*/ 205128 w 261682"/>
                <a:gd name="connsiteY30" fmla="*/ 69685 h 447424"/>
                <a:gd name="connsiteX31" fmla="*/ 196646 w 261682"/>
                <a:gd name="connsiteY31" fmla="*/ 73281 h 447424"/>
                <a:gd name="connsiteX32" fmla="*/ 187606 w 261682"/>
                <a:gd name="connsiteY32" fmla="*/ 68422 h 447424"/>
                <a:gd name="connsiteX33" fmla="*/ 182821 w 261682"/>
                <a:gd name="connsiteY33" fmla="*/ 68193 h 447424"/>
                <a:gd name="connsiteX34" fmla="*/ 193590 w 261682"/>
                <a:gd name="connsiteY34" fmla="*/ 76574 h 447424"/>
                <a:gd name="connsiteX35" fmla="*/ 197671 w 261682"/>
                <a:gd name="connsiteY35" fmla="*/ 75522 h 447424"/>
                <a:gd name="connsiteX36" fmla="*/ 201102 w 261682"/>
                <a:gd name="connsiteY36" fmla="*/ 79466 h 447424"/>
                <a:gd name="connsiteX37" fmla="*/ 188887 w 261682"/>
                <a:gd name="connsiteY37" fmla="*/ 80024 h 447424"/>
                <a:gd name="connsiteX38" fmla="*/ 187689 w 261682"/>
                <a:gd name="connsiteY38" fmla="*/ 79887 h 447424"/>
                <a:gd name="connsiteX39" fmla="*/ 187241 w 261682"/>
                <a:gd name="connsiteY39" fmla="*/ 78789 h 447424"/>
                <a:gd name="connsiteX40" fmla="*/ 177633 w 261682"/>
                <a:gd name="connsiteY40" fmla="*/ 77361 h 447424"/>
                <a:gd name="connsiteX41" fmla="*/ 182556 w 261682"/>
                <a:gd name="connsiteY41" fmla="*/ 83556 h 447424"/>
                <a:gd name="connsiteX42" fmla="*/ 186856 w 261682"/>
                <a:gd name="connsiteY42" fmla="*/ 83757 h 447424"/>
                <a:gd name="connsiteX43" fmla="*/ 188192 w 261682"/>
                <a:gd name="connsiteY43" fmla="*/ 82558 h 447424"/>
                <a:gd name="connsiteX44" fmla="*/ 194185 w 261682"/>
                <a:gd name="connsiteY44" fmla="*/ 90043 h 447424"/>
                <a:gd name="connsiteX45" fmla="*/ 186271 w 261682"/>
                <a:gd name="connsiteY45" fmla="*/ 91754 h 447424"/>
                <a:gd name="connsiteX46" fmla="*/ 169682 w 261682"/>
                <a:gd name="connsiteY46" fmla="*/ 85367 h 447424"/>
                <a:gd name="connsiteX47" fmla="*/ 180973 w 261682"/>
                <a:gd name="connsiteY47" fmla="*/ 93840 h 447424"/>
                <a:gd name="connsiteX48" fmla="*/ 176865 w 261682"/>
                <a:gd name="connsiteY48" fmla="*/ 97253 h 447424"/>
                <a:gd name="connsiteX49" fmla="*/ 183270 w 261682"/>
                <a:gd name="connsiteY49" fmla="*/ 102340 h 447424"/>
                <a:gd name="connsiteX50" fmla="*/ 179802 w 261682"/>
                <a:gd name="connsiteY50" fmla="*/ 106467 h 447424"/>
                <a:gd name="connsiteX51" fmla="*/ 171796 w 261682"/>
                <a:gd name="connsiteY51" fmla="*/ 99220 h 447424"/>
                <a:gd name="connsiteX52" fmla="*/ 170744 w 261682"/>
                <a:gd name="connsiteY52" fmla="*/ 105131 h 447424"/>
                <a:gd name="connsiteX53" fmla="*/ 163213 w 261682"/>
                <a:gd name="connsiteY53" fmla="*/ 99083 h 447424"/>
                <a:gd name="connsiteX54" fmla="*/ 164540 w 261682"/>
                <a:gd name="connsiteY54" fmla="*/ 104921 h 447424"/>
                <a:gd name="connsiteX55" fmla="*/ 156735 w 261682"/>
                <a:gd name="connsiteY55" fmla="*/ 108095 h 447424"/>
                <a:gd name="connsiteX56" fmla="*/ 172857 w 261682"/>
                <a:gd name="connsiteY56" fmla="*/ 110593 h 447424"/>
                <a:gd name="connsiteX57" fmla="*/ 175456 w 261682"/>
                <a:gd name="connsiteY57" fmla="*/ 110127 h 447424"/>
                <a:gd name="connsiteX58" fmla="*/ 178759 w 261682"/>
                <a:gd name="connsiteY58" fmla="*/ 111527 h 447424"/>
                <a:gd name="connsiteX59" fmla="*/ 170039 w 261682"/>
                <a:gd name="connsiteY59" fmla="*/ 114766 h 447424"/>
                <a:gd name="connsiteX60" fmla="*/ 162134 w 261682"/>
                <a:gd name="connsiteY60" fmla="*/ 124071 h 447424"/>
                <a:gd name="connsiteX61" fmla="*/ 170039 w 261682"/>
                <a:gd name="connsiteY61" fmla="*/ 124108 h 447424"/>
                <a:gd name="connsiteX62" fmla="*/ 174257 w 261682"/>
                <a:gd name="connsiteY62" fmla="*/ 123074 h 447424"/>
                <a:gd name="connsiteX63" fmla="*/ 176544 w 261682"/>
                <a:gd name="connsiteY63" fmla="*/ 123797 h 447424"/>
                <a:gd name="connsiteX64" fmla="*/ 166370 w 261682"/>
                <a:gd name="connsiteY64" fmla="*/ 131574 h 447424"/>
                <a:gd name="connsiteX65" fmla="*/ 171512 w 261682"/>
                <a:gd name="connsiteY65" fmla="*/ 138052 h 447424"/>
                <a:gd name="connsiteX66" fmla="*/ 162152 w 261682"/>
                <a:gd name="connsiteY66" fmla="*/ 137000 h 447424"/>
                <a:gd name="connsiteX67" fmla="*/ 172198 w 261682"/>
                <a:gd name="connsiteY67" fmla="*/ 145125 h 447424"/>
                <a:gd name="connsiteX68" fmla="*/ 165958 w 261682"/>
                <a:gd name="connsiteY68" fmla="*/ 150871 h 447424"/>
                <a:gd name="connsiteX69" fmla="*/ 166855 w 261682"/>
                <a:gd name="connsiteY69" fmla="*/ 154229 h 447424"/>
                <a:gd name="connsiteX70" fmla="*/ 169389 w 261682"/>
                <a:gd name="connsiteY70" fmla="*/ 154503 h 447424"/>
                <a:gd name="connsiteX71" fmla="*/ 163479 w 261682"/>
                <a:gd name="connsiteY71" fmla="*/ 159481 h 447424"/>
                <a:gd name="connsiteX72" fmla="*/ 169947 w 261682"/>
                <a:gd name="connsiteY72" fmla="*/ 160597 h 447424"/>
                <a:gd name="connsiteX73" fmla="*/ 167111 w 261682"/>
                <a:gd name="connsiteY73" fmla="*/ 164788 h 447424"/>
                <a:gd name="connsiteX74" fmla="*/ 176526 w 261682"/>
                <a:gd name="connsiteY74" fmla="*/ 164788 h 447424"/>
                <a:gd name="connsiteX75" fmla="*/ 170899 w 261682"/>
                <a:gd name="connsiteY75" fmla="*/ 170479 h 447424"/>
                <a:gd name="connsiteX76" fmla="*/ 178493 w 261682"/>
                <a:gd name="connsiteY76" fmla="*/ 172876 h 447424"/>
                <a:gd name="connsiteX77" fmla="*/ 177148 w 261682"/>
                <a:gd name="connsiteY77" fmla="*/ 178942 h 447424"/>
                <a:gd name="connsiteX78" fmla="*/ 184047 w 261682"/>
                <a:gd name="connsiteY78" fmla="*/ 175356 h 447424"/>
                <a:gd name="connsiteX79" fmla="*/ 186929 w 261682"/>
                <a:gd name="connsiteY79" fmla="*/ 183664 h 447424"/>
                <a:gd name="connsiteX80" fmla="*/ 189043 w 261682"/>
                <a:gd name="connsiteY80" fmla="*/ 190206 h 447424"/>
                <a:gd name="connsiteX81" fmla="*/ 194176 w 261682"/>
                <a:gd name="connsiteY81" fmla="*/ 179290 h 447424"/>
                <a:gd name="connsiteX82" fmla="*/ 199693 w 261682"/>
                <a:gd name="connsiteY82" fmla="*/ 180589 h 447424"/>
                <a:gd name="connsiteX83" fmla="*/ 196674 w 261682"/>
                <a:gd name="connsiteY83" fmla="*/ 191148 h 447424"/>
                <a:gd name="connsiteX84" fmla="*/ 210673 w 261682"/>
                <a:gd name="connsiteY84" fmla="*/ 184441 h 447424"/>
                <a:gd name="connsiteX85" fmla="*/ 208587 w 261682"/>
                <a:gd name="connsiteY85" fmla="*/ 191651 h 447424"/>
                <a:gd name="connsiteX86" fmla="*/ 196152 w 261682"/>
                <a:gd name="connsiteY86" fmla="*/ 198797 h 447424"/>
                <a:gd name="connsiteX87" fmla="*/ 205860 w 261682"/>
                <a:gd name="connsiteY87" fmla="*/ 198239 h 447424"/>
                <a:gd name="connsiteX88" fmla="*/ 208669 w 261682"/>
                <a:gd name="connsiteY88" fmla="*/ 195915 h 447424"/>
                <a:gd name="connsiteX89" fmla="*/ 210289 w 261682"/>
                <a:gd name="connsiteY89" fmla="*/ 202658 h 447424"/>
                <a:gd name="connsiteX90" fmla="*/ 213674 w 261682"/>
                <a:gd name="connsiteY90" fmla="*/ 200902 h 447424"/>
                <a:gd name="connsiteX91" fmla="*/ 213601 w 261682"/>
                <a:gd name="connsiteY91" fmla="*/ 208148 h 447424"/>
                <a:gd name="connsiteX92" fmla="*/ 216547 w 261682"/>
                <a:gd name="connsiteY92" fmla="*/ 205751 h 447424"/>
                <a:gd name="connsiteX93" fmla="*/ 220848 w 261682"/>
                <a:gd name="connsiteY93" fmla="*/ 207087 h 447424"/>
                <a:gd name="connsiteX94" fmla="*/ 219301 w 261682"/>
                <a:gd name="connsiteY94" fmla="*/ 199218 h 447424"/>
                <a:gd name="connsiteX95" fmla="*/ 224636 w 261682"/>
                <a:gd name="connsiteY95" fmla="*/ 199493 h 447424"/>
                <a:gd name="connsiteX96" fmla="*/ 225624 w 261682"/>
                <a:gd name="connsiteY96" fmla="*/ 210253 h 447424"/>
                <a:gd name="connsiteX97" fmla="*/ 233044 w 261682"/>
                <a:gd name="connsiteY97" fmla="*/ 204516 h 447424"/>
                <a:gd name="connsiteX98" fmla="*/ 231114 w 261682"/>
                <a:gd name="connsiteY98" fmla="*/ 214123 h 447424"/>
                <a:gd name="connsiteX99" fmla="*/ 234773 w 261682"/>
                <a:gd name="connsiteY99" fmla="*/ 222285 h 447424"/>
                <a:gd name="connsiteX100" fmla="*/ 239422 w 261682"/>
                <a:gd name="connsiteY100" fmla="*/ 223127 h 447424"/>
                <a:gd name="connsiteX101" fmla="*/ 242798 w 261682"/>
                <a:gd name="connsiteY101" fmla="*/ 219320 h 447424"/>
                <a:gd name="connsiteX102" fmla="*/ 242459 w 261682"/>
                <a:gd name="connsiteY102" fmla="*/ 230858 h 447424"/>
                <a:gd name="connsiteX103" fmla="*/ 238799 w 261682"/>
                <a:gd name="connsiteY103" fmla="*/ 239541 h 447424"/>
                <a:gd name="connsiteX104" fmla="*/ 228991 w 261682"/>
                <a:gd name="connsiteY104" fmla="*/ 258628 h 447424"/>
                <a:gd name="connsiteX105" fmla="*/ 188000 w 261682"/>
                <a:gd name="connsiteY105" fmla="*/ 271602 h 447424"/>
                <a:gd name="connsiteX106" fmla="*/ 206748 w 261682"/>
                <a:gd name="connsiteY106" fmla="*/ 272078 h 447424"/>
                <a:gd name="connsiteX107" fmla="*/ 214854 w 261682"/>
                <a:gd name="connsiteY107" fmla="*/ 273084 h 447424"/>
                <a:gd name="connsiteX108" fmla="*/ 235002 w 261682"/>
                <a:gd name="connsiteY108" fmla="*/ 273084 h 447424"/>
                <a:gd name="connsiteX109" fmla="*/ 256285 w 261682"/>
                <a:gd name="connsiteY109" fmla="*/ 273304 h 447424"/>
                <a:gd name="connsiteX110" fmla="*/ 256312 w 261682"/>
                <a:gd name="connsiteY110" fmla="*/ 273395 h 447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61682" h="447424">
                  <a:moveTo>
                    <a:pt x="256312" y="273395"/>
                  </a:moveTo>
                  <a:cubicBezTo>
                    <a:pt x="247107" y="330023"/>
                    <a:pt x="231480" y="387612"/>
                    <a:pt x="208193" y="447378"/>
                  </a:cubicBezTo>
                  <a:lnTo>
                    <a:pt x="208166" y="447378"/>
                  </a:lnTo>
                  <a:lnTo>
                    <a:pt x="686" y="447378"/>
                  </a:lnTo>
                  <a:lnTo>
                    <a:pt x="686" y="686"/>
                  </a:lnTo>
                  <a:lnTo>
                    <a:pt x="256037" y="686"/>
                  </a:lnTo>
                  <a:cubicBezTo>
                    <a:pt x="258160" y="15390"/>
                    <a:pt x="259578" y="26168"/>
                    <a:pt x="261088" y="40744"/>
                  </a:cubicBezTo>
                  <a:cubicBezTo>
                    <a:pt x="261088" y="40744"/>
                    <a:pt x="256715" y="42098"/>
                    <a:pt x="257126" y="45676"/>
                  </a:cubicBezTo>
                  <a:cubicBezTo>
                    <a:pt x="257584" y="49601"/>
                    <a:pt x="259313" y="50534"/>
                    <a:pt x="259313" y="50534"/>
                  </a:cubicBezTo>
                  <a:lnTo>
                    <a:pt x="257410" y="51440"/>
                  </a:lnTo>
                  <a:cubicBezTo>
                    <a:pt x="257410" y="51440"/>
                    <a:pt x="255305" y="48375"/>
                    <a:pt x="255296" y="48494"/>
                  </a:cubicBezTo>
                  <a:cubicBezTo>
                    <a:pt x="255296" y="45474"/>
                    <a:pt x="256568" y="40964"/>
                    <a:pt x="249660" y="42656"/>
                  </a:cubicBezTo>
                  <a:cubicBezTo>
                    <a:pt x="247272" y="47927"/>
                    <a:pt x="253466" y="49061"/>
                    <a:pt x="251847" y="52648"/>
                  </a:cubicBezTo>
                  <a:cubicBezTo>
                    <a:pt x="244518" y="53069"/>
                    <a:pt x="249660" y="47158"/>
                    <a:pt x="243841" y="50461"/>
                  </a:cubicBezTo>
                  <a:cubicBezTo>
                    <a:pt x="244225" y="48768"/>
                    <a:pt x="242999" y="44257"/>
                    <a:pt x="241160" y="44550"/>
                  </a:cubicBezTo>
                  <a:cubicBezTo>
                    <a:pt x="240364" y="47103"/>
                    <a:pt x="238424" y="51385"/>
                    <a:pt x="241297" y="53965"/>
                  </a:cubicBezTo>
                  <a:cubicBezTo>
                    <a:pt x="240391" y="54578"/>
                    <a:pt x="237683" y="54167"/>
                    <a:pt x="237052" y="53224"/>
                  </a:cubicBezTo>
                  <a:cubicBezTo>
                    <a:pt x="236201" y="51952"/>
                    <a:pt x="239010" y="49757"/>
                    <a:pt x="236750" y="45813"/>
                  </a:cubicBezTo>
                  <a:cubicBezTo>
                    <a:pt x="229997" y="48723"/>
                    <a:pt x="236265" y="55237"/>
                    <a:pt x="230684" y="57708"/>
                  </a:cubicBezTo>
                  <a:cubicBezTo>
                    <a:pt x="224562" y="56930"/>
                    <a:pt x="234234" y="51715"/>
                    <a:pt x="229339" y="47222"/>
                  </a:cubicBezTo>
                  <a:cubicBezTo>
                    <a:pt x="223858" y="48494"/>
                    <a:pt x="221726" y="54212"/>
                    <a:pt x="223968" y="57589"/>
                  </a:cubicBezTo>
                  <a:cubicBezTo>
                    <a:pt x="223849" y="60581"/>
                    <a:pt x="221515" y="62090"/>
                    <a:pt x="221122" y="64680"/>
                  </a:cubicBezTo>
                  <a:cubicBezTo>
                    <a:pt x="218368" y="64250"/>
                    <a:pt x="217197" y="63243"/>
                    <a:pt x="216877" y="62218"/>
                  </a:cubicBezTo>
                  <a:cubicBezTo>
                    <a:pt x="216529" y="60306"/>
                    <a:pt x="221881" y="59318"/>
                    <a:pt x="218295" y="55100"/>
                  </a:cubicBezTo>
                  <a:cubicBezTo>
                    <a:pt x="212457" y="56015"/>
                    <a:pt x="216328" y="65448"/>
                    <a:pt x="211679" y="60389"/>
                  </a:cubicBezTo>
                  <a:cubicBezTo>
                    <a:pt x="211185" y="58202"/>
                    <a:pt x="209694" y="56235"/>
                    <a:pt x="208559" y="55997"/>
                  </a:cubicBezTo>
                  <a:cubicBezTo>
                    <a:pt x="206336" y="57607"/>
                    <a:pt x="205293" y="60105"/>
                    <a:pt x="206729" y="62292"/>
                  </a:cubicBezTo>
                  <a:lnTo>
                    <a:pt x="209072" y="65384"/>
                  </a:lnTo>
                  <a:cubicBezTo>
                    <a:pt x="208770" y="65302"/>
                    <a:pt x="210078" y="67095"/>
                    <a:pt x="209776" y="67013"/>
                  </a:cubicBezTo>
                  <a:cubicBezTo>
                    <a:pt x="205906" y="63911"/>
                    <a:pt x="200736" y="61770"/>
                    <a:pt x="197461" y="65247"/>
                  </a:cubicBezTo>
                  <a:cubicBezTo>
                    <a:pt x="197882" y="68495"/>
                    <a:pt x="200700" y="68697"/>
                    <a:pt x="205128" y="69685"/>
                  </a:cubicBezTo>
                  <a:cubicBezTo>
                    <a:pt x="199529" y="70206"/>
                    <a:pt x="198476" y="72173"/>
                    <a:pt x="196646" y="73281"/>
                  </a:cubicBezTo>
                  <a:cubicBezTo>
                    <a:pt x="195997" y="69584"/>
                    <a:pt x="191669" y="69017"/>
                    <a:pt x="187606" y="68422"/>
                  </a:cubicBezTo>
                  <a:cubicBezTo>
                    <a:pt x="185356" y="68980"/>
                    <a:pt x="183873" y="67397"/>
                    <a:pt x="182821" y="68193"/>
                  </a:cubicBezTo>
                  <a:cubicBezTo>
                    <a:pt x="184523" y="72393"/>
                    <a:pt x="188622" y="75586"/>
                    <a:pt x="193590" y="76574"/>
                  </a:cubicBezTo>
                  <a:cubicBezTo>
                    <a:pt x="195832" y="76318"/>
                    <a:pt x="196125" y="76373"/>
                    <a:pt x="197671" y="75522"/>
                  </a:cubicBezTo>
                  <a:cubicBezTo>
                    <a:pt x="200672" y="76922"/>
                    <a:pt x="200316" y="77371"/>
                    <a:pt x="201102" y="79466"/>
                  </a:cubicBezTo>
                  <a:cubicBezTo>
                    <a:pt x="196747" y="81415"/>
                    <a:pt x="193234" y="78889"/>
                    <a:pt x="188887" y="80024"/>
                  </a:cubicBezTo>
                  <a:cubicBezTo>
                    <a:pt x="188897" y="80180"/>
                    <a:pt x="187744" y="80180"/>
                    <a:pt x="187689" y="79887"/>
                  </a:cubicBezTo>
                  <a:cubicBezTo>
                    <a:pt x="187753" y="79832"/>
                    <a:pt x="187186" y="78844"/>
                    <a:pt x="187241" y="78789"/>
                  </a:cubicBezTo>
                  <a:cubicBezTo>
                    <a:pt x="185365" y="75175"/>
                    <a:pt x="180305" y="76584"/>
                    <a:pt x="177633" y="77361"/>
                  </a:cubicBezTo>
                  <a:cubicBezTo>
                    <a:pt x="177240" y="80253"/>
                    <a:pt x="180159" y="82568"/>
                    <a:pt x="182556" y="83556"/>
                  </a:cubicBezTo>
                  <a:cubicBezTo>
                    <a:pt x="185795" y="84709"/>
                    <a:pt x="186856" y="83766"/>
                    <a:pt x="186856" y="83757"/>
                  </a:cubicBezTo>
                  <a:lnTo>
                    <a:pt x="188192" y="82558"/>
                  </a:lnTo>
                  <a:cubicBezTo>
                    <a:pt x="189601" y="87691"/>
                    <a:pt x="191431" y="87948"/>
                    <a:pt x="194185" y="90043"/>
                  </a:cubicBezTo>
                  <a:cubicBezTo>
                    <a:pt x="191175" y="91141"/>
                    <a:pt x="190059" y="92056"/>
                    <a:pt x="186271" y="91754"/>
                  </a:cubicBezTo>
                  <a:cubicBezTo>
                    <a:pt x="181998" y="85166"/>
                    <a:pt x="169197" y="82284"/>
                    <a:pt x="169682" y="85367"/>
                  </a:cubicBezTo>
                  <a:cubicBezTo>
                    <a:pt x="171512" y="92193"/>
                    <a:pt x="180973" y="93840"/>
                    <a:pt x="180973" y="93840"/>
                  </a:cubicBezTo>
                  <a:cubicBezTo>
                    <a:pt x="180973" y="93840"/>
                    <a:pt x="176023" y="95670"/>
                    <a:pt x="176865" y="97253"/>
                  </a:cubicBezTo>
                  <a:cubicBezTo>
                    <a:pt x="177697" y="98863"/>
                    <a:pt x="184184" y="99842"/>
                    <a:pt x="183270" y="102340"/>
                  </a:cubicBezTo>
                  <a:cubicBezTo>
                    <a:pt x="176508" y="99339"/>
                    <a:pt x="175209" y="100565"/>
                    <a:pt x="179802" y="106467"/>
                  </a:cubicBezTo>
                  <a:cubicBezTo>
                    <a:pt x="174120" y="106741"/>
                    <a:pt x="175392" y="100629"/>
                    <a:pt x="171796" y="99220"/>
                  </a:cubicBezTo>
                  <a:cubicBezTo>
                    <a:pt x="169197" y="101114"/>
                    <a:pt x="170744" y="105131"/>
                    <a:pt x="170744" y="105131"/>
                  </a:cubicBezTo>
                  <a:cubicBezTo>
                    <a:pt x="169435" y="104106"/>
                    <a:pt x="166031" y="98369"/>
                    <a:pt x="163213" y="99083"/>
                  </a:cubicBezTo>
                  <a:cubicBezTo>
                    <a:pt x="162298" y="99787"/>
                    <a:pt x="162298" y="102880"/>
                    <a:pt x="164540" y="104921"/>
                  </a:cubicBezTo>
                  <a:cubicBezTo>
                    <a:pt x="161804" y="105515"/>
                    <a:pt x="157403" y="105149"/>
                    <a:pt x="156735" y="108095"/>
                  </a:cubicBezTo>
                  <a:cubicBezTo>
                    <a:pt x="161182" y="111481"/>
                    <a:pt x="165885" y="111472"/>
                    <a:pt x="172857" y="110593"/>
                  </a:cubicBezTo>
                  <a:cubicBezTo>
                    <a:pt x="172857" y="110593"/>
                    <a:pt x="174129" y="110566"/>
                    <a:pt x="175456" y="110127"/>
                  </a:cubicBezTo>
                  <a:cubicBezTo>
                    <a:pt x="176782" y="109688"/>
                    <a:pt x="178759" y="111527"/>
                    <a:pt x="178759" y="111527"/>
                  </a:cubicBezTo>
                  <a:cubicBezTo>
                    <a:pt x="175328" y="112304"/>
                    <a:pt x="176782" y="113439"/>
                    <a:pt x="170039" y="114766"/>
                  </a:cubicBezTo>
                  <a:cubicBezTo>
                    <a:pt x="165610" y="116888"/>
                    <a:pt x="162134" y="119633"/>
                    <a:pt x="162134" y="124071"/>
                  </a:cubicBezTo>
                  <a:cubicBezTo>
                    <a:pt x="164879" y="125425"/>
                    <a:pt x="168218" y="126724"/>
                    <a:pt x="170039" y="124108"/>
                  </a:cubicBezTo>
                  <a:cubicBezTo>
                    <a:pt x="172985" y="119835"/>
                    <a:pt x="172198" y="123266"/>
                    <a:pt x="174257" y="123074"/>
                  </a:cubicBezTo>
                  <a:lnTo>
                    <a:pt x="176544" y="123797"/>
                  </a:lnTo>
                  <a:cubicBezTo>
                    <a:pt x="174687" y="128353"/>
                    <a:pt x="164320" y="128280"/>
                    <a:pt x="166370" y="131574"/>
                  </a:cubicBezTo>
                  <a:cubicBezTo>
                    <a:pt x="168346" y="134749"/>
                    <a:pt x="171512" y="138052"/>
                    <a:pt x="171512" y="138052"/>
                  </a:cubicBezTo>
                  <a:cubicBezTo>
                    <a:pt x="171512" y="138052"/>
                    <a:pt x="164220" y="134374"/>
                    <a:pt x="162152" y="137000"/>
                  </a:cubicBezTo>
                  <a:cubicBezTo>
                    <a:pt x="160230" y="139452"/>
                    <a:pt x="164540" y="143404"/>
                    <a:pt x="172198" y="145125"/>
                  </a:cubicBezTo>
                  <a:cubicBezTo>
                    <a:pt x="169591" y="146717"/>
                    <a:pt x="160395" y="145097"/>
                    <a:pt x="165958" y="150871"/>
                  </a:cubicBezTo>
                  <a:cubicBezTo>
                    <a:pt x="159343" y="153661"/>
                    <a:pt x="161502" y="155638"/>
                    <a:pt x="166855" y="154229"/>
                  </a:cubicBezTo>
                  <a:lnTo>
                    <a:pt x="169389" y="154503"/>
                  </a:lnTo>
                  <a:cubicBezTo>
                    <a:pt x="167816" y="155601"/>
                    <a:pt x="163085" y="157779"/>
                    <a:pt x="163479" y="159481"/>
                  </a:cubicBezTo>
                  <a:cubicBezTo>
                    <a:pt x="163753" y="161731"/>
                    <a:pt x="169097" y="158913"/>
                    <a:pt x="169947" y="160597"/>
                  </a:cubicBezTo>
                  <a:cubicBezTo>
                    <a:pt x="170323" y="163031"/>
                    <a:pt x="167367" y="164083"/>
                    <a:pt x="167111" y="164788"/>
                  </a:cubicBezTo>
                  <a:cubicBezTo>
                    <a:pt x="170899" y="167185"/>
                    <a:pt x="173122" y="161393"/>
                    <a:pt x="176526" y="164788"/>
                  </a:cubicBezTo>
                  <a:cubicBezTo>
                    <a:pt x="175218" y="167276"/>
                    <a:pt x="169728" y="166782"/>
                    <a:pt x="170899" y="170479"/>
                  </a:cubicBezTo>
                  <a:cubicBezTo>
                    <a:pt x="172994" y="172071"/>
                    <a:pt x="176398" y="171375"/>
                    <a:pt x="178493" y="172876"/>
                  </a:cubicBezTo>
                  <a:cubicBezTo>
                    <a:pt x="178493" y="172876"/>
                    <a:pt x="175703" y="178238"/>
                    <a:pt x="177148" y="178942"/>
                  </a:cubicBezTo>
                  <a:cubicBezTo>
                    <a:pt x="180168" y="180415"/>
                    <a:pt x="183004" y="175657"/>
                    <a:pt x="184047" y="175356"/>
                  </a:cubicBezTo>
                  <a:cubicBezTo>
                    <a:pt x="183270" y="181550"/>
                    <a:pt x="188494" y="179482"/>
                    <a:pt x="186929" y="183664"/>
                  </a:cubicBezTo>
                  <a:cubicBezTo>
                    <a:pt x="186865" y="185905"/>
                    <a:pt x="186719" y="189007"/>
                    <a:pt x="189043" y="190206"/>
                  </a:cubicBezTo>
                  <a:cubicBezTo>
                    <a:pt x="193828" y="188732"/>
                    <a:pt x="194286" y="184935"/>
                    <a:pt x="194176" y="179290"/>
                  </a:cubicBezTo>
                  <a:cubicBezTo>
                    <a:pt x="194139" y="177323"/>
                    <a:pt x="199693" y="180589"/>
                    <a:pt x="199693" y="180589"/>
                  </a:cubicBezTo>
                  <a:cubicBezTo>
                    <a:pt x="203070" y="183307"/>
                    <a:pt x="193966" y="185375"/>
                    <a:pt x="196674" y="191148"/>
                  </a:cubicBezTo>
                  <a:cubicBezTo>
                    <a:pt x="204378" y="192228"/>
                    <a:pt x="204378" y="185658"/>
                    <a:pt x="210673" y="184441"/>
                  </a:cubicBezTo>
                  <a:cubicBezTo>
                    <a:pt x="213418" y="186354"/>
                    <a:pt x="209502" y="189446"/>
                    <a:pt x="208587" y="191651"/>
                  </a:cubicBezTo>
                  <a:cubicBezTo>
                    <a:pt x="204662" y="193847"/>
                    <a:pt x="199885" y="191194"/>
                    <a:pt x="196152" y="198797"/>
                  </a:cubicBezTo>
                  <a:cubicBezTo>
                    <a:pt x="201496" y="200984"/>
                    <a:pt x="204049" y="199182"/>
                    <a:pt x="205860" y="198239"/>
                  </a:cubicBezTo>
                  <a:cubicBezTo>
                    <a:pt x="207562" y="197004"/>
                    <a:pt x="207361" y="196409"/>
                    <a:pt x="208669" y="195915"/>
                  </a:cubicBezTo>
                  <a:cubicBezTo>
                    <a:pt x="208797" y="198010"/>
                    <a:pt x="208276" y="201789"/>
                    <a:pt x="210289" y="202658"/>
                  </a:cubicBezTo>
                  <a:cubicBezTo>
                    <a:pt x="212045" y="202521"/>
                    <a:pt x="212201" y="201890"/>
                    <a:pt x="213674" y="200902"/>
                  </a:cubicBezTo>
                  <a:cubicBezTo>
                    <a:pt x="215220" y="202512"/>
                    <a:pt x="211204" y="206456"/>
                    <a:pt x="213601" y="208148"/>
                  </a:cubicBezTo>
                  <a:cubicBezTo>
                    <a:pt x="215861" y="207727"/>
                    <a:pt x="216547" y="205751"/>
                    <a:pt x="216547" y="205751"/>
                  </a:cubicBezTo>
                  <a:cubicBezTo>
                    <a:pt x="217920" y="207544"/>
                    <a:pt x="219448" y="207572"/>
                    <a:pt x="220848" y="207087"/>
                  </a:cubicBezTo>
                  <a:cubicBezTo>
                    <a:pt x="221616" y="205175"/>
                    <a:pt x="221790" y="200792"/>
                    <a:pt x="219301" y="199218"/>
                  </a:cubicBezTo>
                  <a:cubicBezTo>
                    <a:pt x="220482" y="197827"/>
                    <a:pt x="223373" y="200472"/>
                    <a:pt x="224636" y="199493"/>
                  </a:cubicBezTo>
                  <a:cubicBezTo>
                    <a:pt x="226996" y="202384"/>
                    <a:pt x="221689" y="207929"/>
                    <a:pt x="225624" y="210253"/>
                  </a:cubicBezTo>
                  <a:cubicBezTo>
                    <a:pt x="229421" y="209905"/>
                    <a:pt x="229247" y="206108"/>
                    <a:pt x="233044" y="204516"/>
                  </a:cubicBezTo>
                  <a:cubicBezTo>
                    <a:pt x="232385" y="208405"/>
                    <a:pt x="236869" y="211223"/>
                    <a:pt x="231114" y="214123"/>
                  </a:cubicBezTo>
                  <a:cubicBezTo>
                    <a:pt x="231114" y="217920"/>
                    <a:pt x="238177" y="216795"/>
                    <a:pt x="234773" y="222285"/>
                  </a:cubicBezTo>
                  <a:cubicBezTo>
                    <a:pt x="236082" y="224481"/>
                    <a:pt x="237848" y="223529"/>
                    <a:pt x="239422" y="223127"/>
                  </a:cubicBezTo>
                  <a:lnTo>
                    <a:pt x="242798" y="219320"/>
                  </a:lnTo>
                  <a:cubicBezTo>
                    <a:pt x="241883" y="222422"/>
                    <a:pt x="241544" y="227271"/>
                    <a:pt x="242459" y="230858"/>
                  </a:cubicBezTo>
                  <a:cubicBezTo>
                    <a:pt x="241288" y="233759"/>
                    <a:pt x="244070" y="237052"/>
                    <a:pt x="238799" y="239541"/>
                  </a:cubicBezTo>
                  <a:cubicBezTo>
                    <a:pt x="237363" y="246733"/>
                    <a:pt x="237363" y="254034"/>
                    <a:pt x="228991" y="258628"/>
                  </a:cubicBezTo>
                  <a:cubicBezTo>
                    <a:pt x="224270" y="267512"/>
                    <a:pt x="194542" y="262818"/>
                    <a:pt x="188000" y="271602"/>
                  </a:cubicBezTo>
                  <a:cubicBezTo>
                    <a:pt x="189574" y="273203"/>
                    <a:pt x="204790" y="272682"/>
                    <a:pt x="206748" y="272078"/>
                  </a:cubicBezTo>
                  <a:cubicBezTo>
                    <a:pt x="209621" y="270678"/>
                    <a:pt x="211844" y="273185"/>
                    <a:pt x="214854" y="273084"/>
                  </a:cubicBezTo>
                  <a:cubicBezTo>
                    <a:pt x="221525" y="273084"/>
                    <a:pt x="229512" y="270888"/>
                    <a:pt x="235002" y="273084"/>
                  </a:cubicBezTo>
                  <a:cubicBezTo>
                    <a:pt x="242752" y="273002"/>
                    <a:pt x="249303" y="273276"/>
                    <a:pt x="256285" y="273304"/>
                  </a:cubicBezTo>
                  <a:lnTo>
                    <a:pt x="256312" y="273395"/>
                  </a:lnTo>
                  <a:close/>
                </a:path>
              </a:pathLst>
            </a:custGeom>
            <a:solidFill>
              <a:srgbClr val="2F469C"/>
            </a:solidFill>
            <a:ln w="9525" cap="flat">
              <a:noFill/>
              <a:prstDash val="solid"/>
              <a:miter/>
            </a:ln>
          </p:spPr>
          <p:txBody>
            <a:bodyPr rtlCol="0" anchor="ctr"/>
            <a:lstStyle/>
            <a:p>
              <a:endParaRPr lang="en-US"/>
            </a:p>
          </p:txBody>
        </p:sp>
        <p:sp>
          <p:nvSpPr>
            <p:cNvPr id="25" name="Freeform: Shape 19">
              <a:extLst>
                <a:ext uri="{FF2B5EF4-FFF2-40B4-BE49-F238E27FC236}">
                  <a16:creationId xmlns:a16="http://schemas.microsoft.com/office/drawing/2014/main" id="{633A8ACF-DD6C-3341-A639-A7D7FA96E983}"/>
                </a:ext>
              </a:extLst>
            </p:cNvPr>
            <p:cNvSpPr/>
            <p:nvPr/>
          </p:nvSpPr>
          <p:spPr>
            <a:xfrm>
              <a:off x="11577290" y="6472094"/>
              <a:ext cx="84178" cy="81433"/>
            </a:xfrm>
            <a:custGeom>
              <a:avLst/>
              <a:gdLst>
                <a:gd name="connsiteX0" fmla="*/ 42244 w 84177"/>
                <a:gd name="connsiteY0" fmla="*/ 64826 h 81433"/>
                <a:gd name="connsiteX1" fmla="*/ 21712 w 84177"/>
                <a:gd name="connsiteY1" fmla="*/ 40469 h 81433"/>
                <a:gd name="connsiteX2" fmla="*/ 42244 w 84177"/>
                <a:gd name="connsiteY2" fmla="*/ 16982 h 81433"/>
                <a:gd name="connsiteX3" fmla="*/ 62474 w 84177"/>
                <a:gd name="connsiteY3" fmla="*/ 40469 h 81433"/>
                <a:gd name="connsiteX4" fmla="*/ 42244 w 84177"/>
                <a:gd name="connsiteY4" fmla="*/ 64826 h 81433"/>
                <a:gd name="connsiteX5" fmla="*/ 42244 w 84177"/>
                <a:gd name="connsiteY5" fmla="*/ 686 h 81433"/>
                <a:gd name="connsiteX6" fmla="*/ 686 w 84177"/>
                <a:gd name="connsiteY6" fmla="*/ 40469 h 81433"/>
                <a:gd name="connsiteX7" fmla="*/ 42244 w 84177"/>
                <a:gd name="connsiteY7" fmla="*/ 81131 h 81433"/>
                <a:gd name="connsiteX8" fmla="*/ 83491 w 84177"/>
                <a:gd name="connsiteY8" fmla="*/ 40469 h 81433"/>
                <a:gd name="connsiteX9" fmla="*/ 42244 w 84177"/>
                <a:gd name="connsiteY9" fmla="*/ 686 h 81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4177" h="81433">
                  <a:moveTo>
                    <a:pt x="42244" y="64826"/>
                  </a:moveTo>
                  <a:cubicBezTo>
                    <a:pt x="29179" y="64826"/>
                    <a:pt x="21712" y="54432"/>
                    <a:pt x="21712" y="40469"/>
                  </a:cubicBezTo>
                  <a:cubicBezTo>
                    <a:pt x="21712" y="26351"/>
                    <a:pt x="28401" y="16982"/>
                    <a:pt x="42244" y="16982"/>
                  </a:cubicBezTo>
                  <a:cubicBezTo>
                    <a:pt x="55777" y="16982"/>
                    <a:pt x="62474" y="25601"/>
                    <a:pt x="62474" y="40469"/>
                  </a:cubicBezTo>
                  <a:cubicBezTo>
                    <a:pt x="62474" y="54276"/>
                    <a:pt x="55942" y="64826"/>
                    <a:pt x="42244" y="64826"/>
                  </a:cubicBezTo>
                  <a:moveTo>
                    <a:pt x="42244" y="686"/>
                  </a:moveTo>
                  <a:cubicBezTo>
                    <a:pt x="17503" y="686"/>
                    <a:pt x="686" y="16396"/>
                    <a:pt x="686" y="40469"/>
                  </a:cubicBezTo>
                  <a:cubicBezTo>
                    <a:pt x="686" y="64085"/>
                    <a:pt x="17815" y="81131"/>
                    <a:pt x="42244" y="81131"/>
                  </a:cubicBezTo>
                  <a:cubicBezTo>
                    <a:pt x="66985" y="81131"/>
                    <a:pt x="83491" y="62896"/>
                    <a:pt x="83491" y="40469"/>
                  </a:cubicBezTo>
                  <a:cubicBezTo>
                    <a:pt x="83491" y="16845"/>
                    <a:pt x="66839" y="686"/>
                    <a:pt x="42244" y="686"/>
                  </a:cubicBezTo>
                </a:path>
              </a:pathLst>
            </a:custGeom>
            <a:solidFill>
              <a:srgbClr val="FFFFFF"/>
            </a:solidFill>
            <a:ln w="9525" cap="flat">
              <a:noFill/>
              <a:prstDash val="solid"/>
              <a:miter/>
            </a:ln>
          </p:spPr>
          <p:txBody>
            <a:bodyPr rtlCol="0" anchor="ctr"/>
            <a:lstStyle/>
            <a:p>
              <a:endParaRPr lang="en-US"/>
            </a:p>
          </p:txBody>
        </p:sp>
        <p:sp>
          <p:nvSpPr>
            <p:cNvPr id="26" name="Freeform: Shape 20">
              <a:extLst>
                <a:ext uri="{FF2B5EF4-FFF2-40B4-BE49-F238E27FC236}">
                  <a16:creationId xmlns:a16="http://schemas.microsoft.com/office/drawing/2014/main" id="{643E5379-5090-1A48-BF2D-68098D358E30}"/>
                </a:ext>
              </a:extLst>
            </p:cNvPr>
            <p:cNvSpPr/>
            <p:nvPr/>
          </p:nvSpPr>
          <p:spPr>
            <a:xfrm>
              <a:off x="11671011" y="6472094"/>
              <a:ext cx="57643" cy="81433"/>
            </a:xfrm>
            <a:custGeom>
              <a:avLst/>
              <a:gdLst>
                <a:gd name="connsiteX0" fmla="*/ 49491 w 57643"/>
                <a:gd name="connsiteY0" fmla="*/ 17275 h 81433"/>
                <a:gd name="connsiteX1" fmla="*/ 35629 w 57643"/>
                <a:gd name="connsiteY1" fmla="*/ 15491 h 81433"/>
                <a:gd name="connsiteX2" fmla="*/ 21703 w 57643"/>
                <a:gd name="connsiteY2" fmla="*/ 21438 h 81433"/>
                <a:gd name="connsiteX3" fmla="*/ 38118 w 57643"/>
                <a:gd name="connsiteY3" fmla="*/ 34376 h 81433"/>
                <a:gd name="connsiteX4" fmla="*/ 57735 w 57643"/>
                <a:gd name="connsiteY4" fmla="*/ 58165 h 81433"/>
                <a:gd name="connsiteX5" fmla="*/ 24796 w 57643"/>
                <a:gd name="connsiteY5" fmla="*/ 81140 h 81433"/>
                <a:gd name="connsiteX6" fmla="*/ 2077 w 57643"/>
                <a:gd name="connsiteY6" fmla="*/ 77727 h 81433"/>
                <a:gd name="connsiteX7" fmla="*/ 2077 w 57643"/>
                <a:gd name="connsiteY7" fmla="*/ 61432 h 81433"/>
                <a:gd name="connsiteX8" fmla="*/ 25574 w 57643"/>
                <a:gd name="connsiteY8" fmla="*/ 66336 h 81433"/>
                <a:gd name="connsiteX9" fmla="*/ 36718 w 57643"/>
                <a:gd name="connsiteY9" fmla="*/ 58751 h 81433"/>
                <a:gd name="connsiteX10" fmla="*/ 20459 w 57643"/>
                <a:gd name="connsiteY10" fmla="*/ 45968 h 81433"/>
                <a:gd name="connsiteX11" fmla="*/ 686 w 57643"/>
                <a:gd name="connsiteY11" fmla="*/ 21429 h 81433"/>
                <a:gd name="connsiteX12" fmla="*/ 32070 w 57643"/>
                <a:gd name="connsiteY12" fmla="*/ 686 h 81433"/>
                <a:gd name="connsiteX13" fmla="*/ 49491 w 57643"/>
                <a:gd name="connsiteY13" fmla="*/ 1967 h 81433"/>
                <a:gd name="connsiteX14" fmla="*/ 49491 w 57643"/>
                <a:gd name="connsiteY14" fmla="*/ 17275 h 81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7643" h="81433">
                  <a:moveTo>
                    <a:pt x="49491" y="17275"/>
                  </a:moveTo>
                  <a:cubicBezTo>
                    <a:pt x="44815" y="16534"/>
                    <a:pt x="40305" y="15491"/>
                    <a:pt x="35629" y="15491"/>
                  </a:cubicBezTo>
                  <a:cubicBezTo>
                    <a:pt x="27431" y="15491"/>
                    <a:pt x="21703" y="17421"/>
                    <a:pt x="21703" y="21438"/>
                  </a:cubicBezTo>
                  <a:cubicBezTo>
                    <a:pt x="21703" y="26049"/>
                    <a:pt x="29444" y="29764"/>
                    <a:pt x="38118" y="34376"/>
                  </a:cubicBezTo>
                  <a:cubicBezTo>
                    <a:pt x="46371" y="38841"/>
                    <a:pt x="57735" y="44779"/>
                    <a:pt x="57735" y="58165"/>
                  </a:cubicBezTo>
                  <a:cubicBezTo>
                    <a:pt x="57735" y="72860"/>
                    <a:pt x="44660" y="81140"/>
                    <a:pt x="24796" y="81140"/>
                  </a:cubicBezTo>
                  <a:cubicBezTo>
                    <a:pt x="15774" y="81140"/>
                    <a:pt x="9552" y="79365"/>
                    <a:pt x="2077" y="77727"/>
                  </a:cubicBezTo>
                  <a:lnTo>
                    <a:pt x="2077" y="61432"/>
                  </a:lnTo>
                  <a:cubicBezTo>
                    <a:pt x="7841" y="63216"/>
                    <a:pt x="17183" y="66336"/>
                    <a:pt x="25574" y="66336"/>
                  </a:cubicBezTo>
                  <a:cubicBezTo>
                    <a:pt x="31137" y="66336"/>
                    <a:pt x="36718" y="63801"/>
                    <a:pt x="36718" y="58751"/>
                  </a:cubicBezTo>
                  <a:cubicBezTo>
                    <a:pt x="36718" y="54130"/>
                    <a:pt x="30057" y="51312"/>
                    <a:pt x="20459" y="45968"/>
                  </a:cubicBezTo>
                  <a:cubicBezTo>
                    <a:pt x="11739" y="41650"/>
                    <a:pt x="686" y="32729"/>
                    <a:pt x="686" y="21429"/>
                  </a:cubicBezTo>
                  <a:cubicBezTo>
                    <a:pt x="686" y="8079"/>
                    <a:pt x="14072" y="686"/>
                    <a:pt x="32070" y="686"/>
                  </a:cubicBezTo>
                  <a:cubicBezTo>
                    <a:pt x="37962" y="686"/>
                    <a:pt x="43727" y="1281"/>
                    <a:pt x="49491" y="1967"/>
                  </a:cubicBezTo>
                  <a:lnTo>
                    <a:pt x="49491" y="17275"/>
                  </a:lnTo>
                  <a:close/>
                </a:path>
              </a:pathLst>
            </a:custGeom>
            <a:solidFill>
              <a:srgbClr val="FFFFFF"/>
            </a:solidFill>
            <a:ln w="9525" cap="flat">
              <a:noFill/>
              <a:prstDash val="solid"/>
              <a:miter/>
            </a:ln>
          </p:spPr>
          <p:txBody>
            <a:bodyPr rtlCol="0" anchor="ctr"/>
            <a:lstStyle/>
            <a:p>
              <a:endParaRPr lang="en-US"/>
            </a:p>
          </p:txBody>
        </p:sp>
        <p:sp>
          <p:nvSpPr>
            <p:cNvPr id="27" name="Freeform: Shape 21">
              <a:extLst>
                <a:ext uri="{FF2B5EF4-FFF2-40B4-BE49-F238E27FC236}">
                  <a16:creationId xmlns:a16="http://schemas.microsoft.com/office/drawing/2014/main" id="{C0980742-9AE1-654B-9DB6-105A1CCE798A}"/>
                </a:ext>
              </a:extLst>
            </p:cNvPr>
            <p:cNvSpPr/>
            <p:nvPr/>
          </p:nvSpPr>
          <p:spPr>
            <a:xfrm>
              <a:off x="11370524" y="6444196"/>
              <a:ext cx="30194" cy="107052"/>
            </a:xfrm>
            <a:custGeom>
              <a:avLst/>
              <a:gdLst>
                <a:gd name="connsiteX0" fmla="*/ 3029 w 30194"/>
                <a:gd name="connsiteY0" fmla="*/ 106458 h 107052"/>
                <a:gd name="connsiteX1" fmla="*/ 3806 w 30194"/>
                <a:gd name="connsiteY1" fmla="*/ 79127 h 107052"/>
                <a:gd name="connsiteX2" fmla="*/ 3806 w 30194"/>
                <a:gd name="connsiteY2" fmla="*/ 37825 h 107052"/>
                <a:gd name="connsiteX3" fmla="*/ 686 w 30194"/>
                <a:gd name="connsiteY3" fmla="*/ 686 h 107052"/>
                <a:gd name="connsiteX4" fmla="*/ 27971 w 30194"/>
                <a:gd name="connsiteY4" fmla="*/ 686 h 107052"/>
                <a:gd name="connsiteX5" fmla="*/ 27193 w 30194"/>
                <a:gd name="connsiteY5" fmla="*/ 30688 h 107052"/>
                <a:gd name="connsiteX6" fmla="*/ 27193 w 30194"/>
                <a:gd name="connsiteY6" fmla="*/ 69319 h 107052"/>
                <a:gd name="connsiteX7" fmla="*/ 30304 w 30194"/>
                <a:gd name="connsiteY7" fmla="*/ 106458 h 107052"/>
                <a:gd name="connsiteX8" fmla="*/ 3029 w 30194"/>
                <a:gd name="connsiteY8" fmla="*/ 106458 h 107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194" h="107052">
                  <a:moveTo>
                    <a:pt x="3029" y="106458"/>
                  </a:moveTo>
                  <a:cubicBezTo>
                    <a:pt x="3486" y="97848"/>
                    <a:pt x="3806" y="91159"/>
                    <a:pt x="3806" y="79127"/>
                  </a:cubicBezTo>
                  <a:lnTo>
                    <a:pt x="3806" y="37825"/>
                  </a:lnTo>
                  <a:cubicBezTo>
                    <a:pt x="3806" y="22975"/>
                    <a:pt x="2873" y="11684"/>
                    <a:pt x="686" y="686"/>
                  </a:cubicBezTo>
                  <a:lnTo>
                    <a:pt x="27971" y="686"/>
                  </a:lnTo>
                  <a:cubicBezTo>
                    <a:pt x="27971" y="8262"/>
                    <a:pt x="27193" y="18812"/>
                    <a:pt x="27193" y="30688"/>
                  </a:cubicBezTo>
                  <a:lnTo>
                    <a:pt x="27193" y="69319"/>
                  </a:lnTo>
                  <a:cubicBezTo>
                    <a:pt x="27193" y="80161"/>
                    <a:pt x="28895" y="96356"/>
                    <a:pt x="30304" y="106458"/>
                  </a:cubicBezTo>
                  <a:lnTo>
                    <a:pt x="3029" y="106458"/>
                  </a:lnTo>
                  <a:close/>
                </a:path>
              </a:pathLst>
            </a:custGeom>
            <a:solidFill>
              <a:srgbClr val="FFFFFF"/>
            </a:solidFill>
            <a:ln w="9525" cap="flat">
              <a:noFill/>
              <a:prstDash val="solid"/>
              <a:miter/>
            </a:ln>
          </p:spPr>
          <p:txBody>
            <a:bodyPr rtlCol="0" anchor="ctr"/>
            <a:lstStyle/>
            <a:p>
              <a:endParaRPr lang="en-US"/>
            </a:p>
          </p:txBody>
        </p:sp>
        <p:sp>
          <p:nvSpPr>
            <p:cNvPr id="28" name="Freeform: Shape 22">
              <a:extLst>
                <a:ext uri="{FF2B5EF4-FFF2-40B4-BE49-F238E27FC236}">
                  <a16:creationId xmlns:a16="http://schemas.microsoft.com/office/drawing/2014/main" id="{990AEAA1-3EC3-A944-8C97-8C6A61E2CAE9}"/>
                </a:ext>
              </a:extLst>
            </p:cNvPr>
            <p:cNvSpPr/>
            <p:nvPr/>
          </p:nvSpPr>
          <p:spPr>
            <a:xfrm>
              <a:off x="11415257" y="6472094"/>
              <a:ext cx="86923" cy="112542"/>
            </a:xfrm>
            <a:custGeom>
              <a:avLst/>
              <a:gdLst>
                <a:gd name="connsiteX0" fmla="*/ 45447 w 86922"/>
                <a:gd name="connsiteY0" fmla="*/ 64826 h 112542"/>
                <a:gd name="connsiteX1" fmla="*/ 24851 w 86922"/>
                <a:gd name="connsiteY1" fmla="*/ 42611 h 112542"/>
                <a:gd name="connsiteX2" fmla="*/ 44504 w 86922"/>
                <a:gd name="connsiteY2" fmla="*/ 16982 h 112542"/>
                <a:gd name="connsiteX3" fmla="*/ 65421 w 86922"/>
                <a:gd name="connsiteY3" fmla="*/ 42537 h 112542"/>
                <a:gd name="connsiteX4" fmla="*/ 45447 w 86922"/>
                <a:gd name="connsiteY4" fmla="*/ 64826 h 112542"/>
                <a:gd name="connsiteX5" fmla="*/ 49665 w 86922"/>
                <a:gd name="connsiteY5" fmla="*/ 686 h 112542"/>
                <a:gd name="connsiteX6" fmla="*/ 23295 w 86922"/>
                <a:gd name="connsiteY6" fmla="*/ 13432 h 112542"/>
                <a:gd name="connsiteX7" fmla="*/ 20486 w 86922"/>
                <a:gd name="connsiteY7" fmla="*/ 2626 h 112542"/>
                <a:gd name="connsiteX8" fmla="*/ 686 w 86922"/>
                <a:gd name="connsiteY8" fmla="*/ 4117 h 112542"/>
                <a:gd name="connsiteX9" fmla="*/ 5362 w 86922"/>
                <a:gd name="connsiteY9" fmla="*/ 42620 h 112542"/>
                <a:gd name="connsiteX10" fmla="*/ 5362 w 86922"/>
                <a:gd name="connsiteY10" fmla="*/ 73720 h 112542"/>
                <a:gd name="connsiteX11" fmla="*/ 2251 w 86922"/>
                <a:gd name="connsiteY11" fmla="*/ 112460 h 112542"/>
                <a:gd name="connsiteX12" fmla="*/ 27971 w 86922"/>
                <a:gd name="connsiteY12" fmla="*/ 110969 h 112542"/>
                <a:gd name="connsiteX13" fmla="*/ 26406 w 86922"/>
                <a:gd name="connsiteY13" fmla="*/ 82623 h 112542"/>
                <a:gd name="connsiteX14" fmla="*/ 26406 w 86922"/>
                <a:gd name="connsiteY14" fmla="*/ 73720 h 112542"/>
                <a:gd name="connsiteX15" fmla="*/ 50589 w 86922"/>
                <a:gd name="connsiteY15" fmla="*/ 81140 h 112542"/>
                <a:gd name="connsiteX16" fmla="*/ 86438 w 86922"/>
                <a:gd name="connsiteY16" fmla="*/ 42400 h 112542"/>
                <a:gd name="connsiteX17" fmla="*/ 49665 w 86922"/>
                <a:gd name="connsiteY17" fmla="*/ 686 h 112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6922" h="112542">
                  <a:moveTo>
                    <a:pt x="45447" y="64826"/>
                  </a:moveTo>
                  <a:cubicBezTo>
                    <a:pt x="32344" y="64826"/>
                    <a:pt x="24851" y="57278"/>
                    <a:pt x="24851" y="42611"/>
                  </a:cubicBezTo>
                  <a:cubicBezTo>
                    <a:pt x="24851" y="27385"/>
                    <a:pt x="31246" y="16982"/>
                    <a:pt x="44504" y="16982"/>
                  </a:cubicBezTo>
                  <a:cubicBezTo>
                    <a:pt x="56838" y="16982"/>
                    <a:pt x="65421" y="27532"/>
                    <a:pt x="65421" y="42537"/>
                  </a:cubicBezTo>
                  <a:cubicBezTo>
                    <a:pt x="65421" y="55923"/>
                    <a:pt x="58714" y="64826"/>
                    <a:pt x="45447" y="64826"/>
                  </a:cubicBezTo>
                  <a:moveTo>
                    <a:pt x="49665" y="686"/>
                  </a:moveTo>
                  <a:cubicBezTo>
                    <a:pt x="34531" y="686"/>
                    <a:pt x="28291" y="7951"/>
                    <a:pt x="23295" y="13432"/>
                  </a:cubicBezTo>
                  <a:cubicBezTo>
                    <a:pt x="22216" y="9452"/>
                    <a:pt x="21731" y="6039"/>
                    <a:pt x="20486" y="2626"/>
                  </a:cubicBezTo>
                  <a:lnTo>
                    <a:pt x="686" y="4117"/>
                  </a:lnTo>
                  <a:cubicBezTo>
                    <a:pt x="3184" y="17156"/>
                    <a:pt x="5362" y="29298"/>
                    <a:pt x="5362" y="42620"/>
                  </a:cubicBezTo>
                  <a:lnTo>
                    <a:pt x="5362" y="73720"/>
                  </a:lnTo>
                  <a:cubicBezTo>
                    <a:pt x="5362" y="84700"/>
                    <a:pt x="3029" y="105332"/>
                    <a:pt x="2251" y="112460"/>
                  </a:cubicBezTo>
                  <a:lnTo>
                    <a:pt x="27971" y="110969"/>
                  </a:lnTo>
                  <a:cubicBezTo>
                    <a:pt x="26406" y="99559"/>
                    <a:pt x="26406" y="86786"/>
                    <a:pt x="26406" y="82623"/>
                  </a:cubicBezTo>
                  <a:lnTo>
                    <a:pt x="26406" y="73720"/>
                  </a:lnTo>
                  <a:cubicBezTo>
                    <a:pt x="32024" y="76986"/>
                    <a:pt x="37953" y="81140"/>
                    <a:pt x="50589" y="81140"/>
                  </a:cubicBezTo>
                  <a:cubicBezTo>
                    <a:pt x="71954" y="81140"/>
                    <a:pt x="86438" y="64835"/>
                    <a:pt x="86438" y="42400"/>
                  </a:cubicBezTo>
                  <a:cubicBezTo>
                    <a:pt x="86438" y="18034"/>
                    <a:pt x="71496" y="686"/>
                    <a:pt x="49665" y="686"/>
                  </a:cubicBezTo>
                </a:path>
              </a:pathLst>
            </a:custGeom>
            <a:solidFill>
              <a:srgbClr val="FFFFFF"/>
            </a:solidFill>
            <a:ln w="9525" cap="flat">
              <a:noFill/>
              <a:prstDash val="solid"/>
              <a:miter/>
            </a:ln>
          </p:spPr>
          <p:txBody>
            <a:bodyPr rtlCol="0" anchor="ctr"/>
            <a:lstStyle/>
            <a:p>
              <a:endParaRPr lang="en-US"/>
            </a:p>
          </p:txBody>
        </p:sp>
        <p:sp>
          <p:nvSpPr>
            <p:cNvPr id="29" name="Freeform: Shape 23">
              <a:extLst>
                <a:ext uri="{FF2B5EF4-FFF2-40B4-BE49-F238E27FC236}">
                  <a16:creationId xmlns:a16="http://schemas.microsoft.com/office/drawing/2014/main" id="{36461FAD-71A0-0045-9BF7-CC653F94BC8B}"/>
                </a:ext>
              </a:extLst>
            </p:cNvPr>
            <p:cNvSpPr/>
            <p:nvPr/>
          </p:nvSpPr>
          <p:spPr>
            <a:xfrm>
              <a:off x="11511348" y="6472094"/>
              <a:ext cx="57643" cy="81433"/>
            </a:xfrm>
            <a:custGeom>
              <a:avLst/>
              <a:gdLst>
                <a:gd name="connsiteX0" fmla="*/ 47817 w 57643"/>
                <a:gd name="connsiteY0" fmla="*/ 17046 h 81433"/>
                <a:gd name="connsiteX1" fmla="*/ 35647 w 57643"/>
                <a:gd name="connsiteY1" fmla="*/ 15481 h 81433"/>
                <a:gd name="connsiteX2" fmla="*/ 21712 w 57643"/>
                <a:gd name="connsiteY2" fmla="*/ 21429 h 81433"/>
                <a:gd name="connsiteX3" fmla="*/ 38127 w 57643"/>
                <a:gd name="connsiteY3" fmla="*/ 34367 h 81433"/>
                <a:gd name="connsiteX4" fmla="*/ 57753 w 57643"/>
                <a:gd name="connsiteY4" fmla="*/ 58156 h 81433"/>
                <a:gd name="connsiteX5" fmla="*/ 24805 w 57643"/>
                <a:gd name="connsiteY5" fmla="*/ 81131 h 81433"/>
                <a:gd name="connsiteX6" fmla="*/ 2086 w 57643"/>
                <a:gd name="connsiteY6" fmla="*/ 77727 h 81433"/>
                <a:gd name="connsiteX7" fmla="*/ 2086 w 57643"/>
                <a:gd name="connsiteY7" fmla="*/ 61432 h 81433"/>
                <a:gd name="connsiteX8" fmla="*/ 25583 w 57643"/>
                <a:gd name="connsiteY8" fmla="*/ 66336 h 81433"/>
                <a:gd name="connsiteX9" fmla="*/ 36727 w 57643"/>
                <a:gd name="connsiteY9" fmla="*/ 58751 h 81433"/>
                <a:gd name="connsiteX10" fmla="*/ 20468 w 57643"/>
                <a:gd name="connsiteY10" fmla="*/ 45968 h 81433"/>
                <a:gd name="connsiteX11" fmla="*/ 686 w 57643"/>
                <a:gd name="connsiteY11" fmla="*/ 21429 h 81433"/>
                <a:gd name="connsiteX12" fmla="*/ 32088 w 57643"/>
                <a:gd name="connsiteY12" fmla="*/ 686 h 81433"/>
                <a:gd name="connsiteX13" fmla="*/ 50836 w 57643"/>
                <a:gd name="connsiteY13" fmla="*/ 2242 h 81433"/>
                <a:gd name="connsiteX14" fmla="*/ 47817 w 57643"/>
                <a:gd name="connsiteY14" fmla="*/ 17046 h 81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7643" h="81433">
                  <a:moveTo>
                    <a:pt x="47817" y="17046"/>
                  </a:moveTo>
                  <a:cubicBezTo>
                    <a:pt x="43141" y="16305"/>
                    <a:pt x="40314" y="15481"/>
                    <a:pt x="35647" y="15481"/>
                  </a:cubicBezTo>
                  <a:cubicBezTo>
                    <a:pt x="27440" y="15481"/>
                    <a:pt x="21712" y="17430"/>
                    <a:pt x="21712" y="21429"/>
                  </a:cubicBezTo>
                  <a:cubicBezTo>
                    <a:pt x="21712" y="26049"/>
                    <a:pt x="29462" y="29755"/>
                    <a:pt x="38127" y="34367"/>
                  </a:cubicBezTo>
                  <a:cubicBezTo>
                    <a:pt x="46380" y="38832"/>
                    <a:pt x="57753" y="44770"/>
                    <a:pt x="57753" y="58156"/>
                  </a:cubicBezTo>
                  <a:cubicBezTo>
                    <a:pt x="57753" y="72851"/>
                    <a:pt x="44669" y="81131"/>
                    <a:pt x="24805" y="81131"/>
                  </a:cubicBezTo>
                  <a:cubicBezTo>
                    <a:pt x="15783" y="81131"/>
                    <a:pt x="9562" y="79356"/>
                    <a:pt x="2086" y="77727"/>
                  </a:cubicBezTo>
                  <a:lnTo>
                    <a:pt x="2086" y="61432"/>
                  </a:lnTo>
                  <a:cubicBezTo>
                    <a:pt x="7851" y="63216"/>
                    <a:pt x="17202" y="66336"/>
                    <a:pt x="25583" y="66336"/>
                  </a:cubicBezTo>
                  <a:cubicBezTo>
                    <a:pt x="31155" y="66336"/>
                    <a:pt x="36727" y="63801"/>
                    <a:pt x="36727" y="58751"/>
                  </a:cubicBezTo>
                  <a:cubicBezTo>
                    <a:pt x="36727" y="54148"/>
                    <a:pt x="30066" y="51312"/>
                    <a:pt x="20468" y="45968"/>
                  </a:cubicBezTo>
                  <a:cubicBezTo>
                    <a:pt x="11748" y="41659"/>
                    <a:pt x="686" y="32729"/>
                    <a:pt x="686" y="21429"/>
                  </a:cubicBezTo>
                  <a:cubicBezTo>
                    <a:pt x="686" y="8079"/>
                    <a:pt x="14072" y="686"/>
                    <a:pt x="32088" y="686"/>
                  </a:cubicBezTo>
                  <a:cubicBezTo>
                    <a:pt x="37971" y="686"/>
                    <a:pt x="45063" y="1537"/>
                    <a:pt x="50836" y="2242"/>
                  </a:cubicBezTo>
                  <a:lnTo>
                    <a:pt x="47817" y="17046"/>
                  </a:lnTo>
                  <a:close/>
                </a:path>
              </a:pathLst>
            </a:custGeom>
            <a:solidFill>
              <a:srgbClr val="FFFFFF"/>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211919386"/>
      </p:ext>
    </p:extLst>
  </p:cSld>
  <p:clrMapOvr>
    <a:masterClrMapping/>
  </p:clrMapOvr>
  <p:extLst>
    <p:ext uri="{DCECCB84-F9BA-43D5-87BE-67443E8EF086}">
      <p15:sldGuideLst xmlns:p15="http://schemas.microsoft.com/office/powerpoint/2012/main">
        <p15:guide id="1" pos="248">
          <p15:clr>
            <a:srgbClr val="F26B43"/>
          </p15:clr>
        </p15:guide>
        <p15:guide id="2" pos="7425">
          <p15:clr>
            <a:srgbClr val="F26B43"/>
          </p15:clr>
        </p15:guide>
        <p15:guide id="3" orient="horz" pos="232">
          <p15:clr>
            <a:srgbClr val="F26B43"/>
          </p15:clr>
        </p15:guide>
        <p15:guide id="5" orient="horz" pos="1136">
          <p15:clr>
            <a:srgbClr val="F26B43"/>
          </p15:clr>
        </p15:guide>
        <p15:guide id="6" orient="horz" pos="3584">
          <p15:clr>
            <a:srgbClr val="F26B43"/>
          </p15:clr>
        </p15:guide>
        <p15:guide id="7" orient="horz" pos="3906">
          <p15:clr>
            <a:srgbClr val="F26B43"/>
          </p15:clr>
        </p15:guide>
        <p15:guide id="8" orient="horz" pos="4156">
          <p15:clr>
            <a:srgbClr val="F26B43"/>
          </p15:clr>
        </p15:guide>
        <p15:guide id="9" pos="306">
          <p15:clr>
            <a:srgbClr val="A4A3A4"/>
          </p15:clr>
        </p15:guide>
      </p15:sldGuideLst>
    </p:ext>
  </p:extLs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6_Image with 1 quote">
    <p:spTree>
      <p:nvGrpSpPr>
        <p:cNvPr id="1" name=""/>
        <p:cNvGrpSpPr/>
        <p:nvPr/>
      </p:nvGrpSpPr>
      <p:grpSpPr>
        <a:xfrm>
          <a:off x="0" y="0"/>
          <a:ext cx="0" cy="0"/>
          <a:chOff x="0" y="0"/>
          <a:chExt cx="0" cy="0"/>
        </a:xfrm>
      </p:grpSpPr>
      <p:sp>
        <p:nvSpPr>
          <p:cNvPr id="44" name="Picture Placeholder 43">
            <a:extLst>
              <a:ext uri="{FF2B5EF4-FFF2-40B4-BE49-F238E27FC236}">
                <a16:creationId xmlns:a16="http://schemas.microsoft.com/office/drawing/2014/main" id="{92023501-6CBD-9443-91DB-2DC1F261D978}"/>
              </a:ext>
            </a:extLst>
          </p:cNvPr>
          <p:cNvSpPr>
            <a:spLocks noGrp="1"/>
          </p:cNvSpPr>
          <p:nvPr>
            <p:ph type="pic" sz="quarter" idx="23" hasCustomPrompt="1"/>
          </p:nvPr>
        </p:nvSpPr>
        <p:spPr>
          <a:xfrm>
            <a:off x="427038" y="0"/>
            <a:ext cx="4965700" cy="6200775"/>
          </a:xfrm>
        </p:spPr>
        <p:txBody>
          <a:bodyPr/>
          <a:lstStyle/>
          <a:p>
            <a:r>
              <a:rPr lang="en-US"/>
              <a:t> </a:t>
            </a:r>
          </a:p>
        </p:txBody>
      </p:sp>
      <p:sp>
        <p:nvSpPr>
          <p:cNvPr id="42" name="Text Placeholder 41">
            <a:extLst>
              <a:ext uri="{FF2B5EF4-FFF2-40B4-BE49-F238E27FC236}">
                <a16:creationId xmlns:a16="http://schemas.microsoft.com/office/drawing/2014/main" id="{AD44838E-A9C5-B74A-B1A0-D254127BC862}"/>
              </a:ext>
            </a:extLst>
          </p:cNvPr>
          <p:cNvSpPr>
            <a:spLocks noGrp="1"/>
          </p:cNvSpPr>
          <p:nvPr>
            <p:ph type="body" sz="quarter" idx="22"/>
          </p:nvPr>
        </p:nvSpPr>
        <p:spPr>
          <a:xfrm>
            <a:off x="6796231" y="5186363"/>
            <a:ext cx="4966478" cy="849312"/>
          </a:xfrm>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endParaRPr lang="en-US"/>
          </a:p>
        </p:txBody>
      </p:sp>
      <p:sp>
        <p:nvSpPr>
          <p:cNvPr id="8" name="Text Placeholder 7">
            <a:extLst>
              <a:ext uri="{FF2B5EF4-FFF2-40B4-BE49-F238E27FC236}">
                <a16:creationId xmlns:a16="http://schemas.microsoft.com/office/drawing/2014/main" id="{1B204642-B0E6-AB4E-BC68-A6FE4B19942A}"/>
              </a:ext>
            </a:extLst>
          </p:cNvPr>
          <p:cNvSpPr>
            <a:spLocks noGrp="1"/>
          </p:cNvSpPr>
          <p:nvPr>
            <p:ph type="body" sz="quarter" idx="21"/>
          </p:nvPr>
        </p:nvSpPr>
        <p:spPr>
          <a:xfrm>
            <a:off x="5847280" y="1310381"/>
            <a:ext cx="5918460" cy="300444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aphicFrame>
        <p:nvGraphicFramePr>
          <p:cNvPr id="4" name="Objet 3" hidden="1">
            <a:extLst>
              <a:ext uri="{FF2B5EF4-FFF2-40B4-BE49-F238E27FC236}">
                <a16:creationId xmlns:a16="http://schemas.microsoft.com/office/drawing/2014/main" id="{5CF9A8CD-44E6-43DE-97D8-919ABD05CE10}"/>
              </a:ext>
            </a:extLst>
          </p:cNvPr>
          <p:cNvGraphicFramePr>
            <a:graphicFrameLocks noChangeAspect="1"/>
          </p:cNvGraphicFramePr>
          <p:nvPr userDrawn="1">
            <p:custDataLst>
              <p:tags r:id="rId1"/>
            </p:custDataLst>
            <p:extLst>
              <p:ext uri="{D42A27DB-BD31-4B8C-83A1-F6EECF244321}">
                <p14:modId xmlns:p14="http://schemas.microsoft.com/office/powerpoint/2010/main" val="301584135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532" imgH="530" progId="TCLayout.ActiveDocument.1">
                  <p:embed/>
                </p:oleObj>
              </mc:Choice>
              <mc:Fallback>
                <p:oleObj name="Diapositive think-cell" r:id="rId4" imgW="532" imgH="530" progId="TCLayout.ActiveDocument.1">
                  <p:embed/>
                  <p:pic>
                    <p:nvPicPr>
                      <p:cNvPr id="4" name="Objet 3" hidden="1">
                        <a:extLst>
                          <a:ext uri="{FF2B5EF4-FFF2-40B4-BE49-F238E27FC236}">
                            <a16:creationId xmlns:a16="http://schemas.microsoft.com/office/drawing/2014/main" id="{5CF9A8CD-44E6-43DE-97D8-919ABD05CE1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7C1DD757-038C-457E-9D36-3DDC777DAD6B}"/>
              </a:ext>
            </a:extLst>
          </p:cNvPr>
          <p:cNvSpPr/>
          <p:nvPr userDrawn="1">
            <p:custDataLst>
              <p:tags r:id="rId2"/>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a:latin typeface="Arial Black" panose="020B0A04020102020204" pitchFamily="34" charset="0"/>
              <a:ea typeface="+mj-ea"/>
              <a:cs typeface="+mj-cs"/>
              <a:sym typeface="Arial Black" panose="020B0A04020102020204" pitchFamily="34" charset="0"/>
            </a:endParaRPr>
          </a:p>
        </p:txBody>
      </p:sp>
      <p:sp>
        <p:nvSpPr>
          <p:cNvPr id="11" name="Espace réservé du numéro de diapositive 10">
            <a:extLst>
              <a:ext uri="{FF2B5EF4-FFF2-40B4-BE49-F238E27FC236}">
                <a16:creationId xmlns:a16="http://schemas.microsoft.com/office/drawing/2014/main" id="{D13C9137-663D-49DC-8F1F-B4154A1768F8}"/>
              </a:ext>
            </a:extLst>
          </p:cNvPr>
          <p:cNvSpPr>
            <a:spLocks noGrp="1"/>
          </p:cNvSpPr>
          <p:nvPr>
            <p:ph type="sldNum" sz="quarter" idx="14"/>
          </p:nvPr>
        </p:nvSpPr>
        <p:spPr/>
        <p:txBody>
          <a:bodyPr/>
          <a:lstStyle/>
          <a:p>
            <a:fld id="{D61AABEC-672F-4B68-B914-690DA978312C}" type="slidenum">
              <a:rPr lang="en-GB" smtClean="0"/>
              <a:pPr/>
              <a:t>‹#›</a:t>
            </a:fld>
            <a:r>
              <a:rPr lang="en-GB"/>
              <a:t> ‒ </a:t>
            </a:r>
          </a:p>
        </p:txBody>
      </p:sp>
      <p:sp>
        <p:nvSpPr>
          <p:cNvPr id="36" name="Titre 7">
            <a:extLst>
              <a:ext uri="{FF2B5EF4-FFF2-40B4-BE49-F238E27FC236}">
                <a16:creationId xmlns:a16="http://schemas.microsoft.com/office/drawing/2014/main" id="{7C416ECF-CA49-4B40-8634-E69BBE5A49BC}"/>
              </a:ext>
            </a:extLst>
          </p:cNvPr>
          <p:cNvSpPr>
            <a:spLocks noGrp="1"/>
          </p:cNvSpPr>
          <p:nvPr>
            <p:ph type="title" hasCustomPrompt="1"/>
          </p:nvPr>
        </p:nvSpPr>
        <p:spPr>
          <a:xfrm>
            <a:off x="5869882" y="638072"/>
            <a:ext cx="11382428" cy="452432"/>
          </a:xfrm>
        </p:spPr>
        <p:txBody>
          <a:bodyPr/>
          <a:lstStyle>
            <a:lvl1pPr>
              <a:defRPr sz="2600" b="1" cap="none" spc="0">
                <a:solidFill>
                  <a:schemeClr val="tx1">
                    <a:lumMod val="65000"/>
                    <a:lumOff val="35000"/>
                  </a:schemeClr>
                </a:solidFill>
              </a:defRPr>
            </a:lvl1pPr>
          </a:lstStyle>
          <a:p>
            <a:r>
              <a:rPr lang="en-US" spc="-50">
                <a:solidFill>
                  <a:schemeClr val="bg1"/>
                </a:solidFill>
              </a:rPr>
              <a:t>Title of the slide</a:t>
            </a:r>
          </a:p>
        </p:txBody>
      </p:sp>
      <p:sp>
        <p:nvSpPr>
          <p:cNvPr id="41" name="Text Placeholder 10">
            <a:extLst>
              <a:ext uri="{FF2B5EF4-FFF2-40B4-BE49-F238E27FC236}">
                <a16:creationId xmlns:a16="http://schemas.microsoft.com/office/drawing/2014/main" id="{6F4558D4-25A4-7446-8B77-5BE361D26433}"/>
              </a:ext>
            </a:extLst>
          </p:cNvPr>
          <p:cNvSpPr>
            <a:spLocks noGrp="1"/>
          </p:cNvSpPr>
          <p:nvPr>
            <p:ph type="body" sz="quarter" idx="20" hasCustomPrompt="1"/>
          </p:nvPr>
        </p:nvSpPr>
        <p:spPr>
          <a:xfrm>
            <a:off x="5847280" y="381398"/>
            <a:ext cx="8986837" cy="365126"/>
          </a:xfrm>
        </p:spPr>
        <p:txBody>
          <a:bodyPr/>
          <a:lstStyle>
            <a:lvl1pPr>
              <a:defRPr sz="1200" spc="600" baseline="0">
                <a:solidFill>
                  <a:schemeClr val="bg1"/>
                </a:solidFill>
              </a:defRPr>
            </a:lvl1pPr>
          </a:lstStyle>
          <a:p>
            <a:pPr lvl="0"/>
            <a:r>
              <a:rPr lang="en-US"/>
              <a:t>SUBTITLE OF THE SLIDE</a:t>
            </a:r>
          </a:p>
        </p:txBody>
      </p:sp>
    </p:spTree>
    <p:extLst>
      <p:ext uri="{BB962C8B-B14F-4D97-AF65-F5344CB8AC3E}">
        <p14:creationId xmlns:p14="http://schemas.microsoft.com/office/powerpoint/2010/main" val="2188534138"/>
      </p:ext>
    </p:extLst>
  </p:cSld>
  <p:clrMapOvr>
    <a:masterClrMapping/>
  </p:clrMapOvr>
  <p:extLst>
    <p:ext uri="{DCECCB84-F9BA-43D5-87BE-67443E8EF086}">
      <p15:sldGuideLst xmlns:p15="http://schemas.microsoft.com/office/powerpoint/2012/main">
        <p15:guide id="1" pos="248">
          <p15:clr>
            <a:srgbClr val="F26B43"/>
          </p15:clr>
        </p15:guide>
        <p15:guide id="2" pos="7425">
          <p15:clr>
            <a:srgbClr val="F26B43"/>
          </p15:clr>
        </p15:guide>
        <p15:guide id="3" orient="horz" pos="232">
          <p15:clr>
            <a:srgbClr val="F26B43"/>
          </p15:clr>
        </p15:guide>
        <p15:guide id="5" orient="horz" pos="1136">
          <p15:clr>
            <a:srgbClr val="F26B43"/>
          </p15:clr>
        </p15:guide>
        <p15:guide id="6" orient="horz" pos="3584">
          <p15:clr>
            <a:srgbClr val="F26B43"/>
          </p15:clr>
        </p15:guide>
        <p15:guide id="7" orient="horz" pos="3906">
          <p15:clr>
            <a:srgbClr val="F26B43"/>
          </p15:clr>
        </p15:guide>
        <p15:guide id="8" orient="horz" pos="4156">
          <p15:clr>
            <a:srgbClr val="F26B43"/>
          </p15:clr>
        </p15:guide>
        <p15:guide id="9" pos="306">
          <p15:clr>
            <a:srgbClr val="A4A3A4"/>
          </p15:clr>
        </p15:guide>
      </p15:sldGuideLst>
    </p:ext>
  </p:extLs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2_Text &amp; visual">
    <p:spTree>
      <p:nvGrpSpPr>
        <p:cNvPr id="1" name=""/>
        <p:cNvGrpSpPr/>
        <p:nvPr/>
      </p:nvGrpSpPr>
      <p:grpSpPr>
        <a:xfrm>
          <a:off x="0" y="0"/>
          <a:ext cx="0" cy="0"/>
          <a:chOff x="0" y="0"/>
          <a:chExt cx="0" cy="0"/>
        </a:xfrm>
      </p:grpSpPr>
      <p:sp>
        <p:nvSpPr>
          <p:cNvPr id="13" name="Espace réservé pour une image  14">
            <a:extLst>
              <a:ext uri="{FF2B5EF4-FFF2-40B4-BE49-F238E27FC236}">
                <a16:creationId xmlns:a16="http://schemas.microsoft.com/office/drawing/2014/main" id="{CF658DAE-7146-4BB8-8107-92D632B4BBF9}"/>
              </a:ext>
            </a:extLst>
          </p:cNvPr>
          <p:cNvSpPr>
            <a:spLocks noGrp="1"/>
          </p:cNvSpPr>
          <p:nvPr>
            <p:ph type="pic" sz="quarter" idx="16" hasCustomPrompt="1"/>
          </p:nvPr>
        </p:nvSpPr>
        <p:spPr>
          <a:xfrm>
            <a:off x="8671560" y="1368596"/>
            <a:ext cx="3520440" cy="4321004"/>
          </a:xfrm>
          <a:prstGeom prst="rect">
            <a:avLst/>
          </a:prstGeom>
          <a:pattFill prst="wdUpDiag">
            <a:fgClr>
              <a:schemeClr val="bg1">
                <a:lumMod val="75000"/>
              </a:schemeClr>
            </a:fgClr>
            <a:bgClr>
              <a:schemeClr val="bg1">
                <a:lumMod val="85000"/>
              </a:schemeClr>
            </a:bgClr>
          </a:pattFill>
        </p:spPr>
        <p:txBody>
          <a:bodyPr wrap="square">
            <a:noAutofit/>
          </a:bodyPr>
          <a:lstStyle/>
          <a:p>
            <a:r>
              <a:rPr lang="en-GB"/>
              <a:t> </a:t>
            </a:r>
          </a:p>
        </p:txBody>
      </p:sp>
      <p:graphicFrame>
        <p:nvGraphicFramePr>
          <p:cNvPr id="4" name="Objet 3" hidden="1">
            <a:extLst>
              <a:ext uri="{FF2B5EF4-FFF2-40B4-BE49-F238E27FC236}">
                <a16:creationId xmlns:a16="http://schemas.microsoft.com/office/drawing/2014/main" id="{5CF9A8CD-44E6-43DE-97D8-919ABD05CE10}"/>
              </a:ext>
            </a:extLst>
          </p:cNvPr>
          <p:cNvGraphicFramePr>
            <a:graphicFrameLocks noChangeAspect="1"/>
          </p:cNvGraphicFramePr>
          <p:nvPr userDrawn="1">
            <p:custDataLst>
              <p:tags r:id="rId1"/>
            </p:custDataLst>
            <p:extLst>
              <p:ext uri="{D42A27DB-BD31-4B8C-83A1-F6EECF244321}">
                <p14:modId xmlns:p14="http://schemas.microsoft.com/office/powerpoint/2010/main" val="168887596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532" imgH="530" progId="TCLayout.ActiveDocument.1">
                  <p:embed/>
                </p:oleObj>
              </mc:Choice>
              <mc:Fallback>
                <p:oleObj name="Diapositive think-cell" r:id="rId4" imgW="532" imgH="530" progId="TCLayout.ActiveDocument.1">
                  <p:embed/>
                  <p:pic>
                    <p:nvPicPr>
                      <p:cNvPr id="4" name="Objet 3" hidden="1">
                        <a:extLst>
                          <a:ext uri="{FF2B5EF4-FFF2-40B4-BE49-F238E27FC236}">
                            <a16:creationId xmlns:a16="http://schemas.microsoft.com/office/drawing/2014/main" id="{5CF9A8CD-44E6-43DE-97D8-919ABD05CE1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7C1DD757-038C-457E-9D36-3DDC777DAD6B}"/>
              </a:ext>
            </a:extLst>
          </p:cNvPr>
          <p:cNvSpPr/>
          <p:nvPr userDrawn="1">
            <p:custDataLst>
              <p:tags r:id="rId2"/>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a:latin typeface="Arial Black" panose="020B0A04020102020204" pitchFamily="34" charset="0"/>
              <a:ea typeface="+mj-ea"/>
              <a:cs typeface="+mj-cs"/>
              <a:sym typeface="Arial Black" panose="020B0A04020102020204" pitchFamily="34" charset="0"/>
            </a:endParaRPr>
          </a:p>
        </p:txBody>
      </p:sp>
      <p:sp>
        <p:nvSpPr>
          <p:cNvPr id="11" name="Espace réservé du numéro de diapositive 10">
            <a:extLst>
              <a:ext uri="{FF2B5EF4-FFF2-40B4-BE49-F238E27FC236}">
                <a16:creationId xmlns:a16="http://schemas.microsoft.com/office/drawing/2014/main" id="{D13C9137-663D-49DC-8F1F-B4154A1768F8}"/>
              </a:ext>
            </a:extLst>
          </p:cNvPr>
          <p:cNvSpPr>
            <a:spLocks noGrp="1"/>
          </p:cNvSpPr>
          <p:nvPr>
            <p:ph type="sldNum" sz="quarter" idx="14"/>
          </p:nvPr>
        </p:nvSpPr>
        <p:spPr/>
        <p:txBody>
          <a:bodyPr/>
          <a:lstStyle/>
          <a:p>
            <a:fld id="{D61AABEC-672F-4B68-B914-690DA978312C}" type="slidenum">
              <a:rPr lang="en-GB" smtClean="0"/>
              <a:pPr/>
              <a:t>‹#›</a:t>
            </a:fld>
            <a:r>
              <a:rPr lang="en-GB"/>
              <a:t> ‒ </a:t>
            </a:r>
          </a:p>
        </p:txBody>
      </p:sp>
      <p:sp>
        <p:nvSpPr>
          <p:cNvPr id="10" name="Content Placeholder 2">
            <a:extLst>
              <a:ext uri="{FF2B5EF4-FFF2-40B4-BE49-F238E27FC236}">
                <a16:creationId xmlns:a16="http://schemas.microsoft.com/office/drawing/2014/main" id="{BC255F4D-0F63-429F-A210-8AB39E1597B6}"/>
              </a:ext>
            </a:extLst>
          </p:cNvPr>
          <p:cNvSpPr>
            <a:spLocks noGrp="1"/>
          </p:cNvSpPr>
          <p:nvPr>
            <p:ph idx="1" hasCustomPrompt="1"/>
          </p:nvPr>
        </p:nvSpPr>
        <p:spPr>
          <a:xfrm>
            <a:off x="409650" y="1808820"/>
            <a:ext cx="7981194" cy="3868080"/>
          </a:xfrm>
        </p:spPr>
        <p:txBody>
          <a:bodyPr>
            <a:normAutofit/>
          </a:bodyPr>
          <a:lstStyle>
            <a:lvl1pPr>
              <a:spcBef>
                <a:spcPts val="1800"/>
              </a:spcBef>
              <a:defRPr sz="1600">
                <a:solidFill>
                  <a:schemeClr val="tx1">
                    <a:lumMod val="65000"/>
                    <a:lumOff val="35000"/>
                  </a:schemeClr>
                </a:solidFill>
              </a:defRPr>
            </a:lvl1pPr>
            <a:lvl2pPr>
              <a:defRPr sz="1600">
                <a:solidFill>
                  <a:schemeClr val="tx1">
                    <a:lumMod val="65000"/>
                    <a:lumOff val="35000"/>
                  </a:schemeClr>
                </a:solidFill>
              </a:defRPr>
            </a:lvl2pPr>
            <a:lvl3pPr>
              <a:defRPr sz="1400">
                <a:solidFill>
                  <a:schemeClr val="tx1">
                    <a:lumMod val="65000"/>
                    <a:lumOff val="35000"/>
                  </a:schemeClr>
                </a:solidFill>
              </a:defRPr>
            </a:lvl3pPr>
            <a:lvl4pPr>
              <a:defRPr>
                <a:solidFill>
                  <a:schemeClr val="bg2"/>
                </a:solidFill>
              </a:defRPr>
            </a:lvl4pPr>
            <a:lvl5pPr>
              <a:defRPr>
                <a:solidFill>
                  <a:schemeClr val="bg2"/>
                </a:solidFill>
              </a:defRPr>
            </a:lvl5pPr>
          </a:lstStyle>
          <a:p>
            <a:pPr lvl="0"/>
            <a:r>
              <a:rPr lang="en-GB"/>
              <a:t>Click to change the text styles on the slide master</a:t>
            </a:r>
          </a:p>
          <a:p>
            <a:pPr lvl="1"/>
            <a:r>
              <a:rPr lang="en-GB"/>
              <a:t>Second level</a:t>
            </a:r>
          </a:p>
          <a:p>
            <a:pPr lvl="2"/>
            <a:r>
              <a:rPr lang="en-GB"/>
              <a:t>Third level</a:t>
            </a:r>
          </a:p>
        </p:txBody>
      </p:sp>
      <p:sp>
        <p:nvSpPr>
          <p:cNvPr id="3" name="Titre 2">
            <a:extLst>
              <a:ext uri="{FF2B5EF4-FFF2-40B4-BE49-F238E27FC236}">
                <a16:creationId xmlns:a16="http://schemas.microsoft.com/office/drawing/2014/main" id="{8F43575F-7025-4100-95D8-AB5D8B996E18}"/>
              </a:ext>
            </a:extLst>
          </p:cNvPr>
          <p:cNvSpPr>
            <a:spLocks noGrp="1"/>
          </p:cNvSpPr>
          <p:nvPr>
            <p:ph type="title" hasCustomPrompt="1"/>
          </p:nvPr>
        </p:nvSpPr>
        <p:spPr>
          <a:xfrm>
            <a:off x="404786" y="382816"/>
            <a:ext cx="11384280" cy="452432"/>
          </a:xfrm>
        </p:spPr>
        <p:txBody>
          <a:bodyPr/>
          <a:lstStyle>
            <a:lvl1pPr>
              <a:defRPr/>
            </a:lvl1pPr>
          </a:lstStyle>
          <a:p>
            <a:r>
              <a:rPr lang="fr-FR" err="1"/>
              <a:t>Title</a:t>
            </a:r>
            <a:r>
              <a:rPr lang="fr-FR"/>
              <a:t> of the slide</a:t>
            </a:r>
          </a:p>
        </p:txBody>
      </p:sp>
      <p:sp>
        <p:nvSpPr>
          <p:cNvPr id="14" name="Text Placeholder 5">
            <a:extLst>
              <a:ext uri="{FF2B5EF4-FFF2-40B4-BE49-F238E27FC236}">
                <a16:creationId xmlns:a16="http://schemas.microsoft.com/office/drawing/2014/main" id="{3946F594-BA66-4464-A354-77BE6FF12C05}"/>
              </a:ext>
            </a:extLst>
          </p:cNvPr>
          <p:cNvSpPr>
            <a:spLocks noGrp="1"/>
          </p:cNvSpPr>
          <p:nvPr>
            <p:ph type="body" sz="quarter" idx="15" hasCustomPrompt="1"/>
          </p:nvPr>
        </p:nvSpPr>
        <p:spPr>
          <a:xfrm>
            <a:off x="409650" y="1368596"/>
            <a:ext cx="7981194" cy="353943"/>
          </a:xfrm>
          <a:noFill/>
        </p:spPr>
        <p:txBody>
          <a:bodyPr wrap="square" lIns="72000" rIns="72000" bIns="0">
            <a:spAutoFit/>
          </a:bodyPr>
          <a:lstStyle>
            <a:lvl1pPr marL="0" indent="0">
              <a:buNone/>
              <a:defRPr sz="2000">
                <a:solidFill>
                  <a:schemeClr val="tx1">
                    <a:lumMod val="65000"/>
                    <a:lumOff val="35000"/>
                  </a:schemeClr>
                </a:solidFill>
              </a:defRPr>
            </a:lvl1pPr>
          </a:lstStyle>
          <a:p>
            <a:pPr lvl="0"/>
            <a:r>
              <a:rPr lang="en-GB"/>
              <a:t>Subtitle of the slide</a:t>
            </a:r>
          </a:p>
        </p:txBody>
      </p:sp>
      <p:sp>
        <p:nvSpPr>
          <p:cNvPr id="5" name="Footer Placeholder 4">
            <a:extLst>
              <a:ext uri="{FF2B5EF4-FFF2-40B4-BE49-F238E27FC236}">
                <a16:creationId xmlns:a16="http://schemas.microsoft.com/office/drawing/2014/main" id="{B29368F8-6E35-4241-B5CE-42635516734C}"/>
              </a:ext>
            </a:extLst>
          </p:cNvPr>
          <p:cNvSpPr>
            <a:spLocks noGrp="1"/>
          </p:cNvSpPr>
          <p:nvPr>
            <p:ph type="ftr" sz="quarter" idx="17"/>
          </p:nvPr>
        </p:nvSpPr>
        <p:spPr>
          <a:xfrm>
            <a:off x="402335" y="5916168"/>
            <a:ext cx="11384853" cy="219456"/>
          </a:xfrm>
        </p:spPr>
        <p:txBody>
          <a:bodyPr/>
          <a:lstStyle/>
          <a:p>
            <a:endParaRPr lang="en-US"/>
          </a:p>
        </p:txBody>
      </p:sp>
    </p:spTree>
    <p:extLst>
      <p:ext uri="{BB962C8B-B14F-4D97-AF65-F5344CB8AC3E}">
        <p14:creationId xmlns:p14="http://schemas.microsoft.com/office/powerpoint/2010/main" val="756541933"/>
      </p:ext>
    </p:extLst>
  </p:cSld>
  <p:clrMapOvr>
    <a:masterClrMapping/>
  </p:clrMapOvr>
  <p:extLst>
    <p:ext uri="{DCECCB84-F9BA-43D5-87BE-67443E8EF086}">
      <p15:sldGuideLst xmlns:p15="http://schemas.microsoft.com/office/powerpoint/2012/main">
        <p15:guide id="1" pos="248">
          <p15:clr>
            <a:srgbClr val="F26B43"/>
          </p15:clr>
        </p15:guide>
        <p15:guide id="2" pos="7425">
          <p15:clr>
            <a:srgbClr val="F26B43"/>
          </p15:clr>
        </p15:guide>
        <p15:guide id="3" orient="horz" pos="232">
          <p15:clr>
            <a:srgbClr val="F26B43"/>
          </p15:clr>
        </p15:guide>
        <p15:guide id="5" orient="horz" pos="1136">
          <p15:clr>
            <a:srgbClr val="F26B43"/>
          </p15:clr>
        </p15:guide>
        <p15:guide id="6" orient="horz" pos="3584">
          <p15:clr>
            <a:srgbClr val="F26B43"/>
          </p15:clr>
        </p15:guide>
        <p15:guide id="7" orient="horz" pos="3906">
          <p15:clr>
            <a:srgbClr val="F26B43"/>
          </p15:clr>
        </p15:guide>
        <p15:guide id="8" orient="horz" pos="4156">
          <p15:clr>
            <a:srgbClr val="F26B43"/>
          </p15:clr>
        </p15:guide>
        <p15:guide id="9" pos="306">
          <p15:clr>
            <a:srgbClr val="A4A3A4"/>
          </p15:clr>
        </p15:guide>
      </p15:sldGuideLst>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6_Text &amp; small visual with subtitle">
    <p:spTree>
      <p:nvGrpSpPr>
        <p:cNvPr id="1" name=""/>
        <p:cNvGrpSpPr/>
        <p:nvPr/>
      </p:nvGrpSpPr>
      <p:grpSpPr>
        <a:xfrm>
          <a:off x="0" y="0"/>
          <a:ext cx="0" cy="0"/>
          <a:chOff x="0" y="0"/>
          <a:chExt cx="0" cy="0"/>
        </a:xfrm>
      </p:grpSpPr>
      <p:sp>
        <p:nvSpPr>
          <p:cNvPr id="13" name="Espace réservé pour une image  14">
            <a:extLst>
              <a:ext uri="{FF2B5EF4-FFF2-40B4-BE49-F238E27FC236}">
                <a16:creationId xmlns:a16="http://schemas.microsoft.com/office/drawing/2014/main" id="{CF658DAE-7146-4BB8-8107-92D632B4BBF9}"/>
              </a:ext>
            </a:extLst>
          </p:cNvPr>
          <p:cNvSpPr>
            <a:spLocks noGrp="1"/>
          </p:cNvSpPr>
          <p:nvPr>
            <p:ph type="pic" sz="quarter" idx="16" hasCustomPrompt="1"/>
          </p:nvPr>
        </p:nvSpPr>
        <p:spPr>
          <a:xfrm>
            <a:off x="8671560" y="1368596"/>
            <a:ext cx="3520440" cy="4321004"/>
          </a:xfrm>
          <a:prstGeom prst="rect">
            <a:avLst/>
          </a:prstGeom>
          <a:pattFill prst="wdUpDiag">
            <a:fgClr>
              <a:schemeClr val="bg1">
                <a:lumMod val="75000"/>
              </a:schemeClr>
            </a:fgClr>
            <a:bgClr>
              <a:schemeClr val="bg1">
                <a:lumMod val="85000"/>
              </a:schemeClr>
            </a:bgClr>
          </a:pattFill>
        </p:spPr>
        <p:txBody>
          <a:bodyPr wrap="square">
            <a:noAutofit/>
          </a:bodyPr>
          <a:lstStyle/>
          <a:p>
            <a:r>
              <a:rPr lang="en-GB"/>
              <a:t> </a:t>
            </a:r>
          </a:p>
        </p:txBody>
      </p:sp>
      <p:graphicFrame>
        <p:nvGraphicFramePr>
          <p:cNvPr id="4" name="Objet 3" hidden="1">
            <a:extLst>
              <a:ext uri="{FF2B5EF4-FFF2-40B4-BE49-F238E27FC236}">
                <a16:creationId xmlns:a16="http://schemas.microsoft.com/office/drawing/2014/main" id="{5CF9A8CD-44E6-43DE-97D8-919ABD05CE10}"/>
              </a:ext>
            </a:extLst>
          </p:cNvPr>
          <p:cNvGraphicFramePr>
            <a:graphicFrameLocks noChangeAspect="1"/>
          </p:cNvGraphicFramePr>
          <p:nvPr userDrawn="1">
            <p:custDataLst>
              <p:tags r:id="rId1"/>
            </p:custDataLst>
            <p:extLst>
              <p:ext uri="{D42A27DB-BD31-4B8C-83A1-F6EECF244321}">
                <p14:modId xmlns:p14="http://schemas.microsoft.com/office/powerpoint/2010/main" val="418727938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532" imgH="530" progId="TCLayout.ActiveDocument.1">
                  <p:embed/>
                </p:oleObj>
              </mc:Choice>
              <mc:Fallback>
                <p:oleObj name="Diapositive think-cell" r:id="rId4" imgW="532" imgH="530" progId="TCLayout.ActiveDocument.1">
                  <p:embed/>
                  <p:pic>
                    <p:nvPicPr>
                      <p:cNvPr id="4" name="Objet 3" hidden="1">
                        <a:extLst>
                          <a:ext uri="{FF2B5EF4-FFF2-40B4-BE49-F238E27FC236}">
                            <a16:creationId xmlns:a16="http://schemas.microsoft.com/office/drawing/2014/main" id="{5CF9A8CD-44E6-43DE-97D8-919ABD05CE1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7C1DD757-038C-457E-9D36-3DDC777DAD6B}"/>
              </a:ext>
            </a:extLst>
          </p:cNvPr>
          <p:cNvSpPr/>
          <p:nvPr userDrawn="1">
            <p:custDataLst>
              <p:tags r:id="rId2"/>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a:latin typeface="Arial Black" panose="020B0A04020102020204" pitchFamily="34" charset="0"/>
              <a:ea typeface="+mj-ea"/>
              <a:cs typeface="+mj-cs"/>
              <a:sym typeface="Arial Black" panose="020B0A04020102020204" pitchFamily="34" charset="0"/>
            </a:endParaRPr>
          </a:p>
        </p:txBody>
      </p:sp>
      <p:sp>
        <p:nvSpPr>
          <p:cNvPr id="11" name="Espace réservé du numéro de diapositive 10">
            <a:extLst>
              <a:ext uri="{FF2B5EF4-FFF2-40B4-BE49-F238E27FC236}">
                <a16:creationId xmlns:a16="http://schemas.microsoft.com/office/drawing/2014/main" id="{D13C9137-663D-49DC-8F1F-B4154A1768F8}"/>
              </a:ext>
            </a:extLst>
          </p:cNvPr>
          <p:cNvSpPr>
            <a:spLocks noGrp="1"/>
          </p:cNvSpPr>
          <p:nvPr>
            <p:ph type="sldNum" sz="quarter" idx="14"/>
          </p:nvPr>
        </p:nvSpPr>
        <p:spPr/>
        <p:txBody>
          <a:bodyPr/>
          <a:lstStyle/>
          <a:p>
            <a:fld id="{D61AABEC-672F-4B68-B914-690DA978312C}" type="slidenum">
              <a:rPr lang="en-GB" smtClean="0"/>
              <a:pPr/>
              <a:t>‹#›</a:t>
            </a:fld>
            <a:r>
              <a:rPr lang="en-GB"/>
              <a:t> ‒ </a:t>
            </a:r>
          </a:p>
        </p:txBody>
      </p:sp>
      <p:sp>
        <p:nvSpPr>
          <p:cNvPr id="10" name="Content Placeholder 2">
            <a:extLst>
              <a:ext uri="{FF2B5EF4-FFF2-40B4-BE49-F238E27FC236}">
                <a16:creationId xmlns:a16="http://schemas.microsoft.com/office/drawing/2014/main" id="{BC255F4D-0F63-429F-A210-8AB39E1597B6}"/>
              </a:ext>
            </a:extLst>
          </p:cNvPr>
          <p:cNvSpPr>
            <a:spLocks noGrp="1"/>
          </p:cNvSpPr>
          <p:nvPr>
            <p:ph idx="1" hasCustomPrompt="1"/>
          </p:nvPr>
        </p:nvSpPr>
        <p:spPr>
          <a:xfrm>
            <a:off x="409650" y="1808820"/>
            <a:ext cx="7981194" cy="3868080"/>
          </a:xfrm>
        </p:spPr>
        <p:txBody>
          <a:bodyPr>
            <a:normAutofit/>
          </a:bodyPr>
          <a:lstStyle>
            <a:lvl1pPr>
              <a:spcBef>
                <a:spcPts val="1800"/>
              </a:spcBef>
              <a:defRPr sz="1600">
                <a:solidFill>
                  <a:schemeClr val="tx1">
                    <a:lumMod val="65000"/>
                    <a:lumOff val="35000"/>
                  </a:schemeClr>
                </a:solidFill>
              </a:defRPr>
            </a:lvl1pPr>
            <a:lvl2pPr>
              <a:defRPr sz="1600">
                <a:solidFill>
                  <a:schemeClr val="tx1">
                    <a:lumMod val="65000"/>
                    <a:lumOff val="35000"/>
                  </a:schemeClr>
                </a:solidFill>
              </a:defRPr>
            </a:lvl2pPr>
            <a:lvl3pPr>
              <a:defRPr sz="1400">
                <a:solidFill>
                  <a:schemeClr val="tx1">
                    <a:lumMod val="65000"/>
                    <a:lumOff val="35000"/>
                  </a:schemeClr>
                </a:solidFill>
              </a:defRPr>
            </a:lvl3pPr>
            <a:lvl4pPr>
              <a:defRPr>
                <a:solidFill>
                  <a:schemeClr val="bg2"/>
                </a:solidFill>
              </a:defRPr>
            </a:lvl4pPr>
            <a:lvl5pPr>
              <a:defRPr>
                <a:solidFill>
                  <a:schemeClr val="bg2"/>
                </a:solidFill>
              </a:defRPr>
            </a:lvl5pPr>
          </a:lstStyle>
          <a:p>
            <a:pPr lvl="0"/>
            <a:r>
              <a:rPr lang="en-GB"/>
              <a:t>Click to change the text styles on the slide master</a:t>
            </a:r>
          </a:p>
          <a:p>
            <a:pPr lvl="1"/>
            <a:r>
              <a:rPr lang="en-GB"/>
              <a:t>Second level</a:t>
            </a:r>
          </a:p>
          <a:p>
            <a:pPr lvl="2"/>
            <a:r>
              <a:rPr lang="en-GB"/>
              <a:t>Third level</a:t>
            </a:r>
          </a:p>
        </p:txBody>
      </p:sp>
      <p:sp>
        <p:nvSpPr>
          <p:cNvPr id="14" name="Text Placeholder 5">
            <a:extLst>
              <a:ext uri="{FF2B5EF4-FFF2-40B4-BE49-F238E27FC236}">
                <a16:creationId xmlns:a16="http://schemas.microsoft.com/office/drawing/2014/main" id="{3946F594-BA66-4464-A354-77BE6FF12C05}"/>
              </a:ext>
            </a:extLst>
          </p:cNvPr>
          <p:cNvSpPr>
            <a:spLocks noGrp="1"/>
          </p:cNvSpPr>
          <p:nvPr>
            <p:ph type="body" sz="quarter" idx="15" hasCustomPrompt="1"/>
          </p:nvPr>
        </p:nvSpPr>
        <p:spPr>
          <a:xfrm>
            <a:off x="409650" y="1368596"/>
            <a:ext cx="7981194" cy="353943"/>
          </a:xfrm>
          <a:noFill/>
        </p:spPr>
        <p:txBody>
          <a:bodyPr wrap="square" lIns="72000" rIns="72000" bIns="0">
            <a:spAutoFit/>
          </a:bodyPr>
          <a:lstStyle>
            <a:lvl1pPr marL="0" indent="0">
              <a:buNone/>
              <a:defRPr sz="2000">
                <a:solidFill>
                  <a:schemeClr val="tx1">
                    <a:lumMod val="65000"/>
                    <a:lumOff val="35000"/>
                  </a:schemeClr>
                </a:solidFill>
              </a:defRPr>
            </a:lvl1pPr>
          </a:lstStyle>
          <a:p>
            <a:pPr lvl="0"/>
            <a:r>
              <a:rPr lang="en-GB"/>
              <a:t>Subtitle of the slide</a:t>
            </a:r>
          </a:p>
        </p:txBody>
      </p:sp>
      <p:sp>
        <p:nvSpPr>
          <p:cNvPr id="5" name="Footer Placeholder 4">
            <a:extLst>
              <a:ext uri="{FF2B5EF4-FFF2-40B4-BE49-F238E27FC236}">
                <a16:creationId xmlns:a16="http://schemas.microsoft.com/office/drawing/2014/main" id="{B29368F8-6E35-4241-B5CE-42635516734C}"/>
              </a:ext>
            </a:extLst>
          </p:cNvPr>
          <p:cNvSpPr>
            <a:spLocks noGrp="1"/>
          </p:cNvSpPr>
          <p:nvPr>
            <p:ph type="ftr" sz="quarter" idx="17"/>
          </p:nvPr>
        </p:nvSpPr>
        <p:spPr>
          <a:xfrm>
            <a:off x="402335" y="5916168"/>
            <a:ext cx="11384853" cy="219456"/>
          </a:xfrm>
        </p:spPr>
        <p:txBody>
          <a:bodyPr/>
          <a:lstStyle/>
          <a:p>
            <a:endParaRPr lang="en-US"/>
          </a:p>
        </p:txBody>
      </p:sp>
      <p:sp>
        <p:nvSpPr>
          <p:cNvPr id="12" name="Titre 7">
            <a:extLst>
              <a:ext uri="{FF2B5EF4-FFF2-40B4-BE49-F238E27FC236}">
                <a16:creationId xmlns:a16="http://schemas.microsoft.com/office/drawing/2014/main" id="{ED3D1440-EB84-5A4E-BC4D-5AB7D82A07B3}"/>
              </a:ext>
            </a:extLst>
          </p:cNvPr>
          <p:cNvSpPr>
            <a:spLocks noGrp="1"/>
          </p:cNvSpPr>
          <p:nvPr>
            <p:ph type="title" hasCustomPrompt="1"/>
          </p:nvPr>
        </p:nvSpPr>
        <p:spPr>
          <a:xfrm>
            <a:off x="404786" y="595208"/>
            <a:ext cx="11382428" cy="452432"/>
          </a:xfrm>
        </p:spPr>
        <p:txBody>
          <a:bodyPr/>
          <a:lstStyle>
            <a:lvl1pPr>
              <a:defRPr sz="2600" b="1" cap="none" spc="0">
                <a:solidFill>
                  <a:schemeClr val="tx1">
                    <a:lumMod val="65000"/>
                    <a:lumOff val="35000"/>
                  </a:schemeClr>
                </a:solidFill>
              </a:defRPr>
            </a:lvl1pPr>
          </a:lstStyle>
          <a:p>
            <a:r>
              <a:rPr lang="en-US" spc="-50"/>
              <a:t>Title of the slide</a:t>
            </a:r>
          </a:p>
        </p:txBody>
      </p:sp>
      <p:sp>
        <p:nvSpPr>
          <p:cNvPr id="15" name="Text Placeholder 10">
            <a:extLst>
              <a:ext uri="{FF2B5EF4-FFF2-40B4-BE49-F238E27FC236}">
                <a16:creationId xmlns:a16="http://schemas.microsoft.com/office/drawing/2014/main" id="{B265DD6A-9930-FB4A-9F4A-6F3A20DF6B9A}"/>
              </a:ext>
            </a:extLst>
          </p:cNvPr>
          <p:cNvSpPr>
            <a:spLocks noGrp="1"/>
          </p:cNvSpPr>
          <p:nvPr>
            <p:ph type="body" sz="quarter" idx="20" hasCustomPrompt="1"/>
          </p:nvPr>
        </p:nvSpPr>
        <p:spPr>
          <a:xfrm>
            <a:off x="383074" y="338534"/>
            <a:ext cx="8986837" cy="365126"/>
          </a:xfrm>
        </p:spPr>
        <p:txBody>
          <a:bodyPr/>
          <a:lstStyle>
            <a:lvl1pPr>
              <a:defRPr sz="1200" spc="600" baseline="0"/>
            </a:lvl1pPr>
          </a:lstStyle>
          <a:p>
            <a:pPr lvl="0"/>
            <a:r>
              <a:rPr lang="en-US"/>
              <a:t>SUBTITLE OF THE SLIDE</a:t>
            </a:r>
          </a:p>
        </p:txBody>
      </p:sp>
    </p:spTree>
    <p:extLst>
      <p:ext uri="{BB962C8B-B14F-4D97-AF65-F5344CB8AC3E}">
        <p14:creationId xmlns:p14="http://schemas.microsoft.com/office/powerpoint/2010/main" val="1254957648"/>
      </p:ext>
    </p:extLst>
  </p:cSld>
  <p:clrMapOvr>
    <a:masterClrMapping/>
  </p:clrMapOvr>
  <p:extLst>
    <p:ext uri="{DCECCB84-F9BA-43D5-87BE-67443E8EF086}">
      <p15:sldGuideLst xmlns:p15="http://schemas.microsoft.com/office/powerpoint/2012/main">
        <p15:guide id="1" pos="248">
          <p15:clr>
            <a:srgbClr val="F26B43"/>
          </p15:clr>
        </p15:guide>
        <p15:guide id="2" pos="7425">
          <p15:clr>
            <a:srgbClr val="F26B43"/>
          </p15:clr>
        </p15:guide>
        <p15:guide id="3" orient="horz" pos="232">
          <p15:clr>
            <a:srgbClr val="F26B43"/>
          </p15:clr>
        </p15:guide>
        <p15:guide id="5" orient="horz" pos="1136">
          <p15:clr>
            <a:srgbClr val="F26B43"/>
          </p15:clr>
        </p15:guide>
        <p15:guide id="6" orient="horz" pos="3584">
          <p15:clr>
            <a:srgbClr val="F26B43"/>
          </p15:clr>
        </p15:guide>
        <p15:guide id="7" orient="horz" pos="3906">
          <p15:clr>
            <a:srgbClr val="F26B43"/>
          </p15:clr>
        </p15:guide>
        <p15:guide id="8" orient="horz" pos="4156">
          <p15:clr>
            <a:srgbClr val="F26B43"/>
          </p15:clr>
        </p15:guide>
        <p15:guide id="9" pos="306">
          <p15:clr>
            <a:srgbClr val="A4A3A4"/>
          </p15:clr>
        </p15:guide>
      </p15:sldGuideLst>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Empty">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A7272C5A-A11F-4DD3-BF54-F64C82B84D60}"/>
              </a:ext>
            </a:extLst>
          </p:cNvPr>
          <p:cNvSpPr>
            <a:spLocks noGrp="1"/>
          </p:cNvSpPr>
          <p:nvPr>
            <p:ph type="sldNum" sz="quarter" idx="14"/>
          </p:nvPr>
        </p:nvSpPr>
        <p:spPr/>
        <p:txBody>
          <a:bodyPr/>
          <a:lstStyle/>
          <a:p>
            <a:fld id="{D61AABEC-672F-4B68-B914-690DA978312C}" type="slidenum">
              <a:rPr lang="en-GB" smtClean="0"/>
              <a:pPr/>
              <a:t>‹#›</a:t>
            </a:fld>
            <a:r>
              <a:rPr lang="en-GB"/>
              <a:t> ‒ </a:t>
            </a:r>
          </a:p>
        </p:txBody>
      </p:sp>
    </p:spTree>
    <p:extLst>
      <p:ext uri="{BB962C8B-B14F-4D97-AF65-F5344CB8AC3E}">
        <p14:creationId xmlns:p14="http://schemas.microsoft.com/office/powerpoint/2010/main" val="3079198075"/>
      </p:ext>
    </p:extLst>
  </p:cSld>
  <p:clrMapOvr>
    <a:masterClrMapping/>
  </p:clrMapOvr>
  <p:extLst>
    <p:ext uri="{DCECCB84-F9BA-43D5-87BE-67443E8EF086}">
      <p15:sldGuideLst xmlns:p15="http://schemas.microsoft.com/office/powerpoint/2012/main">
        <p15:guide id="1" orient="horz" pos="3906" userDrawn="1">
          <p15:clr>
            <a:srgbClr val="F26B43"/>
          </p15:clr>
        </p15:guide>
        <p15:guide id="2" orient="horz" pos="4156" userDrawn="1">
          <p15:clr>
            <a:srgbClr val="F26B43"/>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hapter 7">
    <p:bg>
      <p:bgPr>
        <a:gradFill>
          <a:gsLst>
            <a:gs pos="0">
              <a:schemeClr val="accent4"/>
            </a:gs>
            <a:gs pos="100000">
              <a:schemeClr val="accent4">
                <a:lumMod val="50000"/>
              </a:schemeClr>
            </a:gs>
          </a:gsLst>
          <a:lin ang="2700000" scaled="0"/>
        </a:gradFill>
        <a:effectLst/>
      </p:bgPr>
    </p:bg>
    <p:spTree>
      <p:nvGrpSpPr>
        <p:cNvPr id="1" name=""/>
        <p:cNvGrpSpPr/>
        <p:nvPr/>
      </p:nvGrpSpPr>
      <p:grpSpPr>
        <a:xfrm>
          <a:off x="0" y="0"/>
          <a:ext cx="0" cy="0"/>
          <a:chOff x="0" y="0"/>
          <a:chExt cx="0" cy="0"/>
        </a:xfrm>
      </p:grpSpPr>
      <p:graphicFrame>
        <p:nvGraphicFramePr>
          <p:cNvPr id="5" name="Objet 4" hidden="1">
            <a:extLst>
              <a:ext uri="{FF2B5EF4-FFF2-40B4-BE49-F238E27FC236}">
                <a16:creationId xmlns:a16="http://schemas.microsoft.com/office/drawing/2014/main" id="{60ABFA1E-B316-436E-9376-68EB419FC111}"/>
              </a:ext>
            </a:extLst>
          </p:cNvPr>
          <p:cNvGraphicFramePr>
            <a:graphicFrameLocks noChangeAspect="1"/>
          </p:cNvGraphicFramePr>
          <p:nvPr userDrawn="1">
            <p:custDataLst>
              <p:tags r:id="rId1"/>
            </p:custDataLst>
            <p:extLst>
              <p:ext uri="{D42A27DB-BD31-4B8C-83A1-F6EECF244321}">
                <p14:modId xmlns:p14="http://schemas.microsoft.com/office/powerpoint/2010/main" val="56276981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532" imgH="530" progId="TCLayout.ActiveDocument.1">
                  <p:embed/>
                </p:oleObj>
              </mc:Choice>
              <mc:Fallback>
                <p:oleObj name="Diapositive think-cell" r:id="rId4" imgW="532" imgH="530" progId="TCLayout.ActiveDocument.1">
                  <p:embed/>
                  <p:pic>
                    <p:nvPicPr>
                      <p:cNvPr id="5" name="Objet 4" hidden="1">
                        <a:extLst>
                          <a:ext uri="{FF2B5EF4-FFF2-40B4-BE49-F238E27FC236}">
                            <a16:creationId xmlns:a16="http://schemas.microsoft.com/office/drawing/2014/main" id="{60ABFA1E-B316-436E-9376-68EB419FC11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090B98A0-6801-4768-B6F7-29BDCE8AEFAF}"/>
              </a:ext>
            </a:extLst>
          </p:cNvPr>
          <p:cNvSpPr/>
          <p:nvPr userDrawn="1">
            <p:custDataLst>
              <p:tags r:id="rId2"/>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6000" b="1" i="0" baseline="0">
              <a:latin typeface="Arial Black" panose="020B0A04020102020204" pitchFamily="34" charset="0"/>
              <a:ea typeface="+mj-ea"/>
              <a:cs typeface="+mj-cs"/>
              <a:sym typeface="Arial Black" panose="020B0A04020102020204" pitchFamily="34" charset="0"/>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4" name="Forme libre : forme 13">
            <a:extLst>
              <a:ext uri="{FF2B5EF4-FFF2-40B4-BE49-F238E27FC236}">
                <a16:creationId xmlns:a16="http://schemas.microsoft.com/office/drawing/2014/main" id="{D42A29F8-8B81-4FB1-8852-D3129D82F2F7}"/>
              </a:ext>
            </a:extLst>
          </p:cNvPr>
          <p:cNvSpPr/>
          <p:nvPr userDrawn="1"/>
        </p:nvSpPr>
        <p:spPr>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2" name="Espace réservé du texte 11">
            <a:extLst>
              <a:ext uri="{FF2B5EF4-FFF2-40B4-BE49-F238E27FC236}">
                <a16:creationId xmlns:a16="http://schemas.microsoft.com/office/drawing/2014/main" id="{EBE94776-9B87-471E-83E1-9924DF80A377}"/>
              </a:ext>
            </a:extLst>
          </p:cNvPr>
          <p:cNvSpPr>
            <a:spLocks noGrp="1"/>
          </p:cNvSpPr>
          <p:nvPr>
            <p:ph type="body" sz="quarter" idx="13" hasCustomPrompt="1"/>
          </p:nvPr>
        </p:nvSpPr>
        <p:spPr>
          <a:xfrm>
            <a:off x="9930384" y="3287"/>
            <a:ext cx="2047035" cy="4508927"/>
          </a:xfrm>
        </p:spPr>
        <p:txBody>
          <a:bodyPr wrap="none">
            <a:spAutoFit/>
          </a:bodyPr>
          <a:lstStyle>
            <a:lvl1pPr marL="0" indent="0" algn="r">
              <a:buNone/>
              <a:defRPr sz="28700" b="1">
                <a:solidFill>
                  <a:schemeClr val="bg1"/>
                </a:solidFill>
              </a:defRPr>
            </a:lvl1pPr>
          </a:lstStyle>
          <a:p>
            <a:pPr lvl="0"/>
            <a:r>
              <a:rPr lang="en-GB"/>
              <a:t>0</a:t>
            </a:r>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59207" y="546021"/>
            <a:ext cx="7551996" cy="1587679"/>
          </a:xfrm>
        </p:spPr>
        <p:txBody>
          <a:bodyPr lIns="72000" anchor="t">
            <a:spAutoFit/>
          </a:bodyPr>
          <a:lstStyle>
            <a:lvl1pPr>
              <a:lnSpc>
                <a:spcPct val="80000"/>
              </a:lnSpc>
              <a:defRPr sz="6000">
                <a:solidFill>
                  <a:schemeClr val="bg1"/>
                </a:solidFill>
                <a:latin typeface="+mj-lt"/>
              </a:defRPr>
            </a:lvl1pPr>
          </a:lstStyle>
          <a:p>
            <a:r>
              <a:rPr lang="en-GB"/>
              <a:t>TITLE OF THE CHAPTER</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2816932"/>
            <a:ext cx="7551996" cy="461665"/>
          </a:xfrm>
        </p:spPr>
        <p:txBody>
          <a:bodyPr lIns="108000" rIns="18000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Subtitle of the chapter</a:t>
            </a:r>
          </a:p>
        </p:txBody>
      </p:sp>
      <p:sp>
        <p:nvSpPr>
          <p:cNvPr id="22" name="Espace réservé du numéro de diapositive 2">
            <a:extLst>
              <a:ext uri="{FF2B5EF4-FFF2-40B4-BE49-F238E27FC236}">
                <a16:creationId xmlns:a16="http://schemas.microsoft.com/office/drawing/2014/main" id="{99124B2E-7D5F-43EA-BA8E-51CF5BE916BE}"/>
              </a:ext>
            </a:extLst>
          </p:cNvPr>
          <p:cNvSpPr>
            <a:spLocks noGrp="1"/>
          </p:cNvSpPr>
          <p:nvPr>
            <p:ph type="sldNum" sz="quarter" idx="14"/>
          </p:nvPr>
        </p:nvSpPr>
        <p:spPr>
          <a:xfrm>
            <a:off x="382932" y="6219234"/>
            <a:ext cx="360037" cy="365125"/>
          </a:xfrm>
        </p:spPr>
        <p:txBody>
          <a:bodyPr/>
          <a:lstStyle>
            <a:lvl1pPr>
              <a:defRPr>
                <a:solidFill>
                  <a:schemeClr val="bg1"/>
                </a:solidFill>
              </a:defRPr>
            </a:lvl1pPr>
          </a:lstStyle>
          <a:p>
            <a:fld id="{D61AABEC-672F-4B68-B914-690DA978312C}" type="slidenum">
              <a:rPr lang="en-GB" smtClean="0"/>
              <a:pPr/>
              <a:t>‹#›</a:t>
            </a:fld>
            <a:r>
              <a:rPr lang="en-GB"/>
              <a:t> ‒ </a:t>
            </a:r>
          </a:p>
        </p:txBody>
      </p:sp>
      <p:sp>
        <p:nvSpPr>
          <p:cNvPr id="23" name="Espace réservé du pied de page 4">
            <a:extLst>
              <a:ext uri="{FF2B5EF4-FFF2-40B4-BE49-F238E27FC236}">
                <a16:creationId xmlns:a16="http://schemas.microsoft.com/office/drawing/2014/main" id="{F420F713-7CBA-4B47-8081-8B5D8C3FEF76}"/>
              </a:ext>
            </a:extLst>
          </p:cNvPr>
          <p:cNvSpPr txBox="1">
            <a:spLocks/>
          </p:cNvSpPr>
          <p:nvPr userDrawn="1"/>
        </p:nvSpPr>
        <p:spPr>
          <a:xfrm>
            <a:off x="815317" y="6219234"/>
            <a:ext cx="10447709"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solidFill>
                  <a:schemeClr val="bg1"/>
                </a:solidFill>
              </a:rPr>
              <a:t>© Ipsos</a:t>
            </a:r>
          </a:p>
        </p:txBody>
      </p:sp>
    </p:spTree>
    <p:extLst>
      <p:ext uri="{BB962C8B-B14F-4D97-AF65-F5344CB8AC3E}">
        <p14:creationId xmlns:p14="http://schemas.microsoft.com/office/powerpoint/2010/main" val="2549063650"/>
      </p:ext>
    </p:extLst>
  </p:cSld>
  <p:clrMapOvr>
    <a:masterClrMapping/>
  </p:clrMapOvr>
  <p:extLst>
    <p:ext uri="{DCECCB84-F9BA-43D5-87BE-67443E8EF086}">
      <p15:sldGuideLst xmlns:p15="http://schemas.microsoft.com/office/powerpoint/2012/main">
        <p15:guide id="1" pos="288">
          <p15:clr>
            <a:srgbClr val="F26B43"/>
          </p15:clr>
        </p15:guide>
        <p15:guide id="2" pos="360">
          <p15:clr>
            <a:srgbClr val="A4A3A4"/>
          </p15:clr>
        </p15:guide>
        <p15:guide id="3" orient="horz" pos="3906" userDrawn="1">
          <p15:clr>
            <a:srgbClr val="F26B43"/>
          </p15:clr>
        </p15:guide>
        <p15:guide id="4" orient="horz" pos="4156" userDrawn="1">
          <p15:clr>
            <a:srgbClr val="F26B43"/>
          </p15:clr>
        </p15:guide>
      </p15:sldGuideLst>
    </p:ext>
  </p:extLs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1_Empt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06595BE-8670-4A5F-B6E3-C00B54377605}"/>
              </a:ext>
            </a:extLst>
          </p:cNvPr>
          <p:cNvSpPr/>
          <p:nvPr userDrawn="1"/>
        </p:nvSpPr>
        <p:spPr>
          <a:xfrm>
            <a:off x="-1" y="0"/>
            <a:ext cx="5987987" cy="6858000"/>
          </a:xfrm>
          <a:prstGeom prst="rect">
            <a:avLst/>
          </a:prstGeom>
          <a:gradFill>
            <a:gsLst>
              <a:gs pos="0">
                <a:schemeClr val="bg2"/>
              </a:gs>
              <a:gs pos="100000">
                <a:schemeClr val="bg2">
                  <a:lumMod val="5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Espace réservé du numéro de diapositive 2">
            <a:extLst>
              <a:ext uri="{FF2B5EF4-FFF2-40B4-BE49-F238E27FC236}">
                <a16:creationId xmlns:a16="http://schemas.microsoft.com/office/drawing/2014/main" id="{4E9F0883-33F3-4D62-A0A5-04FAA00189A8}"/>
              </a:ext>
            </a:extLst>
          </p:cNvPr>
          <p:cNvSpPr>
            <a:spLocks noGrp="1"/>
          </p:cNvSpPr>
          <p:nvPr>
            <p:ph type="sldNum" sz="quarter" idx="14"/>
          </p:nvPr>
        </p:nvSpPr>
        <p:spPr>
          <a:xfrm>
            <a:off x="382932" y="6219234"/>
            <a:ext cx="360037" cy="365125"/>
          </a:xfrm>
        </p:spPr>
        <p:txBody>
          <a:bodyPr/>
          <a:lstStyle>
            <a:lvl1pPr>
              <a:defRPr>
                <a:solidFill>
                  <a:schemeClr val="bg1"/>
                </a:solidFill>
              </a:defRPr>
            </a:lvl1pPr>
          </a:lstStyle>
          <a:p>
            <a:fld id="{D61AABEC-672F-4B68-B914-690DA978312C}" type="slidenum">
              <a:rPr lang="en-GB" smtClean="0"/>
              <a:pPr/>
              <a:t>‹#›</a:t>
            </a:fld>
            <a:r>
              <a:rPr lang="en-GB"/>
              <a:t> ‒ </a:t>
            </a:r>
          </a:p>
        </p:txBody>
      </p:sp>
      <p:sp>
        <p:nvSpPr>
          <p:cNvPr id="8" name="Espace réservé du pied de page 4">
            <a:extLst>
              <a:ext uri="{FF2B5EF4-FFF2-40B4-BE49-F238E27FC236}">
                <a16:creationId xmlns:a16="http://schemas.microsoft.com/office/drawing/2014/main" id="{7CE4141A-CB17-4D34-9EF4-654584A2F66C}"/>
              </a:ext>
            </a:extLst>
          </p:cNvPr>
          <p:cNvSpPr txBox="1">
            <a:spLocks/>
          </p:cNvSpPr>
          <p:nvPr userDrawn="1"/>
        </p:nvSpPr>
        <p:spPr>
          <a:xfrm>
            <a:off x="815317" y="6219234"/>
            <a:ext cx="10447709"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solidFill>
                  <a:schemeClr val="bg1"/>
                </a:solidFill>
              </a:rPr>
              <a:t>© Ipsos</a:t>
            </a:r>
          </a:p>
        </p:txBody>
      </p:sp>
    </p:spTree>
    <p:extLst>
      <p:ext uri="{BB962C8B-B14F-4D97-AF65-F5344CB8AC3E}">
        <p14:creationId xmlns:p14="http://schemas.microsoft.com/office/powerpoint/2010/main" val="153389461"/>
      </p:ext>
    </p:extLst>
  </p:cSld>
  <p:clrMapOvr>
    <a:masterClrMapping/>
  </p:clrMapOvr>
  <p:extLst>
    <p:ext uri="{DCECCB84-F9BA-43D5-87BE-67443E8EF086}">
      <p15:sldGuideLst xmlns:p15="http://schemas.microsoft.com/office/powerpoint/2012/main">
        <p15:guide id="1" orient="horz" pos="3906" userDrawn="1">
          <p15:clr>
            <a:srgbClr val="F26B43"/>
          </p15:clr>
        </p15:guide>
        <p15:guide id="2" orient="horz" pos="4156" userDrawn="1">
          <p15:clr>
            <a:srgbClr val="F26B43"/>
          </p15:clr>
        </p15:guide>
      </p15:sldGuideLst>
    </p:ext>
  </p:extLs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Visual on the right">
    <p:spTree>
      <p:nvGrpSpPr>
        <p:cNvPr id="1" name=""/>
        <p:cNvGrpSpPr/>
        <p:nvPr/>
      </p:nvGrpSpPr>
      <p:grpSpPr>
        <a:xfrm>
          <a:off x="0" y="0"/>
          <a:ext cx="0" cy="0"/>
          <a:chOff x="0" y="0"/>
          <a:chExt cx="0" cy="0"/>
        </a:xfrm>
      </p:grpSpPr>
      <p:sp>
        <p:nvSpPr>
          <p:cNvPr id="15" name="Espace réservé pour une image  14">
            <a:extLst>
              <a:ext uri="{FF2B5EF4-FFF2-40B4-BE49-F238E27FC236}">
                <a16:creationId xmlns:a16="http://schemas.microsoft.com/office/drawing/2014/main" id="{849086DD-2C7D-4896-95DA-63FF2B90DC0D}"/>
              </a:ext>
            </a:extLst>
          </p:cNvPr>
          <p:cNvSpPr>
            <a:spLocks noGrp="1"/>
          </p:cNvSpPr>
          <p:nvPr>
            <p:ph type="pic" sz="quarter" idx="13" hasCustomPrompt="1"/>
          </p:nvPr>
        </p:nvSpPr>
        <p:spPr>
          <a:xfrm>
            <a:off x="5123892" y="0"/>
            <a:ext cx="7068108" cy="6858000"/>
          </a:xfrm>
          <a:prstGeom prst="rect">
            <a:avLst/>
          </a:prstGeom>
          <a:pattFill prst="wdUpDiag">
            <a:fgClr>
              <a:schemeClr val="bg1">
                <a:lumMod val="75000"/>
              </a:schemeClr>
            </a:fgClr>
            <a:bgClr>
              <a:schemeClr val="bg1">
                <a:lumMod val="85000"/>
              </a:schemeClr>
            </a:bgClr>
          </a:pattFill>
        </p:spPr>
        <p:txBody>
          <a:bodyPr wrap="square">
            <a:noAutofit/>
          </a:bodyPr>
          <a:lstStyle/>
          <a:p>
            <a:r>
              <a:rPr lang="en-GB"/>
              <a:t> </a:t>
            </a:r>
          </a:p>
        </p:txBody>
      </p:sp>
      <p:sp>
        <p:nvSpPr>
          <p:cNvPr id="2" name="Espace réservé du numéro de diapositive 1">
            <a:extLst>
              <a:ext uri="{FF2B5EF4-FFF2-40B4-BE49-F238E27FC236}">
                <a16:creationId xmlns:a16="http://schemas.microsoft.com/office/drawing/2014/main" id="{B52F0521-4D9F-4207-B1DF-7BCF176045CE}"/>
              </a:ext>
            </a:extLst>
          </p:cNvPr>
          <p:cNvSpPr>
            <a:spLocks noGrp="1"/>
          </p:cNvSpPr>
          <p:nvPr>
            <p:ph type="sldNum" sz="quarter" idx="18"/>
          </p:nvPr>
        </p:nvSpPr>
        <p:spPr/>
        <p:txBody>
          <a:bodyPr/>
          <a:lstStyle/>
          <a:p>
            <a:fld id="{D61AABEC-672F-4B68-B914-690DA978312C}" type="slidenum">
              <a:rPr lang="en-GB" smtClean="0"/>
              <a:pPr/>
              <a:t>‹#›</a:t>
            </a:fld>
            <a:r>
              <a:rPr lang="en-GB"/>
              <a:t> ‒ </a:t>
            </a:r>
          </a:p>
        </p:txBody>
      </p:sp>
      <p:grpSp>
        <p:nvGrpSpPr>
          <p:cNvPr id="6" name="Group 5">
            <a:extLst>
              <a:ext uri="{FF2B5EF4-FFF2-40B4-BE49-F238E27FC236}">
                <a16:creationId xmlns:a16="http://schemas.microsoft.com/office/drawing/2014/main" id="{C7DBD5DA-1426-A94B-B1A9-447D4151078A}"/>
              </a:ext>
            </a:extLst>
          </p:cNvPr>
          <p:cNvGrpSpPr/>
          <p:nvPr userDrawn="1"/>
        </p:nvGrpSpPr>
        <p:grpSpPr>
          <a:xfrm>
            <a:off x="11364899" y="6200776"/>
            <a:ext cx="432372" cy="394468"/>
            <a:chOff x="11309880" y="6178130"/>
            <a:chExt cx="490427" cy="447433"/>
          </a:xfrm>
        </p:grpSpPr>
        <p:sp>
          <p:nvSpPr>
            <p:cNvPr id="7" name="Freeform: Shape 6">
              <a:extLst>
                <a:ext uri="{FF2B5EF4-FFF2-40B4-BE49-F238E27FC236}">
                  <a16:creationId xmlns:a16="http://schemas.microsoft.com/office/drawing/2014/main" id="{97F007C1-4380-CC40-8B92-36856BCBFF23}"/>
                </a:ext>
              </a:extLst>
            </p:cNvPr>
            <p:cNvSpPr/>
            <p:nvPr/>
          </p:nvSpPr>
          <p:spPr>
            <a:xfrm>
              <a:off x="11309880" y="6178130"/>
              <a:ext cx="490427" cy="447424"/>
            </a:xfrm>
            <a:custGeom>
              <a:avLst/>
              <a:gdLst>
                <a:gd name="connsiteX0" fmla="*/ 686 w 490426"/>
                <a:gd name="connsiteY0" fmla="*/ 447378 h 447424"/>
                <a:gd name="connsiteX1" fmla="*/ 686 w 490426"/>
                <a:gd name="connsiteY1" fmla="*/ 686 h 447424"/>
                <a:gd name="connsiteX2" fmla="*/ 479355 w 490426"/>
                <a:gd name="connsiteY2" fmla="*/ 686 h 447424"/>
                <a:gd name="connsiteX3" fmla="*/ 431511 w 490426"/>
                <a:gd name="connsiteY3" fmla="*/ 447378 h 447424"/>
                <a:gd name="connsiteX4" fmla="*/ 686 w 490426"/>
                <a:gd name="connsiteY4" fmla="*/ 447378 h 4474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426" h="447424">
                  <a:moveTo>
                    <a:pt x="686" y="447378"/>
                  </a:moveTo>
                  <a:lnTo>
                    <a:pt x="686" y="686"/>
                  </a:lnTo>
                  <a:lnTo>
                    <a:pt x="479355" y="686"/>
                  </a:lnTo>
                  <a:cubicBezTo>
                    <a:pt x="500885" y="149663"/>
                    <a:pt x="492440" y="291009"/>
                    <a:pt x="431511" y="447378"/>
                  </a:cubicBezTo>
                  <a:lnTo>
                    <a:pt x="686" y="447378"/>
                  </a:lnTo>
                  <a:close/>
                </a:path>
              </a:pathLst>
            </a:custGeom>
            <a:solidFill>
              <a:srgbClr val="009D9C"/>
            </a:solidFill>
            <a:ln w="9525" cap="flat">
              <a:noFill/>
              <a:prstDash val="solid"/>
              <a:miter/>
            </a:ln>
          </p:spPr>
          <p:txBody>
            <a:bodyPr rtlCol="0" anchor="ctr"/>
            <a:lstStyle/>
            <a:p>
              <a:endParaRPr lang="en-US"/>
            </a:p>
          </p:txBody>
        </p:sp>
        <p:sp>
          <p:nvSpPr>
            <p:cNvPr id="8" name="Freeform: Shape 8">
              <a:extLst>
                <a:ext uri="{FF2B5EF4-FFF2-40B4-BE49-F238E27FC236}">
                  <a16:creationId xmlns:a16="http://schemas.microsoft.com/office/drawing/2014/main" id="{D5DC936F-68E6-2649-ADB3-D6747E252FC3}"/>
                </a:ext>
              </a:extLst>
            </p:cNvPr>
            <p:cNvSpPr/>
            <p:nvPr/>
          </p:nvSpPr>
          <p:spPr>
            <a:xfrm>
              <a:off x="11502079" y="6341710"/>
              <a:ext cx="10980" cy="8235"/>
            </a:xfrm>
            <a:custGeom>
              <a:avLst/>
              <a:gdLst>
                <a:gd name="connsiteX0" fmla="*/ 2708 w 10979"/>
                <a:gd name="connsiteY0" fmla="*/ 5920 h 8234"/>
                <a:gd name="connsiteX1" fmla="*/ 686 w 10979"/>
                <a:gd name="connsiteY1" fmla="*/ 7640 h 8234"/>
                <a:gd name="connsiteX2" fmla="*/ 10943 w 10979"/>
                <a:gd name="connsiteY2" fmla="*/ 3532 h 8234"/>
                <a:gd name="connsiteX3" fmla="*/ 11172 w 10979"/>
                <a:gd name="connsiteY3" fmla="*/ 686 h 8234"/>
                <a:gd name="connsiteX4" fmla="*/ 2708 w 10979"/>
                <a:gd name="connsiteY4" fmla="*/ 5920 h 82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79" h="8234">
                  <a:moveTo>
                    <a:pt x="2708" y="5920"/>
                  </a:moveTo>
                  <a:lnTo>
                    <a:pt x="686" y="7640"/>
                  </a:lnTo>
                  <a:cubicBezTo>
                    <a:pt x="5133" y="9241"/>
                    <a:pt x="9973" y="6167"/>
                    <a:pt x="10943" y="3532"/>
                  </a:cubicBezTo>
                  <a:lnTo>
                    <a:pt x="11172" y="686"/>
                  </a:lnTo>
                  <a:cubicBezTo>
                    <a:pt x="7640" y="1482"/>
                    <a:pt x="4154" y="3221"/>
                    <a:pt x="2708" y="5920"/>
                  </a:cubicBezTo>
                </a:path>
              </a:pathLst>
            </a:custGeom>
            <a:solidFill>
              <a:srgbClr val="2F469C"/>
            </a:solidFill>
            <a:ln w="9525" cap="flat">
              <a:noFill/>
              <a:prstDash val="solid"/>
              <a:miter/>
            </a:ln>
          </p:spPr>
          <p:txBody>
            <a:bodyPr rtlCol="0" anchor="ctr"/>
            <a:lstStyle/>
            <a:p>
              <a:endParaRPr lang="en-US"/>
            </a:p>
          </p:txBody>
        </p:sp>
        <p:sp>
          <p:nvSpPr>
            <p:cNvPr id="9" name="Freeform: Shape 11">
              <a:extLst>
                <a:ext uri="{FF2B5EF4-FFF2-40B4-BE49-F238E27FC236}">
                  <a16:creationId xmlns:a16="http://schemas.microsoft.com/office/drawing/2014/main" id="{2248EA13-796E-634F-B570-551E183589C5}"/>
                </a:ext>
              </a:extLst>
            </p:cNvPr>
            <p:cNvSpPr/>
            <p:nvPr/>
          </p:nvSpPr>
          <p:spPr>
            <a:xfrm>
              <a:off x="11524752" y="6360604"/>
              <a:ext cx="9150" cy="9150"/>
            </a:xfrm>
            <a:custGeom>
              <a:avLst/>
              <a:gdLst>
                <a:gd name="connsiteX0" fmla="*/ 4200 w 9149"/>
                <a:gd name="connsiteY0" fmla="*/ 906 h 9149"/>
                <a:gd name="connsiteX1" fmla="*/ 686 w 9149"/>
                <a:gd name="connsiteY1" fmla="*/ 686 h 9149"/>
                <a:gd name="connsiteX2" fmla="*/ 4950 w 9149"/>
                <a:gd name="connsiteY2" fmla="*/ 8281 h 9149"/>
                <a:gd name="connsiteX3" fmla="*/ 7576 w 9149"/>
                <a:gd name="connsiteY3" fmla="*/ 8866 h 9149"/>
                <a:gd name="connsiteX4" fmla="*/ 4200 w 9149"/>
                <a:gd name="connsiteY4" fmla="*/ 906 h 9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9" h="9149">
                  <a:moveTo>
                    <a:pt x="4200" y="906"/>
                  </a:moveTo>
                  <a:lnTo>
                    <a:pt x="686" y="686"/>
                  </a:lnTo>
                  <a:cubicBezTo>
                    <a:pt x="695" y="3779"/>
                    <a:pt x="1674" y="6286"/>
                    <a:pt x="4950" y="8281"/>
                  </a:cubicBezTo>
                  <a:lnTo>
                    <a:pt x="7576" y="8866"/>
                  </a:lnTo>
                  <a:cubicBezTo>
                    <a:pt x="11172" y="5792"/>
                    <a:pt x="6377" y="2653"/>
                    <a:pt x="4200" y="906"/>
                  </a:cubicBezTo>
                </a:path>
              </a:pathLst>
            </a:custGeom>
            <a:solidFill>
              <a:srgbClr val="2F469C"/>
            </a:solidFill>
            <a:ln w="9525" cap="flat">
              <a:noFill/>
              <a:prstDash val="solid"/>
              <a:miter/>
            </a:ln>
          </p:spPr>
          <p:txBody>
            <a:bodyPr rtlCol="0" anchor="ctr"/>
            <a:lstStyle/>
            <a:p>
              <a:endParaRPr lang="en-US"/>
            </a:p>
          </p:txBody>
        </p:sp>
        <p:sp>
          <p:nvSpPr>
            <p:cNvPr id="10" name="Freeform: Shape 12">
              <a:extLst>
                <a:ext uri="{FF2B5EF4-FFF2-40B4-BE49-F238E27FC236}">
                  <a16:creationId xmlns:a16="http://schemas.microsoft.com/office/drawing/2014/main" id="{42DEA270-F022-ED40-948F-3DB29A2A152F}"/>
                </a:ext>
              </a:extLst>
            </p:cNvPr>
            <p:cNvSpPr/>
            <p:nvPr/>
          </p:nvSpPr>
          <p:spPr>
            <a:xfrm>
              <a:off x="11490340" y="6281696"/>
              <a:ext cx="13725" cy="10065"/>
            </a:xfrm>
            <a:custGeom>
              <a:avLst/>
              <a:gdLst>
                <a:gd name="connsiteX0" fmla="*/ 3303 w 13724"/>
                <a:gd name="connsiteY0" fmla="*/ 7100 h 10064"/>
                <a:gd name="connsiteX1" fmla="*/ 686 w 13724"/>
                <a:gd name="connsiteY1" fmla="*/ 8958 h 10064"/>
                <a:gd name="connsiteX2" fmla="*/ 12325 w 13724"/>
                <a:gd name="connsiteY2" fmla="*/ 4191 h 10064"/>
                <a:gd name="connsiteX3" fmla="*/ 13194 w 13724"/>
                <a:gd name="connsiteY3" fmla="*/ 686 h 10064"/>
                <a:gd name="connsiteX4" fmla="*/ 3303 w 13724"/>
                <a:gd name="connsiteY4" fmla="*/ 7100 h 100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24" h="10064">
                  <a:moveTo>
                    <a:pt x="3303" y="7100"/>
                  </a:moveTo>
                  <a:lnTo>
                    <a:pt x="686" y="8958"/>
                  </a:lnTo>
                  <a:cubicBezTo>
                    <a:pt x="6030" y="10870"/>
                    <a:pt x="10403" y="8034"/>
                    <a:pt x="12325" y="4191"/>
                  </a:cubicBezTo>
                  <a:lnTo>
                    <a:pt x="13194" y="686"/>
                  </a:lnTo>
                  <a:cubicBezTo>
                    <a:pt x="8948" y="1629"/>
                    <a:pt x="5673" y="1601"/>
                    <a:pt x="3303" y="7100"/>
                  </a:cubicBezTo>
                </a:path>
              </a:pathLst>
            </a:custGeom>
            <a:solidFill>
              <a:srgbClr val="2F469C"/>
            </a:solidFill>
            <a:ln w="9525" cap="flat">
              <a:noFill/>
              <a:prstDash val="solid"/>
              <a:miter/>
            </a:ln>
          </p:spPr>
          <p:txBody>
            <a:bodyPr rtlCol="0" anchor="ctr"/>
            <a:lstStyle/>
            <a:p>
              <a:endParaRPr lang="en-US"/>
            </a:p>
          </p:txBody>
        </p:sp>
        <p:sp>
          <p:nvSpPr>
            <p:cNvPr id="11" name="Freeform: Shape 13">
              <a:extLst>
                <a:ext uri="{FF2B5EF4-FFF2-40B4-BE49-F238E27FC236}">
                  <a16:creationId xmlns:a16="http://schemas.microsoft.com/office/drawing/2014/main" id="{AC9DB490-C29E-3E43-9A26-4410D9993A01}"/>
                </a:ext>
              </a:extLst>
            </p:cNvPr>
            <p:cNvSpPr/>
            <p:nvPr/>
          </p:nvSpPr>
          <p:spPr>
            <a:xfrm>
              <a:off x="11483340" y="6302842"/>
              <a:ext cx="10980" cy="9150"/>
            </a:xfrm>
            <a:custGeom>
              <a:avLst/>
              <a:gdLst>
                <a:gd name="connsiteX0" fmla="*/ 10577 w 10979"/>
                <a:gd name="connsiteY0" fmla="*/ 3568 h 9149"/>
                <a:gd name="connsiteX1" fmla="*/ 9799 w 10979"/>
                <a:gd name="connsiteY1" fmla="*/ 686 h 9149"/>
                <a:gd name="connsiteX2" fmla="*/ 686 w 10979"/>
                <a:gd name="connsiteY2" fmla="*/ 6441 h 9149"/>
                <a:gd name="connsiteX3" fmla="*/ 686 w 10979"/>
                <a:gd name="connsiteY3" fmla="*/ 8720 h 9149"/>
                <a:gd name="connsiteX4" fmla="*/ 10577 w 10979"/>
                <a:gd name="connsiteY4" fmla="*/ 3568 h 9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79" h="9149">
                  <a:moveTo>
                    <a:pt x="10577" y="3568"/>
                  </a:moveTo>
                  <a:lnTo>
                    <a:pt x="9799" y="686"/>
                  </a:lnTo>
                  <a:cubicBezTo>
                    <a:pt x="5554" y="1638"/>
                    <a:pt x="2416" y="3202"/>
                    <a:pt x="686" y="6441"/>
                  </a:cubicBezTo>
                  <a:lnTo>
                    <a:pt x="686" y="8720"/>
                  </a:lnTo>
                  <a:cubicBezTo>
                    <a:pt x="6021" y="10623"/>
                    <a:pt x="8857" y="5838"/>
                    <a:pt x="10577" y="3568"/>
                  </a:cubicBezTo>
                </a:path>
              </a:pathLst>
            </a:custGeom>
            <a:solidFill>
              <a:srgbClr val="2F469C"/>
            </a:solidFill>
            <a:ln w="9525" cap="flat">
              <a:noFill/>
              <a:prstDash val="solid"/>
              <a:miter/>
            </a:ln>
          </p:spPr>
          <p:txBody>
            <a:bodyPr rtlCol="0" anchor="ctr"/>
            <a:lstStyle/>
            <a:p>
              <a:endParaRPr lang="en-US"/>
            </a:p>
          </p:txBody>
        </p:sp>
        <p:sp>
          <p:nvSpPr>
            <p:cNvPr id="12" name="Freeform: Shape 14">
              <a:extLst>
                <a:ext uri="{FF2B5EF4-FFF2-40B4-BE49-F238E27FC236}">
                  <a16:creationId xmlns:a16="http://schemas.microsoft.com/office/drawing/2014/main" id="{A227A5CC-0CB7-1647-BFDB-F93FC7957BB5}"/>
                </a:ext>
              </a:extLst>
            </p:cNvPr>
            <p:cNvSpPr/>
            <p:nvPr/>
          </p:nvSpPr>
          <p:spPr>
            <a:xfrm>
              <a:off x="11480056" y="6325904"/>
              <a:ext cx="12810" cy="8235"/>
            </a:xfrm>
            <a:custGeom>
              <a:avLst/>
              <a:gdLst>
                <a:gd name="connsiteX0" fmla="*/ 686 w 12809"/>
                <a:gd name="connsiteY0" fmla="*/ 6492 h 8234"/>
                <a:gd name="connsiteX1" fmla="*/ 2443 w 12809"/>
                <a:gd name="connsiteY1" fmla="*/ 7544 h 8234"/>
                <a:gd name="connsiteX2" fmla="*/ 10120 w 12809"/>
                <a:gd name="connsiteY2" fmla="*/ 2832 h 8234"/>
                <a:gd name="connsiteX3" fmla="*/ 12370 w 12809"/>
                <a:gd name="connsiteY3" fmla="*/ 864 h 8234"/>
                <a:gd name="connsiteX4" fmla="*/ 686 w 12809"/>
                <a:gd name="connsiteY4" fmla="*/ 6492 h 82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09" h="8234">
                  <a:moveTo>
                    <a:pt x="686" y="6492"/>
                  </a:moveTo>
                  <a:lnTo>
                    <a:pt x="2443" y="7544"/>
                  </a:lnTo>
                  <a:cubicBezTo>
                    <a:pt x="8290" y="9456"/>
                    <a:pt x="8674" y="4735"/>
                    <a:pt x="10120" y="2832"/>
                  </a:cubicBezTo>
                  <a:lnTo>
                    <a:pt x="12370" y="864"/>
                  </a:lnTo>
                  <a:cubicBezTo>
                    <a:pt x="6954" y="-206"/>
                    <a:pt x="2123" y="3783"/>
                    <a:pt x="686" y="6492"/>
                  </a:cubicBezTo>
                </a:path>
              </a:pathLst>
            </a:custGeom>
            <a:solidFill>
              <a:srgbClr val="2F469C"/>
            </a:solidFill>
            <a:ln w="9525" cap="flat">
              <a:noFill/>
              <a:prstDash val="solid"/>
              <a:miter/>
            </a:ln>
          </p:spPr>
          <p:txBody>
            <a:bodyPr rtlCol="0" anchor="ctr"/>
            <a:lstStyle/>
            <a:p>
              <a:endParaRPr lang="en-US"/>
            </a:p>
          </p:txBody>
        </p:sp>
        <p:sp>
          <p:nvSpPr>
            <p:cNvPr id="13" name="Freeform: Shape 15">
              <a:extLst>
                <a:ext uri="{FF2B5EF4-FFF2-40B4-BE49-F238E27FC236}">
                  <a16:creationId xmlns:a16="http://schemas.microsoft.com/office/drawing/2014/main" id="{143B107B-136F-BA4C-A4F4-4E72652B02F5}"/>
                </a:ext>
              </a:extLst>
            </p:cNvPr>
            <p:cNvSpPr/>
            <p:nvPr/>
          </p:nvSpPr>
          <p:spPr>
            <a:xfrm>
              <a:off x="11512418" y="6248710"/>
              <a:ext cx="12810" cy="8235"/>
            </a:xfrm>
            <a:custGeom>
              <a:avLst/>
              <a:gdLst>
                <a:gd name="connsiteX0" fmla="*/ 2791 w 12809"/>
                <a:gd name="connsiteY0" fmla="*/ 816 h 8234"/>
                <a:gd name="connsiteX1" fmla="*/ 686 w 12809"/>
                <a:gd name="connsiteY1" fmla="*/ 1822 h 8234"/>
                <a:gd name="connsiteX2" fmla="*/ 11840 w 12809"/>
                <a:gd name="connsiteY2" fmla="*/ 6727 h 8234"/>
                <a:gd name="connsiteX3" fmla="*/ 12151 w 12809"/>
                <a:gd name="connsiteY3" fmla="*/ 3186 h 8234"/>
                <a:gd name="connsiteX4" fmla="*/ 2791 w 12809"/>
                <a:gd name="connsiteY4" fmla="*/ 816 h 82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09" h="8234">
                  <a:moveTo>
                    <a:pt x="2791" y="816"/>
                  </a:moveTo>
                  <a:lnTo>
                    <a:pt x="686" y="1822"/>
                  </a:lnTo>
                  <a:cubicBezTo>
                    <a:pt x="1263" y="5546"/>
                    <a:pt x="9717" y="9700"/>
                    <a:pt x="11840" y="6727"/>
                  </a:cubicBezTo>
                  <a:lnTo>
                    <a:pt x="12151" y="3186"/>
                  </a:lnTo>
                  <a:cubicBezTo>
                    <a:pt x="9388" y="1310"/>
                    <a:pt x="6551" y="313"/>
                    <a:pt x="2791" y="816"/>
                  </a:cubicBezTo>
                </a:path>
              </a:pathLst>
            </a:custGeom>
            <a:solidFill>
              <a:srgbClr val="2F469C"/>
            </a:solidFill>
            <a:ln w="9525" cap="flat">
              <a:noFill/>
              <a:prstDash val="solid"/>
              <a:miter/>
            </a:ln>
          </p:spPr>
          <p:txBody>
            <a:bodyPr rtlCol="0" anchor="ctr"/>
            <a:lstStyle/>
            <a:p>
              <a:endParaRPr lang="en-US"/>
            </a:p>
          </p:txBody>
        </p:sp>
        <p:sp>
          <p:nvSpPr>
            <p:cNvPr id="14" name="Freeform: Shape 16">
              <a:extLst>
                <a:ext uri="{FF2B5EF4-FFF2-40B4-BE49-F238E27FC236}">
                  <a16:creationId xmlns:a16="http://schemas.microsoft.com/office/drawing/2014/main" id="{C426CDE8-5690-C747-8C44-317B7DEDA6B3}"/>
                </a:ext>
              </a:extLst>
            </p:cNvPr>
            <p:cNvSpPr/>
            <p:nvPr/>
          </p:nvSpPr>
          <p:spPr>
            <a:xfrm>
              <a:off x="11538797" y="6238317"/>
              <a:ext cx="8235" cy="12810"/>
            </a:xfrm>
            <a:custGeom>
              <a:avLst/>
              <a:gdLst>
                <a:gd name="connsiteX0" fmla="*/ 5773 w 8234"/>
                <a:gd name="connsiteY0" fmla="*/ 1674 h 12809"/>
                <a:gd name="connsiteX1" fmla="*/ 2525 w 8234"/>
                <a:gd name="connsiteY1" fmla="*/ 686 h 12809"/>
                <a:gd name="connsiteX2" fmla="*/ 1692 w 8234"/>
                <a:gd name="connsiteY2" fmla="*/ 9324 h 12809"/>
                <a:gd name="connsiteX3" fmla="*/ 3376 w 8234"/>
                <a:gd name="connsiteY3" fmla="*/ 12700 h 12809"/>
                <a:gd name="connsiteX4" fmla="*/ 5773 w 8234"/>
                <a:gd name="connsiteY4" fmla="*/ 1674 h 12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34" h="12809">
                  <a:moveTo>
                    <a:pt x="5773" y="1674"/>
                  </a:moveTo>
                  <a:lnTo>
                    <a:pt x="2525" y="686"/>
                  </a:lnTo>
                  <a:cubicBezTo>
                    <a:pt x="777" y="3157"/>
                    <a:pt x="-147" y="5051"/>
                    <a:pt x="1692" y="9324"/>
                  </a:cubicBezTo>
                  <a:lnTo>
                    <a:pt x="3376" y="12700"/>
                  </a:lnTo>
                  <a:cubicBezTo>
                    <a:pt x="7228" y="8958"/>
                    <a:pt x="11025" y="5408"/>
                    <a:pt x="5773" y="1674"/>
                  </a:cubicBezTo>
                </a:path>
              </a:pathLst>
            </a:custGeom>
            <a:solidFill>
              <a:srgbClr val="2F469C"/>
            </a:solidFill>
            <a:ln w="9525" cap="flat">
              <a:noFill/>
              <a:prstDash val="solid"/>
              <a:miter/>
            </a:ln>
          </p:spPr>
          <p:txBody>
            <a:bodyPr rtlCol="0" anchor="ctr"/>
            <a:lstStyle/>
            <a:p>
              <a:endParaRPr lang="en-US"/>
            </a:p>
          </p:txBody>
        </p:sp>
        <p:sp>
          <p:nvSpPr>
            <p:cNvPr id="16" name="Freeform: Shape 17">
              <a:extLst>
                <a:ext uri="{FF2B5EF4-FFF2-40B4-BE49-F238E27FC236}">
                  <a16:creationId xmlns:a16="http://schemas.microsoft.com/office/drawing/2014/main" id="{31A18962-1E71-E24F-9684-3579141804FF}"/>
                </a:ext>
              </a:extLst>
            </p:cNvPr>
            <p:cNvSpPr/>
            <p:nvPr/>
          </p:nvSpPr>
          <p:spPr>
            <a:xfrm>
              <a:off x="11565505" y="6216148"/>
              <a:ext cx="92412" cy="236064"/>
            </a:xfrm>
            <a:custGeom>
              <a:avLst/>
              <a:gdLst>
                <a:gd name="connsiteX0" fmla="*/ 59144 w 92412"/>
                <a:gd name="connsiteY0" fmla="*/ 101773 h 236064"/>
                <a:gd name="connsiteX1" fmla="*/ 42885 w 92412"/>
                <a:gd name="connsiteY1" fmla="*/ 97628 h 236064"/>
                <a:gd name="connsiteX2" fmla="*/ 62520 w 92412"/>
                <a:gd name="connsiteY2" fmla="*/ 93803 h 236064"/>
                <a:gd name="connsiteX3" fmla="*/ 64561 w 92412"/>
                <a:gd name="connsiteY3" fmla="*/ 97317 h 236064"/>
                <a:gd name="connsiteX4" fmla="*/ 59144 w 92412"/>
                <a:gd name="connsiteY4" fmla="*/ 101773 h 236064"/>
                <a:gd name="connsiteX5" fmla="*/ 83427 w 92412"/>
                <a:gd name="connsiteY5" fmla="*/ 106036 h 236064"/>
                <a:gd name="connsiteX6" fmla="*/ 78578 w 92412"/>
                <a:gd name="connsiteY6" fmla="*/ 87966 h 236064"/>
                <a:gd name="connsiteX7" fmla="*/ 82833 w 92412"/>
                <a:gd name="connsiteY7" fmla="*/ 80746 h 236064"/>
                <a:gd name="connsiteX8" fmla="*/ 81945 w 92412"/>
                <a:gd name="connsiteY8" fmla="*/ 58897 h 236064"/>
                <a:gd name="connsiteX9" fmla="*/ 83775 w 92412"/>
                <a:gd name="connsiteY9" fmla="*/ 57067 h 236064"/>
                <a:gd name="connsiteX10" fmla="*/ 81945 w 92412"/>
                <a:gd name="connsiteY10" fmla="*/ 50735 h 236064"/>
                <a:gd name="connsiteX11" fmla="*/ 80399 w 92412"/>
                <a:gd name="connsiteY11" fmla="*/ 41439 h 236064"/>
                <a:gd name="connsiteX12" fmla="*/ 77160 w 92412"/>
                <a:gd name="connsiteY12" fmla="*/ 34128 h 236064"/>
                <a:gd name="connsiteX13" fmla="*/ 78697 w 92412"/>
                <a:gd name="connsiteY13" fmla="*/ 30843 h 236064"/>
                <a:gd name="connsiteX14" fmla="*/ 73262 w 92412"/>
                <a:gd name="connsiteY14" fmla="*/ 27650 h 236064"/>
                <a:gd name="connsiteX15" fmla="*/ 68477 w 92412"/>
                <a:gd name="connsiteY15" fmla="*/ 24768 h 236064"/>
                <a:gd name="connsiteX16" fmla="*/ 67223 w 92412"/>
                <a:gd name="connsiteY16" fmla="*/ 20486 h 236064"/>
                <a:gd name="connsiteX17" fmla="*/ 63206 w 92412"/>
                <a:gd name="connsiteY17" fmla="*/ 22343 h 236064"/>
                <a:gd name="connsiteX18" fmla="*/ 62346 w 92412"/>
                <a:gd name="connsiteY18" fmla="*/ 17128 h 236064"/>
                <a:gd name="connsiteX19" fmla="*/ 56939 w 92412"/>
                <a:gd name="connsiteY19" fmla="*/ 19315 h 236064"/>
                <a:gd name="connsiteX20" fmla="*/ 53956 w 92412"/>
                <a:gd name="connsiteY20" fmla="*/ 12581 h 236064"/>
                <a:gd name="connsiteX21" fmla="*/ 51046 w 92412"/>
                <a:gd name="connsiteY21" fmla="*/ 13212 h 236064"/>
                <a:gd name="connsiteX22" fmla="*/ 46856 w 92412"/>
                <a:gd name="connsiteY22" fmla="*/ 16524 h 236064"/>
                <a:gd name="connsiteX23" fmla="*/ 46774 w 92412"/>
                <a:gd name="connsiteY23" fmla="*/ 10192 h 236064"/>
                <a:gd name="connsiteX24" fmla="*/ 44788 w 92412"/>
                <a:gd name="connsiteY24" fmla="*/ 9195 h 236064"/>
                <a:gd name="connsiteX25" fmla="*/ 41357 w 92412"/>
                <a:gd name="connsiteY25" fmla="*/ 7612 h 236064"/>
                <a:gd name="connsiteX26" fmla="*/ 36407 w 92412"/>
                <a:gd name="connsiteY26" fmla="*/ 9634 h 236064"/>
                <a:gd name="connsiteX27" fmla="*/ 38484 w 92412"/>
                <a:gd name="connsiteY27" fmla="*/ 3678 h 236064"/>
                <a:gd name="connsiteX28" fmla="*/ 32289 w 92412"/>
                <a:gd name="connsiteY28" fmla="*/ 10870 h 236064"/>
                <a:gd name="connsiteX29" fmla="*/ 28666 w 92412"/>
                <a:gd name="connsiteY29" fmla="*/ 11592 h 236064"/>
                <a:gd name="connsiteX30" fmla="*/ 35108 w 92412"/>
                <a:gd name="connsiteY30" fmla="*/ 2726 h 236064"/>
                <a:gd name="connsiteX31" fmla="*/ 28355 w 92412"/>
                <a:gd name="connsiteY31" fmla="*/ 8921 h 236064"/>
                <a:gd name="connsiteX32" fmla="*/ 23076 w 92412"/>
                <a:gd name="connsiteY32" fmla="*/ 9753 h 236064"/>
                <a:gd name="connsiteX33" fmla="*/ 24796 w 92412"/>
                <a:gd name="connsiteY33" fmla="*/ 2013 h 236064"/>
                <a:gd name="connsiteX34" fmla="*/ 23057 w 92412"/>
                <a:gd name="connsiteY34" fmla="*/ 6038 h 236064"/>
                <a:gd name="connsiteX35" fmla="*/ 22234 w 92412"/>
                <a:gd name="connsiteY35" fmla="*/ 1738 h 236064"/>
                <a:gd name="connsiteX36" fmla="*/ 19141 w 92412"/>
                <a:gd name="connsiteY36" fmla="*/ 11867 h 236064"/>
                <a:gd name="connsiteX37" fmla="*/ 17028 w 92412"/>
                <a:gd name="connsiteY37" fmla="*/ 2150 h 236064"/>
                <a:gd name="connsiteX38" fmla="*/ 11007 w 92412"/>
                <a:gd name="connsiteY38" fmla="*/ 11583 h 236064"/>
                <a:gd name="connsiteX39" fmla="*/ 7988 w 92412"/>
                <a:gd name="connsiteY39" fmla="*/ 12288 h 236064"/>
                <a:gd name="connsiteX40" fmla="*/ 5499 w 92412"/>
                <a:gd name="connsiteY40" fmla="*/ 2699 h 236064"/>
                <a:gd name="connsiteX41" fmla="*/ 1336 w 92412"/>
                <a:gd name="connsiteY41" fmla="*/ 231324 h 236064"/>
                <a:gd name="connsiteX42" fmla="*/ 686 w 92412"/>
                <a:gd name="connsiteY42" fmla="*/ 235359 h 236064"/>
                <a:gd name="connsiteX43" fmla="*/ 21621 w 92412"/>
                <a:gd name="connsiteY43" fmla="*/ 233191 h 236064"/>
                <a:gd name="connsiteX44" fmla="*/ 69181 w 92412"/>
                <a:gd name="connsiteY44" fmla="*/ 235753 h 236064"/>
                <a:gd name="connsiteX45" fmla="*/ 80216 w 92412"/>
                <a:gd name="connsiteY45" fmla="*/ 234051 h 236064"/>
                <a:gd name="connsiteX46" fmla="*/ 55283 w 92412"/>
                <a:gd name="connsiteY46" fmla="*/ 227381 h 236064"/>
                <a:gd name="connsiteX47" fmla="*/ 35959 w 92412"/>
                <a:gd name="connsiteY47" fmla="*/ 212567 h 236064"/>
                <a:gd name="connsiteX48" fmla="*/ 31457 w 92412"/>
                <a:gd name="connsiteY48" fmla="*/ 199959 h 236064"/>
                <a:gd name="connsiteX49" fmla="*/ 31649 w 92412"/>
                <a:gd name="connsiteY49" fmla="*/ 182565 h 236064"/>
                <a:gd name="connsiteX50" fmla="*/ 41476 w 92412"/>
                <a:gd name="connsiteY50" fmla="*/ 178988 h 236064"/>
                <a:gd name="connsiteX51" fmla="*/ 76565 w 92412"/>
                <a:gd name="connsiteY51" fmla="*/ 176792 h 236064"/>
                <a:gd name="connsiteX52" fmla="*/ 79045 w 92412"/>
                <a:gd name="connsiteY52" fmla="*/ 163671 h 236064"/>
                <a:gd name="connsiteX53" fmla="*/ 79639 w 92412"/>
                <a:gd name="connsiteY53" fmla="*/ 155518 h 236064"/>
                <a:gd name="connsiteX54" fmla="*/ 82238 w 92412"/>
                <a:gd name="connsiteY54" fmla="*/ 149132 h 236064"/>
                <a:gd name="connsiteX55" fmla="*/ 77160 w 92412"/>
                <a:gd name="connsiteY55" fmla="*/ 143816 h 236064"/>
                <a:gd name="connsiteX56" fmla="*/ 84836 w 92412"/>
                <a:gd name="connsiteY56" fmla="*/ 137201 h 236064"/>
                <a:gd name="connsiteX57" fmla="*/ 81177 w 92412"/>
                <a:gd name="connsiteY57" fmla="*/ 128929 h 236064"/>
                <a:gd name="connsiteX58" fmla="*/ 91928 w 92412"/>
                <a:gd name="connsiteY58" fmla="*/ 121362 h 236064"/>
                <a:gd name="connsiteX59" fmla="*/ 83427 w 92412"/>
                <a:gd name="connsiteY59" fmla="*/ 106036 h 236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92412" h="236064">
                  <a:moveTo>
                    <a:pt x="59144" y="101773"/>
                  </a:moveTo>
                  <a:cubicBezTo>
                    <a:pt x="52117" y="103365"/>
                    <a:pt x="41494" y="98552"/>
                    <a:pt x="42885" y="97628"/>
                  </a:cubicBezTo>
                  <a:cubicBezTo>
                    <a:pt x="46472" y="95212"/>
                    <a:pt x="54633" y="90976"/>
                    <a:pt x="62520" y="93803"/>
                  </a:cubicBezTo>
                  <a:cubicBezTo>
                    <a:pt x="63865" y="94270"/>
                    <a:pt x="64414" y="95606"/>
                    <a:pt x="64561" y="97317"/>
                  </a:cubicBezTo>
                  <a:cubicBezTo>
                    <a:pt x="64917" y="101324"/>
                    <a:pt x="61678" y="101425"/>
                    <a:pt x="59144" y="101773"/>
                  </a:cubicBezTo>
                  <a:moveTo>
                    <a:pt x="83427" y="106036"/>
                  </a:moveTo>
                  <a:cubicBezTo>
                    <a:pt x="79768" y="101141"/>
                    <a:pt x="72823" y="94453"/>
                    <a:pt x="78578" y="87966"/>
                  </a:cubicBezTo>
                  <a:cubicBezTo>
                    <a:pt x="81588" y="85669"/>
                    <a:pt x="82485" y="83930"/>
                    <a:pt x="82833" y="80746"/>
                  </a:cubicBezTo>
                  <a:cubicBezTo>
                    <a:pt x="84059" y="69730"/>
                    <a:pt x="83491" y="64945"/>
                    <a:pt x="81945" y="58897"/>
                  </a:cubicBezTo>
                  <a:cubicBezTo>
                    <a:pt x="82211" y="58357"/>
                    <a:pt x="83354" y="59034"/>
                    <a:pt x="83775" y="57067"/>
                  </a:cubicBezTo>
                  <a:cubicBezTo>
                    <a:pt x="84919" y="51760"/>
                    <a:pt x="81945" y="50735"/>
                    <a:pt x="81945" y="50735"/>
                  </a:cubicBezTo>
                  <a:cubicBezTo>
                    <a:pt x="84196" y="48768"/>
                    <a:pt x="83986" y="41375"/>
                    <a:pt x="80399" y="41439"/>
                  </a:cubicBezTo>
                  <a:cubicBezTo>
                    <a:pt x="82366" y="38209"/>
                    <a:pt x="80673" y="32994"/>
                    <a:pt x="77160" y="34128"/>
                  </a:cubicBezTo>
                  <a:cubicBezTo>
                    <a:pt x="77160" y="34128"/>
                    <a:pt x="78944" y="33204"/>
                    <a:pt x="78697" y="30843"/>
                  </a:cubicBezTo>
                  <a:cubicBezTo>
                    <a:pt x="78230" y="26150"/>
                    <a:pt x="71524" y="30752"/>
                    <a:pt x="73262" y="27650"/>
                  </a:cubicBezTo>
                  <a:cubicBezTo>
                    <a:pt x="74177" y="26022"/>
                    <a:pt x="70407" y="20477"/>
                    <a:pt x="68477" y="24768"/>
                  </a:cubicBezTo>
                  <a:cubicBezTo>
                    <a:pt x="67342" y="24018"/>
                    <a:pt x="69273" y="21328"/>
                    <a:pt x="67223" y="20486"/>
                  </a:cubicBezTo>
                  <a:cubicBezTo>
                    <a:pt x="66025" y="20541"/>
                    <a:pt x="64762" y="21492"/>
                    <a:pt x="63206" y="22343"/>
                  </a:cubicBezTo>
                  <a:cubicBezTo>
                    <a:pt x="62786" y="20559"/>
                    <a:pt x="64625" y="19626"/>
                    <a:pt x="62346" y="17128"/>
                  </a:cubicBezTo>
                  <a:cubicBezTo>
                    <a:pt x="59272" y="14987"/>
                    <a:pt x="59062" y="18153"/>
                    <a:pt x="56939" y="19315"/>
                  </a:cubicBezTo>
                  <a:cubicBezTo>
                    <a:pt x="53014" y="18427"/>
                    <a:pt x="62301" y="16103"/>
                    <a:pt x="53956" y="12581"/>
                  </a:cubicBezTo>
                  <a:cubicBezTo>
                    <a:pt x="51824" y="17686"/>
                    <a:pt x="51998" y="13907"/>
                    <a:pt x="51046" y="13212"/>
                  </a:cubicBezTo>
                  <a:cubicBezTo>
                    <a:pt x="50479" y="12791"/>
                    <a:pt x="49198" y="14136"/>
                    <a:pt x="46856" y="16524"/>
                  </a:cubicBezTo>
                  <a:cubicBezTo>
                    <a:pt x="48082" y="13148"/>
                    <a:pt x="50891" y="8994"/>
                    <a:pt x="46774" y="10192"/>
                  </a:cubicBezTo>
                  <a:cubicBezTo>
                    <a:pt x="42089" y="12297"/>
                    <a:pt x="44843" y="9543"/>
                    <a:pt x="44788" y="9195"/>
                  </a:cubicBezTo>
                  <a:cubicBezTo>
                    <a:pt x="48841" y="7365"/>
                    <a:pt x="41046" y="3010"/>
                    <a:pt x="41357" y="7612"/>
                  </a:cubicBezTo>
                  <a:cubicBezTo>
                    <a:pt x="41256" y="10741"/>
                    <a:pt x="34504" y="13413"/>
                    <a:pt x="36407" y="9634"/>
                  </a:cubicBezTo>
                  <a:cubicBezTo>
                    <a:pt x="37679" y="4876"/>
                    <a:pt x="43507" y="12150"/>
                    <a:pt x="38484" y="3678"/>
                  </a:cubicBezTo>
                  <a:cubicBezTo>
                    <a:pt x="35355" y="7228"/>
                    <a:pt x="32811" y="9570"/>
                    <a:pt x="32289" y="10870"/>
                  </a:cubicBezTo>
                  <a:cubicBezTo>
                    <a:pt x="29856" y="20605"/>
                    <a:pt x="31201" y="11730"/>
                    <a:pt x="28666" y="11592"/>
                  </a:cubicBezTo>
                  <a:cubicBezTo>
                    <a:pt x="32042" y="9341"/>
                    <a:pt x="36379" y="5325"/>
                    <a:pt x="35108" y="2726"/>
                  </a:cubicBezTo>
                  <a:cubicBezTo>
                    <a:pt x="31448" y="2452"/>
                    <a:pt x="23039" y="8427"/>
                    <a:pt x="28355" y="8921"/>
                  </a:cubicBezTo>
                  <a:cubicBezTo>
                    <a:pt x="27953" y="10815"/>
                    <a:pt x="24869" y="13065"/>
                    <a:pt x="23076" y="9753"/>
                  </a:cubicBezTo>
                  <a:cubicBezTo>
                    <a:pt x="26031" y="8976"/>
                    <a:pt x="31118" y="-943"/>
                    <a:pt x="24796" y="2013"/>
                  </a:cubicBezTo>
                  <a:cubicBezTo>
                    <a:pt x="24192" y="2607"/>
                    <a:pt x="24192" y="4373"/>
                    <a:pt x="23057" y="6038"/>
                  </a:cubicBezTo>
                  <a:cubicBezTo>
                    <a:pt x="21557" y="4684"/>
                    <a:pt x="22755" y="2589"/>
                    <a:pt x="22234" y="1738"/>
                  </a:cubicBezTo>
                  <a:cubicBezTo>
                    <a:pt x="17192" y="-2910"/>
                    <a:pt x="18949" y="9195"/>
                    <a:pt x="19141" y="11867"/>
                  </a:cubicBezTo>
                  <a:cubicBezTo>
                    <a:pt x="12544" y="7786"/>
                    <a:pt x="18739" y="8921"/>
                    <a:pt x="17028" y="2150"/>
                  </a:cubicBezTo>
                  <a:cubicBezTo>
                    <a:pt x="11565" y="3138"/>
                    <a:pt x="10092" y="5462"/>
                    <a:pt x="11007" y="11583"/>
                  </a:cubicBezTo>
                  <a:cubicBezTo>
                    <a:pt x="10266" y="13056"/>
                    <a:pt x="8894" y="16442"/>
                    <a:pt x="7988" y="12288"/>
                  </a:cubicBezTo>
                  <a:cubicBezTo>
                    <a:pt x="10943" y="8417"/>
                    <a:pt x="10659" y="2854"/>
                    <a:pt x="5499" y="2699"/>
                  </a:cubicBezTo>
                  <a:cubicBezTo>
                    <a:pt x="13825" y="78862"/>
                    <a:pt x="13212" y="155839"/>
                    <a:pt x="1336" y="231324"/>
                  </a:cubicBezTo>
                  <a:lnTo>
                    <a:pt x="686" y="235359"/>
                  </a:lnTo>
                  <a:cubicBezTo>
                    <a:pt x="6670" y="235295"/>
                    <a:pt x="15344" y="233511"/>
                    <a:pt x="21621" y="233191"/>
                  </a:cubicBezTo>
                  <a:cubicBezTo>
                    <a:pt x="39673" y="233795"/>
                    <a:pt x="39307" y="236146"/>
                    <a:pt x="69181" y="235753"/>
                  </a:cubicBezTo>
                  <a:cubicBezTo>
                    <a:pt x="76062" y="235076"/>
                    <a:pt x="77992" y="233959"/>
                    <a:pt x="80216" y="234051"/>
                  </a:cubicBezTo>
                  <a:cubicBezTo>
                    <a:pt x="78029" y="224819"/>
                    <a:pt x="62941" y="230052"/>
                    <a:pt x="55283" y="227381"/>
                  </a:cubicBezTo>
                  <a:cubicBezTo>
                    <a:pt x="42308" y="226127"/>
                    <a:pt x="40076" y="218332"/>
                    <a:pt x="35959" y="212567"/>
                  </a:cubicBezTo>
                  <a:cubicBezTo>
                    <a:pt x="34083" y="209347"/>
                    <a:pt x="31384" y="205311"/>
                    <a:pt x="31457" y="199959"/>
                  </a:cubicBezTo>
                  <a:cubicBezTo>
                    <a:pt x="30450" y="193023"/>
                    <a:pt x="31786" y="189354"/>
                    <a:pt x="31649" y="182565"/>
                  </a:cubicBezTo>
                  <a:cubicBezTo>
                    <a:pt x="32244" y="177551"/>
                    <a:pt x="37944" y="178567"/>
                    <a:pt x="41476" y="178988"/>
                  </a:cubicBezTo>
                  <a:cubicBezTo>
                    <a:pt x="52712" y="180104"/>
                    <a:pt x="71597" y="178283"/>
                    <a:pt x="76565" y="176792"/>
                  </a:cubicBezTo>
                  <a:cubicBezTo>
                    <a:pt x="83674" y="174641"/>
                    <a:pt x="83839" y="170240"/>
                    <a:pt x="79045" y="163671"/>
                  </a:cubicBezTo>
                  <a:cubicBezTo>
                    <a:pt x="78020" y="160423"/>
                    <a:pt x="78203" y="158410"/>
                    <a:pt x="79639" y="155518"/>
                  </a:cubicBezTo>
                  <a:cubicBezTo>
                    <a:pt x="81597" y="153322"/>
                    <a:pt x="84123" y="151849"/>
                    <a:pt x="82238" y="149132"/>
                  </a:cubicBezTo>
                  <a:cubicBezTo>
                    <a:pt x="82238" y="149132"/>
                    <a:pt x="65924" y="145710"/>
                    <a:pt x="77160" y="143816"/>
                  </a:cubicBezTo>
                  <a:cubicBezTo>
                    <a:pt x="88661" y="141885"/>
                    <a:pt x="84836" y="137201"/>
                    <a:pt x="84836" y="137201"/>
                  </a:cubicBezTo>
                  <a:cubicBezTo>
                    <a:pt x="84836" y="137201"/>
                    <a:pt x="82942" y="132470"/>
                    <a:pt x="81177" y="128929"/>
                  </a:cubicBezTo>
                  <a:cubicBezTo>
                    <a:pt x="79877" y="126321"/>
                    <a:pt x="90747" y="125498"/>
                    <a:pt x="91928" y="121362"/>
                  </a:cubicBezTo>
                  <a:cubicBezTo>
                    <a:pt x="94526" y="117849"/>
                    <a:pt x="86291" y="109980"/>
                    <a:pt x="83427" y="106036"/>
                  </a:cubicBezTo>
                </a:path>
              </a:pathLst>
            </a:custGeom>
            <a:solidFill>
              <a:srgbClr val="2F469C"/>
            </a:solidFill>
            <a:ln w="9525" cap="flat">
              <a:noFill/>
              <a:prstDash val="solid"/>
              <a:miter/>
            </a:ln>
          </p:spPr>
          <p:txBody>
            <a:bodyPr rtlCol="0" anchor="ctr"/>
            <a:lstStyle/>
            <a:p>
              <a:endParaRPr lang="en-US"/>
            </a:p>
          </p:txBody>
        </p:sp>
        <p:sp>
          <p:nvSpPr>
            <p:cNvPr id="17" name="Freeform: Shape 18">
              <a:extLst>
                <a:ext uri="{FF2B5EF4-FFF2-40B4-BE49-F238E27FC236}">
                  <a16:creationId xmlns:a16="http://schemas.microsoft.com/office/drawing/2014/main" id="{EB5C7D34-706A-9547-B644-91AF9D5CAF23}"/>
                </a:ext>
              </a:extLst>
            </p:cNvPr>
            <p:cNvSpPr/>
            <p:nvPr/>
          </p:nvSpPr>
          <p:spPr>
            <a:xfrm>
              <a:off x="11309880" y="6178139"/>
              <a:ext cx="261683" cy="447424"/>
            </a:xfrm>
            <a:custGeom>
              <a:avLst/>
              <a:gdLst>
                <a:gd name="connsiteX0" fmla="*/ 256312 w 261682"/>
                <a:gd name="connsiteY0" fmla="*/ 273395 h 447424"/>
                <a:gd name="connsiteX1" fmla="*/ 208193 w 261682"/>
                <a:gd name="connsiteY1" fmla="*/ 447378 h 447424"/>
                <a:gd name="connsiteX2" fmla="*/ 208166 w 261682"/>
                <a:gd name="connsiteY2" fmla="*/ 447378 h 447424"/>
                <a:gd name="connsiteX3" fmla="*/ 686 w 261682"/>
                <a:gd name="connsiteY3" fmla="*/ 447378 h 447424"/>
                <a:gd name="connsiteX4" fmla="*/ 686 w 261682"/>
                <a:gd name="connsiteY4" fmla="*/ 686 h 447424"/>
                <a:gd name="connsiteX5" fmla="*/ 256037 w 261682"/>
                <a:gd name="connsiteY5" fmla="*/ 686 h 447424"/>
                <a:gd name="connsiteX6" fmla="*/ 261088 w 261682"/>
                <a:gd name="connsiteY6" fmla="*/ 40744 h 447424"/>
                <a:gd name="connsiteX7" fmla="*/ 257126 w 261682"/>
                <a:gd name="connsiteY7" fmla="*/ 45676 h 447424"/>
                <a:gd name="connsiteX8" fmla="*/ 259313 w 261682"/>
                <a:gd name="connsiteY8" fmla="*/ 50534 h 447424"/>
                <a:gd name="connsiteX9" fmla="*/ 257410 w 261682"/>
                <a:gd name="connsiteY9" fmla="*/ 51440 h 447424"/>
                <a:gd name="connsiteX10" fmla="*/ 255296 w 261682"/>
                <a:gd name="connsiteY10" fmla="*/ 48494 h 447424"/>
                <a:gd name="connsiteX11" fmla="*/ 249660 w 261682"/>
                <a:gd name="connsiteY11" fmla="*/ 42656 h 447424"/>
                <a:gd name="connsiteX12" fmla="*/ 251847 w 261682"/>
                <a:gd name="connsiteY12" fmla="*/ 52648 h 447424"/>
                <a:gd name="connsiteX13" fmla="*/ 243841 w 261682"/>
                <a:gd name="connsiteY13" fmla="*/ 50461 h 447424"/>
                <a:gd name="connsiteX14" fmla="*/ 241160 w 261682"/>
                <a:gd name="connsiteY14" fmla="*/ 44550 h 447424"/>
                <a:gd name="connsiteX15" fmla="*/ 241297 w 261682"/>
                <a:gd name="connsiteY15" fmla="*/ 53965 h 447424"/>
                <a:gd name="connsiteX16" fmla="*/ 237052 w 261682"/>
                <a:gd name="connsiteY16" fmla="*/ 53224 h 447424"/>
                <a:gd name="connsiteX17" fmla="*/ 236750 w 261682"/>
                <a:gd name="connsiteY17" fmla="*/ 45813 h 447424"/>
                <a:gd name="connsiteX18" fmla="*/ 230684 w 261682"/>
                <a:gd name="connsiteY18" fmla="*/ 57708 h 447424"/>
                <a:gd name="connsiteX19" fmla="*/ 229339 w 261682"/>
                <a:gd name="connsiteY19" fmla="*/ 47222 h 447424"/>
                <a:gd name="connsiteX20" fmla="*/ 223968 w 261682"/>
                <a:gd name="connsiteY20" fmla="*/ 57589 h 447424"/>
                <a:gd name="connsiteX21" fmla="*/ 221122 w 261682"/>
                <a:gd name="connsiteY21" fmla="*/ 64680 h 447424"/>
                <a:gd name="connsiteX22" fmla="*/ 216877 w 261682"/>
                <a:gd name="connsiteY22" fmla="*/ 62218 h 447424"/>
                <a:gd name="connsiteX23" fmla="*/ 218295 w 261682"/>
                <a:gd name="connsiteY23" fmla="*/ 55100 h 447424"/>
                <a:gd name="connsiteX24" fmla="*/ 211679 w 261682"/>
                <a:gd name="connsiteY24" fmla="*/ 60389 h 447424"/>
                <a:gd name="connsiteX25" fmla="*/ 208559 w 261682"/>
                <a:gd name="connsiteY25" fmla="*/ 55997 h 447424"/>
                <a:gd name="connsiteX26" fmla="*/ 206729 w 261682"/>
                <a:gd name="connsiteY26" fmla="*/ 62292 h 447424"/>
                <a:gd name="connsiteX27" fmla="*/ 209072 w 261682"/>
                <a:gd name="connsiteY27" fmla="*/ 65384 h 447424"/>
                <a:gd name="connsiteX28" fmla="*/ 209776 w 261682"/>
                <a:gd name="connsiteY28" fmla="*/ 67013 h 447424"/>
                <a:gd name="connsiteX29" fmla="*/ 197461 w 261682"/>
                <a:gd name="connsiteY29" fmla="*/ 65247 h 447424"/>
                <a:gd name="connsiteX30" fmla="*/ 205128 w 261682"/>
                <a:gd name="connsiteY30" fmla="*/ 69685 h 447424"/>
                <a:gd name="connsiteX31" fmla="*/ 196646 w 261682"/>
                <a:gd name="connsiteY31" fmla="*/ 73281 h 447424"/>
                <a:gd name="connsiteX32" fmla="*/ 187606 w 261682"/>
                <a:gd name="connsiteY32" fmla="*/ 68422 h 447424"/>
                <a:gd name="connsiteX33" fmla="*/ 182821 w 261682"/>
                <a:gd name="connsiteY33" fmla="*/ 68193 h 447424"/>
                <a:gd name="connsiteX34" fmla="*/ 193590 w 261682"/>
                <a:gd name="connsiteY34" fmla="*/ 76574 h 447424"/>
                <a:gd name="connsiteX35" fmla="*/ 197671 w 261682"/>
                <a:gd name="connsiteY35" fmla="*/ 75522 h 447424"/>
                <a:gd name="connsiteX36" fmla="*/ 201102 w 261682"/>
                <a:gd name="connsiteY36" fmla="*/ 79466 h 447424"/>
                <a:gd name="connsiteX37" fmla="*/ 188887 w 261682"/>
                <a:gd name="connsiteY37" fmla="*/ 80024 h 447424"/>
                <a:gd name="connsiteX38" fmla="*/ 187689 w 261682"/>
                <a:gd name="connsiteY38" fmla="*/ 79887 h 447424"/>
                <a:gd name="connsiteX39" fmla="*/ 187241 w 261682"/>
                <a:gd name="connsiteY39" fmla="*/ 78789 h 447424"/>
                <a:gd name="connsiteX40" fmla="*/ 177633 w 261682"/>
                <a:gd name="connsiteY40" fmla="*/ 77361 h 447424"/>
                <a:gd name="connsiteX41" fmla="*/ 182556 w 261682"/>
                <a:gd name="connsiteY41" fmla="*/ 83556 h 447424"/>
                <a:gd name="connsiteX42" fmla="*/ 186856 w 261682"/>
                <a:gd name="connsiteY42" fmla="*/ 83757 h 447424"/>
                <a:gd name="connsiteX43" fmla="*/ 188192 w 261682"/>
                <a:gd name="connsiteY43" fmla="*/ 82558 h 447424"/>
                <a:gd name="connsiteX44" fmla="*/ 194185 w 261682"/>
                <a:gd name="connsiteY44" fmla="*/ 90043 h 447424"/>
                <a:gd name="connsiteX45" fmla="*/ 186271 w 261682"/>
                <a:gd name="connsiteY45" fmla="*/ 91754 h 447424"/>
                <a:gd name="connsiteX46" fmla="*/ 169682 w 261682"/>
                <a:gd name="connsiteY46" fmla="*/ 85367 h 447424"/>
                <a:gd name="connsiteX47" fmla="*/ 180973 w 261682"/>
                <a:gd name="connsiteY47" fmla="*/ 93840 h 447424"/>
                <a:gd name="connsiteX48" fmla="*/ 176865 w 261682"/>
                <a:gd name="connsiteY48" fmla="*/ 97253 h 447424"/>
                <a:gd name="connsiteX49" fmla="*/ 183270 w 261682"/>
                <a:gd name="connsiteY49" fmla="*/ 102340 h 447424"/>
                <a:gd name="connsiteX50" fmla="*/ 179802 w 261682"/>
                <a:gd name="connsiteY50" fmla="*/ 106467 h 447424"/>
                <a:gd name="connsiteX51" fmla="*/ 171796 w 261682"/>
                <a:gd name="connsiteY51" fmla="*/ 99220 h 447424"/>
                <a:gd name="connsiteX52" fmla="*/ 170744 w 261682"/>
                <a:gd name="connsiteY52" fmla="*/ 105131 h 447424"/>
                <a:gd name="connsiteX53" fmla="*/ 163213 w 261682"/>
                <a:gd name="connsiteY53" fmla="*/ 99083 h 447424"/>
                <a:gd name="connsiteX54" fmla="*/ 164540 w 261682"/>
                <a:gd name="connsiteY54" fmla="*/ 104921 h 447424"/>
                <a:gd name="connsiteX55" fmla="*/ 156735 w 261682"/>
                <a:gd name="connsiteY55" fmla="*/ 108095 h 447424"/>
                <a:gd name="connsiteX56" fmla="*/ 172857 w 261682"/>
                <a:gd name="connsiteY56" fmla="*/ 110593 h 447424"/>
                <a:gd name="connsiteX57" fmla="*/ 175456 w 261682"/>
                <a:gd name="connsiteY57" fmla="*/ 110127 h 447424"/>
                <a:gd name="connsiteX58" fmla="*/ 178759 w 261682"/>
                <a:gd name="connsiteY58" fmla="*/ 111527 h 447424"/>
                <a:gd name="connsiteX59" fmla="*/ 170039 w 261682"/>
                <a:gd name="connsiteY59" fmla="*/ 114766 h 447424"/>
                <a:gd name="connsiteX60" fmla="*/ 162134 w 261682"/>
                <a:gd name="connsiteY60" fmla="*/ 124071 h 447424"/>
                <a:gd name="connsiteX61" fmla="*/ 170039 w 261682"/>
                <a:gd name="connsiteY61" fmla="*/ 124108 h 447424"/>
                <a:gd name="connsiteX62" fmla="*/ 174257 w 261682"/>
                <a:gd name="connsiteY62" fmla="*/ 123074 h 447424"/>
                <a:gd name="connsiteX63" fmla="*/ 176544 w 261682"/>
                <a:gd name="connsiteY63" fmla="*/ 123797 h 447424"/>
                <a:gd name="connsiteX64" fmla="*/ 166370 w 261682"/>
                <a:gd name="connsiteY64" fmla="*/ 131574 h 447424"/>
                <a:gd name="connsiteX65" fmla="*/ 171512 w 261682"/>
                <a:gd name="connsiteY65" fmla="*/ 138052 h 447424"/>
                <a:gd name="connsiteX66" fmla="*/ 162152 w 261682"/>
                <a:gd name="connsiteY66" fmla="*/ 137000 h 447424"/>
                <a:gd name="connsiteX67" fmla="*/ 172198 w 261682"/>
                <a:gd name="connsiteY67" fmla="*/ 145125 h 447424"/>
                <a:gd name="connsiteX68" fmla="*/ 165958 w 261682"/>
                <a:gd name="connsiteY68" fmla="*/ 150871 h 447424"/>
                <a:gd name="connsiteX69" fmla="*/ 166855 w 261682"/>
                <a:gd name="connsiteY69" fmla="*/ 154229 h 447424"/>
                <a:gd name="connsiteX70" fmla="*/ 169389 w 261682"/>
                <a:gd name="connsiteY70" fmla="*/ 154503 h 447424"/>
                <a:gd name="connsiteX71" fmla="*/ 163479 w 261682"/>
                <a:gd name="connsiteY71" fmla="*/ 159481 h 447424"/>
                <a:gd name="connsiteX72" fmla="*/ 169947 w 261682"/>
                <a:gd name="connsiteY72" fmla="*/ 160597 h 447424"/>
                <a:gd name="connsiteX73" fmla="*/ 167111 w 261682"/>
                <a:gd name="connsiteY73" fmla="*/ 164788 h 447424"/>
                <a:gd name="connsiteX74" fmla="*/ 176526 w 261682"/>
                <a:gd name="connsiteY74" fmla="*/ 164788 h 447424"/>
                <a:gd name="connsiteX75" fmla="*/ 170899 w 261682"/>
                <a:gd name="connsiteY75" fmla="*/ 170479 h 447424"/>
                <a:gd name="connsiteX76" fmla="*/ 178493 w 261682"/>
                <a:gd name="connsiteY76" fmla="*/ 172876 h 447424"/>
                <a:gd name="connsiteX77" fmla="*/ 177148 w 261682"/>
                <a:gd name="connsiteY77" fmla="*/ 178942 h 447424"/>
                <a:gd name="connsiteX78" fmla="*/ 184047 w 261682"/>
                <a:gd name="connsiteY78" fmla="*/ 175356 h 447424"/>
                <a:gd name="connsiteX79" fmla="*/ 186929 w 261682"/>
                <a:gd name="connsiteY79" fmla="*/ 183664 h 447424"/>
                <a:gd name="connsiteX80" fmla="*/ 189043 w 261682"/>
                <a:gd name="connsiteY80" fmla="*/ 190206 h 447424"/>
                <a:gd name="connsiteX81" fmla="*/ 194176 w 261682"/>
                <a:gd name="connsiteY81" fmla="*/ 179290 h 447424"/>
                <a:gd name="connsiteX82" fmla="*/ 199693 w 261682"/>
                <a:gd name="connsiteY82" fmla="*/ 180589 h 447424"/>
                <a:gd name="connsiteX83" fmla="*/ 196674 w 261682"/>
                <a:gd name="connsiteY83" fmla="*/ 191148 h 447424"/>
                <a:gd name="connsiteX84" fmla="*/ 210673 w 261682"/>
                <a:gd name="connsiteY84" fmla="*/ 184441 h 447424"/>
                <a:gd name="connsiteX85" fmla="*/ 208587 w 261682"/>
                <a:gd name="connsiteY85" fmla="*/ 191651 h 447424"/>
                <a:gd name="connsiteX86" fmla="*/ 196152 w 261682"/>
                <a:gd name="connsiteY86" fmla="*/ 198797 h 447424"/>
                <a:gd name="connsiteX87" fmla="*/ 205860 w 261682"/>
                <a:gd name="connsiteY87" fmla="*/ 198239 h 447424"/>
                <a:gd name="connsiteX88" fmla="*/ 208669 w 261682"/>
                <a:gd name="connsiteY88" fmla="*/ 195915 h 447424"/>
                <a:gd name="connsiteX89" fmla="*/ 210289 w 261682"/>
                <a:gd name="connsiteY89" fmla="*/ 202658 h 447424"/>
                <a:gd name="connsiteX90" fmla="*/ 213674 w 261682"/>
                <a:gd name="connsiteY90" fmla="*/ 200902 h 447424"/>
                <a:gd name="connsiteX91" fmla="*/ 213601 w 261682"/>
                <a:gd name="connsiteY91" fmla="*/ 208148 h 447424"/>
                <a:gd name="connsiteX92" fmla="*/ 216547 w 261682"/>
                <a:gd name="connsiteY92" fmla="*/ 205751 h 447424"/>
                <a:gd name="connsiteX93" fmla="*/ 220848 w 261682"/>
                <a:gd name="connsiteY93" fmla="*/ 207087 h 447424"/>
                <a:gd name="connsiteX94" fmla="*/ 219301 w 261682"/>
                <a:gd name="connsiteY94" fmla="*/ 199218 h 447424"/>
                <a:gd name="connsiteX95" fmla="*/ 224636 w 261682"/>
                <a:gd name="connsiteY95" fmla="*/ 199493 h 447424"/>
                <a:gd name="connsiteX96" fmla="*/ 225624 w 261682"/>
                <a:gd name="connsiteY96" fmla="*/ 210253 h 447424"/>
                <a:gd name="connsiteX97" fmla="*/ 233044 w 261682"/>
                <a:gd name="connsiteY97" fmla="*/ 204516 h 447424"/>
                <a:gd name="connsiteX98" fmla="*/ 231114 w 261682"/>
                <a:gd name="connsiteY98" fmla="*/ 214123 h 447424"/>
                <a:gd name="connsiteX99" fmla="*/ 234773 w 261682"/>
                <a:gd name="connsiteY99" fmla="*/ 222285 h 447424"/>
                <a:gd name="connsiteX100" fmla="*/ 239422 w 261682"/>
                <a:gd name="connsiteY100" fmla="*/ 223127 h 447424"/>
                <a:gd name="connsiteX101" fmla="*/ 242798 w 261682"/>
                <a:gd name="connsiteY101" fmla="*/ 219320 h 447424"/>
                <a:gd name="connsiteX102" fmla="*/ 242459 w 261682"/>
                <a:gd name="connsiteY102" fmla="*/ 230858 h 447424"/>
                <a:gd name="connsiteX103" fmla="*/ 238799 w 261682"/>
                <a:gd name="connsiteY103" fmla="*/ 239541 h 447424"/>
                <a:gd name="connsiteX104" fmla="*/ 228991 w 261682"/>
                <a:gd name="connsiteY104" fmla="*/ 258628 h 447424"/>
                <a:gd name="connsiteX105" fmla="*/ 188000 w 261682"/>
                <a:gd name="connsiteY105" fmla="*/ 271602 h 447424"/>
                <a:gd name="connsiteX106" fmla="*/ 206748 w 261682"/>
                <a:gd name="connsiteY106" fmla="*/ 272078 h 447424"/>
                <a:gd name="connsiteX107" fmla="*/ 214854 w 261682"/>
                <a:gd name="connsiteY107" fmla="*/ 273084 h 447424"/>
                <a:gd name="connsiteX108" fmla="*/ 235002 w 261682"/>
                <a:gd name="connsiteY108" fmla="*/ 273084 h 447424"/>
                <a:gd name="connsiteX109" fmla="*/ 256285 w 261682"/>
                <a:gd name="connsiteY109" fmla="*/ 273304 h 447424"/>
                <a:gd name="connsiteX110" fmla="*/ 256312 w 261682"/>
                <a:gd name="connsiteY110" fmla="*/ 273395 h 447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61682" h="447424">
                  <a:moveTo>
                    <a:pt x="256312" y="273395"/>
                  </a:moveTo>
                  <a:cubicBezTo>
                    <a:pt x="247107" y="330023"/>
                    <a:pt x="231480" y="387612"/>
                    <a:pt x="208193" y="447378"/>
                  </a:cubicBezTo>
                  <a:lnTo>
                    <a:pt x="208166" y="447378"/>
                  </a:lnTo>
                  <a:lnTo>
                    <a:pt x="686" y="447378"/>
                  </a:lnTo>
                  <a:lnTo>
                    <a:pt x="686" y="686"/>
                  </a:lnTo>
                  <a:lnTo>
                    <a:pt x="256037" y="686"/>
                  </a:lnTo>
                  <a:cubicBezTo>
                    <a:pt x="258160" y="15390"/>
                    <a:pt x="259578" y="26168"/>
                    <a:pt x="261088" y="40744"/>
                  </a:cubicBezTo>
                  <a:cubicBezTo>
                    <a:pt x="261088" y="40744"/>
                    <a:pt x="256715" y="42098"/>
                    <a:pt x="257126" y="45676"/>
                  </a:cubicBezTo>
                  <a:cubicBezTo>
                    <a:pt x="257584" y="49601"/>
                    <a:pt x="259313" y="50534"/>
                    <a:pt x="259313" y="50534"/>
                  </a:cubicBezTo>
                  <a:lnTo>
                    <a:pt x="257410" y="51440"/>
                  </a:lnTo>
                  <a:cubicBezTo>
                    <a:pt x="257410" y="51440"/>
                    <a:pt x="255305" y="48375"/>
                    <a:pt x="255296" y="48494"/>
                  </a:cubicBezTo>
                  <a:cubicBezTo>
                    <a:pt x="255296" y="45474"/>
                    <a:pt x="256568" y="40964"/>
                    <a:pt x="249660" y="42656"/>
                  </a:cubicBezTo>
                  <a:cubicBezTo>
                    <a:pt x="247272" y="47927"/>
                    <a:pt x="253466" y="49061"/>
                    <a:pt x="251847" y="52648"/>
                  </a:cubicBezTo>
                  <a:cubicBezTo>
                    <a:pt x="244518" y="53069"/>
                    <a:pt x="249660" y="47158"/>
                    <a:pt x="243841" y="50461"/>
                  </a:cubicBezTo>
                  <a:cubicBezTo>
                    <a:pt x="244225" y="48768"/>
                    <a:pt x="242999" y="44257"/>
                    <a:pt x="241160" y="44550"/>
                  </a:cubicBezTo>
                  <a:cubicBezTo>
                    <a:pt x="240364" y="47103"/>
                    <a:pt x="238424" y="51385"/>
                    <a:pt x="241297" y="53965"/>
                  </a:cubicBezTo>
                  <a:cubicBezTo>
                    <a:pt x="240391" y="54578"/>
                    <a:pt x="237683" y="54167"/>
                    <a:pt x="237052" y="53224"/>
                  </a:cubicBezTo>
                  <a:cubicBezTo>
                    <a:pt x="236201" y="51952"/>
                    <a:pt x="239010" y="49757"/>
                    <a:pt x="236750" y="45813"/>
                  </a:cubicBezTo>
                  <a:cubicBezTo>
                    <a:pt x="229997" y="48723"/>
                    <a:pt x="236265" y="55237"/>
                    <a:pt x="230684" y="57708"/>
                  </a:cubicBezTo>
                  <a:cubicBezTo>
                    <a:pt x="224562" y="56930"/>
                    <a:pt x="234234" y="51715"/>
                    <a:pt x="229339" y="47222"/>
                  </a:cubicBezTo>
                  <a:cubicBezTo>
                    <a:pt x="223858" y="48494"/>
                    <a:pt x="221726" y="54212"/>
                    <a:pt x="223968" y="57589"/>
                  </a:cubicBezTo>
                  <a:cubicBezTo>
                    <a:pt x="223849" y="60581"/>
                    <a:pt x="221515" y="62090"/>
                    <a:pt x="221122" y="64680"/>
                  </a:cubicBezTo>
                  <a:cubicBezTo>
                    <a:pt x="218368" y="64250"/>
                    <a:pt x="217197" y="63243"/>
                    <a:pt x="216877" y="62218"/>
                  </a:cubicBezTo>
                  <a:cubicBezTo>
                    <a:pt x="216529" y="60306"/>
                    <a:pt x="221881" y="59318"/>
                    <a:pt x="218295" y="55100"/>
                  </a:cubicBezTo>
                  <a:cubicBezTo>
                    <a:pt x="212457" y="56015"/>
                    <a:pt x="216328" y="65448"/>
                    <a:pt x="211679" y="60389"/>
                  </a:cubicBezTo>
                  <a:cubicBezTo>
                    <a:pt x="211185" y="58202"/>
                    <a:pt x="209694" y="56235"/>
                    <a:pt x="208559" y="55997"/>
                  </a:cubicBezTo>
                  <a:cubicBezTo>
                    <a:pt x="206336" y="57607"/>
                    <a:pt x="205293" y="60105"/>
                    <a:pt x="206729" y="62292"/>
                  </a:cubicBezTo>
                  <a:lnTo>
                    <a:pt x="209072" y="65384"/>
                  </a:lnTo>
                  <a:cubicBezTo>
                    <a:pt x="208770" y="65302"/>
                    <a:pt x="210078" y="67095"/>
                    <a:pt x="209776" y="67013"/>
                  </a:cubicBezTo>
                  <a:cubicBezTo>
                    <a:pt x="205906" y="63911"/>
                    <a:pt x="200736" y="61770"/>
                    <a:pt x="197461" y="65247"/>
                  </a:cubicBezTo>
                  <a:cubicBezTo>
                    <a:pt x="197882" y="68495"/>
                    <a:pt x="200700" y="68697"/>
                    <a:pt x="205128" y="69685"/>
                  </a:cubicBezTo>
                  <a:cubicBezTo>
                    <a:pt x="199529" y="70206"/>
                    <a:pt x="198476" y="72173"/>
                    <a:pt x="196646" y="73281"/>
                  </a:cubicBezTo>
                  <a:cubicBezTo>
                    <a:pt x="195997" y="69584"/>
                    <a:pt x="191669" y="69017"/>
                    <a:pt x="187606" y="68422"/>
                  </a:cubicBezTo>
                  <a:cubicBezTo>
                    <a:pt x="185356" y="68980"/>
                    <a:pt x="183873" y="67397"/>
                    <a:pt x="182821" y="68193"/>
                  </a:cubicBezTo>
                  <a:cubicBezTo>
                    <a:pt x="184523" y="72393"/>
                    <a:pt x="188622" y="75586"/>
                    <a:pt x="193590" y="76574"/>
                  </a:cubicBezTo>
                  <a:cubicBezTo>
                    <a:pt x="195832" y="76318"/>
                    <a:pt x="196125" y="76373"/>
                    <a:pt x="197671" y="75522"/>
                  </a:cubicBezTo>
                  <a:cubicBezTo>
                    <a:pt x="200672" y="76922"/>
                    <a:pt x="200316" y="77371"/>
                    <a:pt x="201102" y="79466"/>
                  </a:cubicBezTo>
                  <a:cubicBezTo>
                    <a:pt x="196747" y="81415"/>
                    <a:pt x="193234" y="78889"/>
                    <a:pt x="188887" y="80024"/>
                  </a:cubicBezTo>
                  <a:cubicBezTo>
                    <a:pt x="188897" y="80180"/>
                    <a:pt x="187744" y="80180"/>
                    <a:pt x="187689" y="79887"/>
                  </a:cubicBezTo>
                  <a:cubicBezTo>
                    <a:pt x="187753" y="79832"/>
                    <a:pt x="187186" y="78844"/>
                    <a:pt x="187241" y="78789"/>
                  </a:cubicBezTo>
                  <a:cubicBezTo>
                    <a:pt x="185365" y="75175"/>
                    <a:pt x="180305" y="76584"/>
                    <a:pt x="177633" y="77361"/>
                  </a:cubicBezTo>
                  <a:cubicBezTo>
                    <a:pt x="177240" y="80253"/>
                    <a:pt x="180159" y="82568"/>
                    <a:pt x="182556" y="83556"/>
                  </a:cubicBezTo>
                  <a:cubicBezTo>
                    <a:pt x="185795" y="84709"/>
                    <a:pt x="186856" y="83766"/>
                    <a:pt x="186856" y="83757"/>
                  </a:cubicBezTo>
                  <a:lnTo>
                    <a:pt x="188192" y="82558"/>
                  </a:lnTo>
                  <a:cubicBezTo>
                    <a:pt x="189601" y="87691"/>
                    <a:pt x="191431" y="87948"/>
                    <a:pt x="194185" y="90043"/>
                  </a:cubicBezTo>
                  <a:cubicBezTo>
                    <a:pt x="191175" y="91141"/>
                    <a:pt x="190059" y="92056"/>
                    <a:pt x="186271" y="91754"/>
                  </a:cubicBezTo>
                  <a:cubicBezTo>
                    <a:pt x="181998" y="85166"/>
                    <a:pt x="169197" y="82284"/>
                    <a:pt x="169682" y="85367"/>
                  </a:cubicBezTo>
                  <a:cubicBezTo>
                    <a:pt x="171512" y="92193"/>
                    <a:pt x="180973" y="93840"/>
                    <a:pt x="180973" y="93840"/>
                  </a:cubicBezTo>
                  <a:cubicBezTo>
                    <a:pt x="180973" y="93840"/>
                    <a:pt x="176023" y="95670"/>
                    <a:pt x="176865" y="97253"/>
                  </a:cubicBezTo>
                  <a:cubicBezTo>
                    <a:pt x="177697" y="98863"/>
                    <a:pt x="184184" y="99842"/>
                    <a:pt x="183270" y="102340"/>
                  </a:cubicBezTo>
                  <a:cubicBezTo>
                    <a:pt x="176508" y="99339"/>
                    <a:pt x="175209" y="100565"/>
                    <a:pt x="179802" y="106467"/>
                  </a:cubicBezTo>
                  <a:cubicBezTo>
                    <a:pt x="174120" y="106741"/>
                    <a:pt x="175392" y="100629"/>
                    <a:pt x="171796" y="99220"/>
                  </a:cubicBezTo>
                  <a:cubicBezTo>
                    <a:pt x="169197" y="101114"/>
                    <a:pt x="170744" y="105131"/>
                    <a:pt x="170744" y="105131"/>
                  </a:cubicBezTo>
                  <a:cubicBezTo>
                    <a:pt x="169435" y="104106"/>
                    <a:pt x="166031" y="98369"/>
                    <a:pt x="163213" y="99083"/>
                  </a:cubicBezTo>
                  <a:cubicBezTo>
                    <a:pt x="162298" y="99787"/>
                    <a:pt x="162298" y="102880"/>
                    <a:pt x="164540" y="104921"/>
                  </a:cubicBezTo>
                  <a:cubicBezTo>
                    <a:pt x="161804" y="105515"/>
                    <a:pt x="157403" y="105149"/>
                    <a:pt x="156735" y="108095"/>
                  </a:cubicBezTo>
                  <a:cubicBezTo>
                    <a:pt x="161182" y="111481"/>
                    <a:pt x="165885" y="111472"/>
                    <a:pt x="172857" y="110593"/>
                  </a:cubicBezTo>
                  <a:cubicBezTo>
                    <a:pt x="172857" y="110593"/>
                    <a:pt x="174129" y="110566"/>
                    <a:pt x="175456" y="110127"/>
                  </a:cubicBezTo>
                  <a:cubicBezTo>
                    <a:pt x="176782" y="109688"/>
                    <a:pt x="178759" y="111527"/>
                    <a:pt x="178759" y="111527"/>
                  </a:cubicBezTo>
                  <a:cubicBezTo>
                    <a:pt x="175328" y="112304"/>
                    <a:pt x="176782" y="113439"/>
                    <a:pt x="170039" y="114766"/>
                  </a:cubicBezTo>
                  <a:cubicBezTo>
                    <a:pt x="165610" y="116888"/>
                    <a:pt x="162134" y="119633"/>
                    <a:pt x="162134" y="124071"/>
                  </a:cubicBezTo>
                  <a:cubicBezTo>
                    <a:pt x="164879" y="125425"/>
                    <a:pt x="168218" y="126724"/>
                    <a:pt x="170039" y="124108"/>
                  </a:cubicBezTo>
                  <a:cubicBezTo>
                    <a:pt x="172985" y="119835"/>
                    <a:pt x="172198" y="123266"/>
                    <a:pt x="174257" y="123074"/>
                  </a:cubicBezTo>
                  <a:lnTo>
                    <a:pt x="176544" y="123797"/>
                  </a:lnTo>
                  <a:cubicBezTo>
                    <a:pt x="174687" y="128353"/>
                    <a:pt x="164320" y="128280"/>
                    <a:pt x="166370" y="131574"/>
                  </a:cubicBezTo>
                  <a:cubicBezTo>
                    <a:pt x="168346" y="134749"/>
                    <a:pt x="171512" y="138052"/>
                    <a:pt x="171512" y="138052"/>
                  </a:cubicBezTo>
                  <a:cubicBezTo>
                    <a:pt x="171512" y="138052"/>
                    <a:pt x="164220" y="134374"/>
                    <a:pt x="162152" y="137000"/>
                  </a:cubicBezTo>
                  <a:cubicBezTo>
                    <a:pt x="160230" y="139452"/>
                    <a:pt x="164540" y="143404"/>
                    <a:pt x="172198" y="145125"/>
                  </a:cubicBezTo>
                  <a:cubicBezTo>
                    <a:pt x="169591" y="146717"/>
                    <a:pt x="160395" y="145097"/>
                    <a:pt x="165958" y="150871"/>
                  </a:cubicBezTo>
                  <a:cubicBezTo>
                    <a:pt x="159343" y="153661"/>
                    <a:pt x="161502" y="155638"/>
                    <a:pt x="166855" y="154229"/>
                  </a:cubicBezTo>
                  <a:lnTo>
                    <a:pt x="169389" y="154503"/>
                  </a:lnTo>
                  <a:cubicBezTo>
                    <a:pt x="167816" y="155601"/>
                    <a:pt x="163085" y="157779"/>
                    <a:pt x="163479" y="159481"/>
                  </a:cubicBezTo>
                  <a:cubicBezTo>
                    <a:pt x="163753" y="161731"/>
                    <a:pt x="169097" y="158913"/>
                    <a:pt x="169947" y="160597"/>
                  </a:cubicBezTo>
                  <a:cubicBezTo>
                    <a:pt x="170323" y="163031"/>
                    <a:pt x="167367" y="164083"/>
                    <a:pt x="167111" y="164788"/>
                  </a:cubicBezTo>
                  <a:cubicBezTo>
                    <a:pt x="170899" y="167185"/>
                    <a:pt x="173122" y="161393"/>
                    <a:pt x="176526" y="164788"/>
                  </a:cubicBezTo>
                  <a:cubicBezTo>
                    <a:pt x="175218" y="167276"/>
                    <a:pt x="169728" y="166782"/>
                    <a:pt x="170899" y="170479"/>
                  </a:cubicBezTo>
                  <a:cubicBezTo>
                    <a:pt x="172994" y="172071"/>
                    <a:pt x="176398" y="171375"/>
                    <a:pt x="178493" y="172876"/>
                  </a:cubicBezTo>
                  <a:cubicBezTo>
                    <a:pt x="178493" y="172876"/>
                    <a:pt x="175703" y="178238"/>
                    <a:pt x="177148" y="178942"/>
                  </a:cubicBezTo>
                  <a:cubicBezTo>
                    <a:pt x="180168" y="180415"/>
                    <a:pt x="183004" y="175657"/>
                    <a:pt x="184047" y="175356"/>
                  </a:cubicBezTo>
                  <a:cubicBezTo>
                    <a:pt x="183270" y="181550"/>
                    <a:pt x="188494" y="179482"/>
                    <a:pt x="186929" y="183664"/>
                  </a:cubicBezTo>
                  <a:cubicBezTo>
                    <a:pt x="186865" y="185905"/>
                    <a:pt x="186719" y="189007"/>
                    <a:pt x="189043" y="190206"/>
                  </a:cubicBezTo>
                  <a:cubicBezTo>
                    <a:pt x="193828" y="188732"/>
                    <a:pt x="194286" y="184935"/>
                    <a:pt x="194176" y="179290"/>
                  </a:cubicBezTo>
                  <a:cubicBezTo>
                    <a:pt x="194139" y="177323"/>
                    <a:pt x="199693" y="180589"/>
                    <a:pt x="199693" y="180589"/>
                  </a:cubicBezTo>
                  <a:cubicBezTo>
                    <a:pt x="203070" y="183307"/>
                    <a:pt x="193966" y="185375"/>
                    <a:pt x="196674" y="191148"/>
                  </a:cubicBezTo>
                  <a:cubicBezTo>
                    <a:pt x="204378" y="192228"/>
                    <a:pt x="204378" y="185658"/>
                    <a:pt x="210673" y="184441"/>
                  </a:cubicBezTo>
                  <a:cubicBezTo>
                    <a:pt x="213418" y="186354"/>
                    <a:pt x="209502" y="189446"/>
                    <a:pt x="208587" y="191651"/>
                  </a:cubicBezTo>
                  <a:cubicBezTo>
                    <a:pt x="204662" y="193847"/>
                    <a:pt x="199885" y="191194"/>
                    <a:pt x="196152" y="198797"/>
                  </a:cubicBezTo>
                  <a:cubicBezTo>
                    <a:pt x="201496" y="200984"/>
                    <a:pt x="204049" y="199182"/>
                    <a:pt x="205860" y="198239"/>
                  </a:cubicBezTo>
                  <a:cubicBezTo>
                    <a:pt x="207562" y="197004"/>
                    <a:pt x="207361" y="196409"/>
                    <a:pt x="208669" y="195915"/>
                  </a:cubicBezTo>
                  <a:cubicBezTo>
                    <a:pt x="208797" y="198010"/>
                    <a:pt x="208276" y="201789"/>
                    <a:pt x="210289" y="202658"/>
                  </a:cubicBezTo>
                  <a:cubicBezTo>
                    <a:pt x="212045" y="202521"/>
                    <a:pt x="212201" y="201890"/>
                    <a:pt x="213674" y="200902"/>
                  </a:cubicBezTo>
                  <a:cubicBezTo>
                    <a:pt x="215220" y="202512"/>
                    <a:pt x="211204" y="206456"/>
                    <a:pt x="213601" y="208148"/>
                  </a:cubicBezTo>
                  <a:cubicBezTo>
                    <a:pt x="215861" y="207727"/>
                    <a:pt x="216547" y="205751"/>
                    <a:pt x="216547" y="205751"/>
                  </a:cubicBezTo>
                  <a:cubicBezTo>
                    <a:pt x="217920" y="207544"/>
                    <a:pt x="219448" y="207572"/>
                    <a:pt x="220848" y="207087"/>
                  </a:cubicBezTo>
                  <a:cubicBezTo>
                    <a:pt x="221616" y="205175"/>
                    <a:pt x="221790" y="200792"/>
                    <a:pt x="219301" y="199218"/>
                  </a:cubicBezTo>
                  <a:cubicBezTo>
                    <a:pt x="220482" y="197827"/>
                    <a:pt x="223373" y="200472"/>
                    <a:pt x="224636" y="199493"/>
                  </a:cubicBezTo>
                  <a:cubicBezTo>
                    <a:pt x="226996" y="202384"/>
                    <a:pt x="221689" y="207929"/>
                    <a:pt x="225624" y="210253"/>
                  </a:cubicBezTo>
                  <a:cubicBezTo>
                    <a:pt x="229421" y="209905"/>
                    <a:pt x="229247" y="206108"/>
                    <a:pt x="233044" y="204516"/>
                  </a:cubicBezTo>
                  <a:cubicBezTo>
                    <a:pt x="232385" y="208405"/>
                    <a:pt x="236869" y="211223"/>
                    <a:pt x="231114" y="214123"/>
                  </a:cubicBezTo>
                  <a:cubicBezTo>
                    <a:pt x="231114" y="217920"/>
                    <a:pt x="238177" y="216795"/>
                    <a:pt x="234773" y="222285"/>
                  </a:cubicBezTo>
                  <a:cubicBezTo>
                    <a:pt x="236082" y="224481"/>
                    <a:pt x="237848" y="223529"/>
                    <a:pt x="239422" y="223127"/>
                  </a:cubicBezTo>
                  <a:lnTo>
                    <a:pt x="242798" y="219320"/>
                  </a:lnTo>
                  <a:cubicBezTo>
                    <a:pt x="241883" y="222422"/>
                    <a:pt x="241544" y="227271"/>
                    <a:pt x="242459" y="230858"/>
                  </a:cubicBezTo>
                  <a:cubicBezTo>
                    <a:pt x="241288" y="233759"/>
                    <a:pt x="244070" y="237052"/>
                    <a:pt x="238799" y="239541"/>
                  </a:cubicBezTo>
                  <a:cubicBezTo>
                    <a:pt x="237363" y="246733"/>
                    <a:pt x="237363" y="254034"/>
                    <a:pt x="228991" y="258628"/>
                  </a:cubicBezTo>
                  <a:cubicBezTo>
                    <a:pt x="224270" y="267512"/>
                    <a:pt x="194542" y="262818"/>
                    <a:pt x="188000" y="271602"/>
                  </a:cubicBezTo>
                  <a:cubicBezTo>
                    <a:pt x="189574" y="273203"/>
                    <a:pt x="204790" y="272682"/>
                    <a:pt x="206748" y="272078"/>
                  </a:cubicBezTo>
                  <a:cubicBezTo>
                    <a:pt x="209621" y="270678"/>
                    <a:pt x="211844" y="273185"/>
                    <a:pt x="214854" y="273084"/>
                  </a:cubicBezTo>
                  <a:cubicBezTo>
                    <a:pt x="221525" y="273084"/>
                    <a:pt x="229512" y="270888"/>
                    <a:pt x="235002" y="273084"/>
                  </a:cubicBezTo>
                  <a:cubicBezTo>
                    <a:pt x="242752" y="273002"/>
                    <a:pt x="249303" y="273276"/>
                    <a:pt x="256285" y="273304"/>
                  </a:cubicBezTo>
                  <a:lnTo>
                    <a:pt x="256312" y="273395"/>
                  </a:lnTo>
                  <a:close/>
                </a:path>
              </a:pathLst>
            </a:custGeom>
            <a:solidFill>
              <a:srgbClr val="2F469C"/>
            </a:solidFill>
            <a:ln w="9525" cap="flat">
              <a:noFill/>
              <a:prstDash val="solid"/>
              <a:miter/>
            </a:ln>
          </p:spPr>
          <p:txBody>
            <a:bodyPr rtlCol="0" anchor="ctr"/>
            <a:lstStyle/>
            <a:p>
              <a:endParaRPr lang="en-US"/>
            </a:p>
          </p:txBody>
        </p:sp>
        <p:sp>
          <p:nvSpPr>
            <p:cNvPr id="18" name="Freeform: Shape 19">
              <a:extLst>
                <a:ext uri="{FF2B5EF4-FFF2-40B4-BE49-F238E27FC236}">
                  <a16:creationId xmlns:a16="http://schemas.microsoft.com/office/drawing/2014/main" id="{D8744F50-24A8-994D-83DE-DAC97D97D844}"/>
                </a:ext>
              </a:extLst>
            </p:cNvPr>
            <p:cNvSpPr/>
            <p:nvPr/>
          </p:nvSpPr>
          <p:spPr>
            <a:xfrm>
              <a:off x="11577290" y="6472094"/>
              <a:ext cx="84178" cy="81433"/>
            </a:xfrm>
            <a:custGeom>
              <a:avLst/>
              <a:gdLst>
                <a:gd name="connsiteX0" fmla="*/ 42244 w 84177"/>
                <a:gd name="connsiteY0" fmla="*/ 64826 h 81433"/>
                <a:gd name="connsiteX1" fmla="*/ 21712 w 84177"/>
                <a:gd name="connsiteY1" fmla="*/ 40469 h 81433"/>
                <a:gd name="connsiteX2" fmla="*/ 42244 w 84177"/>
                <a:gd name="connsiteY2" fmla="*/ 16982 h 81433"/>
                <a:gd name="connsiteX3" fmla="*/ 62474 w 84177"/>
                <a:gd name="connsiteY3" fmla="*/ 40469 h 81433"/>
                <a:gd name="connsiteX4" fmla="*/ 42244 w 84177"/>
                <a:gd name="connsiteY4" fmla="*/ 64826 h 81433"/>
                <a:gd name="connsiteX5" fmla="*/ 42244 w 84177"/>
                <a:gd name="connsiteY5" fmla="*/ 686 h 81433"/>
                <a:gd name="connsiteX6" fmla="*/ 686 w 84177"/>
                <a:gd name="connsiteY6" fmla="*/ 40469 h 81433"/>
                <a:gd name="connsiteX7" fmla="*/ 42244 w 84177"/>
                <a:gd name="connsiteY7" fmla="*/ 81131 h 81433"/>
                <a:gd name="connsiteX8" fmla="*/ 83491 w 84177"/>
                <a:gd name="connsiteY8" fmla="*/ 40469 h 81433"/>
                <a:gd name="connsiteX9" fmla="*/ 42244 w 84177"/>
                <a:gd name="connsiteY9" fmla="*/ 686 h 81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4177" h="81433">
                  <a:moveTo>
                    <a:pt x="42244" y="64826"/>
                  </a:moveTo>
                  <a:cubicBezTo>
                    <a:pt x="29179" y="64826"/>
                    <a:pt x="21712" y="54432"/>
                    <a:pt x="21712" y="40469"/>
                  </a:cubicBezTo>
                  <a:cubicBezTo>
                    <a:pt x="21712" y="26351"/>
                    <a:pt x="28401" y="16982"/>
                    <a:pt x="42244" y="16982"/>
                  </a:cubicBezTo>
                  <a:cubicBezTo>
                    <a:pt x="55777" y="16982"/>
                    <a:pt x="62474" y="25601"/>
                    <a:pt x="62474" y="40469"/>
                  </a:cubicBezTo>
                  <a:cubicBezTo>
                    <a:pt x="62474" y="54276"/>
                    <a:pt x="55942" y="64826"/>
                    <a:pt x="42244" y="64826"/>
                  </a:cubicBezTo>
                  <a:moveTo>
                    <a:pt x="42244" y="686"/>
                  </a:moveTo>
                  <a:cubicBezTo>
                    <a:pt x="17503" y="686"/>
                    <a:pt x="686" y="16396"/>
                    <a:pt x="686" y="40469"/>
                  </a:cubicBezTo>
                  <a:cubicBezTo>
                    <a:pt x="686" y="64085"/>
                    <a:pt x="17815" y="81131"/>
                    <a:pt x="42244" y="81131"/>
                  </a:cubicBezTo>
                  <a:cubicBezTo>
                    <a:pt x="66985" y="81131"/>
                    <a:pt x="83491" y="62896"/>
                    <a:pt x="83491" y="40469"/>
                  </a:cubicBezTo>
                  <a:cubicBezTo>
                    <a:pt x="83491" y="16845"/>
                    <a:pt x="66839" y="686"/>
                    <a:pt x="42244" y="686"/>
                  </a:cubicBezTo>
                </a:path>
              </a:pathLst>
            </a:custGeom>
            <a:solidFill>
              <a:srgbClr val="FFFFFF"/>
            </a:solidFill>
            <a:ln w="9525" cap="flat">
              <a:noFill/>
              <a:prstDash val="solid"/>
              <a:miter/>
            </a:ln>
          </p:spPr>
          <p:txBody>
            <a:bodyPr rtlCol="0" anchor="ctr"/>
            <a:lstStyle/>
            <a:p>
              <a:endParaRPr lang="en-US"/>
            </a:p>
          </p:txBody>
        </p:sp>
        <p:sp>
          <p:nvSpPr>
            <p:cNvPr id="19" name="Freeform: Shape 20">
              <a:extLst>
                <a:ext uri="{FF2B5EF4-FFF2-40B4-BE49-F238E27FC236}">
                  <a16:creationId xmlns:a16="http://schemas.microsoft.com/office/drawing/2014/main" id="{70431C4B-C136-2548-B933-1A973617C664}"/>
                </a:ext>
              </a:extLst>
            </p:cNvPr>
            <p:cNvSpPr/>
            <p:nvPr/>
          </p:nvSpPr>
          <p:spPr>
            <a:xfrm>
              <a:off x="11671011" y="6472094"/>
              <a:ext cx="57643" cy="81433"/>
            </a:xfrm>
            <a:custGeom>
              <a:avLst/>
              <a:gdLst>
                <a:gd name="connsiteX0" fmla="*/ 49491 w 57643"/>
                <a:gd name="connsiteY0" fmla="*/ 17275 h 81433"/>
                <a:gd name="connsiteX1" fmla="*/ 35629 w 57643"/>
                <a:gd name="connsiteY1" fmla="*/ 15491 h 81433"/>
                <a:gd name="connsiteX2" fmla="*/ 21703 w 57643"/>
                <a:gd name="connsiteY2" fmla="*/ 21438 h 81433"/>
                <a:gd name="connsiteX3" fmla="*/ 38118 w 57643"/>
                <a:gd name="connsiteY3" fmla="*/ 34376 h 81433"/>
                <a:gd name="connsiteX4" fmla="*/ 57735 w 57643"/>
                <a:gd name="connsiteY4" fmla="*/ 58165 h 81433"/>
                <a:gd name="connsiteX5" fmla="*/ 24796 w 57643"/>
                <a:gd name="connsiteY5" fmla="*/ 81140 h 81433"/>
                <a:gd name="connsiteX6" fmla="*/ 2077 w 57643"/>
                <a:gd name="connsiteY6" fmla="*/ 77727 h 81433"/>
                <a:gd name="connsiteX7" fmla="*/ 2077 w 57643"/>
                <a:gd name="connsiteY7" fmla="*/ 61432 h 81433"/>
                <a:gd name="connsiteX8" fmla="*/ 25574 w 57643"/>
                <a:gd name="connsiteY8" fmla="*/ 66336 h 81433"/>
                <a:gd name="connsiteX9" fmla="*/ 36718 w 57643"/>
                <a:gd name="connsiteY9" fmla="*/ 58751 h 81433"/>
                <a:gd name="connsiteX10" fmla="*/ 20459 w 57643"/>
                <a:gd name="connsiteY10" fmla="*/ 45968 h 81433"/>
                <a:gd name="connsiteX11" fmla="*/ 686 w 57643"/>
                <a:gd name="connsiteY11" fmla="*/ 21429 h 81433"/>
                <a:gd name="connsiteX12" fmla="*/ 32070 w 57643"/>
                <a:gd name="connsiteY12" fmla="*/ 686 h 81433"/>
                <a:gd name="connsiteX13" fmla="*/ 49491 w 57643"/>
                <a:gd name="connsiteY13" fmla="*/ 1967 h 81433"/>
                <a:gd name="connsiteX14" fmla="*/ 49491 w 57643"/>
                <a:gd name="connsiteY14" fmla="*/ 17275 h 81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7643" h="81433">
                  <a:moveTo>
                    <a:pt x="49491" y="17275"/>
                  </a:moveTo>
                  <a:cubicBezTo>
                    <a:pt x="44815" y="16534"/>
                    <a:pt x="40305" y="15491"/>
                    <a:pt x="35629" y="15491"/>
                  </a:cubicBezTo>
                  <a:cubicBezTo>
                    <a:pt x="27431" y="15491"/>
                    <a:pt x="21703" y="17421"/>
                    <a:pt x="21703" y="21438"/>
                  </a:cubicBezTo>
                  <a:cubicBezTo>
                    <a:pt x="21703" y="26049"/>
                    <a:pt x="29444" y="29764"/>
                    <a:pt x="38118" y="34376"/>
                  </a:cubicBezTo>
                  <a:cubicBezTo>
                    <a:pt x="46371" y="38841"/>
                    <a:pt x="57735" y="44779"/>
                    <a:pt x="57735" y="58165"/>
                  </a:cubicBezTo>
                  <a:cubicBezTo>
                    <a:pt x="57735" y="72860"/>
                    <a:pt x="44660" y="81140"/>
                    <a:pt x="24796" y="81140"/>
                  </a:cubicBezTo>
                  <a:cubicBezTo>
                    <a:pt x="15774" y="81140"/>
                    <a:pt x="9552" y="79365"/>
                    <a:pt x="2077" y="77727"/>
                  </a:cubicBezTo>
                  <a:lnTo>
                    <a:pt x="2077" y="61432"/>
                  </a:lnTo>
                  <a:cubicBezTo>
                    <a:pt x="7841" y="63216"/>
                    <a:pt x="17183" y="66336"/>
                    <a:pt x="25574" y="66336"/>
                  </a:cubicBezTo>
                  <a:cubicBezTo>
                    <a:pt x="31137" y="66336"/>
                    <a:pt x="36718" y="63801"/>
                    <a:pt x="36718" y="58751"/>
                  </a:cubicBezTo>
                  <a:cubicBezTo>
                    <a:pt x="36718" y="54130"/>
                    <a:pt x="30057" y="51312"/>
                    <a:pt x="20459" y="45968"/>
                  </a:cubicBezTo>
                  <a:cubicBezTo>
                    <a:pt x="11739" y="41650"/>
                    <a:pt x="686" y="32729"/>
                    <a:pt x="686" y="21429"/>
                  </a:cubicBezTo>
                  <a:cubicBezTo>
                    <a:pt x="686" y="8079"/>
                    <a:pt x="14072" y="686"/>
                    <a:pt x="32070" y="686"/>
                  </a:cubicBezTo>
                  <a:cubicBezTo>
                    <a:pt x="37962" y="686"/>
                    <a:pt x="43727" y="1281"/>
                    <a:pt x="49491" y="1967"/>
                  </a:cubicBezTo>
                  <a:lnTo>
                    <a:pt x="49491" y="17275"/>
                  </a:lnTo>
                  <a:close/>
                </a:path>
              </a:pathLst>
            </a:custGeom>
            <a:solidFill>
              <a:srgbClr val="FFFFFF"/>
            </a:solidFill>
            <a:ln w="9525" cap="flat">
              <a:noFill/>
              <a:prstDash val="solid"/>
              <a:miter/>
            </a:ln>
          </p:spPr>
          <p:txBody>
            <a:bodyPr rtlCol="0" anchor="ctr"/>
            <a:lstStyle/>
            <a:p>
              <a:endParaRPr lang="en-US"/>
            </a:p>
          </p:txBody>
        </p:sp>
        <p:sp>
          <p:nvSpPr>
            <p:cNvPr id="20" name="Freeform: Shape 21">
              <a:extLst>
                <a:ext uri="{FF2B5EF4-FFF2-40B4-BE49-F238E27FC236}">
                  <a16:creationId xmlns:a16="http://schemas.microsoft.com/office/drawing/2014/main" id="{26C33B79-1A97-B647-BA62-5C7AA669DCC0}"/>
                </a:ext>
              </a:extLst>
            </p:cNvPr>
            <p:cNvSpPr/>
            <p:nvPr/>
          </p:nvSpPr>
          <p:spPr>
            <a:xfrm>
              <a:off x="11370524" y="6444196"/>
              <a:ext cx="30194" cy="107052"/>
            </a:xfrm>
            <a:custGeom>
              <a:avLst/>
              <a:gdLst>
                <a:gd name="connsiteX0" fmla="*/ 3029 w 30194"/>
                <a:gd name="connsiteY0" fmla="*/ 106458 h 107052"/>
                <a:gd name="connsiteX1" fmla="*/ 3806 w 30194"/>
                <a:gd name="connsiteY1" fmla="*/ 79127 h 107052"/>
                <a:gd name="connsiteX2" fmla="*/ 3806 w 30194"/>
                <a:gd name="connsiteY2" fmla="*/ 37825 h 107052"/>
                <a:gd name="connsiteX3" fmla="*/ 686 w 30194"/>
                <a:gd name="connsiteY3" fmla="*/ 686 h 107052"/>
                <a:gd name="connsiteX4" fmla="*/ 27971 w 30194"/>
                <a:gd name="connsiteY4" fmla="*/ 686 h 107052"/>
                <a:gd name="connsiteX5" fmla="*/ 27193 w 30194"/>
                <a:gd name="connsiteY5" fmla="*/ 30688 h 107052"/>
                <a:gd name="connsiteX6" fmla="*/ 27193 w 30194"/>
                <a:gd name="connsiteY6" fmla="*/ 69319 h 107052"/>
                <a:gd name="connsiteX7" fmla="*/ 30304 w 30194"/>
                <a:gd name="connsiteY7" fmla="*/ 106458 h 107052"/>
                <a:gd name="connsiteX8" fmla="*/ 3029 w 30194"/>
                <a:gd name="connsiteY8" fmla="*/ 106458 h 107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194" h="107052">
                  <a:moveTo>
                    <a:pt x="3029" y="106458"/>
                  </a:moveTo>
                  <a:cubicBezTo>
                    <a:pt x="3486" y="97848"/>
                    <a:pt x="3806" y="91159"/>
                    <a:pt x="3806" y="79127"/>
                  </a:cubicBezTo>
                  <a:lnTo>
                    <a:pt x="3806" y="37825"/>
                  </a:lnTo>
                  <a:cubicBezTo>
                    <a:pt x="3806" y="22975"/>
                    <a:pt x="2873" y="11684"/>
                    <a:pt x="686" y="686"/>
                  </a:cubicBezTo>
                  <a:lnTo>
                    <a:pt x="27971" y="686"/>
                  </a:lnTo>
                  <a:cubicBezTo>
                    <a:pt x="27971" y="8262"/>
                    <a:pt x="27193" y="18812"/>
                    <a:pt x="27193" y="30688"/>
                  </a:cubicBezTo>
                  <a:lnTo>
                    <a:pt x="27193" y="69319"/>
                  </a:lnTo>
                  <a:cubicBezTo>
                    <a:pt x="27193" y="80161"/>
                    <a:pt x="28895" y="96356"/>
                    <a:pt x="30304" y="106458"/>
                  </a:cubicBezTo>
                  <a:lnTo>
                    <a:pt x="3029" y="106458"/>
                  </a:lnTo>
                  <a:close/>
                </a:path>
              </a:pathLst>
            </a:custGeom>
            <a:solidFill>
              <a:srgbClr val="FFFFFF"/>
            </a:solidFill>
            <a:ln w="9525" cap="flat">
              <a:noFill/>
              <a:prstDash val="solid"/>
              <a:miter/>
            </a:ln>
          </p:spPr>
          <p:txBody>
            <a:bodyPr rtlCol="0" anchor="ctr"/>
            <a:lstStyle/>
            <a:p>
              <a:endParaRPr lang="en-US"/>
            </a:p>
          </p:txBody>
        </p:sp>
        <p:sp>
          <p:nvSpPr>
            <p:cNvPr id="21" name="Freeform: Shape 22">
              <a:extLst>
                <a:ext uri="{FF2B5EF4-FFF2-40B4-BE49-F238E27FC236}">
                  <a16:creationId xmlns:a16="http://schemas.microsoft.com/office/drawing/2014/main" id="{9DE1C625-0D34-674D-A845-F677DA824017}"/>
                </a:ext>
              </a:extLst>
            </p:cNvPr>
            <p:cNvSpPr/>
            <p:nvPr/>
          </p:nvSpPr>
          <p:spPr>
            <a:xfrm>
              <a:off x="11415257" y="6472094"/>
              <a:ext cx="86923" cy="112542"/>
            </a:xfrm>
            <a:custGeom>
              <a:avLst/>
              <a:gdLst>
                <a:gd name="connsiteX0" fmla="*/ 45447 w 86922"/>
                <a:gd name="connsiteY0" fmla="*/ 64826 h 112542"/>
                <a:gd name="connsiteX1" fmla="*/ 24851 w 86922"/>
                <a:gd name="connsiteY1" fmla="*/ 42611 h 112542"/>
                <a:gd name="connsiteX2" fmla="*/ 44504 w 86922"/>
                <a:gd name="connsiteY2" fmla="*/ 16982 h 112542"/>
                <a:gd name="connsiteX3" fmla="*/ 65421 w 86922"/>
                <a:gd name="connsiteY3" fmla="*/ 42537 h 112542"/>
                <a:gd name="connsiteX4" fmla="*/ 45447 w 86922"/>
                <a:gd name="connsiteY4" fmla="*/ 64826 h 112542"/>
                <a:gd name="connsiteX5" fmla="*/ 49665 w 86922"/>
                <a:gd name="connsiteY5" fmla="*/ 686 h 112542"/>
                <a:gd name="connsiteX6" fmla="*/ 23295 w 86922"/>
                <a:gd name="connsiteY6" fmla="*/ 13432 h 112542"/>
                <a:gd name="connsiteX7" fmla="*/ 20486 w 86922"/>
                <a:gd name="connsiteY7" fmla="*/ 2626 h 112542"/>
                <a:gd name="connsiteX8" fmla="*/ 686 w 86922"/>
                <a:gd name="connsiteY8" fmla="*/ 4117 h 112542"/>
                <a:gd name="connsiteX9" fmla="*/ 5362 w 86922"/>
                <a:gd name="connsiteY9" fmla="*/ 42620 h 112542"/>
                <a:gd name="connsiteX10" fmla="*/ 5362 w 86922"/>
                <a:gd name="connsiteY10" fmla="*/ 73720 h 112542"/>
                <a:gd name="connsiteX11" fmla="*/ 2251 w 86922"/>
                <a:gd name="connsiteY11" fmla="*/ 112460 h 112542"/>
                <a:gd name="connsiteX12" fmla="*/ 27971 w 86922"/>
                <a:gd name="connsiteY12" fmla="*/ 110969 h 112542"/>
                <a:gd name="connsiteX13" fmla="*/ 26406 w 86922"/>
                <a:gd name="connsiteY13" fmla="*/ 82623 h 112542"/>
                <a:gd name="connsiteX14" fmla="*/ 26406 w 86922"/>
                <a:gd name="connsiteY14" fmla="*/ 73720 h 112542"/>
                <a:gd name="connsiteX15" fmla="*/ 50589 w 86922"/>
                <a:gd name="connsiteY15" fmla="*/ 81140 h 112542"/>
                <a:gd name="connsiteX16" fmla="*/ 86438 w 86922"/>
                <a:gd name="connsiteY16" fmla="*/ 42400 h 112542"/>
                <a:gd name="connsiteX17" fmla="*/ 49665 w 86922"/>
                <a:gd name="connsiteY17" fmla="*/ 686 h 112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6922" h="112542">
                  <a:moveTo>
                    <a:pt x="45447" y="64826"/>
                  </a:moveTo>
                  <a:cubicBezTo>
                    <a:pt x="32344" y="64826"/>
                    <a:pt x="24851" y="57278"/>
                    <a:pt x="24851" y="42611"/>
                  </a:cubicBezTo>
                  <a:cubicBezTo>
                    <a:pt x="24851" y="27385"/>
                    <a:pt x="31246" y="16982"/>
                    <a:pt x="44504" y="16982"/>
                  </a:cubicBezTo>
                  <a:cubicBezTo>
                    <a:pt x="56838" y="16982"/>
                    <a:pt x="65421" y="27532"/>
                    <a:pt x="65421" y="42537"/>
                  </a:cubicBezTo>
                  <a:cubicBezTo>
                    <a:pt x="65421" y="55923"/>
                    <a:pt x="58714" y="64826"/>
                    <a:pt x="45447" y="64826"/>
                  </a:cubicBezTo>
                  <a:moveTo>
                    <a:pt x="49665" y="686"/>
                  </a:moveTo>
                  <a:cubicBezTo>
                    <a:pt x="34531" y="686"/>
                    <a:pt x="28291" y="7951"/>
                    <a:pt x="23295" y="13432"/>
                  </a:cubicBezTo>
                  <a:cubicBezTo>
                    <a:pt x="22216" y="9452"/>
                    <a:pt x="21731" y="6039"/>
                    <a:pt x="20486" y="2626"/>
                  </a:cubicBezTo>
                  <a:lnTo>
                    <a:pt x="686" y="4117"/>
                  </a:lnTo>
                  <a:cubicBezTo>
                    <a:pt x="3184" y="17156"/>
                    <a:pt x="5362" y="29298"/>
                    <a:pt x="5362" y="42620"/>
                  </a:cubicBezTo>
                  <a:lnTo>
                    <a:pt x="5362" y="73720"/>
                  </a:lnTo>
                  <a:cubicBezTo>
                    <a:pt x="5362" y="84700"/>
                    <a:pt x="3029" y="105332"/>
                    <a:pt x="2251" y="112460"/>
                  </a:cubicBezTo>
                  <a:lnTo>
                    <a:pt x="27971" y="110969"/>
                  </a:lnTo>
                  <a:cubicBezTo>
                    <a:pt x="26406" y="99559"/>
                    <a:pt x="26406" y="86786"/>
                    <a:pt x="26406" y="82623"/>
                  </a:cubicBezTo>
                  <a:lnTo>
                    <a:pt x="26406" y="73720"/>
                  </a:lnTo>
                  <a:cubicBezTo>
                    <a:pt x="32024" y="76986"/>
                    <a:pt x="37953" y="81140"/>
                    <a:pt x="50589" y="81140"/>
                  </a:cubicBezTo>
                  <a:cubicBezTo>
                    <a:pt x="71954" y="81140"/>
                    <a:pt x="86438" y="64835"/>
                    <a:pt x="86438" y="42400"/>
                  </a:cubicBezTo>
                  <a:cubicBezTo>
                    <a:pt x="86438" y="18034"/>
                    <a:pt x="71496" y="686"/>
                    <a:pt x="49665" y="686"/>
                  </a:cubicBezTo>
                </a:path>
              </a:pathLst>
            </a:custGeom>
            <a:solidFill>
              <a:srgbClr val="FFFFFF"/>
            </a:solidFill>
            <a:ln w="9525" cap="flat">
              <a:noFill/>
              <a:prstDash val="solid"/>
              <a:miter/>
            </a:ln>
          </p:spPr>
          <p:txBody>
            <a:bodyPr rtlCol="0" anchor="ctr"/>
            <a:lstStyle/>
            <a:p>
              <a:endParaRPr lang="en-US"/>
            </a:p>
          </p:txBody>
        </p:sp>
        <p:sp>
          <p:nvSpPr>
            <p:cNvPr id="22" name="Freeform: Shape 23">
              <a:extLst>
                <a:ext uri="{FF2B5EF4-FFF2-40B4-BE49-F238E27FC236}">
                  <a16:creationId xmlns:a16="http://schemas.microsoft.com/office/drawing/2014/main" id="{D476391B-9C48-4D49-BED1-74E659654546}"/>
                </a:ext>
              </a:extLst>
            </p:cNvPr>
            <p:cNvSpPr/>
            <p:nvPr/>
          </p:nvSpPr>
          <p:spPr>
            <a:xfrm>
              <a:off x="11511348" y="6472094"/>
              <a:ext cx="57643" cy="81433"/>
            </a:xfrm>
            <a:custGeom>
              <a:avLst/>
              <a:gdLst>
                <a:gd name="connsiteX0" fmla="*/ 47817 w 57643"/>
                <a:gd name="connsiteY0" fmla="*/ 17046 h 81433"/>
                <a:gd name="connsiteX1" fmla="*/ 35647 w 57643"/>
                <a:gd name="connsiteY1" fmla="*/ 15481 h 81433"/>
                <a:gd name="connsiteX2" fmla="*/ 21712 w 57643"/>
                <a:gd name="connsiteY2" fmla="*/ 21429 h 81433"/>
                <a:gd name="connsiteX3" fmla="*/ 38127 w 57643"/>
                <a:gd name="connsiteY3" fmla="*/ 34367 h 81433"/>
                <a:gd name="connsiteX4" fmla="*/ 57753 w 57643"/>
                <a:gd name="connsiteY4" fmla="*/ 58156 h 81433"/>
                <a:gd name="connsiteX5" fmla="*/ 24805 w 57643"/>
                <a:gd name="connsiteY5" fmla="*/ 81131 h 81433"/>
                <a:gd name="connsiteX6" fmla="*/ 2086 w 57643"/>
                <a:gd name="connsiteY6" fmla="*/ 77727 h 81433"/>
                <a:gd name="connsiteX7" fmla="*/ 2086 w 57643"/>
                <a:gd name="connsiteY7" fmla="*/ 61432 h 81433"/>
                <a:gd name="connsiteX8" fmla="*/ 25583 w 57643"/>
                <a:gd name="connsiteY8" fmla="*/ 66336 h 81433"/>
                <a:gd name="connsiteX9" fmla="*/ 36727 w 57643"/>
                <a:gd name="connsiteY9" fmla="*/ 58751 h 81433"/>
                <a:gd name="connsiteX10" fmla="*/ 20468 w 57643"/>
                <a:gd name="connsiteY10" fmla="*/ 45968 h 81433"/>
                <a:gd name="connsiteX11" fmla="*/ 686 w 57643"/>
                <a:gd name="connsiteY11" fmla="*/ 21429 h 81433"/>
                <a:gd name="connsiteX12" fmla="*/ 32088 w 57643"/>
                <a:gd name="connsiteY12" fmla="*/ 686 h 81433"/>
                <a:gd name="connsiteX13" fmla="*/ 50836 w 57643"/>
                <a:gd name="connsiteY13" fmla="*/ 2242 h 81433"/>
                <a:gd name="connsiteX14" fmla="*/ 47817 w 57643"/>
                <a:gd name="connsiteY14" fmla="*/ 17046 h 81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7643" h="81433">
                  <a:moveTo>
                    <a:pt x="47817" y="17046"/>
                  </a:moveTo>
                  <a:cubicBezTo>
                    <a:pt x="43141" y="16305"/>
                    <a:pt x="40314" y="15481"/>
                    <a:pt x="35647" y="15481"/>
                  </a:cubicBezTo>
                  <a:cubicBezTo>
                    <a:pt x="27440" y="15481"/>
                    <a:pt x="21712" y="17430"/>
                    <a:pt x="21712" y="21429"/>
                  </a:cubicBezTo>
                  <a:cubicBezTo>
                    <a:pt x="21712" y="26049"/>
                    <a:pt x="29462" y="29755"/>
                    <a:pt x="38127" y="34367"/>
                  </a:cubicBezTo>
                  <a:cubicBezTo>
                    <a:pt x="46380" y="38832"/>
                    <a:pt x="57753" y="44770"/>
                    <a:pt x="57753" y="58156"/>
                  </a:cubicBezTo>
                  <a:cubicBezTo>
                    <a:pt x="57753" y="72851"/>
                    <a:pt x="44669" y="81131"/>
                    <a:pt x="24805" y="81131"/>
                  </a:cubicBezTo>
                  <a:cubicBezTo>
                    <a:pt x="15783" y="81131"/>
                    <a:pt x="9562" y="79356"/>
                    <a:pt x="2086" y="77727"/>
                  </a:cubicBezTo>
                  <a:lnTo>
                    <a:pt x="2086" y="61432"/>
                  </a:lnTo>
                  <a:cubicBezTo>
                    <a:pt x="7851" y="63216"/>
                    <a:pt x="17202" y="66336"/>
                    <a:pt x="25583" y="66336"/>
                  </a:cubicBezTo>
                  <a:cubicBezTo>
                    <a:pt x="31155" y="66336"/>
                    <a:pt x="36727" y="63801"/>
                    <a:pt x="36727" y="58751"/>
                  </a:cubicBezTo>
                  <a:cubicBezTo>
                    <a:pt x="36727" y="54148"/>
                    <a:pt x="30066" y="51312"/>
                    <a:pt x="20468" y="45968"/>
                  </a:cubicBezTo>
                  <a:cubicBezTo>
                    <a:pt x="11748" y="41659"/>
                    <a:pt x="686" y="32729"/>
                    <a:pt x="686" y="21429"/>
                  </a:cubicBezTo>
                  <a:cubicBezTo>
                    <a:pt x="686" y="8079"/>
                    <a:pt x="14072" y="686"/>
                    <a:pt x="32088" y="686"/>
                  </a:cubicBezTo>
                  <a:cubicBezTo>
                    <a:pt x="37971" y="686"/>
                    <a:pt x="45063" y="1537"/>
                    <a:pt x="50836" y="2242"/>
                  </a:cubicBezTo>
                  <a:lnTo>
                    <a:pt x="47817" y="17046"/>
                  </a:lnTo>
                  <a:close/>
                </a:path>
              </a:pathLst>
            </a:custGeom>
            <a:solidFill>
              <a:srgbClr val="FFFFFF"/>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183960967"/>
      </p:ext>
    </p:extLst>
  </p:cSld>
  <p:clrMapOvr>
    <a:masterClrMapping/>
  </p:clrMapOvr>
  <p:extLst>
    <p:ext uri="{DCECCB84-F9BA-43D5-87BE-67443E8EF086}">
      <p15:sldGuideLst xmlns:p15="http://schemas.microsoft.com/office/powerpoint/2012/main">
        <p15:guide id="1" orient="horz" pos="3906" userDrawn="1">
          <p15:clr>
            <a:srgbClr val="F26B43"/>
          </p15:clr>
        </p15:guide>
        <p15:guide id="2" orient="horz" pos="4156" userDrawn="1">
          <p15:clr>
            <a:srgbClr val="F26B43"/>
          </p15:clr>
        </p15:guide>
      </p15:sldGuideLst>
    </p:ext>
  </p:extLst>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preserve="1" userDrawn="1">
  <p:cSld name="End">
    <p:bg>
      <p:bgPr>
        <a:gradFill>
          <a:gsLst>
            <a:gs pos="0">
              <a:schemeClr val="bg2"/>
            </a:gs>
            <a:gs pos="100000">
              <a:schemeClr val="bg2">
                <a:lumMod val="50000"/>
              </a:schemeClr>
            </a:gs>
          </a:gsLst>
          <a:lin ang="2700000" scaled="0"/>
        </a:gradFill>
        <a:effectLst/>
      </p:bgPr>
    </p:bg>
    <p:spTree>
      <p:nvGrpSpPr>
        <p:cNvPr id="1" name=""/>
        <p:cNvGrpSpPr/>
        <p:nvPr/>
      </p:nvGrpSpPr>
      <p:grpSpPr>
        <a:xfrm>
          <a:off x="0" y="0"/>
          <a:ext cx="0" cy="0"/>
          <a:chOff x="0" y="0"/>
          <a:chExt cx="0" cy="0"/>
        </a:xfrm>
      </p:grpSpPr>
      <p:graphicFrame>
        <p:nvGraphicFramePr>
          <p:cNvPr id="3" name="Objet 2" hidden="1">
            <a:extLst>
              <a:ext uri="{FF2B5EF4-FFF2-40B4-BE49-F238E27FC236}">
                <a16:creationId xmlns:a16="http://schemas.microsoft.com/office/drawing/2014/main" id="{8866C9DA-1390-4B1C-A5FA-DA3341B92160}"/>
              </a:ext>
            </a:extLst>
          </p:cNvPr>
          <p:cNvGraphicFramePr>
            <a:graphicFrameLocks noChangeAspect="1"/>
          </p:cNvGraphicFramePr>
          <p:nvPr userDrawn="1">
            <p:custDataLst>
              <p:tags r:id="rId1"/>
            </p:custDataLst>
            <p:extLst>
              <p:ext uri="{D42A27DB-BD31-4B8C-83A1-F6EECF244321}">
                <p14:modId xmlns:p14="http://schemas.microsoft.com/office/powerpoint/2010/main" val="212104540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3" imgW="532" imgH="530" progId="TCLayout.ActiveDocument.1">
                  <p:embed/>
                </p:oleObj>
              </mc:Choice>
              <mc:Fallback>
                <p:oleObj name="Diapositive think-cell" r:id="rId3" imgW="532" imgH="530" progId="TCLayout.ActiveDocument.1">
                  <p:embed/>
                  <p:pic>
                    <p:nvPicPr>
                      <p:cNvPr id="3" name="Objet 2" hidden="1">
                        <a:extLst>
                          <a:ext uri="{FF2B5EF4-FFF2-40B4-BE49-F238E27FC236}">
                            <a16:creationId xmlns:a16="http://schemas.microsoft.com/office/drawing/2014/main" id="{8866C9DA-1390-4B1C-A5FA-DA3341B9216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9" name="Forme libre : forme 28">
            <a:extLst>
              <a:ext uri="{FF2B5EF4-FFF2-40B4-BE49-F238E27FC236}">
                <a16:creationId xmlns:a16="http://schemas.microsoft.com/office/drawing/2014/main" id="{7F299C1D-1251-47CF-8DC0-0B896E12FCE0}"/>
              </a:ext>
            </a:extLst>
          </p:cNvPr>
          <p:cNvSpPr/>
          <p:nvPr userDrawn="1"/>
        </p:nvSpPr>
        <p:spPr>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Forme libre : forme 30">
            <a:extLst>
              <a:ext uri="{FF2B5EF4-FFF2-40B4-BE49-F238E27FC236}">
                <a16:creationId xmlns:a16="http://schemas.microsoft.com/office/drawing/2014/main" id="{C687F725-9BAA-4FDE-BF5B-B39EF6EA033C}"/>
              </a:ext>
            </a:extLst>
          </p:cNvPr>
          <p:cNvSpPr/>
          <p:nvPr userDrawn="1"/>
        </p:nvSpPr>
        <p:spPr>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0" name="Group 9">
            <a:extLst>
              <a:ext uri="{FF2B5EF4-FFF2-40B4-BE49-F238E27FC236}">
                <a16:creationId xmlns:a16="http://schemas.microsoft.com/office/drawing/2014/main" id="{AFA7953B-6D7D-E044-ABF6-08F853D93952}"/>
              </a:ext>
            </a:extLst>
          </p:cNvPr>
          <p:cNvGrpSpPr/>
          <p:nvPr userDrawn="1"/>
        </p:nvGrpSpPr>
        <p:grpSpPr>
          <a:xfrm>
            <a:off x="10452575" y="5265738"/>
            <a:ext cx="1044025" cy="952500"/>
            <a:chOff x="11309880" y="6178130"/>
            <a:chExt cx="490427" cy="447433"/>
          </a:xfrm>
        </p:grpSpPr>
        <p:sp>
          <p:nvSpPr>
            <p:cNvPr id="11" name="Freeform: Shape 6">
              <a:extLst>
                <a:ext uri="{FF2B5EF4-FFF2-40B4-BE49-F238E27FC236}">
                  <a16:creationId xmlns:a16="http://schemas.microsoft.com/office/drawing/2014/main" id="{DE5A3DB9-9BCB-0A47-BE00-B9C34E2A08EF}"/>
                </a:ext>
              </a:extLst>
            </p:cNvPr>
            <p:cNvSpPr/>
            <p:nvPr/>
          </p:nvSpPr>
          <p:spPr>
            <a:xfrm>
              <a:off x="11309880" y="6178130"/>
              <a:ext cx="490427" cy="447424"/>
            </a:xfrm>
            <a:custGeom>
              <a:avLst/>
              <a:gdLst>
                <a:gd name="connsiteX0" fmla="*/ 686 w 490426"/>
                <a:gd name="connsiteY0" fmla="*/ 447378 h 447424"/>
                <a:gd name="connsiteX1" fmla="*/ 686 w 490426"/>
                <a:gd name="connsiteY1" fmla="*/ 686 h 447424"/>
                <a:gd name="connsiteX2" fmla="*/ 479355 w 490426"/>
                <a:gd name="connsiteY2" fmla="*/ 686 h 447424"/>
                <a:gd name="connsiteX3" fmla="*/ 431511 w 490426"/>
                <a:gd name="connsiteY3" fmla="*/ 447378 h 447424"/>
                <a:gd name="connsiteX4" fmla="*/ 686 w 490426"/>
                <a:gd name="connsiteY4" fmla="*/ 447378 h 4474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426" h="447424">
                  <a:moveTo>
                    <a:pt x="686" y="447378"/>
                  </a:moveTo>
                  <a:lnTo>
                    <a:pt x="686" y="686"/>
                  </a:lnTo>
                  <a:lnTo>
                    <a:pt x="479355" y="686"/>
                  </a:lnTo>
                  <a:cubicBezTo>
                    <a:pt x="500885" y="149663"/>
                    <a:pt x="492440" y="291009"/>
                    <a:pt x="431511" y="447378"/>
                  </a:cubicBezTo>
                  <a:lnTo>
                    <a:pt x="686" y="447378"/>
                  </a:lnTo>
                  <a:close/>
                </a:path>
              </a:pathLst>
            </a:custGeom>
            <a:solidFill>
              <a:srgbClr val="009D9C"/>
            </a:solidFill>
            <a:ln w="9525" cap="flat">
              <a:noFill/>
              <a:prstDash val="solid"/>
              <a:miter/>
            </a:ln>
          </p:spPr>
          <p:txBody>
            <a:bodyPr rtlCol="0" anchor="ctr"/>
            <a:lstStyle/>
            <a:p>
              <a:endParaRPr lang="en-US"/>
            </a:p>
          </p:txBody>
        </p:sp>
        <p:sp>
          <p:nvSpPr>
            <p:cNvPr id="12" name="Freeform: Shape 8">
              <a:extLst>
                <a:ext uri="{FF2B5EF4-FFF2-40B4-BE49-F238E27FC236}">
                  <a16:creationId xmlns:a16="http://schemas.microsoft.com/office/drawing/2014/main" id="{DB7F77B0-41D7-1942-8CA8-8B63764D730E}"/>
                </a:ext>
              </a:extLst>
            </p:cNvPr>
            <p:cNvSpPr/>
            <p:nvPr/>
          </p:nvSpPr>
          <p:spPr>
            <a:xfrm>
              <a:off x="11502079" y="6341710"/>
              <a:ext cx="10980" cy="8235"/>
            </a:xfrm>
            <a:custGeom>
              <a:avLst/>
              <a:gdLst>
                <a:gd name="connsiteX0" fmla="*/ 2708 w 10979"/>
                <a:gd name="connsiteY0" fmla="*/ 5920 h 8234"/>
                <a:gd name="connsiteX1" fmla="*/ 686 w 10979"/>
                <a:gd name="connsiteY1" fmla="*/ 7640 h 8234"/>
                <a:gd name="connsiteX2" fmla="*/ 10943 w 10979"/>
                <a:gd name="connsiteY2" fmla="*/ 3532 h 8234"/>
                <a:gd name="connsiteX3" fmla="*/ 11172 w 10979"/>
                <a:gd name="connsiteY3" fmla="*/ 686 h 8234"/>
                <a:gd name="connsiteX4" fmla="*/ 2708 w 10979"/>
                <a:gd name="connsiteY4" fmla="*/ 5920 h 82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79" h="8234">
                  <a:moveTo>
                    <a:pt x="2708" y="5920"/>
                  </a:moveTo>
                  <a:lnTo>
                    <a:pt x="686" y="7640"/>
                  </a:lnTo>
                  <a:cubicBezTo>
                    <a:pt x="5133" y="9241"/>
                    <a:pt x="9973" y="6167"/>
                    <a:pt x="10943" y="3532"/>
                  </a:cubicBezTo>
                  <a:lnTo>
                    <a:pt x="11172" y="686"/>
                  </a:lnTo>
                  <a:cubicBezTo>
                    <a:pt x="7640" y="1482"/>
                    <a:pt x="4154" y="3221"/>
                    <a:pt x="2708" y="5920"/>
                  </a:cubicBezTo>
                </a:path>
              </a:pathLst>
            </a:custGeom>
            <a:solidFill>
              <a:srgbClr val="2F469C"/>
            </a:solidFill>
            <a:ln w="9525" cap="flat">
              <a:noFill/>
              <a:prstDash val="solid"/>
              <a:miter/>
            </a:ln>
          </p:spPr>
          <p:txBody>
            <a:bodyPr rtlCol="0" anchor="ctr"/>
            <a:lstStyle/>
            <a:p>
              <a:endParaRPr lang="en-US"/>
            </a:p>
          </p:txBody>
        </p:sp>
        <p:sp>
          <p:nvSpPr>
            <p:cNvPr id="13" name="Freeform: Shape 11">
              <a:extLst>
                <a:ext uri="{FF2B5EF4-FFF2-40B4-BE49-F238E27FC236}">
                  <a16:creationId xmlns:a16="http://schemas.microsoft.com/office/drawing/2014/main" id="{3E908ED2-192C-104A-9169-2C1E2E496AD4}"/>
                </a:ext>
              </a:extLst>
            </p:cNvPr>
            <p:cNvSpPr/>
            <p:nvPr/>
          </p:nvSpPr>
          <p:spPr>
            <a:xfrm>
              <a:off x="11524752" y="6360604"/>
              <a:ext cx="9150" cy="9150"/>
            </a:xfrm>
            <a:custGeom>
              <a:avLst/>
              <a:gdLst>
                <a:gd name="connsiteX0" fmla="*/ 4200 w 9149"/>
                <a:gd name="connsiteY0" fmla="*/ 906 h 9149"/>
                <a:gd name="connsiteX1" fmla="*/ 686 w 9149"/>
                <a:gd name="connsiteY1" fmla="*/ 686 h 9149"/>
                <a:gd name="connsiteX2" fmla="*/ 4950 w 9149"/>
                <a:gd name="connsiteY2" fmla="*/ 8281 h 9149"/>
                <a:gd name="connsiteX3" fmla="*/ 7576 w 9149"/>
                <a:gd name="connsiteY3" fmla="*/ 8866 h 9149"/>
                <a:gd name="connsiteX4" fmla="*/ 4200 w 9149"/>
                <a:gd name="connsiteY4" fmla="*/ 906 h 9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9" h="9149">
                  <a:moveTo>
                    <a:pt x="4200" y="906"/>
                  </a:moveTo>
                  <a:lnTo>
                    <a:pt x="686" y="686"/>
                  </a:lnTo>
                  <a:cubicBezTo>
                    <a:pt x="695" y="3779"/>
                    <a:pt x="1674" y="6286"/>
                    <a:pt x="4950" y="8281"/>
                  </a:cubicBezTo>
                  <a:lnTo>
                    <a:pt x="7576" y="8866"/>
                  </a:lnTo>
                  <a:cubicBezTo>
                    <a:pt x="11172" y="5792"/>
                    <a:pt x="6377" y="2653"/>
                    <a:pt x="4200" y="906"/>
                  </a:cubicBezTo>
                </a:path>
              </a:pathLst>
            </a:custGeom>
            <a:solidFill>
              <a:srgbClr val="2F469C"/>
            </a:solidFill>
            <a:ln w="9525" cap="flat">
              <a:noFill/>
              <a:prstDash val="solid"/>
              <a:miter/>
            </a:ln>
          </p:spPr>
          <p:txBody>
            <a:bodyPr rtlCol="0" anchor="ctr"/>
            <a:lstStyle/>
            <a:p>
              <a:endParaRPr lang="en-US"/>
            </a:p>
          </p:txBody>
        </p:sp>
        <p:sp>
          <p:nvSpPr>
            <p:cNvPr id="14" name="Freeform: Shape 12">
              <a:extLst>
                <a:ext uri="{FF2B5EF4-FFF2-40B4-BE49-F238E27FC236}">
                  <a16:creationId xmlns:a16="http://schemas.microsoft.com/office/drawing/2014/main" id="{ECB22EB9-0949-9E45-918D-505097EC68D2}"/>
                </a:ext>
              </a:extLst>
            </p:cNvPr>
            <p:cNvSpPr/>
            <p:nvPr/>
          </p:nvSpPr>
          <p:spPr>
            <a:xfrm>
              <a:off x="11490340" y="6281696"/>
              <a:ext cx="13725" cy="10065"/>
            </a:xfrm>
            <a:custGeom>
              <a:avLst/>
              <a:gdLst>
                <a:gd name="connsiteX0" fmla="*/ 3303 w 13724"/>
                <a:gd name="connsiteY0" fmla="*/ 7100 h 10064"/>
                <a:gd name="connsiteX1" fmla="*/ 686 w 13724"/>
                <a:gd name="connsiteY1" fmla="*/ 8958 h 10064"/>
                <a:gd name="connsiteX2" fmla="*/ 12325 w 13724"/>
                <a:gd name="connsiteY2" fmla="*/ 4191 h 10064"/>
                <a:gd name="connsiteX3" fmla="*/ 13194 w 13724"/>
                <a:gd name="connsiteY3" fmla="*/ 686 h 10064"/>
                <a:gd name="connsiteX4" fmla="*/ 3303 w 13724"/>
                <a:gd name="connsiteY4" fmla="*/ 7100 h 100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24" h="10064">
                  <a:moveTo>
                    <a:pt x="3303" y="7100"/>
                  </a:moveTo>
                  <a:lnTo>
                    <a:pt x="686" y="8958"/>
                  </a:lnTo>
                  <a:cubicBezTo>
                    <a:pt x="6030" y="10870"/>
                    <a:pt x="10403" y="8034"/>
                    <a:pt x="12325" y="4191"/>
                  </a:cubicBezTo>
                  <a:lnTo>
                    <a:pt x="13194" y="686"/>
                  </a:lnTo>
                  <a:cubicBezTo>
                    <a:pt x="8948" y="1629"/>
                    <a:pt x="5673" y="1601"/>
                    <a:pt x="3303" y="7100"/>
                  </a:cubicBezTo>
                </a:path>
              </a:pathLst>
            </a:custGeom>
            <a:solidFill>
              <a:srgbClr val="2F469C"/>
            </a:solidFill>
            <a:ln w="9525" cap="flat">
              <a:noFill/>
              <a:prstDash val="solid"/>
              <a:miter/>
            </a:ln>
          </p:spPr>
          <p:txBody>
            <a:bodyPr rtlCol="0" anchor="ctr"/>
            <a:lstStyle/>
            <a:p>
              <a:endParaRPr lang="en-US"/>
            </a:p>
          </p:txBody>
        </p:sp>
        <p:sp>
          <p:nvSpPr>
            <p:cNvPr id="15" name="Freeform: Shape 13">
              <a:extLst>
                <a:ext uri="{FF2B5EF4-FFF2-40B4-BE49-F238E27FC236}">
                  <a16:creationId xmlns:a16="http://schemas.microsoft.com/office/drawing/2014/main" id="{876C2038-E9EE-9641-9473-D1DEBF9BA7D8}"/>
                </a:ext>
              </a:extLst>
            </p:cNvPr>
            <p:cNvSpPr/>
            <p:nvPr/>
          </p:nvSpPr>
          <p:spPr>
            <a:xfrm>
              <a:off x="11483340" y="6302842"/>
              <a:ext cx="10980" cy="9150"/>
            </a:xfrm>
            <a:custGeom>
              <a:avLst/>
              <a:gdLst>
                <a:gd name="connsiteX0" fmla="*/ 10577 w 10979"/>
                <a:gd name="connsiteY0" fmla="*/ 3568 h 9149"/>
                <a:gd name="connsiteX1" fmla="*/ 9799 w 10979"/>
                <a:gd name="connsiteY1" fmla="*/ 686 h 9149"/>
                <a:gd name="connsiteX2" fmla="*/ 686 w 10979"/>
                <a:gd name="connsiteY2" fmla="*/ 6441 h 9149"/>
                <a:gd name="connsiteX3" fmla="*/ 686 w 10979"/>
                <a:gd name="connsiteY3" fmla="*/ 8720 h 9149"/>
                <a:gd name="connsiteX4" fmla="*/ 10577 w 10979"/>
                <a:gd name="connsiteY4" fmla="*/ 3568 h 9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79" h="9149">
                  <a:moveTo>
                    <a:pt x="10577" y="3568"/>
                  </a:moveTo>
                  <a:lnTo>
                    <a:pt x="9799" y="686"/>
                  </a:lnTo>
                  <a:cubicBezTo>
                    <a:pt x="5554" y="1638"/>
                    <a:pt x="2416" y="3202"/>
                    <a:pt x="686" y="6441"/>
                  </a:cubicBezTo>
                  <a:lnTo>
                    <a:pt x="686" y="8720"/>
                  </a:lnTo>
                  <a:cubicBezTo>
                    <a:pt x="6021" y="10623"/>
                    <a:pt x="8857" y="5838"/>
                    <a:pt x="10577" y="3568"/>
                  </a:cubicBezTo>
                </a:path>
              </a:pathLst>
            </a:custGeom>
            <a:solidFill>
              <a:srgbClr val="2F469C"/>
            </a:solidFill>
            <a:ln w="9525" cap="flat">
              <a:noFill/>
              <a:prstDash val="solid"/>
              <a:miter/>
            </a:ln>
          </p:spPr>
          <p:txBody>
            <a:bodyPr rtlCol="0" anchor="ctr"/>
            <a:lstStyle/>
            <a:p>
              <a:endParaRPr lang="en-US"/>
            </a:p>
          </p:txBody>
        </p:sp>
        <p:sp>
          <p:nvSpPr>
            <p:cNvPr id="16" name="Freeform: Shape 14">
              <a:extLst>
                <a:ext uri="{FF2B5EF4-FFF2-40B4-BE49-F238E27FC236}">
                  <a16:creationId xmlns:a16="http://schemas.microsoft.com/office/drawing/2014/main" id="{237A07DA-5521-0640-9E06-CDB1A8A7002A}"/>
                </a:ext>
              </a:extLst>
            </p:cNvPr>
            <p:cNvSpPr/>
            <p:nvPr/>
          </p:nvSpPr>
          <p:spPr>
            <a:xfrm>
              <a:off x="11480056" y="6325904"/>
              <a:ext cx="12810" cy="8235"/>
            </a:xfrm>
            <a:custGeom>
              <a:avLst/>
              <a:gdLst>
                <a:gd name="connsiteX0" fmla="*/ 686 w 12809"/>
                <a:gd name="connsiteY0" fmla="*/ 6492 h 8234"/>
                <a:gd name="connsiteX1" fmla="*/ 2443 w 12809"/>
                <a:gd name="connsiteY1" fmla="*/ 7544 h 8234"/>
                <a:gd name="connsiteX2" fmla="*/ 10120 w 12809"/>
                <a:gd name="connsiteY2" fmla="*/ 2832 h 8234"/>
                <a:gd name="connsiteX3" fmla="*/ 12370 w 12809"/>
                <a:gd name="connsiteY3" fmla="*/ 864 h 8234"/>
                <a:gd name="connsiteX4" fmla="*/ 686 w 12809"/>
                <a:gd name="connsiteY4" fmla="*/ 6492 h 82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09" h="8234">
                  <a:moveTo>
                    <a:pt x="686" y="6492"/>
                  </a:moveTo>
                  <a:lnTo>
                    <a:pt x="2443" y="7544"/>
                  </a:lnTo>
                  <a:cubicBezTo>
                    <a:pt x="8290" y="9456"/>
                    <a:pt x="8674" y="4735"/>
                    <a:pt x="10120" y="2832"/>
                  </a:cubicBezTo>
                  <a:lnTo>
                    <a:pt x="12370" y="864"/>
                  </a:lnTo>
                  <a:cubicBezTo>
                    <a:pt x="6954" y="-206"/>
                    <a:pt x="2123" y="3783"/>
                    <a:pt x="686" y="6492"/>
                  </a:cubicBezTo>
                </a:path>
              </a:pathLst>
            </a:custGeom>
            <a:solidFill>
              <a:srgbClr val="2F469C"/>
            </a:solidFill>
            <a:ln w="9525" cap="flat">
              <a:noFill/>
              <a:prstDash val="solid"/>
              <a:miter/>
            </a:ln>
          </p:spPr>
          <p:txBody>
            <a:bodyPr rtlCol="0" anchor="ctr"/>
            <a:lstStyle/>
            <a:p>
              <a:endParaRPr lang="en-US"/>
            </a:p>
          </p:txBody>
        </p:sp>
        <p:sp>
          <p:nvSpPr>
            <p:cNvPr id="17" name="Freeform: Shape 15">
              <a:extLst>
                <a:ext uri="{FF2B5EF4-FFF2-40B4-BE49-F238E27FC236}">
                  <a16:creationId xmlns:a16="http://schemas.microsoft.com/office/drawing/2014/main" id="{5A23BB23-01CC-1B48-BFD0-9D28FACA4353}"/>
                </a:ext>
              </a:extLst>
            </p:cNvPr>
            <p:cNvSpPr/>
            <p:nvPr/>
          </p:nvSpPr>
          <p:spPr>
            <a:xfrm>
              <a:off x="11512418" y="6248710"/>
              <a:ext cx="12810" cy="8235"/>
            </a:xfrm>
            <a:custGeom>
              <a:avLst/>
              <a:gdLst>
                <a:gd name="connsiteX0" fmla="*/ 2791 w 12809"/>
                <a:gd name="connsiteY0" fmla="*/ 816 h 8234"/>
                <a:gd name="connsiteX1" fmla="*/ 686 w 12809"/>
                <a:gd name="connsiteY1" fmla="*/ 1822 h 8234"/>
                <a:gd name="connsiteX2" fmla="*/ 11840 w 12809"/>
                <a:gd name="connsiteY2" fmla="*/ 6727 h 8234"/>
                <a:gd name="connsiteX3" fmla="*/ 12151 w 12809"/>
                <a:gd name="connsiteY3" fmla="*/ 3186 h 8234"/>
                <a:gd name="connsiteX4" fmla="*/ 2791 w 12809"/>
                <a:gd name="connsiteY4" fmla="*/ 816 h 82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09" h="8234">
                  <a:moveTo>
                    <a:pt x="2791" y="816"/>
                  </a:moveTo>
                  <a:lnTo>
                    <a:pt x="686" y="1822"/>
                  </a:lnTo>
                  <a:cubicBezTo>
                    <a:pt x="1263" y="5546"/>
                    <a:pt x="9717" y="9700"/>
                    <a:pt x="11840" y="6727"/>
                  </a:cubicBezTo>
                  <a:lnTo>
                    <a:pt x="12151" y="3186"/>
                  </a:lnTo>
                  <a:cubicBezTo>
                    <a:pt x="9388" y="1310"/>
                    <a:pt x="6551" y="313"/>
                    <a:pt x="2791" y="816"/>
                  </a:cubicBezTo>
                </a:path>
              </a:pathLst>
            </a:custGeom>
            <a:solidFill>
              <a:srgbClr val="2F469C"/>
            </a:solidFill>
            <a:ln w="9525" cap="flat">
              <a:noFill/>
              <a:prstDash val="solid"/>
              <a:miter/>
            </a:ln>
          </p:spPr>
          <p:txBody>
            <a:bodyPr rtlCol="0" anchor="ctr"/>
            <a:lstStyle/>
            <a:p>
              <a:endParaRPr lang="en-US"/>
            </a:p>
          </p:txBody>
        </p:sp>
        <p:sp>
          <p:nvSpPr>
            <p:cNvPr id="18" name="Freeform: Shape 16">
              <a:extLst>
                <a:ext uri="{FF2B5EF4-FFF2-40B4-BE49-F238E27FC236}">
                  <a16:creationId xmlns:a16="http://schemas.microsoft.com/office/drawing/2014/main" id="{4102A0C8-C37D-0641-B277-808F7583608B}"/>
                </a:ext>
              </a:extLst>
            </p:cNvPr>
            <p:cNvSpPr/>
            <p:nvPr/>
          </p:nvSpPr>
          <p:spPr>
            <a:xfrm>
              <a:off x="11538797" y="6238317"/>
              <a:ext cx="8235" cy="12810"/>
            </a:xfrm>
            <a:custGeom>
              <a:avLst/>
              <a:gdLst>
                <a:gd name="connsiteX0" fmla="*/ 5773 w 8234"/>
                <a:gd name="connsiteY0" fmla="*/ 1674 h 12809"/>
                <a:gd name="connsiteX1" fmla="*/ 2525 w 8234"/>
                <a:gd name="connsiteY1" fmla="*/ 686 h 12809"/>
                <a:gd name="connsiteX2" fmla="*/ 1692 w 8234"/>
                <a:gd name="connsiteY2" fmla="*/ 9324 h 12809"/>
                <a:gd name="connsiteX3" fmla="*/ 3376 w 8234"/>
                <a:gd name="connsiteY3" fmla="*/ 12700 h 12809"/>
                <a:gd name="connsiteX4" fmla="*/ 5773 w 8234"/>
                <a:gd name="connsiteY4" fmla="*/ 1674 h 12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34" h="12809">
                  <a:moveTo>
                    <a:pt x="5773" y="1674"/>
                  </a:moveTo>
                  <a:lnTo>
                    <a:pt x="2525" y="686"/>
                  </a:lnTo>
                  <a:cubicBezTo>
                    <a:pt x="777" y="3157"/>
                    <a:pt x="-147" y="5051"/>
                    <a:pt x="1692" y="9324"/>
                  </a:cubicBezTo>
                  <a:lnTo>
                    <a:pt x="3376" y="12700"/>
                  </a:lnTo>
                  <a:cubicBezTo>
                    <a:pt x="7228" y="8958"/>
                    <a:pt x="11025" y="5408"/>
                    <a:pt x="5773" y="1674"/>
                  </a:cubicBezTo>
                </a:path>
              </a:pathLst>
            </a:custGeom>
            <a:solidFill>
              <a:srgbClr val="2F469C"/>
            </a:solidFill>
            <a:ln w="9525" cap="flat">
              <a:noFill/>
              <a:prstDash val="solid"/>
              <a:miter/>
            </a:ln>
          </p:spPr>
          <p:txBody>
            <a:bodyPr rtlCol="0" anchor="ctr"/>
            <a:lstStyle/>
            <a:p>
              <a:endParaRPr lang="en-US"/>
            </a:p>
          </p:txBody>
        </p:sp>
        <p:sp>
          <p:nvSpPr>
            <p:cNvPr id="19" name="Freeform: Shape 17">
              <a:extLst>
                <a:ext uri="{FF2B5EF4-FFF2-40B4-BE49-F238E27FC236}">
                  <a16:creationId xmlns:a16="http://schemas.microsoft.com/office/drawing/2014/main" id="{E5514A69-3AD1-B14F-9263-B20035329419}"/>
                </a:ext>
              </a:extLst>
            </p:cNvPr>
            <p:cNvSpPr/>
            <p:nvPr/>
          </p:nvSpPr>
          <p:spPr>
            <a:xfrm>
              <a:off x="11565505" y="6216148"/>
              <a:ext cx="92412" cy="236064"/>
            </a:xfrm>
            <a:custGeom>
              <a:avLst/>
              <a:gdLst>
                <a:gd name="connsiteX0" fmla="*/ 59144 w 92412"/>
                <a:gd name="connsiteY0" fmla="*/ 101773 h 236064"/>
                <a:gd name="connsiteX1" fmla="*/ 42885 w 92412"/>
                <a:gd name="connsiteY1" fmla="*/ 97628 h 236064"/>
                <a:gd name="connsiteX2" fmla="*/ 62520 w 92412"/>
                <a:gd name="connsiteY2" fmla="*/ 93803 h 236064"/>
                <a:gd name="connsiteX3" fmla="*/ 64561 w 92412"/>
                <a:gd name="connsiteY3" fmla="*/ 97317 h 236064"/>
                <a:gd name="connsiteX4" fmla="*/ 59144 w 92412"/>
                <a:gd name="connsiteY4" fmla="*/ 101773 h 236064"/>
                <a:gd name="connsiteX5" fmla="*/ 83427 w 92412"/>
                <a:gd name="connsiteY5" fmla="*/ 106036 h 236064"/>
                <a:gd name="connsiteX6" fmla="*/ 78578 w 92412"/>
                <a:gd name="connsiteY6" fmla="*/ 87966 h 236064"/>
                <a:gd name="connsiteX7" fmla="*/ 82833 w 92412"/>
                <a:gd name="connsiteY7" fmla="*/ 80746 h 236064"/>
                <a:gd name="connsiteX8" fmla="*/ 81945 w 92412"/>
                <a:gd name="connsiteY8" fmla="*/ 58897 h 236064"/>
                <a:gd name="connsiteX9" fmla="*/ 83775 w 92412"/>
                <a:gd name="connsiteY9" fmla="*/ 57067 h 236064"/>
                <a:gd name="connsiteX10" fmla="*/ 81945 w 92412"/>
                <a:gd name="connsiteY10" fmla="*/ 50735 h 236064"/>
                <a:gd name="connsiteX11" fmla="*/ 80399 w 92412"/>
                <a:gd name="connsiteY11" fmla="*/ 41439 h 236064"/>
                <a:gd name="connsiteX12" fmla="*/ 77160 w 92412"/>
                <a:gd name="connsiteY12" fmla="*/ 34128 h 236064"/>
                <a:gd name="connsiteX13" fmla="*/ 78697 w 92412"/>
                <a:gd name="connsiteY13" fmla="*/ 30843 h 236064"/>
                <a:gd name="connsiteX14" fmla="*/ 73262 w 92412"/>
                <a:gd name="connsiteY14" fmla="*/ 27650 h 236064"/>
                <a:gd name="connsiteX15" fmla="*/ 68477 w 92412"/>
                <a:gd name="connsiteY15" fmla="*/ 24768 h 236064"/>
                <a:gd name="connsiteX16" fmla="*/ 67223 w 92412"/>
                <a:gd name="connsiteY16" fmla="*/ 20486 h 236064"/>
                <a:gd name="connsiteX17" fmla="*/ 63206 w 92412"/>
                <a:gd name="connsiteY17" fmla="*/ 22343 h 236064"/>
                <a:gd name="connsiteX18" fmla="*/ 62346 w 92412"/>
                <a:gd name="connsiteY18" fmla="*/ 17128 h 236064"/>
                <a:gd name="connsiteX19" fmla="*/ 56939 w 92412"/>
                <a:gd name="connsiteY19" fmla="*/ 19315 h 236064"/>
                <a:gd name="connsiteX20" fmla="*/ 53956 w 92412"/>
                <a:gd name="connsiteY20" fmla="*/ 12581 h 236064"/>
                <a:gd name="connsiteX21" fmla="*/ 51046 w 92412"/>
                <a:gd name="connsiteY21" fmla="*/ 13212 h 236064"/>
                <a:gd name="connsiteX22" fmla="*/ 46856 w 92412"/>
                <a:gd name="connsiteY22" fmla="*/ 16524 h 236064"/>
                <a:gd name="connsiteX23" fmla="*/ 46774 w 92412"/>
                <a:gd name="connsiteY23" fmla="*/ 10192 h 236064"/>
                <a:gd name="connsiteX24" fmla="*/ 44788 w 92412"/>
                <a:gd name="connsiteY24" fmla="*/ 9195 h 236064"/>
                <a:gd name="connsiteX25" fmla="*/ 41357 w 92412"/>
                <a:gd name="connsiteY25" fmla="*/ 7612 h 236064"/>
                <a:gd name="connsiteX26" fmla="*/ 36407 w 92412"/>
                <a:gd name="connsiteY26" fmla="*/ 9634 h 236064"/>
                <a:gd name="connsiteX27" fmla="*/ 38484 w 92412"/>
                <a:gd name="connsiteY27" fmla="*/ 3678 h 236064"/>
                <a:gd name="connsiteX28" fmla="*/ 32289 w 92412"/>
                <a:gd name="connsiteY28" fmla="*/ 10870 h 236064"/>
                <a:gd name="connsiteX29" fmla="*/ 28666 w 92412"/>
                <a:gd name="connsiteY29" fmla="*/ 11592 h 236064"/>
                <a:gd name="connsiteX30" fmla="*/ 35108 w 92412"/>
                <a:gd name="connsiteY30" fmla="*/ 2726 h 236064"/>
                <a:gd name="connsiteX31" fmla="*/ 28355 w 92412"/>
                <a:gd name="connsiteY31" fmla="*/ 8921 h 236064"/>
                <a:gd name="connsiteX32" fmla="*/ 23076 w 92412"/>
                <a:gd name="connsiteY32" fmla="*/ 9753 h 236064"/>
                <a:gd name="connsiteX33" fmla="*/ 24796 w 92412"/>
                <a:gd name="connsiteY33" fmla="*/ 2013 h 236064"/>
                <a:gd name="connsiteX34" fmla="*/ 23057 w 92412"/>
                <a:gd name="connsiteY34" fmla="*/ 6038 h 236064"/>
                <a:gd name="connsiteX35" fmla="*/ 22234 w 92412"/>
                <a:gd name="connsiteY35" fmla="*/ 1738 h 236064"/>
                <a:gd name="connsiteX36" fmla="*/ 19141 w 92412"/>
                <a:gd name="connsiteY36" fmla="*/ 11867 h 236064"/>
                <a:gd name="connsiteX37" fmla="*/ 17028 w 92412"/>
                <a:gd name="connsiteY37" fmla="*/ 2150 h 236064"/>
                <a:gd name="connsiteX38" fmla="*/ 11007 w 92412"/>
                <a:gd name="connsiteY38" fmla="*/ 11583 h 236064"/>
                <a:gd name="connsiteX39" fmla="*/ 7988 w 92412"/>
                <a:gd name="connsiteY39" fmla="*/ 12288 h 236064"/>
                <a:gd name="connsiteX40" fmla="*/ 5499 w 92412"/>
                <a:gd name="connsiteY40" fmla="*/ 2699 h 236064"/>
                <a:gd name="connsiteX41" fmla="*/ 1336 w 92412"/>
                <a:gd name="connsiteY41" fmla="*/ 231324 h 236064"/>
                <a:gd name="connsiteX42" fmla="*/ 686 w 92412"/>
                <a:gd name="connsiteY42" fmla="*/ 235359 h 236064"/>
                <a:gd name="connsiteX43" fmla="*/ 21621 w 92412"/>
                <a:gd name="connsiteY43" fmla="*/ 233191 h 236064"/>
                <a:gd name="connsiteX44" fmla="*/ 69181 w 92412"/>
                <a:gd name="connsiteY44" fmla="*/ 235753 h 236064"/>
                <a:gd name="connsiteX45" fmla="*/ 80216 w 92412"/>
                <a:gd name="connsiteY45" fmla="*/ 234051 h 236064"/>
                <a:gd name="connsiteX46" fmla="*/ 55283 w 92412"/>
                <a:gd name="connsiteY46" fmla="*/ 227381 h 236064"/>
                <a:gd name="connsiteX47" fmla="*/ 35959 w 92412"/>
                <a:gd name="connsiteY47" fmla="*/ 212567 h 236064"/>
                <a:gd name="connsiteX48" fmla="*/ 31457 w 92412"/>
                <a:gd name="connsiteY48" fmla="*/ 199959 h 236064"/>
                <a:gd name="connsiteX49" fmla="*/ 31649 w 92412"/>
                <a:gd name="connsiteY49" fmla="*/ 182565 h 236064"/>
                <a:gd name="connsiteX50" fmla="*/ 41476 w 92412"/>
                <a:gd name="connsiteY50" fmla="*/ 178988 h 236064"/>
                <a:gd name="connsiteX51" fmla="*/ 76565 w 92412"/>
                <a:gd name="connsiteY51" fmla="*/ 176792 h 236064"/>
                <a:gd name="connsiteX52" fmla="*/ 79045 w 92412"/>
                <a:gd name="connsiteY52" fmla="*/ 163671 h 236064"/>
                <a:gd name="connsiteX53" fmla="*/ 79639 w 92412"/>
                <a:gd name="connsiteY53" fmla="*/ 155518 h 236064"/>
                <a:gd name="connsiteX54" fmla="*/ 82238 w 92412"/>
                <a:gd name="connsiteY54" fmla="*/ 149132 h 236064"/>
                <a:gd name="connsiteX55" fmla="*/ 77160 w 92412"/>
                <a:gd name="connsiteY55" fmla="*/ 143816 h 236064"/>
                <a:gd name="connsiteX56" fmla="*/ 84836 w 92412"/>
                <a:gd name="connsiteY56" fmla="*/ 137201 h 236064"/>
                <a:gd name="connsiteX57" fmla="*/ 81177 w 92412"/>
                <a:gd name="connsiteY57" fmla="*/ 128929 h 236064"/>
                <a:gd name="connsiteX58" fmla="*/ 91928 w 92412"/>
                <a:gd name="connsiteY58" fmla="*/ 121362 h 236064"/>
                <a:gd name="connsiteX59" fmla="*/ 83427 w 92412"/>
                <a:gd name="connsiteY59" fmla="*/ 106036 h 236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92412" h="236064">
                  <a:moveTo>
                    <a:pt x="59144" y="101773"/>
                  </a:moveTo>
                  <a:cubicBezTo>
                    <a:pt x="52117" y="103365"/>
                    <a:pt x="41494" y="98552"/>
                    <a:pt x="42885" y="97628"/>
                  </a:cubicBezTo>
                  <a:cubicBezTo>
                    <a:pt x="46472" y="95212"/>
                    <a:pt x="54633" y="90976"/>
                    <a:pt x="62520" y="93803"/>
                  </a:cubicBezTo>
                  <a:cubicBezTo>
                    <a:pt x="63865" y="94270"/>
                    <a:pt x="64414" y="95606"/>
                    <a:pt x="64561" y="97317"/>
                  </a:cubicBezTo>
                  <a:cubicBezTo>
                    <a:pt x="64917" y="101324"/>
                    <a:pt x="61678" y="101425"/>
                    <a:pt x="59144" y="101773"/>
                  </a:cubicBezTo>
                  <a:moveTo>
                    <a:pt x="83427" y="106036"/>
                  </a:moveTo>
                  <a:cubicBezTo>
                    <a:pt x="79768" y="101141"/>
                    <a:pt x="72823" y="94453"/>
                    <a:pt x="78578" y="87966"/>
                  </a:cubicBezTo>
                  <a:cubicBezTo>
                    <a:pt x="81588" y="85669"/>
                    <a:pt x="82485" y="83930"/>
                    <a:pt x="82833" y="80746"/>
                  </a:cubicBezTo>
                  <a:cubicBezTo>
                    <a:pt x="84059" y="69730"/>
                    <a:pt x="83491" y="64945"/>
                    <a:pt x="81945" y="58897"/>
                  </a:cubicBezTo>
                  <a:cubicBezTo>
                    <a:pt x="82211" y="58357"/>
                    <a:pt x="83354" y="59034"/>
                    <a:pt x="83775" y="57067"/>
                  </a:cubicBezTo>
                  <a:cubicBezTo>
                    <a:pt x="84919" y="51760"/>
                    <a:pt x="81945" y="50735"/>
                    <a:pt x="81945" y="50735"/>
                  </a:cubicBezTo>
                  <a:cubicBezTo>
                    <a:pt x="84196" y="48768"/>
                    <a:pt x="83986" y="41375"/>
                    <a:pt x="80399" y="41439"/>
                  </a:cubicBezTo>
                  <a:cubicBezTo>
                    <a:pt x="82366" y="38209"/>
                    <a:pt x="80673" y="32994"/>
                    <a:pt x="77160" y="34128"/>
                  </a:cubicBezTo>
                  <a:cubicBezTo>
                    <a:pt x="77160" y="34128"/>
                    <a:pt x="78944" y="33204"/>
                    <a:pt x="78697" y="30843"/>
                  </a:cubicBezTo>
                  <a:cubicBezTo>
                    <a:pt x="78230" y="26150"/>
                    <a:pt x="71524" y="30752"/>
                    <a:pt x="73262" y="27650"/>
                  </a:cubicBezTo>
                  <a:cubicBezTo>
                    <a:pt x="74177" y="26022"/>
                    <a:pt x="70407" y="20477"/>
                    <a:pt x="68477" y="24768"/>
                  </a:cubicBezTo>
                  <a:cubicBezTo>
                    <a:pt x="67342" y="24018"/>
                    <a:pt x="69273" y="21328"/>
                    <a:pt x="67223" y="20486"/>
                  </a:cubicBezTo>
                  <a:cubicBezTo>
                    <a:pt x="66025" y="20541"/>
                    <a:pt x="64762" y="21492"/>
                    <a:pt x="63206" y="22343"/>
                  </a:cubicBezTo>
                  <a:cubicBezTo>
                    <a:pt x="62786" y="20559"/>
                    <a:pt x="64625" y="19626"/>
                    <a:pt x="62346" y="17128"/>
                  </a:cubicBezTo>
                  <a:cubicBezTo>
                    <a:pt x="59272" y="14987"/>
                    <a:pt x="59062" y="18153"/>
                    <a:pt x="56939" y="19315"/>
                  </a:cubicBezTo>
                  <a:cubicBezTo>
                    <a:pt x="53014" y="18427"/>
                    <a:pt x="62301" y="16103"/>
                    <a:pt x="53956" y="12581"/>
                  </a:cubicBezTo>
                  <a:cubicBezTo>
                    <a:pt x="51824" y="17686"/>
                    <a:pt x="51998" y="13907"/>
                    <a:pt x="51046" y="13212"/>
                  </a:cubicBezTo>
                  <a:cubicBezTo>
                    <a:pt x="50479" y="12791"/>
                    <a:pt x="49198" y="14136"/>
                    <a:pt x="46856" y="16524"/>
                  </a:cubicBezTo>
                  <a:cubicBezTo>
                    <a:pt x="48082" y="13148"/>
                    <a:pt x="50891" y="8994"/>
                    <a:pt x="46774" y="10192"/>
                  </a:cubicBezTo>
                  <a:cubicBezTo>
                    <a:pt x="42089" y="12297"/>
                    <a:pt x="44843" y="9543"/>
                    <a:pt x="44788" y="9195"/>
                  </a:cubicBezTo>
                  <a:cubicBezTo>
                    <a:pt x="48841" y="7365"/>
                    <a:pt x="41046" y="3010"/>
                    <a:pt x="41357" y="7612"/>
                  </a:cubicBezTo>
                  <a:cubicBezTo>
                    <a:pt x="41256" y="10741"/>
                    <a:pt x="34504" y="13413"/>
                    <a:pt x="36407" y="9634"/>
                  </a:cubicBezTo>
                  <a:cubicBezTo>
                    <a:pt x="37679" y="4876"/>
                    <a:pt x="43507" y="12150"/>
                    <a:pt x="38484" y="3678"/>
                  </a:cubicBezTo>
                  <a:cubicBezTo>
                    <a:pt x="35355" y="7228"/>
                    <a:pt x="32811" y="9570"/>
                    <a:pt x="32289" y="10870"/>
                  </a:cubicBezTo>
                  <a:cubicBezTo>
                    <a:pt x="29856" y="20605"/>
                    <a:pt x="31201" y="11730"/>
                    <a:pt x="28666" y="11592"/>
                  </a:cubicBezTo>
                  <a:cubicBezTo>
                    <a:pt x="32042" y="9341"/>
                    <a:pt x="36379" y="5325"/>
                    <a:pt x="35108" y="2726"/>
                  </a:cubicBezTo>
                  <a:cubicBezTo>
                    <a:pt x="31448" y="2452"/>
                    <a:pt x="23039" y="8427"/>
                    <a:pt x="28355" y="8921"/>
                  </a:cubicBezTo>
                  <a:cubicBezTo>
                    <a:pt x="27953" y="10815"/>
                    <a:pt x="24869" y="13065"/>
                    <a:pt x="23076" y="9753"/>
                  </a:cubicBezTo>
                  <a:cubicBezTo>
                    <a:pt x="26031" y="8976"/>
                    <a:pt x="31118" y="-943"/>
                    <a:pt x="24796" y="2013"/>
                  </a:cubicBezTo>
                  <a:cubicBezTo>
                    <a:pt x="24192" y="2607"/>
                    <a:pt x="24192" y="4373"/>
                    <a:pt x="23057" y="6038"/>
                  </a:cubicBezTo>
                  <a:cubicBezTo>
                    <a:pt x="21557" y="4684"/>
                    <a:pt x="22755" y="2589"/>
                    <a:pt x="22234" y="1738"/>
                  </a:cubicBezTo>
                  <a:cubicBezTo>
                    <a:pt x="17192" y="-2910"/>
                    <a:pt x="18949" y="9195"/>
                    <a:pt x="19141" y="11867"/>
                  </a:cubicBezTo>
                  <a:cubicBezTo>
                    <a:pt x="12544" y="7786"/>
                    <a:pt x="18739" y="8921"/>
                    <a:pt x="17028" y="2150"/>
                  </a:cubicBezTo>
                  <a:cubicBezTo>
                    <a:pt x="11565" y="3138"/>
                    <a:pt x="10092" y="5462"/>
                    <a:pt x="11007" y="11583"/>
                  </a:cubicBezTo>
                  <a:cubicBezTo>
                    <a:pt x="10266" y="13056"/>
                    <a:pt x="8894" y="16442"/>
                    <a:pt x="7988" y="12288"/>
                  </a:cubicBezTo>
                  <a:cubicBezTo>
                    <a:pt x="10943" y="8417"/>
                    <a:pt x="10659" y="2854"/>
                    <a:pt x="5499" y="2699"/>
                  </a:cubicBezTo>
                  <a:cubicBezTo>
                    <a:pt x="13825" y="78862"/>
                    <a:pt x="13212" y="155839"/>
                    <a:pt x="1336" y="231324"/>
                  </a:cubicBezTo>
                  <a:lnTo>
                    <a:pt x="686" y="235359"/>
                  </a:lnTo>
                  <a:cubicBezTo>
                    <a:pt x="6670" y="235295"/>
                    <a:pt x="15344" y="233511"/>
                    <a:pt x="21621" y="233191"/>
                  </a:cubicBezTo>
                  <a:cubicBezTo>
                    <a:pt x="39673" y="233795"/>
                    <a:pt x="39307" y="236146"/>
                    <a:pt x="69181" y="235753"/>
                  </a:cubicBezTo>
                  <a:cubicBezTo>
                    <a:pt x="76062" y="235076"/>
                    <a:pt x="77992" y="233959"/>
                    <a:pt x="80216" y="234051"/>
                  </a:cubicBezTo>
                  <a:cubicBezTo>
                    <a:pt x="78029" y="224819"/>
                    <a:pt x="62941" y="230052"/>
                    <a:pt x="55283" y="227381"/>
                  </a:cubicBezTo>
                  <a:cubicBezTo>
                    <a:pt x="42308" y="226127"/>
                    <a:pt x="40076" y="218332"/>
                    <a:pt x="35959" y="212567"/>
                  </a:cubicBezTo>
                  <a:cubicBezTo>
                    <a:pt x="34083" y="209347"/>
                    <a:pt x="31384" y="205311"/>
                    <a:pt x="31457" y="199959"/>
                  </a:cubicBezTo>
                  <a:cubicBezTo>
                    <a:pt x="30450" y="193023"/>
                    <a:pt x="31786" y="189354"/>
                    <a:pt x="31649" y="182565"/>
                  </a:cubicBezTo>
                  <a:cubicBezTo>
                    <a:pt x="32244" y="177551"/>
                    <a:pt x="37944" y="178567"/>
                    <a:pt x="41476" y="178988"/>
                  </a:cubicBezTo>
                  <a:cubicBezTo>
                    <a:pt x="52712" y="180104"/>
                    <a:pt x="71597" y="178283"/>
                    <a:pt x="76565" y="176792"/>
                  </a:cubicBezTo>
                  <a:cubicBezTo>
                    <a:pt x="83674" y="174641"/>
                    <a:pt x="83839" y="170240"/>
                    <a:pt x="79045" y="163671"/>
                  </a:cubicBezTo>
                  <a:cubicBezTo>
                    <a:pt x="78020" y="160423"/>
                    <a:pt x="78203" y="158410"/>
                    <a:pt x="79639" y="155518"/>
                  </a:cubicBezTo>
                  <a:cubicBezTo>
                    <a:pt x="81597" y="153322"/>
                    <a:pt x="84123" y="151849"/>
                    <a:pt x="82238" y="149132"/>
                  </a:cubicBezTo>
                  <a:cubicBezTo>
                    <a:pt x="82238" y="149132"/>
                    <a:pt x="65924" y="145710"/>
                    <a:pt x="77160" y="143816"/>
                  </a:cubicBezTo>
                  <a:cubicBezTo>
                    <a:pt x="88661" y="141885"/>
                    <a:pt x="84836" y="137201"/>
                    <a:pt x="84836" y="137201"/>
                  </a:cubicBezTo>
                  <a:cubicBezTo>
                    <a:pt x="84836" y="137201"/>
                    <a:pt x="82942" y="132470"/>
                    <a:pt x="81177" y="128929"/>
                  </a:cubicBezTo>
                  <a:cubicBezTo>
                    <a:pt x="79877" y="126321"/>
                    <a:pt x="90747" y="125498"/>
                    <a:pt x="91928" y="121362"/>
                  </a:cubicBezTo>
                  <a:cubicBezTo>
                    <a:pt x="94526" y="117849"/>
                    <a:pt x="86291" y="109980"/>
                    <a:pt x="83427" y="106036"/>
                  </a:cubicBezTo>
                </a:path>
              </a:pathLst>
            </a:custGeom>
            <a:solidFill>
              <a:srgbClr val="2F469C"/>
            </a:solidFill>
            <a:ln w="9525" cap="flat">
              <a:noFill/>
              <a:prstDash val="solid"/>
              <a:miter/>
            </a:ln>
          </p:spPr>
          <p:txBody>
            <a:bodyPr rtlCol="0" anchor="ctr"/>
            <a:lstStyle/>
            <a:p>
              <a:endParaRPr lang="en-US"/>
            </a:p>
          </p:txBody>
        </p:sp>
        <p:sp>
          <p:nvSpPr>
            <p:cNvPr id="20" name="Freeform: Shape 18">
              <a:extLst>
                <a:ext uri="{FF2B5EF4-FFF2-40B4-BE49-F238E27FC236}">
                  <a16:creationId xmlns:a16="http://schemas.microsoft.com/office/drawing/2014/main" id="{C0F21815-A46F-3548-95D0-6325CE8567F0}"/>
                </a:ext>
              </a:extLst>
            </p:cNvPr>
            <p:cNvSpPr/>
            <p:nvPr/>
          </p:nvSpPr>
          <p:spPr>
            <a:xfrm>
              <a:off x="11309880" y="6178139"/>
              <a:ext cx="261683" cy="447424"/>
            </a:xfrm>
            <a:custGeom>
              <a:avLst/>
              <a:gdLst>
                <a:gd name="connsiteX0" fmla="*/ 256312 w 261682"/>
                <a:gd name="connsiteY0" fmla="*/ 273395 h 447424"/>
                <a:gd name="connsiteX1" fmla="*/ 208193 w 261682"/>
                <a:gd name="connsiteY1" fmla="*/ 447378 h 447424"/>
                <a:gd name="connsiteX2" fmla="*/ 208166 w 261682"/>
                <a:gd name="connsiteY2" fmla="*/ 447378 h 447424"/>
                <a:gd name="connsiteX3" fmla="*/ 686 w 261682"/>
                <a:gd name="connsiteY3" fmla="*/ 447378 h 447424"/>
                <a:gd name="connsiteX4" fmla="*/ 686 w 261682"/>
                <a:gd name="connsiteY4" fmla="*/ 686 h 447424"/>
                <a:gd name="connsiteX5" fmla="*/ 256037 w 261682"/>
                <a:gd name="connsiteY5" fmla="*/ 686 h 447424"/>
                <a:gd name="connsiteX6" fmla="*/ 261088 w 261682"/>
                <a:gd name="connsiteY6" fmla="*/ 40744 h 447424"/>
                <a:gd name="connsiteX7" fmla="*/ 257126 w 261682"/>
                <a:gd name="connsiteY7" fmla="*/ 45676 h 447424"/>
                <a:gd name="connsiteX8" fmla="*/ 259313 w 261682"/>
                <a:gd name="connsiteY8" fmla="*/ 50534 h 447424"/>
                <a:gd name="connsiteX9" fmla="*/ 257410 w 261682"/>
                <a:gd name="connsiteY9" fmla="*/ 51440 h 447424"/>
                <a:gd name="connsiteX10" fmla="*/ 255296 w 261682"/>
                <a:gd name="connsiteY10" fmla="*/ 48494 h 447424"/>
                <a:gd name="connsiteX11" fmla="*/ 249660 w 261682"/>
                <a:gd name="connsiteY11" fmla="*/ 42656 h 447424"/>
                <a:gd name="connsiteX12" fmla="*/ 251847 w 261682"/>
                <a:gd name="connsiteY12" fmla="*/ 52648 h 447424"/>
                <a:gd name="connsiteX13" fmla="*/ 243841 w 261682"/>
                <a:gd name="connsiteY13" fmla="*/ 50461 h 447424"/>
                <a:gd name="connsiteX14" fmla="*/ 241160 w 261682"/>
                <a:gd name="connsiteY14" fmla="*/ 44550 h 447424"/>
                <a:gd name="connsiteX15" fmla="*/ 241297 w 261682"/>
                <a:gd name="connsiteY15" fmla="*/ 53965 h 447424"/>
                <a:gd name="connsiteX16" fmla="*/ 237052 w 261682"/>
                <a:gd name="connsiteY16" fmla="*/ 53224 h 447424"/>
                <a:gd name="connsiteX17" fmla="*/ 236750 w 261682"/>
                <a:gd name="connsiteY17" fmla="*/ 45813 h 447424"/>
                <a:gd name="connsiteX18" fmla="*/ 230684 w 261682"/>
                <a:gd name="connsiteY18" fmla="*/ 57708 h 447424"/>
                <a:gd name="connsiteX19" fmla="*/ 229339 w 261682"/>
                <a:gd name="connsiteY19" fmla="*/ 47222 h 447424"/>
                <a:gd name="connsiteX20" fmla="*/ 223968 w 261682"/>
                <a:gd name="connsiteY20" fmla="*/ 57589 h 447424"/>
                <a:gd name="connsiteX21" fmla="*/ 221122 w 261682"/>
                <a:gd name="connsiteY21" fmla="*/ 64680 h 447424"/>
                <a:gd name="connsiteX22" fmla="*/ 216877 w 261682"/>
                <a:gd name="connsiteY22" fmla="*/ 62218 h 447424"/>
                <a:gd name="connsiteX23" fmla="*/ 218295 w 261682"/>
                <a:gd name="connsiteY23" fmla="*/ 55100 h 447424"/>
                <a:gd name="connsiteX24" fmla="*/ 211679 w 261682"/>
                <a:gd name="connsiteY24" fmla="*/ 60389 h 447424"/>
                <a:gd name="connsiteX25" fmla="*/ 208559 w 261682"/>
                <a:gd name="connsiteY25" fmla="*/ 55997 h 447424"/>
                <a:gd name="connsiteX26" fmla="*/ 206729 w 261682"/>
                <a:gd name="connsiteY26" fmla="*/ 62292 h 447424"/>
                <a:gd name="connsiteX27" fmla="*/ 209072 w 261682"/>
                <a:gd name="connsiteY27" fmla="*/ 65384 h 447424"/>
                <a:gd name="connsiteX28" fmla="*/ 209776 w 261682"/>
                <a:gd name="connsiteY28" fmla="*/ 67013 h 447424"/>
                <a:gd name="connsiteX29" fmla="*/ 197461 w 261682"/>
                <a:gd name="connsiteY29" fmla="*/ 65247 h 447424"/>
                <a:gd name="connsiteX30" fmla="*/ 205128 w 261682"/>
                <a:gd name="connsiteY30" fmla="*/ 69685 h 447424"/>
                <a:gd name="connsiteX31" fmla="*/ 196646 w 261682"/>
                <a:gd name="connsiteY31" fmla="*/ 73281 h 447424"/>
                <a:gd name="connsiteX32" fmla="*/ 187606 w 261682"/>
                <a:gd name="connsiteY32" fmla="*/ 68422 h 447424"/>
                <a:gd name="connsiteX33" fmla="*/ 182821 w 261682"/>
                <a:gd name="connsiteY33" fmla="*/ 68193 h 447424"/>
                <a:gd name="connsiteX34" fmla="*/ 193590 w 261682"/>
                <a:gd name="connsiteY34" fmla="*/ 76574 h 447424"/>
                <a:gd name="connsiteX35" fmla="*/ 197671 w 261682"/>
                <a:gd name="connsiteY35" fmla="*/ 75522 h 447424"/>
                <a:gd name="connsiteX36" fmla="*/ 201102 w 261682"/>
                <a:gd name="connsiteY36" fmla="*/ 79466 h 447424"/>
                <a:gd name="connsiteX37" fmla="*/ 188887 w 261682"/>
                <a:gd name="connsiteY37" fmla="*/ 80024 h 447424"/>
                <a:gd name="connsiteX38" fmla="*/ 187689 w 261682"/>
                <a:gd name="connsiteY38" fmla="*/ 79887 h 447424"/>
                <a:gd name="connsiteX39" fmla="*/ 187241 w 261682"/>
                <a:gd name="connsiteY39" fmla="*/ 78789 h 447424"/>
                <a:gd name="connsiteX40" fmla="*/ 177633 w 261682"/>
                <a:gd name="connsiteY40" fmla="*/ 77361 h 447424"/>
                <a:gd name="connsiteX41" fmla="*/ 182556 w 261682"/>
                <a:gd name="connsiteY41" fmla="*/ 83556 h 447424"/>
                <a:gd name="connsiteX42" fmla="*/ 186856 w 261682"/>
                <a:gd name="connsiteY42" fmla="*/ 83757 h 447424"/>
                <a:gd name="connsiteX43" fmla="*/ 188192 w 261682"/>
                <a:gd name="connsiteY43" fmla="*/ 82558 h 447424"/>
                <a:gd name="connsiteX44" fmla="*/ 194185 w 261682"/>
                <a:gd name="connsiteY44" fmla="*/ 90043 h 447424"/>
                <a:gd name="connsiteX45" fmla="*/ 186271 w 261682"/>
                <a:gd name="connsiteY45" fmla="*/ 91754 h 447424"/>
                <a:gd name="connsiteX46" fmla="*/ 169682 w 261682"/>
                <a:gd name="connsiteY46" fmla="*/ 85367 h 447424"/>
                <a:gd name="connsiteX47" fmla="*/ 180973 w 261682"/>
                <a:gd name="connsiteY47" fmla="*/ 93840 h 447424"/>
                <a:gd name="connsiteX48" fmla="*/ 176865 w 261682"/>
                <a:gd name="connsiteY48" fmla="*/ 97253 h 447424"/>
                <a:gd name="connsiteX49" fmla="*/ 183270 w 261682"/>
                <a:gd name="connsiteY49" fmla="*/ 102340 h 447424"/>
                <a:gd name="connsiteX50" fmla="*/ 179802 w 261682"/>
                <a:gd name="connsiteY50" fmla="*/ 106467 h 447424"/>
                <a:gd name="connsiteX51" fmla="*/ 171796 w 261682"/>
                <a:gd name="connsiteY51" fmla="*/ 99220 h 447424"/>
                <a:gd name="connsiteX52" fmla="*/ 170744 w 261682"/>
                <a:gd name="connsiteY52" fmla="*/ 105131 h 447424"/>
                <a:gd name="connsiteX53" fmla="*/ 163213 w 261682"/>
                <a:gd name="connsiteY53" fmla="*/ 99083 h 447424"/>
                <a:gd name="connsiteX54" fmla="*/ 164540 w 261682"/>
                <a:gd name="connsiteY54" fmla="*/ 104921 h 447424"/>
                <a:gd name="connsiteX55" fmla="*/ 156735 w 261682"/>
                <a:gd name="connsiteY55" fmla="*/ 108095 h 447424"/>
                <a:gd name="connsiteX56" fmla="*/ 172857 w 261682"/>
                <a:gd name="connsiteY56" fmla="*/ 110593 h 447424"/>
                <a:gd name="connsiteX57" fmla="*/ 175456 w 261682"/>
                <a:gd name="connsiteY57" fmla="*/ 110127 h 447424"/>
                <a:gd name="connsiteX58" fmla="*/ 178759 w 261682"/>
                <a:gd name="connsiteY58" fmla="*/ 111527 h 447424"/>
                <a:gd name="connsiteX59" fmla="*/ 170039 w 261682"/>
                <a:gd name="connsiteY59" fmla="*/ 114766 h 447424"/>
                <a:gd name="connsiteX60" fmla="*/ 162134 w 261682"/>
                <a:gd name="connsiteY60" fmla="*/ 124071 h 447424"/>
                <a:gd name="connsiteX61" fmla="*/ 170039 w 261682"/>
                <a:gd name="connsiteY61" fmla="*/ 124108 h 447424"/>
                <a:gd name="connsiteX62" fmla="*/ 174257 w 261682"/>
                <a:gd name="connsiteY62" fmla="*/ 123074 h 447424"/>
                <a:gd name="connsiteX63" fmla="*/ 176544 w 261682"/>
                <a:gd name="connsiteY63" fmla="*/ 123797 h 447424"/>
                <a:gd name="connsiteX64" fmla="*/ 166370 w 261682"/>
                <a:gd name="connsiteY64" fmla="*/ 131574 h 447424"/>
                <a:gd name="connsiteX65" fmla="*/ 171512 w 261682"/>
                <a:gd name="connsiteY65" fmla="*/ 138052 h 447424"/>
                <a:gd name="connsiteX66" fmla="*/ 162152 w 261682"/>
                <a:gd name="connsiteY66" fmla="*/ 137000 h 447424"/>
                <a:gd name="connsiteX67" fmla="*/ 172198 w 261682"/>
                <a:gd name="connsiteY67" fmla="*/ 145125 h 447424"/>
                <a:gd name="connsiteX68" fmla="*/ 165958 w 261682"/>
                <a:gd name="connsiteY68" fmla="*/ 150871 h 447424"/>
                <a:gd name="connsiteX69" fmla="*/ 166855 w 261682"/>
                <a:gd name="connsiteY69" fmla="*/ 154229 h 447424"/>
                <a:gd name="connsiteX70" fmla="*/ 169389 w 261682"/>
                <a:gd name="connsiteY70" fmla="*/ 154503 h 447424"/>
                <a:gd name="connsiteX71" fmla="*/ 163479 w 261682"/>
                <a:gd name="connsiteY71" fmla="*/ 159481 h 447424"/>
                <a:gd name="connsiteX72" fmla="*/ 169947 w 261682"/>
                <a:gd name="connsiteY72" fmla="*/ 160597 h 447424"/>
                <a:gd name="connsiteX73" fmla="*/ 167111 w 261682"/>
                <a:gd name="connsiteY73" fmla="*/ 164788 h 447424"/>
                <a:gd name="connsiteX74" fmla="*/ 176526 w 261682"/>
                <a:gd name="connsiteY74" fmla="*/ 164788 h 447424"/>
                <a:gd name="connsiteX75" fmla="*/ 170899 w 261682"/>
                <a:gd name="connsiteY75" fmla="*/ 170479 h 447424"/>
                <a:gd name="connsiteX76" fmla="*/ 178493 w 261682"/>
                <a:gd name="connsiteY76" fmla="*/ 172876 h 447424"/>
                <a:gd name="connsiteX77" fmla="*/ 177148 w 261682"/>
                <a:gd name="connsiteY77" fmla="*/ 178942 h 447424"/>
                <a:gd name="connsiteX78" fmla="*/ 184047 w 261682"/>
                <a:gd name="connsiteY78" fmla="*/ 175356 h 447424"/>
                <a:gd name="connsiteX79" fmla="*/ 186929 w 261682"/>
                <a:gd name="connsiteY79" fmla="*/ 183664 h 447424"/>
                <a:gd name="connsiteX80" fmla="*/ 189043 w 261682"/>
                <a:gd name="connsiteY80" fmla="*/ 190206 h 447424"/>
                <a:gd name="connsiteX81" fmla="*/ 194176 w 261682"/>
                <a:gd name="connsiteY81" fmla="*/ 179290 h 447424"/>
                <a:gd name="connsiteX82" fmla="*/ 199693 w 261682"/>
                <a:gd name="connsiteY82" fmla="*/ 180589 h 447424"/>
                <a:gd name="connsiteX83" fmla="*/ 196674 w 261682"/>
                <a:gd name="connsiteY83" fmla="*/ 191148 h 447424"/>
                <a:gd name="connsiteX84" fmla="*/ 210673 w 261682"/>
                <a:gd name="connsiteY84" fmla="*/ 184441 h 447424"/>
                <a:gd name="connsiteX85" fmla="*/ 208587 w 261682"/>
                <a:gd name="connsiteY85" fmla="*/ 191651 h 447424"/>
                <a:gd name="connsiteX86" fmla="*/ 196152 w 261682"/>
                <a:gd name="connsiteY86" fmla="*/ 198797 h 447424"/>
                <a:gd name="connsiteX87" fmla="*/ 205860 w 261682"/>
                <a:gd name="connsiteY87" fmla="*/ 198239 h 447424"/>
                <a:gd name="connsiteX88" fmla="*/ 208669 w 261682"/>
                <a:gd name="connsiteY88" fmla="*/ 195915 h 447424"/>
                <a:gd name="connsiteX89" fmla="*/ 210289 w 261682"/>
                <a:gd name="connsiteY89" fmla="*/ 202658 h 447424"/>
                <a:gd name="connsiteX90" fmla="*/ 213674 w 261682"/>
                <a:gd name="connsiteY90" fmla="*/ 200902 h 447424"/>
                <a:gd name="connsiteX91" fmla="*/ 213601 w 261682"/>
                <a:gd name="connsiteY91" fmla="*/ 208148 h 447424"/>
                <a:gd name="connsiteX92" fmla="*/ 216547 w 261682"/>
                <a:gd name="connsiteY92" fmla="*/ 205751 h 447424"/>
                <a:gd name="connsiteX93" fmla="*/ 220848 w 261682"/>
                <a:gd name="connsiteY93" fmla="*/ 207087 h 447424"/>
                <a:gd name="connsiteX94" fmla="*/ 219301 w 261682"/>
                <a:gd name="connsiteY94" fmla="*/ 199218 h 447424"/>
                <a:gd name="connsiteX95" fmla="*/ 224636 w 261682"/>
                <a:gd name="connsiteY95" fmla="*/ 199493 h 447424"/>
                <a:gd name="connsiteX96" fmla="*/ 225624 w 261682"/>
                <a:gd name="connsiteY96" fmla="*/ 210253 h 447424"/>
                <a:gd name="connsiteX97" fmla="*/ 233044 w 261682"/>
                <a:gd name="connsiteY97" fmla="*/ 204516 h 447424"/>
                <a:gd name="connsiteX98" fmla="*/ 231114 w 261682"/>
                <a:gd name="connsiteY98" fmla="*/ 214123 h 447424"/>
                <a:gd name="connsiteX99" fmla="*/ 234773 w 261682"/>
                <a:gd name="connsiteY99" fmla="*/ 222285 h 447424"/>
                <a:gd name="connsiteX100" fmla="*/ 239422 w 261682"/>
                <a:gd name="connsiteY100" fmla="*/ 223127 h 447424"/>
                <a:gd name="connsiteX101" fmla="*/ 242798 w 261682"/>
                <a:gd name="connsiteY101" fmla="*/ 219320 h 447424"/>
                <a:gd name="connsiteX102" fmla="*/ 242459 w 261682"/>
                <a:gd name="connsiteY102" fmla="*/ 230858 h 447424"/>
                <a:gd name="connsiteX103" fmla="*/ 238799 w 261682"/>
                <a:gd name="connsiteY103" fmla="*/ 239541 h 447424"/>
                <a:gd name="connsiteX104" fmla="*/ 228991 w 261682"/>
                <a:gd name="connsiteY104" fmla="*/ 258628 h 447424"/>
                <a:gd name="connsiteX105" fmla="*/ 188000 w 261682"/>
                <a:gd name="connsiteY105" fmla="*/ 271602 h 447424"/>
                <a:gd name="connsiteX106" fmla="*/ 206748 w 261682"/>
                <a:gd name="connsiteY106" fmla="*/ 272078 h 447424"/>
                <a:gd name="connsiteX107" fmla="*/ 214854 w 261682"/>
                <a:gd name="connsiteY107" fmla="*/ 273084 h 447424"/>
                <a:gd name="connsiteX108" fmla="*/ 235002 w 261682"/>
                <a:gd name="connsiteY108" fmla="*/ 273084 h 447424"/>
                <a:gd name="connsiteX109" fmla="*/ 256285 w 261682"/>
                <a:gd name="connsiteY109" fmla="*/ 273304 h 447424"/>
                <a:gd name="connsiteX110" fmla="*/ 256312 w 261682"/>
                <a:gd name="connsiteY110" fmla="*/ 273395 h 447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61682" h="447424">
                  <a:moveTo>
                    <a:pt x="256312" y="273395"/>
                  </a:moveTo>
                  <a:cubicBezTo>
                    <a:pt x="247107" y="330023"/>
                    <a:pt x="231480" y="387612"/>
                    <a:pt x="208193" y="447378"/>
                  </a:cubicBezTo>
                  <a:lnTo>
                    <a:pt x="208166" y="447378"/>
                  </a:lnTo>
                  <a:lnTo>
                    <a:pt x="686" y="447378"/>
                  </a:lnTo>
                  <a:lnTo>
                    <a:pt x="686" y="686"/>
                  </a:lnTo>
                  <a:lnTo>
                    <a:pt x="256037" y="686"/>
                  </a:lnTo>
                  <a:cubicBezTo>
                    <a:pt x="258160" y="15390"/>
                    <a:pt x="259578" y="26168"/>
                    <a:pt x="261088" y="40744"/>
                  </a:cubicBezTo>
                  <a:cubicBezTo>
                    <a:pt x="261088" y="40744"/>
                    <a:pt x="256715" y="42098"/>
                    <a:pt x="257126" y="45676"/>
                  </a:cubicBezTo>
                  <a:cubicBezTo>
                    <a:pt x="257584" y="49601"/>
                    <a:pt x="259313" y="50534"/>
                    <a:pt x="259313" y="50534"/>
                  </a:cubicBezTo>
                  <a:lnTo>
                    <a:pt x="257410" y="51440"/>
                  </a:lnTo>
                  <a:cubicBezTo>
                    <a:pt x="257410" y="51440"/>
                    <a:pt x="255305" y="48375"/>
                    <a:pt x="255296" y="48494"/>
                  </a:cubicBezTo>
                  <a:cubicBezTo>
                    <a:pt x="255296" y="45474"/>
                    <a:pt x="256568" y="40964"/>
                    <a:pt x="249660" y="42656"/>
                  </a:cubicBezTo>
                  <a:cubicBezTo>
                    <a:pt x="247272" y="47927"/>
                    <a:pt x="253466" y="49061"/>
                    <a:pt x="251847" y="52648"/>
                  </a:cubicBezTo>
                  <a:cubicBezTo>
                    <a:pt x="244518" y="53069"/>
                    <a:pt x="249660" y="47158"/>
                    <a:pt x="243841" y="50461"/>
                  </a:cubicBezTo>
                  <a:cubicBezTo>
                    <a:pt x="244225" y="48768"/>
                    <a:pt x="242999" y="44257"/>
                    <a:pt x="241160" y="44550"/>
                  </a:cubicBezTo>
                  <a:cubicBezTo>
                    <a:pt x="240364" y="47103"/>
                    <a:pt x="238424" y="51385"/>
                    <a:pt x="241297" y="53965"/>
                  </a:cubicBezTo>
                  <a:cubicBezTo>
                    <a:pt x="240391" y="54578"/>
                    <a:pt x="237683" y="54167"/>
                    <a:pt x="237052" y="53224"/>
                  </a:cubicBezTo>
                  <a:cubicBezTo>
                    <a:pt x="236201" y="51952"/>
                    <a:pt x="239010" y="49757"/>
                    <a:pt x="236750" y="45813"/>
                  </a:cubicBezTo>
                  <a:cubicBezTo>
                    <a:pt x="229997" y="48723"/>
                    <a:pt x="236265" y="55237"/>
                    <a:pt x="230684" y="57708"/>
                  </a:cubicBezTo>
                  <a:cubicBezTo>
                    <a:pt x="224562" y="56930"/>
                    <a:pt x="234234" y="51715"/>
                    <a:pt x="229339" y="47222"/>
                  </a:cubicBezTo>
                  <a:cubicBezTo>
                    <a:pt x="223858" y="48494"/>
                    <a:pt x="221726" y="54212"/>
                    <a:pt x="223968" y="57589"/>
                  </a:cubicBezTo>
                  <a:cubicBezTo>
                    <a:pt x="223849" y="60581"/>
                    <a:pt x="221515" y="62090"/>
                    <a:pt x="221122" y="64680"/>
                  </a:cubicBezTo>
                  <a:cubicBezTo>
                    <a:pt x="218368" y="64250"/>
                    <a:pt x="217197" y="63243"/>
                    <a:pt x="216877" y="62218"/>
                  </a:cubicBezTo>
                  <a:cubicBezTo>
                    <a:pt x="216529" y="60306"/>
                    <a:pt x="221881" y="59318"/>
                    <a:pt x="218295" y="55100"/>
                  </a:cubicBezTo>
                  <a:cubicBezTo>
                    <a:pt x="212457" y="56015"/>
                    <a:pt x="216328" y="65448"/>
                    <a:pt x="211679" y="60389"/>
                  </a:cubicBezTo>
                  <a:cubicBezTo>
                    <a:pt x="211185" y="58202"/>
                    <a:pt x="209694" y="56235"/>
                    <a:pt x="208559" y="55997"/>
                  </a:cubicBezTo>
                  <a:cubicBezTo>
                    <a:pt x="206336" y="57607"/>
                    <a:pt x="205293" y="60105"/>
                    <a:pt x="206729" y="62292"/>
                  </a:cubicBezTo>
                  <a:lnTo>
                    <a:pt x="209072" y="65384"/>
                  </a:lnTo>
                  <a:cubicBezTo>
                    <a:pt x="208770" y="65302"/>
                    <a:pt x="210078" y="67095"/>
                    <a:pt x="209776" y="67013"/>
                  </a:cubicBezTo>
                  <a:cubicBezTo>
                    <a:pt x="205906" y="63911"/>
                    <a:pt x="200736" y="61770"/>
                    <a:pt x="197461" y="65247"/>
                  </a:cubicBezTo>
                  <a:cubicBezTo>
                    <a:pt x="197882" y="68495"/>
                    <a:pt x="200700" y="68697"/>
                    <a:pt x="205128" y="69685"/>
                  </a:cubicBezTo>
                  <a:cubicBezTo>
                    <a:pt x="199529" y="70206"/>
                    <a:pt x="198476" y="72173"/>
                    <a:pt x="196646" y="73281"/>
                  </a:cubicBezTo>
                  <a:cubicBezTo>
                    <a:pt x="195997" y="69584"/>
                    <a:pt x="191669" y="69017"/>
                    <a:pt x="187606" y="68422"/>
                  </a:cubicBezTo>
                  <a:cubicBezTo>
                    <a:pt x="185356" y="68980"/>
                    <a:pt x="183873" y="67397"/>
                    <a:pt x="182821" y="68193"/>
                  </a:cubicBezTo>
                  <a:cubicBezTo>
                    <a:pt x="184523" y="72393"/>
                    <a:pt x="188622" y="75586"/>
                    <a:pt x="193590" y="76574"/>
                  </a:cubicBezTo>
                  <a:cubicBezTo>
                    <a:pt x="195832" y="76318"/>
                    <a:pt x="196125" y="76373"/>
                    <a:pt x="197671" y="75522"/>
                  </a:cubicBezTo>
                  <a:cubicBezTo>
                    <a:pt x="200672" y="76922"/>
                    <a:pt x="200316" y="77371"/>
                    <a:pt x="201102" y="79466"/>
                  </a:cubicBezTo>
                  <a:cubicBezTo>
                    <a:pt x="196747" y="81415"/>
                    <a:pt x="193234" y="78889"/>
                    <a:pt x="188887" y="80024"/>
                  </a:cubicBezTo>
                  <a:cubicBezTo>
                    <a:pt x="188897" y="80180"/>
                    <a:pt x="187744" y="80180"/>
                    <a:pt x="187689" y="79887"/>
                  </a:cubicBezTo>
                  <a:cubicBezTo>
                    <a:pt x="187753" y="79832"/>
                    <a:pt x="187186" y="78844"/>
                    <a:pt x="187241" y="78789"/>
                  </a:cubicBezTo>
                  <a:cubicBezTo>
                    <a:pt x="185365" y="75175"/>
                    <a:pt x="180305" y="76584"/>
                    <a:pt x="177633" y="77361"/>
                  </a:cubicBezTo>
                  <a:cubicBezTo>
                    <a:pt x="177240" y="80253"/>
                    <a:pt x="180159" y="82568"/>
                    <a:pt x="182556" y="83556"/>
                  </a:cubicBezTo>
                  <a:cubicBezTo>
                    <a:pt x="185795" y="84709"/>
                    <a:pt x="186856" y="83766"/>
                    <a:pt x="186856" y="83757"/>
                  </a:cubicBezTo>
                  <a:lnTo>
                    <a:pt x="188192" y="82558"/>
                  </a:lnTo>
                  <a:cubicBezTo>
                    <a:pt x="189601" y="87691"/>
                    <a:pt x="191431" y="87948"/>
                    <a:pt x="194185" y="90043"/>
                  </a:cubicBezTo>
                  <a:cubicBezTo>
                    <a:pt x="191175" y="91141"/>
                    <a:pt x="190059" y="92056"/>
                    <a:pt x="186271" y="91754"/>
                  </a:cubicBezTo>
                  <a:cubicBezTo>
                    <a:pt x="181998" y="85166"/>
                    <a:pt x="169197" y="82284"/>
                    <a:pt x="169682" y="85367"/>
                  </a:cubicBezTo>
                  <a:cubicBezTo>
                    <a:pt x="171512" y="92193"/>
                    <a:pt x="180973" y="93840"/>
                    <a:pt x="180973" y="93840"/>
                  </a:cubicBezTo>
                  <a:cubicBezTo>
                    <a:pt x="180973" y="93840"/>
                    <a:pt x="176023" y="95670"/>
                    <a:pt x="176865" y="97253"/>
                  </a:cubicBezTo>
                  <a:cubicBezTo>
                    <a:pt x="177697" y="98863"/>
                    <a:pt x="184184" y="99842"/>
                    <a:pt x="183270" y="102340"/>
                  </a:cubicBezTo>
                  <a:cubicBezTo>
                    <a:pt x="176508" y="99339"/>
                    <a:pt x="175209" y="100565"/>
                    <a:pt x="179802" y="106467"/>
                  </a:cubicBezTo>
                  <a:cubicBezTo>
                    <a:pt x="174120" y="106741"/>
                    <a:pt x="175392" y="100629"/>
                    <a:pt x="171796" y="99220"/>
                  </a:cubicBezTo>
                  <a:cubicBezTo>
                    <a:pt x="169197" y="101114"/>
                    <a:pt x="170744" y="105131"/>
                    <a:pt x="170744" y="105131"/>
                  </a:cubicBezTo>
                  <a:cubicBezTo>
                    <a:pt x="169435" y="104106"/>
                    <a:pt x="166031" y="98369"/>
                    <a:pt x="163213" y="99083"/>
                  </a:cubicBezTo>
                  <a:cubicBezTo>
                    <a:pt x="162298" y="99787"/>
                    <a:pt x="162298" y="102880"/>
                    <a:pt x="164540" y="104921"/>
                  </a:cubicBezTo>
                  <a:cubicBezTo>
                    <a:pt x="161804" y="105515"/>
                    <a:pt x="157403" y="105149"/>
                    <a:pt x="156735" y="108095"/>
                  </a:cubicBezTo>
                  <a:cubicBezTo>
                    <a:pt x="161182" y="111481"/>
                    <a:pt x="165885" y="111472"/>
                    <a:pt x="172857" y="110593"/>
                  </a:cubicBezTo>
                  <a:cubicBezTo>
                    <a:pt x="172857" y="110593"/>
                    <a:pt x="174129" y="110566"/>
                    <a:pt x="175456" y="110127"/>
                  </a:cubicBezTo>
                  <a:cubicBezTo>
                    <a:pt x="176782" y="109688"/>
                    <a:pt x="178759" y="111527"/>
                    <a:pt x="178759" y="111527"/>
                  </a:cubicBezTo>
                  <a:cubicBezTo>
                    <a:pt x="175328" y="112304"/>
                    <a:pt x="176782" y="113439"/>
                    <a:pt x="170039" y="114766"/>
                  </a:cubicBezTo>
                  <a:cubicBezTo>
                    <a:pt x="165610" y="116888"/>
                    <a:pt x="162134" y="119633"/>
                    <a:pt x="162134" y="124071"/>
                  </a:cubicBezTo>
                  <a:cubicBezTo>
                    <a:pt x="164879" y="125425"/>
                    <a:pt x="168218" y="126724"/>
                    <a:pt x="170039" y="124108"/>
                  </a:cubicBezTo>
                  <a:cubicBezTo>
                    <a:pt x="172985" y="119835"/>
                    <a:pt x="172198" y="123266"/>
                    <a:pt x="174257" y="123074"/>
                  </a:cubicBezTo>
                  <a:lnTo>
                    <a:pt x="176544" y="123797"/>
                  </a:lnTo>
                  <a:cubicBezTo>
                    <a:pt x="174687" y="128353"/>
                    <a:pt x="164320" y="128280"/>
                    <a:pt x="166370" y="131574"/>
                  </a:cubicBezTo>
                  <a:cubicBezTo>
                    <a:pt x="168346" y="134749"/>
                    <a:pt x="171512" y="138052"/>
                    <a:pt x="171512" y="138052"/>
                  </a:cubicBezTo>
                  <a:cubicBezTo>
                    <a:pt x="171512" y="138052"/>
                    <a:pt x="164220" y="134374"/>
                    <a:pt x="162152" y="137000"/>
                  </a:cubicBezTo>
                  <a:cubicBezTo>
                    <a:pt x="160230" y="139452"/>
                    <a:pt x="164540" y="143404"/>
                    <a:pt x="172198" y="145125"/>
                  </a:cubicBezTo>
                  <a:cubicBezTo>
                    <a:pt x="169591" y="146717"/>
                    <a:pt x="160395" y="145097"/>
                    <a:pt x="165958" y="150871"/>
                  </a:cubicBezTo>
                  <a:cubicBezTo>
                    <a:pt x="159343" y="153661"/>
                    <a:pt x="161502" y="155638"/>
                    <a:pt x="166855" y="154229"/>
                  </a:cubicBezTo>
                  <a:lnTo>
                    <a:pt x="169389" y="154503"/>
                  </a:lnTo>
                  <a:cubicBezTo>
                    <a:pt x="167816" y="155601"/>
                    <a:pt x="163085" y="157779"/>
                    <a:pt x="163479" y="159481"/>
                  </a:cubicBezTo>
                  <a:cubicBezTo>
                    <a:pt x="163753" y="161731"/>
                    <a:pt x="169097" y="158913"/>
                    <a:pt x="169947" y="160597"/>
                  </a:cubicBezTo>
                  <a:cubicBezTo>
                    <a:pt x="170323" y="163031"/>
                    <a:pt x="167367" y="164083"/>
                    <a:pt x="167111" y="164788"/>
                  </a:cubicBezTo>
                  <a:cubicBezTo>
                    <a:pt x="170899" y="167185"/>
                    <a:pt x="173122" y="161393"/>
                    <a:pt x="176526" y="164788"/>
                  </a:cubicBezTo>
                  <a:cubicBezTo>
                    <a:pt x="175218" y="167276"/>
                    <a:pt x="169728" y="166782"/>
                    <a:pt x="170899" y="170479"/>
                  </a:cubicBezTo>
                  <a:cubicBezTo>
                    <a:pt x="172994" y="172071"/>
                    <a:pt x="176398" y="171375"/>
                    <a:pt x="178493" y="172876"/>
                  </a:cubicBezTo>
                  <a:cubicBezTo>
                    <a:pt x="178493" y="172876"/>
                    <a:pt x="175703" y="178238"/>
                    <a:pt x="177148" y="178942"/>
                  </a:cubicBezTo>
                  <a:cubicBezTo>
                    <a:pt x="180168" y="180415"/>
                    <a:pt x="183004" y="175657"/>
                    <a:pt x="184047" y="175356"/>
                  </a:cubicBezTo>
                  <a:cubicBezTo>
                    <a:pt x="183270" y="181550"/>
                    <a:pt x="188494" y="179482"/>
                    <a:pt x="186929" y="183664"/>
                  </a:cubicBezTo>
                  <a:cubicBezTo>
                    <a:pt x="186865" y="185905"/>
                    <a:pt x="186719" y="189007"/>
                    <a:pt x="189043" y="190206"/>
                  </a:cubicBezTo>
                  <a:cubicBezTo>
                    <a:pt x="193828" y="188732"/>
                    <a:pt x="194286" y="184935"/>
                    <a:pt x="194176" y="179290"/>
                  </a:cubicBezTo>
                  <a:cubicBezTo>
                    <a:pt x="194139" y="177323"/>
                    <a:pt x="199693" y="180589"/>
                    <a:pt x="199693" y="180589"/>
                  </a:cubicBezTo>
                  <a:cubicBezTo>
                    <a:pt x="203070" y="183307"/>
                    <a:pt x="193966" y="185375"/>
                    <a:pt x="196674" y="191148"/>
                  </a:cubicBezTo>
                  <a:cubicBezTo>
                    <a:pt x="204378" y="192228"/>
                    <a:pt x="204378" y="185658"/>
                    <a:pt x="210673" y="184441"/>
                  </a:cubicBezTo>
                  <a:cubicBezTo>
                    <a:pt x="213418" y="186354"/>
                    <a:pt x="209502" y="189446"/>
                    <a:pt x="208587" y="191651"/>
                  </a:cubicBezTo>
                  <a:cubicBezTo>
                    <a:pt x="204662" y="193847"/>
                    <a:pt x="199885" y="191194"/>
                    <a:pt x="196152" y="198797"/>
                  </a:cubicBezTo>
                  <a:cubicBezTo>
                    <a:pt x="201496" y="200984"/>
                    <a:pt x="204049" y="199182"/>
                    <a:pt x="205860" y="198239"/>
                  </a:cubicBezTo>
                  <a:cubicBezTo>
                    <a:pt x="207562" y="197004"/>
                    <a:pt x="207361" y="196409"/>
                    <a:pt x="208669" y="195915"/>
                  </a:cubicBezTo>
                  <a:cubicBezTo>
                    <a:pt x="208797" y="198010"/>
                    <a:pt x="208276" y="201789"/>
                    <a:pt x="210289" y="202658"/>
                  </a:cubicBezTo>
                  <a:cubicBezTo>
                    <a:pt x="212045" y="202521"/>
                    <a:pt x="212201" y="201890"/>
                    <a:pt x="213674" y="200902"/>
                  </a:cubicBezTo>
                  <a:cubicBezTo>
                    <a:pt x="215220" y="202512"/>
                    <a:pt x="211204" y="206456"/>
                    <a:pt x="213601" y="208148"/>
                  </a:cubicBezTo>
                  <a:cubicBezTo>
                    <a:pt x="215861" y="207727"/>
                    <a:pt x="216547" y="205751"/>
                    <a:pt x="216547" y="205751"/>
                  </a:cubicBezTo>
                  <a:cubicBezTo>
                    <a:pt x="217920" y="207544"/>
                    <a:pt x="219448" y="207572"/>
                    <a:pt x="220848" y="207087"/>
                  </a:cubicBezTo>
                  <a:cubicBezTo>
                    <a:pt x="221616" y="205175"/>
                    <a:pt x="221790" y="200792"/>
                    <a:pt x="219301" y="199218"/>
                  </a:cubicBezTo>
                  <a:cubicBezTo>
                    <a:pt x="220482" y="197827"/>
                    <a:pt x="223373" y="200472"/>
                    <a:pt x="224636" y="199493"/>
                  </a:cubicBezTo>
                  <a:cubicBezTo>
                    <a:pt x="226996" y="202384"/>
                    <a:pt x="221689" y="207929"/>
                    <a:pt x="225624" y="210253"/>
                  </a:cubicBezTo>
                  <a:cubicBezTo>
                    <a:pt x="229421" y="209905"/>
                    <a:pt x="229247" y="206108"/>
                    <a:pt x="233044" y="204516"/>
                  </a:cubicBezTo>
                  <a:cubicBezTo>
                    <a:pt x="232385" y="208405"/>
                    <a:pt x="236869" y="211223"/>
                    <a:pt x="231114" y="214123"/>
                  </a:cubicBezTo>
                  <a:cubicBezTo>
                    <a:pt x="231114" y="217920"/>
                    <a:pt x="238177" y="216795"/>
                    <a:pt x="234773" y="222285"/>
                  </a:cubicBezTo>
                  <a:cubicBezTo>
                    <a:pt x="236082" y="224481"/>
                    <a:pt x="237848" y="223529"/>
                    <a:pt x="239422" y="223127"/>
                  </a:cubicBezTo>
                  <a:lnTo>
                    <a:pt x="242798" y="219320"/>
                  </a:lnTo>
                  <a:cubicBezTo>
                    <a:pt x="241883" y="222422"/>
                    <a:pt x="241544" y="227271"/>
                    <a:pt x="242459" y="230858"/>
                  </a:cubicBezTo>
                  <a:cubicBezTo>
                    <a:pt x="241288" y="233759"/>
                    <a:pt x="244070" y="237052"/>
                    <a:pt x="238799" y="239541"/>
                  </a:cubicBezTo>
                  <a:cubicBezTo>
                    <a:pt x="237363" y="246733"/>
                    <a:pt x="237363" y="254034"/>
                    <a:pt x="228991" y="258628"/>
                  </a:cubicBezTo>
                  <a:cubicBezTo>
                    <a:pt x="224270" y="267512"/>
                    <a:pt x="194542" y="262818"/>
                    <a:pt x="188000" y="271602"/>
                  </a:cubicBezTo>
                  <a:cubicBezTo>
                    <a:pt x="189574" y="273203"/>
                    <a:pt x="204790" y="272682"/>
                    <a:pt x="206748" y="272078"/>
                  </a:cubicBezTo>
                  <a:cubicBezTo>
                    <a:pt x="209621" y="270678"/>
                    <a:pt x="211844" y="273185"/>
                    <a:pt x="214854" y="273084"/>
                  </a:cubicBezTo>
                  <a:cubicBezTo>
                    <a:pt x="221525" y="273084"/>
                    <a:pt x="229512" y="270888"/>
                    <a:pt x="235002" y="273084"/>
                  </a:cubicBezTo>
                  <a:cubicBezTo>
                    <a:pt x="242752" y="273002"/>
                    <a:pt x="249303" y="273276"/>
                    <a:pt x="256285" y="273304"/>
                  </a:cubicBezTo>
                  <a:lnTo>
                    <a:pt x="256312" y="273395"/>
                  </a:lnTo>
                  <a:close/>
                </a:path>
              </a:pathLst>
            </a:custGeom>
            <a:solidFill>
              <a:srgbClr val="2F469C"/>
            </a:solidFill>
            <a:ln w="9525" cap="flat">
              <a:noFill/>
              <a:prstDash val="solid"/>
              <a:miter/>
            </a:ln>
          </p:spPr>
          <p:txBody>
            <a:bodyPr rtlCol="0" anchor="ctr"/>
            <a:lstStyle/>
            <a:p>
              <a:endParaRPr lang="en-US"/>
            </a:p>
          </p:txBody>
        </p:sp>
        <p:sp>
          <p:nvSpPr>
            <p:cNvPr id="21" name="Freeform: Shape 19">
              <a:extLst>
                <a:ext uri="{FF2B5EF4-FFF2-40B4-BE49-F238E27FC236}">
                  <a16:creationId xmlns:a16="http://schemas.microsoft.com/office/drawing/2014/main" id="{D774C2CA-ED01-7747-AF14-346CB3CC0C92}"/>
                </a:ext>
              </a:extLst>
            </p:cNvPr>
            <p:cNvSpPr/>
            <p:nvPr/>
          </p:nvSpPr>
          <p:spPr>
            <a:xfrm>
              <a:off x="11577290" y="6472094"/>
              <a:ext cx="84178" cy="81433"/>
            </a:xfrm>
            <a:custGeom>
              <a:avLst/>
              <a:gdLst>
                <a:gd name="connsiteX0" fmla="*/ 42244 w 84177"/>
                <a:gd name="connsiteY0" fmla="*/ 64826 h 81433"/>
                <a:gd name="connsiteX1" fmla="*/ 21712 w 84177"/>
                <a:gd name="connsiteY1" fmla="*/ 40469 h 81433"/>
                <a:gd name="connsiteX2" fmla="*/ 42244 w 84177"/>
                <a:gd name="connsiteY2" fmla="*/ 16982 h 81433"/>
                <a:gd name="connsiteX3" fmla="*/ 62474 w 84177"/>
                <a:gd name="connsiteY3" fmla="*/ 40469 h 81433"/>
                <a:gd name="connsiteX4" fmla="*/ 42244 w 84177"/>
                <a:gd name="connsiteY4" fmla="*/ 64826 h 81433"/>
                <a:gd name="connsiteX5" fmla="*/ 42244 w 84177"/>
                <a:gd name="connsiteY5" fmla="*/ 686 h 81433"/>
                <a:gd name="connsiteX6" fmla="*/ 686 w 84177"/>
                <a:gd name="connsiteY6" fmla="*/ 40469 h 81433"/>
                <a:gd name="connsiteX7" fmla="*/ 42244 w 84177"/>
                <a:gd name="connsiteY7" fmla="*/ 81131 h 81433"/>
                <a:gd name="connsiteX8" fmla="*/ 83491 w 84177"/>
                <a:gd name="connsiteY8" fmla="*/ 40469 h 81433"/>
                <a:gd name="connsiteX9" fmla="*/ 42244 w 84177"/>
                <a:gd name="connsiteY9" fmla="*/ 686 h 81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4177" h="81433">
                  <a:moveTo>
                    <a:pt x="42244" y="64826"/>
                  </a:moveTo>
                  <a:cubicBezTo>
                    <a:pt x="29179" y="64826"/>
                    <a:pt x="21712" y="54432"/>
                    <a:pt x="21712" y="40469"/>
                  </a:cubicBezTo>
                  <a:cubicBezTo>
                    <a:pt x="21712" y="26351"/>
                    <a:pt x="28401" y="16982"/>
                    <a:pt x="42244" y="16982"/>
                  </a:cubicBezTo>
                  <a:cubicBezTo>
                    <a:pt x="55777" y="16982"/>
                    <a:pt x="62474" y="25601"/>
                    <a:pt x="62474" y="40469"/>
                  </a:cubicBezTo>
                  <a:cubicBezTo>
                    <a:pt x="62474" y="54276"/>
                    <a:pt x="55942" y="64826"/>
                    <a:pt x="42244" y="64826"/>
                  </a:cubicBezTo>
                  <a:moveTo>
                    <a:pt x="42244" y="686"/>
                  </a:moveTo>
                  <a:cubicBezTo>
                    <a:pt x="17503" y="686"/>
                    <a:pt x="686" y="16396"/>
                    <a:pt x="686" y="40469"/>
                  </a:cubicBezTo>
                  <a:cubicBezTo>
                    <a:pt x="686" y="64085"/>
                    <a:pt x="17815" y="81131"/>
                    <a:pt x="42244" y="81131"/>
                  </a:cubicBezTo>
                  <a:cubicBezTo>
                    <a:pt x="66985" y="81131"/>
                    <a:pt x="83491" y="62896"/>
                    <a:pt x="83491" y="40469"/>
                  </a:cubicBezTo>
                  <a:cubicBezTo>
                    <a:pt x="83491" y="16845"/>
                    <a:pt x="66839" y="686"/>
                    <a:pt x="42244" y="686"/>
                  </a:cubicBezTo>
                </a:path>
              </a:pathLst>
            </a:custGeom>
            <a:solidFill>
              <a:srgbClr val="FFFFFF"/>
            </a:solidFill>
            <a:ln w="9525" cap="flat">
              <a:noFill/>
              <a:prstDash val="solid"/>
              <a:miter/>
            </a:ln>
          </p:spPr>
          <p:txBody>
            <a:bodyPr rtlCol="0" anchor="ctr"/>
            <a:lstStyle/>
            <a:p>
              <a:endParaRPr lang="en-US"/>
            </a:p>
          </p:txBody>
        </p:sp>
        <p:sp>
          <p:nvSpPr>
            <p:cNvPr id="22" name="Freeform: Shape 20">
              <a:extLst>
                <a:ext uri="{FF2B5EF4-FFF2-40B4-BE49-F238E27FC236}">
                  <a16:creationId xmlns:a16="http://schemas.microsoft.com/office/drawing/2014/main" id="{7CBAF8E5-9A1C-A842-A47A-771ABBFABF78}"/>
                </a:ext>
              </a:extLst>
            </p:cNvPr>
            <p:cNvSpPr/>
            <p:nvPr/>
          </p:nvSpPr>
          <p:spPr>
            <a:xfrm>
              <a:off x="11671011" y="6472094"/>
              <a:ext cx="57643" cy="81433"/>
            </a:xfrm>
            <a:custGeom>
              <a:avLst/>
              <a:gdLst>
                <a:gd name="connsiteX0" fmla="*/ 49491 w 57643"/>
                <a:gd name="connsiteY0" fmla="*/ 17275 h 81433"/>
                <a:gd name="connsiteX1" fmla="*/ 35629 w 57643"/>
                <a:gd name="connsiteY1" fmla="*/ 15491 h 81433"/>
                <a:gd name="connsiteX2" fmla="*/ 21703 w 57643"/>
                <a:gd name="connsiteY2" fmla="*/ 21438 h 81433"/>
                <a:gd name="connsiteX3" fmla="*/ 38118 w 57643"/>
                <a:gd name="connsiteY3" fmla="*/ 34376 h 81433"/>
                <a:gd name="connsiteX4" fmla="*/ 57735 w 57643"/>
                <a:gd name="connsiteY4" fmla="*/ 58165 h 81433"/>
                <a:gd name="connsiteX5" fmla="*/ 24796 w 57643"/>
                <a:gd name="connsiteY5" fmla="*/ 81140 h 81433"/>
                <a:gd name="connsiteX6" fmla="*/ 2077 w 57643"/>
                <a:gd name="connsiteY6" fmla="*/ 77727 h 81433"/>
                <a:gd name="connsiteX7" fmla="*/ 2077 w 57643"/>
                <a:gd name="connsiteY7" fmla="*/ 61432 h 81433"/>
                <a:gd name="connsiteX8" fmla="*/ 25574 w 57643"/>
                <a:gd name="connsiteY8" fmla="*/ 66336 h 81433"/>
                <a:gd name="connsiteX9" fmla="*/ 36718 w 57643"/>
                <a:gd name="connsiteY9" fmla="*/ 58751 h 81433"/>
                <a:gd name="connsiteX10" fmla="*/ 20459 w 57643"/>
                <a:gd name="connsiteY10" fmla="*/ 45968 h 81433"/>
                <a:gd name="connsiteX11" fmla="*/ 686 w 57643"/>
                <a:gd name="connsiteY11" fmla="*/ 21429 h 81433"/>
                <a:gd name="connsiteX12" fmla="*/ 32070 w 57643"/>
                <a:gd name="connsiteY12" fmla="*/ 686 h 81433"/>
                <a:gd name="connsiteX13" fmla="*/ 49491 w 57643"/>
                <a:gd name="connsiteY13" fmla="*/ 1967 h 81433"/>
                <a:gd name="connsiteX14" fmla="*/ 49491 w 57643"/>
                <a:gd name="connsiteY14" fmla="*/ 17275 h 81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7643" h="81433">
                  <a:moveTo>
                    <a:pt x="49491" y="17275"/>
                  </a:moveTo>
                  <a:cubicBezTo>
                    <a:pt x="44815" y="16534"/>
                    <a:pt x="40305" y="15491"/>
                    <a:pt x="35629" y="15491"/>
                  </a:cubicBezTo>
                  <a:cubicBezTo>
                    <a:pt x="27431" y="15491"/>
                    <a:pt x="21703" y="17421"/>
                    <a:pt x="21703" y="21438"/>
                  </a:cubicBezTo>
                  <a:cubicBezTo>
                    <a:pt x="21703" y="26049"/>
                    <a:pt x="29444" y="29764"/>
                    <a:pt x="38118" y="34376"/>
                  </a:cubicBezTo>
                  <a:cubicBezTo>
                    <a:pt x="46371" y="38841"/>
                    <a:pt x="57735" y="44779"/>
                    <a:pt x="57735" y="58165"/>
                  </a:cubicBezTo>
                  <a:cubicBezTo>
                    <a:pt x="57735" y="72860"/>
                    <a:pt x="44660" y="81140"/>
                    <a:pt x="24796" y="81140"/>
                  </a:cubicBezTo>
                  <a:cubicBezTo>
                    <a:pt x="15774" y="81140"/>
                    <a:pt x="9552" y="79365"/>
                    <a:pt x="2077" y="77727"/>
                  </a:cubicBezTo>
                  <a:lnTo>
                    <a:pt x="2077" y="61432"/>
                  </a:lnTo>
                  <a:cubicBezTo>
                    <a:pt x="7841" y="63216"/>
                    <a:pt x="17183" y="66336"/>
                    <a:pt x="25574" y="66336"/>
                  </a:cubicBezTo>
                  <a:cubicBezTo>
                    <a:pt x="31137" y="66336"/>
                    <a:pt x="36718" y="63801"/>
                    <a:pt x="36718" y="58751"/>
                  </a:cubicBezTo>
                  <a:cubicBezTo>
                    <a:pt x="36718" y="54130"/>
                    <a:pt x="30057" y="51312"/>
                    <a:pt x="20459" y="45968"/>
                  </a:cubicBezTo>
                  <a:cubicBezTo>
                    <a:pt x="11739" y="41650"/>
                    <a:pt x="686" y="32729"/>
                    <a:pt x="686" y="21429"/>
                  </a:cubicBezTo>
                  <a:cubicBezTo>
                    <a:pt x="686" y="8079"/>
                    <a:pt x="14072" y="686"/>
                    <a:pt x="32070" y="686"/>
                  </a:cubicBezTo>
                  <a:cubicBezTo>
                    <a:pt x="37962" y="686"/>
                    <a:pt x="43727" y="1281"/>
                    <a:pt x="49491" y="1967"/>
                  </a:cubicBezTo>
                  <a:lnTo>
                    <a:pt x="49491" y="17275"/>
                  </a:lnTo>
                  <a:close/>
                </a:path>
              </a:pathLst>
            </a:custGeom>
            <a:solidFill>
              <a:srgbClr val="FFFFFF"/>
            </a:solidFill>
            <a:ln w="9525" cap="flat">
              <a:noFill/>
              <a:prstDash val="solid"/>
              <a:miter/>
            </a:ln>
          </p:spPr>
          <p:txBody>
            <a:bodyPr rtlCol="0" anchor="ctr"/>
            <a:lstStyle/>
            <a:p>
              <a:endParaRPr lang="en-US"/>
            </a:p>
          </p:txBody>
        </p:sp>
        <p:sp>
          <p:nvSpPr>
            <p:cNvPr id="23" name="Freeform: Shape 21">
              <a:extLst>
                <a:ext uri="{FF2B5EF4-FFF2-40B4-BE49-F238E27FC236}">
                  <a16:creationId xmlns:a16="http://schemas.microsoft.com/office/drawing/2014/main" id="{7E6B7D1B-A5AF-FF40-A1FC-93E467E244C3}"/>
                </a:ext>
              </a:extLst>
            </p:cNvPr>
            <p:cNvSpPr/>
            <p:nvPr/>
          </p:nvSpPr>
          <p:spPr>
            <a:xfrm>
              <a:off x="11370524" y="6444196"/>
              <a:ext cx="30194" cy="107052"/>
            </a:xfrm>
            <a:custGeom>
              <a:avLst/>
              <a:gdLst>
                <a:gd name="connsiteX0" fmla="*/ 3029 w 30194"/>
                <a:gd name="connsiteY0" fmla="*/ 106458 h 107052"/>
                <a:gd name="connsiteX1" fmla="*/ 3806 w 30194"/>
                <a:gd name="connsiteY1" fmla="*/ 79127 h 107052"/>
                <a:gd name="connsiteX2" fmla="*/ 3806 w 30194"/>
                <a:gd name="connsiteY2" fmla="*/ 37825 h 107052"/>
                <a:gd name="connsiteX3" fmla="*/ 686 w 30194"/>
                <a:gd name="connsiteY3" fmla="*/ 686 h 107052"/>
                <a:gd name="connsiteX4" fmla="*/ 27971 w 30194"/>
                <a:gd name="connsiteY4" fmla="*/ 686 h 107052"/>
                <a:gd name="connsiteX5" fmla="*/ 27193 w 30194"/>
                <a:gd name="connsiteY5" fmla="*/ 30688 h 107052"/>
                <a:gd name="connsiteX6" fmla="*/ 27193 w 30194"/>
                <a:gd name="connsiteY6" fmla="*/ 69319 h 107052"/>
                <a:gd name="connsiteX7" fmla="*/ 30304 w 30194"/>
                <a:gd name="connsiteY7" fmla="*/ 106458 h 107052"/>
                <a:gd name="connsiteX8" fmla="*/ 3029 w 30194"/>
                <a:gd name="connsiteY8" fmla="*/ 106458 h 107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194" h="107052">
                  <a:moveTo>
                    <a:pt x="3029" y="106458"/>
                  </a:moveTo>
                  <a:cubicBezTo>
                    <a:pt x="3486" y="97848"/>
                    <a:pt x="3806" y="91159"/>
                    <a:pt x="3806" y="79127"/>
                  </a:cubicBezTo>
                  <a:lnTo>
                    <a:pt x="3806" y="37825"/>
                  </a:lnTo>
                  <a:cubicBezTo>
                    <a:pt x="3806" y="22975"/>
                    <a:pt x="2873" y="11684"/>
                    <a:pt x="686" y="686"/>
                  </a:cubicBezTo>
                  <a:lnTo>
                    <a:pt x="27971" y="686"/>
                  </a:lnTo>
                  <a:cubicBezTo>
                    <a:pt x="27971" y="8262"/>
                    <a:pt x="27193" y="18812"/>
                    <a:pt x="27193" y="30688"/>
                  </a:cubicBezTo>
                  <a:lnTo>
                    <a:pt x="27193" y="69319"/>
                  </a:lnTo>
                  <a:cubicBezTo>
                    <a:pt x="27193" y="80161"/>
                    <a:pt x="28895" y="96356"/>
                    <a:pt x="30304" y="106458"/>
                  </a:cubicBezTo>
                  <a:lnTo>
                    <a:pt x="3029" y="106458"/>
                  </a:lnTo>
                  <a:close/>
                </a:path>
              </a:pathLst>
            </a:custGeom>
            <a:solidFill>
              <a:srgbClr val="FFFFFF"/>
            </a:solidFill>
            <a:ln w="9525" cap="flat">
              <a:noFill/>
              <a:prstDash val="solid"/>
              <a:miter/>
            </a:ln>
          </p:spPr>
          <p:txBody>
            <a:bodyPr rtlCol="0" anchor="ctr"/>
            <a:lstStyle/>
            <a:p>
              <a:endParaRPr lang="en-US"/>
            </a:p>
          </p:txBody>
        </p:sp>
        <p:sp>
          <p:nvSpPr>
            <p:cNvPr id="24" name="Freeform: Shape 22">
              <a:extLst>
                <a:ext uri="{FF2B5EF4-FFF2-40B4-BE49-F238E27FC236}">
                  <a16:creationId xmlns:a16="http://schemas.microsoft.com/office/drawing/2014/main" id="{C39FAE1E-C235-924C-B876-EB8D7CAEEE62}"/>
                </a:ext>
              </a:extLst>
            </p:cNvPr>
            <p:cNvSpPr/>
            <p:nvPr/>
          </p:nvSpPr>
          <p:spPr>
            <a:xfrm>
              <a:off x="11415257" y="6472094"/>
              <a:ext cx="86923" cy="112542"/>
            </a:xfrm>
            <a:custGeom>
              <a:avLst/>
              <a:gdLst>
                <a:gd name="connsiteX0" fmla="*/ 45447 w 86922"/>
                <a:gd name="connsiteY0" fmla="*/ 64826 h 112542"/>
                <a:gd name="connsiteX1" fmla="*/ 24851 w 86922"/>
                <a:gd name="connsiteY1" fmla="*/ 42611 h 112542"/>
                <a:gd name="connsiteX2" fmla="*/ 44504 w 86922"/>
                <a:gd name="connsiteY2" fmla="*/ 16982 h 112542"/>
                <a:gd name="connsiteX3" fmla="*/ 65421 w 86922"/>
                <a:gd name="connsiteY3" fmla="*/ 42537 h 112542"/>
                <a:gd name="connsiteX4" fmla="*/ 45447 w 86922"/>
                <a:gd name="connsiteY4" fmla="*/ 64826 h 112542"/>
                <a:gd name="connsiteX5" fmla="*/ 49665 w 86922"/>
                <a:gd name="connsiteY5" fmla="*/ 686 h 112542"/>
                <a:gd name="connsiteX6" fmla="*/ 23295 w 86922"/>
                <a:gd name="connsiteY6" fmla="*/ 13432 h 112542"/>
                <a:gd name="connsiteX7" fmla="*/ 20486 w 86922"/>
                <a:gd name="connsiteY7" fmla="*/ 2626 h 112542"/>
                <a:gd name="connsiteX8" fmla="*/ 686 w 86922"/>
                <a:gd name="connsiteY8" fmla="*/ 4117 h 112542"/>
                <a:gd name="connsiteX9" fmla="*/ 5362 w 86922"/>
                <a:gd name="connsiteY9" fmla="*/ 42620 h 112542"/>
                <a:gd name="connsiteX10" fmla="*/ 5362 w 86922"/>
                <a:gd name="connsiteY10" fmla="*/ 73720 h 112542"/>
                <a:gd name="connsiteX11" fmla="*/ 2251 w 86922"/>
                <a:gd name="connsiteY11" fmla="*/ 112460 h 112542"/>
                <a:gd name="connsiteX12" fmla="*/ 27971 w 86922"/>
                <a:gd name="connsiteY12" fmla="*/ 110969 h 112542"/>
                <a:gd name="connsiteX13" fmla="*/ 26406 w 86922"/>
                <a:gd name="connsiteY13" fmla="*/ 82623 h 112542"/>
                <a:gd name="connsiteX14" fmla="*/ 26406 w 86922"/>
                <a:gd name="connsiteY14" fmla="*/ 73720 h 112542"/>
                <a:gd name="connsiteX15" fmla="*/ 50589 w 86922"/>
                <a:gd name="connsiteY15" fmla="*/ 81140 h 112542"/>
                <a:gd name="connsiteX16" fmla="*/ 86438 w 86922"/>
                <a:gd name="connsiteY16" fmla="*/ 42400 h 112542"/>
                <a:gd name="connsiteX17" fmla="*/ 49665 w 86922"/>
                <a:gd name="connsiteY17" fmla="*/ 686 h 112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6922" h="112542">
                  <a:moveTo>
                    <a:pt x="45447" y="64826"/>
                  </a:moveTo>
                  <a:cubicBezTo>
                    <a:pt x="32344" y="64826"/>
                    <a:pt x="24851" y="57278"/>
                    <a:pt x="24851" y="42611"/>
                  </a:cubicBezTo>
                  <a:cubicBezTo>
                    <a:pt x="24851" y="27385"/>
                    <a:pt x="31246" y="16982"/>
                    <a:pt x="44504" y="16982"/>
                  </a:cubicBezTo>
                  <a:cubicBezTo>
                    <a:pt x="56838" y="16982"/>
                    <a:pt x="65421" y="27532"/>
                    <a:pt x="65421" y="42537"/>
                  </a:cubicBezTo>
                  <a:cubicBezTo>
                    <a:pt x="65421" y="55923"/>
                    <a:pt x="58714" y="64826"/>
                    <a:pt x="45447" y="64826"/>
                  </a:cubicBezTo>
                  <a:moveTo>
                    <a:pt x="49665" y="686"/>
                  </a:moveTo>
                  <a:cubicBezTo>
                    <a:pt x="34531" y="686"/>
                    <a:pt x="28291" y="7951"/>
                    <a:pt x="23295" y="13432"/>
                  </a:cubicBezTo>
                  <a:cubicBezTo>
                    <a:pt x="22216" y="9452"/>
                    <a:pt x="21731" y="6039"/>
                    <a:pt x="20486" y="2626"/>
                  </a:cubicBezTo>
                  <a:lnTo>
                    <a:pt x="686" y="4117"/>
                  </a:lnTo>
                  <a:cubicBezTo>
                    <a:pt x="3184" y="17156"/>
                    <a:pt x="5362" y="29298"/>
                    <a:pt x="5362" y="42620"/>
                  </a:cubicBezTo>
                  <a:lnTo>
                    <a:pt x="5362" y="73720"/>
                  </a:lnTo>
                  <a:cubicBezTo>
                    <a:pt x="5362" y="84700"/>
                    <a:pt x="3029" y="105332"/>
                    <a:pt x="2251" y="112460"/>
                  </a:cubicBezTo>
                  <a:lnTo>
                    <a:pt x="27971" y="110969"/>
                  </a:lnTo>
                  <a:cubicBezTo>
                    <a:pt x="26406" y="99559"/>
                    <a:pt x="26406" y="86786"/>
                    <a:pt x="26406" y="82623"/>
                  </a:cubicBezTo>
                  <a:lnTo>
                    <a:pt x="26406" y="73720"/>
                  </a:lnTo>
                  <a:cubicBezTo>
                    <a:pt x="32024" y="76986"/>
                    <a:pt x="37953" y="81140"/>
                    <a:pt x="50589" y="81140"/>
                  </a:cubicBezTo>
                  <a:cubicBezTo>
                    <a:pt x="71954" y="81140"/>
                    <a:pt x="86438" y="64835"/>
                    <a:pt x="86438" y="42400"/>
                  </a:cubicBezTo>
                  <a:cubicBezTo>
                    <a:pt x="86438" y="18034"/>
                    <a:pt x="71496" y="686"/>
                    <a:pt x="49665" y="686"/>
                  </a:cubicBezTo>
                </a:path>
              </a:pathLst>
            </a:custGeom>
            <a:solidFill>
              <a:srgbClr val="FFFFFF"/>
            </a:solidFill>
            <a:ln w="9525" cap="flat">
              <a:noFill/>
              <a:prstDash val="solid"/>
              <a:miter/>
            </a:ln>
          </p:spPr>
          <p:txBody>
            <a:bodyPr rtlCol="0" anchor="ctr"/>
            <a:lstStyle/>
            <a:p>
              <a:endParaRPr lang="en-US"/>
            </a:p>
          </p:txBody>
        </p:sp>
        <p:sp>
          <p:nvSpPr>
            <p:cNvPr id="25" name="Freeform: Shape 23">
              <a:extLst>
                <a:ext uri="{FF2B5EF4-FFF2-40B4-BE49-F238E27FC236}">
                  <a16:creationId xmlns:a16="http://schemas.microsoft.com/office/drawing/2014/main" id="{873EFA92-E9FE-D743-9E8A-63CD2913A077}"/>
                </a:ext>
              </a:extLst>
            </p:cNvPr>
            <p:cNvSpPr/>
            <p:nvPr/>
          </p:nvSpPr>
          <p:spPr>
            <a:xfrm>
              <a:off x="11511348" y="6472094"/>
              <a:ext cx="57643" cy="81433"/>
            </a:xfrm>
            <a:custGeom>
              <a:avLst/>
              <a:gdLst>
                <a:gd name="connsiteX0" fmla="*/ 47817 w 57643"/>
                <a:gd name="connsiteY0" fmla="*/ 17046 h 81433"/>
                <a:gd name="connsiteX1" fmla="*/ 35647 w 57643"/>
                <a:gd name="connsiteY1" fmla="*/ 15481 h 81433"/>
                <a:gd name="connsiteX2" fmla="*/ 21712 w 57643"/>
                <a:gd name="connsiteY2" fmla="*/ 21429 h 81433"/>
                <a:gd name="connsiteX3" fmla="*/ 38127 w 57643"/>
                <a:gd name="connsiteY3" fmla="*/ 34367 h 81433"/>
                <a:gd name="connsiteX4" fmla="*/ 57753 w 57643"/>
                <a:gd name="connsiteY4" fmla="*/ 58156 h 81433"/>
                <a:gd name="connsiteX5" fmla="*/ 24805 w 57643"/>
                <a:gd name="connsiteY5" fmla="*/ 81131 h 81433"/>
                <a:gd name="connsiteX6" fmla="*/ 2086 w 57643"/>
                <a:gd name="connsiteY6" fmla="*/ 77727 h 81433"/>
                <a:gd name="connsiteX7" fmla="*/ 2086 w 57643"/>
                <a:gd name="connsiteY7" fmla="*/ 61432 h 81433"/>
                <a:gd name="connsiteX8" fmla="*/ 25583 w 57643"/>
                <a:gd name="connsiteY8" fmla="*/ 66336 h 81433"/>
                <a:gd name="connsiteX9" fmla="*/ 36727 w 57643"/>
                <a:gd name="connsiteY9" fmla="*/ 58751 h 81433"/>
                <a:gd name="connsiteX10" fmla="*/ 20468 w 57643"/>
                <a:gd name="connsiteY10" fmla="*/ 45968 h 81433"/>
                <a:gd name="connsiteX11" fmla="*/ 686 w 57643"/>
                <a:gd name="connsiteY11" fmla="*/ 21429 h 81433"/>
                <a:gd name="connsiteX12" fmla="*/ 32088 w 57643"/>
                <a:gd name="connsiteY12" fmla="*/ 686 h 81433"/>
                <a:gd name="connsiteX13" fmla="*/ 50836 w 57643"/>
                <a:gd name="connsiteY13" fmla="*/ 2242 h 81433"/>
                <a:gd name="connsiteX14" fmla="*/ 47817 w 57643"/>
                <a:gd name="connsiteY14" fmla="*/ 17046 h 81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7643" h="81433">
                  <a:moveTo>
                    <a:pt x="47817" y="17046"/>
                  </a:moveTo>
                  <a:cubicBezTo>
                    <a:pt x="43141" y="16305"/>
                    <a:pt x="40314" y="15481"/>
                    <a:pt x="35647" y="15481"/>
                  </a:cubicBezTo>
                  <a:cubicBezTo>
                    <a:pt x="27440" y="15481"/>
                    <a:pt x="21712" y="17430"/>
                    <a:pt x="21712" y="21429"/>
                  </a:cubicBezTo>
                  <a:cubicBezTo>
                    <a:pt x="21712" y="26049"/>
                    <a:pt x="29462" y="29755"/>
                    <a:pt x="38127" y="34367"/>
                  </a:cubicBezTo>
                  <a:cubicBezTo>
                    <a:pt x="46380" y="38832"/>
                    <a:pt x="57753" y="44770"/>
                    <a:pt x="57753" y="58156"/>
                  </a:cubicBezTo>
                  <a:cubicBezTo>
                    <a:pt x="57753" y="72851"/>
                    <a:pt x="44669" y="81131"/>
                    <a:pt x="24805" y="81131"/>
                  </a:cubicBezTo>
                  <a:cubicBezTo>
                    <a:pt x="15783" y="81131"/>
                    <a:pt x="9562" y="79356"/>
                    <a:pt x="2086" y="77727"/>
                  </a:cubicBezTo>
                  <a:lnTo>
                    <a:pt x="2086" y="61432"/>
                  </a:lnTo>
                  <a:cubicBezTo>
                    <a:pt x="7851" y="63216"/>
                    <a:pt x="17202" y="66336"/>
                    <a:pt x="25583" y="66336"/>
                  </a:cubicBezTo>
                  <a:cubicBezTo>
                    <a:pt x="31155" y="66336"/>
                    <a:pt x="36727" y="63801"/>
                    <a:pt x="36727" y="58751"/>
                  </a:cubicBezTo>
                  <a:cubicBezTo>
                    <a:pt x="36727" y="54148"/>
                    <a:pt x="30066" y="51312"/>
                    <a:pt x="20468" y="45968"/>
                  </a:cubicBezTo>
                  <a:cubicBezTo>
                    <a:pt x="11748" y="41659"/>
                    <a:pt x="686" y="32729"/>
                    <a:pt x="686" y="21429"/>
                  </a:cubicBezTo>
                  <a:cubicBezTo>
                    <a:pt x="686" y="8079"/>
                    <a:pt x="14072" y="686"/>
                    <a:pt x="32088" y="686"/>
                  </a:cubicBezTo>
                  <a:cubicBezTo>
                    <a:pt x="37971" y="686"/>
                    <a:pt x="45063" y="1537"/>
                    <a:pt x="50836" y="2242"/>
                  </a:cubicBezTo>
                  <a:lnTo>
                    <a:pt x="47817" y="17046"/>
                  </a:lnTo>
                  <a:close/>
                </a:path>
              </a:pathLst>
            </a:custGeom>
            <a:solidFill>
              <a:srgbClr val="FFFFFF"/>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2489269462"/>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preserve="1" userDrawn="1">
  <p:cSld name="Thanks 2">
    <p:bg>
      <p:bgPr>
        <a:gradFill>
          <a:gsLst>
            <a:gs pos="0">
              <a:schemeClr val="bg2"/>
            </a:gs>
            <a:gs pos="100000">
              <a:schemeClr val="bg2">
                <a:lumMod val="50000"/>
              </a:schemeClr>
            </a:gs>
          </a:gsLst>
          <a:lin ang="2700000" scaled="0"/>
        </a:gradFill>
        <a:effectLst/>
      </p:bgPr>
    </p:bg>
    <p:spTree>
      <p:nvGrpSpPr>
        <p:cNvPr id="1" name=""/>
        <p:cNvGrpSpPr/>
        <p:nvPr/>
      </p:nvGrpSpPr>
      <p:grpSpPr>
        <a:xfrm>
          <a:off x="0" y="0"/>
          <a:ext cx="0" cy="0"/>
          <a:chOff x="0" y="0"/>
          <a:chExt cx="0" cy="0"/>
        </a:xfrm>
      </p:grpSpPr>
      <p:graphicFrame>
        <p:nvGraphicFramePr>
          <p:cNvPr id="3" name="Objet 2" hidden="1">
            <a:extLst>
              <a:ext uri="{FF2B5EF4-FFF2-40B4-BE49-F238E27FC236}">
                <a16:creationId xmlns:a16="http://schemas.microsoft.com/office/drawing/2014/main" id="{8866C9DA-1390-4B1C-A5FA-DA3341B92160}"/>
              </a:ext>
            </a:extLst>
          </p:cNvPr>
          <p:cNvGraphicFramePr>
            <a:graphicFrameLocks noChangeAspect="1"/>
          </p:cNvGraphicFramePr>
          <p:nvPr userDrawn="1">
            <p:custDataLst>
              <p:tags r:id="rId1"/>
            </p:custDataLst>
            <p:extLst>
              <p:ext uri="{D42A27DB-BD31-4B8C-83A1-F6EECF244321}">
                <p14:modId xmlns:p14="http://schemas.microsoft.com/office/powerpoint/2010/main" val="119241219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3" imgW="532" imgH="530" progId="TCLayout.ActiveDocument.1">
                  <p:embed/>
                </p:oleObj>
              </mc:Choice>
              <mc:Fallback>
                <p:oleObj name="Diapositive think-cell" r:id="rId3" imgW="532" imgH="530" progId="TCLayout.ActiveDocument.1">
                  <p:embed/>
                  <p:pic>
                    <p:nvPicPr>
                      <p:cNvPr id="3" name="Objet 2" hidden="1">
                        <a:extLst>
                          <a:ext uri="{FF2B5EF4-FFF2-40B4-BE49-F238E27FC236}">
                            <a16:creationId xmlns:a16="http://schemas.microsoft.com/office/drawing/2014/main" id="{8866C9DA-1390-4B1C-A5FA-DA3341B9216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9" name="Forme libre : forme 28">
            <a:extLst>
              <a:ext uri="{FF2B5EF4-FFF2-40B4-BE49-F238E27FC236}">
                <a16:creationId xmlns:a16="http://schemas.microsoft.com/office/drawing/2014/main" id="{7F299C1D-1251-47CF-8DC0-0B896E12FCE0}"/>
              </a:ext>
            </a:extLst>
          </p:cNvPr>
          <p:cNvSpPr/>
          <p:nvPr userDrawn="1"/>
        </p:nvSpPr>
        <p:spPr>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Forme libre : forme 30">
            <a:extLst>
              <a:ext uri="{FF2B5EF4-FFF2-40B4-BE49-F238E27FC236}">
                <a16:creationId xmlns:a16="http://schemas.microsoft.com/office/drawing/2014/main" id="{C687F725-9BAA-4FDE-BF5B-B39EF6EA033C}"/>
              </a:ext>
            </a:extLst>
          </p:cNvPr>
          <p:cNvSpPr/>
          <p:nvPr userDrawn="1"/>
        </p:nvSpPr>
        <p:spPr>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ZoneTexte 39">
            <a:extLst>
              <a:ext uri="{FF2B5EF4-FFF2-40B4-BE49-F238E27FC236}">
                <a16:creationId xmlns:a16="http://schemas.microsoft.com/office/drawing/2014/main" id="{63612154-01AA-4A44-9626-0CEFBE31DD80}"/>
              </a:ext>
            </a:extLst>
          </p:cNvPr>
          <p:cNvSpPr txBox="1"/>
          <p:nvPr userDrawn="1"/>
        </p:nvSpPr>
        <p:spPr>
          <a:xfrm>
            <a:off x="479376" y="2681326"/>
            <a:ext cx="3077766" cy="1495346"/>
          </a:xfrm>
          <a:prstGeom prst="rect">
            <a:avLst/>
          </a:prstGeom>
          <a:noFill/>
        </p:spPr>
        <p:txBody>
          <a:bodyPr wrap="none" lIns="0" tIns="0" rIns="0" bIns="0" rtlCol="0" anchor="ctr">
            <a:spAutoFit/>
          </a:bodyPr>
          <a:lstStyle/>
          <a:p>
            <a:pPr>
              <a:lnSpc>
                <a:spcPct val="80000"/>
              </a:lnSpc>
            </a:pPr>
            <a:r>
              <a:rPr lang="fr-FR" sz="6000" b="1">
                <a:solidFill>
                  <a:schemeClr val="bg1"/>
                </a:solidFill>
                <a:latin typeface="+mj-lt"/>
              </a:rPr>
              <a:t>THANK</a:t>
            </a:r>
            <a:br>
              <a:rPr lang="fr-FR" sz="6000" b="1">
                <a:solidFill>
                  <a:schemeClr val="bg1"/>
                </a:solidFill>
                <a:latin typeface="+mj-lt"/>
              </a:rPr>
            </a:br>
            <a:r>
              <a:rPr lang="fr-FR" sz="6000" b="1">
                <a:solidFill>
                  <a:schemeClr val="bg1"/>
                </a:solidFill>
                <a:latin typeface="+mj-lt"/>
              </a:rPr>
              <a:t>YOU.</a:t>
            </a:r>
          </a:p>
        </p:txBody>
      </p:sp>
      <p:grpSp>
        <p:nvGrpSpPr>
          <p:cNvPr id="16" name="Group 15">
            <a:extLst>
              <a:ext uri="{FF2B5EF4-FFF2-40B4-BE49-F238E27FC236}">
                <a16:creationId xmlns:a16="http://schemas.microsoft.com/office/drawing/2014/main" id="{7493D555-27BB-7B4C-8310-7E0DAE3FD85B}"/>
              </a:ext>
            </a:extLst>
          </p:cNvPr>
          <p:cNvGrpSpPr/>
          <p:nvPr userDrawn="1"/>
        </p:nvGrpSpPr>
        <p:grpSpPr>
          <a:xfrm>
            <a:off x="10452575" y="5265738"/>
            <a:ext cx="1044025" cy="952500"/>
            <a:chOff x="11309880" y="6178130"/>
            <a:chExt cx="490427" cy="447433"/>
          </a:xfrm>
        </p:grpSpPr>
        <p:sp>
          <p:nvSpPr>
            <p:cNvPr id="17" name="Freeform: Shape 6">
              <a:extLst>
                <a:ext uri="{FF2B5EF4-FFF2-40B4-BE49-F238E27FC236}">
                  <a16:creationId xmlns:a16="http://schemas.microsoft.com/office/drawing/2014/main" id="{8F513959-0249-844A-8BFD-4321383828F7}"/>
                </a:ext>
              </a:extLst>
            </p:cNvPr>
            <p:cNvSpPr/>
            <p:nvPr/>
          </p:nvSpPr>
          <p:spPr>
            <a:xfrm>
              <a:off x="11309880" y="6178130"/>
              <a:ext cx="490427" cy="447424"/>
            </a:xfrm>
            <a:custGeom>
              <a:avLst/>
              <a:gdLst>
                <a:gd name="connsiteX0" fmla="*/ 686 w 490426"/>
                <a:gd name="connsiteY0" fmla="*/ 447378 h 447424"/>
                <a:gd name="connsiteX1" fmla="*/ 686 w 490426"/>
                <a:gd name="connsiteY1" fmla="*/ 686 h 447424"/>
                <a:gd name="connsiteX2" fmla="*/ 479355 w 490426"/>
                <a:gd name="connsiteY2" fmla="*/ 686 h 447424"/>
                <a:gd name="connsiteX3" fmla="*/ 431511 w 490426"/>
                <a:gd name="connsiteY3" fmla="*/ 447378 h 447424"/>
                <a:gd name="connsiteX4" fmla="*/ 686 w 490426"/>
                <a:gd name="connsiteY4" fmla="*/ 447378 h 4474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426" h="447424">
                  <a:moveTo>
                    <a:pt x="686" y="447378"/>
                  </a:moveTo>
                  <a:lnTo>
                    <a:pt x="686" y="686"/>
                  </a:lnTo>
                  <a:lnTo>
                    <a:pt x="479355" y="686"/>
                  </a:lnTo>
                  <a:cubicBezTo>
                    <a:pt x="500885" y="149663"/>
                    <a:pt x="492440" y="291009"/>
                    <a:pt x="431511" y="447378"/>
                  </a:cubicBezTo>
                  <a:lnTo>
                    <a:pt x="686" y="447378"/>
                  </a:lnTo>
                  <a:close/>
                </a:path>
              </a:pathLst>
            </a:custGeom>
            <a:solidFill>
              <a:srgbClr val="009D9C"/>
            </a:solidFill>
            <a:ln w="9525" cap="flat">
              <a:noFill/>
              <a:prstDash val="solid"/>
              <a:miter/>
            </a:ln>
          </p:spPr>
          <p:txBody>
            <a:bodyPr rtlCol="0" anchor="ctr"/>
            <a:lstStyle/>
            <a:p>
              <a:endParaRPr lang="en-US"/>
            </a:p>
          </p:txBody>
        </p:sp>
        <p:sp>
          <p:nvSpPr>
            <p:cNvPr id="18" name="Freeform: Shape 8">
              <a:extLst>
                <a:ext uri="{FF2B5EF4-FFF2-40B4-BE49-F238E27FC236}">
                  <a16:creationId xmlns:a16="http://schemas.microsoft.com/office/drawing/2014/main" id="{31C3448D-3BF0-5244-AA97-4AFF9CCAF2F5}"/>
                </a:ext>
              </a:extLst>
            </p:cNvPr>
            <p:cNvSpPr/>
            <p:nvPr/>
          </p:nvSpPr>
          <p:spPr>
            <a:xfrm>
              <a:off x="11502079" y="6341710"/>
              <a:ext cx="10980" cy="8235"/>
            </a:xfrm>
            <a:custGeom>
              <a:avLst/>
              <a:gdLst>
                <a:gd name="connsiteX0" fmla="*/ 2708 w 10979"/>
                <a:gd name="connsiteY0" fmla="*/ 5920 h 8234"/>
                <a:gd name="connsiteX1" fmla="*/ 686 w 10979"/>
                <a:gd name="connsiteY1" fmla="*/ 7640 h 8234"/>
                <a:gd name="connsiteX2" fmla="*/ 10943 w 10979"/>
                <a:gd name="connsiteY2" fmla="*/ 3532 h 8234"/>
                <a:gd name="connsiteX3" fmla="*/ 11172 w 10979"/>
                <a:gd name="connsiteY3" fmla="*/ 686 h 8234"/>
                <a:gd name="connsiteX4" fmla="*/ 2708 w 10979"/>
                <a:gd name="connsiteY4" fmla="*/ 5920 h 82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79" h="8234">
                  <a:moveTo>
                    <a:pt x="2708" y="5920"/>
                  </a:moveTo>
                  <a:lnTo>
                    <a:pt x="686" y="7640"/>
                  </a:lnTo>
                  <a:cubicBezTo>
                    <a:pt x="5133" y="9241"/>
                    <a:pt x="9973" y="6167"/>
                    <a:pt x="10943" y="3532"/>
                  </a:cubicBezTo>
                  <a:lnTo>
                    <a:pt x="11172" y="686"/>
                  </a:lnTo>
                  <a:cubicBezTo>
                    <a:pt x="7640" y="1482"/>
                    <a:pt x="4154" y="3221"/>
                    <a:pt x="2708" y="5920"/>
                  </a:cubicBezTo>
                </a:path>
              </a:pathLst>
            </a:custGeom>
            <a:solidFill>
              <a:srgbClr val="2F469C"/>
            </a:solidFill>
            <a:ln w="9525" cap="flat">
              <a:noFill/>
              <a:prstDash val="solid"/>
              <a:miter/>
            </a:ln>
          </p:spPr>
          <p:txBody>
            <a:bodyPr rtlCol="0" anchor="ctr"/>
            <a:lstStyle/>
            <a:p>
              <a:endParaRPr lang="en-US"/>
            </a:p>
          </p:txBody>
        </p:sp>
        <p:sp>
          <p:nvSpPr>
            <p:cNvPr id="19" name="Freeform: Shape 11">
              <a:extLst>
                <a:ext uri="{FF2B5EF4-FFF2-40B4-BE49-F238E27FC236}">
                  <a16:creationId xmlns:a16="http://schemas.microsoft.com/office/drawing/2014/main" id="{6C426282-E66C-F248-A54F-4B1CD6AD13E3}"/>
                </a:ext>
              </a:extLst>
            </p:cNvPr>
            <p:cNvSpPr/>
            <p:nvPr/>
          </p:nvSpPr>
          <p:spPr>
            <a:xfrm>
              <a:off x="11524752" y="6360604"/>
              <a:ext cx="9150" cy="9150"/>
            </a:xfrm>
            <a:custGeom>
              <a:avLst/>
              <a:gdLst>
                <a:gd name="connsiteX0" fmla="*/ 4200 w 9149"/>
                <a:gd name="connsiteY0" fmla="*/ 906 h 9149"/>
                <a:gd name="connsiteX1" fmla="*/ 686 w 9149"/>
                <a:gd name="connsiteY1" fmla="*/ 686 h 9149"/>
                <a:gd name="connsiteX2" fmla="*/ 4950 w 9149"/>
                <a:gd name="connsiteY2" fmla="*/ 8281 h 9149"/>
                <a:gd name="connsiteX3" fmla="*/ 7576 w 9149"/>
                <a:gd name="connsiteY3" fmla="*/ 8866 h 9149"/>
                <a:gd name="connsiteX4" fmla="*/ 4200 w 9149"/>
                <a:gd name="connsiteY4" fmla="*/ 906 h 9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9" h="9149">
                  <a:moveTo>
                    <a:pt x="4200" y="906"/>
                  </a:moveTo>
                  <a:lnTo>
                    <a:pt x="686" y="686"/>
                  </a:lnTo>
                  <a:cubicBezTo>
                    <a:pt x="695" y="3779"/>
                    <a:pt x="1674" y="6286"/>
                    <a:pt x="4950" y="8281"/>
                  </a:cubicBezTo>
                  <a:lnTo>
                    <a:pt x="7576" y="8866"/>
                  </a:lnTo>
                  <a:cubicBezTo>
                    <a:pt x="11172" y="5792"/>
                    <a:pt x="6377" y="2653"/>
                    <a:pt x="4200" y="906"/>
                  </a:cubicBezTo>
                </a:path>
              </a:pathLst>
            </a:custGeom>
            <a:solidFill>
              <a:srgbClr val="2F469C"/>
            </a:solidFill>
            <a:ln w="9525" cap="flat">
              <a:noFill/>
              <a:prstDash val="solid"/>
              <a:miter/>
            </a:ln>
          </p:spPr>
          <p:txBody>
            <a:bodyPr rtlCol="0" anchor="ctr"/>
            <a:lstStyle/>
            <a:p>
              <a:endParaRPr lang="en-US"/>
            </a:p>
          </p:txBody>
        </p:sp>
        <p:sp>
          <p:nvSpPr>
            <p:cNvPr id="20" name="Freeform: Shape 12">
              <a:extLst>
                <a:ext uri="{FF2B5EF4-FFF2-40B4-BE49-F238E27FC236}">
                  <a16:creationId xmlns:a16="http://schemas.microsoft.com/office/drawing/2014/main" id="{489E95E6-76D1-8949-9640-D0595EB2D102}"/>
                </a:ext>
              </a:extLst>
            </p:cNvPr>
            <p:cNvSpPr/>
            <p:nvPr/>
          </p:nvSpPr>
          <p:spPr>
            <a:xfrm>
              <a:off x="11490340" y="6281696"/>
              <a:ext cx="13725" cy="10065"/>
            </a:xfrm>
            <a:custGeom>
              <a:avLst/>
              <a:gdLst>
                <a:gd name="connsiteX0" fmla="*/ 3303 w 13724"/>
                <a:gd name="connsiteY0" fmla="*/ 7100 h 10064"/>
                <a:gd name="connsiteX1" fmla="*/ 686 w 13724"/>
                <a:gd name="connsiteY1" fmla="*/ 8958 h 10064"/>
                <a:gd name="connsiteX2" fmla="*/ 12325 w 13724"/>
                <a:gd name="connsiteY2" fmla="*/ 4191 h 10064"/>
                <a:gd name="connsiteX3" fmla="*/ 13194 w 13724"/>
                <a:gd name="connsiteY3" fmla="*/ 686 h 10064"/>
                <a:gd name="connsiteX4" fmla="*/ 3303 w 13724"/>
                <a:gd name="connsiteY4" fmla="*/ 7100 h 100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24" h="10064">
                  <a:moveTo>
                    <a:pt x="3303" y="7100"/>
                  </a:moveTo>
                  <a:lnTo>
                    <a:pt x="686" y="8958"/>
                  </a:lnTo>
                  <a:cubicBezTo>
                    <a:pt x="6030" y="10870"/>
                    <a:pt x="10403" y="8034"/>
                    <a:pt x="12325" y="4191"/>
                  </a:cubicBezTo>
                  <a:lnTo>
                    <a:pt x="13194" y="686"/>
                  </a:lnTo>
                  <a:cubicBezTo>
                    <a:pt x="8948" y="1629"/>
                    <a:pt x="5673" y="1601"/>
                    <a:pt x="3303" y="7100"/>
                  </a:cubicBezTo>
                </a:path>
              </a:pathLst>
            </a:custGeom>
            <a:solidFill>
              <a:srgbClr val="2F469C"/>
            </a:solidFill>
            <a:ln w="9525" cap="flat">
              <a:noFill/>
              <a:prstDash val="solid"/>
              <a:miter/>
            </a:ln>
          </p:spPr>
          <p:txBody>
            <a:bodyPr rtlCol="0" anchor="ctr"/>
            <a:lstStyle/>
            <a:p>
              <a:endParaRPr lang="en-US"/>
            </a:p>
          </p:txBody>
        </p:sp>
        <p:sp>
          <p:nvSpPr>
            <p:cNvPr id="21" name="Freeform: Shape 13">
              <a:extLst>
                <a:ext uri="{FF2B5EF4-FFF2-40B4-BE49-F238E27FC236}">
                  <a16:creationId xmlns:a16="http://schemas.microsoft.com/office/drawing/2014/main" id="{E6B8EB2A-AA9C-B94F-8A25-665638D7C23E}"/>
                </a:ext>
              </a:extLst>
            </p:cNvPr>
            <p:cNvSpPr/>
            <p:nvPr/>
          </p:nvSpPr>
          <p:spPr>
            <a:xfrm>
              <a:off x="11483340" y="6302842"/>
              <a:ext cx="10980" cy="9150"/>
            </a:xfrm>
            <a:custGeom>
              <a:avLst/>
              <a:gdLst>
                <a:gd name="connsiteX0" fmla="*/ 10577 w 10979"/>
                <a:gd name="connsiteY0" fmla="*/ 3568 h 9149"/>
                <a:gd name="connsiteX1" fmla="*/ 9799 w 10979"/>
                <a:gd name="connsiteY1" fmla="*/ 686 h 9149"/>
                <a:gd name="connsiteX2" fmla="*/ 686 w 10979"/>
                <a:gd name="connsiteY2" fmla="*/ 6441 h 9149"/>
                <a:gd name="connsiteX3" fmla="*/ 686 w 10979"/>
                <a:gd name="connsiteY3" fmla="*/ 8720 h 9149"/>
                <a:gd name="connsiteX4" fmla="*/ 10577 w 10979"/>
                <a:gd name="connsiteY4" fmla="*/ 3568 h 9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79" h="9149">
                  <a:moveTo>
                    <a:pt x="10577" y="3568"/>
                  </a:moveTo>
                  <a:lnTo>
                    <a:pt x="9799" y="686"/>
                  </a:lnTo>
                  <a:cubicBezTo>
                    <a:pt x="5554" y="1638"/>
                    <a:pt x="2416" y="3202"/>
                    <a:pt x="686" y="6441"/>
                  </a:cubicBezTo>
                  <a:lnTo>
                    <a:pt x="686" y="8720"/>
                  </a:lnTo>
                  <a:cubicBezTo>
                    <a:pt x="6021" y="10623"/>
                    <a:pt x="8857" y="5838"/>
                    <a:pt x="10577" y="3568"/>
                  </a:cubicBezTo>
                </a:path>
              </a:pathLst>
            </a:custGeom>
            <a:solidFill>
              <a:srgbClr val="2F469C"/>
            </a:solidFill>
            <a:ln w="9525" cap="flat">
              <a:noFill/>
              <a:prstDash val="solid"/>
              <a:miter/>
            </a:ln>
          </p:spPr>
          <p:txBody>
            <a:bodyPr rtlCol="0" anchor="ctr"/>
            <a:lstStyle/>
            <a:p>
              <a:endParaRPr lang="en-US"/>
            </a:p>
          </p:txBody>
        </p:sp>
        <p:sp>
          <p:nvSpPr>
            <p:cNvPr id="22" name="Freeform: Shape 14">
              <a:extLst>
                <a:ext uri="{FF2B5EF4-FFF2-40B4-BE49-F238E27FC236}">
                  <a16:creationId xmlns:a16="http://schemas.microsoft.com/office/drawing/2014/main" id="{8BD71DD0-D676-7F46-8E11-869712452115}"/>
                </a:ext>
              </a:extLst>
            </p:cNvPr>
            <p:cNvSpPr/>
            <p:nvPr/>
          </p:nvSpPr>
          <p:spPr>
            <a:xfrm>
              <a:off x="11480056" y="6325904"/>
              <a:ext cx="12810" cy="8235"/>
            </a:xfrm>
            <a:custGeom>
              <a:avLst/>
              <a:gdLst>
                <a:gd name="connsiteX0" fmla="*/ 686 w 12809"/>
                <a:gd name="connsiteY0" fmla="*/ 6492 h 8234"/>
                <a:gd name="connsiteX1" fmla="*/ 2443 w 12809"/>
                <a:gd name="connsiteY1" fmla="*/ 7544 h 8234"/>
                <a:gd name="connsiteX2" fmla="*/ 10120 w 12809"/>
                <a:gd name="connsiteY2" fmla="*/ 2832 h 8234"/>
                <a:gd name="connsiteX3" fmla="*/ 12370 w 12809"/>
                <a:gd name="connsiteY3" fmla="*/ 864 h 8234"/>
                <a:gd name="connsiteX4" fmla="*/ 686 w 12809"/>
                <a:gd name="connsiteY4" fmla="*/ 6492 h 82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09" h="8234">
                  <a:moveTo>
                    <a:pt x="686" y="6492"/>
                  </a:moveTo>
                  <a:lnTo>
                    <a:pt x="2443" y="7544"/>
                  </a:lnTo>
                  <a:cubicBezTo>
                    <a:pt x="8290" y="9456"/>
                    <a:pt x="8674" y="4735"/>
                    <a:pt x="10120" y="2832"/>
                  </a:cubicBezTo>
                  <a:lnTo>
                    <a:pt x="12370" y="864"/>
                  </a:lnTo>
                  <a:cubicBezTo>
                    <a:pt x="6954" y="-206"/>
                    <a:pt x="2123" y="3783"/>
                    <a:pt x="686" y="6492"/>
                  </a:cubicBezTo>
                </a:path>
              </a:pathLst>
            </a:custGeom>
            <a:solidFill>
              <a:srgbClr val="2F469C"/>
            </a:solidFill>
            <a:ln w="9525" cap="flat">
              <a:noFill/>
              <a:prstDash val="solid"/>
              <a:miter/>
            </a:ln>
          </p:spPr>
          <p:txBody>
            <a:bodyPr rtlCol="0" anchor="ctr"/>
            <a:lstStyle/>
            <a:p>
              <a:endParaRPr lang="en-US"/>
            </a:p>
          </p:txBody>
        </p:sp>
        <p:sp>
          <p:nvSpPr>
            <p:cNvPr id="23" name="Freeform: Shape 15">
              <a:extLst>
                <a:ext uri="{FF2B5EF4-FFF2-40B4-BE49-F238E27FC236}">
                  <a16:creationId xmlns:a16="http://schemas.microsoft.com/office/drawing/2014/main" id="{F531AD6F-F138-A749-954E-F6D8BBCEF43F}"/>
                </a:ext>
              </a:extLst>
            </p:cNvPr>
            <p:cNvSpPr/>
            <p:nvPr/>
          </p:nvSpPr>
          <p:spPr>
            <a:xfrm>
              <a:off x="11512418" y="6248710"/>
              <a:ext cx="12810" cy="8235"/>
            </a:xfrm>
            <a:custGeom>
              <a:avLst/>
              <a:gdLst>
                <a:gd name="connsiteX0" fmla="*/ 2791 w 12809"/>
                <a:gd name="connsiteY0" fmla="*/ 816 h 8234"/>
                <a:gd name="connsiteX1" fmla="*/ 686 w 12809"/>
                <a:gd name="connsiteY1" fmla="*/ 1822 h 8234"/>
                <a:gd name="connsiteX2" fmla="*/ 11840 w 12809"/>
                <a:gd name="connsiteY2" fmla="*/ 6727 h 8234"/>
                <a:gd name="connsiteX3" fmla="*/ 12151 w 12809"/>
                <a:gd name="connsiteY3" fmla="*/ 3186 h 8234"/>
                <a:gd name="connsiteX4" fmla="*/ 2791 w 12809"/>
                <a:gd name="connsiteY4" fmla="*/ 816 h 82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09" h="8234">
                  <a:moveTo>
                    <a:pt x="2791" y="816"/>
                  </a:moveTo>
                  <a:lnTo>
                    <a:pt x="686" y="1822"/>
                  </a:lnTo>
                  <a:cubicBezTo>
                    <a:pt x="1263" y="5546"/>
                    <a:pt x="9717" y="9700"/>
                    <a:pt x="11840" y="6727"/>
                  </a:cubicBezTo>
                  <a:lnTo>
                    <a:pt x="12151" y="3186"/>
                  </a:lnTo>
                  <a:cubicBezTo>
                    <a:pt x="9388" y="1310"/>
                    <a:pt x="6551" y="313"/>
                    <a:pt x="2791" y="816"/>
                  </a:cubicBezTo>
                </a:path>
              </a:pathLst>
            </a:custGeom>
            <a:solidFill>
              <a:srgbClr val="2F469C"/>
            </a:solidFill>
            <a:ln w="9525" cap="flat">
              <a:noFill/>
              <a:prstDash val="solid"/>
              <a:miter/>
            </a:ln>
          </p:spPr>
          <p:txBody>
            <a:bodyPr rtlCol="0" anchor="ctr"/>
            <a:lstStyle/>
            <a:p>
              <a:endParaRPr lang="en-US"/>
            </a:p>
          </p:txBody>
        </p:sp>
        <p:sp>
          <p:nvSpPr>
            <p:cNvPr id="24" name="Freeform: Shape 16">
              <a:extLst>
                <a:ext uri="{FF2B5EF4-FFF2-40B4-BE49-F238E27FC236}">
                  <a16:creationId xmlns:a16="http://schemas.microsoft.com/office/drawing/2014/main" id="{C0181100-FE04-0D47-8496-0FDCD24C42AA}"/>
                </a:ext>
              </a:extLst>
            </p:cNvPr>
            <p:cNvSpPr/>
            <p:nvPr/>
          </p:nvSpPr>
          <p:spPr>
            <a:xfrm>
              <a:off x="11538797" y="6238317"/>
              <a:ext cx="8235" cy="12810"/>
            </a:xfrm>
            <a:custGeom>
              <a:avLst/>
              <a:gdLst>
                <a:gd name="connsiteX0" fmla="*/ 5773 w 8234"/>
                <a:gd name="connsiteY0" fmla="*/ 1674 h 12809"/>
                <a:gd name="connsiteX1" fmla="*/ 2525 w 8234"/>
                <a:gd name="connsiteY1" fmla="*/ 686 h 12809"/>
                <a:gd name="connsiteX2" fmla="*/ 1692 w 8234"/>
                <a:gd name="connsiteY2" fmla="*/ 9324 h 12809"/>
                <a:gd name="connsiteX3" fmla="*/ 3376 w 8234"/>
                <a:gd name="connsiteY3" fmla="*/ 12700 h 12809"/>
                <a:gd name="connsiteX4" fmla="*/ 5773 w 8234"/>
                <a:gd name="connsiteY4" fmla="*/ 1674 h 12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34" h="12809">
                  <a:moveTo>
                    <a:pt x="5773" y="1674"/>
                  </a:moveTo>
                  <a:lnTo>
                    <a:pt x="2525" y="686"/>
                  </a:lnTo>
                  <a:cubicBezTo>
                    <a:pt x="777" y="3157"/>
                    <a:pt x="-147" y="5051"/>
                    <a:pt x="1692" y="9324"/>
                  </a:cubicBezTo>
                  <a:lnTo>
                    <a:pt x="3376" y="12700"/>
                  </a:lnTo>
                  <a:cubicBezTo>
                    <a:pt x="7228" y="8958"/>
                    <a:pt x="11025" y="5408"/>
                    <a:pt x="5773" y="1674"/>
                  </a:cubicBezTo>
                </a:path>
              </a:pathLst>
            </a:custGeom>
            <a:solidFill>
              <a:srgbClr val="2F469C"/>
            </a:solidFill>
            <a:ln w="9525" cap="flat">
              <a:noFill/>
              <a:prstDash val="solid"/>
              <a:miter/>
            </a:ln>
          </p:spPr>
          <p:txBody>
            <a:bodyPr rtlCol="0" anchor="ctr"/>
            <a:lstStyle/>
            <a:p>
              <a:endParaRPr lang="en-US"/>
            </a:p>
          </p:txBody>
        </p:sp>
        <p:sp>
          <p:nvSpPr>
            <p:cNvPr id="25" name="Freeform: Shape 17">
              <a:extLst>
                <a:ext uri="{FF2B5EF4-FFF2-40B4-BE49-F238E27FC236}">
                  <a16:creationId xmlns:a16="http://schemas.microsoft.com/office/drawing/2014/main" id="{C9283D6B-1B71-A84C-8CAD-7DE4BEB03D4A}"/>
                </a:ext>
              </a:extLst>
            </p:cNvPr>
            <p:cNvSpPr/>
            <p:nvPr/>
          </p:nvSpPr>
          <p:spPr>
            <a:xfrm>
              <a:off x="11565505" y="6216148"/>
              <a:ext cx="92412" cy="236064"/>
            </a:xfrm>
            <a:custGeom>
              <a:avLst/>
              <a:gdLst>
                <a:gd name="connsiteX0" fmla="*/ 59144 w 92412"/>
                <a:gd name="connsiteY0" fmla="*/ 101773 h 236064"/>
                <a:gd name="connsiteX1" fmla="*/ 42885 w 92412"/>
                <a:gd name="connsiteY1" fmla="*/ 97628 h 236064"/>
                <a:gd name="connsiteX2" fmla="*/ 62520 w 92412"/>
                <a:gd name="connsiteY2" fmla="*/ 93803 h 236064"/>
                <a:gd name="connsiteX3" fmla="*/ 64561 w 92412"/>
                <a:gd name="connsiteY3" fmla="*/ 97317 h 236064"/>
                <a:gd name="connsiteX4" fmla="*/ 59144 w 92412"/>
                <a:gd name="connsiteY4" fmla="*/ 101773 h 236064"/>
                <a:gd name="connsiteX5" fmla="*/ 83427 w 92412"/>
                <a:gd name="connsiteY5" fmla="*/ 106036 h 236064"/>
                <a:gd name="connsiteX6" fmla="*/ 78578 w 92412"/>
                <a:gd name="connsiteY6" fmla="*/ 87966 h 236064"/>
                <a:gd name="connsiteX7" fmla="*/ 82833 w 92412"/>
                <a:gd name="connsiteY7" fmla="*/ 80746 h 236064"/>
                <a:gd name="connsiteX8" fmla="*/ 81945 w 92412"/>
                <a:gd name="connsiteY8" fmla="*/ 58897 h 236064"/>
                <a:gd name="connsiteX9" fmla="*/ 83775 w 92412"/>
                <a:gd name="connsiteY9" fmla="*/ 57067 h 236064"/>
                <a:gd name="connsiteX10" fmla="*/ 81945 w 92412"/>
                <a:gd name="connsiteY10" fmla="*/ 50735 h 236064"/>
                <a:gd name="connsiteX11" fmla="*/ 80399 w 92412"/>
                <a:gd name="connsiteY11" fmla="*/ 41439 h 236064"/>
                <a:gd name="connsiteX12" fmla="*/ 77160 w 92412"/>
                <a:gd name="connsiteY12" fmla="*/ 34128 h 236064"/>
                <a:gd name="connsiteX13" fmla="*/ 78697 w 92412"/>
                <a:gd name="connsiteY13" fmla="*/ 30843 h 236064"/>
                <a:gd name="connsiteX14" fmla="*/ 73262 w 92412"/>
                <a:gd name="connsiteY14" fmla="*/ 27650 h 236064"/>
                <a:gd name="connsiteX15" fmla="*/ 68477 w 92412"/>
                <a:gd name="connsiteY15" fmla="*/ 24768 h 236064"/>
                <a:gd name="connsiteX16" fmla="*/ 67223 w 92412"/>
                <a:gd name="connsiteY16" fmla="*/ 20486 h 236064"/>
                <a:gd name="connsiteX17" fmla="*/ 63206 w 92412"/>
                <a:gd name="connsiteY17" fmla="*/ 22343 h 236064"/>
                <a:gd name="connsiteX18" fmla="*/ 62346 w 92412"/>
                <a:gd name="connsiteY18" fmla="*/ 17128 h 236064"/>
                <a:gd name="connsiteX19" fmla="*/ 56939 w 92412"/>
                <a:gd name="connsiteY19" fmla="*/ 19315 h 236064"/>
                <a:gd name="connsiteX20" fmla="*/ 53956 w 92412"/>
                <a:gd name="connsiteY20" fmla="*/ 12581 h 236064"/>
                <a:gd name="connsiteX21" fmla="*/ 51046 w 92412"/>
                <a:gd name="connsiteY21" fmla="*/ 13212 h 236064"/>
                <a:gd name="connsiteX22" fmla="*/ 46856 w 92412"/>
                <a:gd name="connsiteY22" fmla="*/ 16524 h 236064"/>
                <a:gd name="connsiteX23" fmla="*/ 46774 w 92412"/>
                <a:gd name="connsiteY23" fmla="*/ 10192 h 236064"/>
                <a:gd name="connsiteX24" fmla="*/ 44788 w 92412"/>
                <a:gd name="connsiteY24" fmla="*/ 9195 h 236064"/>
                <a:gd name="connsiteX25" fmla="*/ 41357 w 92412"/>
                <a:gd name="connsiteY25" fmla="*/ 7612 h 236064"/>
                <a:gd name="connsiteX26" fmla="*/ 36407 w 92412"/>
                <a:gd name="connsiteY26" fmla="*/ 9634 h 236064"/>
                <a:gd name="connsiteX27" fmla="*/ 38484 w 92412"/>
                <a:gd name="connsiteY27" fmla="*/ 3678 h 236064"/>
                <a:gd name="connsiteX28" fmla="*/ 32289 w 92412"/>
                <a:gd name="connsiteY28" fmla="*/ 10870 h 236064"/>
                <a:gd name="connsiteX29" fmla="*/ 28666 w 92412"/>
                <a:gd name="connsiteY29" fmla="*/ 11592 h 236064"/>
                <a:gd name="connsiteX30" fmla="*/ 35108 w 92412"/>
                <a:gd name="connsiteY30" fmla="*/ 2726 h 236064"/>
                <a:gd name="connsiteX31" fmla="*/ 28355 w 92412"/>
                <a:gd name="connsiteY31" fmla="*/ 8921 h 236064"/>
                <a:gd name="connsiteX32" fmla="*/ 23076 w 92412"/>
                <a:gd name="connsiteY32" fmla="*/ 9753 h 236064"/>
                <a:gd name="connsiteX33" fmla="*/ 24796 w 92412"/>
                <a:gd name="connsiteY33" fmla="*/ 2013 h 236064"/>
                <a:gd name="connsiteX34" fmla="*/ 23057 w 92412"/>
                <a:gd name="connsiteY34" fmla="*/ 6038 h 236064"/>
                <a:gd name="connsiteX35" fmla="*/ 22234 w 92412"/>
                <a:gd name="connsiteY35" fmla="*/ 1738 h 236064"/>
                <a:gd name="connsiteX36" fmla="*/ 19141 w 92412"/>
                <a:gd name="connsiteY36" fmla="*/ 11867 h 236064"/>
                <a:gd name="connsiteX37" fmla="*/ 17028 w 92412"/>
                <a:gd name="connsiteY37" fmla="*/ 2150 h 236064"/>
                <a:gd name="connsiteX38" fmla="*/ 11007 w 92412"/>
                <a:gd name="connsiteY38" fmla="*/ 11583 h 236064"/>
                <a:gd name="connsiteX39" fmla="*/ 7988 w 92412"/>
                <a:gd name="connsiteY39" fmla="*/ 12288 h 236064"/>
                <a:gd name="connsiteX40" fmla="*/ 5499 w 92412"/>
                <a:gd name="connsiteY40" fmla="*/ 2699 h 236064"/>
                <a:gd name="connsiteX41" fmla="*/ 1336 w 92412"/>
                <a:gd name="connsiteY41" fmla="*/ 231324 h 236064"/>
                <a:gd name="connsiteX42" fmla="*/ 686 w 92412"/>
                <a:gd name="connsiteY42" fmla="*/ 235359 h 236064"/>
                <a:gd name="connsiteX43" fmla="*/ 21621 w 92412"/>
                <a:gd name="connsiteY43" fmla="*/ 233191 h 236064"/>
                <a:gd name="connsiteX44" fmla="*/ 69181 w 92412"/>
                <a:gd name="connsiteY44" fmla="*/ 235753 h 236064"/>
                <a:gd name="connsiteX45" fmla="*/ 80216 w 92412"/>
                <a:gd name="connsiteY45" fmla="*/ 234051 h 236064"/>
                <a:gd name="connsiteX46" fmla="*/ 55283 w 92412"/>
                <a:gd name="connsiteY46" fmla="*/ 227381 h 236064"/>
                <a:gd name="connsiteX47" fmla="*/ 35959 w 92412"/>
                <a:gd name="connsiteY47" fmla="*/ 212567 h 236064"/>
                <a:gd name="connsiteX48" fmla="*/ 31457 w 92412"/>
                <a:gd name="connsiteY48" fmla="*/ 199959 h 236064"/>
                <a:gd name="connsiteX49" fmla="*/ 31649 w 92412"/>
                <a:gd name="connsiteY49" fmla="*/ 182565 h 236064"/>
                <a:gd name="connsiteX50" fmla="*/ 41476 w 92412"/>
                <a:gd name="connsiteY50" fmla="*/ 178988 h 236064"/>
                <a:gd name="connsiteX51" fmla="*/ 76565 w 92412"/>
                <a:gd name="connsiteY51" fmla="*/ 176792 h 236064"/>
                <a:gd name="connsiteX52" fmla="*/ 79045 w 92412"/>
                <a:gd name="connsiteY52" fmla="*/ 163671 h 236064"/>
                <a:gd name="connsiteX53" fmla="*/ 79639 w 92412"/>
                <a:gd name="connsiteY53" fmla="*/ 155518 h 236064"/>
                <a:gd name="connsiteX54" fmla="*/ 82238 w 92412"/>
                <a:gd name="connsiteY54" fmla="*/ 149132 h 236064"/>
                <a:gd name="connsiteX55" fmla="*/ 77160 w 92412"/>
                <a:gd name="connsiteY55" fmla="*/ 143816 h 236064"/>
                <a:gd name="connsiteX56" fmla="*/ 84836 w 92412"/>
                <a:gd name="connsiteY56" fmla="*/ 137201 h 236064"/>
                <a:gd name="connsiteX57" fmla="*/ 81177 w 92412"/>
                <a:gd name="connsiteY57" fmla="*/ 128929 h 236064"/>
                <a:gd name="connsiteX58" fmla="*/ 91928 w 92412"/>
                <a:gd name="connsiteY58" fmla="*/ 121362 h 236064"/>
                <a:gd name="connsiteX59" fmla="*/ 83427 w 92412"/>
                <a:gd name="connsiteY59" fmla="*/ 106036 h 236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92412" h="236064">
                  <a:moveTo>
                    <a:pt x="59144" y="101773"/>
                  </a:moveTo>
                  <a:cubicBezTo>
                    <a:pt x="52117" y="103365"/>
                    <a:pt x="41494" y="98552"/>
                    <a:pt x="42885" y="97628"/>
                  </a:cubicBezTo>
                  <a:cubicBezTo>
                    <a:pt x="46472" y="95212"/>
                    <a:pt x="54633" y="90976"/>
                    <a:pt x="62520" y="93803"/>
                  </a:cubicBezTo>
                  <a:cubicBezTo>
                    <a:pt x="63865" y="94270"/>
                    <a:pt x="64414" y="95606"/>
                    <a:pt x="64561" y="97317"/>
                  </a:cubicBezTo>
                  <a:cubicBezTo>
                    <a:pt x="64917" y="101324"/>
                    <a:pt x="61678" y="101425"/>
                    <a:pt x="59144" y="101773"/>
                  </a:cubicBezTo>
                  <a:moveTo>
                    <a:pt x="83427" y="106036"/>
                  </a:moveTo>
                  <a:cubicBezTo>
                    <a:pt x="79768" y="101141"/>
                    <a:pt x="72823" y="94453"/>
                    <a:pt x="78578" y="87966"/>
                  </a:cubicBezTo>
                  <a:cubicBezTo>
                    <a:pt x="81588" y="85669"/>
                    <a:pt x="82485" y="83930"/>
                    <a:pt x="82833" y="80746"/>
                  </a:cubicBezTo>
                  <a:cubicBezTo>
                    <a:pt x="84059" y="69730"/>
                    <a:pt x="83491" y="64945"/>
                    <a:pt x="81945" y="58897"/>
                  </a:cubicBezTo>
                  <a:cubicBezTo>
                    <a:pt x="82211" y="58357"/>
                    <a:pt x="83354" y="59034"/>
                    <a:pt x="83775" y="57067"/>
                  </a:cubicBezTo>
                  <a:cubicBezTo>
                    <a:pt x="84919" y="51760"/>
                    <a:pt x="81945" y="50735"/>
                    <a:pt x="81945" y="50735"/>
                  </a:cubicBezTo>
                  <a:cubicBezTo>
                    <a:pt x="84196" y="48768"/>
                    <a:pt x="83986" y="41375"/>
                    <a:pt x="80399" y="41439"/>
                  </a:cubicBezTo>
                  <a:cubicBezTo>
                    <a:pt x="82366" y="38209"/>
                    <a:pt x="80673" y="32994"/>
                    <a:pt x="77160" y="34128"/>
                  </a:cubicBezTo>
                  <a:cubicBezTo>
                    <a:pt x="77160" y="34128"/>
                    <a:pt x="78944" y="33204"/>
                    <a:pt x="78697" y="30843"/>
                  </a:cubicBezTo>
                  <a:cubicBezTo>
                    <a:pt x="78230" y="26150"/>
                    <a:pt x="71524" y="30752"/>
                    <a:pt x="73262" y="27650"/>
                  </a:cubicBezTo>
                  <a:cubicBezTo>
                    <a:pt x="74177" y="26022"/>
                    <a:pt x="70407" y="20477"/>
                    <a:pt x="68477" y="24768"/>
                  </a:cubicBezTo>
                  <a:cubicBezTo>
                    <a:pt x="67342" y="24018"/>
                    <a:pt x="69273" y="21328"/>
                    <a:pt x="67223" y="20486"/>
                  </a:cubicBezTo>
                  <a:cubicBezTo>
                    <a:pt x="66025" y="20541"/>
                    <a:pt x="64762" y="21492"/>
                    <a:pt x="63206" y="22343"/>
                  </a:cubicBezTo>
                  <a:cubicBezTo>
                    <a:pt x="62786" y="20559"/>
                    <a:pt x="64625" y="19626"/>
                    <a:pt x="62346" y="17128"/>
                  </a:cubicBezTo>
                  <a:cubicBezTo>
                    <a:pt x="59272" y="14987"/>
                    <a:pt x="59062" y="18153"/>
                    <a:pt x="56939" y="19315"/>
                  </a:cubicBezTo>
                  <a:cubicBezTo>
                    <a:pt x="53014" y="18427"/>
                    <a:pt x="62301" y="16103"/>
                    <a:pt x="53956" y="12581"/>
                  </a:cubicBezTo>
                  <a:cubicBezTo>
                    <a:pt x="51824" y="17686"/>
                    <a:pt x="51998" y="13907"/>
                    <a:pt x="51046" y="13212"/>
                  </a:cubicBezTo>
                  <a:cubicBezTo>
                    <a:pt x="50479" y="12791"/>
                    <a:pt x="49198" y="14136"/>
                    <a:pt x="46856" y="16524"/>
                  </a:cubicBezTo>
                  <a:cubicBezTo>
                    <a:pt x="48082" y="13148"/>
                    <a:pt x="50891" y="8994"/>
                    <a:pt x="46774" y="10192"/>
                  </a:cubicBezTo>
                  <a:cubicBezTo>
                    <a:pt x="42089" y="12297"/>
                    <a:pt x="44843" y="9543"/>
                    <a:pt x="44788" y="9195"/>
                  </a:cubicBezTo>
                  <a:cubicBezTo>
                    <a:pt x="48841" y="7365"/>
                    <a:pt x="41046" y="3010"/>
                    <a:pt x="41357" y="7612"/>
                  </a:cubicBezTo>
                  <a:cubicBezTo>
                    <a:pt x="41256" y="10741"/>
                    <a:pt x="34504" y="13413"/>
                    <a:pt x="36407" y="9634"/>
                  </a:cubicBezTo>
                  <a:cubicBezTo>
                    <a:pt x="37679" y="4876"/>
                    <a:pt x="43507" y="12150"/>
                    <a:pt x="38484" y="3678"/>
                  </a:cubicBezTo>
                  <a:cubicBezTo>
                    <a:pt x="35355" y="7228"/>
                    <a:pt x="32811" y="9570"/>
                    <a:pt x="32289" y="10870"/>
                  </a:cubicBezTo>
                  <a:cubicBezTo>
                    <a:pt x="29856" y="20605"/>
                    <a:pt x="31201" y="11730"/>
                    <a:pt x="28666" y="11592"/>
                  </a:cubicBezTo>
                  <a:cubicBezTo>
                    <a:pt x="32042" y="9341"/>
                    <a:pt x="36379" y="5325"/>
                    <a:pt x="35108" y="2726"/>
                  </a:cubicBezTo>
                  <a:cubicBezTo>
                    <a:pt x="31448" y="2452"/>
                    <a:pt x="23039" y="8427"/>
                    <a:pt x="28355" y="8921"/>
                  </a:cubicBezTo>
                  <a:cubicBezTo>
                    <a:pt x="27953" y="10815"/>
                    <a:pt x="24869" y="13065"/>
                    <a:pt x="23076" y="9753"/>
                  </a:cubicBezTo>
                  <a:cubicBezTo>
                    <a:pt x="26031" y="8976"/>
                    <a:pt x="31118" y="-943"/>
                    <a:pt x="24796" y="2013"/>
                  </a:cubicBezTo>
                  <a:cubicBezTo>
                    <a:pt x="24192" y="2607"/>
                    <a:pt x="24192" y="4373"/>
                    <a:pt x="23057" y="6038"/>
                  </a:cubicBezTo>
                  <a:cubicBezTo>
                    <a:pt x="21557" y="4684"/>
                    <a:pt x="22755" y="2589"/>
                    <a:pt x="22234" y="1738"/>
                  </a:cubicBezTo>
                  <a:cubicBezTo>
                    <a:pt x="17192" y="-2910"/>
                    <a:pt x="18949" y="9195"/>
                    <a:pt x="19141" y="11867"/>
                  </a:cubicBezTo>
                  <a:cubicBezTo>
                    <a:pt x="12544" y="7786"/>
                    <a:pt x="18739" y="8921"/>
                    <a:pt x="17028" y="2150"/>
                  </a:cubicBezTo>
                  <a:cubicBezTo>
                    <a:pt x="11565" y="3138"/>
                    <a:pt x="10092" y="5462"/>
                    <a:pt x="11007" y="11583"/>
                  </a:cubicBezTo>
                  <a:cubicBezTo>
                    <a:pt x="10266" y="13056"/>
                    <a:pt x="8894" y="16442"/>
                    <a:pt x="7988" y="12288"/>
                  </a:cubicBezTo>
                  <a:cubicBezTo>
                    <a:pt x="10943" y="8417"/>
                    <a:pt x="10659" y="2854"/>
                    <a:pt x="5499" y="2699"/>
                  </a:cubicBezTo>
                  <a:cubicBezTo>
                    <a:pt x="13825" y="78862"/>
                    <a:pt x="13212" y="155839"/>
                    <a:pt x="1336" y="231324"/>
                  </a:cubicBezTo>
                  <a:lnTo>
                    <a:pt x="686" y="235359"/>
                  </a:lnTo>
                  <a:cubicBezTo>
                    <a:pt x="6670" y="235295"/>
                    <a:pt x="15344" y="233511"/>
                    <a:pt x="21621" y="233191"/>
                  </a:cubicBezTo>
                  <a:cubicBezTo>
                    <a:pt x="39673" y="233795"/>
                    <a:pt x="39307" y="236146"/>
                    <a:pt x="69181" y="235753"/>
                  </a:cubicBezTo>
                  <a:cubicBezTo>
                    <a:pt x="76062" y="235076"/>
                    <a:pt x="77992" y="233959"/>
                    <a:pt x="80216" y="234051"/>
                  </a:cubicBezTo>
                  <a:cubicBezTo>
                    <a:pt x="78029" y="224819"/>
                    <a:pt x="62941" y="230052"/>
                    <a:pt x="55283" y="227381"/>
                  </a:cubicBezTo>
                  <a:cubicBezTo>
                    <a:pt x="42308" y="226127"/>
                    <a:pt x="40076" y="218332"/>
                    <a:pt x="35959" y="212567"/>
                  </a:cubicBezTo>
                  <a:cubicBezTo>
                    <a:pt x="34083" y="209347"/>
                    <a:pt x="31384" y="205311"/>
                    <a:pt x="31457" y="199959"/>
                  </a:cubicBezTo>
                  <a:cubicBezTo>
                    <a:pt x="30450" y="193023"/>
                    <a:pt x="31786" y="189354"/>
                    <a:pt x="31649" y="182565"/>
                  </a:cubicBezTo>
                  <a:cubicBezTo>
                    <a:pt x="32244" y="177551"/>
                    <a:pt x="37944" y="178567"/>
                    <a:pt x="41476" y="178988"/>
                  </a:cubicBezTo>
                  <a:cubicBezTo>
                    <a:pt x="52712" y="180104"/>
                    <a:pt x="71597" y="178283"/>
                    <a:pt x="76565" y="176792"/>
                  </a:cubicBezTo>
                  <a:cubicBezTo>
                    <a:pt x="83674" y="174641"/>
                    <a:pt x="83839" y="170240"/>
                    <a:pt x="79045" y="163671"/>
                  </a:cubicBezTo>
                  <a:cubicBezTo>
                    <a:pt x="78020" y="160423"/>
                    <a:pt x="78203" y="158410"/>
                    <a:pt x="79639" y="155518"/>
                  </a:cubicBezTo>
                  <a:cubicBezTo>
                    <a:pt x="81597" y="153322"/>
                    <a:pt x="84123" y="151849"/>
                    <a:pt x="82238" y="149132"/>
                  </a:cubicBezTo>
                  <a:cubicBezTo>
                    <a:pt x="82238" y="149132"/>
                    <a:pt x="65924" y="145710"/>
                    <a:pt x="77160" y="143816"/>
                  </a:cubicBezTo>
                  <a:cubicBezTo>
                    <a:pt x="88661" y="141885"/>
                    <a:pt x="84836" y="137201"/>
                    <a:pt x="84836" y="137201"/>
                  </a:cubicBezTo>
                  <a:cubicBezTo>
                    <a:pt x="84836" y="137201"/>
                    <a:pt x="82942" y="132470"/>
                    <a:pt x="81177" y="128929"/>
                  </a:cubicBezTo>
                  <a:cubicBezTo>
                    <a:pt x="79877" y="126321"/>
                    <a:pt x="90747" y="125498"/>
                    <a:pt x="91928" y="121362"/>
                  </a:cubicBezTo>
                  <a:cubicBezTo>
                    <a:pt x="94526" y="117849"/>
                    <a:pt x="86291" y="109980"/>
                    <a:pt x="83427" y="106036"/>
                  </a:cubicBezTo>
                </a:path>
              </a:pathLst>
            </a:custGeom>
            <a:solidFill>
              <a:srgbClr val="2F469C"/>
            </a:solidFill>
            <a:ln w="9525" cap="flat">
              <a:noFill/>
              <a:prstDash val="solid"/>
              <a:miter/>
            </a:ln>
          </p:spPr>
          <p:txBody>
            <a:bodyPr rtlCol="0" anchor="ctr"/>
            <a:lstStyle/>
            <a:p>
              <a:endParaRPr lang="en-US"/>
            </a:p>
          </p:txBody>
        </p:sp>
        <p:sp>
          <p:nvSpPr>
            <p:cNvPr id="26" name="Freeform: Shape 18">
              <a:extLst>
                <a:ext uri="{FF2B5EF4-FFF2-40B4-BE49-F238E27FC236}">
                  <a16:creationId xmlns:a16="http://schemas.microsoft.com/office/drawing/2014/main" id="{23C0A7BE-608B-4D4F-B9E5-F869292F8A38}"/>
                </a:ext>
              </a:extLst>
            </p:cNvPr>
            <p:cNvSpPr/>
            <p:nvPr/>
          </p:nvSpPr>
          <p:spPr>
            <a:xfrm>
              <a:off x="11309880" y="6178139"/>
              <a:ext cx="261683" cy="447424"/>
            </a:xfrm>
            <a:custGeom>
              <a:avLst/>
              <a:gdLst>
                <a:gd name="connsiteX0" fmla="*/ 256312 w 261682"/>
                <a:gd name="connsiteY0" fmla="*/ 273395 h 447424"/>
                <a:gd name="connsiteX1" fmla="*/ 208193 w 261682"/>
                <a:gd name="connsiteY1" fmla="*/ 447378 h 447424"/>
                <a:gd name="connsiteX2" fmla="*/ 208166 w 261682"/>
                <a:gd name="connsiteY2" fmla="*/ 447378 h 447424"/>
                <a:gd name="connsiteX3" fmla="*/ 686 w 261682"/>
                <a:gd name="connsiteY3" fmla="*/ 447378 h 447424"/>
                <a:gd name="connsiteX4" fmla="*/ 686 w 261682"/>
                <a:gd name="connsiteY4" fmla="*/ 686 h 447424"/>
                <a:gd name="connsiteX5" fmla="*/ 256037 w 261682"/>
                <a:gd name="connsiteY5" fmla="*/ 686 h 447424"/>
                <a:gd name="connsiteX6" fmla="*/ 261088 w 261682"/>
                <a:gd name="connsiteY6" fmla="*/ 40744 h 447424"/>
                <a:gd name="connsiteX7" fmla="*/ 257126 w 261682"/>
                <a:gd name="connsiteY7" fmla="*/ 45676 h 447424"/>
                <a:gd name="connsiteX8" fmla="*/ 259313 w 261682"/>
                <a:gd name="connsiteY8" fmla="*/ 50534 h 447424"/>
                <a:gd name="connsiteX9" fmla="*/ 257410 w 261682"/>
                <a:gd name="connsiteY9" fmla="*/ 51440 h 447424"/>
                <a:gd name="connsiteX10" fmla="*/ 255296 w 261682"/>
                <a:gd name="connsiteY10" fmla="*/ 48494 h 447424"/>
                <a:gd name="connsiteX11" fmla="*/ 249660 w 261682"/>
                <a:gd name="connsiteY11" fmla="*/ 42656 h 447424"/>
                <a:gd name="connsiteX12" fmla="*/ 251847 w 261682"/>
                <a:gd name="connsiteY12" fmla="*/ 52648 h 447424"/>
                <a:gd name="connsiteX13" fmla="*/ 243841 w 261682"/>
                <a:gd name="connsiteY13" fmla="*/ 50461 h 447424"/>
                <a:gd name="connsiteX14" fmla="*/ 241160 w 261682"/>
                <a:gd name="connsiteY14" fmla="*/ 44550 h 447424"/>
                <a:gd name="connsiteX15" fmla="*/ 241297 w 261682"/>
                <a:gd name="connsiteY15" fmla="*/ 53965 h 447424"/>
                <a:gd name="connsiteX16" fmla="*/ 237052 w 261682"/>
                <a:gd name="connsiteY16" fmla="*/ 53224 h 447424"/>
                <a:gd name="connsiteX17" fmla="*/ 236750 w 261682"/>
                <a:gd name="connsiteY17" fmla="*/ 45813 h 447424"/>
                <a:gd name="connsiteX18" fmla="*/ 230684 w 261682"/>
                <a:gd name="connsiteY18" fmla="*/ 57708 h 447424"/>
                <a:gd name="connsiteX19" fmla="*/ 229339 w 261682"/>
                <a:gd name="connsiteY19" fmla="*/ 47222 h 447424"/>
                <a:gd name="connsiteX20" fmla="*/ 223968 w 261682"/>
                <a:gd name="connsiteY20" fmla="*/ 57589 h 447424"/>
                <a:gd name="connsiteX21" fmla="*/ 221122 w 261682"/>
                <a:gd name="connsiteY21" fmla="*/ 64680 h 447424"/>
                <a:gd name="connsiteX22" fmla="*/ 216877 w 261682"/>
                <a:gd name="connsiteY22" fmla="*/ 62218 h 447424"/>
                <a:gd name="connsiteX23" fmla="*/ 218295 w 261682"/>
                <a:gd name="connsiteY23" fmla="*/ 55100 h 447424"/>
                <a:gd name="connsiteX24" fmla="*/ 211679 w 261682"/>
                <a:gd name="connsiteY24" fmla="*/ 60389 h 447424"/>
                <a:gd name="connsiteX25" fmla="*/ 208559 w 261682"/>
                <a:gd name="connsiteY25" fmla="*/ 55997 h 447424"/>
                <a:gd name="connsiteX26" fmla="*/ 206729 w 261682"/>
                <a:gd name="connsiteY26" fmla="*/ 62292 h 447424"/>
                <a:gd name="connsiteX27" fmla="*/ 209072 w 261682"/>
                <a:gd name="connsiteY27" fmla="*/ 65384 h 447424"/>
                <a:gd name="connsiteX28" fmla="*/ 209776 w 261682"/>
                <a:gd name="connsiteY28" fmla="*/ 67013 h 447424"/>
                <a:gd name="connsiteX29" fmla="*/ 197461 w 261682"/>
                <a:gd name="connsiteY29" fmla="*/ 65247 h 447424"/>
                <a:gd name="connsiteX30" fmla="*/ 205128 w 261682"/>
                <a:gd name="connsiteY30" fmla="*/ 69685 h 447424"/>
                <a:gd name="connsiteX31" fmla="*/ 196646 w 261682"/>
                <a:gd name="connsiteY31" fmla="*/ 73281 h 447424"/>
                <a:gd name="connsiteX32" fmla="*/ 187606 w 261682"/>
                <a:gd name="connsiteY32" fmla="*/ 68422 h 447424"/>
                <a:gd name="connsiteX33" fmla="*/ 182821 w 261682"/>
                <a:gd name="connsiteY33" fmla="*/ 68193 h 447424"/>
                <a:gd name="connsiteX34" fmla="*/ 193590 w 261682"/>
                <a:gd name="connsiteY34" fmla="*/ 76574 h 447424"/>
                <a:gd name="connsiteX35" fmla="*/ 197671 w 261682"/>
                <a:gd name="connsiteY35" fmla="*/ 75522 h 447424"/>
                <a:gd name="connsiteX36" fmla="*/ 201102 w 261682"/>
                <a:gd name="connsiteY36" fmla="*/ 79466 h 447424"/>
                <a:gd name="connsiteX37" fmla="*/ 188887 w 261682"/>
                <a:gd name="connsiteY37" fmla="*/ 80024 h 447424"/>
                <a:gd name="connsiteX38" fmla="*/ 187689 w 261682"/>
                <a:gd name="connsiteY38" fmla="*/ 79887 h 447424"/>
                <a:gd name="connsiteX39" fmla="*/ 187241 w 261682"/>
                <a:gd name="connsiteY39" fmla="*/ 78789 h 447424"/>
                <a:gd name="connsiteX40" fmla="*/ 177633 w 261682"/>
                <a:gd name="connsiteY40" fmla="*/ 77361 h 447424"/>
                <a:gd name="connsiteX41" fmla="*/ 182556 w 261682"/>
                <a:gd name="connsiteY41" fmla="*/ 83556 h 447424"/>
                <a:gd name="connsiteX42" fmla="*/ 186856 w 261682"/>
                <a:gd name="connsiteY42" fmla="*/ 83757 h 447424"/>
                <a:gd name="connsiteX43" fmla="*/ 188192 w 261682"/>
                <a:gd name="connsiteY43" fmla="*/ 82558 h 447424"/>
                <a:gd name="connsiteX44" fmla="*/ 194185 w 261682"/>
                <a:gd name="connsiteY44" fmla="*/ 90043 h 447424"/>
                <a:gd name="connsiteX45" fmla="*/ 186271 w 261682"/>
                <a:gd name="connsiteY45" fmla="*/ 91754 h 447424"/>
                <a:gd name="connsiteX46" fmla="*/ 169682 w 261682"/>
                <a:gd name="connsiteY46" fmla="*/ 85367 h 447424"/>
                <a:gd name="connsiteX47" fmla="*/ 180973 w 261682"/>
                <a:gd name="connsiteY47" fmla="*/ 93840 h 447424"/>
                <a:gd name="connsiteX48" fmla="*/ 176865 w 261682"/>
                <a:gd name="connsiteY48" fmla="*/ 97253 h 447424"/>
                <a:gd name="connsiteX49" fmla="*/ 183270 w 261682"/>
                <a:gd name="connsiteY49" fmla="*/ 102340 h 447424"/>
                <a:gd name="connsiteX50" fmla="*/ 179802 w 261682"/>
                <a:gd name="connsiteY50" fmla="*/ 106467 h 447424"/>
                <a:gd name="connsiteX51" fmla="*/ 171796 w 261682"/>
                <a:gd name="connsiteY51" fmla="*/ 99220 h 447424"/>
                <a:gd name="connsiteX52" fmla="*/ 170744 w 261682"/>
                <a:gd name="connsiteY52" fmla="*/ 105131 h 447424"/>
                <a:gd name="connsiteX53" fmla="*/ 163213 w 261682"/>
                <a:gd name="connsiteY53" fmla="*/ 99083 h 447424"/>
                <a:gd name="connsiteX54" fmla="*/ 164540 w 261682"/>
                <a:gd name="connsiteY54" fmla="*/ 104921 h 447424"/>
                <a:gd name="connsiteX55" fmla="*/ 156735 w 261682"/>
                <a:gd name="connsiteY55" fmla="*/ 108095 h 447424"/>
                <a:gd name="connsiteX56" fmla="*/ 172857 w 261682"/>
                <a:gd name="connsiteY56" fmla="*/ 110593 h 447424"/>
                <a:gd name="connsiteX57" fmla="*/ 175456 w 261682"/>
                <a:gd name="connsiteY57" fmla="*/ 110127 h 447424"/>
                <a:gd name="connsiteX58" fmla="*/ 178759 w 261682"/>
                <a:gd name="connsiteY58" fmla="*/ 111527 h 447424"/>
                <a:gd name="connsiteX59" fmla="*/ 170039 w 261682"/>
                <a:gd name="connsiteY59" fmla="*/ 114766 h 447424"/>
                <a:gd name="connsiteX60" fmla="*/ 162134 w 261682"/>
                <a:gd name="connsiteY60" fmla="*/ 124071 h 447424"/>
                <a:gd name="connsiteX61" fmla="*/ 170039 w 261682"/>
                <a:gd name="connsiteY61" fmla="*/ 124108 h 447424"/>
                <a:gd name="connsiteX62" fmla="*/ 174257 w 261682"/>
                <a:gd name="connsiteY62" fmla="*/ 123074 h 447424"/>
                <a:gd name="connsiteX63" fmla="*/ 176544 w 261682"/>
                <a:gd name="connsiteY63" fmla="*/ 123797 h 447424"/>
                <a:gd name="connsiteX64" fmla="*/ 166370 w 261682"/>
                <a:gd name="connsiteY64" fmla="*/ 131574 h 447424"/>
                <a:gd name="connsiteX65" fmla="*/ 171512 w 261682"/>
                <a:gd name="connsiteY65" fmla="*/ 138052 h 447424"/>
                <a:gd name="connsiteX66" fmla="*/ 162152 w 261682"/>
                <a:gd name="connsiteY66" fmla="*/ 137000 h 447424"/>
                <a:gd name="connsiteX67" fmla="*/ 172198 w 261682"/>
                <a:gd name="connsiteY67" fmla="*/ 145125 h 447424"/>
                <a:gd name="connsiteX68" fmla="*/ 165958 w 261682"/>
                <a:gd name="connsiteY68" fmla="*/ 150871 h 447424"/>
                <a:gd name="connsiteX69" fmla="*/ 166855 w 261682"/>
                <a:gd name="connsiteY69" fmla="*/ 154229 h 447424"/>
                <a:gd name="connsiteX70" fmla="*/ 169389 w 261682"/>
                <a:gd name="connsiteY70" fmla="*/ 154503 h 447424"/>
                <a:gd name="connsiteX71" fmla="*/ 163479 w 261682"/>
                <a:gd name="connsiteY71" fmla="*/ 159481 h 447424"/>
                <a:gd name="connsiteX72" fmla="*/ 169947 w 261682"/>
                <a:gd name="connsiteY72" fmla="*/ 160597 h 447424"/>
                <a:gd name="connsiteX73" fmla="*/ 167111 w 261682"/>
                <a:gd name="connsiteY73" fmla="*/ 164788 h 447424"/>
                <a:gd name="connsiteX74" fmla="*/ 176526 w 261682"/>
                <a:gd name="connsiteY74" fmla="*/ 164788 h 447424"/>
                <a:gd name="connsiteX75" fmla="*/ 170899 w 261682"/>
                <a:gd name="connsiteY75" fmla="*/ 170479 h 447424"/>
                <a:gd name="connsiteX76" fmla="*/ 178493 w 261682"/>
                <a:gd name="connsiteY76" fmla="*/ 172876 h 447424"/>
                <a:gd name="connsiteX77" fmla="*/ 177148 w 261682"/>
                <a:gd name="connsiteY77" fmla="*/ 178942 h 447424"/>
                <a:gd name="connsiteX78" fmla="*/ 184047 w 261682"/>
                <a:gd name="connsiteY78" fmla="*/ 175356 h 447424"/>
                <a:gd name="connsiteX79" fmla="*/ 186929 w 261682"/>
                <a:gd name="connsiteY79" fmla="*/ 183664 h 447424"/>
                <a:gd name="connsiteX80" fmla="*/ 189043 w 261682"/>
                <a:gd name="connsiteY80" fmla="*/ 190206 h 447424"/>
                <a:gd name="connsiteX81" fmla="*/ 194176 w 261682"/>
                <a:gd name="connsiteY81" fmla="*/ 179290 h 447424"/>
                <a:gd name="connsiteX82" fmla="*/ 199693 w 261682"/>
                <a:gd name="connsiteY82" fmla="*/ 180589 h 447424"/>
                <a:gd name="connsiteX83" fmla="*/ 196674 w 261682"/>
                <a:gd name="connsiteY83" fmla="*/ 191148 h 447424"/>
                <a:gd name="connsiteX84" fmla="*/ 210673 w 261682"/>
                <a:gd name="connsiteY84" fmla="*/ 184441 h 447424"/>
                <a:gd name="connsiteX85" fmla="*/ 208587 w 261682"/>
                <a:gd name="connsiteY85" fmla="*/ 191651 h 447424"/>
                <a:gd name="connsiteX86" fmla="*/ 196152 w 261682"/>
                <a:gd name="connsiteY86" fmla="*/ 198797 h 447424"/>
                <a:gd name="connsiteX87" fmla="*/ 205860 w 261682"/>
                <a:gd name="connsiteY87" fmla="*/ 198239 h 447424"/>
                <a:gd name="connsiteX88" fmla="*/ 208669 w 261682"/>
                <a:gd name="connsiteY88" fmla="*/ 195915 h 447424"/>
                <a:gd name="connsiteX89" fmla="*/ 210289 w 261682"/>
                <a:gd name="connsiteY89" fmla="*/ 202658 h 447424"/>
                <a:gd name="connsiteX90" fmla="*/ 213674 w 261682"/>
                <a:gd name="connsiteY90" fmla="*/ 200902 h 447424"/>
                <a:gd name="connsiteX91" fmla="*/ 213601 w 261682"/>
                <a:gd name="connsiteY91" fmla="*/ 208148 h 447424"/>
                <a:gd name="connsiteX92" fmla="*/ 216547 w 261682"/>
                <a:gd name="connsiteY92" fmla="*/ 205751 h 447424"/>
                <a:gd name="connsiteX93" fmla="*/ 220848 w 261682"/>
                <a:gd name="connsiteY93" fmla="*/ 207087 h 447424"/>
                <a:gd name="connsiteX94" fmla="*/ 219301 w 261682"/>
                <a:gd name="connsiteY94" fmla="*/ 199218 h 447424"/>
                <a:gd name="connsiteX95" fmla="*/ 224636 w 261682"/>
                <a:gd name="connsiteY95" fmla="*/ 199493 h 447424"/>
                <a:gd name="connsiteX96" fmla="*/ 225624 w 261682"/>
                <a:gd name="connsiteY96" fmla="*/ 210253 h 447424"/>
                <a:gd name="connsiteX97" fmla="*/ 233044 w 261682"/>
                <a:gd name="connsiteY97" fmla="*/ 204516 h 447424"/>
                <a:gd name="connsiteX98" fmla="*/ 231114 w 261682"/>
                <a:gd name="connsiteY98" fmla="*/ 214123 h 447424"/>
                <a:gd name="connsiteX99" fmla="*/ 234773 w 261682"/>
                <a:gd name="connsiteY99" fmla="*/ 222285 h 447424"/>
                <a:gd name="connsiteX100" fmla="*/ 239422 w 261682"/>
                <a:gd name="connsiteY100" fmla="*/ 223127 h 447424"/>
                <a:gd name="connsiteX101" fmla="*/ 242798 w 261682"/>
                <a:gd name="connsiteY101" fmla="*/ 219320 h 447424"/>
                <a:gd name="connsiteX102" fmla="*/ 242459 w 261682"/>
                <a:gd name="connsiteY102" fmla="*/ 230858 h 447424"/>
                <a:gd name="connsiteX103" fmla="*/ 238799 w 261682"/>
                <a:gd name="connsiteY103" fmla="*/ 239541 h 447424"/>
                <a:gd name="connsiteX104" fmla="*/ 228991 w 261682"/>
                <a:gd name="connsiteY104" fmla="*/ 258628 h 447424"/>
                <a:gd name="connsiteX105" fmla="*/ 188000 w 261682"/>
                <a:gd name="connsiteY105" fmla="*/ 271602 h 447424"/>
                <a:gd name="connsiteX106" fmla="*/ 206748 w 261682"/>
                <a:gd name="connsiteY106" fmla="*/ 272078 h 447424"/>
                <a:gd name="connsiteX107" fmla="*/ 214854 w 261682"/>
                <a:gd name="connsiteY107" fmla="*/ 273084 h 447424"/>
                <a:gd name="connsiteX108" fmla="*/ 235002 w 261682"/>
                <a:gd name="connsiteY108" fmla="*/ 273084 h 447424"/>
                <a:gd name="connsiteX109" fmla="*/ 256285 w 261682"/>
                <a:gd name="connsiteY109" fmla="*/ 273304 h 447424"/>
                <a:gd name="connsiteX110" fmla="*/ 256312 w 261682"/>
                <a:gd name="connsiteY110" fmla="*/ 273395 h 447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61682" h="447424">
                  <a:moveTo>
                    <a:pt x="256312" y="273395"/>
                  </a:moveTo>
                  <a:cubicBezTo>
                    <a:pt x="247107" y="330023"/>
                    <a:pt x="231480" y="387612"/>
                    <a:pt x="208193" y="447378"/>
                  </a:cubicBezTo>
                  <a:lnTo>
                    <a:pt x="208166" y="447378"/>
                  </a:lnTo>
                  <a:lnTo>
                    <a:pt x="686" y="447378"/>
                  </a:lnTo>
                  <a:lnTo>
                    <a:pt x="686" y="686"/>
                  </a:lnTo>
                  <a:lnTo>
                    <a:pt x="256037" y="686"/>
                  </a:lnTo>
                  <a:cubicBezTo>
                    <a:pt x="258160" y="15390"/>
                    <a:pt x="259578" y="26168"/>
                    <a:pt x="261088" y="40744"/>
                  </a:cubicBezTo>
                  <a:cubicBezTo>
                    <a:pt x="261088" y="40744"/>
                    <a:pt x="256715" y="42098"/>
                    <a:pt x="257126" y="45676"/>
                  </a:cubicBezTo>
                  <a:cubicBezTo>
                    <a:pt x="257584" y="49601"/>
                    <a:pt x="259313" y="50534"/>
                    <a:pt x="259313" y="50534"/>
                  </a:cubicBezTo>
                  <a:lnTo>
                    <a:pt x="257410" y="51440"/>
                  </a:lnTo>
                  <a:cubicBezTo>
                    <a:pt x="257410" y="51440"/>
                    <a:pt x="255305" y="48375"/>
                    <a:pt x="255296" y="48494"/>
                  </a:cubicBezTo>
                  <a:cubicBezTo>
                    <a:pt x="255296" y="45474"/>
                    <a:pt x="256568" y="40964"/>
                    <a:pt x="249660" y="42656"/>
                  </a:cubicBezTo>
                  <a:cubicBezTo>
                    <a:pt x="247272" y="47927"/>
                    <a:pt x="253466" y="49061"/>
                    <a:pt x="251847" y="52648"/>
                  </a:cubicBezTo>
                  <a:cubicBezTo>
                    <a:pt x="244518" y="53069"/>
                    <a:pt x="249660" y="47158"/>
                    <a:pt x="243841" y="50461"/>
                  </a:cubicBezTo>
                  <a:cubicBezTo>
                    <a:pt x="244225" y="48768"/>
                    <a:pt x="242999" y="44257"/>
                    <a:pt x="241160" y="44550"/>
                  </a:cubicBezTo>
                  <a:cubicBezTo>
                    <a:pt x="240364" y="47103"/>
                    <a:pt x="238424" y="51385"/>
                    <a:pt x="241297" y="53965"/>
                  </a:cubicBezTo>
                  <a:cubicBezTo>
                    <a:pt x="240391" y="54578"/>
                    <a:pt x="237683" y="54167"/>
                    <a:pt x="237052" y="53224"/>
                  </a:cubicBezTo>
                  <a:cubicBezTo>
                    <a:pt x="236201" y="51952"/>
                    <a:pt x="239010" y="49757"/>
                    <a:pt x="236750" y="45813"/>
                  </a:cubicBezTo>
                  <a:cubicBezTo>
                    <a:pt x="229997" y="48723"/>
                    <a:pt x="236265" y="55237"/>
                    <a:pt x="230684" y="57708"/>
                  </a:cubicBezTo>
                  <a:cubicBezTo>
                    <a:pt x="224562" y="56930"/>
                    <a:pt x="234234" y="51715"/>
                    <a:pt x="229339" y="47222"/>
                  </a:cubicBezTo>
                  <a:cubicBezTo>
                    <a:pt x="223858" y="48494"/>
                    <a:pt x="221726" y="54212"/>
                    <a:pt x="223968" y="57589"/>
                  </a:cubicBezTo>
                  <a:cubicBezTo>
                    <a:pt x="223849" y="60581"/>
                    <a:pt x="221515" y="62090"/>
                    <a:pt x="221122" y="64680"/>
                  </a:cubicBezTo>
                  <a:cubicBezTo>
                    <a:pt x="218368" y="64250"/>
                    <a:pt x="217197" y="63243"/>
                    <a:pt x="216877" y="62218"/>
                  </a:cubicBezTo>
                  <a:cubicBezTo>
                    <a:pt x="216529" y="60306"/>
                    <a:pt x="221881" y="59318"/>
                    <a:pt x="218295" y="55100"/>
                  </a:cubicBezTo>
                  <a:cubicBezTo>
                    <a:pt x="212457" y="56015"/>
                    <a:pt x="216328" y="65448"/>
                    <a:pt x="211679" y="60389"/>
                  </a:cubicBezTo>
                  <a:cubicBezTo>
                    <a:pt x="211185" y="58202"/>
                    <a:pt x="209694" y="56235"/>
                    <a:pt x="208559" y="55997"/>
                  </a:cubicBezTo>
                  <a:cubicBezTo>
                    <a:pt x="206336" y="57607"/>
                    <a:pt x="205293" y="60105"/>
                    <a:pt x="206729" y="62292"/>
                  </a:cubicBezTo>
                  <a:lnTo>
                    <a:pt x="209072" y="65384"/>
                  </a:lnTo>
                  <a:cubicBezTo>
                    <a:pt x="208770" y="65302"/>
                    <a:pt x="210078" y="67095"/>
                    <a:pt x="209776" y="67013"/>
                  </a:cubicBezTo>
                  <a:cubicBezTo>
                    <a:pt x="205906" y="63911"/>
                    <a:pt x="200736" y="61770"/>
                    <a:pt x="197461" y="65247"/>
                  </a:cubicBezTo>
                  <a:cubicBezTo>
                    <a:pt x="197882" y="68495"/>
                    <a:pt x="200700" y="68697"/>
                    <a:pt x="205128" y="69685"/>
                  </a:cubicBezTo>
                  <a:cubicBezTo>
                    <a:pt x="199529" y="70206"/>
                    <a:pt x="198476" y="72173"/>
                    <a:pt x="196646" y="73281"/>
                  </a:cubicBezTo>
                  <a:cubicBezTo>
                    <a:pt x="195997" y="69584"/>
                    <a:pt x="191669" y="69017"/>
                    <a:pt x="187606" y="68422"/>
                  </a:cubicBezTo>
                  <a:cubicBezTo>
                    <a:pt x="185356" y="68980"/>
                    <a:pt x="183873" y="67397"/>
                    <a:pt x="182821" y="68193"/>
                  </a:cubicBezTo>
                  <a:cubicBezTo>
                    <a:pt x="184523" y="72393"/>
                    <a:pt x="188622" y="75586"/>
                    <a:pt x="193590" y="76574"/>
                  </a:cubicBezTo>
                  <a:cubicBezTo>
                    <a:pt x="195832" y="76318"/>
                    <a:pt x="196125" y="76373"/>
                    <a:pt x="197671" y="75522"/>
                  </a:cubicBezTo>
                  <a:cubicBezTo>
                    <a:pt x="200672" y="76922"/>
                    <a:pt x="200316" y="77371"/>
                    <a:pt x="201102" y="79466"/>
                  </a:cubicBezTo>
                  <a:cubicBezTo>
                    <a:pt x="196747" y="81415"/>
                    <a:pt x="193234" y="78889"/>
                    <a:pt x="188887" y="80024"/>
                  </a:cubicBezTo>
                  <a:cubicBezTo>
                    <a:pt x="188897" y="80180"/>
                    <a:pt x="187744" y="80180"/>
                    <a:pt x="187689" y="79887"/>
                  </a:cubicBezTo>
                  <a:cubicBezTo>
                    <a:pt x="187753" y="79832"/>
                    <a:pt x="187186" y="78844"/>
                    <a:pt x="187241" y="78789"/>
                  </a:cubicBezTo>
                  <a:cubicBezTo>
                    <a:pt x="185365" y="75175"/>
                    <a:pt x="180305" y="76584"/>
                    <a:pt x="177633" y="77361"/>
                  </a:cubicBezTo>
                  <a:cubicBezTo>
                    <a:pt x="177240" y="80253"/>
                    <a:pt x="180159" y="82568"/>
                    <a:pt x="182556" y="83556"/>
                  </a:cubicBezTo>
                  <a:cubicBezTo>
                    <a:pt x="185795" y="84709"/>
                    <a:pt x="186856" y="83766"/>
                    <a:pt x="186856" y="83757"/>
                  </a:cubicBezTo>
                  <a:lnTo>
                    <a:pt x="188192" y="82558"/>
                  </a:lnTo>
                  <a:cubicBezTo>
                    <a:pt x="189601" y="87691"/>
                    <a:pt x="191431" y="87948"/>
                    <a:pt x="194185" y="90043"/>
                  </a:cubicBezTo>
                  <a:cubicBezTo>
                    <a:pt x="191175" y="91141"/>
                    <a:pt x="190059" y="92056"/>
                    <a:pt x="186271" y="91754"/>
                  </a:cubicBezTo>
                  <a:cubicBezTo>
                    <a:pt x="181998" y="85166"/>
                    <a:pt x="169197" y="82284"/>
                    <a:pt x="169682" y="85367"/>
                  </a:cubicBezTo>
                  <a:cubicBezTo>
                    <a:pt x="171512" y="92193"/>
                    <a:pt x="180973" y="93840"/>
                    <a:pt x="180973" y="93840"/>
                  </a:cubicBezTo>
                  <a:cubicBezTo>
                    <a:pt x="180973" y="93840"/>
                    <a:pt x="176023" y="95670"/>
                    <a:pt x="176865" y="97253"/>
                  </a:cubicBezTo>
                  <a:cubicBezTo>
                    <a:pt x="177697" y="98863"/>
                    <a:pt x="184184" y="99842"/>
                    <a:pt x="183270" y="102340"/>
                  </a:cubicBezTo>
                  <a:cubicBezTo>
                    <a:pt x="176508" y="99339"/>
                    <a:pt x="175209" y="100565"/>
                    <a:pt x="179802" y="106467"/>
                  </a:cubicBezTo>
                  <a:cubicBezTo>
                    <a:pt x="174120" y="106741"/>
                    <a:pt x="175392" y="100629"/>
                    <a:pt x="171796" y="99220"/>
                  </a:cubicBezTo>
                  <a:cubicBezTo>
                    <a:pt x="169197" y="101114"/>
                    <a:pt x="170744" y="105131"/>
                    <a:pt x="170744" y="105131"/>
                  </a:cubicBezTo>
                  <a:cubicBezTo>
                    <a:pt x="169435" y="104106"/>
                    <a:pt x="166031" y="98369"/>
                    <a:pt x="163213" y="99083"/>
                  </a:cubicBezTo>
                  <a:cubicBezTo>
                    <a:pt x="162298" y="99787"/>
                    <a:pt x="162298" y="102880"/>
                    <a:pt x="164540" y="104921"/>
                  </a:cubicBezTo>
                  <a:cubicBezTo>
                    <a:pt x="161804" y="105515"/>
                    <a:pt x="157403" y="105149"/>
                    <a:pt x="156735" y="108095"/>
                  </a:cubicBezTo>
                  <a:cubicBezTo>
                    <a:pt x="161182" y="111481"/>
                    <a:pt x="165885" y="111472"/>
                    <a:pt x="172857" y="110593"/>
                  </a:cubicBezTo>
                  <a:cubicBezTo>
                    <a:pt x="172857" y="110593"/>
                    <a:pt x="174129" y="110566"/>
                    <a:pt x="175456" y="110127"/>
                  </a:cubicBezTo>
                  <a:cubicBezTo>
                    <a:pt x="176782" y="109688"/>
                    <a:pt x="178759" y="111527"/>
                    <a:pt x="178759" y="111527"/>
                  </a:cubicBezTo>
                  <a:cubicBezTo>
                    <a:pt x="175328" y="112304"/>
                    <a:pt x="176782" y="113439"/>
                    <a:pt x="170039" y="114766"/>
                  </a:cubicBezTo>
                  <a:cubicBezTo>
                    <a:pt x="165610" y="116888"/>
                    <a:pt x="162134" y="119633"/>
                    <a:pt x="162134" y="124071"/>
                  </a:cubicBezTo>
                  <a:cubicBezTo>
                    <a:pt x="164879" y="125425"/>
                    <a:pt x="168218" y="126724"/>
                    <a:pt x="170039" y="124108"/>
                  </a:cubicBezTo>
                  <a:cubicBezTo>
                    <a:pt x="172985" y="119835"/>
                    <a:pt x="172198" y="123266"/>
                    <a:pt x="174257" y="123074"/>
                  </a:cubicBezTo>
                  <a:lnTo>
                    <a:pt x="176544" y="123797"/>
                  </a:lnTo>
                  <a:cubicBezTo>
                    <a:pt x="174687" y="128353"/>
                    <a:pt x="164320" y="128280"/>
                    <a:pt x="166370" y="131574"/>
                  </a:cubicBezTo>
                  <a:cubicBezTo>
                    <a:pt x="168346" y="134749"/>
                    <a:pt x="171512" y="138052"/>
                    <a:pt x="171512" y="138052"/>
                  </a:cubicBezTo>
                  <a:cubicBezTo>
                    <a:pt x="171512" y="138052"/>
                    <a:pt x="164220" y="134374"/>
                    <a:pt x="162152" y="137000"/>
                  </a:cubicBezTo>
                  <a:cubicBezTo>
                    <a:pt x="160230" y="139452"/>
                    <a:pt x="164540" y="143404"/>
                    <a:pt x="172198" y="145125"/>
                  </a:cubicBezTo>
                  <a:cubicBezTo>
                    <a:pt x="169591" y="146717"/>
                    <a:pt x="160395" y="145097"/>
                    <a:pt x="165958" y="150871"/>
                  </a:cubicBezTo>
                  <a:cubicBezTo>
                    <a:pt x="159343" y="153661"/>
                    <a:pt x="161502" y="155638"/>
                    <a:pt x="166855" y="154229"/>
                  </a:cubicBezTo>
                  <a:lnTo>
                    <a:pt x="169389" y="154503"/>
                  </a:lnTo>
                  <a:cubicBezTo>
                    <a:pt x="167816" y="155601"/>
                    <a:pt x="163085" y="157779"/>
                    <a:pt x="163479" y="159481"/>
                  </a:cubicBezTo>
                  <a:cubicBezTo>
                    <a:pt x="163753" y="161731"/>
                    <a:pt x="169097" y="158913"/>
                    <a:pt x="169947" y="160597"/>
                  </a:cubicBezTo>
                  <a:cubicBezTo>
                    <a:pt x="170323" y="163031"/>
                    <a:pt x="167367" y="164083"/>
                    <a:pt x="167111" y="164788"/>
                  </a:cubicBezTo>
                  <a:cubicBezTo>
                    <a:pt x="170899" y="167185"/>
                    <a:pt x="173122" y="161393"/>
                    <a:pt x="176526" y="164788"/>
                  </a:cubicBezTo>
                  <a:cubicBezTo>
                    <a:pt x="175218" y="167276"/>
                    <a:pt x="169728" y="166782"/>
                    <a:pt x="170899" y="170479"/>
                  </a:cubicBezTo>
                  <a:cubicBezTo>
                    <a:pt x="172994" y="172071"/>
                    <a:pt x="176398" y="171375"/>
                    <a:pt x="178493" y="172876"/>
                  </a:cubicBezTo>
                  <a:cubicBezTo>
                    <a:pt x="178493" y="172876"/>
                    <a:pt x="175703" y="178238"/>
                    <a:pt x="177148" y="178942"/>
                  </a:cubicBezTo>
                  <a:cubicBezTo>
                    <a:pt x="180168" y="180415"/>
                    <a:pt x="183004" y="175657"/>
                    <a:pt x="184047" y="175356"/>
                  </a:cubicBezTo>
                  <a:cubicBezTo>
                    <a:pt x="183270" y="181550"/>
                    <a:pt x="188494" y="179482"/>
                    <a:pt x="186929" y="183664"/>
                  </a:cubicBezTo>
                  <a:cubicBezTo>
                    <a:pt x="186865" y="185905"/>
                    <a:pt x="186719" y="189007"/>
                    <a:pt x="189043" y="190206"/>
                  </a:cubicBezTo>
                  <a:cubicBezTo>
                    <a:pt x="193828" y="188732"/>
                    <a:pt x="194286" y="184935"/>
                    <a:pt x="194176" y="179290"/>
                  </a:cubicBezTo>
                  <a:cubicBezTo>
                    <a:pt x="194139" y="177323"/>
                    <a:pt x="199693" y="180589"/>
                    <a:pt x="199693" y="180589"/>
                  </a:cubicBezTo>
                  <a:cubicBezTo>
                    <a:pt x="203070" y="183307"/>
                    <a:pt x="193966" y="185375"/>
                    <a:pt x="196674" y="191148"/>
                  </a:cubicBezTo>
                  <a:cubicBezTo>
                    <a:pt x="204378" y="192228"/>
                    <a:pt x="204378" y="185658"/>
                    <a:pt x="210673" y="184441"/>
                  </a:cubicBezTo>
                  <a:cubicBezTo>
                    <a:pt x="213418" y="186354"/>
                    <a:pt x="209502" y="189446"/>
                    <a:pt x="208587" y="191651"/>
                  </a:cubicBezTo>
                  <a:cubicBezTo>
                    <a:pt x="204662" y="193847"/>
                    <a:pt x="199885" y="191194"/>
                    <a:pt x="196152" y="198797"/>
                  </a:cubicBezTo>
                  <a:cubicBezTo>
                    <a:pt x="201496" y="200984"/>
                    <a:pt x="204049" y="199182"/>
                    <a:pt x="205860" y="198239"/>
                  </a:cubicBezTo>
                  <a:cubicBezTo>
                    <a:pt x="207562" y="197004"/>
                    <a:pt x="207361" y="196409"/>
                    <a:pt x="208669" y="195915"/>
                  </a:cubicBezTo>
                  <a:cubicBezTo>
                    <a:pt x="208797" y="198010"/>
                    <a:pt x="208276" y="201789"/>
                    <a:pt x="210289" y="202658"/>
                  </a:cubicBezTo>
                  <a:cubicBezTo>
                    <a:pt x="212045" y="202521"/>
                    <a:pt x="212201" y="201890"/>
                    <a:pt x="213674" y="200902"/>
                  </a:cubicBezTo>
                  <a:cubicBezTo>
                    <a:pt x="215220" y="202512"/>
                    <a:pt x="211204" y="206456"/>
                    <a:pt x="213601" y="208148"/>
                  </a:cubicBezTo>
                  <a:cubicBezTo>
                    <a:pt x="215861" y="207727"/>
                    <a:pt x="216547" y="205751"/>
                    <a:pt x="216547" y="205751"/>
                  </a:cubicBezTo>
                  <a:cubicBezTo>
                    <a:pt x="217920" y="207544"/>
                    <a:pt x="219448" y="207572"/>
                    <a:pt x="220848" y="207087"/>
                  </a:cubicBezTo>
                  <a:cubicBezTo>
                    <a:pt x="221616" y="205175"/>
                    <a:pt x="221790" y="200792"/>
                    <a:pt x="219301" y="199218"/>
                  </a:cubicBezTo>
                  <a:cubicBezTo>
                    <a:pt x="220482" y="197827"/>
                    <a:pt x="223373" y="200472"/>
                    <a:pt x="224636" y="199493"/>
                  </a:cubicBezTo>
                  <a:cubicBezTo>
                    <a:pt x="226996" y="202384"/>
                    <a:pt x="221689" y="207929"/>
                    <a:pt x="225624" y="210253"/>
                  </a:cubicBezTo>
                  <a:cubicBezTo>
                    <a:pt x="229421" y="209905"/>
                    <a:pt x="229247" y="206108"/>
                    <a:pt x="233044" y="204516"/>
                  </a:cubicBezTo>
                  <a:cubicBezTo>
                    <a:pt x="232385" y="208405"/>
                    <a:pt x="236869" y="211223"/>
                    <a:pt x="231114" y="214123"/>
                  </a:cubicBezTo>
                  <a:cubicBezTo>
                    <a:pt x="231114" y="217920"/>
                    <a:pt x="238177" y="216795"/>
                    <a:pt x="234773" y="222285"/>
                  </a:cubicBezTo>
                  <a:cubicBezTo>
                    <a:pt x="236082" y="224481"/>
                    <a:pt x="237848" y="223529"/>
                    <a:pt x="239422" y="223127"/>
                  </a:cubicBezTo>
                  <a:lnTo>
                    <a:pt x="242798" y="219320"/>
                  </a:lnTo>
                  <a:cubicBezTo>
                    <a:pt x="241883" y="222422"/>
                    <a:pt x="241544" y="227271"/>
                    <a:pt x="242459" y="230858"/>
                  </a:cubicBezTo>
                  <a:cubicBezTo>
                    <a:pt x="241288" y="233759"/>
                    <a:pt x="244070" y="237052"/>
                    <a:pt x="238799" y="239541"/>
                  </a:cubicBezTo>
                  <a:cubicBezTo>
                    <a:pt x="237363" y="246733"/>
                    <a:pt x="237363" y="254034"/>
                    <a:pt x="228991" y="258628"/>
                  </a:cubicBezTo>
                  <a:cubicBezTo>
                    <a:pt x="224270" y="267512"/>
                    <a:pt x="194542" y="262818"/>
                    <a:pt x="188000" y="271602"/>
                  </a:cubicBezTo>
                  <a:cubicBezTo>
                    <a:pt x="189574" y="273203"/>
                    <a:pt x="204790" y="272682"/>
                    <a:pt x="206748" y="272078"/>
                  </a:cubicBezTo>
                  <a:cubicBezTo>
                    <a:pt x="209621" y="270678"/>
                    <a:pt x="211844" y="273185"/>
                    <a:pt x="214854" y="273084"/>
                  </a:cubicBezTo>
                  <a:cubicBezTo>
                    <a:pt x="221525" y="273084"/>
                    <a:pt x="229512" y="270888"/>
                    <a:pt x="235002" y="273084"/>
                  </a:cubicBezTo>
                  <a:cubicBezTo>
                    <a:pt x="242752" y="273002"/>
                    <a:pt x="249303" y="273276"/>
                    <a:pt x="256285" y="273304"/>
                  </a:cubicBezTo>
                  <a:lnTo>
                    <a:pt x="256312" y="273395"/>
                  </a:lnTo>
                  <a:close/>
                </a:path>
              </a:pathLst>
            </a:custGeom>
            <a:solidFill>
              <a:srgbClr val="2F469C"/>
            </a:solidFill>
            <a:ln w="9525" cap="flat">
              <a:noFill/>
              <a:prstDash val="solid"/>
              <a:miter/>
            </a:ln>
          </p:spPr>
          <p:txBody>
            <a:bodyPr rtlCol="0" anchor="ctr"/>
            <a:lstStyle/>
            <a:p>
              <a:endParaRPr lang="en-US"/>
            </a:p>
          </p:txBody>
        </p:sp>
        <p:sp>
          <p:nvSpPr>
            <p:cNvPr id="27" name="Freeform: Shape 19">
              <a:extLst>
                <a:ext uri="{FF2B5EF4-FFF2-40B4-BE49-F238E27FC236}">
                  <a16:creationId xmlns:a16="http://schemas.microsoft.com/office/drawing/2014/main" id="{9F62218D-0CF1-EA4E-AD8E-7622655D1D16}"/>
                </a:ext>
              </a:extLst>
            </p:cNvPr>
            <p:cNvSpPr/>
            <p:nvPr/>
          </p:nvSpPr>
          <p:spPr>
            <a:xfrm>
              <a:off x="11577290" y="6472094"/>
              <a:ext cx="84178" cy="81433"/>
            </a:xfrm>
            <a:custGeom>
              <a:avLst/>
              <a:gdLst>
                <a:gd name="connsiteX0" fmla="*/ 42244 w 84177"/>
                <a:gd name="connsiteY0" fmla="*/ 64826 h 81433"/>
                <a:gd name="connsiteX1" fmla="*/ 21712 w 84177"/>
                <a:gd name="connsiteY1" fmla="*/ 40469 h 81433"/>
                <a:gd name="connsiteX2" fmla="*/ 42244 w 84177"/>
                <a:gd name="connsiteY2" fmla="*/ 16982 h 81433"/>
                <a:gd name="connsiteX3" fmla="*/ 62474 w 84177"/>
                <a:gd name="connsiteY3" fmla="*/ 40469 h 81433"/>
                <a:gd name="connsiteX4" fmla="*/ 42244 w 84177"/>
                <a:gd name="connsiteY4" fmla="*/ 64826 h 81433"/>
                <a:gd name="connsiteX5" fmla="*/ 42244 w 84177"/>
                <a:gd name="connsiteY5" fmla="*/ 686 h 81433"/>
                <a:gd name="connsiteX6" fmla="*/ 686 w 84177"/>
                <a:gd name="connsiteY6" fmla="*/ 40469 h 81433"/>
                <a:gd name="connsiteX7" fmla="*/ 42244 w 84177"/>
                <a:gd name="connsiteY7" fmla="*/ 81131 h 81433"/>
                <a:gd name="connsiteX8" fmla="*/ 83491 w 84177"/>
                <a:gd name="connsiteY8" fmla="*/ 40469 h 81433"/>
                <a:gd name="connsiteX9" fmla="*/ 42244 w 84177"/>
                <a:gd name="connsiteY9" fmla="*/ 686 h 81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4177" h="81433">
                  <a:moveTo>
                    <a:pt x="42244" y="64826"/>
                  </a:moveTo>
                  <a:cubicBezTo>
                    <a:pt x="29179" y="64826"/>
                    <a:pt x="21712" y="54432"/>
                    <a:pt x="21712" y="40469"/>
                  </a:cubicBezTo>
                  <a:cubicBezTo>
                    <a:pt x="21712" y="26351"/>
                    <a:pt x="28401" y="16982"/>
                    <a:pt x="42244" y="16982"/>
                  </a:cubicBezTo>
                  <a:cubicBezTo>
                    <a:pt x="55777" y="16982"/>
                    <a:pt x="62474" y="25601"/>
                    <a:pt x="62474" y="40469"/>
                  </a:cubicBezTo>
                  <a:cubicBezTo>
                    <a:pt x="62474" y="54276"/>
                    <a:pt x="55942" y="64826"/>
                    <a:pt x="42244" y="64826"/>
                  </a:cubicBezTo>
                  <a:moveTo>
                    <a:pt x="42244" y="686"/>
                  </a:moveTo>
                  <a:cubicBezTo>
                    <a:pt x="17503" y="686"/>
                    <a:pt x="686" y="16396"/>
                    <a:pt x="686" y="40469"/>
                  </a:cubicBezTo>
                  <a:cubicBezTo>
                    <a:pt x="686" y="64085"/>
                    <a:pt x="17815" y="81131"/>
                    <a:pt x="42244" y="81131"/>
                  </a:cubicBezTo>
                  <a:cubicBezTo>
                    <a:pt x="66985" y="81131"/>
                    <a:pt x="83491" y="62896"/>
                    <a:pt x="83491" y="40469"/>
                  </a:cubicBezTo>
                  <a:cubicBezTo>
                    <a:pt x="83491" y="16845"/>
                    <a:pt x="66839" y="686"/>
                    <a:pt x="42244" y="686"/>
                  </a:cubicBezTo>
                </a:path>
              </a:pathLst>
            </a:custGeom>
            <a:solidFill>
              <a:srgbClr val="FFFFFF"/>
            </a:solidFill>
            <a:ln w="9525" cap="flat">
              <a:noFill/>
              <a:prstDash val="solid"/>
              <a:miter/>
            </a:ln>
          </p:spPr>
          <p:txBody>
            <a:bodyPr rtlCol="0" anchor="ctr"/>
            <a:lstStyle/>
            <a:p>
              <a:endParaRPr lang="en-US"/>
            </a:p>
          </p:txBody>
        </p:sp>
        <p:sp>
          <p:nvSpPr>
            <p:cNvPr id="28" name="Freeform: Shape 20">
              <a:extLst>
                <a:ext uri="{FF2B5EF4-FFF2-40B4-BE49-F238E27FC236}">
                  <a16:creationId xmlns:a16="http://schemas.microsoft.com/office/drawing/2014/main" id="{1ADA0275-6AF3-C540-9530-42CA29D6933B}"/>
                </a:ext>
              </a:extLst>
            </p:cNvPr>
            <p:cNvSpPr/>
            <p:nvPr/>
          </p:nvSpPr>
          <p:spPr>
            <a:xfrm>
              <a:off x="11671011" y="6472094"/>
              <a:ext cx="57643" cy="81433"/>
            </a:xfrm>
            <a:custGeom>
              <a:avLst/>
              <a:gdLst>
                <a:gd name="connsiteX0" fmla="*/ 49491 w 57643"/>
                <a:gd name="connsiteY0" fmla="*/ 17275 h 81433"/>
                <a:gd name="connsiteX1" fmla="*/ 35629 w 57643"/>
                <a:gd name="connsiteY1" fmla="*/ 15491 h 81433"/>
                <a:gd name="connsiteX2" fmla="*/ 21703 w 57643"/>
                <a:gd name="connsiteY2" fmla="*/ 21438 h 81433"/>
                <a:gd name="connsiteX3" fmla="*/ 38118 w 57643"/>
                <a:gd name="connsiteY3" fmla="*/ 34376 h 81433"/>
                <a:gd name="connsiteX4" fmla="*/ 57735 w 57643"/>
                <a:gd name="connsiteY4" fmla="*/ 58165 h 81433"/>
                <a:gd name="connsiteX5" fmla="*/ 24796 w 57643"/>
                <a:gd name="connsiteY5" fmla="*/ 81140 h 81433"/>
                <a:gd name="connsiteX6" fmla="*/ 2077 w 57643"/>
                <a:gd name="connsiteY6" fmla="*/ 77727 h 81433"/>
                <a:gd name="connsiteX7" fmla="*/ 2077 w 57643"/>
                <a:gd name="connsiteY7" fmla="*/ 61432 h 81433"/>
                <a:gd name="connsiteX8" fmla="*/ 25574 w 57643"/>
                <a:gd name="connsiteY8" fmla="*/ 66336 h 81433"/>
                <a:gd name="connsiteX9" fmla="*/ 36718 w 57643"/>
                <a:gd name="connsiteY9" fmla="*/ 58751 h 81433"/>
                <a:gd name="connsiteX10" fmla="*/ 20459 w 57643"/>
                <a:gd name="connsiteY10" fmla="*/ 45968 h 81433"/>
                <a:gd name="connsiteX11" fmla="*/ 686 w 57643"/>
                <a:gd name="connsiteY11" fmla="*/ 21429 h 81433"/>
                <a:gd name="connsiteX12" fmla="*/ 32070 w 57643"/>
                <a:gd name="connsiteY12" fmla="*/ 686 h 81433"/>
                <a:gd name="connsiteX13" fmla="*/ 49491 w 57643"/>
                <a:gd name="connsiteY13" fmla="*/ 1967 h 81433"/>
                <a:gd name="connsiteX14" fmla="*/ 49491 w 57643"/>
                <a:gd name="connsiteY14" fmla="*/ 17275 h 81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7643" h="81433">
                  <a:moveTo>
                    <a:pt x="49491" y="17275"/>
                  </a:moveTo>
                  <a:cubicBezTo>
                    <a:pt x="44815" y="16534"/>
                    <a:pt x="40305" y="15491"/>
                    <a:pt x="35629" y="15491"/>
                  </a:cubicBezTo>
                  <a:cubicBezTo>
                    <a:pt x="27431" y="15491"/>
                    <a:pt x="21703" y="17421"/>
                    <a:pt x="21703" y="21438"/>
                  </a:cubicBezTo>
                  <a:cubicBezTo>
                    <a:pt x="21703" y="26049"/>
                    <a:pt x="29444" y="29764"/>
                    <a:pt x="38118" y="34376"/>
                  </a:cubicBezTo>
                  <a:cubicBezTo>
                    <a:pt x="46371" y="38841"/>
                    <a:pt x="57735" y="44779"/>
                    <a:pt x="57735" y="58165"/>
                  </a:cubicBezTo>
                  <a:cubicBezTo>
                    <a:pt x="57735" y="72860"/>
                    <a:pt x="44660" y="81140"/>
                    <a:pt x="24796" y="81140"/>
                  </a:cubicBezTo>
                  <a:cubicBezTo>
                    <a:pt x="15774" y="81140"/>
                    <a:pt x="9552" y="79365"/>
                    <a:pt x="2077" y="77727"/>
                  </a:cubicBezTo>
                  <a:lnTo>
                    <a:pt x="2077" y="61432"/>
                  </a:lnTo>
                  <a:cubicBezTo>
                    <a:pt x="7841" y="63216"/>
                    <a:pt x="17183" y="66336"/>
                    <a:pt x="25574" y="66336"/>
                  </a:cubicBezTo>
                  <a:cubicBezTo>
                    <a:pt x="31137" y="66336"/>
                    <a:pt x="36718" y="63801"/>
                    <a:pt x="36718" y="58751"/>
                  </a:cubicBezTo>
                  <a:cubicBezTo>
                    <a:pt x="36718" y="54130"/>
                    <a:pt x="30057" y="51312"/>
                    <a:pt x="20459" y="45968"/>
                  </a:cubicBezTo>
                  <a:cubicBezTo>
                    <a:pt x="11739" y="41650"/>
                    <a:pt x="686" y="32729"/>
                    <a:pt x="686" y="21429"/>
                  </a:cubicBezTo>
                  <a:cubicBezTo>
                    <a:pt x="686" y="8079"/>
                    <a:pt x="14072" y="686"/>
                    <a:pt x="32070" y="686"/>
                  </a:cubicBezTo>
                  <a:cubicBezTo>
                    <a:pt x="37962" y="686"/>
                    <a:pt x="43727" y="1281"/>
                    <a:pt x="49491" y="1967"/>
                  </a:cubicBezTo>
                  <a:lnTo>
                    <a:pt x="49491" y="17275"/>
                  </a:lnTo>
                  <a:close/>
                </a:path>
              </a:pathLst>
            </a:custGeom>
            <a:solidFill>
              <a:srgbClr val="FFFFFF"/>
            </a:solidFill>
            <a:ln w="9525" cap="flat">
              <a:noFill/>
              <a:prstDash val="solid"/>
              <a:miter/>
            </a:ln>
          </p:spPr>
          <p:txBody>
            <a:bodyPr rtlCol="0" anchor="ctr"/>
            <a:lstStyle/>
            <a:p>
              <a:endParaRPr lang="en-US"/>
            </a:p>
          </p:txBody>
        </p:sp>
        <p:sp>
          <p:nvSpPr>
            <p:cNvPr id="30" name="Freeform: Shape 21">
              <a:extLst>
                <a:ext uri="{FF2B5EF4-FFF2-40B4-BE49-F238E27FC236}">
                  <a16:creationId xmlns:a16="http://schemas.microsoft.com/office/drawing/2014/main" id="{9775FE03-6D39-3643-A232-41F0C0470F25}"/>
                </a:ext>
              </a:extLst>
            </p:cNvPr>
            <p:cNvSpPr/>
            <p:nvPr/>
          </p:nvSpPr>
          <p:spPr>
            <a:xfrm>
              <a:off x="11370524" y="6444196"/>
              <a:ext cx="30194" cy="107052"/>
            </a:xfrm>
            <a:custGeom>
              <a:avLst/>
              <a:gdLst>
                <a:gd name="connsiteX0" fmla="*/ 3029 w 30194"/>
                <a:gd name="connsiteY0" fmla="*/ 106458 h 107052"/>
                <a:gd name="connsiteX1" fmla="*/ 3806 w 30194"/>
                <a:gd name="connsiteY1" fmla="*/ 79127 h 107052"/>
                <a:gd name="connsiteX2" fmla="*/ 3806 w 30194"/>
                <a:gd name="connsiteY2" fmla="*/ 37825 h 107052"/>
                <a:gd name="connsiteX3" fmla="*/ 686 w 30194"/>
                <a:gd name="connsiteY3" fmla="*/ 686 h 107052"/>
                <a:gd name="connsiteX4" fmla="*/ 27971 w 30194"/>
                <a:gd name="connsiteY4" fmla="*/ 686 h 107052"/>
                <a:gd name="connsiteX5" fmla="*/ 27193 w 30194"/>
                <a:gd name="connsiteY5" fmla="*/ 30688 h 107052"/>
                <a:gd name="connsiteX6" fmla="*/ 27193 w 30194"/>
                <a:gd name="connsiteY6" fmla="*/ 69319 h 107052"/>
                <a:gd name="connsiteX7" fmla="*/ 30304 w 30194"/>
                <a:gd name="connsiteY7" fmla="*/ 106458 h 107052"/>
                <a:gd name="connsiteX8" fmla="*/ 3029 w 30194"/>
                <a:gd name="connsiteY8" fmla="*/ 106458 h 107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194" h="107052">
                  <a:moveTo>
                    <a:pt x="3029" y="106458"/>
                  </a:moveTo>
                  <a:cubicBezTo>
                    <a:pt x="3486" y="97848"/>
                    <a:pt x="3806" y="91159"/>
                    <a:pt x="3806" y="79127"/>
                  </a:cubicBezTo>
                  <a:lnTo>
                    <a:pt x="3806" y="37825"/>
                  </a:lnTo>
                  <a:cubicBezTo>
                    <a:pt x="3806" y="22975"/>
                    <a:pt x="2873" y="11684"/>
                    <a:pt x="686" y="686"/>
                  </a:cubicBezTo>
                  <a:lnTo>
                    <a:pt x="27971" y="686"/>
                  </a:lnTo>
                  <a:cubicBezTo>
                    <a:pt x="27971" y="8262"/>
                    <a:pt x="27193" y="18812"/>
                    <a:pt x="27193" y="30688"/>
                  </a:cubicBezTo>
                  <a:lnTo>
                    <a:pt x="27193" y="69319"/>
                  </a:lnTo>
                  <a:cubicBezTo>
                    <a:pt x="27193" y="80161"/>
                    <a:pt x="28895" y="96356"/>
                    <a:pt x="30304" y="106458"/>
                  </a:cubicBezTo>
                  <a:lnTo>
                    <a:pt x="3029" y="106458"/>
                  </a:lnTo>
                  <a:close/>
                </a:path>
              </a:pathLst>
            </a:custGeom>
            <a:solidFill>
              <a:srgbClr val="FFFFFF"/>
            </a:solidFill>
            <a:ln w="9525" cap="flat">
              <a:noFill/>
              <a:prstDash val="solid"/>
              <a:miter/>
            </a:ln>
          </p:spPr>
          <p:txBody>
            <a:bodyPr rtlCol="0" anchor="ctr"/>
            <a:lstStyle/>
            <a:p>
              <a:endParaRPr lang="en-US"/>
            </a:p>
          </p:txBody>
        </p:sp>
        <p:sp>
          <p:nvSpPr>
            <p:cNvPr id="32" name="Freeform: Shape 22">
              <a:extLst>
                <a:ext uri="{FF2B5EF4-FFF2-40B4-BE49-F238E27FC236}">
                  <a16:creationId xmlns:a16="http://schemas.microsoft.com/office/drawing/2014/main" id="{938C1856-50F6-FB41-B8EF-67B5C5FA5D66}"/>
                </a:ext>
              </a:extLst>
            </p:cNvPr>
            <p:cNvSpPr/>
            <p:nvPr/>
          </p:nvSpPr>
          <p:spPr>
            <a:xfrm>
              <a:off x="11415257" y="6472094"/>
              <a:ext cx="86923" cy="112542"/>
            </a:xfrm>
            <a:custGeom>
              <a:avLst/>
              <a:gdLst>
                <a:gd name="connsiteX0" fmla="*/ 45447 w 86922"/>
                <a:gd name="connsiteY0" fmla="*/ 64826 h 112542"/>
                <a:gd name="connsiteX1" fmla="*/ 24851 w 86922"/>
                <a:gd name="connsiteY1" fmla="*/ 42611 h 112542"/>
                <a:gd name="connsiteX2" fmla="*/ 44504 w 86922"/>
                <a:gd name="connsiteY2" fmla="*/ 16982 h 112542"/>
                <a:gd name="connsiteX3" fmla="*/ 65421 w 86922"/>
                <a:gd name="connsiteY3" fmla="*/ 42537 h 112542"/>
                <a:gd name="connsiteX4" fmla="*/ 45447 w 86922"/>
                <a:gd name="connsiteY4" fmla="*/ 64826 h 112542"/>
                <a:gd name="connsiteX5" fmla="*/ 49665 w 86922"/>
                <a:gd name="connsiteY5" fmla="*/ 686 h 112542"/>
                <a:gd name="connsiteX6" fmla="*/ 23295 w 86922"/>
                <a:gd name="connsiteY6" fmla="*/ 13432 h 112542"/>
                <a:gd name="connsiteX7" fmla="*/ 20486 w 86922"/>
                <a:gd name="connsiteY7" fmla="*/ 2626 h 112542"/>
                <a:gd name="connsiteX8" fmla="*/ 686 w 86922"/>
                <a:gd name="connsiteY8" fmla="*/ 4117 h 112542"/>
                <a:gd name="connsiteX9" fmla="*/ 5362 w 86922"/>
                <a:gd name="connsiteY9" fmla="*/ 42620 h 112542"/>
                <a:gd name="connsiteX10" fmla="*/ 5362 w 86922"/>
                <a:gd name="connsiteY10" fmla="*/ 73720 h 112542"/>
                <a:gd name="connsiteX11" fmla="*/ 2251 w 86922"/>
                <a:gd name="connsiteY11" fmla="*/ 112460 h 112542"/>
                <a:gd name="connsiteX12" fmla="*/ 27971 w 86922"/>
                <a:gd name="connsiteY12" fmla="*/ 110969 h 112542"/>
                <a:gd name="connsiteX13" fmla="*/ 26406 w 86922"/>
                <a:gd name="connsiteY13" fmla="*/ 82623 h 112542"/>
                <a:gd name="connsiteX14" fmla="*/ 26406 w 86922"/>
                <a:gd name="connsiteY14" fmla="*/ 73720 h 112542"/>
                <a:gd name="connsiteX15" fmla="*/ 50589 w 86922"/>
                <a:gd name="connsiteY15" fmla="*/ 81140 h 112542"/>
                <a:gd name="connsiteX16" fmla="*/ 86438 w 86922"/>
                <a:gd name="connsiteY16" fmla="*/ 42400 h 112542"/>
                <a:gd name="connsiteX17" fmla="*/ 49665 w 86922"/>
                <a:gd name="connsiteY17" fmla="*/ 686 h 112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6922" h="112542">
                  <a:moveTo>
                    <a:pt x="45447" y="64826"/>
                  </a:moveTo>
                  <a:cubicBezTo>
                    <a:pt x="32344" y="64826"/>
                    <a:pt x="24851" y="57278"/>
                    <a:pt x="24851" y="42611"/>
                  </a:cubicBezTo>
                  <a:cubicBezTo>
                    <a:pt x="24851" y="27385"/>
                    <a:pt x="31246" y="16982"/>
                    <a:pt x="44504" y="16982"/>
                  </a:cubicBezTo>
                  <a:cubicBezTo>
                    <a:pt x="56838" y="16982"/>
                    <a:pt x="65421" y="27532"/>
                    <a:pt x="65421" y="42537"/>
                  </a:cubicBezTo>
                  <a:cubicBezTo>
                    <a:pt x="65421" y="55923"/>
                    <a:pt x="58714" y="64826"/>
                    <a:pt x="45447" y="64826"/>
                  </a:cubicBezTo>
                  <a:moveTo>
                    <a:pt x="49665" y="686"/>
                  </a:moveTo>
                  <a:cubicBezTo>
                    <a:pt x="34531" y="686"/>
                    <a:pt x="28291" y="7951"/>
                    <a:pt x="23295" y="13432"/>
                  </a:cubicBezTo>
                  <a:cubicBezTo>
                    <a:pt x="22216" y="9452"/>
                    <a:pt x="21731" y="6039"/>
                    <a:pt x="20486" y="2626"/>
                  </a:cubicBezTo>
                  <a:lnTo>
                    <a:pt x="686" y="4117"/>
                  </a:lnTo>
                  <a:cubicBezTo>
                    <a:pt x="3184" y="17156"/>
                    <a:pt x="5362" y="29298"/>
                    <a:pt x="5362" y="42620"/>
                  </a:cubicBezTo>
                  <a:lnTo>
                    <a:pt x="5362" y="73720"/>
                  </a:lnTo>
                  <a:cubicBezTo>
                    <a:pt x="5362" y="84700"/>
                    <a:pt x="3029" y="105332"/>
                    <a:pt x="2251" y="112460"/>
                  </a:cubicBezTo>
                  <a:lnTo>
                    <a:pt x="27971" y="110969"/>
                  </a:lnTo>
                  <a:cubicBezTo>
                    <a:pt x="26406" y="99559"/>
                    <a:pt x="26406" y="86786"/>
                    <a:pt x="26406" y="82623"/>
                  </a:cubicBezTo>
                  <a:lnTo>
                    <a:pt x="26406" y="73720"/>
                  </a:lnTo>
                  <a:cubicBezTo>
                    <a:pt x="32024" y="76986"/>
                    <a:pt x="37953" y="81140"/>
                    <a:pt x="50589" y="81140"/>
                  </a:cubicBezTo>
                  <a:cubicBezTo>
                    <a:pt x="71954" y="81140"/>
                    <a:pt x="86438" y="64835"/>
                    <a:pt x="86438" y="42400"/>
                  </a:cubicBezTo>
                  <a:cubicBezTo>
                    <a:pt x="86438" y="18034"/>
                    <a:pt x="71496" y="686"/>
                    <a:pt x="49665" y="686"/>
                  </a:cubicBezTo>
                </a:path>
              </a:pathLst>
            </a:custGeom>
            <a:solidFill>
              <a:srgbClr val="FFFFFF"/>
            </a:solidFill>
            <a:ln w="9525" cap="flat">
              <a:noFill/>
              <a:prstDash val="solid"/>
              <a:miter/>
            </a:ln>
          </p:spPr>
          <p:txBody>
            <a:bodyPr rtlCol="0" anchor="ctr"/>
            <a:lstStyle/>
            <a:p>
              <a:endParaRPr lang="en-US"/>
            </a:p>
          </p:txBody>
        </p:sp>
        <p:sp>
          <p:nvSpPr>
            <p:cNvPr id="35" name="Freeform: Shape 23">
              <a:extLst>
                <a:ext uri="{FF2B5EF4-FFF2-40B4-BE49-F238E27FC236}">
                  <a16:creationId xmlns:a16="http://schemas.microsoft.com/office/drawing/2014/main" id="{BF62C906-74FA-B048-8FBD-E286FE0652AD}"/>
                </a:ext>
              </a:extLst>
            </p:cNvPr>
            <p:cNvSpPr/>
            <p:nvPr/>
          </p:nvSpPr>
          <p:spPr>
            <a:xfrm>
              <a:off x="11511348" y="6472094"/>
              <a:ext cx="57643" cy="81433"/>
            </a:xfrm>
            <a:custGeom>
              <a:avLst/>
              <a:gdLst>
                <a:gd name="connsiteX0" fmla="*/ 47817 w 57643"/>
                <a:gd name="connsiteY0" fmla="*/ 17046 h 81433"/>
                <a:gd name="connsiteX1" fmla="*/ 35647 w 57643"/>
                <a:gd name="connsiteY1" fmla="*/ 15481 h 81433"/>
                <a:gd name="connsiteX2" fmla="*/ 21712 w 57643"/>
                <a:gd name="connsiteY2" fmla="*/ 21429 h 81433"/>
                <a:gd name="connsiteX3" fmla="*/ 38127 w 57643"/>
                <a:gd name="connsiteY3" fmla="*/ 34367 h 81433"/>
                <a:gd name="connsiteX4" fmla="*/ 57753 w 57643"/>
                <a:gd name="connsiteY4" fmla="*/ 58156 h 81433"/>
                <a:gd name="connsiteX5" fmla="*/ 24805 w 57643"/>
                <a:gd name="connsiteY5" fmla="*/ 81131 h 81433"/>
                <a:gd name="connsiteX6" fmla="*/ 2086 w 57643"/>
                <a:gd name="connsiteY6" fmla="*/ 77727 h 81433"/>
                <a:gd name="connsiteX7" fmla="*/ 2086 w 57643"/>
                <a:gd name="connsiteY7" fmla="*/ 61432 h 81433"/>
                <a:gd name="connsiteX8" fmla="*/ 25583 w 57643"/>
                <a:gd name="connsiteY8" fmla="*/ 66336 h 81433"/>
                <a:gd name="connsiteX9" fmla="*/ 36727 w 57643"/>
                <a:gd name="connsiteY9" fmla="*/ 58751 h 81433"/>
                <a:gd name="connsiteX10" fmla="*/ 20468 w 57643"/>
                <a:gd name="connsiteY10" fmla="*/ 45968 h 81433"/>
                <a:gd name="connsiteX11" fmla="*/ 686 w 57643"/>
                <a:gd name="connsiteY11" fmla="*/ 21429 h 81433"/>
                <a:gd name="connsiteX12" fmla="*/ 32088 w 57643"/>
                <a:gd name="connsiteY12" fmla="*/ 686 h 81433"/>
                <a:gd name="connsiteX13" fmla="*/ 50836 w 57643"/>
                <a:gd name="connsiteY13" fmla="*/ 2242 h 81433"/>
                <a:gd name="connsiteX14" fmla="*/ 47817 w 57643"/>
                <a:gd name="connsiteY14" fmla="*/ 17046 h 81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7643" h="81433">
                  <a:moveTo>
                    <a:pt x="47817" y="17046"/>
                  </a:moveTo>
                  <a:cubicBezTo>
                    <a:pt x="43141" y="16305"/>
                    <a:pt x="40314" y="15481"/>
                    <a:pt x="35647" y="15481"/>
                  </a:cubicBezTo>
                  <a:cubicBezTo>
                    <a:pt x="27440" y="15481"/>
                    <a:pt x="21712" y="17430"/>
                    <a:pt x="21712" y="21429"/>
                  </a:cubicBezTo>
                  <a:cubicBezTo>
                    <a:pt x="21712" y="26049"/>
                    <a:pt x="29462" y="29755"/>
                    <a:pt x="38127" y="34367"/>
                  </a:cubicBezTo>
                  <a:cubicBezTo>
                    <a:pt x="46380" y="38832"/>
                    <a:pt x="57753" y="44770"/>
                    <a:pt x="57753" y="58156"/>
                  </a:cubicBezTo>
                  <a:cubicBezTo>
                    <a:pt x="57753" y="72851"/>
                    <a:pt x="44669" y="81131"/>
                    <a:pt x="24805" y="81131"/>
                  </a:cubicBezTo>
                  <a:cubicBezTo>
                    <a:pt x="15783" y="81131"/>
                    <a:pt x="9562" y="79356"/>
                    <a:pt x="2086" y="77727"/>
                  </a:cubicBezTo>
                  <a:lnTo>
                    <a:pt x="2086" y="61432"/>
                  </a:lnTo>
                  <a:cubicBezTo>
                    <a:pt x="7851" y="63216"/>
                    <a:pt x="17202" y="66336"/>
                    <a:pt x="25583" y="66336"/>
                  </a:cubicBezTo>
                  <a:cubicBezTo>
                    <a:pt x="31155" y="66336"/>
                    <a:pt x="36727" y="63801"/>
                    <a:pt x="36727" y="58751"/>
                  </a:cubicBezTo>
                  <a:cubicBezTo>
                    <a:pt x="36727" y="54148"/>
                    <a:pt x="30066" y="51312"/>
                    <a:pt x="20468" y="45968"/>
                  </a:cubicBezTo>
                  <a:cubicBezTo>
                    <a:pt x="11748" y="41659"/>
                    <a:pt x="686" y="32729"/>
                    <a:pt x="686" y="21429"/>
                  </a:cubicBezTo>
                  <a:cubicBezTo>
                    <a:pt x="686" y="8079"/>
                    <a:pt x="14072" y="686"/>
                    <a:pt x="32088" y="686"/>
                  </a:cubicBezTo>
                  <a:cubicBezTo>
                    <a:pt x="37971" y="686"/>
                    <a:pt x="45063" y="1537"/>
                    <a:pt x="50836" y="2242"/>
                  </a:cubicBezTo>
                  <a:lnTo>
                    <a:pt x="47817" y="17046"/>
                  </a:lnTo>
                  <a:close/>
                </a:path>
              </a:pathLst>
            </a:custGeom>
            <a:solidFill>
              <a:srgbClr val="FFFFFF"/>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1424898034"/>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1_Empty_Dark Blue Bg">
    <p:bg>
      <p:bgPr>
        <a:gradFill>
          <a:gsLst>
            <a:gs pos="0">
              <a:schemeClr val="accent1"/>
            </a:gs>
            <a:gs pos="100000">
              <a:schemeClr val="accent6">
                <a:lumMod val="10000"/>
              </a:schemeClr>
            </a:gs>
          </a:gsLst>
          <a:lin ang="2700000" scaled="0"/>
        </a:gradFill>
        <a:effectLst/>
      </p:bgPr>
    </p:bg>
    <p:spTree>
      <p:nvGrpSpPr>
        <p:cNvPr id="1" name=""/>
        <p:cNvGrpSpPr/>
        <p:nvPr/>
      </p:nvGrpSpPr>
      <p:grpSpPr>
        <a:xfrm>
          <a:off x="0" y="0"/>
          <a:ext cx="0" cy="0"/>
          <a:chOff x="0" y="0"/>
          <a:chExt cx="0" cy="0"/>
        </a:xfrm>
      </p:grpSpPr>
      <p:graphicFrame>
        <p:nvGraphicFramePr>
          <p:cNvPr id="4" name="Objet 3" hidden="1">
            <a:extLst>
              <a:ext uri="{FF2B5EF4-FFF2-40B4-BE49-F238E27FC236}">
                <a16:creationId xmlns:a16="http://schemas.microsoft.com/office/drawing/2014/main" id="{5CF9A8CD-44E6-43DE-97D8-919ABD05CE10}"/>
              </a:ext>
            </a:extLst>
          </p:cNvPr>
          <p:cNvGraphicFramePr>
            <a:graphicFrameLocks noChangeAspect="1"/>
          </p:cNvGraphicFramePr>
          <p:nvPr userDrawn="1">
            <p:custDataLst>
              <p:tags r:id="rId1"/>
            </p:custDataLst>
            <p:extLst>
              <p:ext uri="{D42A27DB-BD31-4B8C-83A1-F6EECF244321}">
                <p14:modId xmlns:p14="http://schemas.microsoft.com/office/powerpoint/2010/main" val="221738278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532" imgH="530" progId="TCLayout.ActiveDocument.1">
                  <p:embed/>
                </p:oleObj>
              </mc:Choice>
              <mc:Fallback>
                <p:oleObj name="Diapositive think-cell" r:id="rId4" imgW="532" imgH="530" progId="TCLayout.ActiveDocument.1">
                  <p:embed/>
                  <p:pic>
                    <p:nvPicPr>
                      <p:cNvPr id="4" name="Objet 3" hidden="1">
                        <a:extLst>
                          <a:ext uri="{FF2B5EF4-FFF2-40B4-BE49-F238E27FC236}">
                            <a16:creationId xmlns:a16="http://schemas.microsoft.com/office/drawing/2014/main" id="{5CF9A8CD-44E6-43DE-97D8-919ABD05CE1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7C1DD757-038C-457E-9D36-3DDC777DAD6B}"/>
              </a:ext>
            </a:extLst>
          </p:cNvPr>
          <p:cNvSpPr/>
          <p:nvPr userDrawn="1">
            <p:custDataLst>
              <p:tags r:id="rId2"/>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a:latin typeface="Arial Black" panose="020B0A04020102020204" pitchFamily="34" charset="0"/>
              <a:ea typeface="+mj-ea"/>
              <a:cs typeface="+mj-cs"/>
              <a:sym typeface="Arial Black" panose="020B0A04020102020204" pitchFamily="34" charset="0"/>
            </a:endParaRPr>
          </a:p>
        </p:txBody>
      </p:sp>
      <p:sp>
        <p:nvSpPr>
          <p:cNvPr id="15" name="Espace réservé du numéro de diapositive 2">
            <a:extLst>
              <a:ext uri="{FF2B5EF4-FFF2-40B4-BE49-F238E27FC236}">
                <a16:creationId xmlns:a16="http://schemas.microsoft.com/office/drawing/2014/main" id="{3E5B363C-4834-4022-B3EF-4F0B2F86B47B}"/>
              </a:ext>
            </a:extLst>
          </p:cNvPr>
          <p:cNvSpPr>
            <a:spLocks noGrp="1"/>
          </p:cNvSpPr>
          <p:nvPr>
            <p:ph type="sldNum" sz="quarter" idx="14"/>
          </p:nvPr>
        </p:nvSpPr>
        <p:spPr>
          <a:xfrm>
            <a:off x="382932" y="6219234"/>
            <a:ext cx="360037" cy="365125"/>
          </a:xfrm>
        </p:spPr>
        <p:txBody>
          <a:bodyPr/>
          <a:lstStyle>
            <a:lvl1pPr>
              <a:defRPr>
                <a:solidFill>
                  <a:schemeClr val="bg1"/>
                </a:solidFill>
              </a:defRPr>
            </a:lvl1pPr>
          </a:lstStyle>
          <a:p>
            <a:fld id="{D61AABEC-672F-4B68-B914-690DA978312C}" type="slidenum">
              <a:rPr lang="en-GB" smtClean="0"/>
              <a:pPr/>
              <a:t>‹#›</a:t>
            </a:fld>
            <a:r>
              <a:rPr lang="en-GB"/>
              <a:t> ‒ </a:t>
            </a:r>
          </a:p>
        </p:txBody>
      </p:sp>
      <p:sp>
        <p:nvSpPr>
          <p:cNvPr id="17" name="Espace réservé du pied de page 4">
            <a:extLst>
              <a:ext uri="{FF2B5EF4-FFF2-40B4-BE49-F238E27FC236}">
                <a16:creationId xmlns:a16="http://schemas.microsoft.com/office/drawing/2014/main" id="{536A3F82-5F59-45E4-A8C9-83EAACE14FE8}"/>
              </a:ext>
            </a:extLst>
          </p:cNvPr>
          <p:cNvSpPr txBox="1">
            <a:spLocks/>
          </p:cNvSpPr>
          <p:nvPr userDrawn="1"/>
        </p:nvSpPr>
        <p:spPr>
          <a:xfrm>
            <a:off x="815317" y="6219234"/>
            <a:ext cx="10447709"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solidFill>
                  <a:schemeClr val="bg1"/>
                </a:solidFill>
              </a:rPr>
              <a:t>© Ipsos</a:t>
            </a:r>
          </a:p>
        </p:txBody>
      </p:sp>
      <p:sp>
        <p:nvSpPr>
          <p:cNvPr id="5" name="Titre 4">
            <a:extLst>
              <a:ext uri="{FF2B5EF4-FFF2-40B4-BE49-F238E27FC236}">
                <a16:creationId xmlns:a16="http://schemas.microsoft.com/office/drawing/2014/main" id="{DC39ED46-ACD4-4140-8AE3-6EA8A681DA9A}"/>
              </a:ext>
            </a:extLst>
          </p:cNvPr>
          <p:cNvSpPr>
            <a:spLocks noGrp="1"/>
          </p:cNvSpPr>
          <p:nvPr>
            <p:ph type="title" hasCustomPrompt="1"/>
          </p:nvPr>
        </p:nvSpPr>
        <p:spPr/>
        <p:txBody>
          <a:bodyPr/>
          <a:lstStyle>
            <a:lvl1pPr>
              <a:defRPr>
                <a:solidFill>
                  <a:schemeClr val="bg1"/>
                </a:solidFill>
              </a:defRPr>
            </a:lvl1pPr>
          </a:lstStyle>
          <a:p>
            <a:r>
              <a:rPr lang="fr-FR" err="1"/>
              <a:t>Title</a:t>
            </a:r>
            <a:r>
              <a:rPr lang="fr-FR"/>
              <a:t> of the slide</a:t>
            </a:r>
          </a:p>
        </p:txBody>
      </p:sp>
      <p:sp>
        <p:nvSpPr>
          <p:cNvPr id="3" name="Footer Placeholder 2">
            <a:extLst>
              <a:ext uri="{FF2B5EF4-FFF2-40B4-BE49-F238E27FC236}">
                <a16:creationId xmlns:a16="http://schemas.microsoft.com/office/drawing/2014/main" id="{B301C75E-982D-1F41-8CA4-959C932A2864}"/>
              </a:ext>
            </a:extLst>
          </p:cNvPr>
          <p:cNvSpPr>
            <a:spLocks noGrp="1"/>
          </p:cNvSpPr>
          <p:nvPr>
            <p:ph type="ftr" sz="quarter" idx="15"/>
          </p:nvPr>
        </p:nvSpPr>
        <p:spPr/>
        <p:txBody>
          <a:bodyPr/>
          <a:lstStyle>
            <a:lvl1pPr>
              <a:defRPr>
                <a:solidFill>
                  <a:schemeClr val="bg1"/>
                </a:solidFill>
              </a:defRPr>
            </a:lvl1pPr>
          </a:lstStyle>
          <a:p>
            <a:r>
              <a:rPr lang="en-US"/>
              <a:t>Sources</a:t>
            </a:r>
          </a:p>
        </p:txBody>
      </p:sp>
    </p:spTree>
    <p:extLst>
      <p:ext uri="{BB962C8B-B14F-4D97-AF65-F5344CB8AC3E}">
        <p14:creationId xmlns:p14="http://schemas.microsoft.com/office/powerpoint/2010/main" val="1707668357"/>
      </p:ext>
    </p:extLst>
  </p:cSld>
  <p:clrMapOvr>
    <a:masterClrMapping/>
  </p:clrMapOvr>
  <p:extLst>
    <p:ext uri="{DCECCB84-F9BA-43D5-87BE-67443E8EF086}">
      <p15:sldGuideLst xmlns:p15="http://schemas.microsoft.com/office/powerpoint/2012/main">
        <p15:guide id="1" pos="248">
          <p15:clr>
            <a:srgbClr val="F26B43"/>
          </p15:clr>
        </p15:guide>
        <p15:guide id="2" pos="7428">
          <p15:clr>
            <a:srgbClr val="F26B43"/>
          </p15:clr>
        </p15:guide>
        <p15:guide id="3" orient="horz" pos="232">
          <p15:clr>
            <a:srgbClr val="F26B43"/>
          </p15:clr>
        </p15:guide>
        <p15:guide id="5" orient="horz" pos="1136">
          <p15:clr>
            <a:srgbClr val="F26B43"/>
          </p15:clr>
        </p15:guide>
        <p15:guide id="6" orient="horz" pos="3584">
          <p15:clr>
            <a:srgbClr val="F26B43"/>
          </p15:clr>
        </p15:guide>
        <p15:guide id="7" orient="horz" pos="3906">
          <p15:clr>
            <a:srgbClr val="F26B43"/>
          </p15:clr>
        </p15:guide>
        <p15:guide id="8" orient="horz" pos="4156">
          <p15:clr>
            <a:srgbClr val="F26B43"/>
          </p15:clr>
        </p15:guide>
        <p15:guide id="9" pos="306">
          <p15:clr>
            <a:srgbClr val="A4A3A4"/>
          </p15:clr>
        </p15:guide>
      </p15:sldGuideLst>
    </p:ext>
  </p:extLs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2_Empty_Dark Blue Bg">
    <p:bg>
      <p:bgPr>
        <a:solidFill>
          <a:schemeClr val="bg1"/>
        </a:solidFill>
        <a:effectLst/>
      </p:bgPr>
    </p:bg>
    <p:spTree>
      <p:nvGrpSpPr>
        <p:cNvPr id="1" name=""/>
        <p:cNvGrpSpPr/>
        <p:nvPr/>
      </p:nvGrpSpPr>
      <p:grpSpPr>
        <a:xfrm>
          <a:off x="0" y="0"/>
          <a:ext cx="0" cy="0"/>
          <a:chOff x="0" y="0"/>
          <a:chExt cx="0" cy="0"/>
        </a:xfrm>
      </p:grpSpPr>
      <p:graphicFrame>
        <p:nvGraphicFramePr>
          <p:cNvPr id="4" name="Objet 3" hidden="1">
            <a:extLst>
              <a:ext uri="{FF2B5EF4-FFF2-40B4-BE49-F238E27FC236}">
                <a16:creationId xmlns:a16="http://schemas.microsoft.com/office/drawing/2014/main" id="{5CF9A8CD-44E6-43DE-97D8-919ABD05CE10}"/>
              </a:ext>
            </a:extLst>
          </p:cNvPr>
          <p:cNvGraphicFramePr>
            <a:graphicFrameLocks noChangeAspect="1"/>
          </p:cNvGraphicFramePr>
          <p:nvPr userDrawn="1">
            <p:custDataLst>
              <p:tags r:id="rId1"/>
            </p:custDataLst>
            <p:extLst>
              <p:ext uri="{D42A27DB-BD31-4B8C-83A1-F6EECF244321}">
                <p14:modId xmlns:p14="http://schemas.microsoft.com/office/powerpoint/2010/main" val="196538457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532" imgH="530" progId="TCLayout.ActiveDocument.1">
                  <p:embed/>
                </p:oleObj>
              </mc:Choice>
              <mc:Fallback>
                <p:oleObj name="Diapositive think-cell" r:id="rId4" imgW="532" imgH="530" progId="TCLayout.ActiveDocument.1">
                  <p:embed/>
                  <p:pic>
                    <p:nvPicPr>
                      <p:cNvPr id="4" name="Objet 3" hidden="1">
                        <a:extLst>
                          <a:ext uri="{FF2B5EF4-FFF2-40B4-BE49-F238E27FC236}">
                            <a16:creationId xmlns:a16="http://schemas.microsoft.com/office/drawing/2014/main" id="{5CF9A8CD-44E6-43DE-97D8-919ABD05CE1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7C1DD757-038C-457E-9D36-3DDC777DAD6B}"/>
              </a:ext>
            </a:extLst>
          </p:cNvPr>
          <p:cNvSpPr/>
          <p:nvPr userDrawn="1">
            <p:custDataLst>
              <p:tags r:id="rId2"/>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a:latin typeface="Arial Black" panose="020B0A04020102020204" pitchFamily="34" charset="0"/>
              <a:ea typeface="+mj-ea"/>
              <a:cs typeface="+mj-cs"/>
              <a:sym typeface="Arial Black" panose="020B0A04020102020204" pitchFamily="34" charset="0"/>
            </a:endParaRPr>
          </a:p>
        </p:txBody>
      </p:sp>
      <p:sp>
        <p:nvSpPr>
          <p:cNvPr id="15" name="Espace réservé du numéro de diapositive 2">
            <a:extLst>
              <a:ext uri="{FF2B5EF4-FFF2-40B4-BE49-F238E27FC236}">
                <a16:creationId xmlns:a16="http://schemas.microsoft.com/office/drawing/2014/main" id="{3E5B363C-4834-4022-B3EF-4F0B2F86B47B}"/>
              </a:ext>
            </a:extLst>
          </p:cNvPr>
          <p:cNvSpPr>
            <a:spLocks noGrp="1"/>
          </p:cNvSpPr>
          <p:nvPr>
            <p:ph type="sldNum" sz="quarter" idx="14"/>
          </p:nvPr>
        </p:nvSpPr>
        <p:spPr>
          <a:xfrm>
            <a:off x="382932" y="6219234"/>
            <a:ext cx="360037" cy="365125"/>
          </a:xfrm>
        </p:spPr>
        <p:txBody>
          <a:bodyPr/>
          <a:lstStyle>
            <a:lvl1pPr>
              <a:defRPr>
                <a:solidFill>
                  <a:srgbClr val="405A9C"/>
                </a:solidFill>
              </a:defRPr>
            </a:lvl1pPr>
          </a:lstStyle>
          <a:p>
            <a:fld id="{D61AABEC-672F-4B68-B914-690DA978312C}" type="slidenum">
              <a:rPr lang="en-GB" smtClean="0"/>
              <a:pPr/>
              <a:t>‹#›</a:t>
            </a:fld>
            <a:r>
              <a:rPr lang="en-GB"/>
              <a:t> ‒ </a:t>
            </a:r>
          </a:p>
        </p:txBody>
      </p:sp>
      <p:sp>
        <p:nvSpPr>
          <p:cNvPr id="6" name="Footer Placeholder 5">
            <a:extLst>
              <a:ext uri="{FF2B5EF4-FFF2-40B4-BE49-F238E27FC236}">
                <a16:creationId xmlns:a16="http://schemas.microsoft.com/office/drawing/2014/main" id="{489C0C83-3A67-214A-A339-F99579CCC613}"/>
              </a:ext>
            </a:extLst>
          </p:cNvPr>
          <p:cNvSpPr>
            <a:spLocks noGrp="1"/>
          </p:cNvSpPr>
          <p:nvPr>
            <p:ph type="ftr" sz="quarter" idx="15"/>
          </p:nvPr>
        </p:nvSpPr>
        <p:spPr/>
        <p:txBody>
          <a:bodyPr/>
          <a:lstStyle/>
          <a:p>
            <a:r>
              <a:rPr lang="en-US"/>
              <a:t>Sources</a:t>
            </a:r>
          </a:p>
        </p:txBody>
      </p:sp>
      <p:sp>
        <p:nvSpPr>
          <p:cNvPr id="7" name="Titre 7">
            <a:extLst>
              <a:ext uri="{FF2B5EF4-FFF2-40B4-BE49-F238E27FC236}">
                <a16:creationId xmlns:a16="http://schemas.microsoft.com/office/drawing/2014/main" id="{B59D338E-14CF-8A45-9542-4C73D8E97B61}"/>
              </a:ext>
            </a:extLst>
          </p:cNvPr>
          <p:cNvSpPr>
            <a:spLocks noGrp="1"/>
          </p:cNvSpPr>
          <p:nvPr>
            <p:ph type="title" hasCustomPrompt="1"/>
          </p:nvPr>
        </p:nvSpPr>
        <p:spPr>
          <a:xfrm>
            <a:off x="404786" y="595208"/>
            <a:ext cx="11382428" cy="452432"/>
          </a:xfrm>
        </p:spPr>
        <p:txBody>
          <a:bodyPr/>
          <a:lstStyle>
            <a:lvl1pPr>
              <a:defRPr sz="2600" b="1" cap="none" spc="0">
                <a:solidFill>
                  <a:schemeClr val="tx1">
                    <a:lumMod val="65000"/>
                    <a:lumOff val="35000"/>
                  </a:schemeClr>
                </a:solidFill>
              </a:defRPr>
            </a:lvl1pPr>
          </a:lstStyle>
          <a:p>
            <a:r>
              <a:rPr lang="en-US" spc="-50"/>
              <a:t>Title of the slide</a:t>
            </a:r>
          </a:p>
        </p:txBody>
      </p:sp>
      <p:sp>
        <p:nvSpPr>
          <p:cNvPr id="8" name="Text Placeholder 10">
            <a:extLst>
              <a:ext uri="{FF2B5EF4-FFF2-40B4-BE49-F238E27FC236}">
                <a16:creationId xmlns:a16="http://schemas.microsoft.com/office/drawing/2014/main" id="{B009AFDB-1A45-7747-B487-5E5BAF9A29B6}"/>
              </a:ext>
            </a:extLst>
          </p:cNvPr>
          <p:cNvSpPr>
            <a:spLocks noGrp="1"/>
          </p:cNvSpPr>
          <p:nvPr>
            <p:ph type="body" sz="quarter" idx="20" hasCustomPrompt="1"/>
          </p:nvPr>
        </p:nvSpPr>
        <p:spPr>
          <a:xfrm>
            <a:off x="383074" y="338534"/>
            <a:ext cx="8986837" cy="365126"/>
          </a:xfrm>
        </p:spPr>
        <p:txBody>
          <a:bodyPr/>
          <a:lstStyle>
            <a:lvl1pPr>
              <a:defRPr sz="1200" spc="600" baseline="0"/>
            </a:lvl1pPr>
          </a:lstStyle>
          <a:p>
            <a:pPr lvl="0"/>
            <a:r>
              <a:rPr lang="en-US"/>
              <a:t>SUBTITLE OF THE SLIDE</a:t>
            </a:r>
          </a:p>
        </p:txBody>
      </p:sp>
    </p:spTree>
    <p:extLst>
      <p:ext uri="{BB962C8B-B14F-4D97-AF65-F5344CB8AC3E}">
        <p14:creationId xmlns:p14="http://schemas.microsoft.com/office/powerpoint/2010/main" val="1580932407"/>
      </p:ext>
    </p:extLst>
  </p:cSld>
  <p:clrMapOvr>
    <a:masterClrMapping/>
  </p:clrMapOvr>
  <p:extLst>
    <p:ext uri="{DCECCB84-F9BA-43D5-87BE-67443E8EF086}">
      <p15:sldGuideLst xmlns:p15="http://schemas.microsoft.com/office/powerpoint/2012/main">
        <p15:guide id="1" pos="248">
          <p15:clr>
            <a:srgbClr val="F26B43"/>
          </p15:clr>
        </p15:guide>
        <p15:guide id="2" pos="7428">
          <p15:clr>
            <a:srgbClr val="F26B43"/>
          </p15:clr>
        </p15:guide>
        <p15:guide id="3" orient="horz" pos="232">
          <p15:clr>
            <a:srgbClr val="F26B43"/>
          </p15:clr>
        </p15:guide>
        <p15:guide id="5" orient="horz" pos="1136">
          <p15:clr>
            <a:srgbClr val="F26B43"/>
          </p15:clr>
        </p15:guide>
        <p15:guide id="6" orient="horz" pos="3584">
          <p15:clr>
            <a:srgbClr val="F26B43"/>
          </p15:clr>
        </p15:guide>
        <p15:guide id="7" orient="horz" pos="3906">
          <p15:clr>
            <a:srgbClr val="F26B43"/>
          </p15:clr>
        </p15:guide>
        <p15:guide id="8" orient="horz" pos="4156">
          <p15:clr>
            <a:srgbClr val="F26B43"/>
          </p15:clr>
        </p15:guide>
        <p15:guide id="9" pos="306">
          <p15:clr>
            <a:srgbClr val="A4A3A4"/>
          </p15:clr>
        </p15:guide>
      </p15:sldGuideLst>
    </p:ext>
  </p:extLst>
</p:sldLayout>
</file>

<file path=ppt/slideLayouts/slideLayout156.xml><?xml version="1.0" encoding="utf-8"?>
<p:sldLayout xmlns:a="http://schemas.openxmlformats.org/drawingml/2006/main" xmlns:r="http://schemas.openxmlformats.org/officeDocument/2006/relationships" xmlns:p="http://schemas.openxmlformats.org/presentationml/2006/main" userDrawn="1">
  <p:cSld name="5_3 Columns with titles and wayfinder">
    <p:spTree>
      <p:nvGrpSpPr>
        <p:cNvPr id="1" name=""/>
        <p:cNvGrpSpPr/>
        <p:nvPr/>
      </p:nvGrpSpPr>
      <p:grpSpPr>
        <a:xfrm>
          <a:off x="0" y="0"/>
          <a:ext cx="0" cy="0"/>
          <a:chOff x="0" y="0"/>
          <a:chExt cx="0" cy="0"/>
        </a:xfrm>
      </p:grpSpPr>
      <p:sp>
        <p:nvSpPr>
          <p:cNvPr id="7" name="Espace réservé du texte 7">
            <a:extLst>
              <a:ext uri="{FF2B5EF4-FFF2-40B4-BE49-F238E27FC236}">
                <a16:creationId xmlns:a16="http://schemas.microsoft.com/office/drawing/2014/main" id="{956F1229-4838-4B2A-8426-04F56D2CA3E0}"/>
              </a:ext>
            </a:extLst>
          </p:cNvPr>
          <p:cNvSpPr>
            <a:spLocks noGrp="1"/>
          </p:cNvSpPr>
          <p:nvPr>
            <p:ph type="body" sz="quarter" idx="13" hasCustomPrompt="1"/>
          </p:nvPr>
        </p:nvSpPr>
        <p:spPr>
          <a:xfrm>
            <a:off x="495300" y="2681220"/>
            <a:ext cx="3121480" cy="341632"/>
          </a:xfrm>
        </p:spPr>
        <p:txBody>
          <a:bodyPr anchor="b">
            <a:spAutoFit/>
          </a:bodyPr>
          <a:lstStyle>
            <a:lvl1pPr marL="0" indent="0" algn="ctr">
              <a:buFont typeface="Arial" panose="020B0604020202020204" pitchFamily="34" charset="0"/>
              <a:buNone/>
              <a:defRPr b="1" cap="none" spc="0" baseline="0">
                <a:solidFill>
                  <a:schemeClr val="bg2"/>
                </a:solidFill>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a:t>Your text here</a:t>
            </a:r>
          </a:p>
        </p:txBody>
      </p:sp>
      <p:sp>
        <p:nvSpPr>
          <p:cNvPr id="8" name="Espace réservé du texte 7">
            <a:extLst>
              <a:ext uri="{FF2B5EF4-FFF2-40B4-BE49-F238E27FC236}">
                <a16:creationId xmlns:a16="http://schemas.microsoft.com/office/drawing/2014/main" id="{B2693C99-AE29-457B-968A-2239A52900BE}"/>
              </a:ext>
            </a:extLst>
          </p:cNvPr>
          <p:cNvSpPr>
            <a:spLocks noGrp="1"/>
          </p:cNvSpPr>
          <p:nvPr>
            <p:ph type="body" sz="quarter" idx="14" hasCustomPrompt="1"/>
          </p:nvPr>
        </p:nvSpPr>
        <p:spPr>
          <a:xfrm>
            <a:off x="4535260" y="2681220"/>
            <a:ext cx="3121480" cy="341632"/>
          </a:xfrm>
        </p:spPr>
        <p:txBody>
          <a:bodyPr anchor="b">
            <a:spAutoFit/>
          </a:bodyPr>
          <a:lstStyle>
            <a:lvl1pPr marL="0" indent="0" algn="ctr">
              <a:buFont typeface="Arial" panose="020B0604020202020204" pitchFamily="34" charset="0"/>
              <a:buNone/>
              <a:defRPr b="1" cap="none" spc="0" baseline="0">
                <a:solidFill>
                  <a:schemeClr val="tx2"/>
                </a:solidFill>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a:t>Your text here</a:t>
            </a:r>
          </a:p>
        </p:txBody>
      </p:sp>
      <p:sp>
        <p:nvSpPr>
          <p:cNvPr id="9" name="Espace réservé du texte 7">
            <a:extLst>
              <a:ext uri="{FF2B5EF4-FFF2-40B4-BE49-F238E27FC236}">
                <a16:creationId xmlns:a16="http://schemas.microsoft.com/office/drawing/2014/main" id="{A01E6CBC-FC7B-426F-9962-4D075E7397D9}"/>
              </a:ext>
            </a:extLst>
          </p:cNvPr>
          <p:cNvSpPr>
            <a:spLocks noGrp="1"/>
          </p:cNvSpPr>
          <p:nvPr>
            <p:ph type="body" sz="quarter" idx="15" hasCustomPrompt="1"/>
          </p:nvPr>
        </p:nvSpPr>
        <p:spPr>
          <a:xfrm>
            <a:off x="8575220" y="2681220"/>
            <a:ext cx="3121480" cy="341632"/>
          </a:xfrm>
        </p:spPr>
        <p:txBody>
          <a:bodyPr anchor="b">
            <a:spAutoFit/>
          </a:bodyPr>
          <a:lstStyle>
            <a:lvl1pPr marL="0" indent="0" algn="ctr">
              <a:buFont typeface="Arial" panose="020B0604020202020204" pitchFamily="34" charset="0"/>
              <a:buNone/>
              <a:defRPr b="1" cap="none" spc="0" baseline="0">
                <a:solidFill>
                  <a:schemeClr val="accent4"/>
                </a:solidFill>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a:t>Your text here</a:t>
            </a:r>
          </a:p>
        </p:txBody>
      </p:sp>
      <p:sp>
        <p:nvSpPr>
          <p:cNvPr id="10" name="Espace réservé du texte 7">
            <a:extLst>
              <a:ext uri="{FF2B5EF4-FFF2-40B4-BE49-F238E27FC236}">
                <a16:creationId xmlns:a16="http://schemas.microsoft.com/office/drawing/2014/main" id="{D3B07922-F4EA-412B-8928-CBD31E51C22E}"/>
              </a:ext>
            </a:extLst>
          </p:cNvPr>
          <p:cNvSpPr>
            <a:spLocks noGrp="1"/>
          </p:cNvSpPr>
          <p:nvPr>
            <p:ph type="body" sz="quarter" idx="16" hasCustomPrompt="1"/>
          </p:nvPr>
        </p:nvSpPr>
        <p:spPr>
          <a:xfrm>
            <a:off x="495300" y="3172023"/>
            <a:ext cx="3121480" cy="338554"/>
          </a:xfrm>
        </p:spPr>
        <p:txBody>
          <a:bodyPr anchor="t">
            <a:spAutoFit/>
          </a:bodyPr>
          <a:lstStyle>
            <a:lvl1pPr marL="0" indent="0" algn="ctr">
              <a:lnSpc>
                <a:spcPct val="100000"/>
              </a:lnSpc>
              <a:spcBef>
                <a:spcPts val="300"/>
              </a:spcBef>
              <a:buFont typeface="Arial" panose="020B0604020202020204" pitchFamily="34" charset="0"/>
              <a:buNone/>
              <a:defRPr sz="1600" b="0" cap="none" spc="0" baseline="0">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a:t>Your text here</a:t>
            </a:r>
          </a:p>
        </p:txBody>
      </p:sp>
      <p:sp>
        <p:nvSpPr>
          <p:cNvPr id="11" name="Espace réservé du texte 7">
            <a:extLst>
              <a:ext uri="{FF2B5EF4-FFF2-40B4-BE49-F238E27FC236}">
                <a16:creationId xmlns:a16="http://schemas.microsoft.com/office/drawing/2014/main" id="{07C2FCBD-4D77-4221-8FE3-9ACE14F86631}"/>
              </a:ext>
            </a:extLst>
          </p:cNvPr>
          <p:cNvSpPr>
            <a:spLocks noGrp="1"/>
          </p:cNvSpPr>
          <p:nvPr>
            <p:ph type="body" sz="quarter" idx="17" hasCustomPrompt="1"/>
          </p:nvPr>
        </p:nvSpPr>
        <p:spPr>
          <a:xfrm>
            <a:off x="4535260" y="3172023"/>
            <a:ext cx="3121480" cy="338554"/>
          </a:xfrm>
        </p:spPr>
        <p:txBody>
          <a:bodyPr anchor="t">
            <a:spAutoFit/>
          </a:bodyPr>
          <a:lstStyle>
            <a:lvl1pPr marL="0" indent="0" algn="ctr">
              <a:lnSpc>
                <a:spcPct val="100000"/>
              </a:lnSpc>
              <a:spcBef>
                <a:spcPts val="300"/>
              </a:spcBef>
              <a:buFont typeface="Arial" panose="020B0604020202020204" pitchFamily="34" charset="0"/>
              <a:buNone/>
              <a:defRPr sz="1600" b="0" cap="none" spc="0" baseline="0">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a:t>Your text here</a:t>
            </a:r>
          </a:p>
        </p:txBody>
      </p:sp>
      <p:sp>
        <p:nvSpPr>
          <p:cNvPr id="12" name="Espace réservé du texte 7">
            <a:extLst>
              <a:ext uri="{FF2B5EF4-FFF2-40B4-BE49-F238E27FC236}">
                <a16:creationId xmlns:a16="http://schemas.microsoft.com/office/drawing/2014/main" id="{D706B066-FD11-478C-89AC-C849AC0D6F15}"/>
              </a:ext>
            </a:extLst>
          </p:cNvPr>
          <p:cNvSpPr>
            <a:spLocks noGrp="1"/>
          </p:cNvSpPr>
          <p:nvPr>
            <p:ph type="body" sz="quarter" idx="18" hasCustomPrompt="1"/>
          </p:nvPr>
        </p:nvSpPr>
        <p:spPr>
          <a:xfrm>
            <a:off x="8575220" y="3172023"/>
            <a:ext cx="3121480" cy="338554"/>
          </a:xfrm>
        </p:spPr>
        <p:txBody>
          <a:bodyPr anchor="t">
            <a:spAutoFit/>
          </a:bodyPr>
          <a:lstStyle>
            <a:lvl1pPr marL="0" indent="0" algn="ctr">
              <a:lnSpc>
                <a:spcPct val="100000"/>
              </a:lnSpc>
              <a:spcBef>
                <a:spcPts val="300"/>
              </a:spcBef>
              <a:buFont typeface="Arial" panose="020B0604020202020204" pitchFamily="34" charset="0"/>
              <a:buNone/>
              <a:defRPr sz="1600" b="0" cap="none" spc="0" baseline="0">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a:t>Your text here</a:t>
            </a:r>
          </a:p>
        </p:txBody>
      </p:sp>
      <p:sp>
        <p:nvSpPr>
          <p:cNvPr id="2" name="Espace réservé du numéro de diapositive 1">
            <a:extLst>
              <a:ext uri="{FF2B5EF4-FFF2-40B4-BE49-F238E27FC236}">
                <a16:creationId xmlns:a16="http://schemas.microsoft.com/office/drawing/2014/main" id="{5E5C377F-165D-4F92-8DD6-B7B690C55D8F}"/>
              </a:ext>
            </a:extLst>
          </p:cNvPr>
          <p:cNvSpPr>
            <a:spLocks noGrp="1"/>
          </p:cNvSpPr>
          <p:nvPr>
            <p:ph type="sldNum" sz="quarter" idx="20"/>
          </p:nvPr>
        </p:nvSpPr>
        <p:spPr/>
        <p:txBody>
          <a:bodyPr/>
          <a:lstStyle/>
          <a:p>
            <a:fld id="{D61AABEC-672F-4B68-B914-690DA978312C}" type="slidenum">
              <a:rPr lang="en-GB" smtClean="0"/>
              <a:pPr/>
              <a:t>‹#›</a:t>
            </a:fld>
            <a:r>
              <a:rPr lang="en-GB"/>
              <a:t> ‒ </a:t>
            </a:r>
          </a:p>
        </p:txBody>
      </p:sp>
      <p:cxnSp>
        <p:nvCxnSpPr>
          <p:cNvPr id="14" name="Straight Connector 35">
            <a:extLst>
              <a:ext uri="{FF2B5EF4-FFF2-40B4-BE49-F238E27FC236}">
                <a16:creationId xmlns:a16="http://schemas.microsoft.com/office/drawing/2014/main" id="{FC8FF2AF-06A0-4B8B-9C11-55AAD938CF0A}"/>
              </a:ext>
            </a:extLst>
          </p:cNvPr>
          <p:cNvCxnSpPr>
            <a:cxnSpLocks/>
          </p:cNvCxnSpPr>
          <p:nvPr userDrawn="1"/>
        </p:nvCxnSpPr>
        <p:spPr>
          <a:xfrm flipV="1">
            <a:off x="4076020" y="2146773"/>
            <a:ext cx="0" cy="386808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35">
            <a:extLst>
              <a:ext uri="{FF2B5EF4-FFF2-40B4-BE49-F238E27FC236}">
                <a16:creationId xmlns:a16="http://schemas.microsoft.com/office/drawing/2014/main" id="{2BA67531-D311-47B7-B960-48B899E690DC}"/>
              </a:ext>
            </a:extLst>
          </p:cNvPr>
          <p:cNvCxnSpPr>
            <a:cxnSpLocks/>
          </p:cNvCxnSpPr>
          <p:nvPr userDrawn="1"/>
        </p:nvCxnSpPr>
        <p:spPr>
          <a:xfrm flipV="1">
            <a:off x="8115980" y="2146773"/>
            <a:ext cx="0" cy="386808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4" name="Footer Placeholder 3">
            <a:extLst>
              <a:ext uri="{FF2B5EF4-FFF2-40B4-BE49-F238E27FC236}">
                <a16:creationId xmlns:a16="http://schemas.microsoft.com/office/drawing/2014/main" id="{CC7CB216-31DD-CB4E-BAB3-EB7534FBCAC9}"/>
              </a:ext>
            </a:extLst>
          </p:cNvPr>
          <p:cNvSpPr>
            <a:spLocks noGrp="1"/>
          </p:cNvSpPr>
          <p:nvPr>
            <p:ph type="ftr" sz="quarter" idx="21"/>
          </p:nvPr>
        </p:nvSpPr>
        <p:spPr/>
        <p:txBody>
          <a:bodyPr/>
          <a:lstStyle/>
          <a:p>
            <a:endParaRPr lang="en-US"/>
          </a:p>
        </p:txBody>
      </p:sp>
      <p:sp>
        <p:nvSpPr>
          <p:cNvPr id="13" name="Titre 7">
            <a:extLst>
              <a:ext uri="{FF2B5EF4-FFF2-40B4-BE49-F238E27FC236}">
                <a16:creationId xmlns:a16="http://schemas.microsoft.com/office/drawing/2014/main" id="{FC951EE7-955C-B247-898C-0836733AFEEE}"/>
              </a:ext>
            </a:extLst>
          </p:cNvPr>
          <p:cNvSpPr>
            <a:spLocks noGrp="1"/>
          </p:cNvSpPr>
          <p:nvPr>
            <p:ph type="title" hasCustomPrompt="1"/>
          </p:nvPr>
        </p:nvSpPr>
        <p:spPr>
          <a:xfrm>
            <a:off x="404786" y="595208"/>
            <a:ext cx="11382428" cy="452432"/>
          </a:xfrm>
        </p:spPr>
        <p:txBody>
          <a:bodyPr/>
          <a:lstStyle>
            <a:lvl1pPr>
              <a:defRPr sz="2600" b="1" cap="none" spc="0">
                <a:solidFill>
                  <a:schemeClr val="tx1">
                    <a:lumMod val="65000"/>
                    <a:lumOff val="35000"/>
                  </a:schemeClr>
                </a:solidFill>
              </a:defRPr>
            </a:lvl1pPr>
          </a:lstStyle>
          <a:p>
            <a:r>
              <a:rPr lang="en-US" spc="-50"/>
              <a:t>Title of the slide</a:t>
            </a:r>
          </a:p>
        </p:txBody>
      </p:sp>
      <p:sp>
        <p:nvSpPr>
          <p:cNvPr id="16" name="Text Placeholder 10">
            <a:extLst>
              <a:ext uri="{FF2B5EF4-FFF2-40B4-BE49-F238E27FC236}">
                <a16:creationId xmlns:a16="http://schemas.microsoft.com/office/drawing/2014/main" id="{109D21E2-B1D5-3F46-AAC9-FE0C1E988A12}"/>
              </a:ext>
            </a:extLst>
          </p:cNvPr>
          <p:cNvSpPr>
            <a:spLocks noGrp="1"/>
          </p:cNvSpPr>
          <p:nvPr>
            <p:ph type="body" sz="quarter" idx="22" hasCustomPrompt="1"/>
          </p:nvPr>
        </p:nvSpPr>
        <p:spPr>
          <a:xfrm>
            <a:off x="383074" y="338534"/>
            <a:ext cx="8986837" cy="365126"/>
          </a:xfrm>
        </p:spPr>
        <p:txBody>
          <a:bodyPr/>
          <a:lstStyle>
            <a:lvl1pPr>
              <a:defRPr sz="1200" spc="600" baseline="0"/>
            </a:lvl1pPr>
          </a:lstStyle>
          <a:p>
            <a:pPr lvl="0"/>
            <a:r>
              <a:rPr lang="en-US"/>
              <a:t>SUBTITLE OF THE SLIDE</a:t>
            </a:r>
          </a:p>
        </p:txBody>
      </p:sp>
    </p:spTree>
    <p:extLst>
      <p:ext uri="{BB962C8B-B14F-4D97-AF65-F5344CB8AC3E}">
        <p14:creationId xmlns:p14="http://schemas.microsoft.com/office/powerpoint/2010/main" val="948543073"/>
      </p:ext>
    </p:extLst>
  </p:cSld>
  <p:clrMapOvr>
    <a:masterClrMapping/>
  </p:clrMapOvr>
  <p:extLst>
    <p:ext uri="{DCECCB84-F9BA-43D5-87BE-67443E8EF086}">
      <p15:sldGuideLst xmlns:p15="http://schemas.microsoft.com/office/powerpoint/2012/main">
        <p15:guide id="1" pos="247">
          <p15:clr>
            <a:srgbClr val="F26B43"/>
          </p15:clr>
        </p15:guide>
        <p15:guide id="2" pos="7427">
          <p15:clr>
            <a:srgbClr val="F26B43"/>
          </p15:clr>
        </p15:guide>
        <p15:guide id="3" orient="horz" pos="232">
          <p15:clr>
            <a:srgbClr val="F26B43"/>
          </p15:clr>
        </p15:guide>
        <p15:guide id="4" orient="horz" pos="600">
          <p15:clr>
            <a:srgbClr val="F26B43"/>
          </p15:clr>
        </p15:guide>
        <p15:guide id="5" pos="302">
          <p15:clr>
            <a:srgbClr val="FBAE40"/>
          </p15:clr>
        </p15:guide>
      </p15:sldGuideLst>
    </p:ext>
  </p:extLs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6_34 Columns with titles and wayfinder">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5E5C377F-165D-4F92-8DD6-B7B690C55D8F}"/>
              </a:ext>
            </a:extLst>
          </p:cNvPr>
          <p:cNvSpPr>
            <a:spLocks noGrp="1"/>
          </p:cNvSpPr>
          <p:nvPr>
            <p:ph type="sldNum" sz="quarter" idx="20"/>
          </p:nvPr>
        </p:nvSpPr>
        <p:spPr/>
        <p:txBody>
          <a:bodyPr/>
          <a:lstStyle/>
          <a:p>
            <a:fld id="{D61AABEC-672F-4B68-B914-690DA978312C}" type="slidenum">
              <a:rPr lang="en-GB" smtClean="0"/>
              <a:pPr/>
              <a:t>‹#›</a:t>
            </a:fld>
            <a:r>
              <a:rPr lang="en-GB"/>
              <a:t> ‒ </a:t>
            </a:r>
          </a:p>
        </p:txBody>
      </p:sp>
      <p:sp>
        <p:nvSpPr>
          <p:cNvPr id="4" name="Footer Placeholder 3">
            <a:extLst>
              <a:ext uri="{FF2B5EF4-FFF2-40B4-BE49-F238E27FC236}">
                <a16:creationId xmlns:a16="http://schemas.microsoft.com/office/drawing/2014/main" id="{CC7CB216-31DD-CB4E-BAB3-EB7534FBCAC9}"/>
              </a:ext>
            </a:extLst>
          </p:cNvPr>
          <p:cNvSpPr>
            <a:spLocks noGrp="1"/>
          </p:cNvSpPr>
          <p:nvPr>
            <p:ph type="ftr" sz="quarter" idx="21"/>
          </p:nvPr>
        </p:nvSpPr>
        <p:spPr/>
        <p:txBody>
          <a:bodyPr/>
          <a:lstStyle/>
          <a:p>
            <a:endParaRPr lang="en-US"/>
          </a:p>
        </p:txBody>
      </p:sp>
      <p:sp>
        <p:nvSpPr>
          <p:cNvPr id="13" name="Titre 7">
            <a:extLst>
              <a:ext uri="{FF2B5EF4-FFF2-40B4-BE49-F238E27FC236}">
                <a16:creationId xmlns:a16="http://schemas.microsoft.com/office/drawing/2014/main" id="{FC951EE7-955C-B247-898C-0836733AFEEE}"/>
              </a:ext>
            </a:extLst>
          </p:cNvPr>
          <p:cNvSpPr>
            <a:spLocks noGrp="1"/>
          </p:cNvSpPr>
          <p:nvPr>
            <p:ph type="title" hasCustomPrompt="1"/>
          </p:nvPr>
        </p:nvSpPr>
        <p:spPr>
          <a:xfrm>
            <a:off x="404786" y="595208"/>
            <a:ext cx="11382428" cy="452432"/>
          </a:xfrm>
        </p:spPr>
        <p:txBody>
          <a:bodyPr/>
          <a:lstStyle>
            <a:lvl1pPr>
              <a:defRPr sz="2600" b="1" cap="none" spc="0">
                <a:solidFill>
                  <a:schemeClr val="tx1">
                    <a:lumMod val="65000"/>
                    <a:lumOff val="35000"/>
                  </a:schemeClr>
                </a:solidFill>
              </a:defRPr>
            </a:lvl1pPr>
          </a:lstStyle>
          <a:p>
            <a:r>
              <a:rPr lang="en-US" spc="-50"/>
              <a:t>Title of the slide</a:t>
            </a:r>
          </a:p>
        </p:txBody>
      </p:sp>
      <p:sp>
        <p:nvSpPr>
          <p:cNvPr id="16" name="Text Placeholder 10">
            <a:extLst>
              <a:ext uri="{FF2B5EF4-FFF2-40B4-BE49-F238E27FC236}">
                <a16:creationId xmlns:a16="http://schemas.microsoft.com/office/drawing/2014/main" id="{109D21E2-B1D5-3F46-AAC9-FE0C1E988A12}"/>
              </a:ext>
            </a:extLst>
          </p:cNvPr>
          <p:cNvSpPr>
            <a:spLocks noGrp="1"/>
          </p:cNvSpPr>
          <p:nvPr>
            <p:ph type="body" sz="quarter" idx="22" hasCustomPrompt="1"/>
          </p:nvPr>
        </p:nvSpPr>
        <p:spPr>
          <a:xfrm>
            <a:off x="383074" y="338534"/>
            <a:ext cx="8986837" cy="365126"/>
          </a:xfrm>
        </p:spPr>
        <p:txBody>
          <a:bodyPr/>
          <a:lstStyle>
            <a:lvl1pPr>
              <a:defRPr sz="1200" spc="600" baseline="0"/>
            </a:lvl1pPr>
          </a:lstStyle>
          <a:p>
            <a:pPr lvl="0"/>
            <a:r>
              <a:rPr lang="en-US"/>
              <a:t>SUBTITLE OF THE SLIDE</a:t>
            </a:r>
          </a:p>
        </p:txBody>
      </p:sp>
      <p:sp>
        <p:nvSpPr>
          <p:cNvPr id="32" name="Text Placeholder 3">
            <a:extLst>
              <a:ext uri="{FF2B5EF4-FFF2-40B4-BE49-F238E27FC236}">
                <a16:creationId xmlns:a16="http://schemas.microsoft.com/office/drawing/2014/main" id="{0BBBF009-589D-D148-9417-704E3F8BF422}"/>
              </a:ext>
            </a:extLst>
          </p:cNvPr>
          <p:cNvSpPr>
            <a:spLocks noGrp="1"/>
          </p:cNvSpPr>
          <p:nvPr>
            <p:ph type="body" sz="quarter" idx="13"/>
          </p:nvPr>
        </p:nvSpPr>
        <p:spPr>
          <a:xfrm>
            <a:off x="495300" y="2681220"/>
            <a:ext cx="2369432" cy="341632"/>
          </a:xfrm>
        </p:spPr>
        <p:txBody>
          <a:bodyPr/>
          <a:lstStyle/>
          <a:p>
            <a:r>
              <a:rPr lang="en-US"/>
              <a:t>Text 1</a:t>
            </a:r>
          </a:p>
        </p:txBody>
      </p:sp>
      <p:sp>
        <p:nvSpPr>
          <p:cNvPr id="33" name="Content Placeholder 1">
            <a:extLst>
              <a:ext uri="{FF2B5EF4-FFF2-40B4-BE49-F238E27FC236}">
                <a16:creationId xmlns:a16="http://schemas.microsoft.com/office/drawing/2014/main" id="{FBB30951-7F6D-9A48-ADF3-AB318F148F53}"/>
              </a:ext>
            </a:extLst>
          </p:cNvPr>
          <p:cNvSpPr>
            <a:spLocks noGrp="1"/>
          </p:cNvSpPr>
          <p:nvPr>
            <p:ph type="body" sz="quarter" idx="14"/>
          </p:nvPr>
        </p:nvSpPr>
        <p:spPr>
          <a:xfrm>
            <a:off x="3400127" y="2681220"/>
            <a:ext cx="2378845" cy="341632"/>
          </a:xfrm>
        </p:spPr>
        <p:txBody>
          <a:bodyPr/>
          <a:lstStyle/>
          <a:p>
            <a:r>
              <a:rPr lang="en-US"/>
              <a:t>Text 2</a:t>
            </a:r>
          </a:p>
        </p:txBody>
      </p:sp>
      <p:sp>
        <p:nvSpPr>
          <p:cNvPr id="34" name="Content Placeholder 2">
            <a:extLst>
              <a:ext uri="{FF2B5EF4-FFF2-40B4-BE49-F238E27FC236}">
                <a16:creationId xmlns:a16="http://schemas.microsoft.com/office/drawing/2014/main" id="{AAA523A3-5AB1-7C41-9E25-B2ACC0F71141}"/>
              </a:ext>
            </a:extLst>
          </p:cNvPr>
          <p:cNvSpPr>
            <a:spLocks noGrp="1"/>
          </p:cNvSpPr>
          <p:nvPr>
            <p:ph type="body" sz="quarter" idx="15"/>
          </p:nvPr>
        </p:nvSpPr>
        <p:spPr>
          <a:xfrm>
            <a:off x="6313496" y="2681220"/>
            <a:ext cx="2378845" cy="341632"/>
          </a:xfrm>
        </p:spPr>
        <p:txBody>
          <a:bodyPr/>
          <a:lstStyle/>
          <a:p>
            <a:r>
              <a:rPr lang="en-US"/>
              <a:t>Text 3</a:t>
            </a:r>
          </a:p>
        </p:txBody>
      </p:sp>
      <p:sp>
        <p:nvSpPr>
          <p:cNvPr id="35" name="Text Placeholder 7">
            <a:extLst>
              <a:ext uri="{FF2B5EF4-FFF2-40B4-BE49-F238E27FC236}">
                <a16:creationId xmlns:a16="http://schemas.microsoft.com/office/drawing/2014/main" id="{8242F38A-4670-AD4E-98A3-B82DB61F4487}"/>
              </a:ext>
            </a:extLst>
          </p:cNvPr>
          <p:cNvSpPr>
            <a:spLocks noGrp="1"/>
          </p:cNvSpPr>
          <p:nvPr>
            <p:ph type="body" sz="quarter" idx="16"/>
          </p:nvPr>
        </p:nvSpPr>
        <p:spPr>
          <a:xfrm>
            <a:off x="495300" y="3172023"/>
            <a:ext cx="2369432" cy="338554"/>
          </a:xfrm>
        </p:spPr>
        <p:txBody>
          <a:bodyPr/>
          <a:lstStyle/>
          <a:p>
            <a:r>
              <a:rPr lang="en-US"/>
              <a:t>Your text here</a:t>
            </a:r>
          </a:p>
        </p:txBody>
      </p:sp>
      <p:sp>
        <p:nvSpPr>
          <p:cNvPr id="36" name="Text Placeholder 9">
            <a:extLst>
              <a:ext uri="{FF2B5EF4-FFF2-40B4-BE49-F238E27FC236}">
                <a16:creationId xmlns:a16="http://schemas.microsoft.com/office/drawing/2014/main" id="{EB7B7090-17BD-334D-ACCC-40649DB34D13}"/>
              </a:ext>
            </a:extLst>
          </p:cNvPr>
          <p:cNvSpPr>
            <a:spLocks noGrp="1"/>
          </p:cNvSpPr>
          <p:nvPr>
            <p:ph type="body" sz="quarter" idx="17"/>
          </p:nvPr>
        </p:nvSpPr>
        <p:spPr>
          <a:xfrm>
            <a:off x="3400224" y="3172023"/>
            <a:ext cx="2378845" cy="338554"/>
          </a:xfrm>
        </p:spPr>
        <p:txBody>
          <a:bodyPr/>
          <a:lstStyle/>
          <a:p>
            <a:r>
              <a:rPr lang="en-US"/>
              <a:t>Your text here</a:t>
            </a:r>
          </a:p>
        </p:txBody>
      </p:sp>
      <p:sp>
        <p:nvSpPr>
          <p:cNvPr id="37" name="Text Placeholder 10">
            <a:extLst>
              <a:ext uri="{FF2B5EF4-FFF2-40B4-BE49-F238E27FC236}">
                <a16:creationId xmlns:a16="http://schemas.microsoft.com/office/drawing/2014/main" id="{ACB61547-5E17-0348-BC8E-312C5439E723}"/>
              </a:ext>
            </a:extLst>
          </p:cNvPr>
          <p:cNvSpPr>
            <a:spLocks noGrp="1"/>
          </p:cNvSpPr>
          <p:nvPr>
            <p:ph type="body" sz="quarter" idx="18"/>
          </p:nvPr>
        </p:nvSpPr>
        <p:spPr>
          <a:xfrm>
            <a:off x="6314561" y="3172023"/>
            <a:ext cx="2378845" cy="338554"/>
          </a:xfrm>
        </p:spPr>
        <p:txBody>
          <a:bodyPr/>
          <a:lstStyle/>
          <a:p>
            <a:r>
              <a:rPr lang="en-US"/>
              <a:t>Your text here</a:t>
            </a:r>
          </a:p>
        </p:txBody>
      </p:sp>
      <p:sp>
        <p:nvSpPr>
          <p:cNvPr id="38" name="Text Placeholder 6">
            <a:extLst>
              <a:ext uri="{FF2B5EF4-FFF2-40B4-BE49-F238E27FC236}">
                <a16:creationId xmlns:a16="http://schemas.microsoft.com/office/drawing/2014/main" id="{2AC3EA90-6914-B744-8EAA-D0321BB285A8}"/>
              </a:ext>
            </a:extLst>
          </p:cNvPr>
          <p:cNvSpPr>
            <a:spLocks noGrp="1"/>
          </p:cNvSpPr>
          <p:nvPr>
            <p:ph type="body" sz="quarter" idx="22"/>
          </p:nvPr>
        </p:nvSpPr>
        <p:spPr>
          <a:xfrm>
            <a:off x="9228898" y="2681220"/>
            <a:ext cx="2378845" cy="341632"/>
          </a:xfrm>
        </p:spPr>
        <p:txBody>
          <a:bodyPr/>
          <a:lstStyle/>
          <a:p>
            <a:r>
              <a:rPr lang="en-US"/>
              <a:t>Text 4</a:t>
            </a:r>
          </a:p>
        </p:txBody>
      </p:sp>
      <p:sp>
        <p:nvSpPr>
          <p:cNvPr id="39" name="Text Placeholder 11">
            <a:extLst>
              <a:ext uri="{FF2B5EF4-FFF2-40B4-BE49-F238E27FC236}">
                <a16:creationId xmlns:a16="http://schemas.microsoft.com/office/drawing/2014/main" id="{EA38D467-6CEE-8C44-B96C-98286B72421D}"/>
              </a:ext>
            </a:extLst>
          </p:cNvPr>
          <p:cNvSpPr>
            <a:spLocks noGrp="1"/>
          </p:cNvSpPr>
          <p:nvPr>
            <p:ph type="body" sz="quarter" idx="23"/>
          </p:nvPr>
        </p:nvSpPr>
        <p:spPr>
          <a:xfrm>
            <a:off x="9228898" y="3172023"/>
            <a:ext cx="2378845" cy="338554"/>
          </a:xfrm>
        </p:spPr>
        <p:txBody>
          <a:bodyPr/>
          <a:lstStyle/>
          <a:p>
            <a:r>
              <a:rPr lang="en-US"/>
              <a:t>Your text here</a:t>
            </a:r>
          </a:p>
        </p:txBody>
      </p:sp>
      <p:cxnSp>
        <p:nvCxnSpPr>
          <p:cNvPr id="44" name="Straight Connector 35">
            <a:extLst>
              <a:ext uri="{FF2B5EF4-FFF2-40B4-BE49-F238E27FC236}">
                <a16:creationId xmlns:a16="http://schemas.microsoft.com/office/drawing/2014/main" id="{335C91F9-D4F0-4E49-9D83-BB6CB0B73419}"/>
              </a:ext>
            </a:extLst>
          </p:cNvPr>
          <p:cNvCxnSpPr>
            <a:cxnSpLocks/>
          </p:cNvCxnSpPr>
          <p:nvPr userDrawn="1"/>
        </p:nvCxnSpPr>
        <p:spPr>
          <a:xfrm flipV="1">
            <a:off x="3132478" y="1808820"/>
            <a:ext cx="0" cy="386808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35">
            <a:extLst>
              <a:ext uri="{FF2B5EF4-FFF2-40B4-BE49-F238E27FC236}">
                <a16:creationId xmlns:a16="http://schemas.microsoft.com/office/drawing/2014/main" id="{3F103C7E-FCCD-1241-AF85-5E0E4FEEE6D6}"/>
              </a:ext>
            </a:extLst>
          </p:cNvPr>
          <p:cNvCxnSpPr>
            <a:cxnSpLocks/>
          </p:cNvCxnSpPr>
          <p:nvPr userDrawn="1"/>
        </p:nvCxnSpPr>
        <p:spPr>
          <a:xfrm flipV="1">
            <a:off x="6046815" y="1808820"/>
            <a:ext cx="0" cy="386808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35">
            <a:extLst>
              <a:ext uri="{FF2B5EF4-FFF2-40B4-BE49-F238E27FC236}">
                <a16:creationId xmlns:a16="http://schemas.microsoft.com/office/drawing/2014/main" id="{20060053-B716-684E-A855-6E43C307C352}"/>
              </a:ext>
            </a:extLst>
          </p:cNvPr>
          <p:cNvCxnSpPr>
            <a:cxnSpLocks/>
          </p:cNvCxnSpPr>
          <p:nvPr userDrawn="1"/>
        </p:nvCxnSpPr>
        <p:spPr>
          <a:xfrm flipV="1">
            <a:off x="8961152" y="1808820"/>
            <a:ext cx="0" cy="386808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30094271"/>
      </p:ext>
    </p:extLst>
  </p:cSld>
  <p:clrMapOvr>
    <a:masterClrMapping/>
  </p:clrMapOvr>
  <p:extLst>
    <p:ext uri="{DCECCB84-F9BA-43D5-87BE-67443E8EF086}">
      <p15:sldGuideLst xmlns:p15="http://schemas.microsoft.com/office/powerpoint/2012/main">
        <p15:guide id="1" pos="247">
          <p15:clr>
            <a:srgbClr val="F26B43"/>
          </p15:clr>
        </p15:guide>
        <p15:guide id="2" pos="7427">
          <p15:clr>
            <a:srgbClr val="F26B43"/>
          </p15:clr>
        </p15:guide>
        <p15:guide id="3" orient="horz" pos="232">
          <p15:clr>
            <a:srgbClr val="F26B43"/>
          </p15:clr>
        </p15:guide>
        <p15:guide id="4" orient="horz" pos="600">
          <p15:clr>
            <a:srgbClr val="F26B43"/>
          </p15:clr>
        </p15:guide>
        <p15:guide id="5" pos="302">
          <p15:clr>
            <a:srgbClr val="FBAE40"/>
          </p15:clr>
        </p15:guide>
      </p15:sldGuideLst>
    </p:ext>
  </p:extLst>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7_2 Columns with titles and wayfinder">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5E5C377F-165D-4F92-8DD6-B7B690C55D8F}"/>
              </a:ext>
            </a:extLst>
          </p:cNvPr>
          <p:cNvSpPr>
            <a:spLocks noGrp="1"/>
          </p:cNvSpPr>
          <p:nvPr>
            <p:ph type="sldNum" sz="quarter" idx="20"/>
          </p:nvPr>
        </p:nvSpPr>
        <p:spPr/>
        <p:txBody>
          <a:bodyPr/>
          <a:lstStyle/>
          <a:p>
            <a:fld id="{D61AABEC-672F-4B68-B914-690DA978312C}" type="slidenum">
              <a:rPr lang="en-GB" smtClean="0"/>
              <a:pPr/>
              <a:t>‹#›</a:t>
            </a:fld>
            <a:r>
              <a:rPr lang="en-GB"/>
              <a:t> ‒ </a:t>
            </a:r>
          </a:p>
        </p:txBody>
      </p:sp>
      <p:sp>
        <p:nvSpPr>
          <p:cNvPr id="4" name="Footer Placeholder 3">
            <a:extLst>
              <a:ext uri="{FF2B5EF4-FFF2-40B4-BE49-F238E27FC236}">
                <a16:creationId xmlns:a16="http://schemas.microsoft.com/office/drawing/2014/main" id="{CC7CB216-31DD-CB4E-BAB3-EB7534FBCAC9}"/>
              </a:ext>
            </a:extLst>
          </p:cNvPr>
          <p:cNvSpPr>
            <a:spLocks noGrp="1"/>
          </p:cNvSpPr>
          <p:nvPr>
            <p:ph type="ftr" sz="quarter" idx="21"/>
          </p:nvPr>
        </p:nvSpPr>
        <p:spPr/>
        <p:txBody>
          <a:bodyPr/>
          <a:lstStyle/>
          <a:p>
            <a:endParaRPr lang="en-US"/>
          </a:p>
        </p:txBody>
      </p:sp>
      <p:sp>
        <p:nvSpPr>
          <p:cNvPr id="13" name="Titre 7">
            <a:extLst>
              <a:ext uri="{FF2B5EF4-FFF2-40B4-BE49-F238E27FC236}">
                <a16:creationId xmlns:a16="http://schemas.microsoft.com/office/drawing/2014/main" id="{FC951EE7-955C-B247-898C-0836733AFEEE}"/>
              </a:ext>
            </a:extLst>
          </p:cNvPr>
          <p:cNvSpPr>
            <a:spLocks noGrp="1"/>
          </p:cNvSpPr>
          <p:nvPr>
            <p:ph type="title" hasCustomPrompt="1"/>
          </p:nvPr>
        </p:nvSpPr>
        <p:spPr>
          <a:xfrm>
            <a:off x="404786" y="595208"/>
            <a:ext cx="11382428" cy="452432"/>
          </a:xfrm>
        </p:spPr>
        <p:txBody>
          <a:bodyPr/>
          <a:lstStyle>
            <a:lvl1pPr>
              <a:defRPr sz="2600" b="1" cap="none" spc="0">
                <a:solidFill>
                  <a:schemeClr val="tx1">
                    <a:lumMod val="65000"/>
                    <a:lumOff val="35000"/>
                  </a:schemeClr>
                </a:solidFill>
              </a:defRPr>
            </a:lvl1pPr>
          </a:lstStyle>
          <a:p>
            <a:r>
              <a:rPr lang="en-US" spc="-50"/>
              <a:t>Title of the slide</a:t>
            </a:r>
          </a:p>
        </p:txBody>
      </p:sp>
      <p:sp>
        <p:nvSpPr>
          <p:cNvPr id="16" name="Text Placeholder 10">
            <a:extLst>
              <a:ext uri="{FF2B5EF4-FFF2-40B4-BE49-F238E27FC236}">
                <a16:creationId xmlns:a16="http://schemas.microsoft.com/office/drawing/2014/main" id="{109D21E2-B1D5-3F46-AAC9-FE0C1E988A12}"/>
              </a:ext>
            </a:extLst>
          </p:cNvPr>
          <p:cNvSpPr>
            <a:spLocks noGrp="1"/>
          </p:cNvSpPr>
          <p:nvPr>
            <p:ph type="body" sz="quarter" idx="22" hasCustomPrompt="1"/>
          </p:nvPr>
        </p:nvSpPr>
        <p:spPr>
          <a:xfrm>
            <a:off x="383074" y="338534"/>
            <a:ext cx="8986837" cy="365126"/>
          </a:xfrm>
        </p:spPr>
        <p:txBody>
          <a:bodyPr/>
          <a:lstStyle>
            <a:lvl1pPr>
              <a:defRPr sz="1200" spc="600" baseline="0"/>
            </a:lvl1pPr>
          </a:lstStyle>
          <a:p>
            <a:pPr lvl="0"/>
            <a:r>
              <a:rPr lang="en-US"/>
              <a:t>SUBTITLE OF THE SLIDE</a:t>
            </a:r>
          </a:p>
        </p:txBody>
      </p:sp>
      <p:sp>
        <p:nvSpPr>
          <p:cNvPr id="17" name="Text Placeholder 3">
            <a:extLst>
              <a:ext uri="{FF2B5EF4-FFF2-40B4-BE49-F238E27FC236}">
                <a16:creationId xmlns:a16="http://schemas.microsoft.com/office/drawing/2014/main" id="{92CDF03E-84CC-FF4B-B060-8F7B40D16FD6}"/>
              </a:ext>
            </a:extLst>
          </p:cNvPr>
          <p:cNvSpPr>
            <a:spLocks noGrp="1"/>
          </p:cNvSpPr>
          <p:nvPr>
            <p:ph type="body" sz="quarter" idx="13"/>
          </p:nvPr>
        </p:nvSpPr>
        <p:spPr>
          <a:xfrm>
            <a:off x="485777" y="2681220"/>
            <a:ext cx="5140088" cy="341632"/>
          </a:xfrm>
        </p:spPr>
        <p:txBody>
          <a:bodyPr/>
          <a:lstStyle/>
          <a:p>
            <a:r>
              <a:rPr lang="en-US"/>
              <a:t>Text 1</a:t>
            </a:r>
          </a:p>
        </p:txBody>
      </p:sp>
      <p:sp>
        <p:nvSpPr>
          <p:cNvPr id="18" name="Content Placeholder 1">
            <a:extLst>
              <a:ext uri="{FF2B5EF4-FFF2-40B4-BE49-F238E27FC236}">
                <a16:creationId xmlns:a16="http://schemas.microsoft.com/office/drawing/2014/main" id="{CA7881C4-F098-574C-9ED6-689CFAD2F25B}"/>
              </a:ext>
            </a:extLst>
          </p:cNvPr>
          <p:cNvSpPr>
            <a:spLocks noGrp="1"/>
          </p:cNvSpPr>
          <p:nvPr>
            <p:ph type="body" sz="quarter" idx="14"/>
          </p:nvPr>
        </p:nvSpPr>
        <p:spPr>
          <a:xfrm>
            <a:off x="6566134" y="2681220"/>
            <a:ext cx="5138928" cy="341632"/>
          </a:xfrm>
        </p:spPr>
        <p:txBody>
          <a:bodyPr/>
          <a:lstStyle/>
          <a:p>
            <a:r>
              <a:rPr lang="en-US"/>
              <a:t>Text 2</a:t>
            </a:r>
          </a:p>
        </p:txBody>
      </p:sp>
      <p:sp>
        <p:nvSpPr>
          <p:cNvPr id="19" name="Content Placeholder 2">
            <a:extLst>
              <a:ext uri="{FF2B5EF4-FFF2-40B4-BE49-F238E27FC236}">
                <a16:creationId xmlns:a16="http://schemas.microsoft.com/office/drawing/2014/main" id="{F995E4BC-9BF9-AF4E-A900-481428048FE9}"/>
              </a:ext>
            </a:extLst>
          </p:cNvPr>
          <p:cNvSpPr>
            <a:spLocks noGrp="1"/>
          </p:cNvSpPr>
          <p:nvPr>
            <p:ph type="body" sz="quarter" idx="16"/>
          </p:nvPr>
        </p:nvSpPr>
        <p:spPr>
          <a:xfrm>
            <a:off x="485777" y="3172023"/>
            <a:ext cx="5140088" cy="338554"/>
          </a:xfrm>
        </p:spPr>
        <p:txBody>
          <a:bodyPr/>
          <a:lstStyle/>
          <a:p>
            <a:r>
              <a:rPr lang="en-US"/>
              <a:t>Your text here </a:t>
            </a:r>
          </a:p>
        </p:txBody>
      </p:sp>
      <p:sp>
        <p:nvSpPr>
          <p:cNvPr id="20" name="Text Placeholder 6">
            <a:extLst>
              <a:ext uri="{FF2B5EF4-FFF2-40B4-BE49-F238E27FC236}">
                <a16:creationId xmlns:a16="http://schemas.microsoft.com/office/drawing/2014/main" id="{863A7CEF-EE6F-964F-86FA-2CB27A1A18D3}"/>
              </a:ext>
            </a:extLst>
          </p:cNvPr>
          <p:cNvSpPr>
            <a:spLocks noGrp="1"/>
          </p:cNvSpPr>
          <p:nvPr>
            <p:ph type="body" sz="quarter" idx="17"/>
          </p:nvPr>
        </p:nvSpPr>
        <p:spPr>
          <a:xfrm>
            <a:off x="6566134" y="3172023"/>
            <a:ext cx="5138928" cy="338554"/>
          </a:xfrm>
        </p:spPr>
        <p:txBody>
          <a:bodyPr/>
          <a:lstStyle/>
          <a:p>
            <a:r>
              <a:rPr lang="en-US"/>
              <a:t>Your text here</a:t>
            </a:r>
          </a:p>
        </p:txBody>
      </p:sp>
      <p:cxnSp>
        <p:nvCxnSpPr>
          <p:cNvPr id="23" name="Straight Connector 35">
            <a:extLst>
              <a:ext uri="{FF2B5EF4-FFF2-40B4-BE49-F238E27FC236}">
                <a16:creationId xmlns:a16="http://schemas.microsoft.com/office/drawing/2014/main" id="{2BD73BE5-AD01-6041-A62C-9DC809D3D333}"/>
              </a:ext>
            </a:extLst>
          </p:cNvPr>
          <p:cNvCxnSpPr>
            <a:cxnSpLocks/>
          </p:cNvCxnSpPr>
          <p:nvPr userDrawn="1"/>
        </p:nvCxnSpPr>
        <p:spPr>
          <a:xfrm flipV="1">
            <a:off x="6096000" y="1808820"/>
            <a:ext cx="0" cy="386808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61522570"/>
      </p:ext>
    </p:extLst>
  </p:cSld>
  <p:clrMapOvr>
    <a:masterClrMapping/>
  </p:clrMapOvr>
  <p:extLst>
    <p:ext uri="{DCECCB84-F9BA-43D5-87BE-67443E8EF086}">
      <p15:sldGuideLst xmlns:p15="http://schemas.microsoft.com/office/powerpoint/2012/main">
        <p15:guide id="1" pos="247">
          <p15:clr>
            <a:srgbClr val="F26B43"/>
          </p15:clr>
        </p15:guide>
        <p15:guide id="2" pos="7427">
          <p15:clr>
            <a:srgbClr val="F26B43"/>
          </p15:clr>
        </p15:guide>
        <p15:guide id="3" orient="horz" pos="232">
          <p15:clr>
            <a:srgbClr val="F26B43"/>
          </p15:clr>
        </p15:guide>
        <p15:guide id="4" orient="horz" pos="600">
          <p15:clr>
            <a:srgbClr val="F26B43"/>
          </p15:clr>
        </p15:guide>
        <p15:guide id="5" pos="302">
          <p15:clr>
            <a:srgbClr val="FBAE40"/>
          </p15:clr>
        </p15:guide>
      </p15:sldGuideLst>
    </p:ext>
  </p:extLst>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userDrawn="1">
  <p:cSld name="Cover_2">
    <p:bg>
      <p:bgPr>
        <a:solidFill>
          <a:schemeClr val="bg1"/>
        </a:solidFill>
        <a:effectLst/>
      </p:bgPr>
    </p:bg>
    <p:spTree>
      <p:nvGrpSpPr>
        <p:cNvPr id="1" name=""/>
        <p:cNvGrpSpPr/>
        <p:nvPr/>
      </p:nvGrpSpPr>
      <p:grpSpPr>
        <a:xfrm>
          <a:off x="0" y="0"/>
          <a:ext cx="0" cy="0"/>
          <a:chOff x="0" y="0"/>
          <a:chExt cx="0" cy="0"/>
        </a:xfrm>
      </p:grpSpPr>
      <p:sp>
        <p:nvSpPr>
          <p:cNvPr id="11" name="Picture Placeholder 5">
            <a:extLst>
              <a:ext uri="{FF2B5EF4-FFF2-40B4-BE49-F238E27FC236}">
                <a16:creationId xmlns:a16="http://schemas.microsoft.com/office/drawing/2014/main" id="{59CB5A33-F538-8945-98B1-5FD57C057747}"/>
              </a:ext>
            </a:extLst>
          </p:cNvPr>
          <p:cNvSpPr>
            <a:spLocks noGrp="1"/>
          </p:cNvSpPr>
          <p:nvPr>
            <p:ph type="pic" sz="quarter" idx="19"/>
          </p:nvPr>
        </p:nvSpPr>
        <p:spPr>
          <a:xfrm>
            <a:off x="0" y="0"/>
            <a:ext cx="12192000" cy="6858000"/>
          </a:xfrm>
        </p:spPr>
        <p:txBody>
          <a:bodyPr/>
          <a:lstStyle/>
          <a:p>
            <a:endParaRPr lang="en-US"/>
          </a:p>
        </p:txBody>
      </p:sp>
      <p:graphicFrame>
        <p:nvGraphicFramePr>
          <p:cNvPr id="5" name="Objet 4" hidden="1">
            <a:extLst>
              <a:ext uri="{FF2B5EF4-FFF2-40B4-BE49-F238E27FC236}">
                <a16:creationId xmlns:a16="http://schemas.microsoft.com/office/drawing/2014/main" id="{075C7A91-CC93-4B69-84A3-D6E6299E1C1C}"/>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532" imgH="530" progId="TCLayout.ActiveDocument.1">
                  <p:embed/>
                </p:oleObj>
              </mc:Choice>
              <mc:Fallback>
                <p:oleObj name="Diapositive think-cell" r:id="rId4" imgW="532" imgH="530" progId="TCLayout.ActiveDocument.1">
                  <p:embed/>
                  <p:pic>
                    <p:nvPicPr>
                      <p:cNvPr id="5" name="Objet 4" hidden="1">
                        <a:extLst>
                          <a:ext uri="{FF2B5EF4-FFF2-40B4-BE49-F238E27FC236}">
                            <a16:creationId xmlns:a16="http://schemas.microsoft.com/office/drawing/2014/main" id="{075C7A91-CC93-4B69-84A3-D6E6299E1C1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4455627D-8E54-4A37-802B-8C427B3EB1B5}"/>
              </a:ext>
            </a:extLst>
          </p:cNvPr>
          <p:cNvSpPr/>
          <p:nvPr userDrawn="1">
            <p:custDataLst>
              <p:tags r:id="rId2"/>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6000" b="1" i="0" baseline="0">
              <a:latin typeface="Arial Black" panose="020B0A04020102020204" pitchFamily="34" charset="0"/>
              <a:ea typeface="+mj-ea"/>
              <a:cs typeface="+mj-cs"/>
              <a:sym typeface="Arial Black" panose="020B0A04020102020204" pitchFamily="34" charset="0"/>
            </a:endParaRPr>
          </a:p>
        </p:txBody>
      </p:sp>
      <p:sp>
        <p:nvSpPr>
          <p:cNvPr id="23" name="Forme libre : forme 22">
            <a:extLst>
              <a:ext uri="{FF2B5EF4-FFF2-40B4-BE49-F238E27FC236}">
                <a16:creationId xmlns:a16="http://schemas.microsoft.com/office/drawing/2014/main" id="{66AEBE2B-012F-42BB-A823-995DB0D71DD2}"/>
              </a:ext>
            </a:extLst>
          </p:cNvPr>
          <p:cNvSpPr/>
          <p:nvPr userDrawn="1"/>
        </p:nvSpPr>
        <p:spPr>
          <a:xfrm rot="18932423">
            <a:off x="-954765" y="1427043"/>
            <a:ext cx="5372804" cy="530454"/>
          </a:xfrm>
          <a:custGeom>
            <a:avLst/>
            <a:gdLst>
              <a:gd name="connsiteX0" fmla="*/ 4832249 w 5372804"/>
              <a:gd name="connsiteY0" fmla="*/ 0 h 530454"/>
              <a:gd name="connsiteX1" fmla="*/ 5372804 w 5372804"/>
              <a:gd name="connsiteY1" fmla="*/ 530454 h 530454"/>
              <a:gd name="connsiteX2" fmla="*/ 0 w 5372804"/>
              <a:gd name="connsiteY2" fmla="*/ 530454 h 530454"/>
              <a:gd name="connsiteX3" fmla="*/ 520541 w 5372804"/>
              <a:gd name="connsiteY3" fmla="*/ 0 h 530454"/>
            </a:gdLst>
            <a:ahLst/>
            <a:cxnLst>
              <a:cxn ang="0">
                <a:pos x="connsiteX0" y="connsiteY0"/>
              </a:cxn>
              <a:cxn ang="0">
                <a:pos x="connsiteX1" y="connsiteY1"/>
              </a:cxn>
              <a:cxn ang="0">
                <a:pos x="connsiteX2" y="connsiteY2"/>
              </a:cxn>
              <a:cxn ang="0">
                <a:pos x="connsiteX3" y="connsiteY3"/>
              </a:cxn>
            </a:cxnLst>
            <a:rect l="l" t="t" r="r" b="b"/>
            <a:pathLst>
              <a:path w="5372804" h="530454">
                <a:moveTo>
                  <a:pt x="4832249" y="0"/>
                </a:moveTo>
                <a:lnTo>
                  <a:pt x="5372804" y="530454"/>
                </a:lnTo>
                <a:lnTo>
                  <a:pt x="0" y="530454"/>
                </a:lnTo>
                <a:lnTo>
                  <a:pt x="520541"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1" name="Forme libre : forme 20">
            <a:extLst>
              <a:ext uri="{FF2B5EF4-FFF2-40B4-BE49-F238E27FC236}">
                <a16:creationId xmlns:a16="http://schemas.microsoft.com/office/drawing/2014/main" id="{534AE452-7F08-4FA5-B95D-44688A32E41E}"/>
              </a:ext>
            </a:extLst>
          </p:cNvPr>
          <p:cNvSpPr/>
          <p:nvPr userDrawn="1"/>
        </p:nvSpPr>
        <p:spPr>
          <a:xfrm rot="18932423">
            <a:off x="-735098" y="889565"/>
            <a:ext cx="3838044" cy="530454"/>
          </a:xfrm>
          <a:custGeom>
            <a:avLst/>
            <a:gdLst>
              <a:gd name="connsiteX0" fmla="*/ 3297489 w 3838044"/>
              <a:gd name="connsiteY0" fmla="*/ 0 h 530454"/>
              <a:gd name="connsiteX1" fmla="*/ 3838044 w 3838044"/>
              <a:gd name="connsiteY1" fmla="*/ 530454 h 530454"/>
              <a:gd name="connsiteX2" fmla="*/ 0 w 3838044"/>
              <a:gd name="connsiteY2" fmla="*/ 530454 h 530454"/>
              <a:gd name="connsiteX3" fmla="*/ 520541 w 3838044"/>
              <a:gd name="connsiteY3" fmla="*/ 0 h 530454"/>
            </a:gdLst>
            <a:ahLst/>
            <a:cxnLst>
              <a:cxn ang="0">
                <a:pos x="connsiteX0" y="connsiteY0"/>
              </a:cxn>
              <a:cxn ang="0">
                <a:pos x="connsiteX1" y="connsiteY1"/>
              </a:cxn>
              <a:cxn ang="0">
                <a:pos x="connsiteX2" y="connsiteY2"/>
              </a:cxn>
              <a:cxn ang="0">
                <a:pos x="connsiteX3" y="connsiteY3"/>
              </a:cxn>
            </a:cxnLst>
            <a:rect l="l" t="t" r="r" b="b"/>
            <a:pathLst>
              <a:path w="3838044" h="530454">
                <a:moveTo>
                  <a:pt x="3297489" y="0"/>
                </a:moveTo>
                <a:lnTo>
                  <a:pt x="3838044" y="530454"/>
                </a:lnTo>
                <a:lnTo>
                  <a:pt x="0" y="530454"/>
                </a:lnTo>
                <a:lnTo>
                  <a:pt x="520541"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14" name="Graphique 12">
            <a:extLst>
              <a:ext uri="{FF2B5EF4-FFF2-40B4-BE49-F238E27FC236}">
                <a16:creationId xmlns:a16="http://schemas.microsoft.com/office/drawing/2014/main" id="{33FF114A-8E2E-4078-8447-E6672F2878CC}"/>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p:blipFill>
        <p:spPr>
          <a:xfrm>
            <a:off x="10730260" y="5358931"/>
            <a:ext cx="863743" cy="791160"/>
          </a:xfrm>
          <a:prstGeom prst="rect">
            <a:avLst/>
          </a:prstGeom>
        </p:spPr>
      </p:pic>
      <p:pic>
        <p:nvPicPr>
          <p:cNvPr id="9" name="Image 13" descr="Une image contenant objet&#10;&#10;Description générée automatiquement">
            <a:extLst>
              <a:ext uri="{FF2B5EF4-FFF2-40B4-BE49-F238E27FC236}">
                <a16:creationId xmlns:a16="http://schemas.microsoft.com/office/drawing/2014/main" id="{621C421C-3643-9244-98E9-C207D2FFE652}"/>
              </a:ext>
            </a:extLst>
          </p:cNvPr>
          <p:cNvPicPr>
            <a:picLocks noChangeAspect="1"/>
          </p:cNvPicPr>
          <p:nvPr userDrawn="1"/>
        </p:nvPicPr>
        <p:blipFill rotWithShape="1">
          <a:blip r:embed="rId7" cstate="email">
            <a:biLevel thresh="25000"/>
            <a:extLst>
              <a:ext uri="{28A0092B-C50C-407E-A947-70E740481C1C}">
                <a14:useLocalDpi xmlns:a14="http://schemas.microsoft.com/office/drawing/2010/main"/>
              </a:ext>
            </a:extLst>
          </a:blip>
          <a:srcRect/>
          <a:stretch/>
        </p:blipFill>
        <p:spPr>
          <a:xfrm>
            <a:off x="7680176" y="5467579"/>
            <a:ext cx="2802864" cy="649976"/>
          </a:xfrm>
          <a:prstGeom prst="rect">
            <a:avLst/>
          </a:prstGeom>
        </p:spPr>
      </p:pic>
    </p:spTree>
    <p:extLst>
      <p:ext uri="{BB962C8B-B14F-4D97-AF65-F5344CB8AC3E}">
        <p14:creationId xmlns:p14="http://schemas.microsoft.com/office/powerpoint/2010/main" val="2828295980"/>
      </p:ext>
    </p:extLst>
  </p:cSld>
  <p:clrMapOvr>
    <a:masterClrMapping/>
  </p:clrMapOvr>
  <p:extLst>
    <p:ext uri="{DCECCB84-F9BA-43D5-87BE-67443E8EF086}">
      <p15:sldGuideLst xmlns:p15="http://schemas.microsoft.com/office/powerpoint/2012/main">
        <p15:guide id="1" pos="288">
          <p15:clr>
            <a:srgbClr val="F26B43"/>
          </p15:clr>
        </p15:guide>
        <p15:guide id="2" pos="360">
          <p15:clr>
            <a:srgbClr val="A4A3A4"/>
          </p15:clr>
        </p15:guide>
        <p15:guide id="3" orient="horz" pos="329">
          <p15:clr>
            <a:srgbClr val="F26B43"/>
          </p15:clr>
        </p15:guide>
        <p15:guide id="4" orient="horz" pos="1888">
          <p15:clr>
            <a:srgbClr val="F26B43"/>
          </p15:clr>
        </p15:guide>
        <p15:guide id="5" orient="horz" pos="3317">
          <p15:clr>
            <a:srgbClr val="F26B43"/>
          </p15:clr>
        </p15:guide>
        <p15:guide id="6" orient="horz" pos="3929">
          <p15:clr>
            <a:srgbClr val="F26B43"/>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visual background">
    <p:bg>
      <p:bgPr>
        <a:solidFill>
          <a:schemeClr val="bg1"/>
        </a:solidFill>
        <a:effectLst/>
      </p:bgPr>
    </p:bg>
    <p:spTree>
      <p:nvGrpSpPr>
        <p:cNvPr id="1" name=""/>
        <p:cNvGrpSpPr/>
        <p:nvPr/>
      </p:nvGrpSpPr>
      <p:grpSpPr>
        <a:xfrm>
          <a:off x="0" y="0"/>
          <a:ext cx="0" cy="0"/>
          <a:chOff x="0" y="0"/>
          <a:chExt cx="0" cy="0"/>
        </a:xfrm>
      </p:grpSpPr>
      <p:sp>
        <p:nvSpPr>
          <p:cNvPr id="13" name="Forme libre : forme 12">
            <a:extLst>
              <a:ext uri="{FF2B5EF4-FFF2-40B4-BE49-F238E27FC236}">
                <a16:creationId xmlns:a16="http://schemas.microsoft.com/office/drawing/2014/main" id="{63F05E0D-3D04-4017-9808-762862E50409}"/>
              </a:ext>
            </a:extLst>
          </p:cNvPr>
          <p:cNvSpPr/>
          <p:nvPr userDrawn="1"/>
        </p:nvSpPr>
        <p:spPr>
          <a:xfrm rot="18932423">
            <a:off x="-954765" y="1427043"/>
            <a:ext cx="5372804" cy="530454"/>
          </a:xfrm>
          <a:custGeom>
            <a:avLst/>
            <a:gdLst>
              <a:gd name="connsiteX0" fmla="*/ 4832249 w 5372804"/>
              <a:gd name="connsiteY0" fmla="*/ 0 h 530454"/>
              <a:gd name="connsiteX1" fmla="*/ 5372804 w 5372804"/>
              <a:gd name="connsiteY1" fmla="*/ 530454 h 530454"/>
              <a:gd name="connsiteX2" fmla="*/ 0 w 5372804"/>
              <a:gd name="connsiteY2" fmla="*/ 530454 h 530454"/>
              <a:gd name="connsiteX3" fmla="*/ 520541 w 5372804"/>
              <a:gd name="connsiteY3" fmla="*/ 0 h 530454"/>
            </a:gdLst>
            <a:ahLst/>
            <a:cxnLst>
              <a:cxn ang="0">
                <a:pos x="connsiteX0" y="connsiteY0"/>
              </a:cxn>
              <a:cxn ang="0">
                <a:pos x="connsiteX1" y="connsiteY1"/>
              </a:cxn>
              <a:cxn ang="0">
                <a:pos x="connsiteX2" y="connsiteY2"/>
              </a:cxn>
              <a:cxn ang="0">
                <a:pos x="connsiteX3" y="connsiteY3"/>
              </a:cxn>
            </a:cxnLst>
            <a:rect l="l" t="t" r="r" b="b"/>
            <a:pathLst>
              <a:path w="5372804" h="530454">
                <a:moveTo>
                  <a:pt x="4832249" y="0"/>
                </a:moveTo>
                <a:lnTo>
                  <a:pt x="5372804" y="530454"/>
                </a:lnTo>
                <a:lnTo>
                  <a:pt x="0" y="530454"/>
                </a:lnTo>
                <a:lnTo>
                  <a:pt x="520541"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4" name="Forme libre : forme 13">
            <a:extLst>
              <a:ext uri="{FF2B5EF4-FFF2-40B4-BE49-F238E27FC236}">
                <a16:creationId xmlns:a16="http://schemas.microsoft.com/office/drawing/2014/main" id="{FD65DF1D-0D1A-471B-8283-644A0E829D66}"/>
              </a:ext>
            </a:extLst>
          </p:cNvPr>
          <p:cNvSpPr/>
          <p:nvPr userDrawn="1"/>
        </p:nvSpPr>
        <p:spPr>
          <a:xfrm rot="18932423">
            <a:off x="-735098" y="889565"/>
            <a:ext cx="3838044" cy="530454"/>
          </a:xfrm>
          <a:custGeom>
            <a:avLst/>
            <a:gdLst>
              <a:gd name="connsiteX0" fmla="*/ 3297489 w 3838044"/>
              <a:gd name="connsiteY0" fmla="*/ 0 h 530454"/>
              <a:gd name="connsiteX1" fmla="*/ 3838044 w 3838044"/>
              <a:gd name="connsiteY1" fmla="*/ 530454 h 530454"/>
              <a:gd name="connsiteX2" fmla="*/ 0 w 3838044"/>
              <a:gd name="connsiteY2" fmla="*/ 530454 h 530454"/>
              <a:gd name="connsiteX3" fmla="*/ 520541 w 3838044"/>
              <a:gd name="connsiteY3" fmla="*/ 0 h 530454"/>
            </a:gdLst>
            <a:ahLst/>
            <a:cxnLst>
              <a:cxn ang="0">
                <a:pos x="connsiteX0" y="connsiteY0"/>
              </a:cxn>
              <a:cxn ang="0">
                <a:pos x="connsiteX1" y="connsiteY1"/>
              </a:cxn>
              <a:cxn ang="0">
                <a:pos x="connsiteX2" y="connsiteY2"/>
              </a:cxn>
              <a:cxn ang="0">
                <a:pos x="connsiteX3" y="connsiteY3"/>
              </a:cxn>
            </a:cxnLst>
            <a:rect l="l" t="t" r="r" b="b"/>
            <a:pathLst>
              <a:path w="3838044" h="530454">
                <a:moveTo>
                  <a:pt x="3297489" y="0"/>
                </a:moveTo>
                <a:lnTo>
                  <a:pt x="3838044" y="530454"/>
                </a:lnTo>
                <a:lnTo>
                  <a:pt x="0" y="530454"/>
                </a:lnTo>
                <a:lnTo>
                  <a:pt x="520541"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4" name="Picture Placeholder 3">
            <a:extLst>
              <a:ext uri="{FF2B5EF4-FFF2-40B4-BE49-F238E27FC236}">
                <a16:creationId xmlns:a16="http://schemas.microsoft.com/office/drawing/2014/main" id="{1CF6C677-10ED-A246-B1D7-145E35A599B7}"/>
              </a:ext>
            </a:extLst>
          </p:cNvPr>
          <p:cNvSpPr>
            <a:spLocks noGrp="1"/>
          </p:cNvSpPr>
          <p:nvPr>
            <p:ph type="pic" sz="quarter" idx="15"/>
          </p:nvPr>
        </p:nvSpPr>
        <p:spPr>
          <a:xfrm>
            <a:off x="0" y="0"/>
            <a:ext cx="12192000" cy="6858000"/>
          </a:xfrm>
          <a:pattFill prst="wdUpDiag">
            <a:fgClr>
              <a:schemeClr val="bg1">
                <a:lumMod val="75000"/>
              </a:schemeClr>
            </a:fgClr>
            <a:bgClr>
              <a:schemeClr val="bg1">
                <a:lumMod val="85000"/>
              </a:schemeClr>
            </a:bgClr>
          </a:pattFill>
        </p:spPr>
        <p:txBody>
          <a:bodyPr/>
          <a:lstStyle/>
          <a:p>
            <a:endParaRPr lang="en-US"/>
          </a:p>
        </p:txBody>
      </p:sp>
      <p:sp>
        <p:nvSpPr>
          <p:cNvPr id="12" name="Espace réservé du numéro de diapositive 2">
            <a:extLst>
              <a:ext uri="{FF2B5EF4-FFF2-40B4-BE49-F238E27FC236}">
                <a16:creationId xmlns:a16="http://schemas.microsoft.com/office/drawing/2014/main" id="{5E6B0BDD-2859-4F0A-A7E1-A44BEFADC163}"/>
              </a:ext>
            </a:extLst>
          </p:cNvPr>
          <p:cNvSpPr>
            <a:spLocks noGrp="1"/>
          </p:cNvSpPr>
          <p:nvPr>
            <p:ph type="sldNum" sz="quarter" idx="14"/>
          </p:nvPr>
        </p:nvSpPr>
        <p:spPr>
          <a:xfrm>
            <a:off x="382932" y="6219234"/>
            <a:ext cx="360037" cy="365125"/>
          </a:xfrm>
        </p:spPr>
        <p:txBody>
          <a:bodyPr/>
          <a:lstStyle>
            <a:lvl1pPr>
              <a:defRPr>
                <a:solidFill>
                  <a:schemeClr val="bg1"/>
                </a:solidFill>
              </a:defRPr>
            </a:lvl1pPr>
          </a:lstStyle>
          <a:p>
            <a:fld id="{D61AABEC-672F-4B68-B914-690DA978312C}" type="slidenum">
              <a:rPr lang="en-GB" smtClean="0"/>
              <a:pPr/>
              <a:t>‹#›</a:t>
            </a:fld>
            <a:r>
              <a:rPr lang="en-GB"/>
              <a:t> ‒ </a:t>
            </a:r>
          </a:p>
        </p:txBody>
      </p:sp>
      <p:sp>
        <p:nvSpPr>
          <p:cNvPr id="15" name="Espace réservé du pied de page 4">
            <a:extLst>
              <a:ext uri="{FF2B5EF4-FFF2-40B4-BE49-F238E27FC236}">
                <a16:creationId xmlns:a16="http://schemas.microsoft.com/office/drawing/2014/main" id="{F5A26E8D-D486-4A59-828C-BE9E51CDB5D2}"/>
              </a:ext>
            </a:extLst>
          </p:cNvPr>
          <p:cNvSpPr txBox="1">
            <a:spLocks/>
          </p:cNvSpPr>
          <p:nvPr userDrawn="1"/>
        </p:nvSpPr>
        <p:spPr>
          <a:xfrm>
            <a:off x="815317" y="6219234"/>
            <a:ext cx="10447709"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solidFill>
                  <a:schemeClr val="bg1"/>
                </a:solidFill>
              </a:rPr>
              <a:t>© Ipsos</a:t>
            </a:r>
          </a:p>
        </p:txBody>
      </p:sp>
      <p:sp>
        <p:nvSpPr>
          <p:cNvPr id="3" name="Titre 2">
            <a:extLst>
              <a:ext uri="{FF2B5EF4-FFF2-40B4-BE49-F238E27FC236}">
                <a16:creationId xmlns:a16="http://schemas.microsoft.com/office/drawing/2014/main" id="{6838E746-8C0D-4144-AC8E-FA9CF117C223}"/>
              </a:ext>
            </a:extLst>
          </p:cNvPr>
          <p:cNvSpPr>
            <a:spLocks noGrp="1"/>
          </p:cNvSpPr>
          <p:nvPr>
            <p:ph type="title" hasCustomPrompt="1"/>
          </p:nvPr>
        </p:nvSpPr>
        <p:spPr/>
        <p:txBody>
          <a:bodyPr/>
          <a:lstStyle>
            <a:lvl1pPr>
              <a:defRPr>
                <a:solidFill>
                  <a:schemeClr val="bg1"/>
                </a:solidFill>
              </a:defRPr>
            </a:lvl1pPr>
          </a:lstStyle>
          <a:p>
            <a:r>
              <a:rPr lang="fr-FR" err="1"/>
              <a:t>Title</a:t>
            </a:r>
            <a:r>
              <a:rPr lang="fr-FR"/>
              <a:t>/</a:t>
            </a:r>
            <a:r>
              <a:rPr lang="fr-FR" err="1"/>
              <a:t>Text</a:t>
            </a:r>
            <a:r>
              <a:rPr lang="fr-FR"/>
              <a:t> of the slide</a:t>
            </a:r>
          </a:p>
        </p:txBody>
      </p:sp>
      <p:grpSp>
        <p:nvGrpSpPr>
          <p:cNvPr id="9" name="Group 8">
            <a:extLst>
              <a:ext uri="{FF2B5EF4-FFF2-40B4-BE49-F238E27FC236}">
                <a16:creationId xmlns:a16="http://schemas.microsoft.com/office/drawing/2014/main" id="{620CB418-86F7-0545-973F-65E76D8CF5AC}"/>
              </a:ext>
            </a:extLst>
          </p:cNvPr>
          <p:cNvGrpSpPr/>
          <p:nvPr userDrawn="1"/>
        </p:nvGrpSpPr>
        <p:grpSpPr>
          <a:xfrm>
            <a:off x="11364899" y="6200776"/>
            <a:ext cx="432372" cy="394468"/>
            <a:chOff x="11309880" y="6178130"/>
            <a:chExt cx="490427" cy="447433"/>
          </a:xfrm>
        </p:grpSpPr>
        <p:sp>
          <p:nvSpPr>
            <p:cNvPr id="16" name="Freeform: Shape 6">
              <a:extLst>
                <a:ext uri="{FF2B5EF4-FFF2-40B4-BE49-F238E27FC236}">
                  <a16:creationId xmlns:a16="http://schemas.microsoft.com/office/drawing/2014/main" id="{E3E74843-6825-6A46-B415-1232E7727872}"/>
                </a:ext>
              </a:extLst>
            </p:cNvPr>
            <p:cNvSpPr/>
            <p:nvPr/>
          </p:nvSpPr>
          <p:spPr>
            <a:xfrm>
              <a:off x="11309880" y="6178130"/>
              <a:ext cx="490427" cy="447424"/>
            </a:xfrm>
            <a:custGeom>
              <a:avLst/>
              <a:gdLst>
                <a:gd name="connsiteX0" fmla="*/ 686 w 490426"/>
                <a:gd name="connsiteY0" fmla="*/ 447378 h 447424"/>
                <a:gd name="connsiteX1" fmla="*/ 686 w 490426"/>
                <a:gd name="connsiteY1" fmla="*/ 686 h 447424"/>
                <a:gd name="connsiteX2" fmla="*/ 479355 w 490426"/>
                <a:gd name="connsiteY2" fmla="*/ 686 h 447424"/>
                <a:gd name="connsiteX3" fmla="*/ 431511 w 490426"/>
                <a:gd name="connsiteY3" fmla="*/ 447378 h 447424"/>
                <a:gd name="connsiteX4" fmla="*/ 686 w 490426"/>
                <a:gd name="connsiteY4" fmla="*/ 447378 h 4474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426" h="447424">
                  <a:moveTo>
                    <a:pt x="686" y="447378"/>
                  </a:moveTo>
                  <a:lnTo>
                    <a:pt x="686" y="686"/>
                  </a:lnTo>
                  <a:lnTo>
                    <a:pt x="479355" y="686"/>
                  </a:lnTo>
                  <a:cubicBezTo>
                    <a:pt x="500885" y="149663"/>
                    <a:pt x="492440" y="291009"/>
                    <a:pt x="431511" y="447378"/>
                  </a:cubicBezTo>
                  <a:lnTo>
                    <a:pt x="686" y="447378"/>
                  </a:lnTo>
                  <a:close/>
                </a:path>
              </a:pathLst>
            </a:custGeom>
            <a:solidFill>
              <a:srgbClr val="009D9C"/>
            </a:solidFill>
            <a:ln w="9525" cap="flat">
              <a:noFill/>
              <a:prstDash val="solid"/>
              <a:miter/>
            </a:ln>
          </p:spPr>
          <p:txBody>
            <a:bodyPr rtlCol="0" anchor="ctr"/>
            <a:lstStyle/>
            <a:p>
              <a:endParaRPr lang="en-US"/>
            </a:p>
          </p:txBody>
        </p:sp>
        <p:sp>
          <p:nvSpPr>
            <p:cNvPr id="17" name="Freeform: Shape 8">
              <a:extLst>
                <a:ext uri="{FF2B5EF4-FFF2-40B4-BE49-F238E27FC236}">
                  <a16:creationId xmlns:a16="http://schemas.microsoft.com/office/drawing/2014/main" id="{5A411290-8972-4545-8D15-8ABC72ADC73F}"/>
                </a:ext>
              </a:extLst>
            </p:cNvPr>
            <p:cNvSpPr/>
            <p:nvPr/>
          </p:nvSpPr>
          <p:spPr>
            <a:xfrm>
              <a:off x="11502079" y="6341710"/>
              <a:ext cx="10980" cy="8235"/>
            </a:xfrm>
            <a:custGeom>
              <a:avLst/>
              <a:gdLst>
                <a:gd name="connsiteX0" fmla="*/ 2708 w 10979"/>
                <a:gd name="connsiteY0" fmla="*/ 5920 h 8234"/>
                <a:gd name="connsiteX1" fmla="*/ 686 w 10979"/>
                <a:gd name="connsiteY1" fmla="*/ 7640 h 8234"/>
                <a:gd name="connsiteX2" fmla="*/ 10943 w 10979"/>
                <a:gd name="connsiteY2" fmla="*/ 3532 h 8234"/>
                <a:gd name="connsiteX3" fmla="*/ 11172 w 10979"/>
                <a:gd name="connsiteY3" fmla="*/ 686 h 8234"/>
                <a:gd name="connsiteX4" fmla="*/ 2708 w 10979"/>
                <a:gd name="connsiteY4" fmla="*/ 5920 h 82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79" h="8234">
                  <a:moveTo>
                    <a:pt x="2708" y="5920"/>
                  </a:moveTo>
                  <a:lnTo>
                    <a:pt x="686" y="7640"/>
                  </a:lnTo>
                  <a:cubicBezTo>
                    <a:pt x="5133" y="9241"/>
                    <a:pt x="9973" y="6167"/>
                    <a:pt x="10943" y="3532"/>
                  </a:cubicBezTo>
                  <a:lnTo>
                    <a:pt x="11172" y="686"/>
                  </a:lnTo>
                  <a:cubicBezTo>
                    <a:pt x="7640" y="1482"/>
                    <a:pt x="4154" y="3221"/>
                    <a:pt x="2708" y="5920"/>
                  </a:cubicBezTo>
                </a:path>
              </a:pathLst>
            </a:custGeom>
            <a:solidFill>
              <a:srgbClr val="2F469C"/>
            </a:solidFill>
            <a:ln w="9525" cap="flat">
              <a:noFill/>
              <a:prstDash val="solid"/>
              <a:miter/>
            </a:ln>
          </p:spPr>
          <p:txBody>
            <a:bodyPr rtlCol="0" anchor="ctr"/>
            <a:lstStyle/>
            <a:p>
              <a:endParaRPr lang="en-US"/>
            </a:p>
          </p:txBody>
        </p:sp>
        <p:sp>
          <p:nvSpPr>
            <p:cNvPr id="18" name="Freeform: Shape 11">
              <a:extLst>
                <a:ext uri="{FF2B5EF4-FFF2-40B4-BE49-F238E27FC236}">
                  <a16:creationId xmlns:a16="http://schemas.microsoft.com/office/drawing/2014/main" id="{3BD513BC-30B9-5E48-B9CF-5F226A3F2E9F}"/>
                </a:ext>
              </a:extLst>
            </p:cNvPr>
            <p:cNvSpPr/>
            <p:nvPr/>
          </p:nvSpPr>
          <p:spPr>
            <a:xfrm>
              <a:off x="11524752" y="6360604"/>
              <a:ext cx="9150" cy="9150"/>
            </a:xfrm>
            <a:custGeom>
              <a:avLst/>
              <a:gdLst>
                <a:gd name="connsiteX0" fmla="*/ 4200 w 9149"/>
                <a:gd name="connsiteY0" fmla="*/ 906 h 9149"/>
                <a:gd name="connsiteX1" fmla="*/ 686 w 9149"/>
                <a:gd name="connsiteY1" fmla="*/ 686 h 9149"/>
                <a:gd name="connsiteX2" fmla="*/ 4950 w 9149"/>
                <a:gd name="connsiteY2" fmla="*/ 8281 h 9149"/>
                <a:gd name="connsiteX3" fmla="*/ 7576 w 9149"/>
                <a:gd name="connsiteY3" fmla="*/ 8866 h 9149"/>
                <a:gd name="connsiteX4" fmla="*/ 4200 w 9149"/>
                <a:gd name="connsiteY4" fmla="*/ 906 h 9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9" h="9149">
                  <a:moveTo>
                    <a:pt x="4200" y="906"/>
                  </a:moveTo>
                  <a:lnTo>
                    <a:pt x="686" y="686"/>
                  </a:lnTo>
                  <a:cubicBezTo>
                    <a:pt x="695" y="3779"/>
                    <a:pt x="1674" y="6286"/>
                    <a:pt x="4950" y="8281"/>
                  </a:cubicBezTo>
                  <a:lnTo>
                    <a:pt x="7576" y="8866"/>
                  </a:lnTo>
                  <a:cubicBezTo>
                    <a:pt x="11172" y="5792"/>
                    <a:pt x="6377" y="2653"/>
                    <a:pt x="4200" y="906"/>
                  </a:cubicBezTo>
                </a:path>
              </a:pathLst>
            </a:custGeom>
            <a:solidFill>
              <a:srgbClr val="2F469C"/>
            </a:solidFill>
            <a:ln w="9525" cap="flat">
              <a:noFill/>
              <a:prstDash val="solid"/>
              <a:miter/>
            </a:ln>
          </p:spPr>
          <p:txBody>
            <a:bodyPr rtlCol="0" anchor="ctr"/>
            <a:lstStyle/>
            <a:p>
              <a:endParaRPr lang="en-US"/>
            </a:p>
          </p:txBody>
        </p:sp>
        <p:sp>
          <p:nvSpPr>
            <p:cNvPr id="19" name="Freeform: Shape 12">
              <a:extLst>
                <a:ext uri="{FF2B5EF4-FFF2-40B4-BE49-F238E27FC236}">
                  <a16:creationId xmlns:a16="http://schemas.microsoft.com/office/drawing/2014/main" id="{7D94ACA6-5036-FF45-ABD2-CF3090628031}"/>
                </a:ext>
              </a:extLst>
            </p:cNvPr>
            <p:cNvSpPr/>
            <p:nvPr/>
          </p:nvSpPr>
          <p:spPr>
            <a:xfrm>
              <a:off x="11490340" y="6281696"/>
              <a:ext cx="13725" cy="10065"/>
            </a:xfrm>
            <a:custGeom>
              <a:avLst/>
              <a:gdLst>
                <a:gd name="connsiteX0" fmla="*/ 3303 w 13724"/>
                <a:gd name="connsiteY0" fmla="*/ 7100 h 10064"/>
                <a:gd name="connsiteX1" fmla="*/ 686 w 13724"/>
                <a:gd name="connsiteY1" fmla="*/ 8958 h 10064"/>
                <a:gd name="connsiteX2" fmla="*/ 12325 w 13724"/>
                <a:gd name="connsiteY2" fmla="*/ 4191 h 10064"/>
                <a:gd name="connsiteX3" fmla="*/ 13194 w 13724"/>
                <a:gd name="connsiteY3" fmla="*/ 686 h 10064"/>
                <a:gd name="connsiteX4" fmla="*/ 3303 w 13724"/>
                <a:gd name="connsiteY4" fmla="*/ 7100 h 100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24" h="10064">
                  <a:moveTo>
                    <a:pt x="3303" y="7100"/>
                  </a:moveTo>
                  <a:lnTo>
                    <a:pt x="686" y="8958"/>
                  </a:lnTo>
                  <a:cubicBezTo>
                    <a:pt x="6030" y="10870"/>
                    <a:pt x="10403" y="8034"/>
                    <a:pt x="12325" y="4191"/>
                  </a:cubicBezTo>
                  <a:lnTo>
                    <a:pt x="13194" y="686"/>
                  </a:lnTo>
                  <a:cubicBezTo>
                    <a:pt x="8948" y="1629"/>
                    <a:pt x="5673" y="1601"/>
                    <a:pt x="3303" y="7100"/>
                  </a:cubicBezTo>
                </a:path>
              </a:pathLst>
            </a:custGeom>
            <a:solidFill>
              <a:srgbClr val="2F469C"/>
            </a:solidFill>
            <a:ln w="9525" cap="flat">
              <a:noFill/>
              <a:prstDash val="solid"/>
              <a:miter/>
            </a:ln>
          </p:spPr>
          <p:txBody>
            <a:bodyPr rtlCol="0" anchor="ctr"/>
            <a:lstStyle/>
            <a:p>
              <a:endParaRPr lang="en-US"/>
            </a:p>
          </p:txBody>
        </p:sp>
        <p:sp>
          <p:nvSpPr>
            <p:cNvPr id="20" name="Freeform: Shape 13">
              <a:extLst>
                <a:ext uri="{FF2B5EF4-FFF2-40B4-BE49-F238E27FC236}">
                  <a16:creationId xmlns:a16="http://schemas.microsoft.com/office/drawing/2014/main" id="{2F0BB174-D4EF-354F-A1CD-896D8C74C084}"/>
                </a:ext>
              </a:extLst>
            </p:cNvPr>
            <p:cNvSpPr/>
            <p:nvPr/>
          </p:nvSpPr>
          <p:spPr>
            <a:xfrm>
              <a:off x="11483340" y="6302842"/>
              <a:ext cx="10980" cy="9150"/>
            </a:xfrm>
            <a:custGeom>
              <a:avLst/>
              <a:gdLst>
                <a:gd name="connsiteX0" fmla="*/ 10577 w 10979"/>
                <a:gd name="connsiteY0" fmla="*/ 3568 h 9149"/>
                <a:gd name="connsiteX1" fmla="*/ 9799 w 10979"/>
                <a:gd name="connsiteY1" fmla="*/ 686 h 9149"/>
                <a:gd name="connsiteX2" fmla="*/ 686 w 10979"/>
                <a:gd name="connsiteY2" fmla="*/ 6441 h 9149"/>
                <a:gd name="connsiteX3" fmla="*/ 686 w 10979"/>
                <a:gd name="connsiteY3" fmla="*/ 8720 h 9149"/>
                <a:gd name="connsiteX4" fmla="*/ 10577 w 10979"/>
                <a:gd name="connsiteY4" fmla="*/ 3568 h 9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79" h="9149">
                  <a:moveTo>
                    <a:pt x="10577" y="3568"/>
                  </a:moveTo>
                  <a:lnTo>
                    <a:pt x="9799" y="686"/>
                  </a:lnTo>
                  <a:cubicBezTo>
                    <a:pt x="5554" y="1638"/>
                    <a:pt x="2416" y="3202"/>
                    <a:pt x="686" y="6441"/>
                  </a:cubicBezTo>
                  <a:lnTo>
                    <a:pt x="686" y="8720"/>
                  </a:lnTo>
                  <a:cubicBezTo>
                    <a:pt x="6021" y="10623"/>
                    <a:pt x="8857" y="5838"/>
                    <a:pt x="10577" y="3568"/>
                  </a:cubicBezTo>
                </a:path>
              </a:pathLst>
            </a:custGeom>
            <a:solidFill>
              <a:srgbClr val="2F469C"/>
            </a:solidFill>
            <a:ln w="9525" cap="flat">
              <a:noFill/>
              <a:prstDash val="solid"/>
              <a:miter/>
            </a:ln>
          </p:spPr>
          <p:txBody>
            <a:bodyPr rtlCol="0" anchor="ctr"/>
            <a:lstStyle/>
            <a:p>
              <a:endParaRPr lang="en-US"/>
            </a:p>
          </p:txBody>
        </p:sp>
        <p:sp>
          <p:nvSpPr>
            <p:cNvPr id="21" name="Freeform: Shape 14">
              <a:extLst>
                <a:ext uri="{FF2B5EF4-FFF2-40B4-BE49-F238E27FC236}">
                  <a16:creationId xmlns:a16="http://schemas.microsoft.com/office/drawing/2014/main" id="{897DAC1E-5327-E24A-A283-47A47326DFF5}"/>
                </a:ext>
              </a:extLst>
            </p:cNvPr>
            <p:cNvSpPr/>
            <p:nvPr/>
          </p:nvSpPr>
          <p:spPr>
            <a:xfrm>
              <a:off x="11480056" y="6325904"/>
              <a:ext cx="12810" cy="8235"/>
            </a:xfrm>
            <a:custGeom>
              <a:avLst/>
              <a:gdLst>
                <a:gd name="connsiteX0" fmla="*/ 686 w 12809"/>
                <a:gd name="connsiteY0" fmla="*/ 6492 h 8234"/>
                <a:gd name="connsiteX1" fmla="*/ 2443 w 12809"/>
                <a:gd name="connsiteY1" fmla="*/ 7544 h 8234"/>
                <a:gd name="connsiteX2" fmla="*/ 10120 w 12809"/>
                <a:gd name="connsiteY2" fmla="*/ 2832 h 8234"/>
                <a:gd name="connsiteX3" fmla="*/ 12370 w 12809"/>
                <a:gd name="connsiteY3" fmla="*/ 864 h 8234"/>
                <a:gd name="connsiteX4" fmla="*/ 686 w 12809"/>
                <a:gd name="connsiteY4" fmla="*/ 6492 h 82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09" h="8234">
                  <a:moveTo>
                    <a:pt x="686" y="6492"/>
                  </a:moveTo>
                  <a:lnTo>
                    <a:pt x="2443" y="7544"/>
                  </a:lnTo>
                  <a:cubicBezTo>
                    <a:pt x="8290" y="9456"/>
                    <a:pt x="8674" y="4735"/>
                    <a:pt x="10120" y="2832"/>
                  </a:cubicBezTo>
                  <a:lnTo>
                    <a:pt x="12370" y="864"/>
                  </a:lnTo>
                  <a:cubicBezTo>
                    <a:pt x="6954" y="-206"/>
                    <a:pt x="2123" y="3783"/>
                    <a:pt x="686" y="6492"/>
                  </a:cubicBezTo>
                </a:path>
              </a:pathLst>
            </a:custGeom>
            <a:solidFill>
              <a:srgbClr val="2F469C"/>
            </a:solidFill>
            <a:ln w="9525" cap="flat">
              <a:noFill/>
              <a:prstDash val="solid"/>
              <a:miter/>
            </a:ln>
          </p:spPr>
          <p:txBody>
            <a:bodyPr rtlCol="0" anchor="ctr"/>
            <a:lstStyle/>
            <a:p>
              <a:endParaRPr lang="en-US"/>
            </a:p>
          </p:txBody>
        </p:sp>
        <p:sp>
          <p:nvSpPr>
            <p:cNvPr id="22" name="Freeform: Shape 15">
              <a:extLst>
                <a:ext uri="{FF2B5EF4-FFF2-40B4-BE49-F238E27FC236}">
                  <a16:creationId xmlns:a16="http://schemas.microsoft.com/office/drawing/2014/main" id="{B59B86F5-07B4-F644-AF40-72E662F2EF15}"/>
                </a:ext>
              </a:extLst>
            </p:cNvPr>
            <p:cNvSpPr/>
            <p:nvPr/>
          </p:nvSpPr>
          <p:spPr>
            <a:xfrm>
              <a:off x="11512418" y="6248710"/>
              <a:ext cx="12810" cy="8235"/>
            </a:xfrm>
            <a:custGeom>
              <a:avLst/>
              <a:gdLst>
                <a:gd name="connsiteX0" fmla="*/ 2791 w 12809"/>
                <a:gd name="connsiteY0" fmla="*/ 816 h 8234"/>
                <a:gd name="connsiteX1" fmla="*/ 686 w 12809"/>
                <a:gd name="connsiteY1" fmla="*/ 1822 h 8234"/>
                <a:gd name="connsiteX2" fmla="*/ 11840 w 12809"/>
                <a:gd name="connsiteY2" fmla="*/ 6727 h 8234"/>
                <a:gd name="connsiteX3" fmla="*/ 12151 w 12809"/>
                <a:gd name="connsiteY3" fmla="*/ 3186 h 8234"/>
                <a:gd name="connsiteX4" fmla="*/ 2791 w 12809"/>
                <a:gd name="connsiteY4" fmla="*/ 816 h 82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09" h="8234">
                  <a:moveTo>
                    <a:pt x="2791" y="816"/>
                  </a:moveTo>
                  <a:lnTo>
                    <a:pt x="686" y="1822"/>
                  </a:lnTo>
                  <a:cubicBezTo>
                    <a:pt x="1263" y="5546"/>
                    <a:pt x="9717" y="9700"/>
                    <a:pt x="11840" y="6727"/>
                  </a:cubicBezTo>
                  <a:lnTo>
                    <a:pt x="12151" y="3186"/>
                  </a:lnTo>
                  <a:cubicBezTo>
                    <a:pt x="9388" y="1310"/>
                    <a:pt x="6551" y="313"/>
                    <a:pt x="2791" y="816"/>
                  </a:cubicBezTo>
                </a:path>
              </a:pathLst>
            </a:custGeom>
            <a:solidFill>
              <a:srgbClr val="2F469C"/>
            </a:solidFill>
            <a:ln w="9525" cap="flat">
              <a:noFill/>
              <a:prstDash val="solid"/>
              <a:miter/>
            </a:ln>
          </p:spPr>
          <p:txBody>
            <a:bodyPr rtlCol="0" anchor="ctr"/>
            <a:lstStyle/>
            <a:p>
              <a:endParaRPr lang="en-US"/>
            </a:p>
          </p:txBody>
        </p:sp>
        <p:sp>
          <p:nvSpPr>
            <p:cNvPr id="23" name="Freeform: Shape 16">
              <a:extLst>
                <a:ext uri="{FF2B5EF4-FFF2-40B4-BE49-F238E27FC236}">
                  <a16:creationId xmlns:a16="http://schemas.microsoft.com/office/drawing/2014/main" id="{9414FC8D-EE8D-DF4D-B400-B27E9462CA17}"/>
                </a:ext>
              </a:extLst>
            </p:cNvPr>
            <p:cNvSpPr/>
            <p:nvPr/>
          </p:nvSpPr>
          <p:spPr>
            <a:xfrm>
              <a:off x="11538797" y="6238317"/>
              <a:ext cx="8235" cy="12810"/>
            </a:xfrm>
            <a:custGeom>
              <a:avLst/>
              <a:gdLst>
                <a:gd name="connsiteX0" fmla="*/ 5773 w 8234"/>
                <a:gd name="connsiteY0" fmla="*/ 1674 h 12809"/>
                <a:gd name="connsiteX1" fmla="*/ 2525 w 8234"/>
                <a:gd name="connsiteY1" fmla="*/ 686 h 12809"/>
                <a:gd name="connsiteX2" fmla="*/ 1692 w 8234"/>
                <a:gd name="connsiteY2" fmla="*/ 9324 h 12809"/>
                <a:gd name="connsiteX3" fmla="*/ 3376 w 8234"/>
                <a:gd name="connsiteY3" fmla="*/ 12700 h 12809"/>
                <a:gd name="connsiteX4" fmla="*/ 5773 w 8234"/>
                <a:gd name="connsiteY4" fmla="*/ 1674 h 12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34" h="12809">
                  <a:moveTo>
                    <a:pt x="5773" y="1674"/>
                  </a:moveTo>
                  <a:lnTo>
                    <a:pt x="2525" y="686"/>
                  </a:lnTo>
                  <a:cubicBezTo>
                    <a:pt x="777" y="3157"/>
                    <a:pt x="-147" y="5051"/>
                    <a:pt x="1692" y="9324"/>
                  </a:cubicBezTo>
                  <a:lnTo>
                    <a:pt x="3376" y="12700"/>
                  </a:lnTo>
                  <a:cubicBezTo>
                    <a:pt x="7228" y="8958"/>
                    <a:pt x="11025" y="5408"/>
                    <a:pt x="5773" y="1674"/>
                  </a:cubicBezTo>
                </a:path>
              </a:pathLst>
            </a:custGeom>
            <a:solidFill>
              <a:srgbClr val="2F469C"/>
            </a:solidFill>
            <a:ln w="9525" cap="flat">
              <a:noFill/>
              <a:prstDash val="solid"/>
              <a:miter/>
            </a:ln>
          </p:spPr>
          <p:txBody>
            <a:bodyPr rtlCol="0" anchor="ctr"/>
            <a:lstStyle/>
            <a:p>
              <a:endParaRPr lang="en-US"/>
            </a:p>
          </p:txBody>
        </p:sp>
        <p:sp>
          <p:nvSpPr>
            <p:cNvPr id="24" name="Freeform: Shape 17">
              <a:extLst>
                <a:ext uri="{FF2B5EF4-FFF2-40B4-BE49-F238E27FC236}">
                  <a16:creationId xmlns:a16="http://schemas.microsoft.com/office/drawing/2014/main" id="{9D1531B0-E167-944B-80EF-C4949722CEDC}"/>
                </a:ext>
              </a:extLst>
            </p:cNvPr>
            <p:cNvSpPr/>
            <p:nvPr/>
          </p:nvSpPr>
          <p:spPr>
            <a:xfrm>
              <a:off x="11565505" y="6216148"/>
              <a:ext cx="92412" cy="236064"/>
            </a:xfrm>
            <a:custGeom>
              <a:avLst/>
              <a:gdLst>
                <a:gd name="connsiteX0" fmla="*/ 59144 w 92412"/>
                <a:gd name="connsiteY0" fmla="*/ 101773 h 236064"/>
                <a:gd name="connsiteX1" fmla="*/ 42885 w 92412"/>
                <a:gd name="connsiteY1" fmla="*/ 97628 h 236064"/>
                <a:gd name="connsiteX2" fmla="*/ 62520 w 92412"/>
                <a:gd name="connsiteY2" fmla="*/ 93803 h 236064"/>
                <a:gd name="connsiteX3" fmla="*/ 64561 w 92412"/>
                <a:gd name="connsiteY3" fmla="*/ 97317 h 236064"/>
                <a:gd name="connsiteX4" fmla="*/ 59144 w 92412"/>
                <a:gd name="connsiteY4" fmla="*/ 101773 h 236064"/>
                <a:gd name="connsiteX5" fmla="*/ 83427 w 92412"/>
                <a:gd name="connsiteY5" fmla="*/ 106036 h 236064"/>
                <a:gd name="connsiteX6" fmla="*/ 78578 w 92412"/>
                <a:gd name="connsiteY6" fmla="*/ 87966 h 236064"/>
                <a:gd name="connsiteX7" fmla="*/ 82833 w 92412"/>
                <a:gd name="connsiteY7" fmla="*/ 80746 h 236064"/>
                <a:gd name="connsiteX8" fmla="*/ 81945 w 92412"/>
                <a:gd name="connsiteY8" fmla="*/ 58897 h 236064"/>
                <a:gd name="connsiteX9" fmla="*/ 83775 w 92412"/>
                <a:gd name="connsiteY9" fmla="*/ 57067 h 236064"/>
                <a:gd name="connsiteX10" fmla="*/ 81945 w 92412"/>
                <a:gd name="connsiteY10" fmla="*/ 50735 h 236064"/>
                <a:gd name="connsiteX11" fmla="*/ 80399 w 92412"/>
                <a:gd name="connsiteY11" fmla="*/ 41439 h 236064"/>
                <a:gd name="connsiteX12" fmla="*/ 77160 w 92412"/>
                <a:gd name="connsiteY12" fmla="*/ 34128 h 236064"/>
                <a:gd name="connsiteX13" fmla="*/ 78697 w 92412"/>
                <a:gd name="connsiteY13" fmla="*/ 30843 h 236064"/>
                <a:gd name="connsiteX14" fmla="*/ 73262 w 92412"/>
                <a:gd name="connsiteY14" fmla="*/ 27650 h 236064"/>
                <a:gd name="connsiteX15" fmla="*/ 68477 w 92412"/>
                <a:gd name="connsiteY15" fmla="*/ 24768 h 236064"/>
                <a:gd name="connsiteX16" fmla="*/ 67223 w 92412"/>
                <a:gd name="connsiteY16" fmla="*/ 20486 h 236064"/>
                <a:gd name="connsiteX17" fmla="*/ 63206 w 92412"/>
                <a:gd name="connsiteY17" fmla="*/ 22343 h 236064"/>
                <a:gd name="connsiteX18" fmla="*/ 62346 w 92412"/>
                <a:gd name="connsiteY18" fmla="*/ 17128 h 236064"/>
                <a:gd name="connsiteX19" fmla="*/ 56939 w 92412"/>
                <a:gd name="connsiteY19" fmla="*/ 19315 h 236064"/>
                <a:gd name="connsiteX20" fmla="*/ 53956 w 92412"/>
                <a:gd name="connsiteY20" fmla="*/ 12581 h 236064"/>
                <a:gd name="connsiteX21" fmla="*/ 51046 w 92412"/>
                <a:gd name="connsiteY21" fmla="*/ 13212 h 236064"/>
                <a:gd name="connsiteX22" fmla="*/ 46856 w 92412"/>
                <a:gd name="connsiteY22" fmla="*/ 16524 h 236064"/>
                <a:gd name="connsiteX23" fmla="*/ 46774 w 92412"/>
                <a:gd name="connsiteY23" fmla="*/ 10192 h 236064"/>
                <a:gd name="connsiteX24" fmla="*/ 44788 w 92412"/>
                <a:gd name="connsiteY24" fmla="*/ 9195 h 236064"/>
                <a:gd name="connsiteX25" fmla="*/ 41357 w 92412"/>
                <a:gd name="connsiteY25" fmla="*/ 7612 h 236064"/>
                <a:gd name="connsiteX26" fmla="*/ 36407 w 92412"/>
                <a:gd name="connsiteY26" fmla="*/ 9634 h 236064"/>
                <a:gd name="connsiteX27" fmla="*/ 38484 w 92412"/>
                <a:gd name="connsiteY27" fmla="*/ 3678 h 236064"/>
                <a:gd name="connsiteX28" fmla="*/ 32289 w 92412"/>
                <a:gd name="connsiteY28" fmla="*/ 10870 h 236064"/>
                <a:gd name="connsiteX29" fmla="*/ 28666 w 92412"/>
                <a:gd name="connsiteY29" fmla="*/ 11592 h 236064"/>
                <a:gd name="connsiteX30" fmla="*/ 35108 w 92412"/>
                <a:gd name="connsiteY30" fmla="*/ 2726 h 236064"/>
                <a:gd name="connsiteX31" fmla="*/ 28355 w 92412"/>
                <a:gd name="connsiteY31" fmla="*/ 8921 h 236064"/>
                <a:gd name="connsiteX32" fmla="*/ 23076 w 92412"/>
                <a:gd name="connsiteY32" fmla="*/ 9753 h 236064"/>
                <a:gd name="connsiteX33" fmla="*/ 24796 w 92412"/>
                <a:gd name="connsiteY33" fmla="*/ 2013 h 236064"/>
                <a:gd name="connsiteX34" fmla="*/ 23057 w 92412"/>
                <a:gd name="connsiteY34" fmla="*/ 6038 h 236064"/>
                <a:gd name="connsiteX35" fmla="*/ 22234 w 92412"/>
                <a:gd name="connsiteY35" fmla="*/ 1738 h 236064"/>
                <a:gd name="connsiteX36" fmla="*/ 19141 w 92412"/>
                <a:gd name="connsiteY36" fmla="*/ 11867 h 236064"/>
                <a:gd name="connsiteX37" fmla="*/ 17028 w 92412"/>
                <a:gd name="connsiteY37" fmla="*/ 2150 h 236064"/>
                <a:gd name="connsiteX38" fmla="*/ 11007 w 92412"/>
                <a:gd name="connsiteY38" fmla="*/ 11583 h 236064"/>
                <a:gd name="connsiteX39" fmla="*/ 7988 w 92412"/>
                <a:gd name="connsiteY39" fmla="*/ 12288 h 236064"/>
                <a:gd name="connsiteX40" fmla="*/ 5499 w 92412"/>
                <a:gd name="connsiteY40" fmla="*/ 2699 h 236064"/>
                <a:gd name="connsiteX41" fmla="*/ 1336 w 92412"/>
                <a:gd name="connsiteY41" fmla="*/ 231324 h 236064"/>
                <a:gd name="connsiteX42" fmla="*/ 686 w 92412"/>
                <a:gd name="connsiteY42" fmla="*/ 235359 h 236064"/>
                <a:gd name="connsiteX43" fmla="*/ 21621 w 92412"/>
                <a:gd name="connsiteY43" fmla="*/ 233191 h 236064"/>
                <a:gd name="connsiteX44" fmla="*/ 69181 w 92412"/>
                <a:gd name="connsiteY44" fmla="*/ 235753 h 236064"/>
                <a:gd name="connsiteX45" fmla="*/ 80216 w 92412"/>
                <a:gd name="connsiteY45" fmla="*/ 234051 h 236064"/>
                <a:gd name="connsiteX46" fmla="*/ 55283 w 92412"/>
                <a:gd name="connsiteY46" fmla="*/ 227381 h 236064"/>
                <a:gd name="connsiteX47" fmla="*/ 35959 w 92412"/>
                <a:gd name="connsiteY47" fmla="*/ 212567 h 236064"/>
                <a:gd name="connsiteX48" fmla="*/ 31457 w 92412"/>
                <a:gd name="connsiteY48" fmla="*/ 199959 h 236064"/>
                <a:gd name="connsiteX49" fmla="*/ 31649 w 92412"/>
                <a:gd name="connsiteY49" fmla="*/ 182565 h 236064"/>
                <a:gd name="connsiteX50" fmla="*/ 41476 w 92412"/>
                <a:gd name="connsiteY50" fmla="*/ 178988 h 236064"/>
                <a:gd name="connsiteX51" fmla="*/ 76565 w 92412"/>
                <a:gd name="connsiteY51" fmla="*/ 176792 h 236064"/>
                <a:gd name="connsiteX52" fmla="*/ 79045 w 92412"/>
                <a:gd name="connsiteY52" fmla="*/ 163671 h 236064"/>
                <a:gd name="connsiteX53" fmla="*/ 79639 w 92412"/>
                <a:gd name="connsiteY53" fmla="*/ 155518 h 236064"/>
                <a:gd name="connsiteX54" fmla="*/ 82238 w 92412"/>
                <a:gd name="connsiteY54" fmla="*/ 149132 h 236064"/>
                <a:gd name="connsiteX55" fmla="*/ 77160 w 92412"/>
                <a:gd name="connsiteY55" fmla="*/ 143816 h 236064"/>
                <a:gd name="connsiteX56" fmla="*/ 84836 w 92412"/>
                <a:gd name="connsiteY56" fmla="*/ 137201 h 236064"/>
                <a:gd name="connsiteX57" fmla="*/ 81177 w 92412"/>
                <a:gd name="connsiteY57" fmla="*/ 128929 h 236064"/>
                <a:gd name="connsiteX58" fmla="*/ 91928 w 92412"/>
                <a:gd name="connsiteY58" fmla="*/ 121362 h 236064"/>
                <a:gd name="connsiteX59" fmla="*/ 83427 w 92412"/>
                <a:gd name="connsiteY59" fmla="*/ 106036 h 236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92412" h="236064">
                  <a:moveTo>
                    <a:pt x="59144" y="101773"/>
                  </a:moveTo>
                  <a:cubicBezTo>
                    <a:pt x="52117" y="103365"/>
                    <a:pt x="41494" y="98552"/>
                    <a:pt x="42885" y="97628"/>
                  </a:cubicBezTo>
                  <a:cubicBezTo>
                    <a:pt x="46472" y="95212"/>
                    <a:pt x="54633" y="90976"/>
                    <a:pt x="62520" y="93803"/>
                  </a:cubicBezTo>
                  <a:cubicBezTo>
                    <a:pt x="63865" y="94270"/>
                    <a:pt x="64414" y="95606"/>
                    <a:pt x="64561" y="97317"/>
                  </a:cubicBezTo>
                  <a:cubicBezTo>
                    <a:pt x="64917" y="101324"/>
                    <a:pt x="61678" y="101425"/>
                    <a:pt x="59144" y="101773"/>
                  </a:cubicBezTo>
                  <a:moveTo>
                    <a:pt x="83427" y="106036"/>
                  </a:moveTo>
                  <a:cubicBezTo>
                    <a:pt x="79768" y="101141"/>
                    <a:pt x="72823" y="94453"/>
                    <a:pt x="78578" y="87966"/>
                  </a:cubicBezTo>
                  <a:cubicBezTo>
                    <a:pt x="81588" y="85669"/>
                    <a:pt x="82485" y="83930"/>
                    <a:pt x="82833" y="80746"/>
                  </a:cubicBezTo>
                  <a:cubicBezTo>
                    <a:pt x="84059" y="69730"/>
                    <a:pt x="83491" y="64945"/>
                    <a:pt x="81945" y="58897"/>
                  </a:cubicBezTo>
                  <a:cubicBezTo>
                    <a:pt x="82211" y="58357"/>
                    <a:pt x="83354" y="59034"/>
                    <a:pt x="83775" y="57067"/>
                  </a:cubicBezTo>
                  <a:cubicBezTo>
                    <a:pt x="84919" y="51760"/>
                    <a:pt x="81945" y="50735"/>
                    <a:pt x="81945" y="50735"/>
                  </a:cubicBezTo>
                  <a:cubicBezTo>
                    <a:pt x="84196" y="48768"/>
                    <a:pt x="83986" y="41375"/>
                    <a:pt x="80399" y="41439"/>
                  </a:cubicBezTo>
                  <a:cubicBezTo>
                    <a:pt x="82366" y="38209"/>
                    <a:pt x="80673" y="32994"/>
                    <a:pt x="77160" y="34128"/>
                  </a:cubicBezTo>
                  <a:cubicBezTo>
                    <a:pt x="77160" y="34128"/>
                    <a:pt x="78944" y="33204"/>
                    <a:pt x="78697" y="30843"/>
                  </a:cubicBezTo>
                  <a:cubicBezTo>
                    <a:pt x="78230" y="26150"/>
                    <a:pt x="71524" y="30752"/>
                    <a:pt x="73262" y="27650"/>
                  </a:cubicBezTo>
                  <a:cubicBezTo>
                    <a:pt x="74177" y="26022"/>
                    <a:pt x="70407" y="20477"/>
                    <a:pt x="68477" y="24768"/>
                  </a:cubicBezTo>
                  <a:cubicBezTo>
                    <a:pt x="67342" y="24018"/>
                    <a:pt x="69273" y="21328"/>
                    <a:pt x="67223" y="20486"/>
                  </a:cubicBezTo>
                  <a:cubicBezTo>
                    <a:pt x="66025" y="20541"/>
                    <a:pt x="64762" y="21492"/>
                    <a:pt x="63206" y="22343"/>
                  </a:cubicBezTo>
                  <a:cubicBezTo>
                    <a:pt x="62786" y="20559"/>
                    <a:pt x="64625" y="19626"/>
                    <a:pt x="62346" y="17128"/>
                  </a:cubicBezTo>
                  <a:cubicBezTo>
                    <a:pt x="59272" y="14987"/>
                    <a:pt x="59062" y="18153"/>
                    <a:pt x="56939" y="19315"/>
                  </a:cubicBezTo>
                  <a:cubicBezTo>
                    <a:pt x="53014" y="18427"/>
                    <a:pt x="62301" y="16103"/>
                    <a:pt x="53956" y="12581"/>
                  </a:cubicBezTo>
                  <a:cubicBezTo>
                    <a:pt x="51824" y="17686"/>
                    <a:pt x="51998" y="13907"/>
                    <a:pt x="51046" y="13212"/>
                  </a:cubicBezTo>
                  <a:cubicBezTo>
                    <a:pt x="50479" y="12791"/>
                    <a:pt x="49198" y="14136"/>
                    <a:pt x="46856" y="16524"/>
                  </a:cubicBezTo>
                  <a:cubicBezTo>
                    <a:pt x="48082" y="13148"/>
                    <a:pt x="50891" y="8994"/>
                    <a:pt x="46774" y="10192"/>
                  </a:cubicBezTo>
                  <a:cubicBezTo>
                    <a:pt x="42089" y="12297"/>
                    <a:pt x="44843" y="9543"/>
                    <a:pt x="44788" y="9195"/>
                  </a:cubicBezTo>
                  <a:cubicBezTo>
                    <a:pt x="48841" y="7365"/>
                    <a:pt x="41046" y="3010"/>
                    <a:pt x="41357" y="7612"/>
                  </a:cubicBezTo>
                  <a:cubicBezTo>
                    <a:pt x="41256" y="10741"/>
                    <a:pt x="34504" y="13413"/>
                    <a:pt x="36407" y="9634"/>
                  </a:cubicBezTo>
                  <a:cubicBezTo>
                    <a:pt x="37679" y="4876"/>
                    <a:pt x="43507" y="12150"/>
                    <a:pt x="38484" y="3678"/>
                  </a:cubicBezTo>
                  <a:cubicBezTo>
                    <a:pt x="35355" y="7228"/>
                    <a:pt x="32811" y="9570"/>
                    <a:pt x="32289" y="10870"/>
                  </a:cubicBezTo>
                  <a:cubicBezTo>
                    <a:pt x="29856" y="20605"/>
                    <a:pt x="31201" y="11730"/>
                    <a:pt x="28666" y="11592"/>
                  </a:cubicBezTo>
                  <a:cubicBezTo>
                    <a:pt x="32042" y="9341"/>
                    <a:pt x="36379" y="5325"/>
                    <a:pt x="35108" y="2726"/>
                  </a:cubicBezTo>
                  <a:cubicBezTo>
                    <a:pt x="31448" y="2452"/>
                    <a:pt x="23039" y="8427"/>
                    <a:pt x="28355" y="8921"/>
                  </a:cubicBezTo>
                  <a:cubicBezTo>
                    <a:pt x="27953" y="10815"/>
                    <a:pt x="24869" y="13065"/>
                    <a:pt x="23076" y="9753"/>
                  </a:cubicBezTo>
                  <a:cubicBezTo>
                    <a:pt x="26031" y="8976"/>
                    <a:pt x="31118" y="-943"/>
                    <a:pt x="24796" y="2013"/>
                  </a:cubicBezTo>
                  <a:cubicBezTo>
                    <a:pt x="24192" y="2607"/>
                    <a:pt x="24192" y="4373"/>
                    <a:pt x="23057" y="6038"/>
                  </a:cubicBezTo>
                  <a:cubicBezTo>
                    <a:pt x="21557" y="4684"/>
                    <a:pt x="22755" y="2589"/>
                    <a:pt x="22234" y="1738"/>
                  </a:cubicBezTo>
                  <a:cubicBezTo>
                    <a:pt x="17192" y="-2910"/>
                    <a:pt x="18949" y="9195"/>
                    <a:pt x="19141" y="11867"/>
                  </a:cubicBezTo>
                  <a:cubicBezTo>
                    <a:pt x="12544" y="7786"/>
                    <a:pt x="18739" y="8921"/>
                    <a:pt x="17028" y="2150"/>
                  </a:cubicBezTo>
                  <a:cubicBezTo>
                    <a:pt x="11565" y="3138"/>
                    <a:pt x="10092" y="5462"/>
                    <a:pt x="11007" y="11583"/>
                  </a:cubicBezTo>
                  <a:cubicBezTo>
                    <a:pt x="10266" y="13056"/>
                    <a:pt x="8894" y="16442"/>
                    <a:pt x="7988" y="12288"/>
                  </a:cubicBezTo>
                  <a:cubicBezTo>
                    <a:pt x="10943" y="8417"/>
                    <a:pt x="10659" y="2854"/>
                    <a:pt x="5499" y="2699"/>
                  </a:cubicBezTo>
                  <a:cubicBezTo>
                    <a:pt x="13825" y="78862"/>
                    <a:pt x="13212" y="155839"/>
                    <a:pt x="1336" y="231324"/>
                  </a:cubicBezTo>
                  <a:lnTo>
                    <a:pt x="686" y="235359"/>
                  </a:lnTo>
                  <a:cubicBezTo>
                    <a:pt x="6670" y="235295"/>
                    <a:pt x="15344" y="233511"/>
                    <a:pt x="21621" y="233191"/>
                  </a:cubicBezTo>
                  <a:cubicBezTo>
                    <a:pt x="39673" y="233795"/>
                    <a:pt x="39307" y="236146"/>
                    <a:pt x="69181" y="235753"/>
                  </a:cubicBezTo>
                  <a:cubicBezTo>
                    <a:pt x="76062" y="235076"/>
                    <a:pt x="77992" y="233959"/>
                    <a:pt x="80216" y="234051"/>
                  </a:cubicBezTo>
                  <a:cubicBezTo>
                    <a:pt x="78029" y="224819"/>
                    <a:pt x="62941" y="230052"/>
                    <a:pt x="55283" y="227381"/>
                  </a:cubicBezTo>
                  <a:cubicBezTo>
                    <a:pt x="42308" y="226127"/>
                    <a:pt x="40076" y="218332"/>
                    <a:pt x="35959" y="212567"/>
                  </a:cubicBezTo>
                  <a:cubicBezTo>
                    <a:pt x="34083" y="209347"/>
                    <a:pt x="31384" y="205311"/>
                    <a:pt x="31457" y="199959"/>
                  </a:cubicBezTo>
                  <a:cubicBezTo>
                    <a:pt x="30450" y="193023"/>
                    <a:pt x="31786" y="189354"/>
                    <a:pt x="31649" y="182565"/>
                  </a:cubicBezTo>
                  <a:cubicBezTo>
                    <a:pt x="32244" y="177551"/>
                    <a:pt x="37944" y="178567"/>
                    <a:pt x="41476" y="178988"/>
                  </a:cubicBezTo>
                  <a:cubicBezTo>
                    <a:pt x="52712" y="180104"/>
                    <a:pt x="71597" y="178283"/>
                    <a:pt x="76565" y="176792"/>
                  </a:cubicBezTo>
                  <a:cubicBezTo>
                    <a:pt x="83674" y="174641"/>
                    <a:pt x="83839" y="170240"/>
                    <a:pt x="79045" y="163671"/>
                  </a:cubicBezTo>
                  <a:cubicBezTo>
                    <a:pt x="78020" y="160423"/>
                    <a:pt x="78203" y="158410"/>
                    <a:pt x="79639" y="155518"/>
                  </a:cubicBezTo>
                  <a:cubicBezTo>
                    <a:pt x="81597" y="153322"/>
                    <a:pt x="84123" y="151849"/>
                    <a:pt x="82238" y="149132"/>
                  </a:cubicBezTo>
                  <a:cubicBezTo>
                    <a:pt x="82238" y="149132"/>
                    <a:pt x="65924" y="145710"/>
                    <a:pt x="77160" y="143816"/>
                  </a:cubicBezTo>
                  <a:cubicBezTo>
                    <a:pt x="88661" y="141885"/>
                    <a:pt x="84836" y="137201"/>
                    <a:pt x="84836" y="137201"/>
                  </a:cubicBezTo>
                  <a:cubicBezTo>
                    <a:pt x="84836" y="137201"/>
                    <a:pt x="82942" y="132470"/>
                    <a:pt x="81177" y="128929"/>
                  </a:cubicBezTo>
                  <a:cubicBezTo>
                    <a:pt x="79877" y="126321"/>
                    <a:pt x="90747" y="125498"/>
                    <a:pt x="91928" y="121362"/>
                  </a:cubicBezTo>
                  <a:cubicBezTo>
                    <a:pt x="94526" y="117849"/>
                    <a:pt x="86291" y="109980"/>
                    <a:pt x="83427" y="106036"/>
                  </a:cubicBezTo>
                </a:path>
              </a:pathLst>
            </a:custGeom>
            <a:solidFill>
              <a:srgbClr val="2F469C"/>
            </a:solidFill>
            <a:ln w="9525" cap="flat">
              <a:noFill/>
              <a:prstDash val="solid"/>
              <a:miter/>
            </a:ln>
          </p:spPr>
          <p:txBody>
            <a:bodyPr rtlCol="0" anchor="ctr"/>
            <a:lstStyle/>
            <a:p>
              <a:endParaRPr lang="en-US"/>
            </a:p>
          </p:txBody>
        </p:sp>
        <p:sp>
          <p:nvSpPr>
            <p:cNvPr id="25" name="Freeform: Shape 18">
              <a:extLst>
                <a:ext uri="{FF2B5EF4-FFF2-40B4-BE49-F238E27FC236}">
                  <a16:creationId xmlns:a16="http://schemas.microsoft.com/office/drawing/2014/main" id="{B5F8064E-9D3B-6849-918C-97169770AB81}"/>
                </a:ext>
              </a:extLst>
            </p:cNvPr>
            <p:cNvSpPr/>
            <p:nvPr/>
          </p:nvSpPr>
          <p:spPr>
            <a:xfrm>
              <a:off x="11309880" y="6178139"/>
              <a:ext cx="261683" cy="447424"/>
            </a:xfrm>
            <a:custGeom>
              <a:avLst/>
              <a:gdLst>
                <a:gd name="connsiteX0" fmla="*/ 256312 w 261682"/>
                <a:gd name="connsiteY0" fmla="*/ 273395 h 447424"/>
                <a:gd name="connsiteX1" fmla="*/ 208193 w 261682"/>
                <a:gd name="connsiteY1" fmla="*/ 447378 h 447424"/>
                <a:gd name="connsiteX2" fmla="*/ 208166 w 261682"/>
                <a:gd name="connsiteY2" fmla="*/ 447378 h 447424"/>
                <a:gd name="connsiteX3" fmla="*/ 686 w 261682"/>
                <a:gd name="connsiteY3" fmla="*/ 447378 h 447424"/>
                <a:gd name="connsiteX4" fmla="*/ 686 w 261682"/>
                <a:gd name="connsiteY4" fmla="*/ 686 h 447424"/>
                <a:gd name="connsiteX5" fmla="*/ 256037 w 261682"/>
                <a:gd name="connsiteY5" fmla="*/ 686 h 447424"/>
                <a:gd name="connsiteX6" fmla="*/ 261088 w 261682"/>
                <a:gd name="connsiteY6" fmla="*/ 40744 h 447424"/>
                <a:gd name="connsiteX7" fmla="*/ 257126 w 261682"/>
                <a:gd name="connsiteY7" fmla="*/ 45676 h 447424"/>
                <a:gd name="connsiteX8" fmla="*/ 259313 w 261682"/>
                <a:gd name="connsiteY8" fmla="*/ 50534 h 447424"/>
                <a:gd name="connsiteX9" fmla="*/ 257410 w 261682"/>
                <a:gd name="connsiteY9" fmla="*/ 51440 h 447424"/>
                <a:gd name="connsiteX10" fmla="*/ 255296 w 261682"/>
                <a:gd name="connsiteY10" fmla="*/ 48494 h 447424"/>
                <a:gd name="connsiteX11" fmla="*/ 249660 w 261682"/>
                <a:gd name="connsiteY11" fmla="*/ 42656 h 447424"/>
                <a:gd name="connsiteX12" fmla="*/ 251847 w 261682"/>
                <a:gd name="connsiteY12" fmla="*/ 52648 h 447424"/>
                <a:gd name="connsiteX13" fmla="*/ 243841 w 261682"/>
                <a:gd name="connsiteY13" fmla="*/ 50461 h 447424"/>
                <a:gd name="connsiteX14" fmla="*/ 241160 w 261682"/>
                <a:gd name="connsiteY14" fmla="*/ 44550 h 447424"/>
                <a:gd name="connsiteX15" fmla="*/ 241297 w 261682"/>
                <a:gd name="connsiteY15" fmla="*/ 53965 h 447424"/>
                <a:gd name="connsiteX16" fmla="*/ 237052 w 261682"/>
                <a:gd name="connsiteY16" fmla="*/ 53224 h 447424"/>
                <a:gd name="connsiteX17" fmla="*/ 236750 w 261682"/>
                <a:gd name="connsiteY17" fmla="*/ 45813 h 447424"/>
                <a:gd name="connsiteX18" fmla="*/ 230684 w 261682"/>
                <a:gd name="connsiteY18" fmla="*/ 57708 h 447424"/>
                <a:gd name="connsiteX19" fmla="*/ 229339 w 261682"/>
                <a:gd name="connsiteY19" fmla="*/ 47222 h 447424"/>
                <a:gd name="connsiteX20" fmla="*/ 223968 w 261682"/>
                <a:gd name="connsiteY20" fmla="*/ 57589 h 447424"/>
                <a:gd name="connsiteX21" fmla="*/ 221122 w 261682"/>
                <a:gd name="connsiteY21" fmla="*/ 64680 h 447424"/>
                <a:gd name="connsiteX22" fmla="*/ 216877 w 261682"/>
                <a:gd name="connsiteY22" fmla="*/ 62218 h 447424"/>
                <a:gd name="connsiteX23" fmla="*/ 218295 w 261682"/>
                <a:gd name="connsiteY23" fmla="*/ 55100 h 447424"/>
                <a:gd name="connsiteX24" fmla="*/ 211679 w 261682"/>
                <a:gd name="connsiteY24" fmla="*/ 60389 h 447424"/>
                <a:gd name="connsiteX25" fmla="*/ 208559 w 261682"/>
                <a:gd name="connsiteY25" fmla="*/ 55997 h 447424"/>
                <a:gd name="connsiteX26" fmla="*/ 206729 w 261682"/>
                <a:gd name="connsiteY26" fmla="*/ 62292 h 447424"/>
                <a:gd name="connsiteX27" fmla="*/ 209072 w 261682"/>
                <a:gd name="connsiteY27" fmla="*/ 65384 h 447424"/>
                <a:gd name="connsiteX28" fmla="*/ 209776 w 261682"/>
                <a:gd name="connsiteY28" fmla="*/ 67013 h 447424"/>
                <a:gd name="connsiteX29" fmla="*/ 197461 w 261682"/>
                <a:gd name="connsiteY29" fmla="*/ 65247 h 447424"/>
                <a:gd name="connsiteX30" fmla="*/ 205128 w 261682"/>
                <a:gd name="connsiteY30" fmla="*/ 69685 h 447424"/>
                <a:gd name="connsiteX31" fmla="*/ 196646 w 261682"/>
                <a:gd name="connsiteY31" fmla="*/ 73281 h 447424"/>
                <a:gd name="connsiteX32" fmla="*/ 187606 w 261682"/>
                <a:gd name="connsiteY32" fmla="*/ 68422 h 447424"/>
                <a:gd name="connsiteX33" fmla="*/ 182821 w 261682"/>
                <a:gd name="connsiteY33" fmla="*/ 68193 h 447424"/>
                <a:gd name="connsiteX34" fmla="*/ 193590 w 261682"/>
                <a:gd name="connsiteY34" fmla="*/ 76574 h 447424"/>
                <a:gd name="connsiteX35" fmla="*/ 197671 w 261682"/>
                <a:gd name="connsiteY35" fmla="*/ 75522 h 447424"/>
                <a:gd name="connsiteX36" fmla="*/ 201102 w 261682"/>
                <a:gd name="connsiteY36" fmla="*/ 79466 h 447424"/>
                <a:gd name="connsiteX37" fmla="*/ 188887 w 261682"/>
                <a:gd name="connsiteY37" fmla="*/ 80024 h 447424"/>
                <a:gd name="connsiteX38" fmla="*/ 187689 w 261682"/>
                <a:gd name="connsiteY38" fmla="*/ 79887 h 447424"/>
                <a:gd name="connsiteX39" fmla="*/ 187241 w 261682"/>
                <a:gd name="connsiteY39" fmla="*/ 78789 h 447424"/>
                <a:gd name="connsiteX40" fmla="*/ 177633 w 261682"/>
                <a:gd name="connsiteY40" fmla="*/ 77361 h 447424"/>
                <a:gd name="connsiteX41" fmla="*/ 182556 w 261682"/>
                <a:gd name="connsiteY41" fmla="*/ 83556 h 447424"/>
                <a:gd name="connsiteX42" fmla="*/ 186856 w 261682"/>
                <a:gd name="connsiteY42" fmla="*/ 83757 h 447424"/>
                <a:gd name="connsiteX43" fmla="*/ 188192 w 261682"/>
                <a:gd name="connsiteY43" fmla="*/ 82558 h 447424"/>
                <a:gd name="connsiteX44" fmla="*/ 194185 w 261682"/>
                <a:gd name="connsiteY44" fmla="*/ 90043 h 447424"/>
                <a:gd name="connsiteX45" fmla="*/ 186271 w 261682"/>
                <a:gd name="connsiteY45" fmla="*/ 91754 h 447424"/>
                <a:gd name="connsiteX46" fmla="*/ 169682 w 261682"/>
                <a:gd name="connsiteY46" fmla="*/ 85367 h 447424"/>
                <a:gd name="connsiteX47" fmla="*/ 180973 w 261682"/>
                <a:gd name="connsiteY47" fmla="*/ 93840 h 447424"/>
                <a:gd name="connsiteX48" fmla="*/ 176865 w 261682"/>
                <a:gd name="connsiteY48" fmla="*/ 97253 h 447424"/>
                <a:gd name="connsiteX49" fmla="*/ 183270 w 261682"/>
                <a:gd name="connsiteY49" fmla="*/ 102340 h 447424"/>
                <a:gd name="connsiteX50" fmla="*/ 179802 w 261682"/>
                <a:gd name="connsiteY50" fmla="*/ 106467 h 447424"/>
                <a:gd name="connsiteX51" fmla="*/ 171796 w 261682"/>
                <a:gd name="connsiteY51" fmla="*/ 99220 h 447424"/>
                <a:gd name="connsiteX52" fmla="*/ 170744 w 261682"/>
                <a:gd name="connsiteY52" fmla="*/ 105131 h 447424"/>
                <a:gd name="connsiteX53" fmla="*/ 163213 w 261682"/>
                <a:gd name="connsiteY53" fmla="*/ 99083 h 447424"/>
                <a:gd name="connsiteX54" fmla="*/ 164540 w 261682"/>
                <a:gd name="connsiteY54" fmla="*/ 104921 h 447424"/>
                <a:gd name="connsiteX55" fmla="*/ 156735 w 261682"/>
                <a:gd name="connsiteY55" fmla="*/ 108095 h 447424"/>
                <a:gd name="connsiteX56" fmla="*/ 172857 w 261682"/>
                <a:gd name="connsiteY56" fmla="*/ 110593 h 447424"/>
                <a:gd name="connsiteX57" fmla="*/ 175456 w 261682"/>
                <a:gd name="connsiteY57" fmla="*/ 110127 h 447424"/>
                <a:gd name="connsiteX58" fmla="*/ 178759 w 261682"/>
                <a:gd name="connsiteY58" fmla="*/ 111527 h 447424"/>
                <a:gd name="connsiteX59" fmla="*/ 170039 w 261682"/>
                <a:gd name="connsiteY59" fmla="*/ 114766 h 447424"/>
                <a:gd name="connsiteX60" fmla="*/ 162134 w 261682"/>
                <a:gd name="connsiteY60" fmla="*/ 124071 h 447424"/>
                <a:gd name="connsiteX61" fmla="*/ 170039 w 261682"/>
                <a:gd name="connsiteY61" fmla="*/ 124108 h 447424"/>
                <a:gd name="connsiteX62" fmla="*/ 174257 w 261682"/>
                <a:gd name="connsiteY62" fmla="*/ 123074 h 447424"/>
                <a:gd name="connsiteX63" fmla="*/ 176544 w 261682"/>
                <a:gd name="connsiteY63" fmla="*/ 123797 h 447424"/>
                <a:gd name="connsiteX64" fmla="*/ 166370 w 261682"/>
                <a:gd name="connsiteY64" fmla="*/ 131574 h 447424"/>
                <a:gd name="connsiteX65" fmla="*/ 171512 w 261682"/>
                <a:gd name="connsiteY65" fmla="*/ 138052 h 447424"/>
                <a:gd name="connsiteX66" fmla="*/ 162152 w 261682"/>
                <a:gd name="connsiteY66" fmla="*/ 137000 h 447424"/>
                <a:gd name="connsiteX67" fmla="*/ 172198 w 261682"/>
                <a:gd name="connsiteY67" fmla="*/ 145125 h 447424"/>
                <a:gd name="connsiteX68" fmla="*/ 165958 w 261682"/>
                <a:gd name="connsiteY68" fmla="*/ 150871 h 447424"/>
                <a:gd name="connsiteX69" fmla="*/ 166855 w 261682"/>
                <a:gd name="connsiteY69" fmla="*/ 154229 h 447424"/>
                <a:gd name="connsiteX70" fmla="*/ 169389 w 261682"/>
                <a:gd name="connsiteY70" fmla="*/ 154503 h 447424"/>
                <a:gd name="connsiteX71" fmla="*/ 163479 w 261682"/>
                <a:gd name="connsiteY71" fmla="*/ 159481 h 447424"/>
                <a:gd name="connsiteX72" fmla="*/ 169947 w 261682"/>
                <a:gd name="connsiteY72" fmla="*/ 160597 h 447424"/>
                <a:gd name="connsiteX73" fmla="*/ 167111 w 261682"/>
                <a:gd name="connsiteY73" fmla="*/ 164788 h 447424"/>
                <a:gd name="connsiteX74" fmla="*/ 176526 w 261682"/>
                <a:gd name="connsiteY74" fmla="*/ 164788 h 447424"/>
                <a:gd name="connsiteX75" fmla="*/ 170899 w 261682"/>
                <a:gd name="connsiteY75" fmla="*/ 170479 h 447424"/>
                <a:gd name="connsiteX76" fmla="*/ 178493 w 261682"/>
                <a:gd name="connsiteY76" fmla="*/ 172876 h 447424"/>
                <a:gd name="connsiteX77" fmla="*/ 177148 w 261682"/>
                <a:gd name="connsiteY77" fmla="*/ 178942 h 447424"/>
                <a:gd name="connsiteX78" fmla="*/ 184047 w 261682"/>
                <a:gd name="connsiteY78" fmla="*/ 175356 h 447424"/>
                <a:gd name="connsiteX79" fmla="*/ 186929 w 261682"/>
                <a:gd name="connsiteY79" fmla="*/ 183664 h 447424"/>
                <a:gd name="connsiteX80" fmla="*/ 189043 w 261682"/>
                <a:gd name="connsiteY80" fmla="*/ 190206 h 447424"/>
                <a:gd name="connsiteX81" fmla="*/ 194176 w 261682"/>
                <a:gd name="connsiteY81" fmla="*/ 179290 h 447424"/>
                <a:gd name="connsiteX82" fmla="*/ 199693 w 261682"/>
                <a:gd name="connsiteY82" fmla="*/ 180589 h 447424"/>
                <a:gd name="connsiteX83" fmla="*/ 196674 w 261682"/>
                <a:gd name="connsiteY83" fmla="*/ 191148 h 447424"/>
                <a:gd name="connsiteX84" fmla="*/ 210673 w 261682"/>
                <a:gd name="connsiteY84" fmla="*/ 184441 h 447424"/>
                <a:gd name="connsiteX85" fmla="*/ 208587 w 261682"/>
                <a:gd name="connsiteY85" fmla="*/ 191651 h 447424"/>
                <a:gd name="connsiteX86" fmla="*/ 196152 w 261682"/>
                <a:gd name="connsiteY86" fmla="*/ 198797 h 447424"/>
                <a:gd name="connsiteX87" fmla="*/ 205860 w 261682"/>
                <a:gd name="connsiteY87" fmla="*/ 198239 h 447424"/>
                <a:gd name="connsiteX88" fmla="*/ 208669 w 261682"/>
                <a:gd name="connsiteY88" fmla="*/ 195915 h 447424"/>
                <a:gd name="connsiteX89" fmla="*/ 210289 w 261682"/>
                <a:gd name="connsiteY89" fmla="*/ 202658 h 447424"/>
                <a:gd name="connsiteX90" fmla="*/ 213674 w 261682"/>
                <a:gd name="connsiteY90" fmla="*/ 200902 h 447424"/>
                <a:gd name="connsiteX91" fmla="*/ 213601 w 261682"/>
                <a:gd name="connsiteY91" fmla="*/ 208148 h 447424"/>
                <a:gd name="connsiteX92" fmla="*/ 216547 w 261682"/>
                <a:gd name="connsiteY92" fmla="*/ 205751 h 447424"/>
                <a:gd name="connsiteX93" fmla="*/ 220848 w 261682"/>
                <a:gd name="connsiteY93" fmla="*/ 207087 h 447424"/>
                <a:gd name="connsiteX94" fmla="*/ 219301 w 261682"/>
                <a:gd name="connsiteY94" fmla="*/ 199218 h 447424"/>
                <a:gd name="connsiteX95" fmla="*/ 224636 w 261682"/>
                <a:gd name="connsiteY95" fmla="*/ 199493 h 447424"/>
                <a:gd name="connsiteX96" fmla="*/ 225624 w 261682"/>
                <a:gd name="connsiteY96" fmla="*/ 210253 h 447424"/>
                <a:gd name="connsiteX97" fmla="*/ 233044 w 261682"/>
                <a:gd name="connsiteY97" fmla="*/ 204516 h 447424"/>
                <a:gd name="connsiteX98" fmla="*/ 231114 w 261682"/>
                <a:gd name="connsiteY98" fmla="*/ 214123 h 447424"/>
                <a:gd name="connsiteX99" fmla="*/ 234773 w 261682"/>
                <a:gd name="connsiteY99" fmla="*/ 222285 h 447424"/>
                <a:gd name="connsiteX100" fmla="*/ 239422 w 261682"/>
                <a:gd name="connsiteY100" fmla="*/ 223127 h 447424"/>
                <a:gd name="connsiteX101" fmla="*/ 242798 w 261682"/>
                <a:gd name="connsiteY101" fmla="*/ 219320 h 447424"/>
                <a:gd name="connsiteX102" fmla="*/ 242459 w 261682"/>
                <a:gd name="connsiteY102" fmla="*/ 230858 h 447424"/>
                <a:gd name="connsiteX103" fmla="*/ 238799 w 261682"/>
                <a:gd name="connsiteY103" fmla="*/ 239541 h 447424"/>
                <a:gd name="connsiteX104" fmla="*/ 228991 w 261682"/>
                <a:gd name="connsiteY104" fmla="*/ 258628 h 447424"/>
                <a:gd name="connsiteX105" fmla="*/ 188000 w 261682"/>
                <a:gd name="connsiteY105" fmla="*/ 271602 h 447424"/>
                <a:gd name="connsiteX106" fmla="*/ 206748 w 261682"/>
                <a:gd name="connsiteY106" fmla="*/ 272078 h 447424"/>
                <a:gd name="connsiteX107" fmla="*/ 214854 w 261682"/>
                <a:gd name="connsiteY107" fmla="*/ 273084 h 447424"/>
                <a:gd name="connsiteX108" fmla="*/ 235002 w 261682"/>
                <a:gd name="connsiteY108" fmla="*/ 273084 h 447424"/>
                <a:gd name="connsiteX109" fmla="*/ 256285 w 261682"/>
                <a:gd name="connsiteY109" fmla="*/ 273304 h 447424"/>
                <a:gd name="connsiteX110" fmla="*/ 256312 w 261682"/>
                <a:gd name="connsiteY110" fmla="*/ 273395 h 447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61682" h="447424">
                  <a:moveTo>
                    <a:pt x="256312" y="273395"/>
                  </a:moveTo>
                  <a:cubicBezTo>
                    <a:pt x="247107" y="330023"/>
                    <a:pt x="231480" y="387612"/>
                    <a:pt x="208193" y="447378"/>
                  </a:cubicBezTo>
                  <a:lnTo>
                    <a:pt x="208166" y="447378"/>
                  </a:lnTo>
                  <a:lnTo>
                    <a:pt x="686" y="447378"/>
                  </a:lnTo>
                  <a:lnTo>
                    <a:pt x="686" y="686"/>
                  </a:lnTo>
                  <a:lnTo>
                    <a:pt x="256037" y="686"/>
                  </a:lnTo>
                  <a:cubicBezTo>
                    <a:pt x="258160" y="15390"/>
                    <a:pt x="259578" y="26168"/>
                    <a:pt x="261088" y="40744"/>
                  </a:cubicBezTo>
                  <a:cubicBezTo>
                    <a:pt x="261088" y="40744"/>
                    <a:pt x="256715" y="42098"/>
                    <a:pt x="257126" y="45676"/>
                  </a:cubicBezTo>
                  <a:cubicBezTo>
                    <a:pt x="257584" y="49601"/>
                    <a:pt x="259313" y="50534"/>
                    <a:pt x="259313" y="50534"/>
                  </a:cubicBezTo>
                  <a:lnTo>
                    <a:pt x="257410" y="51440"/>
                  </a:lnTo>
                  <a:cubicBezTo>
                    <a:pt x="257410" y="51440"/>
                    <a:pt x="255305" y="48375"/>
                    <a:pt x="255296" y="48494"/>
                  </a:cubicBezTo>
                  <a:cubicBezTo>
                    <a:pt x="255296" y="45474"/>
                    <a:pt x="256568" y="40964"/>
                    <a:pt x="249660" y="42656"/>
                  </a:cubicBezTo>
                  <a:cubicBezTo>
                    <a:pt x="247272" y="47927"/>
                    <a:pt x="253466" y="49061"/>
                    <a:pt x="251847" y="52648"/>
                  </a:cubicBezTo>
                  <a:cubicBezTo>
                    <a:pt x="244518" y="53069"/>
                    <a:pt x="249660" y="47158"/>
                    <a:pt x="243841" y="50461"/>
                  </a:cubicBezTo>
                  <a:cubicBezTo>
                    <a:pt x="244225" y="48768"/>
                    <a:pt x="242999" y="44257"/>
                    <a:pt x="241160" y="44550"/>
                  </a:cubicBezTo>
                  <a:cubicBezTo>
                    <a:pt x="240364" y="47103"/>
                    <a:pt x="238424" y="51385"/>
                    <a:pt x="241297" y="53965"/>
                  </a:cubicBezTo>
                  <a:cubicBezTo>
                    <a:pt x="240391" y="54578"/>
                    <a:pt x="237683" y="54167"/>
                    <a:pt x="237052" y="53224"/>
                  </a:cubicBezTo>
                  <a:cubicBezTo>
                    <a:pt x="236201" y="51952"/>
                    <a:pt x="239010" y="49757"/>
                    <a:pt x="236750" y="45813"/>
                  </a:cubicBezTo>
                  <a:cubicBezTo>
                    <a:pt x="229997" y="48723"/>
                    <a:pt x="236265" y="55237"/>
                    <a:pt x="230684" y="57708"/>
                  </a:cubicBezTo>
                  <a:cubicBezTo>
                    <a:pt x="224562" y="56930"/>
                    <a:pt x="234234" y="51715"/>
                    <a:pt x="229339" y="47222"/>
                  </a:cubicBezTo>
                  <a:cubicBezTo>
                    <a:pt x="223858" y="48494"/>
                    <a:pt x="221726" y="54212"/>
                    <a:pt x="223968" y="57589"/>
                  </a:cubicBezTo>
                  <a:cubicBezTo>
                    <a:pt x="223849" y="60581"/>
                    <a:pt x="221515" y="62090"/>
                    <a:pt x="221122" y="64680"/>
                  </a:cubicBezTo>
                  <a:cubicBezTo>
                    <a:pt x="218368" y="64250"/>
                    <a:pt x="217197" y="63243"/>
                    <a:pt x="216877" y="62218"/>
                  </a:cubicBezTo>
                  <a:cubicBezTo>
                    <a:pt x="216529" y="60306"/>
                    <a:pt x="221881" y="59318"/>
                    <a:pt x="218295" y="55100"/>
                  </a:cubicBezTo>
                  <a:cubicBezTo>
                    <a:pt x="212457" y="56015"/>
                    <a:pt x="216328" y="65448"/>
                    <a:pt x="211679" y="60389"/>
                  </a:cubicBezTo>
                  <a:cubicBezTo>
                    <a:pt x="211185" y="58202"/>
                    <a:pt x="209694" y="56235"/>
                    <a:pt x="208559" y="55997"/>
                  </a:cubicBezTo>
                  <a:cubicBezTo>
                    <a:pt x="206336" y="57607"/>
                    <a:pt x="205293" y="60105"/>
                    <a:pt x="206729" y="62292"/>
                  </a:cubicBezTo>
                  <a:lnTo>
                    <a:pt x="209072" y="65384"/>
                  </a:lnTo>
                  <a:cubicBezTo>
                    <a:pt x="208770" y="65302"/>
                    <a:pt x="210078" y="67095"/>
                    <a:pt x="209776" y="67013"/>
                  </a:cubicBezTo>
                  <a:cubicBezTo>
                    <a:pt x="205906" y="63911"/>
                    <a:pt x="200736" y="61770"/>
                    <a:pt x="197461" y="65247"/>
                  </a:cubicBezTo>
                  <a:cubicBezTo>
                    <a:pt x="197882" y="68495"/>
                    <a:pt x="200700" y="68697"/>
                    <a:pt x="205128" y="69685"/>
                  </a:cubicBezTo>
                  <a:cubicBezTo>
                    <a:pt x="199529" y="70206"/>
                    <a:pt x="198476" y="72173"/>
                    <a:pt x="196646" y="73281"/>
                  </a:cubicBezTo>
                  <a:cubicBezTo>
                    <a:pt x="195997" y="69584"/>
                    <a:pt x="191669" y="69017"/>
                    <a:pt x="187606" y="68422"/>
                  </a:cubicBezTo>
                  <a:cubicBezTo>
                    <a:pt x="185356" y="68980"/>
                    <a:pt x="183873" y="67397"/>
                    <a:pt x="182821" y="68193"/>
                  </a:cubicBezTo>
                  <a:cubicBezTo>
                    <a:pt x="184523" y="72393"/>
                    <a:pt x="188622" y="75586"/>
                    <a:pt x="193590" y="76574"/>
                  </a:cubicBezTo>
                  <a:cubicBezTo>
                    <a:pt x="195832" y="76318"/>
                    <a:pt x="196125" y="76373"/>
                    <a:pt x="197671" y="75522"/>
                  </a:cubicBezTo>
                  <a:cubicBezTo>
                    <a:pt x="200672" y="76922"/>
                    <a:pt x="200316" y="77371"/>
                    <a:pt x="201102" y="79466"/>
                  </a:cubicBezTo>
                  <a:cubicBezTo>
                    <a:pt x="196747" y="81415"/>
                    <a:pt x="193234" y="78889"/>
                    <a:pt x="188887" y="80024"/>
                  </a:cubicBezTo>
                  <a:cubicBezTo>
                    <a:pt x="188897" y="80180"/>
                    <a:pt x="187744" y="80180"/>
                    <a:pt x="187689" y="79887"/>
                  </a:cubicBezTo>
                  <a:cubicBezTo>
                    <a:pt x="187753" y="79832"/>
                    <a:pt x="187186" y="78844"/>
                    <a:pt x="187241" y="78789"/>
                  </a:cubicBezTo>
                  <a:cubicBezTo>
                    <a:pt x="185365" y="75175"/>
                    <a:pt x="180305" y="76584"/>
                    <a:pt x="177633" y="77361"/>
                  </a:cubicBezTo>
                  <a:cubicBezTo>
                    <a:pt x="177240" y="80253"/>
                    <a:pt x="180159" y="82568"/>
                    <a:pt x="182556" y="83556"/>
                  </a:cubicBezTo>
                  <a:cubicBezTo>
                    <a:pt x="185795" y="84709"/>
                    <a:pt x="186856" y="83766"/>
                    <a:pt x="186856" y="83757"/>
                  </a:cubicBezTo>
                  <a:lnTo>
                    <a:pt x="188192" y="82558"/>
                  </a:lnTo>
                  <a:cubicBezTo>
                    <a:pt x="189601" y="87691"/>
                    <a:pt x="191431" y="87948"/>
                    <a:pt x="194185" y="90043"/>
                  </a:cubicBezTo>
                  <a:cubicBezTo>
                    <a:pt x="191175" y="91141"/>
                    <a:pt x="190059" y="92056"/>
                    <a:pt x="186271" y="91754"/>
                  </a:cubicBezTo>
                  <a:cubicBezTo>
                    <a:pt x="181998" y="85166"/>
                    <a:pt x="169197" y="82284"/>
                    <a:pt x="169682" y="85367"/>
                  </a:cubicBezTo>
                  <a:cubicBezTo>
                    <a:pt x="171512" y="92193"/>
                    <a:pt x="180973" y="93840"/>
                    <a:pt x="180973" y="93840"/>
                  </a:cubicBezTo>
                  <a:cubicBezTo>
                    <a:pt x="180973" y="93840"/>
                    <a:pt x="176023" y="95670"/>
                    <a:pt x="176865" y="97253"/>
                  </a:cubicBezTo>
                  <a:cubicBezTo>
                    <a:pt x="177697" y="98863"/>
                    <a:pt x="184184" y="99842"/>
                    <a:pt x="183270" y="102340"/>
                  </a:cubicBezTo>
                  <a:cubicBezTo>
                    <a:pt x="176508" y="99339"/>
                    <a:pt x="175209" y="100565"/>
                    <a:pt x="179802" y="106467"/>
                  </a:cubicBezTo>
                  <a:cubicBezTo>
                    <a:pt x="174120" y="106741"/>
                    <a:pt x="175392" y="100629"/>
                    <a:pt x="171796" y="99220"/>
                  </a:cubicBezTo>
                  <a:cubicBezTo>
                    <a:pt x="169197" y="101114"/>
                    <a:pt x="170744" y="105131"/>
                    <a:pt x="170744" y="105131"/>
                  </a:cubicBezTo>
                  <a:cubicBezTo>
                    <a:pt x="169435" y="104106"/>
                    <a:pt x="166031" y="98369"/>
                    <a:pt x="163213" y="99083"/>
                  </a:cubicBezTo>
                  <a:cubicBezTo>
                    <a:pt x="162298" y="99787"/>
                    <a:pt x="162298" y="102880"/>
                    <a:pt x="164540" y="104921"/>
                  </a:cubicBezTo>
                  <a:cubicBezTo>
                    <a:pt x="161804" y="105515"/>
                    <a:pt x="157403" y="105149"/>
                    <a:pt x="156735" y="108095"/>
                  </a:cubicBezTo>
                  <a:cubicBezTo>
                    <a:pt x="161182" y="111481"/>
                    <a:pt x="165885" y="111472"/>
                    <a:pt x="172857" y="110593"/>
                  </a:cubicBezTo>
                  <a:cubicBezTo>
                    <a:pt x="172857" y="110593"/>
                    <a:pt x="174129" y="110566"/>
                    <a:pt x="175456" y="110127"/>
                  </a:cubicBezTo>
                  <a:cubicBezTo>
                    <a:pt x="176782" y="109688"/>
                    <a:pt x="178759" y="111527"/>
                    <a:pt x="178759" y="111527"/>
                  </a:cubicBezTo>
                  <a:cubicBezTo>
                    <a:pt x="175328" y="112304"/>
                    <a:pt x="176782" y="113439"/>
                    <a:pt x="170039" y="114766"/>
                  </a:cubicBezTo>
                  <a:cubicBezTo>
                    <a:pt x="165610" y="116888"/>
                    <a:pt x="162134" y="119633"/>
                    <a:pt x="162134" y="124071"/>
                  </a:cubicBezTo>
                  <a:cubicBezTo>
                    <a:pt x="164879" y="125425"/>
                    <a:pt x="168218" y="126724"/>
                    <a:pt x="170039" y="124108"/>
                  </a:cubicBezTo>
                  <a:cubicBezTo>
                    <a:pt x="172985" y="119835"/>
                    <a:pt x="172198" y="123266"/>
                    <a:pt x="174257" y="123074"/>
                  </a:cubicBezTo>
                  <a:lnTo>
                    <a:pt x="176544" y="123797"/>
                  </a:lnTo>
                  <a:cubicBezTo>
                    <a:pt x="174687" y="128353"/>
                    <a:pt x="164320" y="128280"/>
                    <a:pt x="166370" y="131574"/>
                  </a:cubicBezTo>
                  <a:cubicBezTo>
                    <a:pt x="168346" y="134749"/>
                    <a:pt x="171512" y="138052"/>
                    <a:pt x="171512" y="138052"/>
                  </a:cubicBezTo>
                  <a:cubicBezTo>
                    <a:pt x="171512" y="138052"/>
                    <a:pt x="164220" y="134374"/>
                    <a:pt x="162152" y="137000"/>
                  </a:cubicBezTo>
                  <a:cubicBezTo>
                    <a:pt x="160230" y="139452"/>
                    <a:pt x="164540" y="143404"/>
                    <a:pt x="172198" y="145125"/>
                  </a:cubicBezTo>
                  <a:cubicBezTo>
                    <a:pt x="169591" y="146717"/>
                    <a:pt x="160395" y="145097"/>
                    <a:pt x="165958" y="150871"/>
                  </a:cubicBezTo>
                  <a:cubicBezTo>
                    <a:pt x="159343" y="153661"/>
                    <a:pt x="161502" y="155638"/>
                    <a:pt x="166855" y="154229"/>
                  </a:cubicBezTo>
                  <a:lnTo>
                    <a:pt x="169389" y="154503"/>
                  </a:lnTo>
                  <a:cubicBezTo>
                    <a:pt x="167816" y="155601"/>
                    <a:pt x="163085" y="157779"/>
                    <a:pt x="163479" y="159481"/>
                  </a:cubicBezTo>
                  <a:cubicBezTo>
                    <a:pt x="163753" y="161731"/>
                    <a:pt x="169097" y="158913"/>
                    <a:pt x="169947" y="160597"/>
                  </a:cubicBezTo>
                  <a:cubicBezTo>
                    <a:pt x="170323" y="163031"/>
                    <a:pt x="167367" y="164083"/>
                    <a:pt x="167111" y="164788"/>
                  </a:cubicBezTo>
                  <a:cubicBezTo>
                    <a:pt x="170899" y="167185"/>
                    <a:pt x="173122" y="161393"/>
                    <a:pt x="176526" y="164788"/>
                  </a:cubicBezTo>
                  <a:cubicBezTo>
                    <a:pt x="175218" y="167276"/>
                    <a:pt x="169728" y="166782"/>
                    <a:pt x="170899" y="170479"/>
                  </a:cubicBezTo>
                  <a:cubicBezTo>
                    <a:pt x="172994" y="172071"/>
                    <a:pt x="176398" y="171375"/>
                    <a:pt x="178493" y="172876"/>
                  </a:cubicBezTo>
                  <a:cubicBezTo>
                    <a:pt x="178493" y="172876"/>
                    <a:pt x="175703" y="178238"/>
                    <a:pt x="177148" y="178942"/>
                  </a:cubicBezTo>
                  <a:cubicBezTo>
                    <a:pt x="180168" y="180415"/>
                    <a:pt x="183004" y="175657"/>
                    <a:pt x="184047" y="175356"/>
                  </a:cubicBezTo>
                  <a:cubicBezTo>
                    <a:pt x="183270" y="181550"/>
                    <a:pt x="188494" y="179482"/>
                    <a:pt x="186929" y="183664"/>
                  </a:cubicBezTo>
                  <a:cubicBezTo>
                    <a:pt x="186865" y="185905"/>
                    <a:pt x="186719" y="189007"/>
                    <a:pt x="189043" y="190206"/>
                  </a:cubicBezTo>
                  <a:cubicBezTo>
                    <a:pt x="193828" y="188732"/>
                    <a:pt x="194286" y="184935"/>
                    <a:pt x="194176" y="179290"/>
                  </a:cubicBezTo>
                  <a:cubicBezTo>
                    <a:pt x="194139" y="177323"/>
                    <a:pt x="199693" y="180589"/>
                    <a:pt x="199693" y="180589"/>
                  </a:cubicBezTo>
                  <a:cubicBezTo>
                    <a:pt x="203070" y="183307"/>
                    <a:pt x="193966" y="185375"/>
                    <a:pt x="196674" y="191148"/>
                  </a:cubicBezTo>
                  <a:cubicBezTo>
                    <a:pt x="204378" y="192228"/>
                    <a:pt x="204378" y="185658"/>
                    <a:pt x="210673" y="184441"/>
                  </a:cubicBezTo>
                  <a:cubicBezTo>
                    <a:pt x="213418" y="186354"/>
                    <a:pt x="209502" y="189446"/>
                    <a:pt x="208587" y="191651"/>
                  </a:cubicBezTo>
                  <a:cubicBezTo>
                    <a:pt x="204662" y="193847"/>
                    <a:pt x="199885" y="191194"/>
                    <a:pt x="196152" y="198797"/>
                  </a:cubicBezTo>
                  <a:cubicBezTo>
                    <a:pt x="201496" y="200984"/>
                    <a:pt x="204049" y="199182"/>
                    <a:pt x="205860" y="198239"/>
                  </a:cubicBezTo>
                  <a:cubicBezTo>
                    <a:pt x="207562" y="197004"/>
                    <a:pt x="207361" y="196409"/>
                    <a:pt x="208669" y="195915"/>
                  </a:cubicBezTo>
                  <a:cubicBezTo>
                    <a:pt x="208797" y="198010"/>
                    <a:pt x="208276" y="201789"/>
                    <a:pt x="210289" y="202658"/>
                  </a:cubicBezTo>
                  <a:cubicBezTo>
                    <a:pt x="212045" y="202521"/>
                    <a:pt x="212201" y="201890"/>
                    <a:pt x="213674" y="200902"/>
                  </a:cubicBezTo>
                  <a:cubicBezTo>
                    <a:pt x="215220" y="202512"/>
                    <a:pt x="211204" y="206456"/>
                    <a:pt x="213601" y="208148"/>
                  </a:cubicBezTo>
                  <a:cubicBezTo>
                    <a:pt x="215861" y="207727"/>
                    <a:pt x="216547" y="205751"/>
                    <a:pt x="216547" y="205751"/>
                  </a:cubicBezTo>
                  <a:cubicBezTo>
                    <a:pt x="217920" y="207544"/>
                    <a:pt x="219448" y="207572"/>
                    <a:pt x="220848" y="207087"/>
                  </a:cubicBezTo>
                  <a:cubicBezTo>
                    <a:pt x="221616" y="205175"/>
                    <a:pt x="221790" y="200792"/>
                    <a:pt x="219301" y="199218"/>
                  </a:cubicBezTo>
                  <a:cubicBezTo>
                    <a:pt x="220482" y="197827"/>
                    <a:pt x="223373" y="200472"/>
                    <a:pt x="224636" y="199493"/>
                  </a:cubicBezTo>
                  <a:cubicBezTo>
                    <a:pt x="226996" y="202384"/>
                    <a:pt x="221689" y="207929"/>
                    <a:pt x="225624" y="210253"/>
                  </a:cubicBezTo>
                  <a:cubicBezTo>
                    <a:pt x="229421" y="209905"/>
                    <a:pt x="229247" y="206108"/>
                    <a:pt x="233044" y="204516"/>
                  </a:cubicBezTo>
                  <a:cubicBezTo>
                    <a:pt x="232385" y="208405"/>
                    <a:pt x="236869" y="211223"/>
                    <a:pt x="231114" y="214123"/>
                  </a:cubicBezTo>
                  <a:cubicBezTo>
                    <a:pt x="231114" y="217920"/>
                    <a:pt x="238177" y="216795"/>
                    <a:pt x="234773" y="222285"/>
                  </a:cubicBezTo>
                  <a:cubicBezTo>
                    <a:pt x="236082" y="224481"/>
                    <a:pt x="237848" y="223529"/>
                    <a:pt x="239422" y="223127"/>
                  </a:cubicBezTo>
                  <a:lnTo>
                    <a:pt x="242798" y="219320"/>
                  </a:lnTo>
                  <a:cubicBezTo>
                    <a:pt x="241883" y="222422"/>
                    <a:pt x="241544" y="227271"/>
                    <a:pt x="242459" y="230858"/>
                  </a:cubicBezTo>
                  <a:cubicBezTo>
                    <a:pt x="241288" y="233759"/>
                    <a:pt x="244070" y="237052"/>
                    <a:pt x="238799" y="239541"/>
                  </a:cubicBezTo>
                  <a:cubicBezTo>
                    <a:pt x="237363" y="246733"/>
                    <a:pt x="237363" y="254034"/>
                    <a:pt x="228991" y="258628"/>
                  </a:cubicBezTo>
                  <a:cubicBezTo>
                    <a:pt x="224270" y="267512"/>
                    <a:pt x="194542" y="262818"/>
                    <a:pt x="188000" y="271602"/>
                  </a:cubicBezTo>
                  <a:cubicBezTo>
                    <a:pt x="189574" y="273203"/>
                    <a:pt x="204790" y="272682"/>
                    <a:pt x="206748" y="272078"/>
                  </a:cubicBezTo>
                  <a:cubicBezTo>
                    <a:pt x="209621" y="270678"/>
                    <a:pt x="211844" y="273185"/>
                    <a:pt x="214854" y="273084"/>
                  </a:cubicBezTo>
                  <a:cubicBezTo>
                    <a:pt x="221525" y="273084"/>
                    <a:pt x="229512" y="270888"/>
                    <a:pt x="235002" y="273084"/>
                  </a:cubicBezTo>
                  <a:cubicBezTo>
                    <a:pt x="242752" y="273002"/>
                    <a:pt x="249303" y="273276"/>
                    <a:pt x="256285" y="273304"/>
                  </a:cubicBezTo>
                  <a:lnTo>
                    <a:pt x="256312" y="273395"/>
                  </a:lnTo>
                  <a:close/>
                </a:path>
              </a:pathLst>
            </a:custGeom>
            <a:solidFill>
              <a:srgbClr val="2F469C"/>
            </a:solidFill>
            <a:ln w="9525" cap="flat">
              <a:noFill/>
              <a:prstDash val="solid"/>
              <a:miter/>
            </a:ln>
          </p:spPr>
          <p:txBody>
            <a:bodyPr rtlCol="0" anchor="ctr"/>
            <a:lstStyle/>
            <a:p>
              <a:endParaRPr lang="en-US"/>
            </a:p>
          </p:txBody>
        </p:sp>
        <p:sp>
          <p:nvSpPr>
            <p:cNvPr id="26" name="Freeform: Shape 19">
              <a:extLst>
                <a:ext uri="{FF2B5EF4-FFF2-40B4-BE49-F238E27FC236}">
                  <a16:creationId xmlns:a16="http://schemas.microsoft.com/office/drawing/2014/main" id="{7D8FAF4F-E2DA-554E-A799-F10E3CF4A3AF}"/>
                </a:ext>
              </a:extLst>
            </p:cNvPr>
            <p:cNvSpPr/>
            <p:nvPr/>
          </p:nvSpPr>
          <p:spPr>
            <a:xfrm>
              <a:off x="11577290" y="6472094"/>
              <a:ext cx="84178" cy="81433"/>
            </a:xfrm>
            <a:custGeom>
              <a:avLst/>
              <a:gdLst>
                <a:gd name="connsiteX0" fmla="*/ 42244 w 84177"/>
                <a:gd name="connsiteY0" fmla="*/ 64826 h 81433"/>
                <a:gd name="connsiteX1" fmla="*/ 21712 w 84177"/>
                <a:gd name="connsiteY1" fmla="*/ 40469 h 81433"/>
                <a:gd name="connsiteX2" fmla="*/ 42244 w 84177"/>
                <a:gd name="connsiteY2" fmla="*/ 16982 h 81433"/>
                <a:gd name="connsiteX3" fmla="*/ 62474 w 84177"/>
                <a:gd name="connsiteY3" fmla="*/ 40469 h 81433"/>
                <a:gd name="connsiteX4" fmla="*/ 42244 w 84177"/>
                <a:gd name="connsiteY4" fmla="*/ 64826 h 81433"/>
                <a:gd name="connsiteX5" fmla="*/ 42244 w 84177"/>
                <a:gd name="connsiteY5" fmla="*/ 686 h 81433"/>
                <a:gd name="connsiteX6" fmla="*/ 686 w 84177"/>
                <a:gd name="connsiteY6" fmla="*/ 40469 h 81433"/>
                <a:gd name="connsiteX7" fmla="*/ 42244 w 84177"/>
                <a:gd name="connsiteY7" fmla="*/ 81131 h 81433"/>
                <a:gd name="connsiteX8" fmla="*/ 83491 w 84177"/>
                <a:gd name="connsiteY8" fmla="*/ 40469 h 81433"/>
                <a:gd name="connsiteX9" fmla="*/ 42244 w 84177"/>
                <a:gd name="connsiteY9" fmla="*/ 686 h 81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4177" h="81433">
                  <a:moveTo>
                    <a:pt x="42244" y="64826"/>
                  </a:moveTo>
                  <a:cubicBezTo>
                    <a:pt x="29179" y="64826"/>
                    <a:pt x="21712" y="54432"/>
                    <a:pt x="21712" y="40469"/>
                  </a:cubicBezTo>
                  <a:cubicBezTo>
                    <a:pt x="21712" y="26351"/>
                    <a:pt x="28401" y="16982"/>
                    <a:pt x="42244" y="16982"/>
                  </a:cubicBezTo>
                  <a:cubicBezTo>
                    <a:pt x="55777" y="16982"/>
                    <a:pt x="62474" y="25601"/>
                    <a:pt x="62474" y="40469"/>
                  </a:cubicBezTo>
                  <a:cubicBezTo>
                    <a:pt x="62474" y="54276"/>
                    <a:pt x="55942" y="64826"/>
                    <a:pt x="42244" y="64826"/>
                  </a:cubicBezTo>
                  <a:moveTo>
                    <a:pt x="42244" y="686"/>
                  </a:moveTo>
                  <a:cubicBezTo>
                    <a:pt x="17503" y="686"/>
                    <a:pt x="686" y="16396"/>
                    <a:pt x="686" y="40469"/>
                  </a:cubicBezTo>
                  <a:cubicBezTo>
                    <a:pt x="686" y="64085"/>
                    <a:pt x="17815" y="81131"/>
                    <a:pt x="42244" y="81131"/>
                  </a:cubicBezTo>
                  <a:cubicBezTo>
                    <a:pt x="66985" y="81131"/>
                    <a:pt x="83491" y="62896"/>
                    <a:pt x="83491" y="40469"/>
                  </a:cubicBezTo>
                  <a:cubicBezTo>
                    <a:pt x="83491" y="16845"/>
                    <a:pt x="66839" y="686"/>
                    <a:pt x="42244" y="686"/>
                  </a:cubicBezTo>
                </a:path>
              </a:pathLst>
            </a:custGeom>
            <a:solidFill>
              <a:srgbClr val="FFFFFF"/>
            </a:solidFill>
            <a:ln w="9525" cap="flat">
              <a:noFill/>
              <a:prstDash val="solid"/>
              <a:miter/>
            </a:ln>
          </p:spPr>
          <p:txBody>
            <a:bodyPr rtlCol="0" anchor="ctr"/>
            <a:lstStyle/>
            <a:p>
              <a:endParaRPr lang="en-US"/>
            </a:p>
          </p:txBody>
        </p:sp>
        <p:sp>
          <p:nvSpPr>
            <p:cNvPr id="27" name="Freeform: Shape 20">
              <a:extLst>
                <a:ext uri="{FF2B5EF4-FFF2-40B4-BE49-F238E27FC236}">
                  <a16:creationId xmlns:a16="http://schemas.microsoft.com/office/drawing/2014/main" id="{D8068F6F-41F2-9543-BBF3-0ED059912615}"/>
                </a:ext>
              </a:extLst>
            </p:cNvPr>
            <p:cNvSpPr/>
            <p:nvPr/>
          </p:nvSpPr>
          <p:spPr>
            <a:xfrm>
              <a:off x="11671011" y="6472094"/>
              <a:ext cx="57643" cy="81433"/>
            </a:xfrm>
            <a:custGeom>
              <a:avLst/>
              <a:gdLst>
                <a:gd name="connsiteX0" fmla="*/ 49491 w 57643"/>
                <a:gd name="connsiteY0" fmla="*/ 17275 h 81433"/>
                <a:gd name="connsiteX1" fmla="*/ 35629 w 57643"/>
                <a:gd name="connsiteY1" fmla="*/ 15491 h 81433"/>
                <a:gd name="connsiteX2" fmla="*/ 21703 w 57643"/>
                <a:gd name="connsiteY2" fmla="*/ 21438 h 81433"/>
                <a:gd name="connsiteX3" fmla="*/ 38118 w 57643"/>
                <a:gd name="connsiteY3" fmla="*/ 34376 h 81433"/>
                <a:gd name="connsiteX4" fmla="*/ 57735 w 57643"/>
                <a:gd name="connsiteY4" fmla="*/ 58165 h 81433"/>
                <a:gd name="connsiteX5" fmla="*/ 24796 w 57643"/>
                <a:gd name="connsiteY5" fmla="*/ 81140 h 81433"/>
                <a:gd name="connsiteX6" fmla="*/ 2077 w 57643"/>
                <a:gd name="connsiteY6" fmla="*/ 77727 h 81433"/>
                <a:gd name="connsiteX7" fmla="*/ 2077 w 57643"/>
                <a:gd name="connsiteY7" fmla="*/ 61432 h 81433"/>
                <a:gd name="connsiteX8" fmla="*/ 25574 w 57643"/>
                <a:gd name="connsiteY8" fmla="*/ 66336 h 81433"/>
                <a:gd name="connsiteX9" fmla="*/ 36718 w 57643"/>
                <a:gd name="connsiteY9" fmla="*/ 58751 h 81433"/>
                <a:gd name="connsiteX10" fmla="*/ 20459 w 57643"/>
                <a:gd name="connsiteY10" fmla="*/ 45968 h 81433"/>
                <a:gd name="connsiteX11" fmla="*/ 686 w 57643"/>
                <a:gd name="connsiteY11" fmla="*/ 21429 h 81433"/>
                <a:gd name="connsiteX12" fmla="*/ 32070 w 57643"/>
                <a:gd name="connsiteY12" fmla="*/ 686 h 81433"/>
                <a:gd name="connsiteX13" fmla="*/ 49491 w 57643"/>
                <a:gd name="connsiteY13" fmla="*/ 1967 h 81433"/>
                <a:gd name="connsiteX14" fmla="*/ 49491 w 57643"/>
                <a:gd name="connsiteY14" fmla="*/ 17275 h 81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7643" h="81433">
                  <a:moveTo>
                    <a:pt x="49491" y="17275"/>
                  </a:moveTo>
                  <a:cubicBezTo>
                    <a:pt x="44815" y="16534"/>
                    <a:pt x="40305" y="15491"/>
                    <a:pt x="35629" y="15491"/>
                  </a:cubicBezTo>
                  <a:cubicBezTo>
                    <a:pt x="27431" y="15491"/>
                    <a:pt x="21703" y="17421"/>
                    <a:pt x="21703" y="21438"/>
                  </a:cubicBezTo>
                  <a:cubicBezTo>
                    <a:pt x="21703" y="26049"/>
                    <a:pt x="29444" y="29764"/>
                    <a:pt x="38118" y="34376"/>
                  </a:cubicBezTo>
                  <a:cubicBezTo>
                    <a:pt x="46371" y="38841"/>
                    <a:pt x="57735" y="44779"/>
                    <a:pt x="57735" y="58165"/>
                  </a:cubicBezTo>
                  <a:cubicBezTo>
                    <a:pt x="57735" y="72860"/>
                    <a:pt x="44660" y="81140"/>
                    <a:pt x="24796" y="81140"/>
                  </a:cubicBezTo>
                  <a:cubicBezTo>
                    <a:pt x="15774" y="81140"/>
                    <a:pt x="9552" y="79365"/>
                    <a:pt x="2077" y="77727"/>
                  </a:cubicBezTo>
                  <a:lnTo>
                    <a:pt x="2077" y="61432"/>
                  </a:lnTo>
                  <a:cubicBezTo>
                    <a:pt x="7841" y="63216"/>
                    <a:pt x="17183" y="66336"/>
                    <a:pt x="25574" y="66336"/>
                  </a:cubicBezTo>
                  <a:cubicBezTo>
                    <a:pt x="31137" y="66336"/>
                    <a:pt x="36718" y="63801"/>
                    <a:pt x="36718" y="58751"/>
                  </a:cubicBezTo>
                  <a:cubicBezTo>
                    <a:pt x="36718" y="54130"/>
                    <a:pt x="30057" y="51312"/>
                    <a:pt x="20459" y="45968"/>
                  </a:cubicBezTo>
                  <a:cubicBezTo>
                    <a:pt x="11739" y="41650"/>
                    <a:pt x="686" y="32729"/>
                    <a:pt x="686" y="21429"/>
                  </a:cubicBezTo>
                  <a:cubicBezTo>
                    <a:pt x="686" y="8079"/>
                    <a:pt x="14072" y="686"/>
                    <a:pt x="32070" y="686"/>
                  </a:cubicBezTo>
                  <a:cubicBezTo>
                    <a:pt x="37962" y="686"/>
                    <a:pt x="43727" y="1281"/>
                    <a:pt x="49491" y="1967"/>
                  </a:cubicBezTo>
                  <a:lnTo>
                    <a:pt x="49491" y="17275"/>
                  </a:lnTo>
                  <a:close/>
                </a:path>
              </a:pathLst>
            </a:custGeom>
            <a:solidFill>
              <a:srgbClr val="FFFFFF"/>
            </a:solidFill>
            <a:ln w="9525" cap="flat">
              <a:noFill/>
              <a:prstDash val="solid"/>
              <a:miter/>
            </a:ln>
          </p:spPr>
          <p:txBody>
            <a:bodyPr rtlCol="0" anchor="ctr"/>
            <a:lstStyle/>
            <a:p>
              <a:endParaRPr lang="en-US"/>
            </a:p>
          </p:txBody>
        </p:sp>
        <p:sp>
          <p:nvSpPr>
            <p:cNvPr id="28" name="Freeform: Shape 21">
              <a:extLst>
                <a:ext uri="{FF2B5EF4-FFF2-40B4-BE49-F238E27FC236}">
                  <a16:creationId xmlns:a16="http://schemas.microsoft.com/office/drawing/2014/main" id="{2F99224E-905D-5F4C-9026-F12446185CA4}"/>
                </a:ext>
              </a:extLst>
            </p:cNvPr>
            <p:cNvSpPr/>
            <p:nvPr/>
          </p:nvSpPr>
          <p:spPr>
            <a:xfrm>
              <a:off x="11370524" y="6444196"/>
              <a:ext cx="30194" cy="107052"/>
            </a:xfrm>
            <a:custGeom>
              <a:avLst/>
              <a:gdLst>
                <a:gd name="connsiteX0" fmla="*/ 3029 w 30194"/>
                <a:gd name="connsiteY0" fmla="*/ 106458 h 107052"/>
                <a:gd name="connsiteX1" fmla="*/ 3806 w 30194"/>
                <a:gd name="connsiteY1" fmla="*/ 79127 h 107052"/>
                <a:gd name="connsiteX2" fmla="*/ 3806 w 30194"/>
                <a:gd name="connsiteY2" fmla="*/ 37825 h 107052"/>
                <a:gd name="connsiteX3" fmla="*/ 686 w 30194"/>
                <a:gd name="connsiteY3" fmla="*/ 686 h 107052"/>
                <a:gd name="connsiteX4" fmla="*/ 27971 w 30194"/>
                <a:gd name="connsiteY4" fmla="*/ 686 h 107052"/>
                <a:gd name="connsiteX5" fmla="*/ 27193 w 30194"/>
                <a:gd name="connsiteY5" fmla="*/ 30688 h 107052"/>
                <a:gd name="connsiteX6" fmla="*/ 27193 w 30194"/>
                <a:gd name="connsiteY6" fmla="*/ 69319 h 107052"/>
                <a:gd name="connsiteX7" fmla="*/ 30304 w 30194"/>
                <a:gd name="connsiteY7" fmla="*/ 106458 h 107052"/>
                <a:gd name="connsiteX8" fmla="*/ 3029 w 30194"/>
                <a:gd name="connsiteY8" fmla="*/ 106458 h 107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194" h="107052">
                  <a:moveTo>
                    <a:pt x="3029" y="106458"/>
                  </a:moveTo>
                  <a:cubicBezTo>
                    <a:pt x="3486" y="97848"/>
                    <a:pt x="3806" y="91159"/>
                    <a:pt x="3806" y="79127"/>
                  </a:cubicBezTo>
                  <a:lnTo>
                    <a:pt x="3806" y="37825"/>
                  </a:lnTo>
                  <a:cubicBezTo>
                    <a:pt x="3806" y="22975"/>
                    <a:pt x="2873" y="11684"/>
                    <a:pt x="686" y="686"/>
                  </a:cubicBezTo>
                  <a:lnTo>
                    <a:pt x="27971" y="686"/>
                  </a:lnTo>
                  <a:cubicBezTo>
                    <a:pt x="27971" y="8262"/>
                    <a:pt x="27193" y="18812"/>
                    <a:pt x="27193" y="30688"/>
                  </a:cubicBezTo>
                  <a:lnTo>
                    <a:pt x="27193" y="69319"/>
                  </a:lnTo>
                  <a:cubicBezTo>
                    <a:pt x="27193" y="80161"/>
                    <a:pt x="28895" y="96356"/>
                    <a:pt x="30304" y="106458"/>
                  </a:cubicBezTo>
                  <a:lnTo>
                    <a:pt x="3029" y="106458"/>
                  </a:lnTo>
                  <a:close/>
                </a:path>
              </a:pathLst>
            </a:custGeom>
            <a:solidFill>
              <a:srgbClr val="FFFFFF"/>
            </a:solidFill>
            <a:ln w="9525" cap="flat">
              <a:noFill/>
              <a:prstDash val="solid"/>
              <a:miter/>
            </a:ln>
          </p:spPr>
          <p:txBody>
            <a:bodyPr rtlCol="0" anchor="ctr"/>
            <a:lstStyle/>
            <a:p>
              <a:endParaRPr lang="en-US"/>
            </a:p>
          </p:txBody>
        </p:sp>
        <p:sp>
          <p:nvSpPr>
            <p:cNvPr id="29" name="Freeform: Shape 22">
              <a:extLst>
                <a:ext uri="{FF2B5EF4-FFF2-40B4-BE49-F238E27FC236}">
                  <a16:creationId xmlns:a16="http://schemas.microsoft.com/office/drawing/2014/main" id="{70F8F926-6F7B-FE4B-90CA-A8F1CDAE4933}"/>
                </a:ext>
              </a:extLst>
            </p:cNvPr>
            <p:cNvSpPr/>
            <p:nvPr/>
          </p:nvSpPr>
          <p:spPr>
            <a:xfrm>
              <a:off x="11415257" y="6472094"/>
              <a:ext cx="86923" cy="112542"/>
            </a:xfrm>
            <a:custGeom>
              <a:avLst/>
              <a:gdLst>
                <a:gd name="connsiteX0" fmla="*/ 45447 w 86922"/>
                <a:gd name="connsiteY0" fmla="*/ 64826 h 112542"/>
                <a:gd name="connsiteX1" fmla="*/ 24851 w 86922"/>
                <a:gd name="connsiteY1" fmla="*/ 42611 h 112542"/>
                <a:gd name="connsiteX2" fmla="*/ 44504 w 86922"/>
                <a:gd name="connsiteY2" fmla="*/ 16982 h 112542"/>
                <a:gd name="connsiteX3" fmla="*/ 65421 w 86922"/>
                <a:gd name="connsiteY3" fmla="*/ 42537 h 112542"/>
                <a:gd name="connsiteX4" fmla="*/ 45447 w 86922"/>
                <a:gd name="connsiteY4" fmla="*/ 64826 h 112542"/>
                <a:gd name="connsiteX5" fmla="*/ 49665 w 86922"/>
                <a:gd name="connsiteY5" fmla="*/ 686 h 112542"/>
                <a:gd name="connsiteX6" fmla="*/ 23295 w 86922"/>
                <a:gd name="connsiteY6" fmla="*/ 13432 h 112542"/>
                <a:gd name="connsiteX7" fmla="*/ 20486 w 86922"/>
                <a:gd name="connsiteY7" fmla="*/ 2626 h 112542"/>
                <a:gd name="connsiteX8" fmla="*/ 686 w 86922"/>
                <a:gd name="connsiteY8" fmla="*/ 4117 h 112542"/>
                <a:gd name="connsiteX9" fmla="*/ 5362 w 86922"/>
                <a:gd name="connsiteY9" fmla="*/ 42620 h 112542"/>
                <a:gd name="connsiteX10" fmla="*/ 5362 w 86922"/>
                <a:gd name="connsiteY10" fmla="*/ 73720 h 112542"/>
                <a:gd name="connsiteX11" fmla="*/ 2251 w 86922"/>
                <a:gd name="connsiteY11" fmla="*/ 112460 h 112542"/>
                <a:gd name="connsiteX12" fmla="*/ 27971 w 86922"/>
                <a:gd name="connsiteY12" fmla="*/ 110969 h 112542"/>
                <a:gd name="connsiteX13" fmla="*/ 26406 w 86922"/>
                <a:gd name="connsiteY13" fmla="*/ 82623 h 112542"/>
                <a:gd name="connsiteX14" fmla="*/ 26406 w 86922"/>
                <a:gd name="connsiteY14" fmla="*/ 73720 h 112542"/>
                <a:gd name="connsiteX15" fmla="*/ 50589 w 86922"/>
                <a:gd name="connsiteY15" fmla="*/ 81140 h 112542"/>
                <a:gd name="connsiteX16" fmla="*/ 86438 w 86922"/>
                <a:gd name="connsiteY16" fmla="*/ 42400 h 112542"/>
                <a:gd name="connsiteX17" fmla="*/ 49665 w 86922"/>
                <a:gd name="connsiteY17" fmla="*/ 686 h 112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6922" h="112542">
                  <a:moveTo>
                    <a:pt x="45447" y="64826"/>
                  </a:moveTo>
                  <a:cubicBezTo>
                    <a:pt x="32344" y="64826"/>
                    <a:pt x="24851" y="57278"/>
                    <a:pt x="24851" y="42611"/>
                  </a:cubicBezTo>
                  <a:cubicBezTo>
                    <a:pt x="24851" y="27385"/>
                    <a:pt x="31246" y="16982"/>
                    <a:pt x="44504" y="16982"/>
                  </a:cubicBezTo>
                  <a:cubicBezTo>
                    <a:pt x="56838" y="16982"/>
                    <a:pt x="65421" y="27532"/>
                    <a:pt x="65421" y="42537"/>
                  </a:cubicBezTo>
                  <a:cubicBezTo>
                    <a:pt x="65421" y="55923"/>
                    <a:pt x="58714" y="64826"/>
                    <a:pt x="45447" y="64826"/>
                  </a:cubicBezTo>
                  <a:moveTo>
                    <a:pt x="49665" y="686"/>
                  </a:moveTo>
                  <a:cubicBezTo>
                    <a:pt x="34531" y="686"/>
                    <a:pt x="28291" y="7951"/>
                    <a:pt x="23295" y="13432"/>
                  </a:cubicBezTo>
                  <a:cubicBezTo>
                    <a:pt x="22216" y="9452"/>
                    <a:pt x="21731" y="6039"/>
                    <a:pt x="20486" y="2626"/>
                  </a:cubicBezTo>
                  <a:lnTo>
                    <a:pt x="686" y="4117"/>
                  </a:lnTo>
                  <a:cubicBezTo>
                    <a:pt x="3184" y="17156"/>
                    <a:pt x="5362" y="29298"/>
                    <a:pt x="5362" y="42620"/>
                  </a:cubicBezTo>
                  <a:lnTo>
                    <a:pt x="5362" y="73720"/>
                  </a:lnTo>
                  <a:cubicBezTo>
                    <a:pt x="5362" y="84700"/>
                    <a:pt x="3029" y="105332"/>
                    <a:pt x="2251" y="112460"/>
                  </a:cubicBezTo>
                  <a:lnTo>
                    <a:pt x="27971" y="110969"/>
                  </a:lnTo>
                  <a:cubicBezTo>
                    <a:pt x="26406" y="99559"/>
                    <a:pt x="26406" y="86786"/>
                    <a:pt x="26406" y="82623"/>
                  </a:cubicBezTo>
                  <a:lnTo>
                    <a:pt x="26406" y="73720"/>
                  </a:lnTo>
                  <a:cubicBezTo>
                    <a:pt x="32024" y="76986"/>
                    <a:pt x="37953" y="81140"/>
                    <a:pt x="50589" y="81140"/>
                  </a:cubicBezTo>
                  <a:cubicBezTo>
                    <a:pt x="71954" y="81140"/>
                    <a:pt x="86438" y="64835"/>
                    <a:pt x="86438" y="42400"/>
                  </a:cubicBezTo>
                  <a:cubicBezTo>
                    <a:pt x="86438" y="18034"/>
                    <a:pt x="71496" y="686"/>
                    <a:pt x="49665" y="686"/>
                  </a:cubicBezTo>
                </a:path>
              </a:pathLst>
            </a:custGeom>
            <a:solidFill>
              <a:srgbClr val="FFFFFF"/>
            </a:solidFill>
            <a:ln w="9525" cap="flat">
              <a:noFill/>
              <a:prstDash val="solid"/>
              <a:miter/>
            </a:ln>
          </p:spPr>
          <p:txBody>
            <a:bodyPr rtlCol="0" anchor="ctr"/>
            <a:lstStyle/>
            <a:p>
              <a:endParaRPr lang="en-US"/>
            </a:p>
          </p:txBody>
        </p:sp>
        <p:sp>
          <p:nvSpPr>
            <p:cNvPr id="30" name="Freeform: Shape 23">
              <a:extLst>
                <a:ext uri="{FF2B5EF4-FFF2-40B4-BE49-F238E27FC236}">
                  <a16:creationId xmlns:a16="http://schemas.microsoft.com/office/drawing/2014/main" id="{5E1D815B-6B93-274B-985D-FCBF0DEE42D2}"/>
                </a:ext>
              </a:extLst>
            </p:cNvPr>
            <p:cNvSpPr/>
            <p:nvPr/>
          </p:nvSpPr>
          <p:spPr>
            <a:xfrm>
              <a:off x="11511348" y="6472094"/>
              <a:ext cx="57643" cy="81433"/>
            </a:xfrm>
            <a:custGeom>
              <a:avLst/>
              <a:gdLst>
                <a:gd name="connsiteX0" fmla="*/ 47817 w 57643"/>
                <a:gd name="connsiteY0" fmla="*/ 17046 h 81433"/>
                <a:gd name="connsiteX1" fmla="*/ 35647 w 57643"/>
                <a:gd name="connsiteY1" fmla="*/ 15481 h 81433"/>
                <a:gd name="connsiteX2" fmla="*/ 21712 w 57643"/>
                <a:gd name="connsiteY2" fmla="*/ 21429 h 81433"/>
                <a:gd name="connsiteX3" fmla="*/ 38127 w 57643"/>
                <a:gd name="connsiteY3" fmla="*/ 34367 h 81433"/>
                <a:gd name="connsiteX4" fmla="*/ 57753 w 57643"/>
                <a:gd name="connsiteY4" fmla="*/ 58156 h 81433"/>
                <a:gd name="connsiteX5" fmla="*/ 24805 w 57643"/>
                <a:gd name="connsiteY5" fmla="*/ 81131 h 81433"/>
                <a:gd name="connsiteX6" fmla="*/ 2086 w 57643"/>
                <a:gd name="connsiteY6" fmla="*/ 77727 h 81433"/>
                <a:gd name="connsiteX7" fmla="*/ 2086 w 57643"/>
                <a:gd name="connsiteY7" fmla="*/ 61432 h 81433"/>
                <a:gd name="connsiteX8" fmla="*/ 25583 w 57643"/>
                <a:gd name="connsiteY8" fmla="*/ 66336 h 81433"/>
                <a:gd name="connsiteX9" fmla="*/ 36727 w 57643"/>
                <a:gd name="connsiteY9" fmla="*/ 58751 h 81433"/>
                <a:gd name="connsiteX10" fmla="*/ 20468 w 57643"/>
                <a:gd name="connsiteY10" fmla="*/ 45968 h 81433"/>
                <a:gd name="connsiteX11" fmla="*/ 686 w 57643"/>
                <a:gd name="connsiteY11" fmla="*/ 21429 h 81433"/>
                <a:gd name="connsiteX12" fmla="*/ 32088 w 57643"/>
                <a:gd name="connsiteY12" fmla="*/ 686 h 81433"/>
                <a:gd name="connsiteX13" fmla="*/ 50836 w 57643"/>
                <a:gd name="connsiteY13" fmla="*/ 2242 h 81433"/>
                <a:gd name="connsiteX14" fmla="*/ 47817 w 57643"/>
                <a:gd name="connsiteY14" fmla="*/ 17046 h 81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7643" h="81433">
                  <a:moveTo>
                    <a:pt x="47817" y="17046"/>
                  </a:moveTo>
                  <a:cubicBezTo>
                    <a:pt x="43141" y="16305"/>
                    <a:pt x="40314" y="15481"/>
                    <a:pt x="35647" y="15481"/>
                  </a:cubicBezTo>
                  <a:cubicBezTo>
                    <a:pt x="27440" y="15481"/>
                    <a:pt x="21712" y="17430"/>
                    <a:pt x="21712" y="21429"/>
                  </a:cubicBezTo>
                  <a:cubicBezTo>
                    <a:pt x="21712" y="26049"/>
                    <a:pt x="29462" y="29755"/>
                    <a:pt x="38127" y="34367"/>
                  </a:cubicBezTo>
                  <a:cubicBezTo>
                    <a:pt x="46380" y="38832"/>
                    <a:pt x="57753" y="44770"/>
                    <a:pt x="57753" y="58156"/>
                  </a:cubicBezTo>
                  <a:cubicBezTo>
                    <a:pt x="57753" y="72851"/>
                    <a:pt x="44669" y="81131"/>
                    <a:pt x="24805" y="81131"/>
                  </a:cubicBezTo>
                  <a:cubicBezTo>
                    <a:pt x="15783" y="81131"/>
                    <a:pt x="9562" y="79356"/>
                    <a:pt x="2086" y="77727"/>
                  </a:cubicBezTo>
                  <a:lnTo>
                    <a:pt x="2086" y="61432"/>
                  </a:lnTo>
                  <a:cubicBezTo>
                    <a:pt x="7851" y="63216"/>
                    <a:pt x="17202" y="66336"/>
                    <a:pt x="25583" y="66336"/>
                  </a:cubicBezTo>
                  <a:cubicBezTo>
                    <a:pt x="31155" y="66336"/>
                    <a:pt x="36727" y="63801"/>
                    <a:pt x="36727" y="58751"/>
                  </a:cubicBezTo>
                  <a:cubicBezTo>
                    <a:pt x="36727" y="54148"/>
                    <a:pt x="30066" y="51312"/>
                    <a:pt x="20468" y="45968"/>
                  </a:cubicBezTo>
                  <a:cubicBezTo>
                    <a:pt x="11748" y="41659"/>
                    <a:pt x="686" y="32729"/>
                    <a:pt x="686" y="21429"/>
                  </a:cubicBezTo>
                  <a:cubicBezTo>
                    <a:pt x="686" y="8079"/>
                    <a:pt x="14072" y="686"/>
                    <a:pt x="32088" y="686"/>
                  </a:cubicBezTo>
                  <a:cubicBezTo>
                    <a:pt x="37971" y="686"/>
                    <a:pt x="45063" y="1537"/>
                    <a:pt x="50836" y="2242"/>
                  </a:cubicBezTo>
                  <a:lnTo>
                    <a:pt x="47817" y="17046"/>
                  </a:lnTo>
                  <a:close/>
                </a:path>
              </a:pathLst>
            </a:custGeom>
            <a:solidFill>
              <a:srgbClr val="FFFFFF"/>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3948627809"/>
      </p:ext>
    </p:extLst>
  </p:cSld>
  <p:clrMapOvr>
    <a:masterClrMapping/>
  </p:clrMapOvr>
  <p:extLst>
    <p:ext uri="{DCECCB84-F9BA-43D5-87BE-67443E8EF086}">
      <p15:sldGuideLst xmlns:p15="http://schemas.microsoft.com/office/powerpoint/2012/main">
        <p15:guide id="1" pos="288" userDrawn="1">
          <p15:clr>
            <a:srgbClr val="F26B43"/>
          </p15:clr>
        </p15:guide>
      </p15:sldGuideLst>
    </p:ext>
  </p:extLst>
</p:sldLayout>
</file>

<file path=ppt/slideLayouts/slideLayout160.xml><?xml version="1.0" encoding="utf-8"?>
<p:sldLayout xmlns:a="http://schemas.openxmlformats.org/drawingml/2006/main" xmlns:r="http://schemas.openxmlformats.org/officeDocument/2006/relationships" xmlns:p="http://schemas.openxmlformats.org/presentationml/2006/main" userDrawn="1">
  <p:cSld name="9_2 Columns with titles and wayfinder">
    <p:spTree>
      <p:nvGrpSpPr>
        <p:cNvPr id="1" name=""/>
        <p:cNvGrpSpPr/>
        <p:nvPr/>
      </p:nvGrpSpPr>
      <p:grpSpPr>
        <a:xfrm>
          <a:off x="0" y="0"/>
          <a:ext cx="0" cy="0"/>
          <a:chOff x="0" y="0"/>
          <a:chExt cx="0" cy="0"/>
        </a:xfrm>
      </p:grpSpPr>
      <p:sp>
        <p:nvSpPr>
          <p:cNvPr id="5" name="Espace réservé pour une image  14">
            <a:extLst>
              <a:ext uri="{FF2B5EF4-FFF2-40B4-BE49-F238E27FC236}">
                <a16:creationId xmlns:a16="http://schemas.microsoft.com/office/drawing/2014/main" id="{2D48745C-CF4B-9843-BFCC-25C195EC5168}"/>
              </a:ext>
            </a:extLst>
          </p:cNvPr>
          <p:cNvSpPr>
            <a:spLocks noGrp="1"/>
          </p:cNvSpPr>
          <p:nvPr>
            <p:ph type="pic" sz="quarter" idx="13" hasCustomPrompt="1"/>
          </p:nvPr>
        </p:nvSpPr>
        <p:spPr>
          <a:xfrm>
            <a:off x="0" y="0"/>
            <a:ext cx="12192000" cy="6858000"/>
          </a:xfrm>
          <a:prstGeom prst="rect">
            <a:avLst/>
          </a:prstGeom>
          <a:pattFill prst="wdUpDiag">
            <a:fgClr>
              <a:schemeClr val="bg1">
                <a:lumMod val="75000"/>
              </a:schemeClr>
            </a:fgClr>
            <a:bgClr>
              <a:schemeClr val="bg1">
                <a:lumMod val="85000"/>
              </a:schemeClr>
            </a:bgClr>
          </a:pattFill>
        </p:spPr>
        <p:txBody>
          <a:bodyPr wrap="square">
            <a:noAutofit/>
          </a:bodyPr>
          <a:lstStyle/>
          <a:p>
            <a:r>
              <a:rPr lang="en-GB"/>
              <a:t> </a:t>
            </a:r>
          </a:p>
        </p:txBody>
      </p:sp>
      <p:sp>
        <p:nvSpPr>
          <p:cNvPr id="2" name="Espace réservé du numéro de diapositive 1">
            <a:extLst>
              <a:ext uri="{FF2B5EF4-FFF2-40B4-BE49-F238E27FC236}">
                <a16:creationId xmlns:a16="http://schemas.microsoft.com/office/drawing/2014/main" id="{5E5C377F-165D-4F92-8DD6-B7B690C55D8F}"/>
              </a:ext>
            </a:extLst>
          </p:cNvPr>
          <p:cNvSpPr>
            <a:spLocks noGrp="1"/>
          </p:cNvSpPr>
          <p:nvPr>
            <p:ph type="sldNum" sz="quarter" idx="20"/>
          </p:nvPr>
        </p:nvSpPr>
        <p:spPr/>
        <p:txBody>
          <a:bodyPr/>
          <a:lstStyle>
            <a:lvl1pPr>
              <a:defRPr>
                <a:solidFill>
                  <a:schemeClr val="bg1"/>
                </a:solidFill>
              </a:defRPr>
            </a:lvl1pPr>
          </a:lstStyle>
          <a:p>
            <a:fld id="{D61AABEC-672F-4B68-B914-690DA978312C}" type="slidenum">
              <a:rPr lang="en-GB" smtClean="0"/>
              <a:pPr/>
              <a:t>‹#›</a:t>
            </a:fld>
            <a:r>
              <a:rPr lang="en-GB"/>
              <a:t> ‒ </a:t>
            </a:r>
          </a:p>
        </p:txBody>
      </p:sp>
      <p:sp>
        <p:nvSpPr>
          <p:cNvPr id="6" name="Titre 7">
            <a:extLst>
              <a:ext uri="{FF2B5EF4-FFF2-40B4-BE49-F238E27FC236}">
                <a16:creationId xmlns:a16="http://schemas.microsoft.com/office/drawing/2014/main" id="{9503558D-A245-0A42-9A8A-2B77ED74C6FE}"/>
              </a:ext>
            </a:extLst>
          </p:cNvPr>
          <p:cNvSpPr>
            <a:spLocks noGrp="1"/>
          </p:cNvSpPr>
          <p:nvPr>
            <p:ph type="title" hasCustomPrompt="1"/>
          </p:nvPr>
        </p:nvSpPr>
        <p:spPr>
          <a:xfrm>
            <a:off x="1469136" y="3202784"/>
            <a:ext cx="9253728" cy="452432"/>
          </a:xfrm>
        </p:spPr>
        <p:txBody>
          <a:bodyPr lIns="91440" anchor="ctr" anchorCtr="0"/>
          <a:lstStyle>
            <a:lvl1pPr algn="ctr">
              <a:spcBef>
                <a:spcPts val="600"/>
              </a:spcBef>
              <a:spcAft>
                <a:spcPts val="600"/>
              </a:spcAft>
              <a:defRPr sz="2600" b="1" cap="none" spc="0">
                <a:solidFill>
                  <a:schemeClr val="tx1">
                    <a:lumMod val="65000"/>
                    <a:lumOff val="35000"/>
                  </a:schemeClr>
                </a:solidFill>
              </a:defRPr>
            </a:lvl1pPr>
          </a:lstStyle>
          <a:p>
            <a:r>
              <a:rPr lang="fr-FR" err="1"/>
              <a:t>Title</a:t>
            </a:r>
            <a:r>
              <a:rPr lang="fr-FR"/>
              <a:t> of the slide</a:t>
            </a:r>
          </a:p>
        </p:txBody>
      </p:sp>
    </p:spTree>
    <p:extLst>
      <p:ext uri="{BB962C8B-B14F-4D97-AF65-F5344CB8AC3E}">
        <p14:creationId xmlns:p14="http://schemas.microsoft.com/office/powerpoint/2010/main" val="1537640341"/>
      </p:ext>
    </p:extLst>
  </p:cSld>
  <p:clrMapOvr>
    <a:masterClrMapping/>
  </p:clrMapOvr>
  <p:extLst>
    <p:ext uri="{DCECCB84-F9BA-43D5-87BE-67443E8EF086}">
      <p15:sldGuideLst xmlns:p15="http://schemas.microsoft.com/office/powerpoint/2012/main">
        <p15:guide id="1" pos="247">
          <p15:clr>
            <a:srgbClr val="F26B43"/>
          </p15:clr>
        </p15:guide>
        <p15:guide id="2" pos="7427">
          <p15:clr>
            <a:srgbClr val="F26B43"/>
          </p15:clr>
        </p15:guide>
        <p15:guide id="3" orient="horz" pos="232">
          <p15:clr>
            <a:srgbClr val="F26B43"/>
          </p15:clr>
        </p15:guide>
        <p15:guide id="4" orient="horz" pos="600">
          <p15:clr>
            <a:srgbClr val="F26B43"/>
          </p15:clr>
        </p15:guide>
        <p15:guide id="5" pos="302">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2_visual background">
    <p:bg>
      <p:bgPr>
        <a:solidFill>
          <a:schemeClr val="bg1"/>
        </a:solidFill>
        <a:effectLst/>
      </p:bgPr>
    </p:bg>
    <p:spTree>
      <p:nvGrpSpPr>
        <p:cNvPr id="1" name=""/>
        <p:cNvGrpSpPr/>
        <p:nvPr/>
      </p:nvGrpSpPr>
      <p:grpSpPr>
        <a:xfrm>
          <a:off x="0" y="0"/>
          <a:ext cx="0" cy="0"/>
          <a:chOff x="0" y="0"/>
          <a:chExt cx="0" cy="0"/>
        </a:xfrm>
      </p:grpSpPr>
      <p:sp>
        <p:nvSpPr>
          <p:cNvPr id="13" name="Forme libre : forme 12">
            <a:extLst>
              <a:ext uri="{FF2B5EF4-FFF2-40B4-BE49-F238E27FC236}">
                <a16:creationId xmlns:a16="http://schemas.microsoft.com/office/drawing/2014/main" id="{63F05E0D-3D04-4017-9808-762862E50409}"/>
              </a:ext>
            </a:extLst>
          </p:cNvPr>
          <p:cNvSpPr/>
          <p:nvPr userDrawn="1"/>
        </p:nvSpPr>
        <p:spPr>
          <a:xfrm rot="18932423">
            <a:off x="-954765" y="1427043"/>
            <a:ext cx="5372804" cy="530454"/>
          </a:xfrm>
          <a:custGeom>
            <a:avLst/>
            <a:gdLst>
              <a:gd name="connsiteX0" fmla="*/ 4832249 w 5372804"/>
              <a:gd name="connsiteY0" fmla="*/ 0 h 530454"/>
              <a:gd name="connsiteX1" fmla="*/ 5372804 w 5372804"/>
              <a:gd name="connsiteY1" fmla="*/ 530454 h 530454"/>
              <a:gd name="connsiteX2" fmla="*/ 0 w 5372804"/>
              <a:gd name="connsiteY2" fmla="*/ 530454 h 530454"/>
              <a:gd name="connsiteX3" fmla="*/ 520541 w 5372804"/>
              <a:gd name="connsiteY3" fmla="*/ 0 h 530454"/>
            </a:gdLst>
            <a:ahLst/>
            <a:cxnLst>
              <a:cxn ang="0">
                <a:pos x="connsiteX0" y="connsiteY0"/>
              </a:cxn>
              <a:cxn ang="0">
                <a:pos x="connsiteX1" y="connsiteY1"/>
              </a:cxn>
              <a:cxn ang="0">
                <a:pos x="connsiteX2" y="connsiteY2"/>
              </a:cxn>
              <a:cxn ang="0">
                <a:pos x="connsiteX3" y="connsiteY3"/>
              </a:cxn>
            </a:cxnLst>
            <a:rect l="l" t="t" r="r" b="b"/>
            <a:pathLst>
              <a:path w="5372804" h="530454">
                <a:moveTo>
                  <a:pt x="4832249" y="0"/>
                </a:moveTo>
                <a:lnTo>
                  <a:pt x="5372804" y="530454"/>
                </a:lnTo>
                <a:lnTo>
                  <a:pt x="0" y="530454"/>
                </a:lnTo>
                <a:lnTo>
                  <a:pt x="520541"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4" name="Forme libre : forme 13">
            <a:extLst>
              <a:ext uri="{FF2B5EF4-FFF2-40B4-BE49-F238E27FC236}">
                <a16:creationId xmlns:a16="http://schemas.microsoft.com/office/drawing/2014/main" id="{FD65DF1D-0D1A-471B-8283-644A0E829D66}"/>
              </a:ext>
            </a:extLst>
          </p:cNvPr>
          <p:cNvSpPr/>
          <p:nvPr userDrawn="1"/>
        </p:nvSpPr>
        <p:spPr>
          <a:xfrm rot="18932423">
            <a:off x="-735098" y="889565"/>
            <a:ext cx="3838044" cy="530454"/>
          </a:xfrm>
          <a:custGeom>
            <a:avLst/>
            <a:gdLst>
              <a:gd name="connsiteX0" fmla="*/ 3297489 w 3838044"/>
              <a:gd name="connsiteY0" fmla="*/ 0 h 530454"/>
              <a:gd name="connsiteX1" fmla="*/ 3838044 w 3838044"/>
              <a:gd name="connsiteY1" fmla="*/ 530454 h 530454"/>
              <a:gd name="connsiteX2" fmla="*/ 0 w 3838044"/>
              <a:gd name="connsiteY2" fmla="*/ 530454 h 530454"/>
              <a:gd name="connsiteX3" fmla="*/ 520541 w 3838044"/>
              <a:gd name="connsiteY3" fmla="*/ 0 h 530454"/>
            </a:gdLst>
            <a:ahLst/>
            <a:cxnLst>
              <a:cxn ang="0">
                <a:pos x="connsiteX0" y="connsiteY0"/>
              </a:cxn>
              <a:cxn ang="0">
                <a:pos x="connsiteX1" y="connsiteY1"/>
              </a:cxn>
              <a:cxn ang="0">
                <a:pos x="connsiteX2" y="connsiteY2"/>
              </a:cxn>
              <a:cxn ang="0">
                <a:pos x="connsiteX3" y="connsiteY3"/>
              </a:cxn>
            </a:cxnLst>
            <a:rect l="l" t="t" r="r" b="b"/>
            <a:pathLst>
              <a:path w="3838044" h="530454">
                <a:moveTo>
                  <a:pt x="3297489" y="0"/>
                </a:moveTo>
                <a:lnTo>
                  <a:pt x="3838044" y="530454"/>
                </a:lnTo>
                <a:lnTo>
                  <a:pt x="0" y="530454"/>
                </a:lnTo>
                <a:lnTo>
                  <a:pt x="520541"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4" name="Picture Placeholder 3">
            <a:extLst>
              <a:ext uri="{FF2B5EF4-FFF2-40B4-BE49-F238E27FC236}">
                <a16:creationId xmlns:a16="http://schemas.microsoft.com/office/drawing/2014/main" id="{1CF6C677-10ED-A246-B1D7-145E35A599B7}"/>
              </a:ext>
            </a:extLst>
          </p:cNvPr>
          <p:cNvSpPr>
            <a:spLocks noGrp="1"/>
          </p:cNvSpPr>
          <p:nvPr>
            <p:ph type="pic" sz="quarter" idx="15" hasCustomPrompt="1"/>
          </p:nvPr>
        </p:nvSpPr>
        <p:spPr>
          <a:xfrm>
            <a:off x="0" y="0"/>
            <a:ext cx="12192000" cy="6858000"/>
          </a:xfrm>
          <a:pattFill prst="wdUpDiag">
            <a:fgClr>
              <a:schemeClr val="bg1">
                <a:lumMod val="85000"/>
              </a:schemeClr>
            </a:fgClr>
            <a:bgClr>
              <a:schemeClr val="bg1">
                <a:lumMod val="95000"/>
              </a:schemeClr>
            </a:bgClr>
          </a:pattFill>
        </p:spPr>
        <p:txBody>
          <a:bodyPr/>
          <a:lstStyle/>
          <a:p>
            <a:r>
              <a:rPr lang="en-US"/>
              <a:t>LIGHT IMAGE BACKGROUND</a:t>
            </a:r>
          </a:p>
        </p:txBody>
      </p:sp>
      <p:sp>
        <p:nvSpPr>
          <p:cNvPr id="12" name="Espace réservé du numéro de diapositive 2">
            <a:extLst>
              <a:ext uri="{FF2B5EF4-FFF2-40B4-BE49-F238E27FC236}">
                <a16:creationId xmlns:a16="http://schemas.microsoft.com/office/drawing/2014/main" id="{5E6B0BDD-2859-4F0A-A7E1-A44BEFADC163}"/>
              </a:ext>
            </a:extLst>
          </p:cNvPr>
          <p:cNvSpPr>
            <a:spLocks noGrp="1"/>
          </p:cNvSpPr>
          <p:nvPr>
            <p:ph type="sldNum" sz="quarter" idx="14"/>
          </p:nvPr>
        </p:nvSpPr>
        <p:spPr>
          <a:xfrm>
            <a:off x="382932" y="6219234"/>
            <a:ext cx="360037" cy="365125"/>
          </a:xfrm>
        </p:spPr>
        <p:txBody>
          <a:bodyPr/>
          <a:lstStyle>
            <a:lvl1pPr>
              <a:defRPr>
                <a:solidFill>
                  <a:schemeClr val="tx1">
                    <a:lumMod val="65000"/>
                    <a:lumOff val="35000"/>
                  </a:schemeClr>
                </a:solidFill>
              </a:defRPr>
            </a:lvl1pPr>
          </a:lstStyle>
          <a:p>
            <a:fld id="{D61AABEC-672F-4B68-B914-690DA978312C}" type="slidenum">
              <a:rPr lang="en-GB" smtClean="0"/>
              <a:pPr/>
              <a:t>‹#›</a:t>
            </a:fld>
            <a:r>
              <a:rPr lang="en-GB"/>
              <a:t> ‒ </a:t>
            </a:r>
          </a:p>
        </p:txBody>
      </p:sp>
      <p:sp>
        <p:nvSpPr>
          <p:cNvPr id="15" name="Espace réservé du pied de page 4">
            <a:extLst>
              <a:ext uri="{FF2B5EF4-FFF2-40B4-BE49-F238E27FC236}">
                <a16:creationId xmlns:a16="http://schemas.microsoft.com/office/drawing/2014/main" id="{F5A26E8D-D486-4A59-828C-BE9E51CDB5D2}"/>
              </a:ext>
            </a:extLst>
          </p:cNvPr>
          <p:cNvSpPr txBox="1">
            <a:spLocks/>
          </p:cNvSpPr>
          <p:nvPr userDrawn="1"/>
        </p:nvSpPr>
        <p:spPr>
          <a:xfrm>
            <a:off x="815317" y="6219234"/>
            <a:ext cx="10447709"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solidFill>
                  <a:schemeClr val="bg1"/>
                </a:solidFill>
              </a:rPr>
              <a:t>© Ipsos</a:t>
            </a:r>
          </a:p>
        </p:txBody>
      </p:sp>
      <p:sp>
        <p:nvSpPr>
          <p:cNvPr id="3" name="Titre 2">
            <a:extLst>
              <a:ext uri="{FF2B5EF4-FFF2-40B4-BE49-F238E27FC236}">
                <a16:creationId xmlns:a16="http://schemas.microsoft.com/office/drawing/2014/main" id="{6838E746-8C0D-4144-AC8E-FA9CF117C223}"/>
              </a:ext>
            </a:extLst>
          </p:cNvPr>
          <p:cNvSpPr>
            <a:spLocks noGrp="1"/>
          </p:cNvSpPr>
          <p:nvPr>
            <p:ph type="title" hasCustomPrompt="1"/>
          </p:nvPr>
        </p:nvSpPr>
        <p:spPr/>
        <p:txBody>
          <a:bodyPr/>
          <a:lstStyle>
            <a:lvl1pPr>
              <a:defRPr>
                <a:solidFill>
                  <a:schemeClr val="tx1">
                    <a:lumMod val="65000"/>
                    <a:lumOff val="35000"/>
                  </a:schemeClr>
                </a:solidFill>
              </a:defRPr>
            </a:lvl1pPr>
          </a:lstStyle>
          <a:p>
            <a:r>
              <a:rPr lang="fr-FR" err="1"/>
              <a:t>Title</a:t>
            </a:r>
            <a:r>
              <a:rPr lang="fr-FR"/>
              <a:t>/</a:t>
            </a:r>
            <a:r>
              <a:rPr lang="fr-FR" err="1"/>
              <a:t>Text</a:t>
            </a:r>
            <a:r>
              <a:rPr lang="fr-FR"/>
              <a:t> of the slide</a:t>
            </a:r>
          </a:p>
        </p:txBody>
      </p:sp>
      <p:grpSp>
        <p:nvGrpSpPr>
          <p:cNvPr id="9" name="Group 8">
            <a:extLst>
              <a:ext uri="{FF2B5EF4-FFF2-40B4-BE49-F238E27FC236}">
                <a16:creationId xmlns:a16="http://schemas.microsoft.com/office/drawing/2014/main" id="{620CB418-86F7-0545-973F-65E76D8CF5AC}"/>
              </a:ext>
            </a:extLst>
          </p:cNvPr>
          <p:cNvGrpSpPr/>
          <p:nvPr userDrawn="1"/>
        </p:nvGrpSpPr>
        <p:grpSpPr>
          <a:xfrm>
            <a:off x="11364899" y="6200776"/>
            <a:ext cx="432372" cy="394468"/>
            <a:chOff x="11309880" y="6178130"/>
            <a:chExt cx="490427" cy="447433"/>
          </a:xfrm>
        </p:grpSpPr>
        <p:sp>
          <p:nvSpPr>
            <p:cNvPr id="16" name="Freeform: Shape 6">
              <a:extLst>
                <a:ext uri="{FF2B5EF4-FFF2-40B4-BE49-F238E27FC236}">
                  <a16:creationId xmlns:a16="http://schemas.microsoft.com/office/drawing/2014/main" id="{E3E74843-6825-6A46-B415-1232E7727872}"/>
                </a:ext>
              </a:extLst>
            </p:cNvPr>
            <p:cNvSpPr/>
            <p:nvPr/>
          </p:nvSpPr>
          <p:spPr>
            <a:xfrm>
              <a:off x="11309880" y="6178130"/>
              <a:ext cx="490427" cy="447424"/>
            </a:xfrm>
            <a:custGeom>
              <a:avLst/>
              <a:gdLst>
                <a:gd name="connsiteX0" fmla="*/ 686 w 490426"/>
                <a:gd name="connsiteY0" fmla="*/ 447378 h 447424"/>
                <a:gd name="connsiteX1" fmla="*/ 686 w 490426"/>
                <a:gd name="connsiteY1" fmla="*/ 686 h 447424"/>
                <a:gd name="connsiteX2" fmla="*/ 479355 w 490426"/>
                <a:gd name="connsiteY2" fmla="*/ 686 h 447424"/>
                <a:gd name="connsiteX3" fmla="*/ 431511 w 490426"/>
                <a:gd name="connsiteY3" fmla="*/ 447378 h 447424"/>
                <a:gd name="connsiteX4" fmla="*/ 686 w 490426"/>
                <a:gd name="connsiteY4" fmla="*/ 447378 h 4474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426" h="447424">
                  <a:moveTo>
                    <a:pt x="686" y="447378"/>
                  </a:moveTo>
                  <a:lnTo>
                    <a:pt x="686" y="686"/>
                  </a:lnTo>
                  <a:lnTo>
                    <a:pt x="479355" y="686"/>
                  </a:lnTo>
                  <a:cubicBezTo>
                    <a:pt x="500885" y="149663"/>
                    <a:pt x="492440" y="291009"/>
                    <a:pt x="431511" y="447378"/>
                  </a:cubicBezTo>
                  <a:lnTo>
                    <a:pt x="686" y="447378"/>
                  </a:lnTo>
                  <a:close/>
                </a:path>
              </a:pathLst>
            </a:custGeom>
            <a:solidFill>
              <a:srgbClr val="009D9C"/>
            </a:solidFill>
            <a:ln w="9525" cap="flat">
              <a:noFill/>
              <a:prstDash val="solid"/>
              <a:miter/>
            </a:ln>
          </p:spPr>
          <p:txBody>
            <a:bodyPr rtlCol="0" anchor="ctr"/>
            <a:lstStyle/>
            <a:p>
              <a:endParaRPr lang="en-US"/>
            </a:p>
          </p:txBody>
        </p:sp>
        <p:sp>
          <p:nvSpPr>
            <p:cNvPr id="17" name="Freeform: Shape 8">
              <a:extLst>
                <a:ext uri="{FF2B5EF4-FFF2-40B4-BE49-F238E27FC236}">
                  <a16:creationId xmlns:a16="http://schemas.microsoft.com/office/drawing/2014/main" id="{5A411290-8972-4545-8D15-8ABC72ADC73F}"/>
                </a:ext>
              </a:extLst>
            </p:cNvPr>
            <p:cNvSpPr/>
            <p:nvPr/>
          </p:nvSpPr>
          <p:spPr>
            <a:xfrm>
              <a:off x="11502079" y="6341710"/>
              <a:ext cx="10980" cy="8235"/>
            </a:xfrm>
            <a:custGeom>
              <a:avLst/>
              <a:gdLst>
                <a:gd name="connsiteX0" fmla="*/ 2708 w 10979"/>
                <a:gd name="connsiteY0" fmla="*/ 5920 h 8234"/>
                <a:gd name="connsiteX1" fmla="*/ 686 w 10979"/>
                <a:gd name="connsiteY1" fmla="*/ 7640 h 8234"/>
                <a:gd name="connsiteX2" fmla="*/ 10943 w 10979"/>
                <a:gd name="connsiteY2" fmla="*/ 3532 h 8234"/>
                <a:gd name="connsiteX3" fmla="*/ 11172 w 10979"/>
                <a:gd name="connsiteY3" fmla="*/ 686 h 8234"/>
                <a:gd name="connsiteX4" fmla="*/ 2708 w 10979"/>
                <a:gd name="connsiteY4" fmla="*/ 5920 h 82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79" h="8234">
                  <a:moveTo>
                    <a:pt x="2708" y="5920"/>
                  </a:moveTo>
                  <a:lnTo>
                    <a:pt x="686" y="7640"/>
                  </a:lnTo>
                  <a:cubicBezTo>
                    <a:pt x="5133" y="9241"/>
                    <a:pt x="9973" y="6167"/>
                    <a:pt x="10943" y="3532"/>
                  </a:cubicBezTo>
                  <a:lnTo>
                    <a:pt x="11172" y="686"/>
                  </a:lnTo>
                  <a:cubicBezTo>
                    <a:pt x="7640" y="1482"/>
                    <a:pt x="4154" y="3221"/>
                    <a:pt x="2708" y="5920"/>
                  </a:cubicBezTo>
                </a:path>
              </a:pathLst>
            </a:custGeom>
            <a:solidFill>
              <a:srgbClr val="2F469C"/>
            </a:solidFill>
            <a:ln w="9525" cap="flat">
              <a:noFill/>
              <a:prstDash val="solid"/>
              <a:miter/>
            </a:ln>
          </p:spPr>
          <p:txBody>
            <a:bodyPr rtlCol="0" anchor="ctr"/>
            <a:lstStyle/>
            <a:p>
              <a:endParaRPr lang="en-US"/>
            </a:p>
          </p:txBody>
        </p:sp>
        <p:sp>
          <p:nvSpPr>
            <p:cNvPr id="18" name="Freeform: Shape 11">
              <a:extLst>
                <a:ext uri="{FF2B5EF4-FFF2-40B4-BE49-F238E27FC236}">
                  <a16:creationId xmlns:a16="http://schemas.microsoft.com/office/drawing/2014/main" id="{3BD513BC-30B9-5E48-B9CF-5F226A3F2E9F}"/>
                </a:ext>
              </a:extLst>
            </p:cNvPr>
            <p:cNvSpPr/>
            <p:nvPr/>
          </p:nvSpPr>
          <p:spPr>
            <a:xfrm>
              <a:off x="11524752" y="6360604"/>
              <a:ext cx="9150" cy="9150"/>
            </a:xfrm>
            <a:custGeom>
              <a:avLst/>
              <a:gdLst>
                <a:gd name="connsiteX0" fmla="*/ 4200 w 9149"/>
                <a:gd name="connsiteY0" fmla="*/ 906 h 9149"/>
                <a:gd name="connsiteX1" fmla="*/ 686 w 9149"/>
                <a:gd name="connsiteY1" fmla="*/ 686 h 9149"/>
                <a:gd name="connsiteX2" fmla="*/ 4950 w 9149"/>
                <a:gd name="connsiteY2" fmla="*/ 8281 h 9149"/>
                <a:gd name="connsiteX3" fmla="*/ 7576 w 9149"/>
                <a:gd name="connsiteY3" fmla="*/ 8866 h 9149"/>
                <a:gd name="connsiteX4" fmla="*/ 4200 w 9149"/>
                <a:gd name="connsiteY4" fmla="*/ 906 h 9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9" h="9149">
                  <a:moveTo>
                    <a:pt x="4200" y="906"/>
                  </a:moveTo>
                  <a:lnTo>
                    <a:pt x="686" y="686"/>
                  </a:lnTo>
                  <a:cubicBezTo>
                    <a:pt x="695" y="3779"/>
                    <a:pt x="1674" y="6286"/>
                    <a:pt x="4950" y="8281"/>
                  </a:cubicBezTo>
                  <a:lnTo>
                    <a:pt x="7576" y="8866"/>
                  </a:lnTo>
                  <a:cubicBezTo>
                    <a:pt x="11172" y="5792"/>
                    <a:pt x="6377" y="2653"/>
                    <a:pt x="4200" y="906"/>
                  </a:cubicBezTo>
                </a:path>
              </a:pathLst>
            </a:custGeom>
            <a:solidFill>
              <a:srgbClr val="2F469C"/>
            </a:solidFill>
            <a:ln w="9525" cap="flat">
              <a:noFill/>
              <a:prstDash val="solid"/>
              <a:miter/>
            </a:ln>
          </p:spPr>
          <p:txBody>
            <a:bodyPr rtlCol="0" anchor="ctr"/>
            <a:lstStyle/>
            <a:p>
              <a:endParaRPr lang="en-US"/>
            </a:p>
          </p:txBody>
        </p:sp>
        <p:sp>
          <p:nvSpPr>
            <p:cNvPr id="19" name="Freeform: Shape 12">
              <a:extLst>
                <a:ext uri="{FF2B5EF4-FFF2-40B4-BE49-F238E27FC236}">
                  <a16:creationId xmlns:a16="http://schemas.microsoft.com/office/drawing/2014/main" id="{7D94ACA6-5036-FF45-ABD2-CF3090628031}"/>
                </a:ext>
              </a:extLst>
            </p:cNvPr>
            <p:cNvSpPr/>
            <p:nvPr/>
          </p:nvSpPr>
          <p:spPr>
            <a:xfrm>
              <a:off x="11490340" y="6281696"/>
              <a:ext cx="13725" cy="10065"/>
            </a:xfrm>
            <a:custGeom>
              <a:avLst/>
              <a:gdLst>
                <a:gd name="connsiteX0" fmla="*/ 3303 w 13724"/>
                <a:gd name="connsiteY0" fmla="*/ 7100 h 10064"/>
                <a:gd name="connsiteX1" fmla="*/ 686 w 13724"/>
                <a:gd name="connsiteY1" fmla="*/ 8958 h 10064"/>
                <a:gd name="connsiteX2" fmla="*/ 12325 w 13724"/>
                <a:gd name="connsiteY2" fmla="*/ 4191 h 10064"/>
                <a:gd name="connsiteX3" fmla="*/ 13194 w 13724"/>
                <a:gd name="connsiteY3" fmla="*/ 686 h 10064"/>
                <a:gd name="connsiteX4" fmla="*/ 3303 w 13724"/>
                <a:gd name="connsiteY4" fmla="*/ 7100 h 100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24" h="10064">
                  <a:moveTo>
                    <a:pt x="3303" y="7100"/>
                  </a:moveTo>
                  <a:lnTo>
                    <a:pt x="686" y="8958"/>
                  </a:lnTo>
                  <a:cubicBezTo>
                    <a:pt x="6030" y="10870"/>
                    <a:pt x="10403" y="8034"/>
                    <a:pt x="12325" y="4191"/>
                  </a:cubicBezTo>
                  <a:lnTo>
                    <a:pt x="13194" y="686"/>
                  </a:lnTo>
                  <a:cubicBezTo>
                    <a:pt x="8948" y="1629"/>
                    <a:pt x="5673" y="1601"/>
                    <a:pt x="3303" y="7100"/>
                  </a:cubicBezTo>
                </a:path>
              </a:pathLst>
            </a:custGeom>
            <a:solidFill>
              <a:srgbClr val="2F469C"/>
            </a:solidFill>
            <a:ln w="9525" cap="flat">
              <a:noFill/>
              <a:prstDash val="solid"/>
              <a:miter/>
            </a:ln>
          </p:spPr>
          <p:txBody>
            <a:bodyPr rtlCol="0" anchor="ctr"/>
            <a:lstStyle/>
            <a:p>
              <a:endParaRPr lang="en-US"/>
            </a:p>
          </p:txBody>
        </p:sp>
        <p:sp>
          <p:nvSpPr>
            <p:cNvPr id="20" name="Freeform: Shape 13">
              <a:extLst>
                <a:ext uri="{FF2B5EF4-FFF2-40B4-BE49-F238E27FC236}">
                  <a16:creationId xmlns:a16="http://schemas.microsoft.com/office/drawing/2014/main" id="{2F0BB174-D4EF-354F-A1CD-896D8C74C084}"/>
                </a:ext>
              </a:extLst>
            </p:cNvPr>
            <p:cNvSpPr/>
            <p:nvPr/>
          </p:nvSpPr>
          <p:spPr>
            <a:xfrm>
              <a:off x="11483340" y="6302842"/>
              <a:ext cx="10980" cy="9150"/>
            </a:xfrm>
            <a:custGeom>
              <a:avLst/>
              <a:gdLst>
                <a:gd name="connsiteX0" fmla="*/ 10577 w 10979"/>
                <a:gd name="connsiteY0" fmla="*/ 3568 h 9149"/>
                <a:gd name="connsiteX1" fmla="*/ 9799 w 10979"/>
                <a:gd name="connsiteY1" fmla="*/ 686 h 9149"/>
                <a:gd name="connsiteX2" fmla="*/ 686 w 10979"/>
                <a:gd name="connsiteY2" fmla="*/ 6441 h 9149"/>
                <a:gd name="connsiteX3" fmla="*/ 686 w 10979"/>
                <a:gd name="connsiteY3" fmla="*/ 8720 h 9149"/>
                <a:gd name="connsiteX4" fmla="*/ 10577 w 10979"/>
                <a:gd name="connsiteY4" fmla="*/ 3568 h 9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79" h="9149">
                  <a:moveTo>
                    <a:pt x="10577" y="3568"/>
                  </a:moveTo>
                  <a:lnTo>
                    <a:pt x="9799" y="686"/>
                  </a:lnTo>
                  <a:cubicBezTo>
                    <a:pt x="5554" y="1638"/>
                    <a:pt x="2416" y="3202"/>
                    <a:pt x="686" y="6441"/>
                  </a:cubicBezTo>
                  <a:lnTo>
                    <a:pt x="686" y="8720"/>
                  </a:lnTo>
                  <a:cubicBezTo>
                    <a:pt x="6021" y="10623"/>
                    <a:pt x="8857" y="5838"/>
                    <a:pt x="10577" y="3568"/>
                  </a:cubicBezTo>
                </a:path>
              </a:pathLst>
            </a:custGeom>
            <a:solidFill>
              <a:srgbClr val="2F469C"/>
            </a:solidFill>
            <a:ln w="9525" cap="flat">
              <a:noFill/>
              <a:prstDash val="solid"/>
              <a:miter/>
            </a:ln>
          </p:spPr>
          <p:txBody>
            <a:bodyPr rtlCol="0" anchor="ctr"/>
            <a:lstStyle/>
            <a:p>
              <a:endParaRPr lang="en-US"/>
            </a:p>
          </p:txBody>
        </p:sp>
        <p:sp>
          <p:nvSpPr>
            <p:cNvPr id="21" name="Freeform: Shape 14">
              <a:extLst>
                <a:ext uri="{FF2B5EF4-FFF2-40B4-BE49-F238E27FC236}">
                  <a16:creationId xmlns:a16="http://schemas.microsoft.com/office/drawing/2014/main" id="{897DAC1E-5327-E24A-A283-47A47326DFF5}"/>
                </a:ext>
              </a:extLst>
            </p:cNvPr>
            <p:cNvSpPr/>
            <p:nvPr/>
          </p:nvSpPr>
          <p:spPr>
            <a:xfrm>
              <a:off x="11480056" y="6325904"/>
              <a:ext cx="12810" cy="8235"/>
            </a:xfrm>
            <a:custGeom>
              <a:avLst/>
              <a:gdLst>
                <a:gd name="connsiteX0" fmla="*/ 686 w 12809"/>
                <a:gd name="connsiteY0" fmla="*/ 6492 h 8234"/>
                <a:gd name="connsiteX1" fmla="*/ 2443 w 12809"/>
                <a:gd name="connsiteY1" fmla="*/ 7544 h 8234"/>
                <a:gd name="connsiteX2" fmla="*/ 10120 w 12809"/>
                <a:gd name="connsiteY2" fmla="*/ 2832 h 8234"/>
                <a:gd name="connsiteX3" fmla="*/ 12370 w 12809"/>
                <a:gd name="connsiteY3" fmla="*/ 864 h 8234"/>
                <a:gd name="connsiteX4" fmla="*/ 686 w 12809"/>
                <a:gd name="connsiteY4" fmla="*/ 6492 h 82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09" h="8234">
                  <a:moveTo>
                    <a:pt x="686" y="6492"/>
                  </a:moveTo>
                  <a:lnTo>
                    <a:pt x="2443" y="7544"/>
                  </a:lnTo>
                  <a:cubicBezTo>
                    <a:pt x="8290" y="9456"/>
                    <a:pt x="8674" y="4735"/>
                    <a:pt x="10120" y="2832"/>
                  </a:cubicBezTo>
                  <a:lnTo>
                    <a:pt x="12370" y="864"/>
                  </a:lnTo>
                  <a:cubicBezTo>
                    <a:pt x="6954" y="-206"/>
                    <a:pt x="2123" y="3783"/>
                    <a:pt x="686" y="6492"/>
                  </a:cubicBezTo>
                </a:path>
              </a:pathLst>
            </a:custGeom>
            <a:solidFill>
              <a:srgbClr val="2F469C"/>
            </a:solidFill>
            <a:ln w="9525" cap="flat">
              <a:noFill/>
              <a:prstDash val="solid"/>
              <a:miter/>
            </a:ln>
          </p:spPr>
          <p:txBody>
            <a:bodyPr rtlCol="0" anchor="ctr"/>
            <a:lstStyle/>
            <a:p>
              <a:endParaRPr lang="en-US"/>
            </a:p>
          </p:txBody>
        </p:sp>
        <p:sp>
          <p:nvSpPr>
            <p:cNvPr id="22" name="Freeform: Shape 15">
              <a:extLst>
                <a:ext uri="{FF2B5EF4-FFF2-40B4-BE49-F238E27FC236}">
                  <a16:creationId xmlns:a16="http://schemas.microsoft.com/office/drawing/2014/main" id="{B59B86F5-07B4-F644-AF40-72E662F2EF15}"/>
                </a:ext>
              </a:extLst>
            </p:cNvPr>
            <p:cNvSpPr/>
            <p:nvPr/>
          </p:nvSpPr>
          <p:spPr>
            <a:xfrm>
              <a:off x="11512418" y="6248710"/>
              <a:ext cx="12810" cy="8235"/>
            </a:xfrm>
            <a:custGeom>
              <a:avLst/>
              <a:gdLst>
                <a:gd name="connsiteX0" fmla="*/ 2791 w 12809"/>
                <a:gd name="connsiteY0" fmla="*/ 816 h 8234"/>
                <a:gd name="connsiteX1" fmla="*/ 686 w 12809"/>
                <a:gd name="connsiteY1" fmla="*/ 1822 h 8234"/>
                <a:gd name="connsiteX2" fmla="*/ 11840 w 12809"/>
                <a:gd name="connsiteY2" fmla="*/ 6727 h 8234"/>
                <a:gd name="connsiteX3" fmla="*/ 12151 w 12809"/>
                <a:gd name="connsiteY3" fmla="*/ 3186 h 8234"/>
                <a:gd name="connsiteX4" fmla="*/ 2791 w 12809"/>
                <a:gd name="connsiteY4" fmla="*/ 816 h 82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09" h="8234">
                  <a:moveTo>
                    <a:pt x="2791" y="816"/>
                  </a:moveTo>
                  <a:lnTo>
                    <a:pt x="686" y="1822"/>
                  </a:lnTo>
                  <a:cubicBezTo>
                    <a:pt x="1263" y="5546"/>
                    <a:pt x="9717" y="9700"/>
                    <a:pt x="11840" y="6727"/>
                  </a:cubicBezTo>
                  <a:lnTo>
                    <a:pt x="12151" y="3186"/>
                  </a:lnTo>
                  <a:cubicBezTo>
                    <a:pt x="9388" y="1310"/>
                    <a:pt x="6551" y="313"/>
                    <a:pt x="2791" y="816"/>
                  </a:cubicBezTo>
                </a:path>
              </a:pathLst>
            </a:custGeom>
            <a:solidFill>
              <a:srgbClr val="2F469C"/>
            </a:solidFill>
            <a:ln w="9525" cap="flat">
              <a:noFill/>
              <a:prstDash val="solid"/>
              <a:miter/>
            </a:ln>
          </p:spPr>
          <p:txBody>
            <a:bodyPr rtlCol="0" anchor="ctr"/>
            <a:lstStyle/>
            <a:p>
              <a:endParaRPr lang="en-US"/>
            </a:p>
          </p:txBody>
        </p:sp>
        <p:sp>
          <p:nvSpPr>
            <p:cNvPr id="23" name="Freeform: Shape 16">
              <a:extLst>
                <a:ext uri="{FF2B5EF4-FFF2-40B4-BE49-F238E27FC236}">
                  <a16:creationId xmlns:a16="http://schemas.microsoft.com/office/drawing/2014/main" id="{9414FC8D-EE8D-DF4D-B400-B27E9462CA17}"/>
                </a:ext>
              </a:extLst>
            </p:cNvPr>
            <p:cNvSpPr/>
            <p:nvPr/>
          </p:nvSpPr>
          <p:spPr>
            <a:xfrm>
              <a:off x="11538797" y="6238317"/>
              <a:ext cx="8235" cy="12810"/>
            </a:xfrm>
            <a:custGeom>
              <a:avLst/>
              <a:gdLst>
                <a:gd name="connsiteX0" fmla="*/ 5773 w 8234"/>
                <a:gd name="connsiteY0" fmla="*/ 1674 h 12809"/>
                <a:gd name="connsiteX1" fmla="*/ 2525 w 8234"/>
                <a:gd name="connsiteY1" fmla="*/ 686 h 12809"/>
                <a:gd name="connsiteX2" fmla="*/ 1692 w 8234"/>
                <a:gd name="connsiteY2" fmla="*/ 9324 h 12809"/>
                <a:gd name="connsiteX3" fmla="*/ 3376 w 8234"/>
                <a:gd name="connsiteY3" fmla="*/ 12700 h 12809"/>
                <a:gd name="connsiteX4" fmla="*/ 5773 w 8234"/>
                <a:gd name="connsiteY4" fmla="*/ 1674 h 12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34" h="12809">
                  <a:moveTo>
                    <a:pt x="5773" y="1674"/>
                  </a:moveTo>
                  <a:lnTo>
                    <a:pt x="2525" y="686"/>
                  </a:lnTo>
                  <a:cubicBezTo>
                    <a:pt x="777" y="3157"/>
                    <a:pt x="-147" y="5051"/>
                    <a:pt x="1692" y="9324"/>
                  </a:cubicBezTo>
                  <a:lnTo>
                    <a:pt x="3376" y="12700"/>
                  </a:lnTo>
                  <a:cubicBezTo>
                    <a:pt x="7228" y="8958"/>
                    <a:pt x="11025" y="5408"/>
                    <a:pt x="5773" y="1674"/>
                  </a:cubicBezTo>
                </a:path>
              </a:pathLst>
            </a:custGeom>
            <a:solidFill>
              <a:srgbClr val="2F469C"/>
            </a:solidFill>
            <a:ln w="9525" cap="flat">
              <a:noFill/>
              <a:prstDash val="solid"/>
              <a:miter/>
            </a:ln>
          </p:spPr>
          <p:txBody>
            <a:bodyPr rtlCol="0" anchor="ctr"/>
            <a:lstStyle/>
            <a:p>
              <a:endParaRPr lang="en-US"/>
            </a:p>
          </p:txBody>
        </p:sp>
        <p:sp>
          <p:nvSpPr>
            <p:cNvPr id="24" name="Freeform: Shape 17">
              <a:extLst>
                <a:ext uri="{FF2B5EF4-FFF2-40B4-BE49-F238E27FC236}">
                  <a16:creationId xmlns:a16="http://schemas.microsoft.com/office/drawing/2014/main" id="{9D1531B0-E167-944B-80EF-C4949722CEDC}"/>
                </a:ext>
              </a:extLst>
            </p:cNvPr>
            <p:cNvSpPr/>
            <p:nvPr/>
          </p:nvSpPr>
          <p:spPr>
            <a:xfrm>
              <a:off x="11565505" y="6216148"/>
              <a:ext cx="92412" cy="236064"/>
            </a:xfrm>
            <a:custGeom>
              <a:avLst/>
              <a:gdLst>
                <a:gd name="connsiteX0" fmla="*/ 59144 w 92412"/>
                <a:gd name="connsiteY0" fmla="*/ 101773 h 236064"/>
                <a:gd name="connsiteX1" fmla="*/ 42885 w 92412"/>
                <a:gd name="connsiteY1" fmla="*/ 97628 h 236064"/>
                <a:gd name="connsiteX2" fmla="*/ 62520 w 92412"/>
                <a:gd name="connsiteY2" fmla="*/ 93803 h 236064"/>
                <a:gd name="connsiteX3" fmla="*/ 64561 w 92412"/>
                <a:gd name="connsiteY3" fmla="*/ 97317 h 236064"/>
                <a:gd name="connsiteX4" fmla="*/ 59144 w 92412"/>
                <a:gd name="connsiteY4" fmla="*/ 101773 h 236064"/>
                <a:gd name="connsiteX5" fmla="*/ 83427 w 92412"/>
                <a:gd name="connsiteY5" fmla="*/ 106036 h 236064"/>
                <a:gd name="connsiteX6" fmla="*/ 78578 w 92412"/>
                <a:gd name="connsiteY6" fmla="*/ 87966 h 236064"/>
                <a:gd name="connsiteX7" fmla="*/ 82833 w 92412"/>
                <a:gd name="connsiteY7" fmla="*/ 80746 h 236064"/>
                <a:gd name="connsiteX8" fmla="*/ 81945 w 92412"/>
                <a:gd name="connsiteY8" fmla="*/ 58897 h 236064"/>
                <a:gd name="connsiteX9" fmla="*/ 83775 w 92412"/>
                <a:gd name="connsiteY9" fmla="*/ 57067 h 236064"/>
                <a:gd name="connsiteX10" fmla="*/ 81945 w 92412"/>
                <a:gd name="connsiteY10" fmla="*/ 50735 h 236064"/>
                <a:gd name="connsiteX11" fmla="*/ 80399 w 92412"/>
                <a:gd name="connsiteY11" fmla="*/ 41439 h 236064"/>
                <a:gd name="connsiteX12" fmla="*/ 77160 w 92412"/>
                <a:gd name="connsiteY12" fmla="*/ 34128 h 236064"/>
                <a:gd name="connsiteX13" fmla="*/ 78697 w 92412"/>
                <a:gd name="connsiteY13" fmla="*/ 30843 h 236064"/>
                <a:gd name="connsiteX14" fmla="*/ 73262 w 92412"/>
                <a:gd name="connsiteY14" fmla="*/ 27650 h 236064"/>
                <a:gd name="connsiteX15" fmla="*/ 68477 w 92412"/>
                <a:gd name="connsiteY15" fmla="*/ 24768 h 236064"/>
                <a:gd name="connsiteX16" fmla="*/ 67223 w 92412"/>
                <a:gd name="connsiteY16" fmla="*/ 20486 h 236064"/>
                <a:gd name="connsiteX17" fmla="*/ 63206 w 92412"/>
                <a:gd name="connsiteY17" fmla="*/ 22343 h 236064"/>
                <a:gd name="connsiteX18" fmla="*/ 62346 w 92412"/>
                <a:gd name="connsiteY18" fmla="*/ 17128 h 236064"/>
                <a:gd name="connsiteX19" fmla="*/ 56939 w 92412"/>
                <a:gd name="connsiteY19" fmla="*/ 19315 h 236064"/>
                <a:gd name="connsiteX20" fmla="*/ 53956 w 92412"/>
                <a:gd name="connsiteY20" fmla="*/ 12581 h 236064"/>
                <a:gd name="connsiteX21" fmla="*/ 51046 w 92412"/>
                <a:gd name="connsiteY21" fmla="*/ 13212 h 236064"/>
                <a:gd name="connsiteX22" fmla="*/ 46856 w 92412"/>
                <a:gd name="connsiteY22" fmla="*/ 16524 h 236064"/>
                <a:gd name="connsiteX23" fmla="*/ 46774 w 92412"/>
                <a:gd name="connsiteY23" fmla="*/ 10192 h 236064"/>
                <a:gd name="connsiteX24" fmla="*/ 44788 w 92412"/>
                <a:gd name="connsiteY24" fmla="*/ 9195 h 236064"/>
                <a:gd name="connsiteX25" fmla="*/ 41357 w 92412"/>
                <a:gd name="connsiteY25" fmla="*/ 7612 h 236064"/>
                <a:gd name="connsiteX26" fmla="*/ 36407 w 92412"/>
                <a:gd name="connsiteY26" fmla="*/ 9634 h 236064"/>
                <a:gd name="connsiteX27" fmla="*/ 38484 w 92412"/>
                <a:gd name="connsiteY27" fmla="*/ 3678 h 236064"/>
                <a:gd name="connsiteX28" fmla="*/ 32289 w 92412"/>
                <a:gd name="connsiteY28" fmla="*/ 10870 h 236064"/>
                <a:gd name="connsiteX29" fmla="*/ 28666 w 92412"/>
                <a:gd name="connsiteY29" fmla="*/ 11592 h 236064"/>
                <a:gd name="connsiteX30" fmla="*/ 35108 w 92412"/>
                <a:gd name="connsiteY30" fmla="*/ 2726 h 236064"/>
                <a:gd name="connsiteX31" fmla="*/ 28355 w 92412"/>
                <a:gd name="connsiteY31" fmla="*/ 8921 h 236064"/>
                <a:gd name="connsiteX32" fmla="*/ 23076 w 92412"/>
                <a:gd name="connsiteY32" fmla="*/ 9753 h 236064"/>
                <a:gd name="connsiteX33" fmla="*/ 24796 w 92412"/>
                <a:gd name="connsiteY33" fmla="*/ 2013 h 236064"/>
                <a:gd name="connsiteX34" fmla="*/ 23057 w 92412"/>
                <a:gd name="connsiteY34" fmla="*/ 6038 h 236064"/>
                <a:gd name="connsiteX35" fmla="*/ 22234 w 92412"/>
                <a:gd name="connsiteY35" fmla="*/ 1738 h 236064"/>
                <a:gd name="connsiteX36" fmla="*/ 19141 w 92412"/>
                <a:gd name="connsiteY36" fmla="*/ 11867 h 236064"/>
                <a:gd name="connsiteX37" fmla="*/ 17028 w 92412"/>
                <a:gd name="connsiteY37" fmla="*/ 2150 h 236064"/>
                <a:gd name="connsiteX38" fmla="*/ 11007 w 92412"/>
                <a:gd name="connsiteY38" fmla="*/ 11583 h 236064"/>
                <a:gd name="connsiteX39" fmla="*/ 7988 w 92412"/>
                <a:gd name="connsiteY39" fmla="*/ 12288 h 236064"/>
                <a:gd name="connsiteX40" fmla="*/ 5499 w 92412"/>
                <a:gd name="connsiteY40" fmla="*/ 2699 h 236064"/>
                <a:gd name="connsiteX41" fmla="*/ 1336 w 92412"/>
                <a:gd name="connsiteY41" fmla="*/ 231324 h 236064"/>
                <a:gd name="connsiteX42" fmla="*/ 686 w 92412"/>
                <a:gd name="connsiteY42" fmla="*/ 235359 h 236064"/>
                <a:gd name="connsiteX43" fmla="*/ 21621 w 92412"/>
                <a:gd name="connsiteY43" fmla="*/ 233191 h 236064"/>
                <a:gd name="connsiteX44" fmla="*/ 69181 w 92412"/>
                <a:gd name="connsiteY44" fmla="*/ 235753 h 236064"/>
                <a:gd name="connsiteX45" fmla="*/ 80216 w 92412"/>
                <a:gd name="connsiteY45" fmla="*/ 234051 h 236064"/>
                <a:gd name="connsiteX46" fmla="*/ 55283 w 92412"/>
                <a:gd name="connsiteY46" fmla="*/ 227381 h 236064"/>
                <a:gd name="connsiteX47" fmla="*/ 35959 w 92412"/>
                <a:gd name="connsiteY47" fmla="*/ 212567 h 236064"/>
                <a:gd name="connsiteX48" fmla="*/ 31457 w 92412"/>
                <a:gd name="connsiteY48" fmla="*/ 199959 h 236064"/>
                <a:gd name="connsiteX49" fmla="*/ 31649 w 92412"/>
                <a:gd name="connsiteY49" fmla="*/ 182565 h 236064"/>
                <a:gd name="connsiteX50" fmla="*/ 41476 w 92412"/>
                <a:gd name="connsiteY50" fmla="*/ 178988 h 236064"/>
                <a:gd name="connsiteX51" fmla="*/ 76565 w 92412"/>
                <a:gd name="connsiteY51" fmla="*/ 176792 h 236064"/>
                <a:gd name="connsiteX52" fmla="*/ 79045 w 92412"/>
                <a:gd name="connsiteY52" fmla="*/ 163671 h 236064"/>
                <a:gd name="connsiteX53" fmla="*/ 79639 w 92412"/>
                <a:gd name="connsiteY53" fmla="*/ 155518 h 236064"/>
                <a:gd name="connsiteX54" fmla="*/ 82238 w 92412"/>
                <a:gd name="connsiteY54" fmla="*/ 149132 h 236064"/>
                <a:gd name="connsiteX55" fmla="*/ 77160 w 92412"/>
                <a:gd name="connsiteY55" fmla="*/ 143816 h 236064"/>
                <a:gd name="connsiteX56" fmla="*/ 84836 w 92412"/>
                <a:gd name="connsiteY56" fmla="*/ 137201 h 236064"/>
                <a:gd name="connsiteX57" fmla="*/ 81177 w 92412"/>
                <a:gd name="connsiteY57" fmla="*/ 128929 h 236064"/>
                <a:gd name="connsiteX58" fmla="*/ 91928 w 92412"/>
                <a:gd name="connsiteY58" fmla="*/ 121362 h 236064"/>
                <a:gd name="connsiteX59" fmla="*/ 83427 w 92412"/>
                <a:gd name="connsiteY59" fmla="*/ 106036 h 236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92412" h="236064">
                  <a:moveTo>
                    <a:pt x="59144" y="101773"/>
                  </a:moveTo>
                  <a:cubicBezTo>
                    <a:pt x="52117" y="103365"/>
                    <a:pt x="41494" y="98552"/>
                    <a:pt x="42885" y="97628"/>
                  </a:cubicBezTo>
                  <a:cubicBezTo>
                    <a:pt x="46472" y="95212"/>
                    <a:pt x="54633" y="90976"/>
                    <a:pt x="62520" y="93803"/>
                  </a:cubicBezTo>
                  <a:cubicBezTo>
                    <a:pt x="63865" y="94270"/>
                    <a:pt x="64414" y="95606"/>
                    <a:pt x="64561" y="97317"/>
                  </a:cubicBezTo>
                  <a:cubicBezTo>
                    <a:pt x="64917" y="101324"/>
                    <a:pt x="61678" y="101425"/>
                    <a:pt x="59144" y="101773"/>
                  </a:cubicBezTo>
                  <a:moveTo>
                    <a:pt x="83427" y="106036"/>
                  </a:moveTo>
                  <a:cubicBezTo>
                    <a:pt x="79768" y="101141"/>
                    <a:pt x="72823" y="94453"/>
                    <a:pt x="78578" y="87966"/>
                  </a:cubicBezTo>
                  <a:cubicBezTo>
                    <a:pt x="81588" y="85669"/>
                    <a:pt x="82485" y="83930"/>
                    <a:pt x="82833" y="80746"/>
                  </a:cubicBezTo>
                  <a:cubicBezTo>
                    <a:pt x="84059" y="69730"/>
                    <a:pt x="83491" y="64945"/>
                    <a:pt x="81945" y="58897"/>
                  </a:cubicBezTo>
                  <a:cubicBezTo>
                    <a:pt x="82211" y="58357"/>
                    <a:pt x="83354" y="59034"/>
                    <a:pt x="83775" y="57067"/>
                  </a:cubicBezTo>
                  <a:cubicBezTo>
                    <a:pt x="84919" y="51760"/>
                    <a:pt x="81945" y="50735"/>
                    <a:pt x="81945" y="50735"/>
                  </a:cubicBezTo>
                  <a:cubicBezTo>
                    <a:pt x="84196" y="48768"/>
                    <a:pt x="83986" y="41375"/>
                    <a:pt x="80399" y="41439"/>
                  </a:cubicBezTo>
                  <a:cubicBezTo>
                    <a:pt x="82366" y="38209"/>
                    <a:pt x="80673" y="32994"/>
                    <a:pt x="77160" y="34128"/>
                  </a:cubicBezTo>
                  <a:cubicBezTo>
                    <a:pt x="77160" y="34128"/>
                    <a:pt x="78944" y="33204"/>
                    <a:pt x="78697" y="30843"/>
                  </a:cubicBezTo>
                  <a:cubicBezTo>
                    <a:pt x="78230" y="26150"/>
                    <a:pt x="71524" y="30752"/>
                    <a:pt x="73262" y="27650"/>
                  </a:cubicBezTo>
                  <a:cubicBezTo>
                    <a:pt x="74177" y="26022"/>
                    <a:pt x="70407" y="20477"/>
                    <a:pt x="68477" y="24768"/>
                  </a:cubicBezTo>
                  <a:cubicBezTo>
                    <a:pt x="67342" y="24018"/>
                    <a:pt x="69273" y="21328"/>
                    <a:pt x="67223" y="20486"/>
                  </a:cubicBezTo>
                  <a:cubicBezTo>
                    <a:pt x="66025" y="20541"/>
                    <a:pt x="64762" y="21492"/>
                    <a:pt x="63206" y="22343"/>
                  </a:cubicBezTo>
                  <a:cubicBezTo>
                    <a:pt x="62786" y="20559"/>
                    <a:pt x="64625" y="19626"/>
                    <a:pt x="62346" y="17128"/>
                  </a:cubicBezTo>
                  <a:cubicBezTo>
                    <a:pt x="59272" y="14987"/>
                    <a:pt x="59062" y="18153"/>
                    <a:pt x="56939" y="19315"/>
                  </a:cubicBezTo>
                  <a:cubicBezTo>
                    <a:pt x="53014" y="18427"/>
                    <a:pt x="62301" y="16103"/>
                    <a:pt x="53956" y="12581"/>
                  </a:cubicBezTo>
                  <a:cubicBezTo>
                    <a:pt x="51824" y="17686"/>
                    <a:pt x="51998" y="13907"/>
                    <a:pt x="51046" y="13212"/>
                  </a:cubicBezTo>
                  <a:cubicBezTo>
                    <a:pt x="50479" y="12791"/>
                    <a:pt x="49198" y="14136"/>
                    <a:pt x="46856" y="16524"/>
                  </a:cubicBezTo>
                  <a:cubicBezTo>
                    <a:pt x="48082" y="13148"/>
                    <a:pt x="50891" y="8994"/>
                    <a:pt x="46774" y="10192"/>
                  </a:cubicBezTo>
                  <a:cubicBezTo>
                    <a:pt x="42089" y="12297"/>
                    <a:pt x="44843" y="9543"/>
                    <a:pt x="44788" y="9195"/>
                  </a:cubicBezTo>
                  <a:cubicBezTo>
                    <a:pt x="48841" y="7365"/>
                    <a:pt x="41046" y="3010"/>
                    <a:pt x="41357" y="7612"/>
                  </a:cubicBezTo>
                  <a:cubicBezTo>
                    <a:pt x="41256" y="10741"/>
                    <a:pt x="34504" y="13413"/>
                    <a:pt x="36407" y="9634"/>
                  </a:cubicBezTo>
                  <a:cubicBezTo>
                    <a:pt x="37679" y="4876"/>
                    <a:pt x="43507" y="12150"/>
                    <a:pt x="38484" y="3678"/>
                  </a:cubicBezTo>
                  <a:cubicBezTo>
                    <a:pt x="35355" y="7228"/>
                    <a:pt x="32811" y="9570"/>
                    <a:pt x="32289" y="10870"/>
                  </a:cubicBezTo>
                  <a:cubicBezTo>
                    <a:pt x="29856" y="20605"/>
                    <a:pt x="31201" y="11730"/>
                    <a:pt x="28666" y="11592"/>
                  </a:cubicBezTo>
                  <a:cubicBezTo>
                    <a:pt x="32042" y="9341"/>
                    <a:pt x="36379" y="5325"/>
                    <a:pt x="35108" y="2726"/>
                  </a:cubicBezTo>
                  <a:cubicBezTo>
                    <a:pt x="31448" y="2452"/>
                    <a:pt x="23039" y="8427"/>
                    <a:pt x="28355" y="8921"/>
                  </a:cubicBezTo>
                  <a:cubicBezTo>
                    <a:pt x="27953" y="10815"/>
                    <a:pt x="24869" y="13065"/>
                    <a:pt x="23076" y="9753"/>
                  </a:cubicBezTo>
                  <a:cubicBezTo>
                    <a:pt x="26031" y="8976"/>
                    <a:pt x="31118" y="-943"/>
                    <a:pt x="24796" y="2013"/>
                  </a:cubicBezTo>
                  <a:cubicBezTo>
                    <a:pt x="24192" y="2607"/>
                    <a:pt x="24192" y="4373"/>
                    <a:pt x="23057" y="6038"/>
                  </a:cubicBezTo>
                  <a:cubicBezTo>
                    <a:pt x="21557" y="4684"/>
                    <a:pt x="22755" y="2589"/>
                    <a:pt x="22234" y="1738"/>
                  </a:cubicBezTo>
                  <a:cubicBezTo>
                    <a:pt x="17192" y="-2910"/>
                    <a:pt x="18949" y="9195"/>
                    <a:pt x="19141" y="11867"/>
                  </a:cubicBezTo>
                  <a:cubicBezTo>
                    <a:pt x="12544" y="7786"/>
                    <a:pt x="18739" y="8921"/>
                    <a:pt x="17028" y="2150"/>
                  </a:cubicBezTo>
                  <a:cubicBezTo>
                    <a:pt x="11565" y="3138"/>
                    <a:pt x="10092" y="5462"/>
                    <a:pt x="11007" y="11583"/>
                  </a:cubicBezTo>
                  <a:cubicBezTo>
                    <a:pt x="10266" y="13056"/>
                    <a:pt x="8894" y="16442"/>
                    <a:pt x="7988" y="12288"/>
                  </a:cubicBezTo>
                  <a:cubicBezTo>
                    <a:pt x="10943" y="8417"/>
                    <a:pt x="10659" y="2854"/>
                    <a:pt x="5499" y="2699"/>
                  </a:cubicBezTo>
                  <a:cubicBezTo>
                    <a:pt x="13825" y="78862"/>
                    <a:pt x="13212" y="155839"/>
                    <a:pt x="1336" y="231324"/>
                  </a:cubicBezTo>
                  <a:lnTo>
                    <a:pt x="686" y="235359"/>
                  </a:lnTo>
                  <a:cubicBezTo>
                    <a:pt x="6670" y="235295"/>
                    <a:pt x="15344" y="233511"/>
                    <a:pt x="21621" y="233191"/>
                  </a:cubicBezTo>
                  <a:cubicBezTo>
                    <a:pt x="39673" y="233795"/>
                    <a:pt x="39307" y="236146"/>
                    <a:pt x="69181" y="235753"/>
                  </a:cubicBezTo>
                  <a:cubicBezTo>
                    <a:pt x="76062" y="235076"/>
                    <a:pt x="77992" y="233959"/>
                    <a:pt x="80216" y="234051"/>
                  </a:cubicBezTo>
                  <a:cubicBezTo>
                    <a:pt x="78029" y="224819"/>
                    <a:pt x="62941" y="230052"/>
                    <a:pt x="55283" y="227381"/>
                  </a:cubicBezTo>
                  <a:cubicBezTo>
                    <a:pt x="42308" y="226127"/>
                    <a:pt x="40076" y="218332"/>
                    <a:pt x="35959" y="212567"/>
                  </a:cubicBezTo>
                  <a:cubicBezTo>
                    <a:pt x="34083" y="209347"/>
                    <a:pt x="31384" y="205311"/>
                    <a:pt x="31457" y="199959"/>
                  </a:cubicBezTo>
                  <a:cubicBezTo>
                    <a:pt x="30450" y="193023"/>
                    <a:pt x="31786" y="189354"/>
                    <a:pt x="31649" y="182565"/>
                  </a:cubicBezTo>
                  <a:cubicBezTo>
                    <a:pt x="32244" y="177551"/>
                    <a:pt x="37944" y="178567"/>
                    <a:pt x="41476" y="178988"/>
                  </a:cubicBezTo>
                  <a:cubicBezTo>
                    <a:pt x="52712" y="180104"/>
                    <a:pt x="71597" y="178283"/>
                    <a:pt x="76565" y="176792"/>
                  </a:cubicBezTo>
                  <a:cubicBezTo>
                    <a:pt x="83674" y="174641"/>
                    <a:pt x="83839" y="170240"/>
                    <a:pt x="79045" y="163671"/>
                  </a:cubicBezTo>
                  <a:cubicBezTo>
                    <a:pt x="78020" y="160423"/>
                    <a:pt x="78203" y="158410"/>
                    <a:pt x="79639" y="155518"/>
                  </a:cubicBezTo>
                  <a:cubicBezTo>
                    <a:pt x="81597" y="153322"/>
                    <a:pt x="84123" y="151849"/>
                    <a:pt x="82238" y="149132"/>
                  </a:cubicBezTo>
                  <a:cubicBezTo>
                    <a:pt x="82238" y="149132"/>
                    <a:pt x="65924" y="145710"/>
                    <a:pt x="77160" y="143816"/>
                  </a:cubicBezTo>
                  <a:cubicBezTo>
                    <a:pt x="88661" y="141885"/>
                    <a:pt x="84836" y="137201"/>
                    <a:pt x="84836" y="137201"/>
                  </a:cubicBezTo>
                  <a:cubicBezTo>
                    <a:pt x="84836" y="137201"/>
                    <a:pt x="82942" y="132470"/>
                    <a:pt x="81177" y="128929"/>
                  </a:cubicBezTo>
                  <a:cubicBezTo>
                    <a:pt x="79877" y="126321"/>
                    <a:pt x="90747" y="125498"/>
                    <a:pt x="91928" y="121362"/>
                  </a:cubicBezTo>
                  <a:cubicBezTo>
                    <a:pt x="94526" y="117849"/>
                    <a:pt x="86291" y="109980"/>
                    <a:pt x="83427" y="106036"/>
                  </a:cubicBezTo>
                </a:path>
              </a:pathLst>
            </a:custGeom>
            <a:solidFill>
              <a:srgbClr val="2F469C"/>
            </a:solidFill>
            <a:ln w="9525" cap="flat">
              <a:noFill/>
              <a:prstDash val="solid"/>
              <a:miter/>
            </a:ln>
          </p:spPr>
          <p:txBody>
            <a:bodyPr rtlCol="0" anchor="ctr"/>
            <a:lstStyle/>
            <a:p>
              <a:endParaRPr lang="en-US"/>
            </a:p>
          </p:txBody>
        </p:sp>
        <p:sp>
          <p:nvSpPr>
            <p:cNvPr id="25" name="Freeform: Shape 18">
              <a:extLst>
                <a:ext uri="{FF2B5EF4-FFF2-40B4-BE49-F238E27FC236}">
                  <a16:creationId xmlns:a16="http://schemas.microsoft.com/office/drawing/2014/main" id="{B5F8064E-9D3B-6849-918C-97169770AB81}"/>
                </a:ext>
              </a:extLst>
            </p:cNvPr>
            <p:cNvSpPr/>
            <p:nvPr/>
          </p:nvSpPr>
          <p:spPr>
            <a:xfrm>
              <a:off x="11309880" y="6178139"/>
              <a:ext cx="261683" cy="447424"/>
            </a:xfrm>
            <a:custGeom>
              <a:avLst/>
              <a:gdLst>
                <a:gd name="connsiteX0" fmla="*/ 256312 w 261682"/>
                <a:gd name="connsiteY0" fmla="*/ 273395 h 447424"/>
                <a:gd name="connsiteX1" fmla="*/ 208193 w 261682"/>
                <a:gd name="connsiteY1" fmla="*/ 447378 h 447424"/>
                <a:gd name="connsiteX2" fmla="*/ 208166 w 261682"/>
                <a:gd name="connsiteY2" fmla="*/ 447378 h 447424"/>
                <a:gd name="connsiteX3" fmla="*/ 686 w 261682"/>
                <a:gd name="connsiteY3" fmla="*/ 447378 h 447424"/>
                <a:gd name="connsiteX4" fmla="*/ 686 w 261682"/>
                <a:gd name="connsiteY4" fmla="*/ 686 h 447424"/>
                <a:gd name="connsiteX5" fmla="*/ 256037 w 261682"/>
                <a:gd name="connsiteY5" fmla="*/ 686 h 447424"/>
                <a:gd name="connsiteX6" fmla="*/ 261088 w 261682"/>
                <a:gd name="connsiteY6" fmla="*/ 40744 h 447424"/>
                <a:gd name="connsiteX7" fmla="*/ 257126 w 261682"/>
                <a:gd name="connsiteY7" fmla="*/ 45676 h 447424"/>
                <a:gd name="connsiteX8" fmla="*/ 259313 w 261682"/>
                <a:gd name="connsiteY8" fmla="*/ 50534 h 447424"/>
                <a:gd name="connsiteX9" fmla="*/ 257410 w 261682"/>
                <a:gd name="connsiteY9" fmla="*/ 51440 h 447424"/>
                <a:gd name="connsiteX10" fmla="*/ 255296 w 261682"/>
                <a:gd name="connsiteY10" fmla="*/ 48494 h 447424"/>
                <a:gd name="connsiteX11" fmla="*/ 249660 w 261682"/>
                <a:gd name="connsiteY11" fmla="*/ 42656 h 447424"/>
                <a:gd name="connsiteX12" fmla="*/ 251847 w 261682"/>
                <a:gd name="connsiteY12" fmla="*/ 52648 h 447424"/>
                <a:gd name="connsiteX13" fmla="*/ 243841 w 261682"/>
                <a:gd name="connsiteY13" fmla="*/ 50461 h 447424"/>
                <a:gd name="connsiteX14" fmla="*/ 241160 w 261682"/>
                <a:gd name="connsiteY14" fmla="*/ 44550 h 447424"/>
                <a:gd name="connsiteX15" fmla="*/ 241297 w 261682"/>
                <a:gd name="connsiteY15" fmla="*/ 53965 h 447424"/>
                <a:gd name="connsiteX16" fmla="*/ 237052 w 261682"/>
                <a:gd name="connsiteY16" fmla="*/ 53224 h 447424"/>
                <a:gd name="connsiteX17" fmla="*/ 236750 w 261682"/>
                <a:gd name="connsiteY17" fmla="*/ 45813 h 447424"/>
                <a:gd name="connsiteX18" fmla="*/ 230684 w 261682"/>
                <a:gd name="connsiteY18" fmla="*/ 57708 h 447424"/>
                <a:gd name="connsiteX19" fmla="*/ 229339 w 261682"/>
                <a:gd name="connsiteY19" fmla="*/ 47222 h 447424"/>
                <a:gd name="connsiteX20" fmla="*/ 223968 w 261682"/>
                <a:gd name="connsiteY20" fmla="*/ 57589 h 447424"/>
                <a:gd name="connsiteX21" fmla="*/ 221122 w 261682"/>
                <a:gd name="connsiteY21" fmla="*/ 64680 h 447424"/>
                <a:gd name="connsiteX22" fmla="*/ 216877 w 261682"/>
                <a:gd name="connsiteY22" fmla="*/ 62218 h 447424"/>
                <a:gd name="connsiteX23" fmla="*/ 218295 w 261682"/>
                <a:gd name="connsiteY23" fmla="*/ 55100 h 447424"/>
                <a:gd name="connsiteX24" fmla="*/ 211679 w 261682"/>
                <a:gd name="connsiteY24" fmla="*/ 60389 h 447424"/>
                <a:gd name="connsiteX25" fmla="*/ 208559 w 261682"/>
                <a:gd name="connsiteY25" fmla="*/ 55997 h 447424"/>
                <a:gd name="connsiteX26" fmla="*/ 206729 w 261682"/>
                <a:gd name="connsiteY26" fmla="*/ 62292 h 447424"/>
                <a:gd name="connsiteX27" fmla="*/ 209072 w 261682"/>
                <a:gd name="connsiteY27" fmla="*/ 65384 h 447424"/>
                <a:gd name="connsiteX28" fmla="*/ 209776 w 261682"/>
                <a:gd name="connsiteY28" fmla="*/ 67013 h 447424"/>
                <a:gd name="connsiteX29" fmla="*/ 197461 w 261682"/>
                <a:gd name="connsiteY29" fmla="*/ 65247 h 447424"/>
                <a:gd name="connsiteX30" fmla="*/ 205128 w 261682"/>
                <a:gd name="connsiteY30" fmla="*/ 69685 h 447424"/>
                <a:gd name="connsiteX31" fmla="*/ 196646 w 261682"/>
                <a:gd name="connsiteY31" fmla="*/ 73281 h 447424"/>
                <a:gd name="connsiteX32" fmla="*/ 187606 w 261682"/>
                <a:gd name="connsiteY32" fmla="*/ 68422 h 447424"/>
                <a:gd name="connsiteX33" fmla="*/ 182821 w 261682"/>
                <a:gd name="connsiteY33" fmla="*/ 68193 h 447424"/>
                <a:gd name="connsiteX34" fmla="*/ 193590 w 261682"/>
                <a:gd name="connsiteY34" fmla="*/ 76574 h 447424"/>
                <a:gd name="connsiteX35" fmla="*/ 197671 w 261682"/>
                <a:gd name="connsiteY35" fmla="*/ 75522 h 447424"/>
                <a:gd name="connsiteX36" fmla="*/ 201102 w 261682"/>
                <a:gd name="connsiteY36" fmla="*/ 79466 h 447424"/>
                <a:gd name="connsiteX37" fmla="*/ 188887 w 261682"/>
                <a:gd name="connsiteY37" fmla="*/ 80024 h 447424"/>
                <a:gd name="connsiteX38" fmla="*/ 187689 w 261682"/>
                <a:gd name="connsiteY38" fmla="*/ 79887 h 447424"/>
                <a:gd name="connsiteX39" fmla="*/ 187241 w 261682"/>
                <a:gd name="connsiteY39" fmla="*/ 78789 h 447424"/>
                <a:gd name="connsiteX40" fmla="*/ 177633 w 261682"/>
                <a:gd name="connsiteY40" fmla="*/ 77361 h 447424"/>
                <a:gd name="connsiteX41" fmla="*/ 182556 w 261682"/>
                <a:gd name="connsiteY41" fmla="*/ 83556 h 447424"/>
                <a:gd name="connsiteX42" fmla="*/ 186856 w 261682"/>
                <a:gd name="connsiteY42" fmla="*/ 83757 h 447424"/>
                <a:gd name="connsiteX43" fmla="*/ 188192 w 261682"/>
                <a:gd name="connsiteY43" fmla="*/ 82558 h 447424"/>
                <a:gd name="connsiteX44" fmla="*/ 194185 w 261682"/>
                <a:gd name="connsiteY44" fmla="*/ 90043 h 447424"/>
                <a:gd name="connsiteX45" fmla="*/ 186271 w 261682"/>
                <a:gd name="connsiteY45" fmla="*/ 91754 h 447424"/>
                <a:gd name="connsiteX46" fmla="*/ 169682 w 261682"/>
                <a:gd name="connsiteY46" fmla="*/ 85367 h 447424"/>
                <a:gd name="connsiteX47" fmla="*/ 180973 w 261682"/>
                <a:gd name="connsiteY47" fmla="*/ 93840 h 447424"/>
                <a:gd name="connsiteX48" fmla="*/ 176865 w 261682"/>
                <a:gd name="connsiteY48" fmla="*/ 97253 h 447424"/>
                <a:gd name="connsiteX49" fmla="*/ 183270 w 261682"/>
                <a:gd name="connsiteY49" fmla="*/ 102340 h 447424"/>
                <a:gd name="connsiteX50" fmla="*/ 179802 w 261682"/>
                <a:gd name="connsiteY50" fmla="*/ 106467 h 447424"/>
                <a:gd name="connsiteX51" fmla="*/ 171796 w 261682"/>
                <a:gd name="connsiteY51" fmla="*/ 99220 h 447424"/>
                <a:gd name="connsiteX52" fmla="*/ 170744 w 261682"/>
                <a:gd name="connsiteY52" fmla="*/ 105131 h 447424"/>
                <a:gd name="connsiteX53" fmla="*/ 163213 w 261682"/>
                <a:gd name="connsiteY53" fmla="*/ 99083 h 447424"/>
                <a:gd name="connsiteX54" fmla="*/ 164540 w 261682"/>
                <a:gd name="connsiteY54" fmla="*/ 104921 h 447424"/>
                <a:gd name="connsiteX55" fmla="*/ 156735 w 261682"/>
                <a:gd name="connsiteY55" fmla="*/ 108095 h 447424"/>
                <a:gd name="connsiteX56" fmla="*/ 172857 w 261682"/>
                <a:gd name="connsiteY56" fmla="*/ 110593 h 447424"/>
                <a:gd name="connsiteX57" fmla="*/ 175456 w 261682"/>
                <a:gd name="connsiteY57" fmla="*/ 110127 h 447424"/>
                <a:gd name="connsiteX58" fmla="*/ 178759 w 261682"/>
                <a:gd name="connsiteY58" fmla="*/ 111527 h 447424"/>
                <a:gd name="connsiteX59" fmla="*/ 170039 w 261682"/>
                <a:gd name="connsiteY59" fmla="*/ 114766 h 447424"/>
                <a:gd name="connsiteX60" fmla="*/ 162134 w 261682"/>
                <a:gd name="connsiteY60" fmla="*/ 124071 h 447424"/>
                <a:gd name="connsiteX61" fmla="*/ 170039 w 261682"/>
                <a:gd name="connsiteY61" fmla="*/ 124108 h 447424"/>
                <a:gd name="connsiteX62" fmla="*/ 174257 w 261682"/>
                <a:gd name="connsiteY62" fmla="*/ 123074 h 447424"/>
                <a:gd name="connsiteX63" fmla="*/ 176544 w 261682"/>
                <a:gd name="connsiteY63" fmla="*/ 123797 h 447424"/>
                <a:gd name="connsiteX64" fmla="*/ 166370 w 261682"/>
                <a:gd name="connsiteY64" fmla="*/ 131574 h 447424"/>
                <a:gd name="connsiteX65" fmla="*/ 171512 w 261682"/>
                <a:gd name="connsiteY65" fmla="*/ 138052 h 447424"/>
                <a:gd name="connsiteX66" fmla="*/ 162152 w 261682"/>
                <a:gd name="connsiteY66" fmla="*/ 137000 h 447424"/>
                <a:gd name="connsiteX67" fmla="*/ 172198 w 261682"/>
                <a:gd name="connsiteY67" fmla="*/ 145125 h 447424"/>
                <a:gd name="connsiteX68" fmla="*/ 165958 w 261682"/>
                <a:gd name="connsiteY68" fmla="*/ 150871 h 447424"/>
                <a:gd name="connsiteX69" fmla="*/ 166855 w 261682"/>
                <a:gd name="connsiteY69" fmla="*/ 154229 h 447424"/>
                <a:gd name="connsiteX70" fmla="*/ 169389 w 261682"/>
                <a:gd name="connsiteY70" fmla="*/ 154503 h 447424"/>
                <a:gd name="connsiteX71" fmla="*/ 163479 w 261682"/>
                <a:gd name="connsiteY71" fmla="*/ 159481 h 447424"/>
                <a:gd name="connsiteX72" fmla="*/ 169947 w 261682"/>
                <a:gd name="connsiteY72" fmla="*/ 160597 h 447424"/>
                <a:gd name="connsiteX73" fmla="*/ 167111 w 261682"/>
                <a:gd name="connsiteY73" fmla="*/ 164788 h 447424"/>
                <a:gd name="connsiteX74" fmla="*/ 176526 w 261682"/>
                <a:gd name="connsiteY74" fmla="*/ 164788 h 447424"/>
                <a:gd name="connsiteX75" fmla="*/ 170899 w 261682"/>
                <a:gd name="connsiteY75" fmla="*/ 170479 h 447424"/>
                <a:gd name="connsiteX76" fmla="*/ 178493 w 261682"/>
                <a:gd name="connsiteY76" fmla="*/ 172876 h 447424"/>
                <a:gd name="connsiteX77" fmla="*/ 177148 w 261682"/>
                <a:gd name="connsiteY77" fmla="*/ 178942 h 447424"/>
                <a:gd name="connsiteX78" fmla="*/ 184047 w 261682"/>
                <a:gd name="connsiteY78" fmla="*/ 175356 h 447424"/>
                <a:gd name="connsiteX79" fmla="*/ 186929 w 261682"/>
                <a:gd name="connsiteY79" fmla="*/ 183664 h 447424"/>
                <a:gd name="connsiteX80" fmla="*/ 189043 w 261682"/>
                <a:gd name="connsiteY80" fmla="*/ 190206 h 447424"/>
                <a:gd name="connsiteX81" fmla="*/ 194176 w 261682"/>
                <a:gd name="connsiteY81" fmla="*/ 179290 h 447424"/>
                <a:gd name="connsiteX82" fmla="*/ 199693 w 261682"/>
                <a:gd name="connsiteY82" fmla="*/ 180589 h 447424"/>
                <a:gd name="connsiteX83" fmla="*/ 196674 w 261682"/>
                <a:gd name="connsiteY83" fmla="*/ 191148 h 447424"/>
                <a:gd name="connsiteX84" fmla="*/ 210673 w 261682"/>
                <a:gd name="connsiteY84" fmla="*/ 184441 h 447424"/>
                <a:gd name="connsiteX85" fmla="*/ 208587 w 261682"/>
                <a:gd name="connsiteY85" fmla="*/ 191651 h 447424"/>
                <a:gd name="connsiteX86" fmla="*/ 196152 w 261682"/>
                <a:gd name="connsiteY86" fmla="*/ 198797 h 447424"/>
                <a:gd name="connsiteX87" fmla="*/ 205860 w 261682"/>
                <a:gd name="connsiteY87" fmla="*/ 198239 h 447424"/>
                <a:gd name="connsiteX88" fmla="*/ 208669 w 261682"/>
                <a:gd name="connsiteY88" fmla="*/ 195915 h 447424"/>
                <a:gd name="connsiteX89" fmla="*/ 210289 w 261682"/>
                <a:gd name="connsiteY89" fmla="*/ 202658 h 447424"/>
                <a:gd name="connsiteX90" fmla="*/ 213674 w 261682"/>
                <a:gd name="connsiteY90" fmla="*/ 200902 h 447424"/>
                <a:gd name="connsiteX91" fmla="*/ 213601 w 261682"/>
                <a:gd name="connsiteY91" fmla="*/ 208148 h 447424"/>
                <a:gd name="connsiteX92" fmla="*/ 216547 w 261682"/>
                <a:gd name="connsiteY92" fmla="*/ 205751 h 447424"/>
                <a:gd name="connsiteX93" fmla="*/ 220848 w 261682"/>
                <a:gd name="connsiteY93" fmla="*/ 207087 h 447424"/>
                <a:gd name="connsiteX94" fmla="*/ 219301 w 261682"/>
                <a:gd name="connsiteY94" fmla="*/ 199218 h 447424"/>
                <a:gd name="connsiteX95" fmla="*/ 224636 w 261682"/>
                <a:gd name="connsiteY95" fmla="*/ 199493 h 447424"/>
                <a:gd name="connsiteX96" fmla="*/ 225624 w 261682"/>
                <a:gd name="connsiteY96" fmla="*/ 210253 h 447424"/>
                <a:gd name="connsiteX97" fmla="*/ 233044 w 261682"/>
                <a:gd name="connsiteY97" fmla="*/ 204516 h 447424"/>
                <a:gd name="connsiteX98" fmla="*/ 231114 w 261682"/>
                <a:gd name="connsiteY98" fmla="*/ 214123 h 447424"/>
                <a:gd name="connsiteX99" fmla="*/ 234773 w 261682"/>
                <a:gd name="connsiteY99" fmla="*/ 222285 h 447424"/>
                <a:gd name="connsiteX100" fmla="*/ 239422 w 261682"/>
                <a:gd name="connsiteY100" fmla="*/ 223127 h 447424"/>
                <a:gd name="connsiteX101" fmla="*/ 242798 w 261682"/>
                <a:gd name="connsiteY101" fmla="*/ 219320 h 447424"/>
                <a:gd name="connsiteX102" fmla="*/ 242459 w 261682"/>
                <a:gd name="connsiteY102" fmla="*/ 230858 h 447424"/>
                <a:gd name="connsiteX103" fmla="*/ 238799 w 261682"/>
                <a:gd name="connsiteY103" fmla="*/ 239541 h 447424"/>
                <a:gd name="connsiteX104" fmla="*/ 228991 w 261682"/>
                <a:gd name="connsiteY104" fmla="*/ 258628 h 447424"/>
                <a:gd name="connsiteX105" fmla="*/ 188000 w 261682"/>
                <a:gd name="connsiteY105" fmla="*/ 271602 h 447424"/>
                <a:gd name="connsiteX106" fmla="*/ 206748 w 261682"/>
                <a:gd name="connsiteY106" fmla="*/ 272078 h 447424"/>
                <a:gd name="connsiteX107" fmla="*/ 214854 w 261682"/>
                <a:gd name="connsiteY107" fmla="*/ 273084 h 447424"/>
                <a:gd name="connsiteX108" fmla="*/ 235002 w 261682"/>
                <a:gd name="connsiteY108" fmla="*/ 273084 h 447424"/>
                <a:gd name="connsiteX109" fmla="*/ 256285 w 261682"/>
                <a:gd name="connsiteY109" fmla="*/ 273304 h 447424"/>
                <a:gd name="connsiteX110" fmla="*/ 256312 w 261682"/>
                <a:gd name="connsiteY110" fmla="*/ 273395 h 447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61682" h="447424">
                  <a:moveTo>
                    <a:pt x="256312" y="273395"/>
                  </a:moveTo>
                  <a:cubicBezTo>
                    <a:pt x="247107" y="330023"/>
                    <a:pt x="231480" y="387612"/>
                    <a:pt x="208193" y="447378"/>
                  </a:cubicBezTo>
                  <a:lnTo>
                    <a:pt x="208166" y="447378"/>
                  </a:lnTo>
                  <a:lnTo>
                    <a:pt x="686" y="447378"/>
                  </a:lnTo>
                  <a:lnTo>
                    <a:pt x="686" y="686"/>
                  </a:lnTo>
                  <a:lnTo>
                    <a:pt x="256037" y="686"/>
                  </a:lnTo>
                  <a:cubicBezTo>
                    <a:pt x="258160" y="15390"/>
                    <a:pt x="259578" y="26168"/>
                    <a:pt x="261088" y="40744"/>
                  </a:cubicBezTo>
                  <a:cubicBezTo>
                    <a:pt x="261088" y="40744"/>
                    <a:pt x="256715" y="42098"/>
                    <a:pt x="257126" y="45676"/>
                  </a:cubicBezTo>
                  <a:cubicBezTo>
                    <a:pt x="257584" y="49601"/>
                    <a:pt x="259313" y="50534"/>
                    <a:pt x="259313" y="50534"/>
                  </a:cubicBezTo>
                  <a:lnTo>
                    <a:pt x="257410" y="51440"/>
                  </a:lnTo>
                  <a:cubicBezTo>
                    <a:pt x="257410" y="51440"/>
                    <a:pt x="255305" y="48375"/>
                    <a:pt x="255296" y="48494"/>
                  </a:cubicBezTo>
                  <a:cubicBezTo>
                    <a:pt x="255296" y="45474"/>
                    <a:pt x="256568" y="40964"/>
                    <a:pt x="249660" y="42656"/>
                  </a:cubicBezTo>
                  <a:cubicBezTo>
                    <a:pt x="247272" y="47927"/>
                    <a:pt x="253466" y="49061"/>
                    <a:pt x="251847" y="52648"/>
                  </a:cubicBezTo>
                  <a:cubicBezTo>
                    <a:pt x="244518" y="53069"/>
                    <a:pt x="249660" y="47158"/>
                    <a:pt x="243841" y="50461"/>
                  </a:cubicBezTo>
                  <a:cubicBezTo>
                    <a:pt x="244225" y="48768"/>
                    <a:pt x="242999" y="44257"/>
                    <a:pt x="241160" y="44550"/>
                  </a:cubicBezTo>
                  <a:cubicBezTo>
                    <a:pt x="240364" y="47103"/>
                    <a:pt x="238424" y="51385"/>
                    <a:pt x="241297" y="53965"/>
                  </a:cubicBezTo>
                  <a:cubicBezTo>
                    <a:pt x="240391" y="54578"/>
                    <a:pt x="237683" y="54167"/>
                    <a:pt x="237052" y="53224"/>
                  </a:cubicBezTo>
                  <a:cubicBezTo>
                    <a:pt x="236201" y="51952"/>
                    <a:pt x="239010" y="49757"/>
                    <a:pt x="236750" y="45813"/>
                  </a:cubicBezTo>
                  <a:cubicBezTo>
                    <a:pt x="229997" y="48723"/>
                    <a:pt x="236265" y="55237"/>
                    <a:pt x="230684" y="57708"/>
                  </a:cubicBezTo>
                  <a:cubicBezTo>
                    <a:pt x="224562" y="56930"/>
                    <a:pt x="234234" y="51715"/>
                    <a:pt x="229339" y="47222"/>
                  </a:cubicBezTo>
                  <a:cubicBezTo>
                    <a:pt x="223858" y="48494"/>
                    <a:pt x="221726" y="54212"/>
                    <a:pt x="223968" y="57589"/>
                  </a:cubicBezTo>
                  <a:cubicBezTo>
                    <a:pt x="223849" y="60581"/>
                    <a:pt x="221515" y="62090"/>
                    <a:pt x="221122" y="64680"/>
                  </a:cubicBezTo>
                  <a:cubicBezTo>
                    <a:pt x="218368" y="64250"/>
                    <a:pt x="217197" y="63243"/>
                    <a:pt x="216877" y="62218"/>
                  </a:cubicBezTo>
                  <a:cubicBezTo>
                    <a:pt x="216529" y="60306"/>
                    <a:pt x="221881" y="59318"/>
                    <a:pt x="218295" y="55100"/>
                  </a:cubicBezTo>
                  <a:cubicBezTo>
                    <a:pt x="212457" y="56015"/>
                    <a:pt x="216328" y="65448"/>
                    <a:pt x="211679" y="60389"/>
                  </a:cubicBezTo>
                  <a:cubicBezTo>
                    <a:pt x="211185" y="58202"/>
                    <a:pt x="209694" y="56235"/>
                    <a:pt x="208559" y="55997"/>
                  </a:cubicBezTo>
                  <a:cubicBezTo>
                    <a:pt x="206336" y="57607"/>
                    <a:pt x="205293" y="60105"/>
                    <a:pt x="206729" y="62292"/>
                  </a:cubicBezTo>
                  <a:lnTo>
                    <a:pt x="209072" y="65384"/>
                  </a:lnTo>
                  <a:cubicBezTo>
                    <a:pt x="208770" y="65302"/>
                    <a:pt x="210078" y="67095"/>
                    <a:pt x="209776" y="67013"/>
                  </a:cubicBezTo>
                  <a:cubicBezTo>
                    <a:pt x="205906" y="63911"/>
                    <a:pt x="200736" y="61770"/>
                    <a:pt x="197461" y="65247"/>
                  </a:cubicBezTo>
                  <a:cubicBezTo>
                    <a:pt x="197882" y="68495"/>
                    <a:pt x="200700" y="68697"/>
                    <a:pt x="205128" y="69685"/>
                  </a:cubicBezTo>
                  <a:cubicBezTo>
                    <a:pt x="199529" y="70206"/>
                    <a:pt x="198476" y="72173"/>
                    <a:pt x="196646" y="73281"/>
                  </a:cubicBezTo>
                  <a:cubicBezTo>
                    <a:pt x="195997" y="69584"/>
                    <a:pt x="191669" y="69017"/>
                    <a:pt x="187606" y="68422"/>
                  </a:cubicBezTo>
                  <a:cubicBezTo>
                    <a:pt x="185356" y="68980"/>
                    <a:pt x="183873" y="67397"/>
                    <a:pt x="182821" y="68193"/>
                  </a:cubicBezTo>
                  <a:cubicBezTo>
                    <a:pt x="184523" y="72393"/>
                    <a:pt x="188622" y="75586"/>
                    <a:pt x="193590" y="76574"/>
                  </a:cubicBezTo>
                  <a:cubicBezTo>
                    <a:pt x="195832" y="76318"/>
                    <a:pt x="196125" y="76373"/>
                    <a:pt x="197671" y="75522"/>
                  </a:cubicBezTo>
                  <a:cubicBezTo>
                    <a:pt x="200672" y="76922"/>
                    <a:pt x="200316" y="77371"/>
                    <a:pt x="201102" y="79466"/>
                  </a:cubicBezTo>
                  <a:cubicBezTo>
                    <a:pt x="196747" y="81415"/>
                    <a:pt x="193234" y="78889"/>
                    <a:pt x="188887" y="80024"/>
                  </a:cubicBezTo>
                  <a:cubicBezTo>
                    <a:pt x="188897" y="80180"/>
                    <a:pt x="187744" y="80180"/>
                    <a:pt x="187689" y="79887"/>
                  </a:cubicBezTo>
                  <a:cubicBezTo>
                    <a:pt x="187753" y="79832"/>
                    <a:pt x="187186" y="78844"/>
                    <a:pt x="187241" y="78789"/>
                  </a:cubicBezTo>
                  <a:cubicBezTo>
                    <a:pt x="185365" y="75175"/>
                    <a:pt x="180305" y="76584"/>
                    <a:pt x="177633" y="77361"/>
                  </a:cubicBezTo>
                  <a:cubicBezTo>
                    <a:pt x="177240" y="80253"/>
                    <a:pt x="180159" y="82568"/>
                    <a:pt x="182556" y="83556"/>
                  </a:cubicBezTo>
                  <a:cubicBezTo>
                    <a:pt x="185795" y="84709"/>
                    <a:pt x="186856" y="83766"/>
                    <a:pt x="186856" y="83757"/>
                  </a:cubicBezTo>
                  <a:lnTo>
                    <a:pt x="188192" y="82558"/>
                  </a:lnTo>
                  <a:cubicBezTo>
                    <a:pt x="189601" y="87691"/>
                    <a:pt x="191431" y="87948"/>
                    <a:pt x="194185" y="90043"/>
                  </a:cubicBezTo>
                  <a:cubicBezTo>
                    <a:pt x="191175" y="91141"/>
                    <a:pt x="190059" y="92056"/>
                    <a:pt x="186271" y="91754"/>
                  </a:cubicBezTo>
                  <a:cubicBezTo>
                    <a:pt x="181998" y="85166"/>
                    <a:pt x="169197" y="82284"/>
                    <a:pt x="169682" y="85367"/>
                  </a:cubicBezTo>
                  <a:cubicBezTo>
                    <a:pt x="171512" y="92193"/>
                    <a:pt x="180973" y="93840"/>
                    <a:pt x="180973" y="93840"/>
                  </a:cubicBezTo>
                  <a:cubicBezTo>
                    <a:pt x="180973" y="93840"/>
                    <a:pt x="176023" y="95670"/>
                    <a:pt x="176865" y="97253"/>
                  </a:cubicBezTo>
                  <a:cubicBezTo>
                    <a:pt x="177697" y="98863"/>
                    <a:pt x="184184" y="99842"/>
                    <a:pt x="183270" y="102340"/>
                  </a:cubicBezTo>
                  <a:cubicBezTo>
                    <a:pt x="176508" y="99339"/>
                    <a:pt x="175209" y="100565"/>
                    <a:pt x="179802" y="106467"/>
                  </a:cubicBezTo>
                  <a:cubicBezTo>
                    <a:pt x="174120" y="106741"/>
                    <a:pt x="175392" y="100629"/>
                    <a:pt x="171796" y="99220"/>
                  </a:cubicBezTo>
                  <a:cubicBezTo>
                    <a:pt x="169197" y="101114"/>
                    <a:pt x="170744" y="105131"/>
                    <a:pt x="170744" y="105131"/>
                  </a:cubicBezTo>
                  <a:cubicBezTo>
                    <a:pt x="169435" y="104106"/>
                    <a:pt x="166031" y="98369"/>
                    <a:pt x="163213" y="99083"/>
                  </a:cubicBezTo>
                  <a:cubicBezTo>
                    <a:pt x="162298" y="99787"/>
                    <a:pt x="162298" y="102880"/>
                    <a:pt x="164540" y="104921"/>
                  </a:cubicBezTo>
                  <a:cubicBezTo>
                    <a:pt x="161804" y="105515"/>
                    <a:pt x="157403" y="105149"/>
                    <a:pt x="156735" y="108095"/>
                  </a:cubicBezTo>
                  <a:cubicBezTo>
                    <a:pt x="161182" y="111481"/>
                    <a:pt x="165885" y="111472"/>
                    <a:pt x="172857" y="110593"/>
                  </a:cubicBezTo>
                  <a:cubicBezTo>
                    <a:pt x="172857" y="110593"/>
                    <a:pt x="174129" y="110566"/>
                    <a:pt x="175456" y="110127"/>
                  </a:cubicBezTo>
                  <a:cubicBezTo>
                    <a:pt x="176782" y="109688"/>
                    <a:pt x="178759" y="111527"/>
                    <a:pt x="178759" y="111527"/>
                  </a:cubicBezTo>
                  <a:cubicBezTo>
                    <a:pt x="175328" y="112304"/>
                    <a:pt x="176782" y="113439"/>
                    <a:pt x="170039" y="114766"/>
                  </a:cubicBezTo>
                  <a:cubicBezTo>
                    <a:pt x="165610" y="116888"/>
                    <a:pt x="162134" y="119633"/>
                    <a:pt x="162134" y="124071"/>
                  </a:cubicBezTo>
                  <a:cubicBezTo>
                    <a:pt x="164879" y="125425"/>
                    <a:pt x="168218" y="126724"/>
                    <a:pt x="170039" y="124108"/>
                  </a:cubicBezTo>
                  <a:cubicBezTo>
                    <a:pt x="172985" y="119835"/>
                    <a:pt x="172198" y="123266"/>
                    <a:pt x="174257" y="123074"/>
                  </a:cubicBezTo>
                  <a:lnTo>
                    <a:pt x="176544" y="123797"/>
                  </a:lnTo>
                  <a:cubicBezTo>
                    <a:pt x="174687" y="128353"/>
                    <a:pt x="164320" y="128280"/>
                    <a:pt x="166370" y="131574"/>
                  </a:cubicBezTo>
                  <a:cubicBezTo>
                    <a:pt x="168346" y="134749"/>
                    <a:pt x="171512" y="138052"/>
                    <a:pt x="171512" y="138052"/>
                  </a:cubicBezTo>
                  <a:cubicBezTo>
                    <a:pt x="171512" y="138052"/>
                    <a:pt x="164220" y="134374"/>
                    <a:pt x="162152" y="137000"/>
                  </a:cubicBezTo>
                  <a:cubicBezTo>
                    <a:pt x="160230" y="139452"/>
                    <a:pt x="164540" y="143404"/>
                    <a:pt x="172198" y="145125"/>
                  </a:cubicBezTo>
                  <a:cubicBezTo>
                    <a:pt x="169591" y="146717"/>
                    <a:pt x="160395" y="145097"/>
                    <a:pt x="165958" y="150871"/>
                  </a:cubicBezTo>
                  <a:cubicBezTo>
                    <a:pt x="159343" y="153661"/>
                    <a:pt x="161502" y="155638"/>
                    <a:pt x="166855" y="154229"/>
                  </a:cubicBezTo>
                  <a:lnTo>
                    <a:pt x="169389" y="154503"/>
                  </a:lnTo>
                  <a:cubicBezTo>
                    <a:pt x="167816" y="155601"/>
                    <a:pt x="163085" y="157779"/>
                    <a:pt x="163479" y="159481"/>
                  </a:cubicBezTo>
                  <a:cubicBezTo>
                    <a:pt x="163753" y="161731"/>
                    <a:pt x="169097" y="158913"/>
                    <a:pt x="169947" y="160597"/>
                  </a:cubicBezTo>
                  <a:cubicBezTo>
                    <a:pt x="170323" y="163031"/>
                    <a:pt x="167367" y="164083"/>
                    <a:pt x="167111" y="164788"/>
                  </a:cubicBezTo>
                  <a:cubicBezTo>
                    <a:pt x="170899" y="167185"/>
                    <a:pt x="173122" y="161393"/>
                    <a:pt x="176526" y="164788"/>
                  </a:cubicBezTo>
                  <a:cubicBezTo>
                    <a:pt x="175218" y="167276"/>
                    <a:pt x="169728" y="166782"/>
                    <a:pt x="170899" y="170479"/>
                  </a:cubicBezTo>
                  <a:cubicBezTo>
                    <a:pt x="172994" y="172071"/>
                    <a:pt x="176398" y="171375"/>
                    <a:pt x="178493" y="172876"/>
                  </a:cubicBezTo>
                  <a:cubicBezTo>
                    <a:pt x="178493" y="172876"/>
                    <a:pt x="175703" y="178238"/>
                    <a:pt x="177148" y="178942"/>
                  </a:cubicBezTo>
                  <a:cubicBezTo>
                    <a:pt x="180168" y="180415"/>
                    <a:pt x="183004" y="175657"/>
                    <a:pt x="184047" y="175356"/>
                  </a:cubicBezTo>
                  <a:cubicBezTo>
                    <a:pt x="183270" y="181550"/>
                    <a:pt x="188494" y="179482"/>
                    <a:pt x="186929" y="183664"/>
                  </a:cubicBezTo>
                  <a:cubicBezTo>
                    <a:pt x="186865" y="185905"/>
                    <a:pt x="186719" y="189007"/>
                    <a:pt x="189043" y="190206"/>
                  </a:cubicBezTo>
                  <a:cubicBezTo>
                    <a:pt x="193828" y="188732"/>
                    <a:pt x="194286" y="184935"/>
                    <a:pt x="194176" y="179290"/>
                  </a:cubicBezTo>
                  <a:cubicBezTo>
                    <a:pt x="194139" y="177323"/>
                    <a:pt x="199693" y="180589"/>
                    <a:pt x="199693" y="180589"/>
                  </a:cubicBezTo>
                  <a:cubicBezTo>
                    <a:pt x="203070" y="183307"/>
                    <a:pt x="193966" y="185375"/>
                    <a:pt x="196674" y="191148"/>
                  </a:cubicBezTo>
                  <a:cubicBezTo>
                    <a:pt x="204378" y="192228"/>
                    <a:pt x="204378" y="185658"/>
                    <a:pt x="210673" y="184441"/>
                  </a:cubicBezTo>
                  <a:cubicBezTo>
                    <a:pt x="213418" y="186354"/>
                    <a:pt x="209502" y="189446"/>
                    <a:pt x="208587" y="191651"/>
                  </a:cubicBezTo>
                  <a:cubicBezTo>
                    <a:pt x="204662" y="193847"/>
                    <a:pt x="199885" y="191194"/>
                    <a:pt x="196152" y="198797"/>
                  </a:cubicBezTo>
                  <a:cubicBezTo>
                    <a:pt x="201496" y="200984"/>
                    <a:pt x="204049" y="199182"/>
                    <a:pt x="205860" y="198239"/>
                  </a:cubicBezTo>
                  <a:cubicBezTo>
                    <a:pt x="207562" y="197004"/>
                    <a:pt x="207361" y="196409"/>
                    <a:pt x="208669" y="195915"/>
                  </a:cubicBezTo>
                  <a:cubicBezTo>
                    <a:pt x="208797" y="198010"/>
                    <a:pt x="208276" y="201789"/>
                    <a:pt x="210289" y="202658"/>
                  </a:cubicBezTo>
                  <a:cubicBezTo>
                    <a:pt x="212045" y="202521"/>
                    <a:pt x="212201" y="201890"/>
                    <a:pt x="213674" y="200902"/>
                  </a:cubicBezTo>
                  <a:cubicBezTo>
                    <a:pt x="215220" y="202512"/>
                    <a:pt x="211204" y="206456"/>
                    <a:pt x="213601" y="208148"/>
                  </a:cubicBezTo>
                  <a:cubicBezTo>
                    <a:pt x="215861" y="207727"/>
                    <a:pt x="216547" y="205751"/>
                    <a:pt x="216547" y="205751"/>
                  </a:cubicBezTo>
                  <a:cubicBezTo>
                    <a:pt x="217920" y="207544"/>
                    <a:pt x="219448" y="207572"/>
                    <a:pt x="220848" y="207087"/>
                  </a:cubicBezTo>
                  <a:cubicBezTo>
                    <a:pt x="221616" y="205175"/>
                    <a:pt x="221790" y="200792"/>
                    <a:pt x="219301" y="199218"/>
                  </a:cubicBezTo>
                  <a:cubicBezTo>
                    <a:pt x="220482" y="197827"/>
                    <a:pt x="223373" y="200472"/>
                    <a:pt x="224636" y="199493"/>
                  </a:cubicBezTo>
                  <a:cubicBezTo>
                    <a:pt x="226996" y="202384"/>
                    <a:pt x="221689" y="207929"/>
                    <a:pt x="225624" y="210253"/>
                  </a:cubicBezTo>
                  <a:cubicBezTo>
                    <a:pt x="229421" y="209905"/>
                    <a:pt x="229247" y="206108"/>
                    <a:pt x="233044" y="204516"/>
                  </a:cubicBezTo>
                  <a:cubicBezTo>
                    <a:pt x="232385" y="208405"/>
                    <a:pt x="236869" y="211223"/>
                    <a:pt x="231114" y="214123"/>
                  </a:cubicBezTo>
                  <a:cubicBezTo>
                    <a:pt x="231114" y="217920"/>
                    <a:pt x="238177" y="216795"/>
                    <a:pt x="234773" y="222285"/>
                  </a:cubicBezTo>
                  <a:cubicBezTo>
                    <a:pt x="236082" y="224481"/>
                    <a:pt x="237848" y="223529"/>
                    <a:pt x="239422" y="223127"/>
                  </a:cubicBezTo>
                  <a:lnTo>
                    <a:pt x="242798" y="219320"/>
                  </a:lnTo>
                  <a:cubicBezTo>
                    <a:pt x="241883" y="222422"/>
                    <a:pt x="241544" y="227271"/>
                    <a:pt x="242459" y="230858"/>
                  </a:cubicBezTo>
                  <a:cubicBezTo>
                    <a:pt x="241288" y="233759"/>
                    <a:pt x="244070" y="237052"/>
                    <a:pt x="238799" y="239541"/>
                  </a:cubicBezTo>
                  <a:cubicBezTo>
                    <a:pt x="237363" y="246733"/>
                    <a:pt x="237363" y="254034"/>
                    <a:pt x="228991" y="258628"/>
                  </a:cubicBezTo>
                  <a:cubicBezTo>
                    <a:pt x="224270" y="267512"/>
                    <a:pt x="194542" y="262818"/>
                    <a:pt x="188000" y="271602"/>
                  </a:cubicBezTo>
                  <a:cubicBezTo>
                    <a:pt x="189574" y="273203"/>
                    <a:pt x="204790" y="272682"/>
                    <a:pt x="206748" y="272078"/>
                  </a:cubicBezTo>
                  <a:cubicBezTo>
                    <a:pt x="209621" y="270678"/>
                    <a:pt x="211844" y="273185"/>
                    <a:pt x="214854" y="273084"/>
                  </a:cubicBezTo>
                  <a:cubicBezTo>
                    <a:pt x="221525" y="273084"/>
                    <a:pt x="229512" y="270888"/>
                    <a:pt x="235002" y="273084"/>
                  </a:cubicBezTo>
                  <a:cubicBezTo>
                    <a:pt x="242752" y="273002"/>
                    <a:pt x="249303" y="273276"/>
                    <a:pt x="256285" y="273304"/>
                  </a:cubicBezTo>
                  <a:lnTo>
                    <a:pt x="256312" y="273395"/>
                  </a:lnTo>
                  <a:close/>
                </a:path>
              </a:pathLst>
            </a:custGeom>
            <a:solidFill>
              <a:srgbClr val="2F469C"/>
            </a:solidFill>
            <a:ln w="9525" cap="flat">
              <a:noFill/>
              <a:prstDash val="solid"/>
              <a:miter/>
            </a:ln>
          </p:spPr>
          <p:txBody>
            <a:bodyPr rtlCol="0" anchor="ctr"/>
            <a:lstStyle/>
            <a:p>
              <a:endParaRPr lang="en-US"/>
            </a:p>
          </p:txBody>
        </p:sp>
        <p:sp>
          <p:nvSpPr>
            <p:cNvPr id="26" name="Freeform: Shape 19">
              <a:extLst>
                <a:ext uri="{FF2B5EF4-FFF2-40B4-BE49-F238E27FC236}">
                  <a16:creationId xmlns:a16="http://schemas.microsoft.com/office/drawing/2014/main" id="{7D8FAF4F-E2DA-554E-A799-F10E3CF4A3AF}"/>
                </a:ext>
              </a:extLst>
            </p:cNvPr>
            <p:cNvSpPr/>
            <p:nvPr/>
          </p:nvSpPr>
          <p:spPr>
            <a:xfrm>
              <a:off x="11577290" y="6472094"/>
              <a:ext cx="84178" cy="81433"/>
            </a:xfrm>
            <a:custGeom>
              <a:avLst/>
              <a:gdLst>
                <a:gd name="connsiteX0" fmla="*/ 42244 w 84177"/>
                <a:gd name="connsiteY0" fmla="*/ 64826 h 81433"/>
                <a:gd name="connsiteX1" fmla="*/ 21712 w 84177"/>
                <a:gd name="connsiteY1" fmla="*/ 40469 h 81433"/>
                <a:gd name="connsiteX2" fmla="*/ 42244 w 84177"/>
                <a:gd name="connsiteY2" fmla="*/ 16982 h 81433"/>
                <a:gd name="connsiteX3" fmla="*/ 62474 w 84177"/>
                <a:gd name="connsiteY3" fmla="*/ 40469 h 81433"/>
                <a:gd name="connsiteX4" fmla="*/ 42244 w 84177"/>
                <a:gd name="connsiteY4" fmla="*/ 64826 h 81433"/>
                <a:gd name="connsiteX5" fmla="*/ 42244 w 84177"/>
                <a:gd name="connsiteY5" fmla="*/ 686 h 81433"/>
                <a:gd name="connsiteX6" fmla="*/ 686 w 84177"/>
                <a:gd name="connsiteY6" fmla="*/ 40469 h 81433"/>
                <a:gd name="connsiteX7" fmla="*/ 42244 w 84177"/>
                <a:gd name="connsiteY7" fmla="*/ 81131 h 81433"/>
                <a:gd name="connsiteX8" fmla="*/ 83491 w 84177"/>
                <a:gd name="connsiteY8" fmla="*/ 40469 h 81433"/>
                <a:gd name="connsiteX9" fmla="*/ 42244 w 84177"/>
                <a:gd name="connsiteY9" fmla="*/ 686 h 81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4177" h="81433">
                  <a:moveTo>
                    <a:pt x="42244" y="64826"/>
                  </a:moveTo>
                  <a:cubicBezTo>
                    <a:pt x="29179" y="64826"/>
                    <a:pt x="21712" y="54432"/>
                    <a:pt x="21712" y="40469"/>
                  </a:cubicBezTo>
                  <a:cubicBezTo>
                    <a:pt x="21712" y="26351"/>
                    <a:pt x="28401" y="16982"/>
                    <a:pt x="42244" y="16982"/>
                  </a:cubicBezTo>
                  <a:cubicBezTo>
                    <a:pt x="55777" y="16982"/>
                    <a:pt x="62474" y="25601"/>
                    <a:pt x="62474" y="40469"/>
                  </a:cubicBezTo>
                  <a:cubicBezTo>
                    <a:pt x="62474" y="54276"/>
                    <a:pt x="55942" y="64826"/>
                    <a:pt x="42244" y="64826"/>
                  </a:cubicBezTo>
                  <a:moveTo>
                    <a:pt x="42244" y="686"/>
                  </a:moveTo>
                  <a:cubicBezTo>
                    <a:pt x="17503" y="686"/>
                    <a:pt x="686" y="16396"/>
                    <a:pt x="686" y="40469"/>
                  </a:cubicBezTo>
                  <a:cubicBezTo>
                    <a:pt x="686" y="64085"/>
                    <a:pt x="17815" y="81131"/>
                    <a:pt x="42244" y="81131"/>
                  </a:cubicBezTo>
                  <a:cubicBezTo>
                    <a:pt x="66985" y="81131"/>
                    <a:pt x="83491" y="62896"/>
                    <a:pt x="83491" y="40469"/>
                  </a:cubicBezTo>
                  <a:cubicBezTo>
                    <a:pt x="83491" y="16845"/>
                    <a:pt x="66839" y="686"/>
                    <a:pt x="42244" y="686"/>
                  </a:cubicBezTo>
                </a:path>
              </a:pathLst>
            </a:custGeom>
            <a:solidFill>
              <a:srgbClr val="FFFFFF"/>
            </a:solidFill>
            <a:ln w="9525" cap="flat">
              <a:noFill/>
              <a:prstDash val="solid"/>
              <a:miter/>
            </a:ln>
          </p:spPr>
          <p:txBody>
            <a:bodyPr rtlCol="0" anchor="ctr"/>
            <a:lstStyle/>
            <a:p>
              <a:endParaRPr lang="en-US"/>
            </a:p>
          </p:txBody>
        </p:sp>
        <p:sp>
          <p:nvSpPr>
            <p:cNvPr id="27" name="Freeform: Shape 20">
              <a:extLst>
                <a:ext uri="{FF2B5EF4-FFF2-40B4-BE49-F238E27FC236}">
                  <a16:creationId xmlns:a16="http://schemas.microsoft.com/office/drawing/2014/main" id="{D8068F6F-41F2-9543-BBF3-0ED059912615}"/>
                </a:ext>
              </a:extLst>
            </p:cNvPr>
            <p:cNvSpPr/>
            <p:nvPr/>
          </p:nvSpPr>
          <p:spPr>
            <a:xfrm>
              <a:off x="11671011" y="6472094"/>
              <a:ext cx="57643" cy="81433"/>
            </a:xfrm>
            <a:custGeom>
              <a:avLst/>
              <a:gdLst>
                <a:gd name="connsiteX0" fmla="*/ 49491 w 57643"/>
                <a:gd name="connsiteY0" fmla="*/ 17275 h 81433"/>
                <a:gd name="connsiteX1" fmla="*/ 35629 w 57643"/>
                <a:gd name="connsiteY1" fmla="*/ 15491 h 81433"/>
                <a:gd name="connsiteX2" fmla="*/ 21703 w 57643"/>
                <a:gd name="connsiteY2" fmla="*/ 21438 h 81433"/>
                <a:gd name="connsiteX3" fmla="*/ 38118 w 57643"/>
                <a:gd name="connsiteY3" fmla="*/ 34376 h 81433"/>
                <a:gd name="connsiteX4" fmla="*/ 57735 w 57643"/>
                <a:gd name="connsiteY4" fmla="*/ 58165 h 81433"/>
                <a:gd name="connsiteX5" fmla="*/ 24796 w 57643"/>
                <a:gd name="connsiteY5" fmla="*/ 81140 h 81433"/>
                <a:gd name="connsiteX6" fmla="*/ 2077 w 57643"/>
                <a:gd name="connsiteY6" fmla="*/ 77727 h 81433"/>
                <a:gd name="connsiteX7" fmla="*/ 2077 w 57643"/>
                <a:gd name="connsiteY7" fmla="*/ 61432 h 81433"/>
                <a:gd name="connsiteX8" fmla="*/ 25574 w 57643"/>
                <a:gd name="connsiteY8" fmla="*/ 66336 h 81433"/>
                <a:gd name="connsiteX9" fmla="*/ 36718 w 57643"/>
                <a:gd name="connsiteY9" fmla="*/ 58751 h 81433"/>
                <a:gd name="connsiteX10" fmla="*/ 20459 w 57643"/>
                <a:gd name="connsiteY10" fmla="*/ 45968 h 81433"/>
                <a:gd name="connsiteX11" fmla="*/ 686 w 57643"/>
                <a:gd name="connsiteY11" fmla="*/ 21429 h 81433"/>
                <a:gd name="connsiteX12" fmla="*/ 32070 w 57643"/>
                <a:gd name="connsiteY12" fmla="*/ 686 h 81433"/>
                <a:gd name="connsiteX13" fmla="*/ 49491 w 57643"/>
                <a:gd name="connsiteY13" fmla="*/ 1967 h 81433"/>
                <a:gd name="connsiteX14" fmla="*/ 49491 w 57643"/>
                <a:gd name="connsiteY14" fmla="*/ 17275 h 81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7643" h="81433">
                  <a:moveTo>
                    <a:pt x="49491" y="17275"/>
                  </a:moveTo>
                  <a:cubicBezTo>
                    <a:pt x="44815" y="16534"/>
                    <a:pt x="40305" y="15491"/>
                    <a:pt x="35629" y="15491"/>
                  </a:cubicBezTo>
                  <a:cubicBezTo>
                    <a:pt x="27431" y="15491"/>
                    <a:pt x="21703" y="17421"/>
                    <a:pt x="21703" y="21438"/>
                  </a:cubicBezTo>
                  <a:cubicBezTo>
                    <a:pt x="21703" y="26049"/>
                    <a:pt x="29444" y="29764"/>
                    <a:pt x="38118" y="34376"/>
                  </a:cubicBezTo>
                  <a:cubicBezTo>
                    <a:pt x="46371" y="38841"/>
                    <a:pt x="57735" y="44779"/>
                    <a:pt x="57735" y="58165"/>
                  </a:cubicBezTo>
                  <a:cubicBezTo>
                    <a:pt x="57735" y="72860"/>
                    <a:pt x="44660" y="81140"/>
                    <a:pt x="24796" y="81140"/>
                  </a:cubicBezTo>
                  <a:cubicBezTo>
                    <a:pt x="15774" y="81140"/>
                    <a:pt x="9552" y="79365"/>
                    <a:pt x="2077" y="77727"/>
                  </a:cubicBezTo>
                  <a:lnTo>
                    <a:pt x="2077" y="61432"/>
                  </a:lnTo>
                  <a:cubicBezTo>
                    <a:pt x="7841" y="63216"/>
                    <a:pt x="17183" y="66336"/>
                    <a:pt x="25574" y="66336"/>
                  </a:cubicBezTo>
                  <a:cubicBezTo>
                    <a:pt x="31137" y="66336"/>
                    <a:pt x="36718" y="63801"/>
                    <a:pt x="36718" y="58751"/>
                  </a:cubicBezTo>
                  <a:cubicBezTo>
                    <a:pt x="36718" y="54130"/>
                    <a:pt x="30057" y="51312"/>
                    <a:pt x="20459" y="45968"/>
                  </a:cubicBezTo>
                  <a:cubicBezTo>
                    <a:pt x="11739" y="41650"/>
                    <a:pt x="686" y="32729"/>
                    <a:pt x="686" y="21429"/>
                  </a:cubicBezTo>
                  <a:cubicBezTo>
                    <a:pt x="686" y="8079"/>
                    <a:pt x="14072" y="686"/>
                    <a:pt x="32070" y="686"/>
                  </a:cubicBezTo>
                  <a:cubicBezTo>
                    <a:pt x="37962" y="686"/>
                    <a:pt x="43727" y="1281"/>
                    <a:pt x="49491" y="1967"/>
                  </a:cubicBezTo>
                  <a:lnTo>
                    <a:pt x="49491" y="17275"/>
                  </a:lnTo>
                  <a:close/>
                </a:path>
              </a:pathLst>
            </a:custGeom>
            <a:solidFill>
              <a:srgbClr val="FFFFFF"/>
            </a:solidFill>
            <a:ln w="9525" cap="flat">
              <a:noFill/>
              <a:prstDash val="solid"/>
              <a:miter/>
            </a:ln>
          </p:spPr>
          <p:txBody>
            <a:bodyPr rtlCol="0" anchor="ctr"/>
            <a:lstStyle/>
            <a:p>
              <a:endParaRPr lang="en-US"/>
            </a:p>
          </p:txBody>
        </p:sp>
        <p:sp>
          <p:nvSpPr>
            <p:cNvPr id="28" name="Freeform: Shape 21">
              <a:extLst>
                <a:ext uri="{FF2B5EF4-FFF2-40B4-BE49-F238E27FC236}">
                  <a16:creationId xmlns:a16="http://schemas.microsoft.com/office/drawing/2014/main" id="{2F99224E-905D-5F4C-9026-F12446185CA4}"/>
                </a:ext>
              </a:extLst>
            </p:cNvPr>
            <p:cNvSpPr/>
            <p:nvPr/>
          </p:nvSpPr>
          <p:spPr>
            <a:xfrm>
              <a:off x="11370524" y="6444196"/>
              <a:ext cx="30194" cy="107052"/>
            </a:xfrm>
            <a:custGeom>
              <a:avLst/>
              <a:gdLst>
                <a:gd name="connsiteX0" fmla="*/ 3029 w 30194"/>
                <a:gd name="connsiteY0" fmla="*/ 106458 h 107052"/>
                <a:gd name="connsiteX1" fmla="*/ 3806 w 30194"/>
                <a:gd name="connsiteY1" fmla="*/ 79127 h 107052"/>
                <a:gd name="connsiteX2" fmla="*/ 3806 w 30194"/>
                <a:gd name="connsiteY2" fmla="*/ 37825 h 107052"/>
                <a:gd name="connsiteX3" fmla="*/ 686 w 30194"/>
                <a:gd name="connsiteY3" fmla="*/ 686 h 107052"/>
                <a:gd name="connsiteX4" fmla="*/ 27971 w 30194"/>
                <a:gd name="connsiteY4" fmla="*/ 686 h 107052"/>
                <a:gd name="connsiteX5" fmla="*/ 27193 w 30194"/>
                <a:gd name="connsiteY5" fmla="*/ 30688 h 107052"/>
                <a:gd name="connsiteX6" fmla="*/ 27193 w 30194"/>
                <a:gd name="connsiteY6" fmla="*/ 69319 h 107052"/>
                <a:gd name="connsiteX7" fmla="*/ 30304 w 30194"/>
                <a:gd name="connsiteY7" fmla="*/ 106458 h 107052"/>
                <a:gd name="connsiteX8" fmla="*/ 3029 w 30194"/>
                <a:gd name="connsiteY8" fmla="*/ 106458 h 107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194" h="107052">
                  <a:moveTo>
                    <a:pt x="3029" y="106458"/>
                  </a:moveTo>
                  <a:cubicBezTo>
                    <a:pt x="3486" y="97848"/>
                    <a:pt x="3806" y="91159"/>
                    <a:pt x="3806" y="79127"/>
                  </a:cubicBezTo>
                  <a:lnTo>
                    <a:pt x="3806" y="37825"/>
                  </a:lnTo>
                  <a:cubicBezTo>
                    <a:pt x="3806" y="22975"/>
                    <a:pt x="2873" y="11684"/>
                    <a:pt x="686" y="686"/>
                  </a:cubicBezTo>
                  <a:lnTo>
                    <a:pt x="27971" y="686"/>
                  </a:lnTo>
                  <a:cubicBezTo>
                    <a:pt x="27971" y="8262"/>
                    <a:pt x="27193" y="18812"/>
                    <a:pt x="27193" y="30688"/>
                  </a:cubicBezTo>
                  <a:lnTo>
                    <a:pt x="27193" y="69319"/>
                  </a:lnTo>
                  <a:cubicBezTo>
                    <a:pt x="27193" y="80161"/>
                    <a:pt x="28895" y="96356"/>
                    <a:pt x="30304" y="106458"/>
                  </a:cubicBezTo>
                  <a:lnTo>
                    <a:pt x="3029" y="106458"/>
                  </a:lnTo>
                  <a:close/>
                </a:path>
              </a:pathLst>
            </a:custGeom>
            <a:solidFill>
              <a:srgbClr val="FFFFFF"/>
            </a:solidFill>
            <a:ln w="9525" cap="flat">
              <a:noFill/>
              <a:prstDash val="solid"/>
              <a:miter/>
            </a:ln>
          </p:spPr>
          <p:txBody>
            <a:bodyPr rtlCol="0" anchor="ctr"/>
            <a:lstStyle/>
            <a:p>
              <a:endParaRPr lang="en-US"/>
            </a:p>
          </p:txBody>
        </p:sp>
        <p:sp>
          <p:nvSpPr>
            <p:cNvPr id="29" name="Freeform: Shape 22">
              <a:extLst>
                <a:ext uri="{FF2B5EF4-FFF2-40B4-BE49-F238E27FC236}">
                  <a16:creationId xmlns:a16="http://schemas.microsoft.com/office/drawing/2014/main" id="{70F8F926-6F7B-FE4B-90CA-A8F1CDAE4933}"/>
                </a:ext>
              </a:extLst>
            </p:cNvPr>
            <p:cNvSpPr/>
            <p:nvPr/>
          </p:nvSpPr>
          <p:spPr>
            <a:xfrm>
              <a:off x="11415257" y="6472094"/>
              <a:ext cx="86923" cy="112542"/>
            </a:xfrm>
            <a:custGeom>
              <a:avLst/>
              <a:gdLst>
                <a:gd name="connsiteX0" fmla="*/ 45447 w 86922"/>
                <a:gd name="connsiteY0" fmla="*/ 64826 h 112542"/>
                <a:gd name="connsiteX1" fmla="*/ 24851 w 86922"/>
                <a:gd name="connsiteY1" fmla="*/ 42611 h 112542"/>
                <a:gd name="connsiteX2" fmla="*/ 44504 w 86922"/>
                <a:gd name="connsiteY2" fmla="*/ 16982 h 112542"/>
                <a:gd name="connsiteX3" fmla="*/ 65421 w 86922"/>
                <a:gd name="connsiteY3" fmla="*/ 42537 h 112542"/>
                <a:gd name="connsiteX4" fmla="*/ 45447 w 86922"/>
                <a:gd name="connsiteY4" fmla="*/ 64826 h 112542"/>
                <a:gd name="connsiteX5" fmla="*/ 49665 w 86922"/>
                <a:gd name="connsiteY5" fmla="*/ 686 h 112542"/>
                <a:gd name="connsiteX6" fmla="*/ 23295 w 86922"/>
                <a:gd name="connsiteY6" fmla="*/ 13432 h 112542"/>
                <a:gd name="connsiteX7" fmla="*/ 20486 w 86922"/>
                <a:gd name="connsiteY7" fmla="*/ 2626 h 112542"/>
                <a:gd name="connsiteX8" fmla="*/ 686 w 86922"/>
                <a:gd name="connsiteY8" fmla="*/ 4117 h 112542"/>
                <a:gd name="connsiteX9" fmla="*/ 5362 w 86922"/>
                <a:gd name="connsiteY9" fmla="*/ 42620 h 112542"/>
                <a:gd name="connsiteX10" fmla="*/ 5362 w 86922"/>
                <a:gd name="connsiteY10" fmla="*/ 73720 h 112542"/>
                <a:gd name="connsiteX11" fmla="*/ 2251 w 86922"/>
                <a:gd name="connsiteY11" fmla="*/ 112460 h 112542"/>
                <a:gd name="connsiteX12" fmla="*/ 27971 w 86922"/>
                <a:gd name="connsiteY12" fmla="*/ 110969 h 112542"/>
                <a:gd name="connsiteX13" fmla="*/ 26406 w 86922"/>
                <a:gd name="connsiteY13" fmla="*/ 82623 h 112542"/>
                <a:gd name="connsiteX14" fmla="*/ 26406 w 86922"/>
                <a:gd name="connsiteY14" fmla="*/ 73720 h 112542"/>
                <a:gd name="connsiteX15" fmla="*/ 50589 w 86922"/>
                <a:gd name="connsiteY15" fmla="*/ 81140 h 112542"/>
                <a:gd name="connsiteX16" fmla="*/ 86438 w 86922"/>
                <a:gd name="connsiteY16" fmla="*/ 42400 h 112542"/>
                <a:gd name="connsiteX17" fmla="*/ 49665 w 86922"/>
                <a:gd name="connsiteY17" fmla="*/ 686 h 112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6922" h="112542">
                  <a:moveTo>
                    <a:pt x="45447" y="64826"/>
                  </a:moveTo>
                  <a:cubicBezTo>
                    <a:pt x="32344" y="64826"/>
                    <a:pt x="24851" y="57278"/>
                    <a:pt x="24851" y="42611"/>
                  </a:cubicBezTo>
                  <a:cubicBezTo>
                    <a:pt x="24851" y="27385"/>
                    <a:pt x="31246" y="16982"/>
                    <a:pt x="44504" y="16982"/>
                  </a:cubicBezTo>
                  <a:cubicBezTo>
                    <a:pt x="56838" y="16982"/>
                    <a:pt x="65421" y="27532"/>
                    <a:pt x="65421" y="42537"/>
                  </a:cubicBezTo>
                  <a:cubicBezTo>
                    <a:pt x="65421" y="55923"/>
                    <a:pt x="58714" y="64826"/>
                    <a:pt x="45447" y="64826"/>
                  </a:cubicBezTo>
                  <a:moveTo>
                    <a:pt x="49665" y="686"/>
                  </a:moveTo>
                  <a:cubicBezTo>
                    <a:pt x="34531" y="686"/>
                    <a:pt x="28291" y="7951"/>
                    <a:pt x="23295" y="13432"/>
                  </a:cubicBezTo>
                  <a:cubicBezTo>
                    <a:pt x="22216" y="9452"/>
                    <a:pt x="21731" y="6039"/>
                    <a:pt x="20486" y="2626"/>
                  </a:cubicBezTo>
                  <a:lnTo>
                    <a:pt x="686" y="4117"/>
                  </a:lnTo>
                  <a:cubicBezTo>
                    <a:pt x="3184" y="17156"/>
                    <a:pt x="5362" y="29298"/>
                    <a:pt x="5362" y="42620"/>
                  </a:cubicBezTo>
                  <a:lnTo>
                    <a:pt x="5362" y="73720"/>
                  </a:lnTo>
                  <a:cubicBezTo>
                    <a:pt x="5362" y="84700"/>
                    <a:pt x="3029" y="105332"/>
                    <a:pt x="2251" y="112460"/>
                  </a:cubicBezTo>
                  <a:lnTo>
                    <a:pt x="27971" y="110969"/>
                  </a:lnTo>
                  <a:cubicBezTo>
                    <a:pt x="26406" y="99559"/>
                    <a:pt x="26406" y="86786"/>
                    <a:pt x="26406" y="82623"/>
                  </a:cubicBezTo>
                  <a:lnTo>
                    <a:pt x="26406" y="73720"/>
                  </a:lnTo>
                  <a:cubicBezTo>
                    <a:pt x="32024" y="76986"/>
                    <a:pt x="37953" y="81140"/>
                    <a:pt x="50589" y="81140"/>
                  </a:cubicBezTo>
                  <a:cubicBezTo>
                    <a:pt x="71954" y="81140"/>
                    <a:pt x="86438" y="64835"/>
                    <a:pt x="86438" y="42400"/>
                  </a:cubicBezTo>
                  <a:cubicBezTo>
                    <a:pt x="86438" y="18034"/>
                    <a:pt x="71496" y="686"/>
                    <a:pt x="49665" y="686"/>
                  </a:cubicBezTo>
                </a:path>
              </a:pathLst>
            </a:custGeom>
            <a:solidFill>
              <a:srgbClr val="FFFFFF"/>
            </a:solidFill>
            <a:ln w="9525" cap="flat">
              <a:noFill/>
              <a:prstDash val="solid"/>
              <a:miter/>
            </a:ln>
          </p:spPr>
          <p:txBody>
            <a:bodyPr rtlCol="0" anchor="ctr"/>
            <a:lstStyle/>
            <a:p>
              <a:endParaRPr lang="en-US"/>
            </a:p>
          </p:txBody>
        </p:sp>
        <p:sp>
          <p:nvSpPr>
            <p:cNvPr id="30" name="Freeform: Shape 23">
              <a:extLst>
                <a:ext uri="{FF2B5EF4-FFF2-40B4-BE49-F238E27FC236}">
                  <a16:creationId xmlns:a16="http://schemas.microsoft.com/office/drawing/2014/main" id="{5E1D815B-6B93-274B-985D-FCBF0DEE42D2}"/>
                </a:ext>
              </a:extLst>
            </p:cNvPr>
            <p:cNvSpPr/>
            <p:nvPr/>
          </p:nvSpPr>
          <p:spPr>
            <a:xfrm>
              <a:off x="11511348" y="6472094"/>
              <a:ext cx="57643" cy="81433"/>
            </a:xfrm>
            <a:custGeom>
              <a:avLst/>
              <a:gdLst>
                <a:gd name="connsiteX0" fmla="*/ 47817 w 57643"/>
                <a:gd name="connsiteY0" fmla="*/ 17046 h 81433"/>
                <a:gd name="connsiteX1" fmla="*/ 35647 w 57643"/>
                <a:gd name="connsiteY1" fmla="*/ 15481 h 81433"/>
                <a:gd name="connsiteX2" fmla="*/ 21712 w 57643"/>
                <a:gd name="connsiteY2" fmla="*/ 21429 h 81433"/>
                <a:gd name="connsiteX3" fmla="*/ 38127 w 57643"/>
                <a:gd name="connsiteY3" fmla="*/ 34367 h 81433"/>
                <a:gd name="connsiteX4" fmla="*/ 57753 w 57643"/>
                <a:gd name="connsiteY4" fmla="*/ 58156 h 81433"/>
                <a:gd name="connsiteX5" fmla="*/ 24805 w 57643"/>
                <a:gd name="connsiteY5" fmla="*/ 81131 h 81433"/>
                <a:gd name="connsiteX6" fmla="*/ 2086 w 57643"/>
                <a:gd name="connsiteY6" fmla="*/ 77727 h 81433"/>
                <a:gd name="connsiteX7" fmla="*/ 2086 w 57643"/>
                <a:gd name="connsiteY7" fmla="*/ 61432 h 81433"/>
                <a:gd name="connsiteX8" fmla="*/ 25583 w 57643"/>
                <a:gd name="connsiteY8" fmla="*/ 66336 h 81433"/>
                <a:gd name="connsiteX9" fmla="*/ 36727 w 57643"/>
                <a:gd name="connsiteY9" fmla="*/ 58751 h 81433"/>
                <a:gd name="connsiteX10" fmla="*/ 20468 w 57643"/>
                <a:gd name="connsiteY10" fmla="*/ 45968 h 81433"/>
                <a:gd name="connsiteX11" fmla="*/ 686 w 57643"/>
                <a:gd name="connsiteY11" fmla="*/ 21429 h 81433"/>
                <a:gd name="connsiteX12" fmla="*/ 32088 w 57643"/>
                <a:gd name="connsiteY12" fmla="*/ 686 h 81433"/>
                <a:gd name="connsiteX13" fmla="*/ 50836 w 57643"/>
                <a:gd name="connsiteY13" fmla="*/ 2242 h 81433"/>
                <a:gd name="connsiteX14" fmla="*/ 47817 w 57643"/>
                <a:gd name="connsiteY14" fmla="*/ 17046 h 81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7643" h="81433">
                  <a:moveTo>
                    <a:pt x="47817" y="17046"/>
                  </a:moveTo>
                  <a:cubicBezTo>
                    <a:pt x="43141" y="16305"/>
                    <a:pt x="40314" y="15481"/>
                    <a:pt x="35647" y="15481"/>
                  </a:cubicBezTo>
                  <a:cubicBezTo>
                    <a:pt x="27440" y="15481"/>
                    <a:pt x="21712" y="17430"/>
                    <a:pt x="21712" y="21429"/>
                  </a:cubicBezTo>
                  <a:cubicBezTo>
                    <a:pt x="21712" y="26049"/>
                    <a:pt x="29462" y="29755"/>
                    <a:pt x="38127" y="34367"/>
                  </a:cubicBezTo>
                  <a:cubicBezTo>
                    <a:pt x="46380" y="38832"/>
                    <a:pt x="57753" y="44770"/>
                    <a:pt x="57753" y="58156"/>
                  </a:cubicBezTo>
                  <a:cubicBezTo>
                    <a:pt x="57753" y="72851"/>
                    <a:pt x="44669" y="81131"/>
                    <a:pt x="24805" y="81131"/>
                  </a:cubicBezTo>
                  <a:cubicBezTo>
                    <a:pt x="15783" y="81131"/>
                    <a:pt x="9562" y="79356"/>
                    <a:pt x="2086" y="77727"/>
                  </a:cubicBezTo>
                  <a:lnTo>
                    <a:pt x="2086" y="61432"/>
                  </a:lnTo>
                  <a:cubicBezTo>
                    <a:pt x="7851" y="63216"/>
                    <a:pt x="17202" y="66336"/>
                    <a:pt x="25583" y="66336"/>
                  </a:cubicBezTo>
                  <a:cubicBezTo>
                    <a:pt x="31155" y="66336"/>
                    <a:pt x="36727" y="63801"/>
                    <a:pt x="36727" y="58751"/>
                  </a:cubicBezTo>
                  <a:cubicBezTo>
                    <a:pt x="36727" y="54148"/>
                    <a:pt x="30066" y="51312"/>
                    <a:pt x="20468" y="45968"/>
                  </a:cubicBezTo>
                  <a:cubicBezTo>
                    <a:pt x="11748" y="41659"/>
                    <a:pt x="686" y="32729"/>
                    <a:pt x="686" y="21429"/>
                  </a:cubicBezTo>
                  <a:cubicBezTo>
                    <a:pt x="686" y="8079"/>
                    <a:pt x="14072" y="686"/>
                    <a:pt x="32088" y="686"/>
                  </a:cubicBezTo>
                  <a:cubicBezTo>
                    <a:pt x="37971" y="686"/>
                    <a:pt x="45063" y="1537"/>
                    <a:pt x="50836" y="2242"/>
                  </a:cubicBezTo>
                  <a:lnTo>
                    <a:pt x="47817" y="17046"/>
                  </a:lnTo>
                  <a:close/>
                </a:path>
              </a:pathLst>
            </a:custGeom>
            <a:solidFill>
              <a:srgbClr val="FFFFFF"/>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3487317866"/>
      </p:ext>
    </p:extLst>
  </p:cSld>
  <p:clrMapOvr>
    <a:masterClrMapping/>
  </p:clrMapOvr>
  <p:extLst>
    <p:ext uri="{DCECCB84-F9BA-43D5-87BE-67443E8EF086}">
      <p15:sldGuideLst xmlns:p15="http://schemas.microsoft.com/office/powerpoint/2012/main">
        <p15:guide id="1" pos="288">
          <p15:clr>
            <a:srgbClr val="F26B43"/>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1_visual background">
    <p:bg>
      <p:bgPr>
        <a:solidFill>
          <a:schemeClr val="bg1"/>
        </a:solidFill>
        <a:effectLst/>
      </p:bgPr>
    </p:bg>
    <p:spTree>
      <p:nvGrpSpPr>
        <p:cNvPr id="1" name=""/>
        <p:cNvGrpSpPr/>
        <p:nvPr/>
      </p:nvGrpSpPr>
      <p:grpSpPr>
        <a:xfrm>
          <a:off x="0" y="0"/>
          <a:ext cx="0" cy="0"/>
          <a:chOff x="0" y="0"/>
          <a:chExt cx="0" cy="0"/>
        </a:xfrm>
      </p:grpSpPr>
      <p:sp>
        <p:nvSpPr>
          <p:cNvPr id="13" name="Forme libre : forme 12">
            <a:extLst>
              <a:ext uri="{FF2B5EF4-FFF2-40B4-BE49-F238E27FC236}">
                <a16:creationId xmlns:a16="http://schemas.microsoft.com/office/drawing/2014/main" id="{63F05E0D-3D04-4017-9808-762862E50409}"/>
              </a:ext>
            </a:extLst>
          </p:cNvPr>
          <p:cNvSpPr/>
          <p:nvPr userDrawn="1"/>
        </p:nvSpPr>
        <p:spPr>
          <a:xfrm rot="18932423">
            <a:off x="-954765" y="1427043"/>
            <a:ext cx="5372804" cy="530454"/>
          </a:xfrm>
          <a:custGeom>
            <a:avLst/>
            <a:gdLst>
              <a:gd name="connsiteX0" fmla="*/ 4832249 w 5372804"/>
              <a:gd name="connsiteY0" fmla="*/ 0 h 530454"/>
              <a:gd name="connsiteX1" fmla="*/ 5372804 w 5372804"/>
              <a:gd name="connsiteY1" fmla="*/ 530454 h 530454"/>
              <a:gd name="connsiteX2" fmla="*/ 0 w 5372804"/>
              <a:gd name="connsiteY2" fmla="*/ 530454 h 530454"/>
              <a:gd name="connsiteX3" fmla="*/ 520541 w 5372804"/>
              <a:gd name="connsiteY3" fmla="*/ 0 h 530454"/>
            </a:gdLst>
            <a:ahLst/>
            <a:cxnLst>
              <a:cxn ang="0">
                <a:pos x="connsiteX0" y="connsiteY0"/>
              </a:cxn>
              <a:cxn ang="0">
                <a:pos x="connsiteX1" y="connsiteY1"/>
              </a:cxn>
              <a:cxn ang="0">
                <a:pos x="connsiteX2" y="connsiteY2"/>
              </a:cxn>
              <a:cxn ang="0">
                <a:pos x="connsiteX3" y="connsiteY3"/>
              </a:cxn>
            </a:cxnLst>
            <a:rect l="l" t="t" r="r" b="b"/>
            <a:pathLst>
              <a:path w="5372804" h="530454">
                <a:moveTo>
                  <a:pt x="4832249" y="0"/>
                </a:moveTo>
                <a:lnTo>
                  <a:pt x="5372804" y="530454"/>
                </a:lnTo>
                <a:lnTo>
                  <a:pt x="0" y="530454"/>
                </a:lnTo>
                <a:lnTo>
                  <a:pt x="520541"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4" name="Forme libre : forme 13">
            <a:extLst>
              <a:ext uri="{FF2B5EF4-FFF2-40B4-BE49-F238E27FC236}">
                <a16:creationId xmlns:a16="http://schemas.microsoft.com/office/drawing/2014/main" id="{FD65DF1D-0D1A-471B-8283-644A0E829D66}"/>
              </a:ext>
            </a:extLst>
          </p:cNvPr>
          <p:cNvSpPr/>
          <p:nvPr userDrawn="1"/>
        </p:nvSpPr>
        <p:spPr>
          <a:xfrm rot="18932423">
            <a:off x="-735098" y="889565"/>
            <a:ext cx="3838044" cy="530454"/>
          </a:xfrm>
          <a:custGeom>
            <a:avLst/>
            <a:gdLst>
              <a:gd name="connsiteX0" fmla="*/ 3297489 w 3838044"/>
              <a:gd name="connsiteY0" fmla="*/ 0 h 530454"/>
              <a:gd name="connsiteX1" fmla="*/ 3838044 w 3838044"/>
              <a:gd name="connsiteY1" fmla="*/ 530454 h 530454"/>
              <a:gd name="connsiteX2" fmla="*/ 0 w 3838044"/>
              <a:gd name="connsiteY2" fmla="*/ 530454 h 530454"/>
              <a:gd name="connsiteX3" fmla="*/ 520541 w 3838044"/>
              <a:gd name="connsiteY3" fmla="*/ 0 h 530454"/>
            </a:gdLst>
            <a:ahLst/>
            <a:cxnLst>
              <a:cxn ang="0">
                <a:pos x="connsiteX0" y="connsiteY0"/>
              </a:cxn>
              <a:cxn ang="0">
                <a:pos x="connsiteX1" y="connsiteY1"/>
              </a:cxn>
              <a:cxn ang="0">
                <a:pos x="connsiteX2" y="connsiteY2"/>
              </a:cxn>
              <a:cxn ang="0">
                <a:pos x="connsiteX3" y="connsiteY3"/>
              </a:cxn>
            </a:cxnLst>
            <a:rect l="l" t="t" r="r" b="b"/>
            <a:pathLst>
              <a:path w="3838044" h="530454">
                <a:moveTo>
                  <a:pt x="3297489" y="0"/>
                </a:moveTo>
                <a:lnTo>
                  <a:pt x="3838044" y="530454"/>
                </a:lnTo>
                <a:lnTo>
                  <a:pt x="0" y="530454"/>
                </a:lnTo>
                <a:lnTo>
                  <a:pt x="520541"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4" name="Picture Placeholder 3">
            <a:extLst>
              <a:ext uri="{FF2B5EF4-FFF2-40B4-BE49-F238E27FC236}">
                <a16:creationId xmlns:a16="http://schemas.microsoft.com/office/drawing/2014/main" id="{1CF6C677-10ED-A246-B1D7-145E35A599B7}"/>
              </a:ext>
            </a:extLst>
          </p:cNvPr>
          <p:cNvSpPr>
            <a:spLocks noGrp="1"/>
          </p:cNvSpPr>
          <p:nvPr>
            <p:ph type="pic" sz="quarter" idx="15" hasCustomPrompt="1"/>
          </p:nvPr>
        </p:nvSpPr>
        <p:spPr>
          <a:xfrm>
            <a:off x="0" y="0"/>
            <a:ext cx="12192000" cy="6858000"/>
          </a:xfrm>
          <a:pattFill prst="wdUpDiag">
            <a:fgClr>
              <a:schemeClr val="bg1">
                <a:lumMod val="50000"/>
              </a:schemeClr>
            </a:fgClr>
            <a:bgClr>
              <a:schemeClr val="bg1">
                <a:lumMod val="65000"/>
              </a:schemeClr>
            </a:bgClr>
          </a:pattFill>
        </p:spPr>
        <p:txBody>
          <a:bodyPr/>
          <a:lstStyle>
            <a:lvl1pPr marL="0" indent="0">
              <a:buNone/>
              <a:defRPr>
                <a:solidFill>
                  <a:schemeClr val="bg1"/>
                </a:solidFill>
              </a:defRPr>
            </a:lvl1pPr>
          </a:lstStyle>
          <a:p>
            <a:r>
              <a:rPr lang="en-US"/>
              <a:t>  DARK IMAGE BACKGROUND</a:t>
            </a:r>
          </a:p>
        </p:txBody>
      </p:sp>
      <p:sp>
        <p:nvSpPr>
          <p:cNvPr id="12" name="Espace réservé du numéro de diapositive 2">
            <a:extLst>
              <a:ext uri="{FF2B5EF4-FFF2-40B4-BE49-F238E27FC236}">
                <a16:creationId xmlns:a16="http://schemas.microsoft.com/office/drawing/2014/main" id="{5E6B0BDD-2859-4F0A-A7E1-A44BEFADC163}"/>
              </a:ext>
            </a:extLst>
          </p:cNvPr>
          <p:cNvSpPr>
            <a:spLocks noGrp="1"/>
          </p:cNvSpPr>
          <p:nvPr>
            <p:ph type="sldNum" sz="quarter" idx="14"/>
          </p:nvPr>
        </p:nvSpPr>
        <p:spPr>
          <a:xfrm>
            <a:off x="382932" y="6219234"/>
            <a:ext cx="360037" cy="365125"/>
          </a:xfrm>
        </p:spPr>
        <p:txBody>
          <a:bodyPr/>
          <a:lstStyle>
            <a:lvl1pPr>
              <a:defRPr>
                <a:solidFill>
                  <a:schemeClr val="bg1"/>
                </a:solidFill>
              </a:defRPr>
            </a:lvl1pPr>
          </a:lstStyle>
          <a:p>
            <a:fld id="{D61AABEC-672F-4B68-B914-690DA978312C}" type="slidenum">
              <a:rPr lang="en-GB" smtClean="0"/>
              <a:pPr/>
              <a:t>‹#›</a:t>
            </a:fld>
            <a:r>
              <a:rPr lang="en-GB"/>
              <a:t> ‒ </a:t>
            </a:r>
          </a:p>
        </p:txBody>
      </p:sp>
      <p:sp>
        <p:nvSpPr>
          <p:cNvPr id="15" name="Espace réservé du pied de page 4">
            <a:extLst>
              <a:ext uri="{FF2B5EF4-FFF2-40B4-BE49-F238E27FC236}">
                <a16:creationId xmlns:a16="http://schemas.microsoft.com/office/drawing/2014/main" id="{F5A26E8D-D486-4A59-828C-BE9E51CDB5D2}"/>
              </a:ext>
            </a:extLst>
          </p:cNvPr>
          <p:cNvSpPr txBox="1">
            <a:spLocks/>
          </p:cNvSpPr>
          <p:nvPr userDrawn="1"/>
        </p:nvSpPr>
        <p:spPr>
          <a:xfrm>
            <a:off x="815317" y="6219234"/>
            <a:ext cx="10447709"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solidFill>
                  <a:schemeClr val="bg1"/>
                </a:solidFill>
              </a:rPr>
              <a:t>© Ipsos</a:t>
            </a:r>
          </a:p>
        </p:txBody>
      </p:sp>
      <p:sp>
        <p:nvSpPr>
          <p:cNvPr id="3" name="Titre 2">
            <a:extLst>
              <a:ext uri="{FF2B5EF4-FFF2-40B4-BE49-F238E27FC236}">
                <a16:creationId xmlns:a16="http://schemas.microsoft.com/office/drawing/2014/main" id="{6838E746-8C0D-4144-AC8E-FA9CF117C223}"/>
              </a:ext>
            </a:extLst>
          </p:cNvPr>
          <p:cNvSpPr>
            <a:spLocks noGrp="1"/>
          </p:cNvSpPr>
          <p:nvPr>
            <p:ph type="title" hasCustomPrompt="1"/>
          </p:nvPr>
        </p:nvSpPr>
        <p:spPr/>
        <p:txBody>
          <a:bodyPr/>
          <a:lstStyle>
            <a:lvl1pPr>
              <a:defRPr>
                <a:solidFill>
                  <a:schemeClr val="bg1"/>
                </a:solidFill>
              </a:defRPr>
            </a:lvl1pPr>
          </a:lstStyle>
          <a:p>
            <a:r>
              <a:rPr lang="fr-FR" err="1"/>
              <a:t>Title</a:t>
            </a:r>
            <a:r>
              <a:rPr lang="fr-FR"/>
              <a:t>/</a:t>
            </a:r>
            <a:r>
              <a:rPr lang="fr-FR" err="1"/>
              <a:t>Text</a:t>
            </a:r>
            <a:r>
              <a:rPr lang="fr-FR"/>
              <a:t> of the slide</a:t>
            </a:r>
          </a:p>
        </p:txBody>
      </p:sp>
      <p:grpSp>
        <p:nvGrpSpPr>
          <p:cNvPr id="9" name="Group 8">
            <a:extLst>
              <a:ext uri="{FF2B5EF4-FFF2-40B4-BE49-F238E27FC236}">
                <a16:creationId xmlns:a16="http://schemas.microsoft.com/office/drawing/2014/main" id="{620CB418-86F7-0545-973F-65E76D8CF5AC}"/>
              </a:ext>
            </a:extLst>
          </p:cNvPr>
          <p:cNvGrpSpPr/>
          <p:nvPr userDrawn="1"/>
        </p:nvGrpSpPr>
        <p:grpSpPr>
          <a:xfrm>
            <a:off x="11364899" y="6200776"/>
            <a:ext cx="432372" cy="394468"/>
            <a:chOff x="11309880" y="6178130"/>
            <a:chExt cx="490427" cy="447433"/>
          </a:xfrm>
        </p:grpSpPr>
        <p:sp>
          <p:nvSpPr>
            <p:cNvPr id="16" name="Freeform: Shape 6">
              <a:extLst>
                <a:ext uri="{FF2B5EF4-FFF2-40B4-BE49-F238E27FC236}">
                  <a16:creationId xmlns:a16="http://schemas.microsoft.com/office/drawing/2014/main" id="{E3E74843-6825-6A46-B415-1232E7727872}"/>
                </a:ext>
              </a:extLst>
            </p:cNvPr>
            <p:cNvSpPr/>
            <p:nvPr/>
          </p:nvSpPr>
          <p:spPr>
            <a:xfrm>
              <a:off x="11309880" y="6178130"/>
              <a:ext cx="490427" cy="447424"/>
            </a:xfrm>
            <a:custGeom>
              <a:avLst/>
              <a:gdLst>
                <a:gd name="connsiteX0" fmla="*/ 686 w 490426"/>
                <a:gd name="connsiteY0" fmla="*/ 447378 h 447424"/>
                <a:gd name="connsiteX1" fmla="*/ 686 w 490426"/>
                <a:gd name="connsiteY1" fmla="*/ 686 h 447424"/>
                <a:gd name="connsiteX2" fmla="*/ 479355 w 490426"/>
                <a:gd name="connsiteY2" fmla="*/ 686 h 447424"/>
                <a:gd name="connsiteX3" fmla="*/ 431511 w 490426"/>
                <a:gd name="connsiteY3" fmla="*/ 447378 h 447424"/>
                <a:gd name="connsiteX4" fmla="*/ 686 w 490426"/>
                <a:gd name="connsiteY4" fmla="*/ 447378 h 4474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426" h="447424">
                  <a:moveTo>
                    <a:pt x="686" y="447378"/>
                  </a:moveTo>
                  <a:lnTo>
                    <a:pt x="686" y="686"/>
                  </a:lnTo>
                  <a:lnTo>
                    <a:pt x="479355" y="686"/>
                  </a:lnTo>
                  <a:cubicBezTo>
                    <a:pt x="500885" y="149663"/>
                    <a:pt x="492440" y="291009"/>
                    <a:pt x="431511" y="447378"/>
                  </a:cubicBezTo>
                  <a:lnTo>
                    <a:pt x="686" y="447378"/>
                  </a:lnTo>
                  <a:close/>
                </a:path>
              </a:pathLst>
            </a:custGeom>
            <a:solidFill>
              <a:srgbClr val="009D9C"/>
            </a:solidFill>
            <a:ln w="9525" cap="flat">
              <a:noFill/>
              <a:prstDash val="solid"/>
              <a:miter/>
            </a:ln>
          </p:spPr>
          <p:txBody>
            <a:bodyPr rtlCol="0" anchor="ctr"/>
            <a:lstStyle/>
            <a:p>
              <a:endParaRPr lang="en-US"/>
            </a:p>
          </p:txBody>
        </p:sp>
        <p:sp>
          <p:nvSpPr>
            <p:cNvPr id="17" name="Freeform: Shape 8">
              <a:extLst>
                <a:ext uri="{FF2B5EF4-FFF2-40B4-BE49-F238E27FC236}">
                  <a16:creationId xmlns:a16="http://schemas.microsoft.com/office/drawing/2014/main" id="{5A411290-8972-4545-8D15-8ABC72ADC73F}"/>
                </a:ext>
              </a:extLst>
            </p:cNvPr>
            <p:cNvSpPr/>
            <p:nvPr/>
          </p:nvSpPr>
          <p:spPr>
            <a:xfrm>
              <a:off x="11502079" y="6341710"/>
              <a:ext cx="10980" cy="8235"/>
            </a:xfrm>
            <a:custGeom>
              <a:avLst/>
              <a:gdLst>
                <a:gd name="connsiteX0" fmla="*/ 2708 w 10979"/>
                <a:gd name="connsiteY0" fmla="*/ 5920 h 8234"/>
                <a:gd name="connsiteX1" fmla="*/ 686 w 10979"/>
                <a:gd name="connsiteY1" fmla="*/ 7640 h 8234"/>
                <a:gd name="connsiteX2" fmla="*/ 10943 w 10979"/>
                <a:gd name="connsiteY2" fmla="*/ 3532 h 8234"/>
                <a:gd name="connsiteX3" fmla="*/ 11172 w 10979"/>
                <a:gd name="connsiteY3" fmla="*/ 686 h 8234"/>
                <a:gd name="connsiteX4" fmla="*/ 2708 w 10979"/>
                <a:gd name="connsiteY4" fmla="*/ 5920 h 82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79" h="8234">
                  <a:moveTo>
                    <a:pt x="2708" y="5920"/>
                  </a:moveTo>
                  <a:lnTo>
                    <a:pt x="686" y="7640"/>
                  </a:lnTo>
                  <a:cubicBezTo>
                    <a:pt x="5133" y="9241"/>
                    <a:pt x="9973" y="6167"/>
                    <a:pt x="10943" y="3532"/>
                  </a:cubicBezTo>
                  <a:lnTo>
                    <a:pt x="11172" y="686"/>
                  </a:lnTo>
                  <a:cubicBezTo>
                    <a:pt x="7640" y="1482"/>
                    <a:pt x="4154" y="3221"/>
                    <a:pt x="2708" y="5920"/>
                  </a:cubicBezTo>
                </a:path>
              </a:pathLst>
            </a:custGeom>
            <a:solidFill>
              <a:srgbClr val="2F469C"/>
            </a:solidFill>
            <a:ln w="9525" cap="flat">
              <a:noFill/>
              <a:prstDash val="solid"/>
              <a:miter/>
            </a:ln>
          </p:spPr>
          <p:txBody>
            <a:bodyPr rtlCol="0" anchor="ctr"/>
            <a:lstStyle/>
            <a:p>
              <a:endParaRPr lang="en-US"/>
            </a:p>
          </p:txBody>
        </p:sp>
        <p:sp>
          <p:nvSpPr>
            <p:cNvPr id="18" name="Freeform: Shape 11">
              <a:extLst>
                <a:ext uri="{FF2B5EF4-FFF2-40B4-BE49-F238E27FC236}">
                  <a16:creationId xmlns:a16="http://schemas.microsoft.com/office/drawing/2014/main" id="{3BD513BC-30B9-5E48-B9CF-5F226A3F2E9F}"/>
                </a:ext>
              </a:extLst>
            </p:cNvPr>
            <p:cNvSpPr/>
            <p:nvPr/>
          </p:nvSpPr>
          <p:spPr>
            <a:xfrm>
              <a:off x="11524752" y="6360604"/>
              <a:ext cx="9150" cy="9150"/>
            </a:xfrm>
            <a:custGeom>
              <a:avLst/>
              <a:gdLst>
                <a:gd name="connsiteX0" fmla="*/ 4200 w 9149"/>
                <a:gd name="connsiteY0" fmla="*/ 906 h 9149"/>
                <a:gd name="connsiteX1" fmla="*/ 686 w 9149"/>
                <a:gd name="connsiteY1" fmla="*/ 686 h 9149"/>
                <a:gd name="connsiteX2" fmla="*/ 4950 w 9149"/>
                <a:gd name="connsiteY2" fmla="*/ 8281 h 9149"/>
                <a:gd name="connsiteX3" fmla="*/ 7576 w 9149"/>
                <a:gd name="connsiteY3" fmla="*/ 8866 h 9149"/>
                <a:gd name="connsiteX4" fmla="*/ 4200 w 9149"/>
                <a:gd name="connsiteY4" fmla="*/ 906 h 9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9" h="9149">
                  <a:moveTo>
                    <a:pt x="4200" y="906"/>
                  </a:moveTo>
                  <a:lnTo>
                    <a:pt x="686" y="686"/>
                  </a:lnTo>
                  <a:cubicBezTo>
                    <a:pt x="695" y="3779"/>
                    <a:pt x="1674" y="6286"/>
                    <a:pt x="4950" y="8281"/>
                  </a:cubicBezTo>
                  <a:lnTo>
                    <a:pt x="7576" y="8866"/>
                  </a:lnTo>
                  <a:cubicBezTo>
                    <a:pt x="11172" y="5792"/>
                    <a:pt x="6377" y="2653"/>
                    <a:pt x="4200" y="906"/>
                  </a:cubicBezTo>
                </a:path>
              </a:pathLst>
            </a:custGeom>
            <a:solidFill>
              <a:srgbClr val="2F469C"/>
            </a:solidFill>
            <a:ln w="9525" cap="flat">
              <a:noFill/>
              <a:prstDash val="solid"/>
              <a:miter/>
            </a:ln>
          </p:spPr>
          <p:txBody>
            <a:bodyPr rtlCol="0" anchor="ctr"/>
            <a:lstStyle/>
            <a:p>
              <a:endParaRPr lang="en-US"/>
            </a:p>
          </p:txBody>
        </p:sp>
        <p:sp>
          <p:nvSpPr>
            <p:cNvPr id="19" name="Freeform: Shape 12">
              <a:extLst>
                <a:ext uri="{FF2B5EF4-FFF2-40B4-BE49-F238E27FC236}">
                  <a16:creationId xmlns:a16="http://schemas.microsoft.com/office/drawing/2014/main" id="{7D94ACA6-5036-FF45-ABD2-CF3090628031}"/>
                </a:ext>
              </a:extLst>
            </p:cNvPr>
            <p:cNvSpPr/>
            <p:nvPr/>
          </p:nvSpPr>
          <p:spPr>
            <a:xfrm>
              <a:off x="11490340" y="6281696"/>
              <a:ext cx="13725" cy="10065"/>
            </a:xfrm>
            <a:custGeom>
              <a:avLst/>
              <a:gdLst>
                <a:gd name="connsiteX0" fmla="*/ 3303 w 13724"/>
                <a:gd name="connsiteY0" fmla="*/ 7100 h 10064"/>
                <a:gd name="connsiteX1" fmla="*/ 686 w 13724"/>
                <a:gd name="connsiteY1" fmla="*/ 8958 h 10064"/>
                <a:gd name="connsiteX2" fmla="*/ 12325 w 13724"/>
                <a:gd name="connsiteY2" fmla="*/ 4191 h 10064"/>
                <a:gd name="connsiteX3" fmla="*/ 13194 w 13724"/>
                <a:gd name="connsiteY3" fmla="*/ 686 h 10064"/>
                <a:gd name="connsiteX4" fmla="*/ 3303 w 13724"/>
                <a:gd name="connsiteY4" fmla="*/ 7100 h 100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24" h="10064">
                  <a:moveTo>
                    <a:pt x="3303" y="7100"/>
                  </a:moveTo>
                  <a:lnTo>
                    <a:pt x="686" y="8958"/>
                  </a:lnTo>
                  <a:cubicBezTo>
                    <a:pt x="6030" y="10870"/>
                    <a:pt x="10403" y="8034"/>
                    <a:pt x="12325" y="4191"/>
                  </a:cubicBezTo>
                  <a:lnTo>
                    <a:pt x="13194" y="686"/>
                  </a:lnTo>
                  <a:cubicBezTo>
                    <a:pt x="8948" y="1629"/>
                    <a:pt x="5673" y="1601"/>
                    <a:pt x="3303" y="7100"/>
                  </a:cubicBezTo>
                </a:path>
              </a:pathLst>
            </a:custGeom>
            <a:solidFill>
              <a:srgbClr val="2F469C"/>
            </a:solidFill>
            <a:ln w="9525" cap="flat">
              <a:noFill/>
              <a:prstDash val="solid"/>
              <a:miter/>
            </a:ln>
          </p:spPr>
          <p:txBody>
            <a:bodyPr rtlCol="0" anchor="ctr"/>
            <a:lstStyle/>
            <a:p>
              <a:endParaRPr lang="en-US"/>
            </a:p>
          </p:txBody>
        </p:sp>
        <p:sp>
          <p:nvSpPr>
            <p:cNvPr id="20" name="Freeform: Shape 13">
              <a:extLst>
                <a:ext uri="{FF2B5EF4-FFF2-40B4-BE49-F238E27FC236}">
                  <a16:creationId xmlns:a16="http://schemas.microsoft.com/office/drawing/2014/main" id="{2F0BB174-D4EF-354F-A1CD-896D8C74C084}"/>
                </a:ext>
              </a:extLst>
            </p:cNvPr>
            <p:cNvSpPr/>
            <p:nvPr/>
          </p:nvSpPr>
          <p:spPr>
            <a:xfrm>
              <a:off x="11483340" y="6302842"/>
              <a:ext cx="10980" cy="9150"/>
            </a:xfrm>
            <a:custGeom>
              <a:avLst/>
              <a:gdLst>
                <a:gd name="connsiteX0" fmla="*/ 10577 w 10979"/>
                <a:gd name="connsiteY0" fmla="*/ 3568 h 9149"/>
                <a:gd name="connsiteX1" fmla="*/ 9799 w 10979"/>
                <a:gd name="connsiteY1" fmla="*/ 686 h 9149"/>
                <a:gd name="connsiteX2" fmla="*/ 686 w 10979"/>
                <a:gd name="connsiteY2" fmla="*/ 6441 h 9149"/>
                <a:gd name="connsiteX3" fmla="*/ 686 w 10979"/>
                <a:gd name="connsiteY3" fmla="*/ 8720 h 9149"/>
                <a:gd name="connsiteX4" fmla="*/ 10577 w 10979"/>
                <a:gd name="connsiteY4" fmla="*/ 3568 h 9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79" h="9149">
                  <a:moveTo>
                    <a:pt x="10577" y="3568"/>
                  </a:moveTo>
                  <a:lnTo>
                    <a:pt x="9799" y="686"/>
                  </a:lnTo>
                  <a:cubicBezTo>
                    <a:pt x="5554" y="1638"/>
                    <a:pt x="2416" y="3202"/>
                    <a:pt x="686" y="6441"/>
                  </a:cubicBezTo>
                  <a:lnTo>
                    <a:pt x="686" y="8720"/>
                  </a:lnTo>
                  <a:cubicBezTo>
                    <a:pt x="6021" y="10623"/>
                    <a:pt x="8857" y="5838"/>
                    <a:pt x="10577" y="3568"/>
                  </a:cubicBezTo>
                </a:path>
              </a:pathLst>
            </a:custGeom>
            <a:solidFill>
              <a:srgbClr val="2F469C"/>
            </a:solidFill>
            <a:ln w="9525" cap="flat">
              <a:noFill/>
              <a:prstDash val="solid"/>
              <a:miter/>
            </a:ln>
          </p:spPr>
          <p:txBody>
            <a:bodyPr rtlCol="0" anchor="ctr"/>
            <a:lstStyle/>
            <a:p>
              <a:endParaRPr lang="en-US"/>
            </a:p>
          </p:txBody>
        </p:sp>
        <p:sp>
          <p:nvSpPr>
            <p:cNvPr id="21" name="Freeform: Shape 14">
              <a:extLst>
                <a:ext uri="{FF2B5EF4-FFF2-40B4-BE49-F238E27FC236}">
                  <a16:creationId xmlns:a16="http://schemas.microsoft.com/office/drawing/2014/main" id="{897DAC1E-5327-E24A-A283-47A47326DFF5}"/>
                </a:ext>
              </a:extLst>
            </p:cNvPr>
            <p:cNvSpPr/>
            <p:nvPr/>
          </p:nvSpPr>
          <p:spPr>
            <a:xfrm>
              <a:off x="11480056" y="6325904"/>
              <a:ext cx="12810" cy="8235"/>
            </a:xfrm>
            <a:custGeom>
              <a:avLst/>
              <a:gdLst>
                <a:gd name="connsiteX0" fmla="*/ 686 w 12809"/>
                <a:gd name="connsiteY0" fmla="*/ 6492 h 8234"/>
                <a:gd name="connsiteX1" fmla="*/ 2443 w 12809"/>
                <a:gd name="connsiteY1" fmla="*/ 7544 h 8234"/>
                <a:gd name="connsiteX2" fmla="*/ 10120 w 12809"/>
                <a:gd name="connsiteY2" fmla="*/ 2832 h 8234"/>
                <a:gd name="connsiteX3" fmla="*/ 12370 w 12809"/>
                <a:gd name="connsiteY3" fmla="*/ 864 h 8234"/>
                <a:gd name="connsiteX4" fmla="*/ 686 w 12809"/>
                <a:gd name="connsiteY4" fmla="*/ 6492 h 82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09" h="8234">
                  <a:moveTo>
                    <a:pt x="686" y="6492"/>
                  </a:moveTo>
                  <a:lnTo>
                    <a:pt x="2443" y="7544"/>
                  </a:lnTo>
                  <a:cubicBezTo>
                    <a:pt x="8290" y="9456"/>
                    <a:pt x="8674" y="4735"/>
                    <a:pt x="10120" y="2832"/>
                  </a:cubicBezTo>
                  <a:lnTo>
                    <a:pt x="12370" y="864"/>
                  </a:lnTo>
                  <a:cubicBezTo>
                    <a:pt x="6954" y="-206"/>
                    <a:pt x="2123" y="3783"/>
                    <a:pt x="686" y="6492"/>
                  </a:cubicBezTo>
                </a:path>
              </a:pathLst>
            </a:custGeom>
            <a:solidFill>
              <a:srgbClr val="2F469C"/>
            </a:solidFill>
            <a:ln w="9525" cap="flat">
              <a:noFill/>
              <a:prstDash val="solid"/>
              <a:miter/>
            </a:ln>
          </p:spPr>
          <p:txBody>
            <a:bodyPr rtlCol="0" anchor="ctr"/>
            <a:lstStyle/>
            <a:p>
              <a:endParaRPr lang="en-US"/>
            </a:p>
          </p:txBody>
        </p:sp>
        <p:sp>
          <p:nvSpPr>
            <p:cNvPr id="22" name="Freeform: Shape 15">
              <a:extLst>
                <a:ext uri="{FF2B5EF4-FFF2-40B4-BE49-F238E27FC236}">
                  <a16:creationId xmlns:a16="http://schemas.microsoft.com/office/drawing/2014/main" id="{B59B86F5-07B4-F644-AF40-72E662F2EF15}"/>
                </a:ext>
              </a:extLst>
            </p:cNvPr>
            <p:cNvSpPr/>
            <p:nvPr/>
          </p:nvSpPr>
          <p:spPr>
            <a:xfrm>
              <a:off x="11512418" y="6248710"/>
              <a:ext cx="12810" cy="8235"/>
            </a:xfrm>
            <a:custGeom>
              <a:avLst/>
              <a:gdLst>
                <a:gd name="connsiteX0" fmla="*/ 2791 w 12809"/>
                <a:gd name="connsiteY0" fmla="*/ 816 h 8234"/>
                <a:gd name="connsiteX1" fmla="*/ 686 w 12809"/>
                <a:gd name="connsiteY1" fmla="*/ 1822 h 8234"/>
                <a:gd name="connsiteX2" fmla="*/ 11840 w 12809"/>
                <a:gd name="connsiteY2" fmla="*/ 6727 h 8234"/>
                <a:gd name="connsiteX3" fmla="*/ 12151 w 12809"/>
                <a:gd name="connsiteY3" fmla="*/ 3186 h 8234"/>
                <a:gd name="connsiteX4" fmla="*/ 2791 w 12809"/>
                <a:gd name="connsiteY4" fmla="*/ 816 h 82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09" h="8234">
                  <a:moveTo>
                    <a:pt x="2791" y="816"/>
                  </a:moveTo>
                  <a:lnTo>
                    <a:pt x="686" y="1822"/>
                  </a:lnTo>
                  <a:cubicBezTo>
                    <a:pt x="1263" y="5546"/>
                    <a:pt x="9717" y="9700"/>
                    <a:pt x="11840" y="6727"/>
                  </a:cubicBezTo>
                  <a:lnTo>
                    <a:pt x="12151" y="3186"/>
                  </a:lnTo>
                  <a:cubicBezTo>
                    <a:pt x="9388" y="1310"/>
                    <a:pt x="6551" y="313"/>
                    <a:pt x="2791" y="816"/>
                  </a:cubicBezTo>
                </a:path>
              </a:pathLst>
            </a:custGeom>
            <a:solidFill>
              <a:srgbClr val="2F469C"/>
            </a:solidFill>
            <a:ln w="9525" cap="flat">
              <a:noFill/>
              <a:prstDash val="solid"/>
              <a:miter/>
            </a:ln>
          </p:spPr>
          <p:txBody>
            <a:bodyPr rtlCol="0" anchor="ctr"/>
            <a:lstStyle/>
            <a:p>
              <a:endParaRPr lang="en-US"/>
            </a:p>
          </p:txBody>
        </p:sp>
        <p:sp>
          <p:nvSpPr>
            <p:cNvPr id="23" name="Freeform: Shape 16">
              <a:extLst>
                <a:ext uri="{FF2B5EF4-FFF2-40B4-BE49-F238E27FC236}">
                  <a16:creationId xmlns:a16="http://schemas.microsoft.com/office/drawing/2014/main" id="{9414FC8D-EE8D-DF4D-B400-B27E9462CA17}"/>
                </a:ext>
              </a:extLst>
            </p:cNvPr>
            <p:cNvSpPr/>
            <p:nvPr/>
          </p:nvSpPr>
          <p:spPr>
            <a:xfrm>
              <a:off x="11538797" y="6238317"/>
              <a:ext cx="8235" cy="12810"/>
            </a:xfrm>
            <a:custGeom>
              <a:avLst/>
              <a:gdLst>
                <a:gd name="connsiteX0" fmla="*/ 5773 w 8234"/>
                <a:gd name="connsiteY0" fmla="*/ 1674 h 12809"/>
                <a:gd name="connsiteX1" fmla="*/ 2525 w 8234"/>
                <a:gd name="connsiteY1" fmla="*/ 686 h 12809"/>
                <a:gd name="connsiteX2" fmla="*/ 1692 w 8234"/>
                <a:gd name="connsiteY2" fmla="*/ 9324 h 12809"/>
                <a:gd name="connsiteX3" fmla="*/ 3376 w 8234"/>
                <a:gd name="connsiteY3" fmla="*/ 12700 h 12809"/>
                <a:gd name="connsiteX4" fmla="*/ 5773 w 8234"/>
                <a:gd name="connsiteY4" fmla="*/ 1674 h 12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34" h="12809">
                  <a:moveTo>
                    <a:pt x="5773" y="1674"/>
                  </a:moveTo>
                  <a:lnTo>
                    <a:pt x="2525" y="686"/>
                  </a:lnTo>
                  <a:cubicBezTo>
                    <a:pt x="777" y="3157"/>
                    <a:pt x="-147" y="5051"/>
                    <a:pt x="1692" y="9324"/>
                  </a:cubicBezTo>
                  <a:lnTo>
                    <a:pt x="3376" y="12700"/>
                  </a:lnTo>
                  <a:cubicBezTo>
                    <a:pt x="7228" y="8958"/>
                    <a:pt x="11025" y="5408"/>
                    <a:pt x="5773" y="1674"/>
                  </a:cubicBezTo>
                </a:path>
              </a:pathLst>
            </a:custGeom>
            <a:solidFill>
              <a:srgbClr val="2F469C"/>
            </a:solidFill>
            <a:ln w="9525" cap="flat">
              <a:noFill/>
              <a:prstDash val="solid"/>
              <a:miter/>
            </a:ln>
          </p:spPr>
          <p:txBody>
            <a:bodyPr rtlCol="0" anchor="ctr"/>
            <a:lstStyle/>
            <a:p>
              <a:endParaRPr lang="en-US"/>
            </a:p>
          </p:txBody>
        </p:sp>
        <p:sp>
          <p:nvSpPr>
            <p:cNvPr id="24" name="Freeform: Shape 17">
              <a:extLst>
                <a:ext uri="{FF2B5EF4-FFF2-40B4-BE49-F238E27FC236}">
                  <a16:creationId xmlns:a16="http://schemas.microsoft.com/office/drawing/2014/main" id="{9D1531B0-E167-944B-80EF-C4949722CEDC}"/>
                </a:ext>
              </a:extLst>
            </p:cNvPr>
            <p:cNvSpPr/>
            <p:nvPr/>
          </p:nvSpPr>
          <p:spPr>
            <a:xfrm>
              <a:off x="11565505" y="6216148"/>
              <a:ext cx="92412" cy="236064"/>
            </a:xfrm>
            <a:custGeom>
              <a:avLst/>
              <a:gdLst>
                <a:gd name="connsiteX0" fmla="*/ 59144 w 92412"/>
                <a:gd name="connsiteY0" fmla="*/ 101773 h 236064"/>
                <a:gd name="connsiteX1" fmla="*/ 42885 w 92412"/>
                <a:gd name="connsiteY1" fmla="*/ 97628 h 236064"/>
                <a:gd name="connsiteX2" fmla="*/ 62520 w 92412"/>
                <a:gd name="connsiteY2" fmla="*/ 93803 h 236064"/>
                <a:gd name="connsiteX3" fmla="*/ 64561 w 92412"/>
                <a:gd name="connsiteY3" fmla="*/ 97317 h 236064"/>
                <a:gd name="connsiteX4" fmla="*/ 59144 w 92412"/>
                <a:gd name="connsiteY4" fmla="*/ 101773 h 236064"/>
                <a:gd name="connsiteX5" fmla="*/ 83427 w 92412"/>
                <a:gd name="connsiteY5" fmla="*/ 106036 h 236064"/>
                <a:gd name="connsiteX6" fmla="*/ 78578 w 92412"/>
                <a:gd name="connsiteY6" fmla="*/ 87966 h 236064"/>
                <a:gd name="connsiteX7" fmla="*/ 82833 w 92412"/>
                <a:gd name="connsiteY7" fmla="*/ 80746 h 236064"/>
                <a:gd name="connsiteX8" fmla="*/ 81945 w 92412"/>
                <a:gd name="connsiteY8" fmla="*/ 58897 h 236064"/>
                <a:gd name="connsiteX9" fmla="*/ 83775 w 92412"/>
                <a:gd name="connsiteY9" fmla="*/ 57067 h 236064"/>
                <a:gd name="connsiteX10" fmla="*/ 81945 w 92412"/>
                <a:gd name="connsiteY10" fmla="*/ 50735 h 236064"/>
                <a:gd name="connsiteX11" fmla="*/ 80399 w 92412"/>
                <a:gd name="connsiteY11" fmla="*/ 41439 h 236064"/>
                <a:gd name="connsiteX12" fmla="*/ 77160 w 92412"/>
                <a:gd name="connsiteY12" fmla="*/ 34128 h 236064"/>
                <a:gd name="connsiteX13" fmla="*/ 78697 w 92412"/>
                <a:gd name="connsiteY13" fmla="*/ 30843 h 236064"/>
                <a:gd name="connsiteX14" fmla="*/ 73262 w 92412"/>
                <a:gd name="connsiteY14" fmla="*/ 27650 h 236064"/>
                <a:gd name="connsiteX15" fmla="*/ 68477 w 92412"/>
                <a:gd name="connsiteY15" fmla="*/ 24768 h 236064"/>
                <a:gd name="connsiteX16" fmla="*/ 67223 w 92412"/>
                <a:gd name="connsiteY16" fmla="*/ 20486 h 236064"/>
                <a:gd name="connsiteX17" fmla="*/ 63206 w 92412"/>
                <a:gd name="connsiteY17" fmla="*/ 22343 h 236064"/>
                <a:gd name="connsiteX18" fmla="*/ 62346 w 92412"/>
                <a:gd name="connsiteY18" fmla="*/ 17128 h 236064"/>
                <a:gd name="connsiteX19" fmla="*/ 56939 w 92412"/>
                <a:gd name="connsiteY19" fmla="*/ 19315 h 236064"/>
                <a:gd name="connsiteX20" fmla="*/ 53956 w 92412"/>
                <a:gd name="connsiteY20" fmla="*/ 12581 h 236064"/>
                <a:gd name="connsiteX21" fmla="*/ 51046 w 92412"/>
                <a:gd name="connsiteY21" fmla="*/ 13212 h 236064"/>
                <a:gd name="connsiteX22" fmla="*/ 46856 w 92412"/>
                <a:gd name="connsiteY22" fmla="*/ 16524 h 236064"/>
                <a:gd name="connsiteX23" fmla="*/ 46774 w 92412"/>
                <a:gd name="connsiteY23" fmla="*/ 10192 h 236064"/>
                <a:gd name="connsiteX24" fmla="*/ 44788 w 92412"/>
                <a:gd name="connsiteY24" fmla="*/ 9195 h 236064"/>
                <a:gd name="connsiteX25" fmla="*/ 41357 w 92412"/>
                <a:gd name="connsiteY25" fmla="*/ 7612 h 236064"/>
                <a:gd name="connsiteX26" fmla="*/ 36407 w 92412"/>
                <a:gd name="connsiteY26" fmla="*/ 9634 h 236064"/>
                <a:gd name="connsiteX27" fmla="*/ 38484 w 92412"/>
                <a:gd name="connsiteY27" fmla="*/ 3678 h 236064"/>
                <a:gd name="connsiteX28" fmla="*/ 32289 w 92412"/>
                <a:gd name="connsiteY28" fmla="*/ 10870 h 236064"/>
                <a:gd name="connsiteX29" fmla="*/ 28666 w 92412"/>
                <a:gd name="connsiteY29" fmla="*/ 11592 h 236064"/>
                <a:gd name="connsiteX30" fmla="*/ 35108 w 92412"/>
                <a:gd name="connsiteY30" fmla="*/ 2726 h 236064"/>
                <a:gd name="connsiteX31" fmla="*/ 28355 w 92412"/>
                <a:gd name="connsiteY31" fmla="*/ 8921 h 236064"/>
                <a:gd name="connsiteX32" fmla="*/ 23076 w 92412"/>
                <a:gd name="connsiteY32" fmla="*/ 9753 h 236064"/>
                <a:gd name="connsiteX33" fmla="*/ 24796 w 92412"/>
                <a:gd name="connsiteY33" fmla="*/ 2013 h 236064"/>
                <a:gd name="connsiteX34" fmla="*/ 23057 w 92412"/>
                <a:gd name="connsiteY34" fmla="*/ 6038 h 236064"/>
                <a:gd name="connsiteX35" fmla="*/ 22234 w 92412"/>
                <a:gd name="connsiteY35" fmla="*/ 1738 h 236064"/>
                <a:gd name="connsiteX36" fmla="*/ 19141 w 92412"/>
                <a:gd name="connsiteY36" fmla="*/ 11867 h 236064"/>
                <a:gd name="connsiteX37" fmla="*/ 17028 w 92412"/>
                <a:gd name="connsiteY37" fmla="*/ 2150 h 236064"/>
                <a:gd name="connsiteX38" fmla="*/ 11007 w 92412"/>
                <a:gd name="connsiteY38" fmla="*/ 11583 h 236064"/>
                <a:gd name="connsiteX39" fmla="*/ 7988 w 92412"/>
                <a:gd name="connsiteY39" fmla="*/ 12288 h 236064"/>
                <a:gd name="connsiteX40" fmla="*/ 5499 w 92412"/>
                <a:gd name="connsiteY40" fmla="*/ 2699 h 236064"/>
                <a:gd name="connsiteX41" fmla="*/ 1336 w 92412"/>
                <a:gd name="connsiteY41" fmla="*/ 231324 h 236064"/>
                <a:gd name="connsiteX42" fmla="*/ 686 w 92412"/>
                <a:gd name="connsiteY42" fmla="*/ 235359 h 236064"/>
                <a:gd name="connsiteX43" fmla="*/ 21621 w 92412"/>
                <a:gd name="connsiteY43" fmla="*/ 233191 h 236064"/>
                <a:gd name="connsiteX44" fmla="*/ 69181 w 92412"/>
                <a:gd name="connsiteY44" fmla="*/ 235753 h 236064"/>
                <a:gd name="connsiteX45" fmla="*/ 80216 w 92412"/>
                <a:gd name="connsiteY45" fmla="*/ 234051 h 236064"/>
                <a:gd name="connsiteX46" fmla="*/ 55283 w 92412"/>
                <a:gd name="connsiteY46" fmla="*/ 227381 h 236064"/>
                <a:gd name="connsiteX47" fmla="*/ 35959 w 92412"/>
                <a:gd name="connsiteY47" fmla="*/ 212567 h 236064"/>
                <a:gd name="connsiteX48" fmla="*/ 31457 w 92412"/>
                <a:gd name="connsiteY48" fmla="*/ 199959 h 236064"/>
                <a:gd name="connsiteX49" fmla="*/ 31649 w 92412"/>
                <a:gd name="connsiteY49" fmla="*/ 182565 h 236064"/>
                <a:gd name="connsiteX50" fmla="*/ 41476 w 92412"/>
                <a:gd name="connsiteY50" fmla="*/ 178988 h 236064"/>
                <a:gd name="connsiteX51" fmla="*/ 76565 w 92412"/>
                <a:gd name="connsiteY51" fmla="*/ 176792 h 236064"/>
                <a:gd name="connsiteX52" fmla="*/ 79045 w 92412"/>
                <a:gd name="connsiteY52" fmla="*/ 163671 h 236064"/>
                <a:gd name="connsiteX53" fmla="*/ 79639 w 92412"/>
                <a:gd name="connsiteY53" fmla="*/ 155518 h 236064"/>
                <a:gd name="connsiteX54" fmla="*/ 82238 w 92412"/>
                <a:gd name="connsiteY54" fmla="*/ 149132 h 236064"/>
                <a:gd name="connsiteX55" fmla="*/ 77160 w 92412"/>
                <a:gd name="connsiteY55" fmla="*/ 143816 h 236064"/>
                <a:gd name="connsiteX56" fmla="*/ 84836 w 92412"/>
                <a:gd name="connsiteY56" fmla="*/ 137201 h 236064"/>
                <a:gd name="connsiteX57" fmla="*/ 81177 w 92412"/>
                <a:gd name="connsiteY57" fmla="*/ 128929 h 236064"/>
                <a:gd name="connsiteX58" fmla="*/ 91928 w 92412"/>
                <a:gd name="connsiteY58" fmla="*/ 121362 h 236064"/>
                <a:gd name="connsiteX59" fmla="*/ 83427 w 92412"/>
                <a:gd name="connsiteY59" fmla="*/ 106036 h 236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92412" h="236064">
                  <a:moveTo>
                    <a:pt x="59144" y="101773"/>
                  </a:moveTo>
                  <a:cubicBezTo>
                    <a:pt x="52117" y="103365"/>
                    <a:pt x="41494" y="98552"/>
                    <a:pt x="42885" y="97628"/>
                  </a:cubicBezTo>
                  <a:cubicBezTo>
                    <a:pt x="46472" y="95212"/>
                    <a:pt x="54633" y="90976"/>
                    <a:pt x="62520" y="93803"/>
                  </a:cubicBezTo>
                  <a:cubicBezTo>
                    <a:pt x="63865" y="94270"/>
                    <a:pt x="64414" y="95606"/>
                    <a:pt x="64561" y="97317"/>
                  </a:cubicBezTo>
                  <a:cubicBezTo>
                    <a:pt x="64917" y="101324"/>
                    <a:pt x="61678" y="101425"/>
                    <a:pt x="59144" y="101773"/>
                  </a:cubicBezTo>
                  <a:moveTo>
                    <a:pt x="83427" y="106036"/>
                  </a:moveTo>
                  <a:cubicBezTo>
                    <a:pt x="79768" y="101141"/>
                    <a:pt x="72823" y="94453"/>
                    <a:pt x="78578" y="87966"/>
                  </a:cubicBezTo>
                  <a:cubicBezTo>
                    <a:pt x="81588" y="85669"/>
                    <a:pt x="82485" y="83930"/>
                    <a:pt x="82833" y="80746"/>
                  </a:cubicBezTo>
                  <a:cubicBezTo>
                    <a:pt x="84059" y="69730"/>
                    <a:pt x="83491" y="64945"/>
                    <a:pt x="81945" y="58897"/>
                  </a:cubicBezTo>
                  <a:cubicBezTo>
                    <a:pt x="82211" y="58357"/>
                    <a:pt x="83354" y="59034"/>
                    <a:pt x="83775" y="57067"/>
                  </a:cubicBezTo>
                  <a:cubicBezTo>
                    <a:pt x="84919" y="51760"/>
                    <a:pt x="81945" y="50735"/>
                    <a:pt x="81945" y="50735"/>
                  </a:cubicBezTo>
                  <a:cubicBezTo>
                    <a:pt x="84196" y="48768"/>
                    <a:pt x="83986" y="41375"/>
                    <a:pt x="80399" y="41439"/>
                  </a:cubicBezTo>
                  <a:cubicBezTo>
                    <a:pt x="82366" y="38209"/>
                    <a:pt x="80673" y="32994"/>
                    <a:pt x="77160" y="34128"/>
                  </a:cubicBezTo>
                  <a:cubicBezTo>
                    <a:pt x="77160" y="34128"/>
                    <a:pt x="78944" y="33204"/>
                    <a:pt x="78697" y="30843"/>
                  </a:cubicBezTo>
                  <a:cubicBezTo>
                    <a:pt x="78230" y="26150"/>
                    <a:pt x="71524" y="30752"/>
                    <a:pt x="73262" y="27650"/>
                  </a:cubicBezTo>
                  <a:cubicBezTo>
                    <a:pt x="74177" y="26022"/>
                    <a:pt x="70407" y="20477"/>
                    <a:pt x="68477" y="24768"/>
                  </a:cubicBezTo>
                  <a:cubicBezTo>
                    <a:pt x="67342" y="24018"/>
                    <a:pt x="69273" y="21328"/>
                    <a:pt x="67223" y="20486"/>
                  </a:cubicBezTo>
                  <a:cubicBezTo>
                    <a:pt x="66025" y="20541"/>
                    <a:pt x="64762" y="21492"/>
                    <a:pt x="63206" y="22343"/>
                  </a:cubicBezTo>
                  <a:cubicBezTo>
                    <a:pt x="62786" y="20559"/>
                    <a:pt x="64625" y="19626"/>
                    <a:pt x="62346" y="17128"/>
                  </a:cubicBezTo>
                  <a:cubicBezTo>
                    <a:pt x="59272" y="14987"/>
                    <a:pt x="59062" y="18153"/>
                    <a:pt x="56939" y="19315"/>
                  </a:cubicBezTo>
                  <a:cubicBezTo>
                    <a:pt x="53014" y="18427"/>
                    <a:pt x="62301" y="16103"/>
                    <a:pt x="53956" y="12581"/>
                  </a:cubicBezTo>
                  <a:cubicBezTo>
                    <a:pt x="51824" y="17686"/>
                    <a:pt x="51998" y="13907"/>
                    <a:pt x="51046" y="13212"/>
                  </a:cubicBezTo>
                  <a:cubicBezTo>
                    <a:pt x="50479" y="12791"/>
                    <a:pt x="49198" y="14136"/>
                    <a:pt x="46856" y="16524"/>
                  </a:cubicBezTo>
                  <a:cubicBezTo>
                    <a:pt x="48082" y="13148"/>
                    <a:pt x="50891" y="8994"/>
                    <a:pt x="46774" y="10192"/>
                  </a:cubicBezTo>
                  <a:cubicBezTo>
                    <a:pt x="42089" y="12297"/>
                    <a:pt x="44843" y="9543"/>
                    <a:pt x="44788" y="9195"/>
                  </a:cubicBezTo>
                  <a:cubicBezTo>
                    <a:pt x="48841" y="7365"/>
                    <a:pt x="41046" y="3010"/>
                    <a:pt x="41357" y="7612"/>
                  </a:cubicBezTo>
                  <a:cubicBezTo>
                    <a:pt x="41256" y="10741"/>
                    <a:pt x="34504" y="13413"/>
                    <a:pt x="36407" y="9634"/>
                  </a:cubicBezTo>
                  <a:cubicBezTo>
                    <a:pt x="37679" y="4876"/>
                    <a:pt x="43507" y="12150"/>
                    <a:pt x="38484" y="3678"/>
                  </a:cubicBezTo>
                  <a:cubicBezTo>
                    <a:pt x="35355" y="7228"/>
                    <a:pt x="32811" y="9570"/>
                    <a:pt x="32289" y="10870"/>
                  </a:cubicBezTo>
                  <a:cubicBezTo>
                    <a:pt x="29856" y="20605"/>
                    <a:pt x="31201" y="11730"/>
                    <a:pt x="28666" y="11592"/>
                  </a:cubicBezTo>
                  <a:cubicBezTo>
                    <a:pt x="32042" y="9341"/>
                    <a:pt x="36379" y="5325"/>
                    <a:pt x="35108" y="2726"/>
                  </a:cubicBezTo>
                  <a:cubicBezTo>
                    <a:pt x="31448" y="2452"/>
                    <a:pt x="23039" y="8427"/>
                    <a:pt x="28355" y="8921"/>
                  </a:cubicBezTo>
                  <a:cubicBezTo>
                    <a:pt x="27953" y="10815"/>
                    <a:pt x="24869" y="13065"/>
                    <a:pt x="23076" y="9753"/>
                  </a:cubicBezTo>
                  <a:cubicBezTo>
                    <a:pt x="26031" y="8976"/>
                    <a:pt x="31118" y="-943"/>
                    <a:pt x="24796" y="2013"/>
                  </a:cubicBezTo>
                  <a:cubicBezTo>
                    <a:pt x="24192" y="2607"/>
                    <a:pt x="24192" y="4373"/>
                    <a:pt x="23057" y="6038"/>
                  </a:cubicBezTo>
                  <a:cubicBezTo>
                    <a:pt x="21557" y="4684"/>
                    <a:pt x="22755" y="2589"/>
                    <a:pt x="22234" y="1738"/>
                  </a:cubicBezTo>
                  <a:cubicBezTo>
                    <a:pt x="17192" y="-2910"/>
                    <a:pt x="18949" y="9195"/>
                    <a:pt x="19141" y="11867"/>
                  </a:cubicBezTo>
                  <a:cubicBezTo>
                    <a:pt x="12544" y="7786"/>
                    <a:pt x="18739" y="8921"/>
                    <a:pt x="17028" y="2150"/>
                  </a:cubicBezTo>
                  <a:cubicBezTo>
                    <a:pt x="11565" y="3138"/>
                    <a:pt x="10092" y="5462"/>
                    <a:pt x="11007" y="11583"/>
                  </a:cubicBezTo>
                  <a:cubicBezTo>
                    <a:pt x="10266" y="13056"/>
                    <a:pt x="8894" y="16442"/>
                    <a:pt x="7988" y="12288"/>
                  </a:cubicBezTo>
                  <a:cubicBezTo>
                    <a:pt x="10943" y="8417"/>
                    <a:pt x="10659" y="2854"/>
                    <a:pt x="5499" y="2699"/>
                  </a:cubicBezTo>
                  <a:cubicBezTo>
                    <a:pt x="13825" y="78862"/>
                    <a:pt x="13212" y="155839"/>
                    <a:pt x="1336" y="231324"/>
                  </a:cubicBezTo>
                  <a:lnTo>
                    <a:pt x="686" y="235359"/>
                  </a:lnTo>
                  <a:cubicBezTo>
                    <a:pt x="6670" y="235295"/>
                    <a:pt x="15344" y="233511"/>
                    <a:pt x="21621" y="233191"/>
                  </a:cubicBezTo>
                  <a:cubicBezTo>
                    <a:pt x="39673" y="233795"/>
                    <a:pt x="39307" y="236146"/>
                    <a:pt x="69181" y="235753"/>
                  </a:cubicBezTo>
                  <a:cubicBezTo>
                    <a:pt x="76062" y="235076"/>
                    <a:pt x="77992" y="233959"/>
                    <a:pt x="80216" y="234051"/>
                  </a:cubicBezTo>
                  <a:cubicBezTo>
                    <a:pt x="78029" y="224819"/>
                    <a:pt x="62941" y="230052"/>
                    <a:pt x="55283" y="227381"/>
                  </a:cubicBezTo>
                  <a:cubicBezTo>
                    <a:pt x="42308" y="226127"/>
                    <a:pt x="40076" y="218332"/>
                    <a:pt x="35959" y="212567"/>
                  </a:cubicBezTo>
                  <a:cubicBezTo>
                    <a:pt x="34083" y="209347"/>
                    <a:pt x="31384" y="205311"/>
                    <a:pt x="31457" y="199959"/>
                  </a:cubicBezTo>
                  <a:cubicBezTo>
                    <a:pt x="30450" y="193023"/>
                    <a:pt x="31786" y="189354"/>
                    <a:pt x="31649" y="182565"/>
                  </a:cubicBezTo>
                  <a:cubicBezTo>
                    <a:pt x="32244" y="177551"/>
                    <a:pt x="37944" y="178567"/>
                    <a:pt x="41476" y="178988"/>
                  </a:cubicBezTo>
                  <a:cubicBezTo>
                    <a:pt x="52712" y="180104"/>
                    <a:pt x="71597" y="178283"/>
                    <a:pt x="76565" y="176792"/>
                  </a:cubicBezTo>
                  <a:cubicBezTo>
                    <a:pt x="83674" y="174641"/>
                    <a:pt x="83839" y="170240"/>
                    <a:pt x="79045" y="163671"/>
                  </a:cubicBezTo>
                  <a:cubicBezTo>
                    <a:pt x="78020" y="160423"/>
                    <a:pt x="78203" y="158410"/>
                    <a:pt x="79639" y="155518"/>
                  </a:cubicBezTo>
                  <a:cubicBezTo>
                    <a:pt x="81597" y="153322"/>
                    <a:pt x="84123" y="151849"/>
                    <a:pt x="82238" y="149132"/>
                  </a:cubicBezTo>
                  <a:cubicBezTo>
                    <a:pt x="82238" y="149132"/>
                    <a:pt x="65924" y="145710"/>
                    <a:pt x="77160" y="143816"/>
                  </a:cubicBezTo>
                  <a:cubicBezTo>
                    <a:pt x="88661" y="141885"/>
                    <a:pt x="84836" y="137201"/>
                    <a:pt x="84836" y="137201"/>
                  </a:cubicBezTo>
                  <a:cubicBezTo>
                    <a:pt x="84836" y="137201"/>
                    <a:pt x="82942" y="132470"/>
                    <a:pt x="81177" y="128929"/>
                  </a:cubicBezTo>
                  <a:cubicBezTo>
                    <a:pt x="79877" y="126321"/>
                    <a:pt x="90747" y="125498"/>
                    <a:pt x="91928" y="121362"/>
                  </a:cubicBezTo>
                  <a:cubicBezTo>
                    <a:pt x="94526" y="117849"/>
                    <a:pt x="86291" y="109980"/>
                    <a:pt x="83427" y="106036"/>
                  </a:cubicBezTo>
                </a:path>
              </a:pathLst>
            </a:custGeom>
            <a:solidFill>
              <a:srgbClr val="2F469C"/>
            </a:solidFill>
            <a:ln w="9525" cap="flat">
              <a:noFill/>
              <a:prstDash val="solid"/>
              <a:miter/>
            </a:ln>
          </p:spPr>
          <p:txBody>
            <a:bodyPr rtlCol="0" anchor="ctr"/>
            <a:lstStyle/>
            <a:p>
              <a:endParaRPr lang="en-US"/>
            </a:p>
          </p:txBody>
        </p:sp>
        <p:sp>
          <p:nvSpPr>
            <p:cNvPr id="25" name="Freeform: Shape 18">
              <a:extLst>
                <a:ext uri="{FF2B5EF4-FFF2-40B4-BE49-F238E27FC236}">
                  <a16:creationId xmlns:a16="http://schemas.microsoft.com/office/drawing/2014/main" id="{B5F8064E-9D3B-6849-918C-97169770AB81}"/>
                </a:ext>
              </a:extLst>
            </p:cNvPr>
            <p:cNvSpPr/>
            <p:nvPr/>
          </p:nvSpPr>
          <p:spPr>
            <a:xfrm>
              <a:off x="11309880" y="6178139"/>
              <a:ext cx="261683" cy="447424"/>
            </a:xfrm>
            <a:custGeom>
              <a:avLst/>
              <a:gdLst>
                <a:gd name="connsiteX0" fmla="*/ 256312 w 261682"/>
                <a:gd name="connsiteY0" fmla="*/ 273395 h 447424"/>
                <a:gd name="connsiteX1" fmla="*/ 208193 w 261682"/>
                <a:gd name="connsiteY1" fmla="*/ 447378 h 447424"/>
                <a:gd name="connsiteX2" fmla="*/ 208166 w 261682"/>
                <a:gd name="connsiteY2" fmla="*/ 447378 h 447424"/>
                <a:gd name="connsiteX3" fmla="*/ 686 w 261682"/>
                <a:gd name="connsiteY3" fmla="*/ 447378 h 447424"/>
                <a:gd name="connsiteX4" fmla="*/ 686 w 261682"/>
                <a:gd name="connsiteY4" fmla="*/ 686 h 447424"/>
                <a:gd name="connsiteX5" fmla="*/ 256037 w 261682"/>
                <a:gd name="connsiteY5" fmla="*/ 686 h 447424"/>
                <a:gd name="connsiteX6" fmla="*/ 261088 w 261682"/>
                <a:gd name="connsiteY6" fmla="*/ 40744 h 447424"/>
                <a:gd name="connsiteX7" fmla="*/ 257126 w 261682"/>
                <a:gd name="connsiteY7" fmla="*/ 45676 h 447424"/>
                <a:gd name="connsiteX8" fmla="*/ 259313 w 261682"/>
                <a:gd name="connsiteY8" fmla="*/ 50534 h 447424"/>
                <a:gd name="connsiteX9" fmla="*/ 257410 w 261682"/>
                <a:gd name="connsiteY9" fmla="*/ 51440 h 447424"/>
                <a:gd name="connsiteX10" fmla="*/ 255296 w 261682"/>
                <a:gd name="connsiteY10" fmla="*/ 48494 h 447424"/>
                <a:gd name="connsiteX11" fmla="*/ 249660 w 261682"/>
                <a:gd name="connsiteY11" fmla="*/ 42656 h 447424"/>
                <a:gd name="connsiteX12" fmla="*/ 251847 w 261682"/>
                <a:gd name="connsiteY12" fmla="*/ 52648 h 447424"/>
                <a:gd name="connsiteX13" fmla="*/ 243841 w 261682"/>
                <a:gd name="connsiteY13" fmla="*/ 50461 h 447424"/>
                <a:gd name="connsiteX14" fmla="*/ 241160 w 261682"/>
                <a:gd name="connsiteY14" fmla="*/ 44550 h 447424"/>
                <a:gd name="connsiteX15" fmla="*/ 241297 w 261682"/>
                <a:gd name="connsiteY15" fmla="*/ 53965 h 447424"/>
                <a:gd name="connsiteX16" fmla="*/ 237052 w 261682"/>
                <a:gd name="connsiteY16" fmla="*/ 53224 h 447424"/>
                <a:gd name="connsiteX17" fmla="*/ 236750 w 261682"/>
                <a:gd name="connsiteY17" fmla="*/ 45813 h 447424"/>
                <a:gd name="connsiteX18" fmla="*/ 230684 w 261682"/>
                <a:gd name="connsiteY18" fmla="*/ 57708 h 447424"/>
                <a:gd name="connsiteX19" fmla="*/ 229339 w 261682"/>
                <a:gd name="connsiteY19" fmla="*/ 47222 h 447424"/>
                <a:gd name="connsiteX20" fmla="*/ 223968 w 261682"/>
                <a:gd name="connsiteY20" fmla="*/ 57589 h 447424"/>
                <a:gd name="connsiteX21" fmla="*/ 221122 w 261682"/>
                <a:gd name="connsiteY21" fmla="*/ 64680 h 447424"/>
                <a:gd name="connsiteX22" fmla="*/ 216877 w 261682"/>
                <a:gd name="connsiteY22" fmla="*/ 62218 h 447424"/>
                <a:gd name="connsiteX23" fmla="*/ 218295 w 261682"/>
                <a:gd name="connsiteY23" fmla="*/ 55100 h 447424"/>
                <a:gd name="connsiteX24" fmla="*/ 211679 w 261682"/>
                <a:gd name="connsiteY24" fmla="*/ 60389 h 447424"/>
                <a:gd name="connsiteX25" fmla="*/ 208559 w 261682"/>
                <a:gd name="connsiteY25" fmla="*/ 55997 h 447424"/>
                <a:gd name="connsiteX26" fmla="*/ 206729 w 261682"/>
                <a:gd name="connsiteY26" fmla="*/ 62292 h 447424"/>
                <a:gd name="connsiteX27" fmla="*/ 209072 w 261682"/>
                <a:gd name="connsiteY27" fmla="*/ 65384 h 447424"/>
                <a:gd name="connsiteX28" fmla="*/ 209776 w 261682"/>
                <a:gd name="connsiteY28" fmla="*/ 67013 h 447424"/>
                <a:gd name="connsiteX29" fmla="*/ 197461 w 261682"/>
                <a:gd name="connsiteY29" fmla="*/ 65247 h 447424"/>
                <a:gd name="connsiteX30" fmla="*/ 205128 w 261682"/>
                <a:gd name="connsiteY30" fmla="*/ 69685 h 447424"/>
                <a:gd name="connsiteX31" fmla="*/ 196646 w 261682"/>
                <a:gd name="connsiteY31" fmla="*/ 73281 h 447424"/>
                <a:gd name="connsiteX32" fmla="*/ 187606 w 261682"/>
                <a:gd name="connsiteY32" fmla="*/ 68422 h 447424"/>
                <a:gd name="connsiteX33" fmla="*/ 182821 w 261682"/>
                <a:gd name="connsiteY33" fmla="*/ 68193 h 447424"/>
                <a:gd name="connsiteX34" fmla="*/ 193590 w 261682"/>
                <a:gd name="connsiteY34" fmla="*/ 76574 h 447424"/>
                <a:gd name="connsiteX35" fmla="*/ 197671 w 261682"/>
                <a:gd name="connsiteY35" fmla="*/ 75522 h 447424"/>
                <a:gd name="connsiteX36" fmla="*/ 201102 w 261682"/>
                <a:gd name="connsiteY36" fmla="*/ 79466 h 447424"/>
                <a:gd name="connsiteX37" fmla="*/ 188887 w 261682"/>
                <a:gd name="connsiteY37" fmla="*/ 80024 h 447424"/>
                <a:gd name="connsiteX38" fmla="*/ 187689 w 261682"/>
                <a:gd name="connsiteY38" fmla="*/ 79887 h 447424"/>
                <a:gd name="connsiteX39" fmla="*/ 187241 w 261682"/>
                <a:gd name="connsiteY39" fmla="*/ 78789 h 447424"/>
                <a:gd name="connsiteX40" fmla="*/ 177633 w 261682"/>
                <a:gd name="connsiteY40" fmla="*/ 77361 h 447424"/>
                <a:gd name="connsiteX41" fmla="*/ 182556 w 261682"/>
                <a:gd name="connsiteY41" fmla="*/ 83556 h 447424"/>
                <a:gd name="connsiteX42" fmla="*/ 186856 w 261682"/>
                <a:gd name="connsiteY42" fmla="*/ 83757 h 447424"/>
                <a:gd name="connsiteX43" fmla="*/ 188192 w 261682"/>
                <a:gd name="connsiteY43" fmla="*/ 82558 h 447424"/>
                <a:gd name="connsiteX44" fmla="*/ 194185 w 261682"/>
                <a:gd name="connsiteY44" fmla="*/ 90043 h 447424"/>
                <a:gd name="connsiteX45" fmla="*/ 186271 w 261682"/>
                <a:gd name="connsiteY45" fmla="*/ 91754 h 447424"/>
                <a:gd name="connsiteX46" fmla="*/ 169682 w 261682"/>
                <a:gd name="connsiteY46" fmla="*/ 85367 h 447424"/>
                <a:gd name="connsiteX47" fmla="*/ 180973 w 261682"/>
                <a:gd name="connsiteY47" fmla="*/ 93840 h 447424"/>
                <a:gd name="connsiteX48" fmla="*/ 176865 w 261682"/>
                <a:gd name="connsiteY48" fmla="*/ 97253 h 447424"/>
                <a:gd name="connsiteX49" fmla="*/ 183270 w 261682"/>
                <a:gd name="connsiteY49" fmla="*/ 102340 h 447424"/>
                <a:gd name="connsiteX50" fmla="*/ 179802 w 261682"/>
                <a:gd name="connsiteY50" fmla="*/ 106467 h 447424"/>
                <a:gd name="connsiteX51" fmla="*/ 171796 w 261682"/>
                <a:gd name="connsiteY51" fmla="*/ 99220 h 447424"/>
                <a:gd name="connsiteX52" fmla="*/ 170744 w 261682"/>
                <a:gd name="connsiteY52" fmla="*/ 105131 h 447424"/>
                <a:gd name="connsiteX53" fmla="*/ 163213 w 261682"/>
                <a:gd name="connsiteY53" fmla="*/ 99083 h 447424"/>
                <a:gd name="connsiteX54" fmla="*/ 164540 w 261682"/>
                <a:gd name="connsiteY54" fmla="*/ 104921 h 447424"/>
                <a:gd name="connsiteX55" fmla="*/ 156735 w 261682"/>
                <a:gd name="connsiteY55" fmla="*/ 108095 h 447424"/>
                <a:gd name="connsiteX56" fmla="*/ 172857 w 261682"/>
                <a:gd name="connsiteY56" fmla="*/ 110593 h 447424"/>
                <a:gd name="connsiteX57" fmla="*/ 175456 w 261682"/>
                <a:gd name="connsiteY57" fmla="*/ 110127 h 447424"/>
                <a:gd name="connsiteX58" fmla="*/ 178759 w 261682"/>
                <a:gd name="connsiteY58" fmla="*/ 111527 h 447424"/>
                <a:gd name="connsiteX59" fmla="*/ 170039 w 261682"/>
                <a:gd name="connsiteY59" fmla="*/ 114766 h 447424"/>
                <a:gd name="connsiteX60" fmla="*/ 162134 w 261682"/>
                <a:gd name="connsiteY60" fmla="*/ 124071 h 447424"/>
                <a:gd name="connsiteX61" fmla="*/ 170039 w 261682"/>
                <a:gd name="connsiteY61" fmla="*/ 124108 h 447424"/>
                <a:gd name="connsiteX62" fmla="*/ 174257 w 261682"/>
                <a:gd name="connsiteY62" fmla="*/ 123074 h 447424"/>
                <a:gd name="connsiteX63" fmla="*/ 176544 w 261682"/>
                <a:gd name="connsiteY63" fmla="*/ 123797 h 447424"/>
                <a:gd name="connsiteX64" fmla="*/ 166370 w 261682"/>
                <a:gd name="connsiteY64" fmla="*/ 131574 h 447424"/>
                <a:gd name="connsiteX65" fmla="*/ 171512 w 261682"/>
                <a:gd name="connsiteY65" fmla="*/ 138052 h 447424"/>
                <a:gd name="connsiteX66" fmla="*/ 162152 w 261682"/>
                <a:gd name="connsiteY66" fmla="*/ 137000 h 447424"/>
                <a:gd name="connsiteX67" fmla="*/ 172198 w 261682"/>
                <a:gd name="connsiteY67" fmla="*/ 145125 h 447424"/>
                <a:gd name="connsiteX68" fmla="*/ 165958 w 261682"/>
                <a:gd name="connsiteY68" fmla="*/ 150871 h 447424"/>
                <a:gd name="connsiteX69" fmla="*/ 166855 w 261682"/>
                <a:gd name="connsiteY69" fmla="*/ 154229 h 447424"/>
                <a:gd name="connsiteX70" fmla="*/ 169389 w 261682"/>
                <a:gd name="connsiteY70" fmla="*/ 154503 h 447424"/>
                <a:gd name="connsiteX71" fmla="*/ 163479 w 261682"/>
                <a:gd name="connsiteY71" fmla="*/ 159481 h 447424"/>
                <a:gd name="connsiteX72" fmla="*/ 169947 w 261682"/>
                <a:gd name="connsiteY72" fmla="*/ 160597 h 447424"/>
                <a:gd name="connsiteX73" fmla="*/ 167111 w 261682"/>
                <a:gd name="connsiteY73" fmla="*/ 164788 h 447424"/>
                <a:gd name="connsiteX74" fmla="*/ 176526 w 261682"/>
                <a:gd name="connsiteY74" fmla="*/ 164788 h 447424"/>
                <a:gd name="connsiteX75" fmla="*/ 170899 w 261682"/>
                <a:gd name="connsiteY75" fmla="*/ 170479 h 447424"/>
                <a:gd name="connsiteX76" fmla="*/ 178493 w 261682"/>
                <a:gd name="connsiteY76" fmla="*/ 172876 h 447424"/>
                <a:gd name="connsiteX77" fmla="*/ 177148 w 261682"/>
                <a:gd name="connsiteY77" fmla="*/ 178942 h 447424"/>
                <a:gd name="connsiteX78" fmla="*/ 184047 w 261682"/>
                <a:gd name="connsiteY78" fmla="*/ 175356 h 447424"/>
                <a:gd name="connsiteX79" fmla="*/ 186929 w 261682"/>
                <a:gd name="connsiteY79" fmla="*/ 183664 h 447424"/>
                <a:gd name="connsiteX80" fmla="*/ 189043 w 261682"/>
                <a:gd name="connsiteY80" fmla="*/ 190206 h 447424"/>
                <a:gd name="connsiteX81" fmla="*/ 194176 w 261682"/>
                <a:gd name="connsiteY81" fmla="*/ 179290 h 447424"/>
                <a:gd name="connsiteX82" fmla="*/ 199693 w 261682"/>
                <a:gd name="connsiteY82" fmla="*/ 180589 h 447424"/>
                <a:gd name="connsiteX83" fmla="*/ 196674 w 261682"/>
                <a:gd name="connsiteY83" fmla="*/ 191148 h 447424"/>
                <a:gd name="connsiteX84" fmla="*/ 210673 w 261682"/>
                <a:gd name="connsiteY84" fmla="*/ 184441 h 447424"/>
                <a:gd name="connsiteX85" fmla="*/ 208587 w 261682"/>
                <a:gd name="connsiteY85" fmla="*/ 191651 h 447424"/>
                <a:gd name="connsiteX86" fmla="*/ 196152 w 261682"/>
                <a:gd name="connsiteY86" fmla="*/ 198797 h 447424"/>
                <a:gd name="connsiteX87" fmla="*/ 205860 w 261682"/>
                <a:gd name="connsiteY87" fmla="*/ 198239 h 447424"/>
                <a:gd name="connsiteX88" fmla="*/ 208669 w 261682"/>
                <a:gd name="connsiteY88" fmla="*/ 195915 h 447424"/>
                <a:gd name="connsiteX89" fmla="*/ 210289 w 261682"/>
                <a:gd name="connsiteY89" fmla="*/ 202658 h 447424"/>
                <a:gd name="connsiteX90" fmla="*/ 213674 w 261682"/>
                <a:gd name="connsiteY90" fmla="*/ 200902 h 447424"/>
                <a:gd name="connsiteX91" fmla="*/ 213601 w 261682"/>
                <a:gd name="connsiteY91" fmla="*/ 208148 h 447424"/>
                <a:gd name="connsiteX92" fmla="*/ 216547 w 261682"/>
                <a:gd name="connsiteY92" fmla="*/ 205751 h 447424"/>
                <a:gd name="connsiteX93" fmla="*/ 220848 w 261682"/>
                <a:gd name="connsiteY93" fmla="*/ 207087 h 447424"/>
                <a:gd name="connsiteX94" fmla="*/ 219301 w 261682"/>
                <a:gd name="connsiteY94" fmla="*/ 199218 h 447424"/>
                <a:gd name="connsiteX95" fmla="*/ 224636 w 261682"/>
                <a:gd name="connsiteY95" fmla="*/ 199493 h 447424"/>
                <a:gd name="connsiteX96" fmla="*/ 225624 w 261682"/>
                <a:gd name="connsiteY96" fmla="*/ 210253 h 447424"/>
                <a:gd name="connsiteX97" fmla="*/ 233044 w 261682"/>
                <a:gd name="connsiteY97" fmla="*/ 204516 h 447424"/>
                <a:gd name="connsiteX98" fmla="*/ 231114 w 261682"/>
                <a:gd name="connsiteY98" fmla="*/ 214123 h 447424"/>
                <a:gd name="connsiteX99" fmla="*/ 234773 w 261682"/>
                <a:gd name="connsiteY99" fmla="*/ 222285 h 447424"/>
                <a:gd name="connsiteX100" fmla="*/ 239422 w 261682"/>
                <a:gd name="connsiteY100" fmla="*/ 223127 h 447424"/>
                <a:gd name="connsiteX101" fmla="*/ 242798 w 261682"/>
                <a:gd name="connsiteY101" fmla="*/ 219320 h 447424"/>
                <a:gd name="connsiteX102" fmla="*/ 242459 w 261682"/>
                <a:gd name="connsiteY102" fmla="*/ 230858 h 447424"/>
                <a:gd name="connsiteX103" fmla="*/ 238799 w 261682"/>
                <a:gd name="connsiteY103" fmla="*/ 239541 h 447424"/>
                <a:gd name="connsiteX104" fmla="*/ 228991 w 261682"/>
                <a:gd name="connsiteY104" fmla="*/ 258628 h 447424"/>
                <a:gd name="connsiteX105" fmla="*/ 188000 w 261682"/>
                <a:gd name="connsiteY105" fmla="*/ 271602 h 447424"/>
                <a:gd name="connsiteX106" fmla="*/ 206748 w 261682"/>
                <a:gd name="connsiteY106" fmla="*/ 272078 h 447424"/>
                <a:gd name="connsiteX107" fmla="*/ 214854 w 261682"/>
                <a:gd name="connsiteY107" fmla="*/ 273084 h 447424"/>
                <a:gd name="connsiteX108" fmla="*/ 235002 w 261682"/>
                <a:gd name="connsiteY108" fmla="*/ 273084 h 447424"/>
                <a:gd name="connsiteX109" fmla="*/ 256285 w 261682"/>
                <a:gd name="connsiteY109" fmla="*/ 273304 h 447424"/>
                <a:gd name="connsiteX110" fmla="*/ 256312 w 261682"/>
                <a:gd name="connsiteY110" fmla="*/ 273395 h 447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61682" h="447424">
                  <a:moveTo>
                    <a:pt x="256312" y="273395"/>
                  </a:moveTo>
                  <a:cubicBezTo>
                    <a:pt x="247107" y="330023"/>
                    <a:pt x="231480" y="387612"/>
                    <a:pt x="208193" y="447378"/>
                  </a:cubicBezTo>
                  <a:lnTo>
                    <a:pt x="208166" y="447378"/>
                  </a:lnTo>
                  <a:lnTo>
                    <a:pt x="686" y="447378"/>
                  </a:lnTo>
                  <a:lnTo>
                    <a:pt x="686" y="686"/>
                  </a:lnTo>
                  <a:lnTo>
                    <a:pt x="256037" y="686"/>
                  </a:lnTo>
                  <a:cubicBezTo>
                    <a:pt x="258160" y="15390"/>
                    <a:pt x="259578" y="26168"/>
                    <a:pt x="261088" y="40744"/>
                  </a:cubicBezTo>
                  <a:cubicBezTo>
                    <a:pt x="261088" y="40744"/>
                    <a:pt x="256715" y="42098"/>
                    <a:pt x="257126" y="45676"/>
                  </a:cubicBezTo>
                  <a:cubicBezTo>
                    <a:pt x="257584" y="49601"/>
                    <a:pt x="259313" y="50534"/>
                    <a:pt x="259313" y="50534"/>
                  </a:cubicBezTo>
                  <a:lnTo>
                    <a:pt x="257410" y="51440"/>
                  </a:lnTo>
                  <a:cubicBezTo>
                    <a:pt x="257410" y="51440"/>
                    <a:pt x="255305" y="48375"/>
                    <a:pt x="255296" y="48494"/>
                  </a:cubicBezTo>
                  <a:cubicBezTo>
                    <a:pt x="255296" y="45474"/>
                    <a:pt x="256568" y="40964"/>
                    <a:pt x="249660" y="42656"/>
                  </a:cubicBezTo>
                  <a:cubicBezTo>
                    <a:pt x="247272" y="47927"/>
                    <a:pt x="253466" y="49061"/>
                    <a:pt x="251847" y="52648"/>
                  </a:cubicBezTo>
                  <a:cubicBezTo>
                    <a:pt x="244518" y="53069"/>
                    <a:pt x="249660" y="47158"/>
                    <a:pt x="243841" y="50461"/>
                  </a:cubicBezTo>
                  <a:cubicBezTo>
                    <a:pt x="244225" y="48768"/>
                    <a:pt x="242999" y="44257"/>
                    <a:pt x="241160" y="44550"/>
                  </a:cubicBezTo>
                  <a:cubicBezTo>
                    <a:pt x="240364" y="47103"/>
                    <a:pt x="238424" y="51385"/>
                    <a:pt x="241297" y="53965"/>
                  </a:cubicBezTo>
                  <a:cubicBezTo>
                    <a:pt x="240391" y="54578"/>
                    <a:pt x="237683" y="54167"/>
                    <a:pt x="237052" y="53224"/>
                  </a:cubicBezTo>
                  <a:cubicBezTo>
                    <a:pt x="236201" y="51952"/>
                    <a:pt x="239010" y="49757"/>
                    <a:pt x="236750" y="45813"/>
                  </a:cubicBezTo>
                  <a:cubicBezTo>
                    <a:pt x="229997" y="48723"/>
                    <a:pt x="236265" y="55237"/>
                    <a:pt x="230684" y="57708"/>
                  </a:cubicBezTo>
                  <a:cubicBezTo>
                    <a:pt x="224562" y="56930"/>
                    <a:pt x="234234" y="51715"/>
                    <a:pt x="229339" y="47222"/>
                  </a:cubicBezTo>
                  <a:cubicBezTo>
                    <a:pt x="223858" y="48494"/>
                    <a:pt x="221726" y="54212"/>
                    <a:pt x="223968" y="57589"/>
                  </a:cubicBezTo>
                  <a:cubicBezTo>
                    <a:pt x="223849" y="60581"/>
                    <a:pt x="221515" y="62090"/>
                    <a:pt x="221122" y="64680"/>
                  </a:cubicBezTo>
                  <a:cubicBezTo>
                    <a:pt x="218368" y="64250"/>
                    <a:pt x="217197" y="63243"/>
                    <a:pt x="216877" y="62218"/>
                  </a:cubicBezTo>
                  <a:cubicBezTo>
                    <a:pt x="216529" y="60306"/>
                    <a:pt x="221881" y="59318"/>
                    <a:pt x="218295" y="55100"/>
                  </a:cubicBezTo>
                  <a:cubicBezTo>
                    <a:pt x="212457" y="56015"/>
                    <a:pt x="216328" y="65448"/>
                    <a:pt x="211679" y="60389"/>
                  </a:cubicBezTo>
                  <a:cubicBezTo>
                    <a:pt x="211185" y="58202"/>
                    <a:pt x="209694" y="56235"/>
                    <a:pt x="208559" y="55997"/>
                  </a:cubicBezTo>
                  <a:cubicBezTo>
                    <a:pt x="206336" y="57607"/>
                    <a:pt x="205293" y="60105"/>
                    <a:pt x="206729" y="62292"/>
                  </a:cubicBezTo>
                  <a:lnTo>
                    <a:pt x="209072" y="65384"/>
                  </a:lnTo>
                  <a:cubicBezTo>
                    <a:pt x="208770" y="65302"/>
                    <a:pt x="210078" y="67095"/>
                    <a:pt x="209776" y="67013"/>
                  </a:cubicBezTo>
                  <a:cubicBezTo>
                    <a:pt x="205906" y="63911"/>
                    <a:pt x="200736" y="61770"/>
                    <a:pt x="197461" y="65247"/>
                  </a:cubicBezTo>
                  <a:cubicBezTo>
                    <a:pt x="197882" y="68495"/>
                    <a:pt x="200700" y="68697"/>
                    <a:pt x="205128" y="69685"/>
                  </a:cubicBezTo>
                  <a:cubicBezTo>
                    <a:pt x="199529" y="70206"/>
                    <a:pt x="198476" y="72173"/>
                    <a:pt x="196646" y="73281"/>
                  </a:cubicBezTo>
                  <a:cubicBezTo>
                    <a:pt x="195997" y="69584"/>
                    <a:pt x="191669" y="69017"/>
                    <a:pt x="187606" y="68422"/>
                  </a:cubicBezTo>
                  <a:cubicBezTo>
                    <a:pt x="185356" y="68980"/>
                    <a:pt x="183873" y="67397"/>
                    <a:pt x="182821" y="68193"/>
                  </a:cubicBezTo>
                  <a:cubicBezTo>
                    <a:pt x="184523" y="72393"/>
                    <a:pt x="188622" y="75586"/>
                    <a:pt x="193590" y="76574"/>
                  </a:cubicBezTo>
                  <a:cubicBezTo>
                    <a:pt x="195832" y="76318"/>
                    <a:pt x="196125" y="76373"/>
                    <a:pt x="197671" y="75522"/>
                  </a:cubicBezTo>
                  <a:cubicBezTo>
                    <a:pt x="200672" y="76922"/>
                    <a:pt x="200316" y="77371"/>
                    <a:pt x="201102" y="79466"/>
                  </a:cubicBezTo>
                  <a:cubicBezTo>
                    <a:pt x="196747" y="81415"/>
                    <a:pt x="193234" y="78889"/>
                    <a:pt x="188887" y="80024"/>
                  </a:cubicBezTo>
                  <a:cubicBezTo>
                    <a:pt x="188897" y="80180"/>
                    <a:pt x="187744" y="80180"/>
                    <a:pt x="187689" y="79887"/>
                  </a:cubicBezTo>
                  <a:cubicBezTo>
                    <a:pt x="187753" y="79832"/>
                    <a:pt x="187186" y="78844"/>
                    <a:pt x="187241" y="78789"/>
                  </a:cubicBezTo>
                  <a:cubicBezTo>
                    <a:pt x="185365" y="75175"/>
                    <a:pt x="180305" y="76584"/>
                    <a:pt x="177633" y="77361"/>
                  </a:cubicBezTo>
                  <a:cubicBezTo>
                    <a:pt x="177240" y="80253"/>
                    <a:pt x="180159" y="82568"/>
                    <a:pt x="182556" y="83556"/>
                  </a:cubicBezTo>
                  <a:cubicBezTo>
                    <a:pt x="185795" y="84709"/>
                    <a:pt x="186856" y="83766"/>
                    <a:pt x="186856" y="83757"/>
                  </a:cubicBezTo>
                  <a:lnTo>
                    <a:pt x="188192" y="82558"/>
                  </a:lnTo>
                  <a:cubicBezTo>
                    <a:pt x="189601" y="87691"/>
                    <a:pt x="191431" y="87948"/>
                    <a:pt x="194185" y="90043"/>
                  </a:cubicBezTo>
                  <a:cubicBezTo>
                    <a:pt x="191175" y="91141"/>
                    <a:pt x="190059" y="92056"/>
                    <a:pt x="186271" y="91754"/>
                  </a:cubicBezTo>
                  <a:cubicBezTo>
                    <a:pt x="181998" y="85166"/>
                    <a:pt x="169197" y="82284"/>
                    <a:pt x="169682" y="85367"/>
                  </a:cubicBezTo>
                  <a:cubicBezTo>
                    <a:pt x="171512" y="92193"/>
                    <a:pt x="180973" y="93840"/>
                    <a:pt x="180973" y="93840"/>
                  </a:cubicBezTo>
                  <a:cubicBezTo>
                    <a:pt x="180973" y="93840"/>
                    <a:pt x="176023" y="95670"/>
                    <a:pt x="176865" y="97253"/>
                  </a:cubicBezTo>
                  <a:cubicBezTo>
                    <a:pt x="177697" y="98863"/>
                    <a:pt x="184184" y="99842"/>
                    <a:pt x="183270" y="102340"/>
                  </a:cubicBezTo>
                  <a:cubicBezTo>
                    <a:pt x="176508" y="99339"/>
                    <a:pt x="175209" y="100565"/>
                    <a:pt x="179802" y="106467"/>
                  </a:cubicBezTo>
                  <a:cubicBezTo>
                    <a:pt x="174120" y="106741"/>
                    <a:pt x="175392" y="100629"/>
                    <a:pt x="171796" y="99220"/>
                  </a:cubicBezTo>
                  <a:cubicBezTo>
                    <a:pt x="169197" y="101114"/>
                    <a:pt x="170744" y="105131"/>
                    <a:pt x="170744" y="105131"/>
                  </a:cubicBezTo>
                  <a:cubicBezTo>
                    <a:pt x="169435" y="104106"/>
                    <a:pt x="166031" y="98369"/>
                    <a:pt x="163213" y="99083"/>
                  </a:cubicBezTo>
                  <a:cubicBezTo>
                    <a:pt x="162298" y="99787"/>
                    <a:pt x="162298" y="102880"/>
                    <a:pt x="164540" y="104921"/>
                  </a:cubicBezTo>
                  <a:cubicBezTo>
                    <a:pt x="161804" y="105515"/>
                    <a:pt x="157403" y="105149"/>
                    <a:pt x="156735" y="108095"/>
                  </a:cubicBezTo>
                  <a:cubicBezTo>
                    <a:pt x="161182" y="111481"/>
                    <a:pt x="165885" y="111472"/>
                    <a:pt x="172857" y="110593"/>
                  </a:cubicBezTo>
                  <a:cubicBezTo>
                    <a:pt x="172857" y="110593"/>
                    <a:pt x="174129" y="110566"/>
                    <a:pt x="175456" y="110127"/>
                  </a:cubicBezTo>
                  <a:cubicBezTo>
                    <a:pt x="176782" y="109688"/>
                    <a:pt x="178759" y="111527"/>
                    <a:pt x="178759" y="111527"/>
                  </a:cubicBezTo>
                  <a:cubicBezTo>
                    <a:pt x="175328" y="112304"/>
                    <a:pt x="176782" y="113439"/>
                    <a:pt x="170039" y="114766"/>
                  </a:cubicBezTo>
                  <a:cubicBezTo>
                    <a:pt x="165610" y="116888"/>
                    <a:pt x="162134" y="119633"/>
                    <a:pt x="162134" y="124071"/>
                  </a:cubicBezTo>
                  <a:cubicBezTo>
                    <a:pt x="164879" y="125425"/>
                    <a:pt x="168218" y="126724"/>
                    <a:pt x="170039" y="124108"/>
                  </a:cubicBezTo>
                  <a:cubicBezTo>
                    <a:pt x="172985" y="119835"/>
                    <a:pt x="172198" y="123266"/>
                    <a:pt x="174257" y="123074"/>
                  </a:cubicBezTo>
                  <a:lnTo>
                    <a:pt x="176544" y="123797"/>
                  </a:lnTo>
                  <a:cubicBezTo>
                    <a:pt x="174687" y="128353"/>
                    <a:pt x="164320" y="128280"/>
                    <a:pt x="166370" y="131574"/>
                  </a:cubicBezTo>
                  <a:cubicBezTo>
                    <a:pt x="168346" y="134749"/>
                    <a:pt x="171512" y="138052"/>
                    <a:pt x="171512" y="138052"/>
                  </a:cubicBezTo>
                  <a:cubicBezTo>
                    <a:pt x="171512" y="138052"/>
                    <a:pt x="164220" y="134374"/>
                    <a:pt x="162152" y="137000"/>
                  </a:cubicBezTo>
                  <a:cubicBezTo>
                    <a:pt x="160230" y="139452"/>
                    <a:pt x="164540" y="143404"/>
                    <a:pt x="172198" y="145125"/>
                  </a:cubicBezTo>
                  <a:cubicBezTo>
                    <a:pt x="169591" y="146717"/>
                    <a:pt x="160395" y="145097"/>
                    <a:pt x="165958" y="150871"/>
                  </a:cubicBezTo>
                  <a:cubicBezTo>
                    <a:pt x="159343" y="153661"/>
                    <a:pt x="161502" y="155638"/>
                    <a:pt x="166855" y="154229"/>
                  </a:cubicBezTo>
                  <a:lnTo>
                    <a:pt x="169389" y="154503"/>
                  </a:lnTo>
                  <a:cubicBezTo>
                    <a:pt x="167816" y="155601"/>
                    <a:pt x="163085" y="157779"/>
                    <a:pt x="163479" y="159481"/>
                  </a:cubicBezTo>
                  <a:cubicBezTo>
                    <a:pt x="163753" y="161731"/>
                    <a:pt x="169097" y="158913"/>
                    <a:pt x="169947" y="160597"/>
                  </a:cubicBezTo>
                  <a:cubicBezTo>
                    <a:pt x="170323" y="163031"/>
                    <a:pt x="167367" y="164083"/>
                    <a:pt x="167111" y="164788"/>
                  </a:cubicBezTo>
                  <a:cubicBezTo>
                    <a:pt x="170899" y="167185"/>
                    <a:pt x="173122" y="161393"/>
                    <a:pt x="176526" y="164788"/>
                  </a:cubicBezTo>
                  <a:cubicBezTo>
                    <a:pt x="175218" y="167276"/>
                    <a:pt x="169728" y="166782"/>
                    <a:pt x="170899" y="170479"/>
                  </a:cubicBezTo>
                  <a:cubicBezTo>
                    <a:pt x="172994" y="172071"/>
                    <a:pt x="176398" y="171375"/>
                    <a:pt x="178493" y="172876"/>
                  </a:cubicBezTo>
                  <a:cubicBezTo>
                    <a:pt x="178493" y="172876"/>
                    <a:pt x="175703" y="178238"/>
                    <a:pt x="177148" y="178942"/>
                  </a:cubicBezTo>
                  <a:cubicBezTo>
                    <a:pt x="180168" y="180415"/>
                    <a:pt x="183004" y="175657"/>
                    <a:pt x="184047" y="175356"/>
                  </a:cubicBezTo>
                  <a:cubicBezTo>
                    <a:pt x="183270" y="181550"/>
                    <a:pt x="188494" y="179482"/>
                    <a:pt x="186929" y="183664"/>
                  </a:cubicBezTo>
                  <a:cubicBezTo>
                    <a:pt x="186865" y="185905"/>
                    <a:pt x="186719" y="189007"/>
                    <a:pt x="189043" y="190206"/>
                  </a:cubicBezTo>
                  <a:cubicBezTo>
                    <a:pt x="193828" y="188732"/>
                    <a:pt x="194286" y="184935"/>
                    <a:pt x="194176" y="179290"/>
                  </a:cubicBezTo>
                  <a:cubicBezTo>
                    <a:pt x="194139" y="177323"/>
                    <a:pt x="199693" y="180589"/>
                    <a:pt x="199693" y="180589"/>
                  </a:cubicBezTo>
                  <a:cubicBezTo>
                    <a:pt x="203070" y="183307"/>
                    <a:pt x="193966" y="185375"/>
                    <a:pt x="196674" y="191148"/>
                  </a:cubicBezTo>
                  <a:cubicBezTo>
                    <a:pt x="204378" y="192228"/>
                    <a:pt x="204378" y="185658"/>
                    <a:pt x="210673" y="184441"/>
                  </a:cubicBezTo>
                  <a:cubicBezTo>
                    <a:pt x="213418" y="186354"/>
                    <a:pt x="209502" y="189446"/>
                    <a:pt x="208587" y="191651"/>
                  </a:cubicBezTo>
                  <a:cubicBezTo>
                    <a:pt x="204662" y="193847"/>
                    <a:pt x="199885" y="191194"/>
                    <a:pt x="196152" y="198797"/>
                  </a:cubicBezTo>
                  <a:cubicBezTo>
                    <a:pt x="201496" y="200984"/>
                    <a:pt x="204049" y="199182"/>
                    <a:pt x="205860" y="198239"/>
                  </a:cubicBezTo>
                  <a:cubicBezTo>
                    <a:pt x="207562" y="197004"/>
                    <a:pt x="207361" y="196409"/>
                    <a:pt x="208669" y="195915"/>
                  </a:cubicBezTo>
                  <a:cubicBezTo>
                    <a:pt x="208797" y="198010"/>
                    <a:pt x="208276" y="201789"/>
                    <a:pt x="210289" y="202658"/>
                  </a:cubicBezTo>
                  <a:cubicBezTo>
                    <a:pt x="212045" y="202521"/>
                    <a:pt x="212201" y="201890"/>
                    <a:pt x="213674" y="200902"/>
                  </a:cubicBezTo>
                  <a:cubicBezTo>
                    <a:pt x="215220" y="202512"/>
                    <a:pt x="211204" y="206456"/>
                    <a:pt x="213601" y="208148"/>
                  </a:cubicBezTo>
                  <a:cubicBezTo>
                    <a:pt x="215861" y="207727"/>
                    <a:pt x="216547" y="205751"/>
                    <a:pt x="216547" y="205751"/>
                  </a:cubicBezTo>
                  <a:cubicBezTo>
                    <a:pt x="217920" y="207544"/>
                    <a:pt x="219448" y="207572"/>
                    <a:pt x="220848" y="207087"/>
                  </a:cubicBezTo>
                  <a:cubicBezTo>
                    <a:pt x="221616" y="205175"/>
                    <a:pt x="221790" y="200792"/>
                    <a:pt x="219301" y="199218"/>
                  </a:cubicBezTo>
                  <a:cubicBezTo>
                    <a:pt x="220482" y="197827"/>
                    <a:pt x="223373" y="200472"/>
                    <a:pt x="224636" y="199493"/>
                  </a:cubicBezTo>
                  <a:cubicBezTo>
                    <a:pt x="226996" y="202384"/>
                    <a:pt x="221689" y="207929"/>
                    <a:pt x="225624" y="210253"/>
                  </a:cubicBezTo>
                  <a:cubicBezTo>
                    <a:pt x="229421" y="209905"/>
                    <a:pt x="229247" y="206108"/>
                    <a:pt x="233044" y="204516"/>
                  </a:cubicBezTo>
                  <a:cubicBezTo>
                    <a:pt x="232385" y="208405"/>
                    <a:pt x="236869" y="211223"/>
                    <a:pt x="231114" y="214123"/>
                  </a:cubicBezTo>
                  <a:cubicBezTo>
                    <a:pt x="231114" y="217920"/>
                    <a:pt x="238177" y="216795"/>
                    <a:pt x="234773" y="222285"/>
                  </a:cubicBezTo>
                  <a:cubicBezTo>
                    <a:pt x="236082" y="224481"/>
                    <a:pt x="237848" y="223529"/>
                    <a:pt x="239422" y="223127"/>
                  </a:cubicBezTo>
                  <a:lnTo>
                    <a:pt x="242798" y="219320"/>
                  </a:lnTo>
                  <a:cubicBezTo>
                    <a:pt x="241883" y="222422"/>
                    <a:pt x="241544" y="227271"/>
                    <a:pt x="242459" y="230858"/>
                  </a:cubicBezTo>
                  <a:cubicBezTo>
                    <a:pt x="241288" y="233759"/>
                    <a:pt x="244070" y="237052"/>
                    <a:pt x="238799" y="239541"/>
                  </a:cubicBezTo>
                  <a:cubicBezTo>
                    <a:pt x="237363" y="246733"/>
                    <a:pt x="237363" y="254034"/>
                    <a:pt x="228991" y="258628"/>
                  </a:cubicBezTo>
                  <a:cubicBezTo>
                    <a:pt x="224270" y="267512"/>
                    <a:pt x="194542" y="262818"/>
                    <a:pt x="188000" y="271602"/>
                  </a:cubicBezTo>
                  <a:cubicBezTo>
                    <a:pt x="189574" y="273203"/>
                    <a:pt x="204790" y="272682"/>
                    <a:pt x="206748" y="272078"/>
                  </a:cubicBezTo>
                  <a:cubicBezTo>
                    <a:pt x="209621" y="270678"/>
                    <a:pt x="211844" y="273185"/>
                    <a:pt x="214854" y="273084"/>
                  </a:cubicBezTo>
                  <a:cubicBezTo>
                    <a:pt x="221525" y="273084"/>
                    <a:pt x="229512" y="270888"/>
                    <a:pt x="235002" y="273084"/>
                  </a:cubicBezTo>
                  <a:cubicBezTo>
                    <a:pt x="242752" y="273002"/>
                    <a:pt x="249303" y="273276"/>
                    <a:pt x="256285" y="273304"/>
                  </a:cubicBezTo>
                  <a:lnTo>
                    <a:pt x="256312" y="273395"/>
                  </a:lnTo>
                  <a:close/>
                </a:path>
              </a:pathLst>
            </a:custGeom>
            <a:solidFill>
              <a:srgbClr val="2F469C"/>
            </a:solidFill>
            <a:ln w="9525" cap="flat">
              <a:noFill/>
              <a:prstDash val="solid"/>
              <a:miter/>
            </a:ln>
          </p:spPr>
          <p:txBody>
            <a:bodyPr rtlCol="0" anchor="ctr"/>
            <a:lstStyle/>
            <a:p>
              <a:endParaRPr lang="en-US"/>
            </a:p>
          </p:txBody>
        </p:sp>
        <p:sp>
          <p:nvSpPr>
            <p:cNvPr id="26" name="Freeform: Shape 19">
              <a:extLst>
                <a:ext uri="{FF2B5EF4-FFF2-40B4-BE49-F238E27FC236}">
                  <a16:creationId xmlns:a16="http://schemas.microsoft.com/office/drawing/2014/main" id="{7D8FAF4F-E2DA-554E-A799-F10E3CF4A3AF}"/>
                </a:ext>
              </a:extLst>
            </p:cNvPr>
            <p:cNvSpPr/>
            <p:nvPr/>
          </p:nvSpPr>
          <p:spPr>
            <a:xfrm>
              <a:off x="11577290" y="6472094"/>
              <a:ext cx="84178" cy="81433"/>
            </a:xfrm>
            <a:custGeom>
              <a:avLst/>
              <a:gdLst>
                <a:gd name="connsiteX0" fmla="*/ 42244 w 84177"/>
                <a:gd name="connsiteY0" fmla="*/ 64826 h 81433"/>
                <a:gd name="connsiteX1" fmla="*/ 21712 w 84177"/>
                <a:gd name="connsiteY1" fmla="*/ 40469 h 81433"/>
                <a:gd name="connsiteX2" fmla="*/ 42244 w 84177"/>
                <a:gd name="connsiteY2" fmla="*/ 16982 h 81433"/>
                <a:gd name="connsiteX3" fmla="*/ 62474 w 84177"/>
                <a:gd name="connsiteY3" fmla="*/ 40469 h 81433"/>
                <a:gd name="connsiteX4" fmla="*/ 42244 w 84177"/>
                <a:gd name="connsiteY4" fmla="*/ 64826 h 81433"/>
                <a:gd name="connsiteX5" fmla="*/ 42244 w 84177"/>
                <a:gd name="connsiteY5" fmla="*/ 686 h 81433"/>
                <a:gd name="connsiteX6" fmla="*/ 686 w 84177"/>
                <a:gd name="connsiteY6" fmla="*/ 40469 h 81433"/>
                <a:gd name="connsiteX7" fmla="*/ 42244 w 84177"/>
                <a:gd name="connsiteY7" fmla="*/ 81131 h 81433"/>
                <a:gd name="connsiteX8" fmla="*/ 83491 w 84177"/>
                <a:gd name="connsiteY8" fmla="*/ 40469 h 81433"/>
                <a:gd name="connsiteX9" fmla="*/ 42244 w 84177"/>
                <a:gd name="connsiteY9" fmla="*/ 686 h 81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4177" h="81433">
                  <a:moveTo>
                    <a:pt x="42244" y="64826"/>
                  </a:moveTo>
                  <a:cubicBezTo>
                    <a:pt x="29179" y="64826"/>
                    <a:pt x="21712" y="54432"/>
                    <a:pt x="21712" y="40469"/>
                  </a:cubicBezTo>
                  <a:cubicBezTo>
                    <a:pt x="21712" y="26351"/>
                    <a:pt x="28401" y="16982"/>
                    <a:pt x="42244" y="16982"/>
                  </a:cubicBezTo>
                  <a:cubicBezTo>
                    <a:pt x="55777" y="16982"/>
                    <a:pt x="62474" y="25601"/>
                    <a:pt x="62474" y="40469"/>
                  </a:cubicBezTo>
                  <a:cubicBezTo>
                    <a:pt x="62474" y="54276"/>
                    <a:pt x="55942" y="64826"/>
                    <a:pt x="42244" y="64826"/>
                  </a:cubicBezTo>
                  <a:moveTo>
                    <a:pt x="42244" y="686"/>
                  </a:moveTo>
                  <a:cubicBezTo>
                    <a:pt x="17503" y="686"/>
                    <a:pt x="686" y="16396"/>
                    <a:pt x="686" y="40469"/>
                  </a:cubicBezTo>
                  <a:cubicBezTo>
                    <a:pt x="686" y="64085"/>
                    <a:pt x="17815" y="81131"/>
                    <a:pt x="42244" y="81131"/>
                  </a:cubicBezTo>
                  <a:cubicBezTo>
                    <a:pt x="66985" y="81131"/>
                    <a:pt x="83491" y="62896"/>
                    <a:pt x="83491" y="40469"/>
                  </a:cubicBezTo>
                  <a:cubicBezTo>
                    <a:pt x="83491" y="16845"/>
                    <a:pt x="66839" y="686"/>
                    <a:pt x="42244" y="686"/>
                  </a:cubicBezTo>
                </a:path>
              </a:pathLst>
            </a:custGeom>
            <a:solidFill>
              <a:srgbClr val="FFFFFF"/>
            </a:solidFill>
            <a:ln w="9525" cap="flat">
              <a:noFill/>
              <a:prstDash val="solid"/>
              <a:miter/>
            </a:ln>
          </p:spPr>
          <p:txBody>
            <a:bodyPr rtlCol="0" anchor="ctr"/>
            <a:lstStyle/>
            <a:p>
              <a:endParaRPr lang="en-US"/>
            </a:p>
          </p:txBody>
        </p:sp>
        <p:sp>
          <p:nvSpPr>
            <p:cNvPr id="27" name="Freeform: Shape 20">
              <a:extLst>
                <a:ext uri="{FF2B5EF4-FFF2-40B4-BE49-F238E27FC236}">
                  <a16:creationId xmlns:a16="http://schemas.microsoft.com/office/drawing/2014/main" id="{D8068F6F-41F2-9543-BBF3-0ED059912615}"/>
                </a:ext>
              </a:extLst>
            </p:cNvPr>
            <p:cNvSpPr/>
            <p:nvPr/>
          </p:nvSpPr>
          <p:spPr>
            <a:xfrm>
              <a:off x="11671011" y="6472094"/>
              <a:ext cx="57643" cy="81433"/>
            </a:xfrm>
            <a:custGeom>
              <a:avLst/>
              <a:gdLst>
                <a:gd name="connsiteX0" fmla="*/ 49491 w 57643"/>
                <a:gd name="connsiteY0" fmla="*/ 17275 h 81433"/>
                <a:gd name="connsiteX1" fmla="*/ 35629 w 57643"/>
                <a:gd name="connsiteY1" fmla="*/ 15491 h 81433"/>
                <a:gd name="connsiteX2" fmla="*/ 21703 w 57643"/>
                <a:gd name="connsiteY2" fmla="*/ 21438 h 81433"/>
                <a:gd name="connsiteX3" fmla="*/ 38118 w 57643"/>
                <a:gd name="connsiteY3" fmla="*/ 34376 h 81433"/>
                <a:gd name="connsiteX4" fmla="*/ 57735 w 57643"/>
                <a:gd name="connsiteY4" fmla="*/ 58165 h 81433"/>
                <a:gd name="connsiteX5" fmla="*/ 24796 w 57643"/>
                <a:gd name="connsiteY5" fmla="*/ 81140 h 81433"/>
                <a:gd name="connsiteX6" fmla="*/ 2077 w 57643"/>
                <a:gd name="connsiteY6" fmla="*/ 77727 h 81433"/>
                <a:gd name="connsiteX7" fmla="*/ 2077 w 57643"/>
                <a:gd name="connsiteY7" fmla="*/ 61432 h 81433"/>
                <a:gd name="connsiteX8" fmla="*/ 25574 w 57643"/>
                <a:gd name="connsiteY8" fmla="*/ 66336 h 81433"/>
                <a:gd name="connsiteX9" fmla="*/ 36718 w 57643"/>
                <a:gd name="connsiteY9" fmla="*/ 58751 h 81433"/>
                <a:gd name="connsiteX10" fmla="*/ 20459 w 57643"/>
                <a:gd name="connsiteY10" fmla="*/ 45968 h 81433"/>
                <a:gd name="connsiteX11" fmla="*/ 686 w 57643"/>
                <a:gd name="connsiteY11" fmla="*/ 21429 h 81433"/>
                <a:gd name="connsiteX12" fmla="*/ 32070 w 57643"/>
                <a:gd name="connsiteY12" fmla="*/ 686 h 81433"/>
                <a:gd name="connsiteX13" fmla="*/ 49491 w 57643"/>
                <a:gd name="connsiteY13" fmla="*/ 1967 h 81433"/>
                <a:gd name="connsiteX14" fmla="*/ 49491 w 57643"/>
                <a:gd name="connsiteY14" fmla="*/ 17275 h 81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7643" h="81433">
                  <a:moveTo>
                    <a:pt x="49491" y="17275"/>
                  </a:moveTo>
                  <a:cubicBezTo>
                    <a:pt x="44815" y="16534"/>
                    <a:pt x="40305" y="15491"/>
                    <a:pt x="35629" y="15491"/>
                  </a:cubicBezTo>
                  <a:cubicBezTo>
                    <a:pt x="27431" y="15491"/>
                    <a:pt x="21703" y="17421"/>
                    <a:pt x="21703" y="21438"/>
                  </a:cubicBezTo>
                  <a:cubicBezTo>
                    <a:pt x="21703" y="26049"/>
                    <a:pt x="29444" y="29764"/>
                    <a:pt x="38118" y="34376"/>
                  </a:cubicBezTo>
                  <a:cubicBezTo>
                    <a:pt x="46371" y="38841"/>
                    <a:pt x="57735" y="44779"/>
                    <a:pt x="57735" y="58165"/>
                  </a:cubicBezTo>
                  <a:cubicBezTo>
                    <a:pt x="57735" y="72860"/>
                    <a:pt x="44660" y="81140"/>
                    <a:pt x="24796" y="81140"/>
                  </a:cubicBezTo>
                  <a:cubicBezTo>
                    <a:pt x="15774" y="81140"/>
                    <a:pt x="9552" y="79365"/>
                    <a:pt x="2077" y="77727"/>
                  </a:cubicBezTo>
                  <a:lnTo>
                    <a:pt x="2077" y="61432"/>
                  </a:lnTo>
                  <a:cubicBezTo>
                    <a:pt x="7841" y="63216"/>
                    <a:pt x="17183" y="66336"/>
                    <a:pt x="25574" y="66336"/>
                  </a:cubicBezTo>
                  <a:cubicBezTo>
                    <a:pt x="31137" y="66336"/>
                    <a:pt x="36718" y="63801"/>
                    <a:pt x="36718" y="58751"/>
                  </a:cubicBezTo>
                  <a:cubicBezTo>
                    <a:pt x="36718" y="54130"/>
                    <a:pt x="30057" y="51312"/>
                    <a:pt x="20459" y="45968"/>
                  </a:cubicBezTo>
                  <a:cubicBezTo>
                    <a:pt x="11739" y="41650"/>
                    <a:pt x="686" y="32729"/>
                    <a:pt x="686" y="21429"/>
                  </a:cubicBezTo>
                  <a:cubicBezTo>
                    <a:pt x="686" y="8079"/>
                    <a:pt x="14072" y="686"/>
                    <a:pt x="32070" y="686"/>
                  </a:cubicBezTo>
                  <a:cubicBezTo>
                    <a:pt x="37962" y="686"/>
                    <a:pt x="43727" y="1281"/>
                    <a:pt x="49491" y="1967"/>
                  </a:cubicBezTo>
                  <a:lnTo>
                    <a:pt x="49491" y="17275"/>
                  </a:lnTo>
                  <a:close/>
                </a:path>
              </a:pathLst>
            </a:custGeom>
            <a:solidFill>
              <a:srgbClr val="FFFFFF"/>
            </a:solidFill>
            <a:ln w="9525" cap="flat">
              <a:noFill/>
              <a:prstDash val="solid"/>
              <a:miter/>
            </a:ln>
          </p:spPr>
          <p:txBody>
            <a:bodyPr rtlCol="0" anchor="ctr"/>
            <a:lstStyle/>
            <a:p>
              <a:endParaRPr lang="en-US"/>
            </a:p>
          </p:txBody>
        </p:sp>
        <p:sp>
          <p:nvSpPr>
            <p:cNvPr id="28" name="Freeform: Shape 21">
              <a:extLst>
                <a:ext uri="{FF2B5EF4-FFF2-40B4-BE49-F238E27FC236}">
                  <a16:creationId xmlns:a16="http://schemas.microsoft.com/office/drawing/2014/main" id="{2F99224E-905D-5F4C-9026-F12446185CA4}"/>
                </a:ext>
              </a:extLst>
            </p:cNvPr>
            <p:cNvSpPr/>
            <p:nvPr/>
          </p:nvSpPr>
          <p:spPr>
            <a:xfrm>
              <a:off x="11370524" y="6444196"/>
              <a:ext cx="30194" cy="107052"/>
            </a:xfrm>
            <a:custGeom>
              <a:avLst/>
              <a:gdLst>
                <a:gd name="connsiteX0" fmla="*/ 3029 w 30194"/>
                <a:gd name="connsiteY0" fmla="*/ 106458 h 107052"/>
                <a:gd name="connsiteX1" fmla="*/ 3806 w 30194"/>
                <a:gd name="connsiteY1" fmla="*/ 79127 h 107052"/>
                <a:gd name="connsiteX2" fmla="*/ 3806 w 30194"/>
                <a:gd name="connsiteY2" fmla="*/ 37825 h 107052"/>
                <a:gd name="connsiteX3" fmla="*/ 686 w 30194"/>
                <a:gd name="connsiteY3" fmla="*/ 686 h 107052"/>
                <a:gd name="connsiteX4" fmla="*/ 27971 w 30194"/>
                <a:gd name="connsiteY4" fmla="*/ 686 h 107052"/>
                <a:gd name="connsiteX5" fmla="*/ 27193 w 30194"/>
                <a:gd name="connsiteY5" fmla="*/ 30688 h 107052"/>
                <a:gd name="connsiteX6" fmla="*/ 27193 w 30194"/>
                <a:gd name="connsiteY6" fmla="*/ 69319 h 107052"/>
                <a:gd name="connsiteX7" fmla="*/ 30304 w 30194"/>
                <a:gd name="connsiteY7" fmla="*/ 106458 h 107052"/>
                <a:gd name="connsiteX8" fmla="*/ 3029 w 30194"/>
                <a:gd name="connsiteY8" fmla="*/ 106458 h 107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194" h="107052">
                  <a:moveTo>
                    <a:pt x="3029" y="106458"/>
                  </a:moveTo>
                  <a:cubicBezTo>
                    <a:pt x="3486" y="97848"/>
                    <a:pt x="3806" y="91159"/>
                    <a:pt x="3806" y="79127"/>
                  </a:cubicBezTo>
                  <a:lnTo>
                    <a:pt x="3806" y="37825"/>
                  </a:lnTo>
                  <a:cubicBezTo>
                    <a:pt x="3806" y="22975"/>
                    <a:pt x="2873" y="11684"/>
                    <a:pt x="686" y="686"/>
                  </a:cubicBezTo>
                  <a:lnTo>
                    <a:pt x="27971" y="686"/>
                  </a:lnTo>
                  <a:cubicBezTo>
                    <a:pt x="27971" y="8262"/>
                    <a:pt x="27193" y="18812"/>
                    <a:pt x="27193" y="30688"/>
                  </a:cubicBezTo>
                  <a:lnTo>
                    <a:pt x="27193" y="69319"/>
                  </a:lnTo>
                  <a:cubicBezTo>
                    <a:pt x="27193" y="80161"/>
                    <a:pt x="28895" y="96356"/>
                    <a:pt x="30304" y="106458"/>
                  </a:cubicBezTo>
                  <a:lnTo>
                    <a:pt x="3029" y="106458"/>
                  </a:lnTo>
                  <a:close/>
                </a:path>
              </a:pathLst>
            </a:custGeom>
            <a:solidFill>
              <a:srgbClr val="FFFFFF"/>
            </a:solidFill>
            <a:ln w="9525" cap="flat">
              <a:noFill/>
              <a:prstDash val="solid"/>
              <a:miter/>
            </a:ln>
          </p:spPr>
          <p:txBody>
            <a:bodyPr rtlCol="0" anchor="ctr"/>
            <a:lstStyle/>
            <a:p>
              <a:endParaRPr lang="en-US"/>
            </a:p>
          </p:txBody>
        </p:sp>
        <p:sp>
          <p:nvSpPr>
            <p:cNvPr id="29" name="Freeform: Shape 22">
              <a:extLst>
                <a:ext uri="{FF2B5EF4-FFF2-40B4-BE49-F238E27FC236}">
                  <a16:creationId xmlns:a16="http://schemas.microsoft.com/office/drawing/2014/main" id="{70F8F926-6F7B-FE4B-90CA-A8F1CDAE4933}"/>
                </a:ext>
              </a:extLst>
            </p:cNvPr>
            <p:cNvSpPr/>
            <p:nvPr/>
          </p:nvSpPr>
          <p:spPr>
            <a:xfrm>
              <a:off x="11415257" y="6472094"/>
              <a:ext cx="86923" cy="112542"/>
            </a:xfrm>
            <a:custGeom>
              <a:avLst/>
              <a:gdLst>
                <a:gd name="connsiteX0" fmla="*/ 45447 w 86922"/>
                <a:gd name="connsiteY0" fmla="*/ 64826 h 112542"/>
                <a:gd name="connsiteX1" fmla="*/ 24851 w 86922"/>
                <a:gd name="connsiteY1" fmla="*/ 42611 h 112542"/>
                <a:gd name="connsiteX2" fmla="*/ 44504 w 86922"/>
                <a:gd name="connsiteY2" fmla="*/ 16982 h 112542"/>
                <a:gd name="connsiteX3" fmla="*/ 65421 w 86922"/>
                <a:gd name="connsiteY3" fmla="*/ 42537 h 112542"/>
                <a:gd name="connsiteX4" fmla="*/ 45447 w 86922"/>
                <a:gd name="connsiteY4" fmla="*/ 64826 h 112542"/>
                <a:gd name="connsiteX5" fmla="*/ 49665 w 86922"/>
                <a:gd name="connsiteY5" fmla="*/ 686 h 112542"/>
                <a:gd name="connsiteX6" fmla="*/ 23295 w 86922"/>
                <a:gd name="connsiteY6" fmla="*/ 13432 h 112542"/>
                <a:gd name="connsiteX7" fmla="*/ 20486 w 86922"/>
                <a:gd name="connsiteY7" fmla="*/ 2626 h 112542"/>
                <a:gd name="connsiteX8" fmla="*/ 686 w 86922"/>
                <a:gd name="connsiteY8" fmla="*/ 4117 h 112542"/>
                <a:gd name="connsiteX9" fmla="*/ 5362 w 86922"/>
                <a:gd name="connsiteY9" fmla="*/ 42620 h 112542"/>
                <a:gd name="connsiteX10" fmla="*/ 5362 w 86922"/>
                <a:gd name="connsiteY10" fmla="*/ 73720 h 112542"/>
                <a:gd name="connsiteX11" fmla="*/ 2251 w 86922"/>
                <a:gd name="connsiteY11" fmla="*/ 112460 h 112542"/>
                <a:gd name="connsiteX12" fmla="*/ 27971 w 86922"/>
                <a:gd name="connsiteY12" fmla="*/ 110969 h 112542"/>
                <a:gd name="connsiteX13" fmla="*/ 26406 w 86922"/>
                <a:gd name="connsiteY13" fmla="*/ 82623 h 112542"/>
                <a:gd name="connsiteX14" fmla="*/ 26406 w 86922"/>
                <a:gd name="connsiteY14" fmla="*/ 73720 h 112542"/>
                <a:gd name="connsiteX15" fmla="*/ 50589 w 86922"/>
                <a:gd name="connsiteY15" fmla="*/ 81140 h 112542"/>
                <a:gd name="connsiteX16" fmla="*/ 86438 w 86922"/>
                <a:gd name="connsiteY16" fmla="*/ 42400 h 112542"/>
                <a:gd name="connsiteX17" fmla="*/ 49665 w 86922"/>
                <a:gd name="connsiteY17" fmla="*/ 686 h 112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6922" h="112542">
                  <a:moveTo>
                    <a:pt x="45447" y="64826"/>
                  </a:moveTo>
                  <a:cubicBezTo>
                    <a:pt x="32344" y="64826"/>
                    <a:pt x="24851" y="57278"/>
                    <a:pt x="24851" y="42611"/>
                  </a:cubicBezTo>
                  <a:cubicBezTo>
                    <a:pt x="24851" y="27385"/>
                    <a:pt x="31246" y="16982"/>
                    <a:pt x="44504" y="16982"/>
                  </a:cubicBezTo>
                  <a:cubicBezTo>
                    <a:pt x="56838" y="16982"/>
                    <a:pt x="65421" y="27532"/>
                    <a:pt x="65421" y="42537"/>
                  </a:cubicBezTo>
                  <a:cubicBezTo>
                    <a:pt x="65421" y="55923"/>
                    <a:pt x="58714" y="64826"/>
                    <a:pt x="45447" y="64826"/>
                  </a:cubicBezTo>
                  <a:moveTo>
                    <a:pt x="49665" y="686"/>
                  </a:moveTo>
                  <a:cubicBezTo>
                    <a:pt x="34531" y="686"/>
                    <a:pt x="28291" y="7951"/>
                    <a:pt x="23295" y="13432"/>
                  </a:cubicBezTo>
                  <a:cubicBezTo>
                    <a:pt x="22216" y="9452"/>
                    <a:pt x="21731" y="6039"/>
                    <a:pt x="20486" y="2626"/>
                  </a:cubicBezTo>
                  <a:lnTo>
                    <a:pt x="686" y="4117"/>
                  </a:lnTo>
                  <a:cubicBezTo>
                    <a:pt x="3184" y="17156"/>
                    <a:pt x="5362" y="29298"/>
                    <a:pt x="5362" y="42620"/>
                  </a:cubicBezTo>
                  <a:lnTo>
                    <a:pt x="5362" y="73720"/>
                  </a:lnTo>
                  <a:cubicBezTo>
                    <a:pt x="5362" y="84700"/>
                    <a:pt x="3029" y="105332"/>
                    <a:pt x="2251" y="112460"/>
                  </a:cubicBezTo>
                  <a:lnTo>
                    <a:pt x="27971" y="110969"/>
                  </a:lnTo>
                  <a:cubicBezTo>
                    <a:pt x="26406" y="99559"/>
                    <a:pt x="26406" y="86786"/>
                    <a:pt x="26406" y="82623"/>
                  </a:cubicBezTo>
                  <a:lnTo>
                    <a:pt x="26406" y="73720"/>
                  </a:lnTo>
                  <a:cubicBezTo>
                    <a:pt x="32024" y="76986"/>
                    <a:pt x="37953" y="81140"/>
                    <a:pt x="50589" y="81140"/>
                  </a:cubicBezTo>
                  <a:cubicBezTo>
                    <a:pt x="71954" y="81140"/>
                    <a:pt x="86438" y="64835"/>
                    <a:pt x="86438" y="42400"/>
                  </a:cubicBezTo>
                  <a:cubicBezTo>
                    <a:pt x="86438" y="18034"/>
                    <a:pt x="71496" y="686"/>
                    <a:pt x="49665" y="686"/>
                  </a:cubicBezTo>
                </a:path>
              </a:pathLst>
            </a:custGeom>
            <a:solidFill>
              <a:srgbClr val="FFFFFF"/>
            </a:solidFill>
            <a:ln w="9525" cap="flat">
              <a:noFill/>
              <a:prstDash val="solid"/>
              <a:miter/>
            </a:ln>
          </p:spPr>
          <p:txBody>
            <a:bodyPr rtlCol="0" anchor="ctr"/>
            <a:lstStyle/>
            <a:p>
              <a:endParaRPr lang="en-US"/>
            </a:p>
          </p:txBody>
        </p:sp>
        <p:sp>
          <p:nvSpPr>
            <p:cNvPr id="30" name="Freeform: Shape 23">
              <a:extLst>
                <a:ext uri="{FF2B5EF4-FFF2-40B4-BE49-F238E27FC236}">
                  <a16:creationId xmlns:a16="http://schemas.microsoft.com/office/drawing/2014/main" id="{5E1D815B-6B93-274B-985D-FCBF0DEE42D2}"/>
                </a:ext>
              </a:extLst>
            </p:cNvPr>
            <p:cNvSpPr/>
            <p:nvPr/>
          </p:nvSpPr>
          <p:spPr>
            <a:xfrm>
              <a:off x="11511348" y="6472094"/>
              <a:ext cx="57643" cy="81433"/>
            </a:xfrm>
            <a:custGeom>
              <a:avLst/>
              <a:gdLst>
                <a:gd name="connsiteX0" fmla="*/ 47817 w 57643"/>
                <a:gd name="connsiteY0" fmla="*/ 17046 h 81433"/>
                <a:gd name="connsiteX1" fmla="*/ 35647 w 57643"/>
                <a:gd name="connsiteY1" fmla="*/ 15481 h 81433"/>
                <a:gd name="connsiteX2" fmla="*/ 21712 w 57643"/>
                <a:gd name="connsiteY2" fmla="*/ 21429 h 81433"/>
                <a:gd name="connsiteX3" fmla="*/ 38127 w 57643"/>
                <a:gd name="connsiteY3" fmla="*/ 34367 h 81433"/>
                <a:gd name="connsiteX4" fmla="*/ 57753 w 57643"/>
                <a:gd name="connsiteY4" fmla="*/ 58156 h 81433"/>
                <a:gd name="connsiteX5" fmla="*/ 24805 w 57643"/>
                <a:gd name="connsiteY5" fmla="*/ 81131 h 81433"/>
                <a:gd name="connsiteX6" fmla="*/ 2086 w 57643"/>
                <a:gd name="connsiteY6" fmla="*/ 77727 h 81433"/>
                <a:gd name="connsiteX7" fmla="*/ 2086 w 57643"/>
                <a:gd name="connsiteY7" fmla="*/ 61432 h 81433"/>
                <a:gd name="connsiteX8" fmla="*/ 25583 w 57643"/>
                <a:gd name="connsiteY8" fmla="*/ 66336 h 81433"/>
                <a:gd name="connsiteX9" fmla="*/ 36727 w 57643"/>
                <a:gd name="connsiteY9" fmla="*/ 58751 h 81433"/>
                <a:gd name="connsiteX10" fmla="*/ 20468 w 57643"/>
                <a:gd name="connsiteY10" fmla="*/ 45968 h 81433"/>
                <a:gd name="connsiteX11" fmla="*/ 686 w 57643"/>
                <a:gd name="connsiteY11" fmla="*/ 21429 h 81433"/>
                <a:gd name="connsiteX12" fmla="*/ 32088 w 57643"/>
                <a:gd name="connsiteY12" fmla="*/ 686 h 81433"/>
                <a:gd name="connsiteX13" fmla="*/ 50836 w 57643"/>
                <a:gd name="connsiteY13" fmla="*/ 2242 h 81433"/>
                <a:gd name="connsiteX14" fmla="*/ 47817 w 57643"/>
                <a:gd name="connsiteY14" fmla="*/ 17046 h 81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7643" h="81433">
                  <a:moveTo>
                    <a:pt x="47817" y="17046"/>
                  </a:moveTo>
                  <a:cubicBezTo>
                    <a:pt x="43141" y="16305"/>
                    <a:pt x="40314" y="15481"/>
                    <a:pt x="35647" y="15481"/>
                  </a:cubicBezTo>
                  <a:cubicBezTo>
                    <a:pt x="27440" y="15481"/>
                    <a:pt x="21712" y="17430"/>
                    <a:pt x="21712" y="21429"/>
                  </a:cubicBezTo>
                  <a:cubicBezTo>
                    <a:pt x="21712" y="26049"/>
                    <a:pt x="29462" y="29755"/>
                    <a:pt x="38127" y="34367"/>
                  </a:cubicBezTo>
                  <a:cubicBezTo>
                    <a:pt x="46380" y="38832"/>
                    <a:pt x="57753" y="44770"/>
                    <a:pt x="57753" y="58156"/>
                  </a:cubicBezTo>
                  <a:cubicBezTo>
                    <a:pt x="57753" y="72851"/>
                    <a:pt x="44669" y="81131"/>
                    <a:pt x="24805" y="81131"/>
                  </a:cubicBezTo>
                  <a:cubicBezTo>
                    <a:pt x="15783" y="81131"/>
                    <a:pt x="9562" y="79356"/>
                    <a:pt x="2086" y="77727"/>
                  </a:cubicBezTo>
                  <a:lnTo>
                    <a:pt x="2086" y="61432"/>
                  </a:lnTo>
                  <a:cubicBezTo>
                    <a:pt x="7851" y="63216"/>
                    <a:pt x="17202" y="66336"/>
                    <a:pt x="25583" y="66336"/>
                  </a:cubicBezTo>
                  <a:cubicBezTo>
                    <a:pt x="31155" y="66336"/>
                    <a:pt x="36727" y="63801"/>
                    <a:pt x="36727" y="58751"/>
                  </a:cubicBezTo>
                  <a:cubicBezTo>
                    <a:pt x="36727" y="54148"/>
                    <a:pt x="30066" y="51312"/>
                    <a:pt x="20468" y="45968"/>
                  </a:cubicBezTo>
                  <a:cubicBezTo>
                    <a:pt x="11748" y="41659"/>
                    <a:pt x="686" y="32729"/>
                    <a:pt x="686" y="21429"/>
                  </a:cubicBezTo>
                  <a:cubicBezTo>
                    <a:pt x="686" y="8079"/>
                    <a:pt x="14072" y="686"/>
                    <a:pt x="32088" y="686"/>
                  </a:cubicBezTo>
                  <a:cubicBezTo>
                    <a:pt x="37971" y="686"/>
                    <a:pt x="45063" y="1537"/>
                    <a:pt x="50836" y="2242"/>
                  </a:cubicBezTo>
                  <a:lnTo>
                    <a:pt x="47817" y="17046"/>
                  </a:lnTo>
                  <a:close/>
                </a:path>
              </a:pathLst>
            </a:custGeom>
            <a:solidFill>
              <a:srgbClr val="FFFFFF"/>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662063986"/>
      </p:ext>
    </p:extLst>
  </p:cSld>
  <p:clrMapOvr>
    <a:masterClrMapping/>
  </p:clrMapOvr>
  <p:extLst>
    <p:ext uri="{DCECCB84-F9BA-43D5-87BE-67443E8EF086}">
      <p15:sldGuideLst xmlns:p15="http://schemas.microsoft.com/office/powerpoint/2012/main">
        <p15:guide id="1" pos="288">
          <p15:clr>
            <a:srgbClr val="F26B43"/>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0 column">
    <p:spTree>
      <p:nvGrpSpPr>
        <p:cNvPr id="1" name=""/>
        <p:cNvGrpSpPr/>
        <p:nvPr/>
      </p:nvGrpSpPr>
      <p:grpSpPr>
        <a:xfrm>
          <a:off x="0" y="0"/>
          <a:ext cx="0" cy="0"/>
          <a:chOff x="0" y="0"/>
          <a:chExt cx="0" cy="0"/>
        </a:xfrm>
      </p:grpSpPr>
      <p:graphicFrame>
        <p:nvGraphicFramePr>
          <p:cNvPr id="4" name="Objet 3" hidden="1">
            <a:extLst>
              <a:ext uri="{FF2B5EF4-FFF2-40B4-BE49-F238E27FC236}">
                <a16:creationId xmlns:a16="http://schemas.microsoft.com/office/drawing/2014/main" id="{5CF9A8CD-44E6-43DE-97D8-919ABD05CE10}"/>
              </a:ext>
            </a:extLst>
          </p:cNvPr>
          <p:cNvGraphicFramePr>
            <a:graphicFrameLocks noChangeAspect="1"/>
          </p:cNvGraphicFramePr>
          <p:nvPr userDrawn="1">
            <p:custDataLst>
              <p:tags r:id="rId1"/>
            </p:custDataLst>
            <p:extLst>
              <p:ext uri="{D42A27DB-BD31-4B8C-83A1-F6EECF244321}">
                <p14:modId xmlns:p14="http://schemas.microsoft.com/office/powerpoint/2010/main" val="71208240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532" imgH="530" progId="TCLayout.ActiveDocument.1">
                  <p:embed/>
                </p:oleObj>
              </mc:Choice>
              <mc:Fallback>
                <p:oleObj name="Diapositive think-cell" r:id="rId4" imgW="532" imgH="530" progId="TCLayout.ActiveDocument.1">
                  <p:embed/>
                  <p:pic>
                    <p:nvPicPr>
                      <p:cNvPr id="4" name="Objet 3" hidden="1">
                        <a:extLst>
                          <a:ext uri="{FF2B5EF4-FFF2-40B4-BE49-F238E27FC236}">
                            <a16:creationId xmlns:a16="http://schemas.microsoft.com/office/drawing/2014/main" id="{5CF9A8CD-44E6-43DE-97D8-919ABD05CE1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7C1DD757-038C-457E-9D36-3DDC777DAD6B}"/>
              </a:ext>
            </a:extLst>
          </p:cNvPr>
          <p:cNvSpPr/>
          <p:nvPr userDrawn="1">
            <p:custDataLst>
              <p:tags r:id="rId2"/>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a:latin typeface="Arial Black" panose="020B0A04020102020204" pitchFamily="34" charset="0"/>
              <a:ea typeface="+mj-ea"/>
              <a:cs typeface="+mj-cs"/>
              <a:sym typeface="Arial Black" panose="020B0A04020102020204" pitchFamily="34" charset="0"/>
            </a:endParaRPr>
          </a:p>
        </p:txBody>
      </p:sp>
      <p:sp>
        <p:nvSpPr>
          <p:cNvPr id="6" name="Text Placeholder 5">
            <a:extLst>
              <a:ext uri="{FF2B5EF4-FFF2-40B4-BE49-F238E27FC236}">
                <a16:creationId xmlns:a16="http://schemas.microsoft.com/office/drawing/2014/main" id="{77735C07-2264-401E-9223-98C1CA429B7F}"/>
              </a:ext>
            </a:extLst>
          </p:cNvPr>
          <p:cNvSpPr>
            <a:spLocks noGrp="1"/>
          </p:cNvSpPr>
          <p:nvPr>
            <p:ph type="body" sz="quarter" idx="15" hasCustomPrompt="1"/>
          </p:nvPr>
        </p:nvSpPr>
        <p:spPr>
          <a:xfrm>
            <a:off x="404786" y="1368596"/>
            <a:ext cx="7584906" cy="353943"/>
          </a:xfrm>
          <a:noFill/>
        </p:spPr>
        <p:txBody>
          <a:bodyPr wrap="square" lIns="72000" rIns="72000" bIns="0">
            <a:spAutoFit/>
          </a:bodyPr>
          <a:lstStyle>
            <a:lvl1pPr marL="0" indent="0">
              <a:buNone/>
              <a:defRPr sz="2000">
                <a:solidFill>
                  <a:schemeClr val="tx1">
                    <a:lumMod val="65000"/>
                    <a:lumOff val="35000"/>
                  </a:schemeClr>
                </a:solidFill>
              </a:defRPr>
            </a:lvl1pPr>
          </a:lstStyle>
          <a:p>
            <a:pPr lvl="0"/>
            <a:r>
              <a:rPr lang="en-GB"/>
              <a:t>Subtitle of the slide</a:t>
            </a:r>
          </a:p>
        </p:txBody>
      </p:sp>
      <p:sp>
        <p:nvSpPr>
          <p:cNvPr id="7" name="Espace réservé du numéro de diapositive 6">
            <a:extLst>
              <a:ext uri="{FF2B5EF4-FFF2-40B4-BE49-F238E27FC236}">
                <a16:creationId xmlns:a16="http://schemas.microsoft.com/office/drawing/2014/main" id="{6426E006-4F5B-402C-916F-29E383EE0863}"/>
              </a:ext>
            </a:extLst>
          </p:cNvPr>
          <p:cNvSpPr>
            <a:spLocks noGrp="1"/>
          </p:cNvSpPr>
          <p:nvPr>
            <p:ph type="sldNum" sz="quarter" idx="18"/>
          </p:nvPr>
        </p:nvSpPr>
        <p:spPr/>
        <p:txBody>
          <a:bodyPr/>
          <a:lstStyle/>
          <a:p>
            <a:fld id="{D61AABEC-672F-4B68-B914-690DA978312C}" type="slidenum">
              <a:rPr lang="en-GB" smtClean="0"/>
              <a:pPr/>
              <a:t>‹#›</a:t>
            </a:fld>
            <a:r>
              <a:rPr lang="en-GB"/>
              <a:t> ‒ </a:t>
            </a:r>
          </a:p>
        </p:txBody>
      </p:sp>
      <p:sp>
        <p:nvSpPr>
          <p:cNvPr id="8" name="Titre 7">
            <a:extLst>
              <a:ext uri="{FF2B5EF4-FFF2-40B4-BE49-F238E27FC236}">
                <a16:creationId xmlns:a16="http://schemas.microsoft.com/office/drawing/2014/main" id="{E05915BF-F664-49DE-8489-CADDC55CA228}"/>
              </a:ext>
            </a:extLst>
          </p:cNvPr>
          <p:cNvSpPr>
            <a:spLocks noGrp="1"/>
          </p:cNvSpPr>
          <p:nvPr>
            <p:ph type="title" hasCustomPrompt="1"/>
          </p:nvPr>
        </p:nvSpPr>
        <p:spPr>
          <a:xfrm>
            <a:off x="404786" y="382816"/>
            <a:ext cx="11382428" cy="452432"/>
          </a:xfrm>
        </p:spPr>
        <p:txBody>
          <a:bodyPr/>
          <a:lstStyle>
            <a:lvl1pPr>
              <a:defRPr sz="2600" b="1" cap="none" spc="0">
                <a:solidFill>
                  <a:schemeClr val="tx1">
                    <a:lumMod val="65000"/>
                    <a:lumOff val="35000"/>
                  </a:schemeClr>
                </a:solidFill>
              </a:defRPr>
            </a:lvl1pPr>
          </a:lstStyle>
          <a:p>
            <a:r>
              <a:rPr lang="fr-FR" err="1"/>
              <a:t>Title</a:t>
            </a:r>
            <a:r>
              <a:rPr lang="fr-FR"/>
              <a:t> of the slide</a:t>
            </a:r>
          </a:p>
        </p:txBody>
      </p:sp>
      <p:sp>
        <p:nvSpPr>
          <p:cNvPr id="5" name="Footer Placeholder 4">
            <a:extLst>
              <a:ext uri="{FF2B5EF4-FFF2-40B4-BE49-F238E27FC236}">
                <a16:creationId xmlns:a16="http://schemas.microsoft.com/office/drawing/2014/main" id="{F9E7FF8B-A721-3F4D-8C19-A750B7DD8F44}"/>
              </a:ext>
            </a:extLst>
          </p:cNvPr>
          <p:cNvSpPr>
            <a:spLocks noGrp="1"/>
          </p:cNvSpPr>
          <p:nvPr>
            <p:ph type="ftr" sz="quarter" idx="19"/>
          </p:nvPr>
        </p:nvSpPr>
        <p:spPr/>
        <p:txBody>
          <a:bodyPr/>
          <a:lstStyle/>
          <a:p>
            <a:endParaRPr lang="en-US"/>
          </a:p>
        </p:txBody>
      </p:sp>
    </p:spTree>
    <p:extLst>
      <p:ext uri="{BB962C8B-B14F-4D97-AF65-F5344CB8AC3E}">
        <p14:creationId xmlns:p14="http://schemas.microsoft.com/office/powerpoint/2010/main" val="2392239102"/>
      </p:ext>
    </p:extLst>
  </p:cSld>
  <p:clrMapOvr>
    <a:masterClrMapping/>
  </p:clrMapOvr>
  <p:extLst>
    <p:ext uri="{DCECCB84-F9BA-43D5-87BE-67443E8EF086}">
      <p15:sldGuideLst xmlns:p15="http://schemas.microsoft.com/office/powerpoint/2012/main">
        <p15:guide id="1" pos="248">
          <p15:clr>
            <a:srgbClr val="F26B43"/>
          </p15:clr>
        </p15:guide>
        <p15:guide id="2" pos="7425">
          <p15:clr>
            <a:srgbClr val="F26B43"/>
          </p15:clr>
        </p15:guide>
        <p15:guide id="3" orient="horz" pos="232">
          <p15:clr>
            <a:srgbClr val="F26B43"/>
          </p15:clr>
        </p15:guide>
        <p15:guide id="5" orient="horz" pos="1136">
          <p15:clr>
            <a:srgbClr val="F26B43"/>
          </p15:clr>
        </p15:guide>
        <p15:guide id="6" orient="horz" pos="3589">
          <p15:clr>
            <a:srgbClr val="F26B43"/>
          </p15:clr>
        </p15:guide>
        <p15:guide id="7" orient="horz" pos="3906">
          <p15:clr>
            <a:srgbClr val="F26B43"/>
          </p15:clr>
        </p15:guide>
        <p15:guide id="8" orient="horz" pos="4156">
          <p15:clr>
            <a:srgbClr val="F26B43"/>
          </p15:clr>
        </p15:guide>
        <p15:guide id="9" pos="306">
          <p15:clr>
            <a:srgbClr val="A4A3A4"/>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ver 2">
    <p:bg>
      <p:bgPr>
        <a:solidFill>
          <a:schemeClr val="bg1"/>
        </a:solidFill>
        <a:effectLst/>
      </p:bgPr>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0925EA47-F6B2-F843-BC00-8BA5893C0D08}"/>
              </a:ext>
            </a:extLst>
          </p:cNvPr>
          <p:cNvSpPr>
            <a:spLocks noGrp="1"/>
          </p:cNvSpPr>
          <p:nvPr>
            <p:ph type="pic" sz="quarter" idx="13"/>
          </p:nvPr>
        </p:nvSpPr>
        <p:spPr>
          <a:xfrm>
            <a:off x="-3856" y="-665"/>
            <a:ext cx="12192000" cy="6853238"/>
          </a:xfrm>
          <a:pattFill prst="wdUpDiag">
            <a:fgClr>
              <a:schemeClr val="bg1">
                <a:lumMod val="75000"/>
              </a:schemeClr>
            </a:fgClr>
            <a:bgClr>
              <a:schemeClr val="bg1">
                <a:lumMod val="85000"/>
              </a:schemeClr>
            </a:bgClr>
          </a:pattFill>
        </p:spPr>
        <p:txBody>
          <a:bodyPr/>
          <a:lstStyle/>
          <a:p>
            <a:endParaRPr lang="en-US"/>
          </a:p>
        </p:txBody>
      </p:sp>
      <p:grpSp>
        <p:nvGrpSpPr>
          <p:cNvPr id="10" name="Group 9">
            <a:extLst>
              <a:ext uri="{FF2B5EF4-FFF2-40B4-BE49-F238E27FC236}">
                <a16:creationId xmlns:a16="http://schemas.microsoft.com/office/drawing/2014/main" id="{187D12E7-FAEC-4944-801E-B572050FDE51}"/>
              </a:ext>
            </a:extLst>
          </p:cNvPr>
          <p:cNvGrpSpPr/>
          <p:nvPr userDrawn="1"/>
        </p:nvGrpSpPr>
        <p:grpSpPr>
          <a:xfrm>
            <a:off x="-954765" y="-104"/>
            <a:ext cx="6784065" cy="6852677"/>
            <a:chOff x="-954765" y="-104"/>
            <a:chExt cx="6784065" cy="6852677"/>
          </a:xfrm>
        </p:grpSpPr>
        <p:sp>
          <p:nvSpPr>
            <p:cNvPr id="41" name="Rectangle 40">
              <a:extLst>
                <a:ext uri="{FF2B5EF4-FFF2-40B4-BE49-F238E27FC236}">
                  <a16:creationId xmlns:a16="http://schemas.microsoft.com/office/drawing/2014/main" id="{60D7E69E-CB07-CF4A-B080-90EB9C3A6E51}"/>
                </a:ext>
              </a:extLst>
            </p:cNvPr>
            <p:cNvSpPr/>
            <p:nvPr userDrawn="1"/>
          </p:nvSpPr>
          <p:spPr>
            <a:xfrm>
              <a:off x="3856" y="-104"/>
              <a:ext cx="5825444" cy="6852677"/>
            </a:xfrm>
            <a:prstGeom prst="rect">
              <a:avLst/>
            </a:prstGeom>
            <a:gradFill flip="none" rotWithShape="1">
              <a:gsLst>
                <a:gs pos="0">
                  <a:schemeClr val="tx1">
                    <a:alpha val="60000"/>
                  </a:schemeClr>
                </a:gs>
                <a:gs pos="94000">
                  <a:schemeClr val="tx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Forme libre : forme 22">
              <a:extLst>
                <a:ext uri="{FF2B5EF4-FFF2-40B4-BE49-F238E27FC236}">
                  <a16:creationId xmlns:a16="http://schemas.microsoft.com/office/drawing/2014/main" id="{2AE57888-CE4D-0248-B082-CE10D0F79672}"/>
                </a:ext>
              </a:extLst>
            </p:cNvPr>
            <p:cNvSpPr/>
            <p:nvPr userDrawn="1"/>
          </p:nvSpPr>
          <p:spPr>
            <a:xfrm rot="18932423">
              <a:off x="-954765" y="1427043"/>
              <a:ext cx="5372804" cy="530454"/>
            </a:xfrm>
            <a:custGeom>
              <a:avLst/>
              <a:gdLst>
                <a:gd name="connsiteX0" fmla="*/ 4832249 w 5372804"/>
                <a:gd name="connsiteY0" fmla="*/ 0 h 530454"/>
                <a:gd name="connsiteX1" fmla="*/ 5372804 w 5372804"/>
                <a:gd name="connsiteY1" fmla="*/ 530454 h 530454"/>
                <a:gd name="connsiteX2" fmla="*/ 0 w 5372804"/>
                <a:gd name="connsiteY2" fmla="*/ 530454 h 530454"/>
                <a:gd name="connsiteX3" fmla="*/ 520541 w 5372804"/>
                <a:gd name="connsiteY3" fmla="*/ 0 h 530454"/>
              </a:gdLst>
              <a:ahLst/>
              <a:cxnLst>
                <a:cxn ang="0">
                  <a:pos x="connsiteX0" y="connsiteY0"/>
                </a:cxn>
                <a:cxn ang="0">
                  <a:pos x="connsiteX1" y="connsiteY1"/>
                </a:cxn>
                <a:cxn ang="0">
                  <a:pos x="connsiteX2" y="connsiteY2"/>
                </a:cxn>
                <a:cxn ang="0">
                  <a:pos x="connsiteX3" y="connsiteY3"/>
                </a:cxn>
              </a:cxnLst>
              <a:rect l="l" t="t" r="r" b="b"/>
              <a:pathLst>
                <a:path w="5372804" h="530454">
                  <a:moveTo>
                    <a:pt x="4832249" y="0"/>
                  </a:moveTo>
                  <a:lnTo>
                    <a:pt x="5372804" y="530454"/>
                  </a:lnTo>
                  <a:lnTo>
                    <a:pt x="0" y="530454"/>
                  </a:lnTo>
                  <a:lnTo>
                    <a:pt x="520541"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44" name="Forme libre : forme 20">
              <a:extLst>
                <a:ext uri="{FF2B5EF4-FFF2-40B4-BE49-F238E27FC236}">
                  <a16:creationId xmlns:a16="http://schemas.microsoft.com/office/drawing/2014/main" id="{7CA4CA42-0C7B-DC48-AE3A-27004A97B77F}"/>
                </a:ext>
              </a:extLst>
            </p:cNvPr>
            <p:cNvSpPr/>
            <p:nvPr userDrawn="1"/>
          </p:nvSpPr>
          <p:spPr>
            <a:xfrm rot="18932423">
              <a:off x="-735098" y="889565"/>
              <a:ext cx="3838044" cy="530454"/>
            </a:xfrm>
            <a:custGeom>
              <a:avLst/>
              <a:gdLst>
                <a:gd name="connsiteX0" fmla="*/ 3297489 w 3838044"/>
                <a:gd name="connsiteY0" fmla="*/ 0 h 530454"/>
                <a:gd name="connsiteX1" fmla="*/ 3838044 w 3838044"/>
                <a:gd name="connsiteY1" fmla="*/ 530454 h 530454"/>
                <a:gd name="connsiteX2" fmla="*/ 0 w 3838044"/>
                <a:gd name="connsiteY2" fmla="*/ 530454 h 530454"/>
                <a:gd name="connsiteX3" fmla="*/ 520541 w 3838044"/>
                <a:gd name="connsiteY3" fmla="*/ 0 h 530454"/>
              </a:gdLst>
              <a:ahLst/>
              <a:cxnLst>
                <a:cxn ang="0">
                  <a:pos x="connsiteX0" y="connsiteY0"/>
                </a:cxn>
                <a:cxn ang="0">
                  <a:pos x="connsiteX1" y="connsiteY1"/>
                </a:cxn>
                <a:cxn ang="0">
                  <a:pos x="connsiteX2" y="connsiteY2"/>
                </a:cxn>
                <a:cxn ang="0">
                  <a:pos x="connsiteX3" y="connsiteY3"/>
                </a:cxn>
              </a:cxnLst>
              <a:rect l="l" t="t" r="r" b="b"/>
              <a:pathLst>
                <a:path w="3838044" h="530454">
                  <a:moveTo>
                    <a:pt x="3297489" y="0"/>
                  </a:moveTo>
                  <a:lnTo>
                    <a:pt x="3838044" y="530454"/>
                  </a:lnTo>
                  <a:lnTo>
                    <a:pt x="0" y="530454"/>
                  </a:lnTo>
                  <a:lnTo>
                    <a:pt x="520541"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grpSp>
      <p:graphicFrame>
        <p:nvGraphicFramePr>
          <p:cNvPr id="5" name="Objet 4" hidden="1">
            <a:extLst>
              <a:ext uri="{FF2B5EF4-FFF2-40B4-BE49-F238E27FC236}">
                <a16:creationId xmlns:a16="http://schemas.microsoft.com/office/drawing/2014/main" id="{E03E893C-6741-453F-AB83-3BF7E47452D4}"/>
              </a:ext>
            </a:extLst>
          </p:cNvPr>
          <p:cNvGraphicFramePr>
            <a:graphicFrameLocks noChangeAspect="1"/>
          </p:cNvGraphicFramePr>
          <p:nvPr userDrawn="1">
            <p:custDataLst>
              <p:tags r:id="rId1"/>
            </p:custDataLst>
            <p:extLst>
              <p:ext uri="{D42A27DB-BD31-4B8C-83A1-F6EECF244321}">
                <p14:modId xmlns:p14="http://schemas.microsoft.com/office/powerpoint/2010/main" val="371756704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532" imgH="530" progId="TCLayout.ActiveDocument.1">
                  <p:embed/>
                </p:oleObj>
              </mc:Choice>
              <mc:Fallback>
                <p:oleObj name="Diapositive think-cell" r:id="rId4" imgW="532" imgH="530" progId="TCLayout.ActiveDocument.1">
                  <p:embed/>
                  <p:pic>
                    <p:nvPicPr>
                      <p:cNvPr id="5" name="Objet 4" hidden="1">
                        <a:extLst>
                          <a:ext uri="{FF2B5EF4-FFF2-40B4-BE49-F238E27FC236}">
                            <a16:creationId xmlns:a16="http://schemas.microsoft.com/office/drawing/2014/main" id="{E03E893C-6741-453F-AB83-3BF7E47452D4}"/>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94607D74-F512-4FC3-A30B-919D76C6342E}"/>
              </a:ext>
            </a:extLst>
          </p:cNvPr>
          <p:cNvSpPr/>
          <p:nvPr userDrawn="1">
            <p:custDataLst>
              <p:tags r:id="rId2"/>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6000" b="1" i="0" baseline="0">
              <a:latin typeface="Arial Black" panose="020B0A04020102020204" pitchFamily="34" charset="0"/>
              <a:ea typeface="+mj-ea"/>
              <a:cs typeface="+mj-cs"/>
              <a:sym typeface="Arial Black" panose="020B0A04020102020204" pitchFamily="34" charset="0"/>
            </a:endParaRPr>
          </a:p>
        </p:txBody>
      </p:sp>
      <p:cxnSp>
        <p:nvCxnSpPr>
          <p:cNvPr id="17" name="Connecteur droit 16">
            <a:extLst>
              <a:ext uri="{FF2B5EF4-FFF2-40B4-BE49-F238E27FC236}">
                <a16:creationId xmlns:a16="http://schemas.microsoft.com/office/drawing/2014/main" id="{79935D5E-B7ED-4F9D-A894-6B0811A25EEF}"/>
              </a:ext>
            </a:extLst>
          </p:cNvPr>
          <p:cNvCxnSpPr>
            <a:cxnSpLocks/>
          </p:cNvCxnSpPr>
          <p:nvPr userDrawn="1"/>
        </p:nvCxnSpPr>
        <p:spPr>
          <a:xfrm>
            <a:off x="585787" y="3940302"/>
            <a:ext cx="66396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3" name="Titre 1">
            <a:extLst>
              <a:ext uri="{FF2B5EF4-FFF2-40B4-BE49-F238E27FC236}">
                <a16:creationId xmlns:a16="http://schemas.microsoft.com/office/drawing/2014/main" id="{0720AE2E-312C-4683-8989-D798355BADAA}"/>
              </a:ext>
            </a:extLst>
          </p:cNvPr>
          <p:cNvSpPr>
            <a:spLocks noGrp="1"/>
          </p:cNvSpPr>
          <p:nvPr>
            <p:ph type="ctrTitle" hasCustomPrompt="1"/>
          </p:nvPr>
        </p:nvSpPr>
        <p:spPr>
          <a:xfrm>
            <a:off x="457200" y="533400"/>
            <a:ext cx="7551997" cy="2475348"/>
          </a:xfrm>
        </p:spPr>
        <p:txBody>
          <a:bodyPr lIns="72000" anchor="t">
            <a:normAutofit/>
          </a:bodyPr>
          <a:lstStyle>
            <a:lvl1pPr algn="l">
              <a:lnSpc>
                <a:spcPct val="80000"/>
              </a:lnSpc>
              <a:defRPr sz="6000" b="1" cap="all" spc="-200" baseline="0">
                <a:solidFill>
                  <a:schemeClr val="bg1"/>
                </a:solidFill>
                <a:latin typeface="Arial Black" panose="020B0A04020102020204" pitchFamily="34" charset="0"/>
              </a:defRPr>
            </a:lvl1pPr>
          </a:lstStyle>
          <a:p>
            <a:r>
              <a:rPr lang="en-GB"/>
              <a:t>TITLE OF THE SLIDE</a:t>
            </a:r>
          </a:p>
        </p:txBody>
      </p:sp>
      <p:sp>
        <p:nvSpPr>
          <p:cNvPr id="24" name="Sous-titre 2">
            <a:extLst>
              <a:ext uri="{FF2B5EF4-FFF2-40B4-BE49-F238E27FC236}">
                <a16:creationId xmlns:a16="http://schemas.microsoft.com/office/drawing/2014/main" id="{65680EBE-7995-4156-B622-28E72E20628F}"/>
              </a:ext>
            </a:extLst>
          </p:cNvPr>
          <p:cNvSpPr>
            <a:spLocks noGrp="1"/>
          </p:cNvSpPr>
          <p:nvPr>
            <p:ph type="subTitle" idx="1" hasCustomPrompt="1"/>
          </p:nvPr>
        </p:nvSpPr>
        <p:spPr>
          <a:xfrm>
            <a:off x="457200" y="3008749"/>
            <a:ext cx="7551997" cy="461665"/>
          </a:xfrm>
        </p:spPr>
        <p:txBody>
          <a:bodyPr wrap="square" lIns="108000" rIns="180000">
            <a:spAutoFit/>
          </a:bodyPr>
          <a:lstStyle>
            <a:lvl1pPr marL="0" indent="0" algn="l">
              <a:buNone/>
              <a:defRPr sz="24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Subtitle of the presentation</a:t>
            </a:r>
          </a:p>
        </p:txBody>
      </p:sp>
      <p:sp>
        <p:nvSpPr>
          <p:cNvPr id="15" name="Espace réservé de la date 3">
            <a:extLst>
              <a:ext uri="{FF2B5EF4-FFF2-40B4-BE49-F238E27FC236}">
                <a16:creationId xmlns:a16="http://schemas.microsoft.com/office/drawing/2014/main" id="{40509EFD-4C7C-4D04-B91B-72E1A430F01B}"/>
              </a:ext>
            </a:extLst>
          </p:cNvPr>
          <p:cNvSpPr>
            <a:spLocks noGrp="1"/>
          </p:cNvSpPr>
          <p:nvPr>
            <p:ph type="dt" sz="half" idx="10"/>
          </p:nvPr>
        </p:nvSpPr>
        <p:spPr>
          <a:xfrm>
            <a:off x="457200" y="4432445"/>
            <a:ext cx="2486308" cy="215444"/>
          </a:xfrm>
          <a:prstGeom prst="rect">
            <a:avLst/>
          </a:prstGeom>
        </p:spPr>
        <p:txBody>
          <a:bodyPr wrap="square" lIns="108000" tIns="0" rIns="180000" bIns="0">
            <a:spAutoFit/>
          </a:bodyPr>
          <a:lstStyle>
            <a:lvl1pPr>
              <a:defRPr sz="1400">
                <a:solidFill>
                  <a:schemeClr val="bg1"/>
                </a:solidFill>
              </a:defRPr>
            </a:lvl1pPr>
          </a:lstStyle>
          <a:p>
            <a:endParaRPr lang="en-GB"/>
          </a:p>
        </p:txBody>
      </p:sp>
      <p:sp>
        <p:nvSpPr>
          <p:cNvPr id="16" name="Espace réservé du texte 8">
            <a:extLst>
              <a:ext uri="{FF2B5EF4-FFF2-40B4-BE49-F238E27FC236}">
                <a16:creationId xmlns:a16="http://schemas.microsoft.com/office/drawing/2014/main" id="{E6E47F53-A22F-4C3B-A907-D28F75530F2B}"/>
              </a:ext>
            </a:extLst>
          </p:cNvPr>
          <p:cNvSpPr>
            <a:spLocks noGrp="1"/>
          </p:cNvSpPr>
          <p:nvPr>
            <p:ph type="body" sz="quarter" idx="12" hasCustomPrompt="1"/>
          </p:nvPr>
        </p:nvSpPr>
        <p:spPr>
          <a:xfrm>
            <a:off x="457200" y="4021761"/>
            <a:ext cx="2486309" cy="400110"/>
          </a:xfrm>
        </p:spPr>
        <p:txBody>
          <a:bodyPr wrap="none" lIns="108000">
            <a:spAutoFit/>
          </a:bodyPr>
          <a:lstStyle>
            <a:lvl1pPr marL="0" indent="0">
              <a:buNone/>
              <a:defRPr sz="2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Name of the speaker</a:t>
            </a:r>
          </a:p>
        </p:txBody>
      </p:sp>
      <p:grpSp>
        <p:nvGrpSpPr>
          <p:cNvPr id="57" name="Group 56">
            <a:extLst>
              <a:ext uri="{FF2B5EF4-FFF2-40B4-BE49-F238E27FC236}">
                <a16:creationId xmlns:a16="http://schemas.microsoft.com/office/drawing/2014/main" id="{D905CC07-2516-8649-8B85-14F034444FC8}"/>
              </a:ext>
            </a:extLst>
          </p:cNvPr>
          <p:cNvGrpSpPr>
            <a:grpSpLocks noChangeAspect="1"/>
          </p:cNvGrpSpPr>
          <p:nvPr userDrawn="1"/>
        </p:nvGrpSpPr>
        <p:grpSpPr>
          <a:xfrm>
            <a:off x="10623167" y="5407578"/>
            <a:ext cx="909437" cy="829710"/>
            <a:chOff x="11309880" y="6178130"/>
            <a:chExt cx="490427" cy="447433"/>
          </a:xfrm>
        </p:grpSpPr>
        <p:sp>
          <p:nvSpPr>
            <p:cNvPr id="58" name="Freeform: Shape 6">
              <a:extLst>
                <a:ext uri="{FF2B5EF4-FFF2-40B4-BE49-F238E27FC236}">
                  <a16:creationId xmlns:a16="http://schemas.microsoft.com/office/drawing/2014/main" id="{A2F8E5A7-8176-924B-8A81-0701F185C84D}"/>
                </a:ext>
              </a:extLst>
            </p:cNvPr>
            <p:cNvSpPr/>
            <p:nvPr/>
          </p:nvSpPr>
          <p:spPr>
            <a:xfrm>
              <a:off x="11309880" y="6178130"/>
              <a:ext cx="490427" cy="447424"/>
            </a:xfrm>
            <a:custGeom>
              <a:avLst/>
              <a:gdLst>
                <a:gd name="connsiteX0" fmla="*/ 686 w 490426"/>
                <a:gd name="connsiteY0" fmla="*/ 447378 h 447424"/>
                <a:gd name="connsiteX1" fmla="*/ 686 w 490426"/>
                <a:gd name="connsiteY1" fmla="*/ 686 h 447424"/>
                <a:gd name="connsiteX2" fmla="*/ 479355 w 490426"/>
                <a:gd name="connsiteY2" fmla="*/ 686 h 447424"/>
                <a:gd name="connsiteX3" fmla="*/ 431511 w 490426"/>
                <a:gd name="connsiteY3" fmla="*/ 447378 h 447424"/>
                <a:gd name="connsiteX4" fmla="*/ 686 w 490426"/>
                <a:gd name="connsiteY4" fmla="*/ 447378 h 4474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426" h="447424">
                  <a:moveTo>
                    <a:pt x="686" y="447378"/>
                  </a:moveTo>
                  <a:lnTo>
                    <a:pt x="686" y="686"/>
                  </a:lnTo>
                  <a:lnTo>
                    <a:pt x="479355" y="686"/>
                  </a:lnTo>
                  <a:cubicBezTo>
                    <a:pt x="500885" y="149663"/>
                    <a:pt x="492440" y="291009"/>
                    <a:pt x="431511" y="447378"/>
                  </a:cubicBezTo>
                  <a:lnTo>
                    <a:pt x="686" y="447378"/>
                  </a:lnTo>
                  <a:close/>
                </a:path>
              </a:pathLst>
            </a:custGeom>
            <a:solidFill>
              <a:srgbClr val="009D9C"/>
            </a:solidFill>
            <a:ln w="9525" cap="flat">
              <a:noFill/>
              <a:prstDash val="solid"/>
              <a:miter/>
            </a:ln>
          </p:spPr>
          <p:txBody>
            <a:bodyPr rtlCol="0" anchor="ctr"/>
            <a:lstStyle/>
            <a:p>
              <a:endParaRPr lang="en-US"/>
            </a:p>
          </p:txBody>
        </p:sp>
        <p:sp>
          <p:nvSpPr>
            <p:cNvPr id="59" name="Freeform: Shape 8">
              <a:extLst>
                <a:ext uri="{FF2B5EF4-FFF2-40B4-BE49-F238E27FC236}">
                  <a16:creationId xmlns:a16="http://schemas.microsoft.com/office/drawing/2014/main" id="{A0CAC177-EC76-964F-BFD7-A87F2E46C5FF}"/>
                </a:ext>
              </a:extLst>
            </p:cNvPr>
            <p:cNvSpPr/>
            <p:nvPr/>
          </p:nvSpPr>
          <p:spPr>
            <a:xfrm>
              <a:off x="11502079" y="6341710"/>
              <a:ext cx="10980" cy="8235"/>
            </a:xfrm>
            <a:custGeom>
              <a:avLst/>
              <a:gdLst>
                <a:gd name="connsiteX0" fmla="*/ 2708 w 10979"/>
                <a:gd name="connsiteY0" fmla="*/ 5920 h 8234"/>
                <a:gd name="connsiteX1" fmla="*/ 686 w 10979"/>
                <a:gd name="connsiteY1" fmla="*/ 7640 h 8234"/>
                <a:gd name="connsiteX2" fmla="*/ 10943 w 10979"/>
                <a:gd name="connsiteY2" fmla="*/ 3532 h 8234"/>
                <a:gd name="connsiteX3" fmla="*/ 11172 w 10979"/>
                <a:gd name="connsiteY3" fmla="*/ 686 h 8234"/>
                <a:gd name="connsiteX4" fmla="*/ 2708 w 10979"/>
                <a:gd name="connsiteY4" fmla="*/ 5920 h 82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79" h="8234">
                  <a:moveTo>
                    <a:pt x="2708" y="5920"/>
                  </a:moveTo>
                  <a:lnTo>
                    <a:pt x="686" y="7640"/>
                  </a:lnTo>
                  <a:cubicBezTo>
                    <a:pt x="5133" y="9241"/>
                    <a:pt x="9973" y="6167"/>
                    <a:pt x="10943" y="3532"/>
                  </a:cubicBezTo>
                  <a:lnTo>
                    <a:pt x="11172" y="686"/>
                  </a:lnTo>
                  <a:cubicBezTo>
                    <a:pt x="7640" y="1482"/>
                    <a:pt x="4154" y="3221"/>
                    <a:pt x="2708" y="5920"/>
                  </a:cubicBezTo>
                </a:path>
              </a:pathLst>
            </a:custGeom>
            <a:solidFill>
              <a:srgbClr val="2F469C"/>
            </a:solidFill>
            <a:ln w="9525" cap="flat">
              <a:noFill/>
              <a:prstDash val="solid"/>
              <a:miter/>
            </a:ln>
          </p:spPr>
          <p:txBody>
            <a:bodyPr rtlCol="0" anchor="ctr"/>
            <a:lstStyle/>
            <a:p>
              <a:endParaRPr lang="en-US"/>
            </a:p>
          </p:txBody>
        </p:sp>
        <p:sp>
          <p:nvSpPr>
            <p:cNvPr id="60" name="Freeform: Shape 11">
              <a:extLst>
                <a:ext uri="{FF2B5EF4-FFF2-40B4-BE49-F238E27FC236}">
                  <a16:creationId xmlns:a16="http://schemas.microsoft.com/office/drawing/2014/main" id="{70A4CD60-259E-324A-B6C8-A0E9EE6C83DC}"/>
                </a:ext>
              </a:extLst>
            </p:cNvPr>
            <p:cNvSpPr/>
            <p:nvPr/>
          </p:nvSpPr>
          <p:spPr>
            <a:xfrm>
              <a:off x="11524752" y="6360604"/>
              <a:ext cx="9150" cy="9150"/>
            </a:xfrm>
            <a:custGeom>
              <a:avLst/>
              <a:gdLst>
                <a:gd name="connsiteX0" fmla="*/ 4200 w 9149"/>
                <a:gd name="connsiteY0" fmla="*/ 906 h 9149"/>
                <a:gd name="connsiteX1" fmla="*/ 686 w 9149"/>
                <a:gd name="connsiteY1" fmla="*/ 686 h 9149"/>
                <a:gd name="connsiteX2" fmla="*/ 4950 w 9149"/>
                <a:gd name="connsiteY2" fmla="*/ 8281 h 9149"/>
                <a:gd name="connsiteX3" fmla="*/ 7576 w 9149"/>
                <a:gd name="connsiteY3" fmla="*/ 8866 h 9149"/>
                <a:gd name="connsiteX4" fmla="*/ 4200 w 9149"/>
                <a:gd name="connsiteY4" fmla="*/ 906 h 9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9" h="9149">
                  <a:moveTo>
                    <a:pt x="4200" y="906"/>
                  </a:moveTo>
                  <a:lnTo>
                    <a:pt x="686" y="686"/>
                  </a:lnTo>
                  <a:cubicBezTo>
                    <a:pt x="695" y="3779"/>
                    <a:pt x="1674" y="6286"/>
                    <a:pt x="4950" y="8281"/>
                  </a:cubicBezTo>
                  <a:lnTo>
                    <a:pt x="7576" y="8866"/>
                  </a:lnTo>
                  <a:cubicBezTo>
                    <a:pt x="11172" y="5792"/>
                    <a:pt x="6377" y="2653"/>
                    <a:pt x="4200" y="906"/>
                  </a:cubicBezTo>
                </a:path>
              </a:pathLst>
            </a:custGeom>
            <a:solidFill>
              <a:srgbClr val="2F469C"/>
            </a:solidFill>
            <a:ln w="9525" cap="flat">
              <a:noFill/>
              <a:prstDash val="solid"/>
              <a:miter/>
            </a:ln>
          </p:spPr>
          <p:txBody>
            <a:bodyPr rtlCol="0" anchor="ctr"/>
            <a:lstStyle/>
            <a:p>
              <a:endParaRPr lang="en-US"/>
            </a:p>
          </p:txBody>
        </p:sp>
        <p:sp>
          <p:nvSpPr>
            <p:cNvPr id="61" name="Freeform: Shape 12">
              <a:extLst>
                <a:ext uri="{FF2B5EF4-FFF2-40B4-BE49-F238E27FC236}">
                  <a16:creationId xmlns:a16="http://schemas.microsoft.com/office/drawing/2014/main" id="{E796B24C-E920-7146-ABA3-43F169DF0965}"/>
                </a:ext>
              </a:extLst>
            </p:cNvPr>
            <p:cNvSpPr/>
            <p:nvPr/>
          </p:nvSpPr>
          <p:spPr>
            <a:xfrm>
              <a:off x="11490340" y="6281696"/>
              <a:ext cx="13725" cy="10065"/>
            </a:xfrm>
            <a:custGeom>
              <a:avLst/>
              <a:gdLst>
                <a:gd name="connsiteX0" fmla="*/ 3303 w 13724"/>
                <a:gd name="connsiteY0" fmla="*/ 7100 h 10064"/>
                <a:gd name="connsiteX1" fmla="*/ 686 w 13724"/>
                <a:gd name="connsiteY1" fmla="*/ 8958 h 10064"/>
                <a:gd name="connsiteX2" fmla="*/ 12325 w 13724"/>
                <a:gd name="connsiteY2" fmla="*/ 4191 h 10064"/>
                <a:gd name="connsiteX3" fmla="*/ 13194 w 13724"/>
                <a:gd name="connsiteY3" fmla="*/ 686 h 10064"/>
                <a:gd name="connsiteX4" fmla="*/ 3303 w 13724"/>
                <a:gd name="connsiteY4" fmla="*/ 7100 h 100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24" h="10064">
                  <a:moveTo>
                    <a:pt x="3303" y="7100"/>
                  </a:moveTo>
                  <a:lnTo>
                    <a:pt x="686" y="8958"/>
                  </a:lnTo>
                  <a:cubicBezTo>
                    <a:pt x="6030" y="10870"/>
                    <a:pt x="10403" y="8034"/>
                    <a:pt x="12325" y="4191"/>
                  </a:cubicBezTo>
                  <a:lnTo>
                    <a:pt x="13194" y="686"/>
                  </a:lnTo>
                  <a:cubicBezTo>
                    <a:pt x="8948" y="1629"/>
                    <a:pt x="5673" y="1601"/>
                    <a:pt x="3303" y="7100"/>
                  </a:cubicBezTo>
                </a:path>
              </a:pathLst>
            </a:custGeom>
            <a:solidFill>
              <a:srgbClr val="2F469C"/>
            </a:solidFill>
            <a:ln w="9525" cap="flat">
              <a:noFill/>
              <a:prstDash val="solid"/>
              <a:miter/>
            </a:ln>
          </p:spPr>
          <p:txBody>
            <a:bodyPr rtlCol="0" anchor="ctr"/>
            <a:lstStyle/>
            <a:p>
              <a:endParaRPr lang="en-US"/>
            </a:p>
          </p:txBody>
        </p:sp>
        <p:sp>
          <p:nvSpPr>
            <p:cNvPr id="62" name="Freeform: Shape 13">
              <a:extLst>
                <a:ext uri="{FF2B5EF4-FFF2-40B4-BE49-F238E27FC236}">
                  <a16:creationId xmlns:a16="http://schemas.microsoft.com/office/drawing/2014/main" id="{2251A4F9-AD32-584A-BEB8-6E19BB85E642}"/>
                </a:ext>
              </a:extLst>
            </p:cNvPr>
            <p:cNvSpPr/>
            <p:nvPr/>
          </p:nvSpPr>
          <p:spPr>
            <a:xfrm>
              <a:off x="11483340" y="6302842"/>
              <a:ext cx="10980" cy="9150"/>
            </a:xfrm>
            <a:custGeom>
              <a:avLst/>
              <a:gdLst>
                <a:gd name="connsiteX0" fmla="*/ 10577 w 10979"/>
                <a:gd name="connsiteY0" fmla="*/ 3568 h 9149"/>
                <a:gd name="connsiteX1" fmla="*/ 9799 w 10979"/>
                <a:gd name="connsiteY1" fmla="*/ 686 h 9149"/>
                <a:gd name="connsiteX2" fmla="*/ 686 w 10979"/>
                <a:gd name="connsiteY2" fmla="*/ 6441 h 9149"/>
                <a:gd name="connsiteX3" fmla="*/ 686 w 10979"/>
                <a:gd name="connsiteY3" fmla="*/ 8720 h 9149"/>
                <a:gd name="connsiteX4" fmla="*/ 10577 w 10979"/>
                <a:gd name="connsiteY4" fmla="*/ 3568 h 9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79" h="9149">
                  <a:moveTo>
                    <a:pt x="10577" y="3568"/>
                  </a:moveTo>
                  <a:lnTo>
                    <a:pt x="9799" y="686"/>
                  </a:lnTo>
                  <a:cubicBezTo>
                    <a:pt x="5554" y="1638"/>
                    <a:pt x="2416" y="3202"/>
                    <a:pt x="686" y="6441"/>
                  </a:cubicBezTo>
                  <a:lnTo>
                    <a:pt x="686" y="8720"/>
                  </a:lnTo>
                  <a:cubicBezTo>
                    <a:pt x="6021" y="10623"/>
                    <a:pt x="8857" y="5838"/>
                    <a:pt x="10577" y="3568"/>
                  </a:cubicBezTo>
                </a:path>
              </a:pathLst>
            </a:custGeom>
            <a:solidFill>
              <a:srgbClr val="2F469C"/>
            </a:solidFill>
            <a:ln w="9525" cap="flat">
              <a:noFill/>
              <a:prstDash val="solid"/>
              <a:miter/>
            </a:ln>
          </p:spPr>
          <p:txBody>
            <a:bodyPr rtlCol="0" anchor="ctr"/>
            <a:lstStyle/>
            <a:p>
              <a:endParaRPr lang="en-US"/>
            </a:p>
          </p:txBody>
        </p:sp>
        <p:sp>
          <p:nvSpPr>
            <p:cNvPr id="63" name="Freeform: Shape 14">
              <a:extLst>
                <a:ext uri="{FF2B5EF4-FFF2-40B4-BE49-F238E27FC236}">
                  <a16:creationId xmlns:a16="http://schemas.microsoft.com/office/drawing/2014/main" id="{8DE26331-5D0A-6E43-B240-8D5C95C3D506}"/>
                </a:ext>
              </a:extLst>
            </p:cNvPr>
            <p:cNvSpPr/>
            <p:nvPr/>
          </p:nvSpPr>
          <p:spPr>
            <a:xfrm>
              <a:off x="11480056" y="6325904"/>
              <a:ext cx="12810" cy="8235"/>
            </a:xfrm>
            <a:custGeom>
              <a:avLst/>
              <a:gdLst>
                <a:gd name="connsiteX0" fmla="*/ 686 w 12809"/>
                <a:gd name="connsiteY0" fmla="*/ 6492 h 8234"/>
                <a:gd name="connsiteX1" fmla="*/ 2443 w 12809"/>
                <a:gd name="connsiteY1" fmla="*/ 7544 h 8234"/>
                <a:gd name="connsiteX2" fmla="*/ 10120 w 12809"/>
                <a:gd name="connsiteY2" fmla="*/ 2832 h 8234"/>
                <a:gd name="connsiteX3" fmla="*/ 12370 w 12809"/>
                <a:gd name="connsiteY3" fmla="*/ 864 h 8234"/>
                <a:gd name="connsiteX4" fmla="*/ 686 w 12809"/>
                <a:gd name="connsiteY4" fmla="*/ 6492 h 82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09" h="8234">
                  <a:moveTo>
                    <a:pt x="686" y="6492"/>
                  </a:moveTo>
                  <a:lnTo>
                    <a:pt x="2443" y="7544"/>
                  </a:lnTo>
                  <a:cubicBezTo>
                    <a:pt x="8290" y="9456"/>
                    <a:pt x="8674" y="4735"/>
                    <a:pt x="10120" y="2832"/>
                  </a:cubicBezTo>
                  <a:lnTo>
                    <a:pt x="12370" y="864"/>
                  </a:lnTo>
                  <a:cubicBezTo>
                    <a:pt x="6954" y="-206"/>
                    <a:pt x="2123" y="3783"/>
                    <a:pt x="686" y="6492"/>
                  </a:cubicBezTo>
                </a:path>
              </a:pathLst>
            </a:custGeom>
            <a:solidFill>
              <a:srgbClr val="2F469C"/>
            </a:solidFill>
            <a:ln w="9525" cap="flat">
              <a:noFill/>
              <a:prstDash val="solid"/>
              <a:miter/>
            </a:ln>
          </p:spPr>
          <p:txBody>
            <a:bodyPr rtlCol="0" anchor="ctr"/>
            <a:lstStyle/>
            <a:p>
              <a:endParaRPr lang="en-US"/>
            </a:p>
          </p:txBody>
        </p:sp>
        <p:sp>
          <p:nvSpPr>
            <p:cNvPr id="64" name="Freeform: Shape 15">
              <a:extLst>
                <a:ext uri="{FF2B5EF4-FFF2-40B4-BE49-F238E27FC236}">
                  <a16:creationId xmlns:a16="http://schemas.microsoft.com/office/drawing/2014/main" id="{648B4153-E3CD-EB48-A60B-1B365AFF40FA}"/>
                </a:ext>
              </a:extLst>
            </p:cNvPr>
            <p:cNvSpPr/>
            <p:nvPr/>
          </p:nvSpPr>
          <p:spPr>
            <a:xfrm>
              <a:off x="11512418" y="6248710"/>
              <a:ext cx="12810" cy="8235"/>
            </a:xfrm>
            <a:custGeom>
              <a:avLst/>
              <a:gdLst>
                <a:gd name="connsiteX0" fmla="*/ 2791 w 12809"/>
                <a:gd name="connsiteY0" fmla="*/ 816 h 8234"/>
                <a:gd name="connsiteX1" fmla="*/ 686 w 12809"/>
                <a:gd name="connsiteY1" fmla="*/ 1822 h 8234"/>
                <a:gd name="connsiteX2" fmla="*/ 11840 w 12809"/>
                <a:gd name="connsiteY2" fmla="*/ 6727 h 8234"/>
                <a:gd name="connsiteX3" fmla="*/ 12151 w 12809"/>
                <a:gd name="connsiteY3" fmla="*/ 3186 h 8234"/>
                <a:gd name="connsiteX4" fmla="*/ 2791 w 12809"/>
                <a:gd name="connsiteY4" fmla="*/ 816 h 82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09" h="8234">
                  <a:moveTo>
                    <a:pt x="2791" y="816"/>
                  </a:moveTo>
                  <a:lnTo>
                    <a:pt x="686" y="1822"/>
                  </a:lnTo>
                  <a:cubicBezTo>
                    <a:pt x="1263" y="5546"/>
                    <a:pt x="9717" y="9700"/>
                    <a:pt x="11840" y="6727"/>
                  </a:cubicBezTo>
                  <a:lnTo>
                    <a:pt x="12151" y="3186"/>
                  </a:lnTo>
                  <a:cubicBezTo>
                    <a:pt x="9388" y="1310"/>
                    <a:pt x="6551" y="313"/>
                    <a:pt x="2791" y="816"/>
                  </a:cubicBezTo>
                </a:path>
              </a:pathLst>
            </a:custGeom>
            <a:solidFill>
              <a:srgbClr val="2F469C"/>
            </a:solidFill>
            <a:ln w="9525" cap="flat">
              <a:noFill/>
              <a:prstDash val="solid"/>
              <a:miter/>
            </a:ln>
          </p:spPr>
          <p:txBody>
            <a:bodyPr rtlCol="0" anchor="ctr"/>
            <a:lstStyle/>
            <a:p>
              <a:endParaRPr lang="en-US"/>
            </a:p>
          </p:txBody>
        </p:sp>
        <p:sp>
          <p:nvSpPr>
            <p:cNvPr id="65" name="Freeform: Shape 16">
              <a:extLst>
                <a:ext uri="{FF2B5EF4-FFF2-40B4-BE49-F238E27FC236}">
                  <a16:creationId xmlns:a16="http://schemas.microsoft.com/office/drawing/2014/main" id="{4AD0B0F6-BA5A-B247-9D85-CACCF85EEB1E}"/>
                </a:ext>
              </a:extLst>
            </p:cNvPr>
            <p:cNvSpPr/>
            <p:nvPr/>
          </p:nvSpPr>
          <p:spPr>
            <a:xfrm>
              <a:off x="11538797" y="6238317"/>
              <a:ext cx="8235" cy="12810"/>
            </a:xfrm>
            <a:custGeom>
              <a:avLst/>
              <a:gdLst>
                <a:gd name="connsiteX0" fmla="*/ 5773 w 8234"/>
                <a:gd name="connsiteY0" fmla="*/ 1674 h 12809"/>
                <a:gd name="connsiteX1" fmla="*/ 2525 w 8234"/>
                <a:gd name="connsiteY1" fmla="*/ 686 h 12809"/>
                <a:gd name="connsiteX2" fmla="*/ 1692 w 8234"/>
                <a:gd name="connsiteY2" fmla="*/ 9324 h 12809"/>
                <a:gd name="connsiteX3" fmla="*/ 3376 w 8234"/>
                <a:gd name="connsiteY3" fmla="*/ 12700 h 12809"/>
                <a:gd name="connsiteX4" fmla="*/ 5773 w 8234"/>
                <a:gd name="connsiteY4" fmla="*/ 1674 h 12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34" h="12809">
                  <a:moveTo>
                    <a:pt x="5773" y="1674"/>
                  </a:moveTo>
                  <a:lnTo>
                    <a:pt x="2525" y="686"/>
                  </a:lnTo>
                  <a:cubicBezTo>
                    <a:pt x="777" y="3157"/>
                    <a:pt x="-147" y="5051"/>
                    <a:pt x="1692" y="9324"/>
                  </a:cubicBezTo>
                  <a:lnTo>
                    <a:pt x="3376" y="12700"/>
                  </a:lnTo>
                  <a:cubicBezTo>
                    <a:pt x="7228" y="8958"/>
                    <a:pt x="11025" y="5408"/>
                    <a:pt x="5773" y="1674"/>
                  </a:cubicBezTo>
                </a:path>
              </a:pathLst>
            </a:custGeom>
            <a:solidFill>
              <a:srgbClr val="2F469C"/>
            </a:solidFill>
            <a:ln w="9525" cap="flat">
              <a:noFill/>
              <a:prstDash val="solid"/>
              <a:miter/>
            </a:ln>
          </p:spPr>
          <p:txBody>
            <a:bodyPr rtlCol="0" anchor="ctr"/>
            <a:lstStyle/>
            <a:p>
              <a:endParaRPr lang="en-US"/>
            </a:p>
          </p:txBody>
        </p:sp>
        <p:sp>
          <p:nvSpPr>
            <p:cNvPr id="66" name="Freeform: Shape 17">
              <a:extLst>
                <a:ext uri="{FF2B5EF4-FFF2-40B4-BE49-F238E27FC236}">
                  <a16:creationId xmlns:a16="http://schemas.microsoft.com/office/drawing/2014/main" id="{FE5B05A8-50A6-D14D-9E37-1945DA825B12}"/>
                </a:ext>
              </a:extLst>
            </p:cNvPr>
            <p:cNvSpPr/>
            <p:nvPr/>
          </p:nvSpPr>
          <p:spPr>
            <a:xfrm>
              <a:off x="11565505" y="6216148"/>
              <a:ext cx="92412" cy="236064"/>
            </a:xfrm>
            <a:custGeom>
              <a:avLst/>
              <a:gdLst>
                <a:gd name="connsiteX0" fmla="*/ 59144 w 92412"/>
                <a:gd name="connsiteY0" fmla="*/ 101773 h 236064"/>
                <a:gd name="connsiteX1" fmla="*/ 42885 w 92412"/>
                <a:gd name="connsiteY1" fmla="*/ 97628 h 236064"/>
                <a:gd name="connsiteX2" fmla="*/ 62520 w 92412"/>
                <a:gd name="connsiteY2" fmla="*/ 93803 h 236064"/>
                <a:gd name="connsiteX3" fmla="*/ 64561 w 92412"/>
                <a:gd name="connsiteY3" fmla="*/ 97317 h 236064"/>
                <a:gd name="connsiteX4" fmla="*/ 59144 w 92412"/>
                <a:gd name="connsiteY4" fmla="*/ 101773 h 236064"/>
                <a:gd name="connsiteX5" fmla="*/ 83427 w 92412"/>
                <a:gd name="connsiteY5" fmla="*/ 106036 h 236064"/>
                <a:gd name="connsiteX6" fmla="*/ 78578 w 92412"/>
                <a:gd name="connsiteY6" fmla="*/ 87966 h 236064"/>
                <a:gd name="connsiteX7" fmla="*/ 82833 w 92412"/>
                <a:gd name="connsiteY7" fmla="*/ 80746 h 236064"/>
                <a:gd name="connsiteX8" fmla="*/ 81945 w 92412"/>
                <a:gd name="connsiteY8" fmla="*/ 58897 h 236064"/>
                <a:gd name="connsiteX9" fmla="*/ 83775 w 92412"/>
                <a:gd name="connsiteY9" fmla="*/ 57067 h 236064"/>
                <a:gd name="connsiteX10" fmla="*/ 81945 w 92412"/>
                <a:gd name="connsiteY10" fmla="*/ 50735 h 236064"/>
                <a:gd name="connsiteX11" fmla="*/ 80399 w 92412"/>
                <a:gd name="connsiteY11" fmla="*/ 41439 h 236064"/>
                <a:gd name="connsiteX12" fmla="*/ 77160 w 92412"/>
                <a:gd name="connsiteY12" fmla="*/ 34128 h 236064"/>
                <a:gd name="connsiteX13" fmla="*/ 78697 w 92412"/>
                <a:gd name="connsiteY13" fmla="*/ 30843 h 236064"/>
                <a:gd name="connsiteX14" fmla="*/ 73262 w 92412"/>
                <a:gd name="connsiteY14" fmla="*/ 27650 h 236064"/>
                <a:gd name="connsiteX15" fmla="*/ 68477 w 92412"/>
                <a:gd name="connsiteY15" fmla="*/ 24768 h 236064"/>
                <a:gd name="connsiteX16" fmla="*/ 67223 w 92412"/>
                <a:gd name="connsiteY16" fmla="*/ 20486 h 236064"/>
                <a:gd name="connsiteX17" fmla="*/ 63206 w 92412"/>
                <a:gd name="connsiteY17" fmla="*/ 22343 h 236064"/>
                <a:gd name="connsiteX18" fmla="*/ 62346 w 92412"/>
                <a:gd name="connsiteY18" fmla="*/ 17128 h 236064"/>
                <a:gd name="connsiteX19" fmla="*/ 56939 w 92412"/>
                <a:gd name="connsiteY19" fmla="*/ 19315 h 236064"/>
                <a:gd name="connsiteX20" fmla="*/ 53956 w 92412"/>
                <a:gd name="connsiteY20" fmla="*/ 12581 h 236064"/>
                <a:gd name="connsiteX21" fmla="*/ 51046 w 92412"/>
                <a:gd name="connsiteY21" fmla="*/ 13212 h 236064"/>
                <a:gd name="connsiteX22" fmla="*/ 46856 w 92412"/>
                <a:gd name="connsiteY22" fmla="*/ 16524 h 236064"/>
                <a:gd name="connsiteX23" fmla="*/ 46774 w 92412"/>
                <a:gd name="connsiteY23" fmla="*/ 10192 h 236064"/>
                <a:gd name="connsiteX24" fmla="*/ 44788 w 92412"/>
                <a:gd name="connsiteY24" fmla="*/ 9195 h 236064"/>
                <a:gd name="connsiteX25" fmla="*/ 41357 w 92412"/>
                <a:gd name="connsiteY25" fmla="*/ 7612 h 236064"/>
                <a:gd name="connsiteX26" fmla="*/ 36407 w 92412"/>
                <a:gd name="connsiteY26" fmla="*/ 9634 h 236064"/>
                <a:gd name="connsiteX27" fmla="*/ 38484 w 92412"/>
                <a:gd name="connsiteY27" fmla="*/ 3678 h 236064"/>
                <a:gd name="connsiteX28" fmla="*/ 32289 w 92412"/>
                <a:gd name="connsiteY28" fmla="*/ 10870 h 236064"/>
                <a:gd name="connsiteX29" fmla="*/ 28666 w 92412"/>
                <a:gd name="connsiteY29" fmla="*/ 11592 h 236064"/>
                <a:gd name="connsiteX30" fmla="*/ 35108 w 92412"/>
                <a:gd name="connsiteY30" fmla="*/ 2726 h 236064"/>
                <a:gd name="connsiteX31" fmla="*/ 28355 w 92412"/>
                <a:gd name="connsiteY31" fmla="*/ 8921 h 236064"/>
                <a:gd name="connsiteX32" fmla="*/ 23076 w 92412"/>
                <a:gd name="connsiteY32" fmla="*/ 9753 h 236064"/>
                <a:gd name="connsiteX33" fmla="*/ 24796 w 92412"/>
                <a:gd name="connsiteY33" fmla="*/ 2013 h 236064"/>
                <a:gd name="connsiteX34" fmla="*/ 23057 w 92412"/>
                <a:gd name="connsiteY34" fmla="*/ 6038 h 236064"/>
                <a:gd name="connsiteX35" fmla="*/ 22234 w 92412"/>
                <a:gd name="connsiteY35" fmla="*/ 1738 h 236064"/>
                <a:gd name="connsiteX36" fmla="*/ 19141 w 92412"/>
                <a:gd name="connsiteY36" fmla="*/ 11867 h 236064"/>
                <a:gd name="connsiteX37" fmla="*/ 17028 w 92412"/>
                <a:gd name="connsiteY37" fmla="*/ 2150 h 236064"/>
                <a:gd name="connsiteX38" fmla="*/ 11007 w 92412"/>
                <a:gd name="connsiteY38" fmla="*/ 11583 h 236064"/>
                <a:gd name="connsiteX39" fmla="*/ 7988 w 92412"/>
                <a:gd name="connsiteY39" fmla="*/ 12288 h 236064"/>
                <a:gd name="connsiteX40" fmla="*/ 5499 w 92412"/>
                <a:gd name="connsiteY40" fmla="*/ 2699 h 236064"/>
                <a:gd name="connsiteX41" fmla="*/ 1336 w 92412"/>
                <a:gd name="connsiteY41" fmla="*/ 231324 h 236064"/>
                <a:gd name="connsiteX42" fmla="*/ 686 w 92412"/>
                <a:gd name="connsiteY42" fmla="*/ 235359 h 236064"/>
                <a:gd name="connsiteX43" fmla="*/ 21621 w 92412"/>
                <a:gd name="connsiteY43" fmla="*/ 233191 h 236064"/>
                <a:gd name="connsiteX44" fmla="*/ 69181 w 92412"/>
                <a:gd name="connsiteY44" fmla="*/ 235753 h 236064"/>
                <a:gd name="connsiteX45" fmla="*/ 80216 w 92412"/>
                <a:gd name="connsiteY45" fmla="*/ 234051 h 236064"/>
                <a:gd name="connsiteX46" fmla="*/ 55283 w 92412"/>
                <a:gd name="connsiteY46" fmla="*/ 227381 h 236064"/>
                <a:gd name="connsiteX47" fmla="*/ 35959 w 92412"/>
                <a:gd name="connsiteY47" fmla="*/ 212567 h 236064"/>
                <a:gd name="connsiteX48" fmla="*/ 31457 w 92412"/>
                <a:gd name="connsiteY48" fmla="*/ 199959 h 236064"/>
                <a:gd name="connsiteX49" fmla="*/ 31649 w 92412"/>
                <a:gd name="connsiteY49" fmla="*/ 182565 h 236064"/>
                <a:gd name="connsiteX50" fmla="*/ 41476 w 92412"/>
                <a:gd name="connsiteY50" fmla="*/ 178988 h 236064"/>
                <a:gd name="connsiteX51" fmla="*/ 76565 w 92412"/>
                <a:gd name="connsiteY51" fmla="*/ 176792 h 236064"/>
                <a:gd name="connsiteX52" fmla="*/ 79045 w 92412"/>
                <a:gd name="connsiteY52" fmla="*/ 163671 h 236064"/>
                <a:gd name="connsiteX53" fmla="*/ 79639 w 92412"/>
                <a:gd name="connsiteY53" fmla="*/ 155518 h 236064"/>
                <a:gd name="connsiteX54" fmla="*/ 82238 w 92412"/>
                <a:gd name="connsiteY54" fmla="*/ 149132 h 236064"/>
                <a:gd name="connsiteX55" fmla="*/ 77160 w 92412"/>
                <a:gd name="connsiteY55" fmla="*/ 143816 h 236064"/>
                <a:gd name="connsiteX56" fmla="*/ 84836 w 92412"/>
                <a:gd name="connsiteY56" fmla="*/ 137201 h 236064"/>
                <a:gd name="connsiteX57" fmla="*/ 81177 w 92412"/>
                <a:gd name="connsiteY57" fmla="*/ 128929 h 236064"/>
                <a:gd name="connsiteX58" fmla="*/ 91928 w 92412"/>
                <a:gd name="connsiteY58" fmla="*/ 121362 h 236064"/>
                <a:gd name="connsiteX59" fmla="*/ 83427 w 92412"/>
                <a:gd name="connsiteY59" fmla="*/ 106036 h 236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92412" h="236064">
                  <a:moveTo>
                    <a:pt x="59144" y="101773"/>
                  </a:moveTo>
                  <a:cubicBezTo>
                    <a:pt x="52117" y="103365"/>
                    <a:pt x="41494" y="98552"/>
                    <a:pt x="42885" y="97628"/>
                  </a:cubicBezTo>
                  <a:cubicBezTo>
                    <a:pt x="46472" y="95212"/>
                    <a:pt x="54633" y="90976"/>
                    <a:pt x="62520" y="93803"/>
                  </a:cubicBezTo>
                  <a:cubicBezTo>
                    <a:pt x="63865" y="94270"/>
                    <a:pt x="64414" y="95606"/>
                    <a:pt x="64561" y="97317"/>
                  </a:cubicBezTo>
                  <a:cubicBezTo>
                    <a:pt x="64917" y="101324"/>
                    <a:pt x="61678" y="101425"/>
                    <a:pt x="59144" y="101773"/>
                  </a:cubicBezTo>
                  <a:moveTo>
                    <a:pt x="83427" y="106036"/>
                  </a:moveTo>
                  <a:cubicBezTo>
                    <a:pt x="79768" y="101141"/>
                    <a:pt x="72823" y="94453"/>
                    <a:pt x="78578" y="87966"/>
                  </a:cubicBezTo>
                  <a:cubicBezTo>
                    <a:pt x="81588" y="85669"/>
                    <a:pt x="82485" y="83930"/>
                    <a:pt x="82833" y="80746"/>
                  </a:cubicBezTo>
                  <a:cubicBezTo>
                    <a:pt x="84059" y="69730"/>
                    <a:pt x="83491" y="64945"/>
                    <a:pt x="81945" y="58897"/>
                  </a:cubicBezTo>
                  <a:cubicBezTo>
                    <a:pt x="82211" y="58357"/>
                    <a:pt x="83354" y="59034"/>
                    <a:pt x="83775" y="57067"/>
                  </a:cubicBezTo>
                  <a:cubicBezTo>
                    <a:pt x="84919" y="51760"/>
                    <a:pt x="81945" y="50735"/>
                    <a:pt x="81945" y="50735"/>
                  </a:cubicBezTo>
                  <a:cubicBezTo>
                    <a:pt x="84196" y="48768"/>
                    <a:pt x="83986" y="41375"/>
                    <a:pt x="80399" y="41439"/>
                  </a:cubicBezTo>
                  <a:cubicBezTo>
                    <a:pt x="82366" y="38209"/>
                    <a:pt x="80673" y="32994"/>
                    <a:pt x="77160" y="34128"/>
                  </a:cubicBezTo>
                  <a:cubicBezTo>
                    <a:pt x="77160" y="34128"/>
                    <a:pt x="78944" y="33204"/>
                    <a:pt x="78697" y="30843"/>
                  </a:cubicBezTo>
                  <a:cubicBezTo>
                    <a:pt x="78230" y="26150"/>
                    <a:pt x="71524" y="30752"/>
                    <a:pt x="73262" y="27650"/>
                  </a:cubicBezTo>
                  <a:cubicBezTo>
                    <a:pt x="74177" y="26022"/>
                    <a:pt x="70407" y="20477"/>
                    <a:pt x="68477" y="24768"/>
                  </a:cubicBezTo>
                  <a:cubicBezTo>
                    <a:pt x="67342" y="24018"/>
                    <a:pt x="69273" y="21328"/>
                    <a:pt x="67223" y="20486"/>
                  </a:cubicBezTo>
                  <a:cubicBezTo>
                    <a:pt x="66025" y="20541"/>
                    <a:pt x="64762" y="21492"/>
                    <a:pt x="63206" y="22343"/>
                  </a:cubicBezTo>
                  <a:cubicBezTo>
                    <a:pt x="62786" y="20559"/>
                    <a:pt x="64625" y="19626"/>
                    <a:pt x="62346" y="17128"/>
                  </a:cubicBezTo>
                  <a:cubicBezTo>
                    <a:pt x="59272" y="14987"/>
                    <a:pt x="59062" y="18153"/>
                    <a:pt x="56939" y="19315"/>
                  </a:cubicBezTo>
                  <a:cubicBezTo>
                    <a:pt x="53014" y="18427"/>
                    <a:pt x="62301" y="16103"/>
                    <a:pt x="53956" y="12581"/>
                  </a:cubicBezTo>
                  <a:cubicBezTo>
                    <a:pt x="51824" y="17686"/>
                    <a:pt x="51998" y="13907"/>
                    <a:pt x="51046" y="13212"/>
                  </a:cubicBezTo>
                  <a:cubicBezTo>
                    <a:pt x="50479" y="12791"/>
                    <a:pt x="49198" y="14136"/>
                    <a:pt x="46856" y="16524"/>
                  </a:cubicBezTo>
                  <a:cubicBezTo>
                    <a:pt x="48082" y="13148"/>
                    <a:pt x="50891" y="8994"/>
                    <a:pt x="46774" y="10192"/>
                  </a:cubicBezTo>
                  <a:cubicBezTo>
                    <a:pt x="42089" y="12297"/>
                    <a:pt x="44843" y="9543"/>
                    <a:pt x="44788" y="9195"/>
                  </a:cubicBezTo>
                  <a:cubicBezTo>
                    <a:pt x="48841" y="7365"/>
                    <a:pt x="41046" y="3010"/>
                    <a:pt x="41357" y="7612"/>
                  </a:cubicBezTo>
                  <a:cubicBezTo>
                    <a:pt x="41256" y="10741"/>
                    <a:pt x="34504" y="13413"/>
                    <a:pt x="36407" y="9634"/>
                  </a:cubicBezTo>
                  <a:cubicBezTo>
                    <a:pt x="37679" y="4876"/>
                    <a:pt x="43507" y="12150"/>
                    <a:pt x="38484" y="3678"/>
                  </a:cubicBezTo>
                  <a:cubicBezTo>
                    <a:pt x="35355" y="7228"/>
                    <a:pt x="32811" y="9570"/>
                    <a:pt x="32289" y="10870"/>
                  </a:cubicBezTo>
                  <a:cubicBezTo>
                    <a:pt x="29856" y="20605"/>
                    <a:pt x="31201" y="11730"/>
                    <a:pt x="28666" y="11592"/>
                  </a:cubicBezTo>
                  <a:cubicBezTo>
                    <a:pt x="32042" y="9341"/>
                    <a:pt x="36379" y="5325"/>
                    <a:pt x="35108" y="2726"/>
                  </a:cubicBezTo>
                  <a:cubicBezTo>
                    <a:pt x="31448" y="2452"/>
                    <a:pt x="23039" y="8427"/>
                    <a:pt x="28355" y="8921"/>
                  </a:cubicBezTo>
                  <a:cubicBezTo>
                    <a:pt x="27953" y="10815"/>
                    <a:pt x="24869" y="13065"/>
                    <a:pt x="23076" y="9753"/>
                  </a:cubicBezTo>
                  <a:cubicBezTo>
                    <a:pt x="26031" y="8976"/>
                    <a:pt x="31118" y="-943"/>
                    <a:pt x="24796" y="2013"/>
                  </a:cubicBezTo>
                  <a:cubicBezTo>
                    <a:pt x="24192" y="2607"/>
                    <a:pt x="24192" y="4373"/>
                    <a:pt x="23057" y="6038"/>
                  </a:cubicBezTo>
                  <a:cubicBezTo>
                    <a:pt x="21557" y="4684"/>
                    <a:pt x="22755" y="2589"/>
                    <a:pt x="22234" y="1738"/>
                  </a:cubicBezTo>
                  <a:cubicBezTo>
                    <a:pt x="17192" y="-2910"/>
                    <a:pt x="18949" y="9195"/>
                    <a:pt x="19141" y="11867"/>
                  </a:cubicBezTo>
                  <a:cubicBezTo>
                    <a:pt x="12544" y="7786"/>
                    <a:pt x="18739" y="8921"/>
                    <a:pt x="17028" y="2150"/>
                  </a:cubicBezTo>
                  <a:cubicBezTo>
                    <a:pt x="11565" y="3138"/>
                    <a:pt x="10092" y="5462"/>
                    <a:pt x="11007" y="11583"/>
                  </a:cubicBezTo>
                  <a:cubicBezTo>
                    <a:pt x="10266" y="13056"/>
                    <a:pt x="8894" y="16442"/>
                    <a:pt x="7988" y="12288"/>
                  </a:cubicBezTo>
                  <a:cubicBezTo>
                    <a:pt x="10943" y="8417"/>
                    <a:pt x="10659" y="2854"/>
                    <a:pt x="5499" y="2699"/>
                  </a:cubicBezTo>
                  <a:cubicBezTo>
                    <a:pt x="13825" y="78862"/>
                    <a:pt x="13212" y="155839"/>
                    <a:pt x="1336" y="231324"/>
                  </a:cubicBezTo>
                  <a:lnTo>
                    <a:pt x="686" y="235359"/>
                  </a:lnTo>
                  <a:cubicBezTo>
                    <a:pt x="6670" y="235295"/>
                    <a:pt x="15344" y="233511"/>
                    <a:pt x="21621" y="233191"/>
                  </a:cubicBezTo>
                  <a:cubicBezTo>
                    <a:pt x="39673" y="233795"/>
                    <a:pt x="39307" y="236146"/>
                    <a:pt x="69181" y="235753"/>
                  </a:cubicBezTo>
                  <a:cubicBezTo>
                    <a:pt x="76062" y="235076"/>
                    <a:pt x="77992" y="233959"/>
                    <a:pt x="80216" y="234051"/>
                  </a:cubicBezTo>
                  <a:cubicBezTo>
                    <a:pt x="78029" y="224819"/>
                    <a:pt x="62941" y="230052"/>
                    <a:pt x="55283" y="227381"/>
                  </a:cubicBezTo>
                  <a:cubicBezTo>
                    <a:pt x="42308" y="226127"/>
                    <a:pt x="40076" y="218332"/>
                    <a:pt x="35959" y="212567"/>
                  </a:cubicBezTo>
                  <a:cubicBezTo>
                    <a:pt x="34083" y="209347"/>
                    <a:pt x="31384" y="205311"/>
                    <a:pt x="31457" y="199959"/>
                  </a:cubicBezTo>
                  <a:cubicBezTo>
                    <a:pt x="30450" y="193023"/>
                    <a:pt x="31786" y="189354"/>
                    <a:pt x="31649" y="182565"/>
                  </a:cubicBezTo>
                  <a:cubicBezTo>
                    <a:pt x="32244" y="177551"/>
                    <a:pt x="37944" y="178567"/>
                    <a:pt x="41476" y="178988"/>
                  </a:cubicBezTo>
                  <a:cubicBezTo>
                    <a:pt x="52712" y="180104"/>
                    <a:pt x="71597" y="178283"/>
                    <a:pt x="76565" y="176792"/>
                  </a:cubicBezTo>
                  <a:cubicBezTo>
                    <a:pt x="83674" y="174641"/>
                    <a:pt x="83839" y="170240"/>
                    <a:pt x="79045" y="163671"/>
                  </a:cubicBezTo>
                  <a:cubicBezTo>
                    <a:pt x="78020" y="160423"/>
                    <a:pt x="78203" y="158410"/>
                    <a:pt x="79639" y="155518"/>
                  </a:cubicBezTo>
                  <a:cubicBezTo>
                    <a:pt x="81597" y="153322"/>
                    <a:pt x="84123" y="151849"/>
                    <a:pt x="82238" y="149132"/>
                  </a:cubicBezTo>
                  <a:cubicBezTo>
                    <a:pt x="82238" y="149132"/>
                    <a:pt x="65924" y="145710"/>
                    <a:pt x="77160" y="143816"/>
                  </a:cubicBezTo>
                  <a:cubicBezTo>
                    <a:pt x="88661" y="141885"/>
                    <a:pt x="84836" y="137201"/>
                    <a:pt x="84836" y="137201"/>
                  </a:cubicBezTo>
                  <a:cubicBezTo>
                    <a:pt x="84836" y="137201"/>
                    <a:pt x="82942" y="132470"/>
                    <a:pt x="81177" y="128929"/>
                  </a:cubicBezTo>
                  <a:cubicBezTo>
                    <a:pt x="79877" y="126321"/>
                    <a:pt x="90747" y="125498"/>
                    <a:pt x="91928" y="121362"/>
                  </a:cubicBezTo>
                  <a:cubicBezTo>
                    <a:pt x="94526" y="117849"/>
                    <a:pt x="86291" y="109980"/>
                    <a:pt x="83427" y="106036"/>
                  </a:cubicBezTo>
                </a:path>
              </a:pathLst>
            </a:custGeom>
            <a:solidFill>
              <a:srgbClr val="2F469C"/>
            </a:solidFill>
            <a:ln w="9525" cap="flat">
              <a:noFill/>
              <a:prstDash val="solid"/>
              <a:miter/>
            </a:ln>
          </p:spPr>
          <p:txBody>
            <a:bodyPr rtlCol="0" anchor="ctr"/>
            <a:lstStyle/>
            <a:p>
              <a:endParaRPr lang="en-US"/>
            </a:p>
          </p:txBody>
        </p:sp>
        <p:sp>
          <p:nvSpPr>
            <p:cNvPr id="67" name="Freeform: Shape 18">
              <a:extLst>
                <a:ext uri="{FF2B5EF4-FFF2-40B4-BE49-F238E27FC236}">
                  <a16:creationId xmlns:a16="http://schemas.microsoft.com/office/drawing/2014/main" id="{C764B296-35D4-EE4F-9A6D-A35BA8EEA838}"/>
                </a:ext>
              </a:extLst>
            </p:cNvPr>
            <p:cNvSpPr/>
            <p:nvPr/>
          </p:nvSpPr>
          <p:spPr>
            <a:xfrm>
              <a:off x="11309880" y="6178139"/>
              <a:ext cx="261683" cy="447424"/>
            </a:xfrm>
            <a:custGeom>
              <a:avLst/>
              <a:gdLst>
                <a:gd name="connsiteX0" fmla="*/ 256312 w 261682"/>
                <a:gd name="connsiteY0" fmla="*/ 273395 h 447424"/>
                <a:gd name="connsiteX1" fmla="*/ 208193 w 261682"/>
                <a:gd name="connsiteY1" fmla="*/ 447378 h 447424"/>
                <a:gd name="connsiteX2" fmla="*/ 208166 w 261682"/>
                <a:gd name="connsiteY2" fmla="*/ 447378 h 447424"/>
                <a:gd name="connsiteX3" fmla="*/ 686 w 261682"/>
                <a:gd name="connsiteY3" fmla="*/ 447378 h 447424"/>
                <a:gd name="connsiteX4" fmla="*/ 686 w 261682"/>
                <a:gd name="connsiteY4" fmla="*/ 686 h 447424"/>
                <a:gd name="connsiteX5" fmla="*/ 256037 w 261682"/>
                <a:gd name="connsiteY5" fmla="*/ 686 h 447424"/>
                <a:gd name="connsiteX6" fmla="*/ 261088 w 261682"/>
                <a:gd name="connsiteY6" fmla="*/ 40744 h 447424"/>
                <a:gd name="connsiteX7" fmla="*/ 257126 w 261682"/>
                <a:gd name="connsiteY7" fmla="*/ 45676 h 447424"/>
                <a:gd name="connsiteX8" fmla="*/ 259313 w 261682"/>
                <a:gd name="connsiteY8" fmla="*/ 50534 h 447424"/>
                <a:gd name="connsiteX9" fmla="*/ 257410 w 261682"/>
                <a:gd name="connsiteY9" fmla="*/ 51440 h 447424"/>
                <a:gd name="connsiteX10" fmla="*/ 255296 w 261682"/>
                <a:gd name="connsiteY10" fmla="*/ 48494 h 447424"/>
                <a:gd name="connsiteX11" fmla="*/ 249660 w 261682"/>
                <a:gd name="connsiteY11" fmla="*/ 42656 h 447424"/>
                <a:gd name="connsiteX12" fmla="*/ 251847 w 261682"/>
                <a:gd name="connsiteY12" fmla="*/ 52648 h 447424"/>
                <a:gd name="connsiteX13" fmla="*/ 243841 w 261682"/>
                <a:gd name="connsiteY13" fmla="*/ 50461 h 447424"/>
                <a:gd name="connsiteX14" fmla="*/ 241160 w 261682"/>
                <a:gd name="connsiteY14" fmla="*/ 44550 h 447424"/>
                <a:gd name="connsiteX15" fmla="*/ 241297 w 261682"/>
                <a:gd name="connsiteY15" fmla="*/ 53965 h 447424"/>
                <a:gd name="connsiteX16" fmla="*/ 237052 w 261682"/>
                <a:gd name="connsiteY16" fmla="*/ 53224 h 447424"/>
                <a:gd name="connsiteX17" fmla="*/ 236750 w 261682"/>
                <a:gd name="connsiteY17" fmla="*/ 45813 h 447424"/>
                <a:gd name="connsiteX18" fmla="*/ 230684 w 261682"/>
                <a:gd name="connsiteY18" fmla="*/ 57708 h 447424"/>
                <a:gd name="connsiteX19" fmla="*/ 229339 w 261682"/>
                <a:gd name="connsiteY19" fmla="*/ 47222 h 447424"/>
                <a:gd name="connsiteX20" fmla="*/ 223968 w 261682"/>
                <a:gd name="connsiteY20" fmla="*/ 57589 h 447424"/>
                <a:gd name="connsiteX21" fmla="*/ 221122 w 261682"/>
                <a:gd name="connsiteY21" fmla="*/ 64680 h 447424"/>
                <a:gd name="connsiteX22" fmla="*/ 216877 w 261682"/>
                <a:gd name="connsiteY22" fmla="*/ 62218 h 447424"/>
                <a:gd name="connsiteX23" fmla="*/ 218295 w 261682"/>
                <a:gd name="connsiteY23" fmla="*/ 55100 h 447424"/>
                <a:gd name="connsiteX24" fmla="*/ 211679 w 261682"/>
                <a:gd name="connsiteY24" fmla="*/ 60389 h 447424"/>
                <a:gd name="connsiteX25" fmla="*/ 208559 w 261682"/>
                <a:gd name="connsiteY25" fmla="*/ 55997 h 447424"/>
                <a:gd name="connsiteX26" fmla="*/ 206729 w 261682"/>
                <a:gd name="connsiteY26" fmla="*/ 62292 h 447424"/>
                <a:gd name="connsiteX27" fmla="*/ 209072 w 261682"/>
                <a:gd name="connsiteY27" fmla="*/ 65384 h 447424"/>
                <a:gd name="connsiteX28" fmla="*/ 209776 w 261682"/>
                <a:gd name="connsiteY28" fmla="*/ 67013 h 447424"/>
                <a:gd name="connsiteX29" fmla="*/ 197461 w 261682"/>
                <a:gd name="connsiteY29" fmla="*/ 65247 h 447424"/>
                <a:gd name="connsiteX30" fmla="*/ 205128 w 261682"/>
                <a:gd name="connsiteY30" fmla="*/ 69685 h 447424"/>
                <a:gd name="connsiteX31" fmla="*/ 196646 w 261682"/>
                <a:gd name="connsiteY31" fmla="*/ 73281 h 447424"/>
                <a:gd name="connsiteX32" fmla="*/ 187606 w 261682"/>
                <a:gd name="connsiteY32" fmla="*/ 68422 h 447424"/>
                <a:gd name="connsiteX33" fmla="*/ 182821 w 261682"/>
                <a:gd name="connsiteY33" fmla="*/ 68193 h 447424"/>
                <a:gd name="connsiteX34" fmla="*/ 193590 w 261682"/>
                <a:gd name="connsiteY34" fmla="*/ 76574 h 447424"/>
                <a:gd name="connsiteX35" fmla="*/ 197671 w 261682"/>
                <a:gd name="connsiteY35" fmla="*/ 75522 h 447424"/>
                <a:gd name="connsiteX36" fmla="*/ 201102 w 261682"/>
                <a:gd name="connsiteY36" fmla="*/ 79466 h 447424"/>
                <a:gd name="connsiteX37" fmla="*/ 188887 w 261682"/>
                <a:gd name="connsiteY37" fmla="*/ 80024 h 447424"/>
                <a:gd name="connsiteX38" fmla="*/ 187689 w 261682"/>
                <a:gd name="connsiteY38" fmla="*/ 79887 h 447424"/>
                <a:gd name="connsiteX39" fmla="*/ 187241 w 261682"/>
                <a:gd name="connsiteY39" fmla="*/ 78789 h 447424"/>
                <a:gd name="connsiteX40" fmla="*/ 177633 w 261682"/>
                <a:gd name="connsiteY40" fmla="*/ 77361 h 447424"/>
                <a:gd name="connsiteX41" fmla="*/ 182556 w 261682"/>
                <a:gd name="connsiteY41" fmla="*/ 83556 h 447424"/>
                <a:gd name="connsiteX42" fmla="*/ 186856 w 261682"/>
                <a:gd name="connsiteY42" fmla="*/ 83757 h 447424"/>
                <a:gd name="connsiteX43" fmla="*/ 188192 w 261682"/>
                <a:gd name="connsiteY43" fmla="*/ 82558 h 447424"/>
                <a:gd name="connsiteX44" fmla="*/ 194185 w 261682"/>
                <a:gd name="connsiteY44" fmla="*/ 90043 h 447424"/>
                <a:gd name="connsiteX45" fmla="*/ 186271 w 261682"/>
                <a:gd name="connsiteY45" fmla="*/ 91754 h 447424"/>
                <a:gd name="connsiteX46" fmla="*/ 169682 w 261682"/>
                <a:gd name="connsiteY46" fmla="*/ 85367 h 447424"/>
                <a:gd name="connsiteX47" fmla="*/ 180973 w 261682"/>
                <a:gd name="connsiteY47" fmla="*/ 93840 h 447424"/>
                <a:gd name="connsiteX48" fmla="*/ 176865 w 261682"/>
                <a:gd name="connsiteY48" fmla="*/ 97253 h 447424"/>
                <a:gd name="connsiteX49" fmla="*/ 183270 w 261682"/>
                <a:gd name="connsiteY49" fmla="*/ 102340 h 447424"/>
                <a:gd name="connsiteX50" fmla="*/ 179802 w 261682"/>
                <a:gd name="connsiteY50" fmla="*/ 106467 h 447424"/>
                <a:gd name="connsiteX51" fmla="*/ 171796 w 261682"/>
                <a:gd name="connsiteY51" fmla="*/ 99220 h 447424"/>
                <a:gd name="connsiteX52" fmla="*/ 170744 w 261682"/>
                <a:gd name="connsiteY52" fmla="*/ 105131 h 447424"/>
                <a:gd name="connsiteX53" fmla="*/ 163213 w 261682"/>
                <a:gd name="connsiteY53" fmla="*/ 99083 h 447424"/>
                <a:gd name="connsiteX54" fmla="*/ 164540 w 261682"/>
                <a:gd name="connsiteY54" fmla="*/ 104921 h 447424"/>
                <a:gd name="connsiteX55" fmla="*/ 156735 w 261682"/>
                <a:gd name="connsiteY55" fmla="*/ 108095 h 447424"/>
                <a:gd name="connsiteX56" fmla="*/ 172857 w 261682"/>
                <a:gd name="connsiteY56" fmla="*/ 110593 h 447424"/>
                <a:gd name="connsiteX57" fmla="*/ 175456 w 261682"/>
                <a:gd name="connsiteY57" fmla="*/ 110127 h 447424"/>
                <a:gd name="connsiteX58" fmla="*/ 178759 w 261682"/>
                <a:gd name="connsiteY58" fmla="*/ 111527 h 447424"/>
                <a:gd name="connsiteX59" fmla="*/ 170039 w 261682"/>
                <a:gd name="connsiteY59" fmla="*/ 114766 h 447424"/>
                <a:gd name="connsiteX60" fmla="*/ 162134 w 261682"/>
                <a:gd name="connsiteY60" fmla="*/ 124071 h 447424"/>
                <a:gd name="connsiteX61" fmla="*/ 170039 w 261682"/>
                <a:gd name="connsiteY61" fmla="*/ 124108 h 447424"/>
                <a:gd name="connsiteX62" fmla="*/ 174257 w 261682"/>
                <a:gd name="connsiteY62" fmla="*/ 123074 h 447424"/>
                <a:gd name="connsiteX63" fmla="*/ 176544 w 261682"/>
                <a:gd name="connsiteY63" fmla="*/ 123797 h 447424"/>
                <a:gd name="connsiteX64" fmla="*/ 166370 w 261682"/>
                <a:gd name="connsiteY64" fmla="*/ 131574 h 447424"/>
                <a:gd name="connsiteX65" fmla="*/ 171512 w 261682"/>
                <a:gd name="connsiteY65" fmla="*/ 138052 h 447424"/>
                <a:gd name="connsiteX66" fmla="*/ 162152 w 261682"/>
                <a:gd name="connsiteY66" fmla="*/ 137000 h 447424"/>
                <a:gd name="connsiteX67" fmla="*/ 172198 w 261682"/>
                <a:gd name="connsiteY67" fmla="*/ 145125 h 447424"/>
                <a:gd name="connsiteX68" fmla="*/ 165958 w 261682"/>
                <a:gd name="connsiteY68" fmla="*/ 150871 h 447424"/>
                <a:gd name="connsiteX69" fmla="*/ 166855 w 261682"/>
                <a:gd name="connsiteY69" fmla="*/ 154229 h 447424"/>
                <a:gd name="connsiteX70" fmla="*/ 169389 w 261682"/>
                <a:gd name="connsiteY70" fmla="*/ 154503 h 447424"/>
                <a:gd name="connsiteX71" fmla="*/ 163479 w 261682"/>
                <a:gd name="connsiteY71" fmla="*/ 159481 h 447424"/>
                <a:gd name="connsiteX72" fmla="*/ 169947 w 261682"/>
                <a:gd name="connsiteY72" fmla="*/ 160597 h 447424"/>
                <a:gd name="connsiteX73" fmla="*/ 167111 w 261682"/>
                <a:gd name="connsiteY73" fmla="*/ 164788 h 447424"/>
                <a:gd name="connsiteX74" fmla="*/ 176526 w 261682"/>
                <a:gd name="connsiteY74" fmla="*/ 164788 h 447424"/>
                <a:gd name="connsiteX75" fmla="*/ 170899 w 261682"/>
                <a:gd name="connsiteY75" fmla="*/ 170479 h 447424"/>
                <a:gd name="connsiteX76" fmla="*/ 178493 w 261682"/>
                <a:gd name="connsiteY76" fmla="*/ 172876 h 447424"/>
                <a:gd name="connsiteX77" fmla="*/ 177148 w 261682"/>
                <a:gd name="connsiteY77" fmla="*/ 178942 h 447424"/>
                <a:gd name="connsiteX78" fmla="*/ 184047 w 261682"/>
                <a:gd name="connsiteY78" fmla="*/ 175356 h 447424"/>
                <a:gd name="connsiteX79" fmla="*/ 186929 w 261682"/>
                <a:gd name="connsiteY79" fmla="*/ 183664 h 447424"/>
                <a:gd name="connsiteX80" fmla="*/ 189043 w 261682"/>
                <a:gd name="connsiteY80" fmla="*/ 190206 h 447424"/>
                <a:gd name="connsiteX81" fmla="*/ 194176 w 261682"/>
                <a:gd name="connsiteY81" fmla="*/ 179290 h 447424"/>
                <a:gd name="connsiteX82" fmla="*/ 199693 w 261682"/>
                <a:gd name="connsiteY82" fmla="*/ 180589 h 447424"/>
                <a:gd name="connsiteX83" fmla="*/ 196674 w 261682"/>
                <a:gd name="connsiteY83" fmla="*/ 191148 h 447424"/>
                <a:gd name="connsiteX84" fmla="*/ 210673 w 261682"/>
                <a:gd name="connsiteY84" fmla="*/ 184441 h 447424"/>
                <a:gd name="connsiteX85" fmla="*/ 208587 w 261682"/>
                <a:gd name="connsiteY85" fmla="*/ 191651 h 447424"/>
                <a:gd name="connsiteX86" fmla="*/ 196152 w 261682"/>
                <a:gd name="connsiteY86" fmla="*/ 198797 h 447424"/>
                <a:gd name="connsiteX87" fmla="*/ 205860 w 261682"/>
                <a:gd name="connsiteY87" fmla="*/ 198239 h 447424"/>
                <a:gd name="connsiteX88" fmla="*/ 208669 w 261682"/>
                <a:gd name="connsiteY88" fmla="*/ 195915 h 447424"/>
                <a:gd name="connsiteX89" fmla="*/ 210289 w 261682"/>
                <a:gd name="connsiteY89" fmla="*/ 202658 h 447424"/>
                <a:gd name="connsiteX90" fmla="*/ 213674 w 261682"/>
                <a:gd name="connsiteY90" fmla="*/ 200902 h 447424"/>
                <a:gd name="connsiteX91" fmla="*/ 213601 w 261682"/>
                <a:gd name="connsiteY91" fmla="*/ 208148 h 447424"/>
                <a:gd name="connsiteX92" fmla="*/ 216547 w 261682"/>
                <a:gd name="connsiteY92" fmla="*/ 205751 h 447424"/>
                <a:gd name="connsiteX93" fmla="*/ 220848 w 261682"/>
                <a:gd name="connsiteY93" fmla="*/ 207087 h 447424"/>
                <a:gd name="connsiteX94" fmla="*/ 219301 w 261682"/>
                <a:gd name="connsiteY94" fmla="*/ 199218 h 447424"/>
                <a:gd name="connsiteX95" fmla="*/ 224636 w 261682"/>
                <a:gd name="connsiteY95" fmla="*/ 199493 h 447424"/>
                <a:gd name="connsiteX96" fmla="*/ 225624 w 261682"/>
                <a:gd name="connsiteY96" fmla="*/ 210253 h 447424"/>
                <a:gd name="connsiteX97" fmla="*/ 233044 w 261682"/>
                <a:gd name="connsiteY97" fmla="*/ 204516 h 447424"/>
                <a:gd name="connsiteX98" fmla="*/ 231114 w 261682"/>
                <a:gd name="connsiteY98" fmla="*/ 214123 h 447424"/>
                <a:gd name="connsiteX99" fmla="*/ 234773 w 261682"/>
                <a:gd name="connsiteY99" fmla="*/ 222285 h 447424"/>
                <a:gd name="connsiteX100" fmla="*/ 239422 w 261682"/>
                <a:gd name="connsiteY100" fmla="*/ 223127 h 447424"/>
                <a:gd name="connsiteX101" fmla="*/ 242798 w 261682"/>
                <a:gd name="connsiteY101" fmla="*/ 219320 h 447424"/>
                <a:gd name="connsiteX102" fmla="*/ 242459 w 261682"/>
                <a:gd name="connsiteY102" fmla="*/ 230858 h 447424"/>
                <a:gd name="connsiteX103" fmla="*/ 238799 w 261682"/>
                <a:gd name="connsiteY103" fmla="*/ 239541 h 447424"/>
                <a:gd name="connsiteX104" fmla="*/ 228991 w 261682"/>
                <a:gd name="connsiteY104" fmla="*/ 258628 h 447424"/>
                <a:gd name="connsiteX105" fmla="*/ 188000 w 261682"/>
                <a:gd name="connsiteY105" fmla="*/ 271602 h 447424"/>
                <a:gd name="connsiteX106" fmla="*/ 206748 w 261682"/>
                <a:gd name="connsiteY106" fmla="*/ 272078 h 447424"/>
                <a:gd name="connsiteX107" fmla="*/ 214854 w 261682"/>
                <a:gd name="connsiteY107" fmla="*/ 273084 h 447424"/>
                <a:gd name="connsiteX108" fmla="*/ 235002 w 261682"/>
                <a:gd name="connsiteY108" fmla="*/ 273084 h 447424"/>
                <a:gd name="connsiteX109" fmla="*/ 256285 w 261682"/>
                <a:gd name="connsiteY109" fmla="*/ 273304 h 447424"/>
                <a:gd name="connsiteX110" fmla="*/ 256312 w 261682"/>
                <a:gd name="connsiteY110" fmla="*/ 273395 h 447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61682" h="447424">
                  <a:moveTo>
                    <a:pt x="256312" y="273395"/>
                  </a:moveTo>
                  <a:cubicBezTo>
                    <a:pt x="247107" y="330023"/>
                    <a:pt x="231480" y="387612"/>
                    <a:pt x="208193" y="447378"/>
                  </a:cubicBezTo>
                  <a:lnTo>
                    <a:pt x="208166" y="447378"/>
                  </a:lnTo>
                  <a:lnTo>
                    <a:pt x="686" y="447378"/>
                  </a:lnTo>
                  <a:lnTo>
                    <a:pt x="686" y="686"/>
                  </a:lnTo>
                  <a:lnTo>
                    <a:pt x="256037" y="686"/>
                  </a:lnTo>
                  <a:cubicBezTo>
                    <a:pt x="258160" y="15390"/>
                    <a:pt x="259578" y="26168"/>
                    <a:pt x="261088" y="40744"/>
                  </a:cubicBezTo>
                  <a:cubicBezTo>
                    <a:pt x="261088" y="40744"/>
                    <a:pt x="256715" y="42098"/>
                    <a:pt x="257126" y="45676"/>
                  </a:cubicBezTo>
                  <a:cubicBezTo>
                    <a:pt x="257584" y="49601"/>
                    <a:pt x="259313" y="50534"/>
                    <a:pt x="259313" y="50534"/>
                  </a:cubicBezTo>
                  <a:lnTo>
                    <a:pt x="257410" y="51440"/>
                  </a:lnTo>
                  <a:cubicBezTo>
                    <a:pt x="257410" y="51440"/>
                    <a:pt x="255305" y="48375"/>
                    <a:pt x="255296" y="48494"/>
                  </a:cubicBezTo>
                  <a:cubicBezTo>
                    <a:pt x="255296" y="45474"/>
                    <a:pt x="256568" y="40964"/>
                    <a:pt x="249660" y="42656"/>
                  </a:cubicBezTo>
                  <a:cubicBezTo>
                    <a:pt x="247272" y="47927"/>
                    <a:pt x="253466" y="49061"/>
                    <a:pt x="251847" y="52648"/>
                  </a:cubicBezTo>
                  <a:cubicBezTo>
                    <a:pt x="244518" y="53069"/>
                    <a:pt x="249660" y="47158"/>
                    <a:pt x="243841" y="50461"/>
                  </a:cubicBezTo>
                  <a:cubicBezTo>
                    <a:pt x="244225" y="48768"/>
                    <a:pt x="242999" y="44257"/>
                    <a:pt x="241160" y="44550"/>
                  </a:cubicBezTo>
                  <a:cubicBezTo>
                    <a:pt x="240364" y="47103"/>
                    <a:pt x="238424" y="51385"/>
                    <a:pt x="241297" y="53965"/>
                  </a:cubicBezTo>
                  <a:cubicBezTo>
                    <a:pt x="240391" y="54578"/>
                    <a:pt x="237683" y="54167"/>
                    <a:pt x="237052" y="53224"/>
                  </a:cubicBezTo>
                  <a:cubicBezTo>
                    <a:pt x="236201" y="51952"/>
                    <a:pt x="239010" y="49757"/>
                    <a:pt x="236750" y="45813"/>
                  </a:cubicBezTo>
                  <a:cubicBezTo>
                    <a:pt x="229997" y="48723"/>
                    <a:pt x="236265" y="55237"/>
                    <a:pt x="230684" y="57708"/>
                  </a:cubicBezTo>
                  <a:cubicBezTo>
                    <a:pt x="224562" y="56930"/>
                    <a:pt x="234234" y="51715"/>
                    <a:pt x="229339" y="47222"/>
                  </a:cubicBezTo>
                  <a:cubicBezTo>
                    <a:pt x="223858" y="48494"/>
                    <a:pt x="221726" y="54212"/>
                    <a:pt x="223968" y="57589"/>
                  </a:cubicBezTo>
                  <a:cubicBezTo>
                    <a:pt x="223849" y="60581"/>
                    <a:pt x="221515" y="62090"/>
                    <a:pt x="221122" y="64680"/>
                  </a:cubicBezTo>
                  <a:cubicBezTo>
                    <a:pt x="218368" y="64250"/>
                    <a:pt x="217197" y="63243"/>
                    <a:pt x="216877" y="62218"/>
                  </a:cubicBezTo>
                  <a:cubicBezTo>
                    <a:pt x="216529" y="60306"/>
                    <a:pt x="221881" y="59318"/>
                    <a:pt x="218295" y="55100"/>
                  </a:cubicBezTo>
                  <a:cubicBezTo>
                    <a:pt x="212457" y="56015"/>
                    <a:pt x="216328" y="65448"/>
                    <a:pt x="211679" y="60389"/>
                  </a:cubicBezTo>
                  <a:cubicBezTo>
                    <a:pt x="211185" y="58202"/>
                    <a:pt x="209694" y="56235"/>
                    <a:pt x="208559" y="55997"/>
                  </a:cubicBezTo>
                  <a:cubicBezTo>
                    <a:pt x="206336" y="57607"/>
                    <a:pt x="205293" y="60105"/>
                    <a:pt x="206729" y="62292"/>
                  </a:cubicBezTo>
                  <a:lnTo>
                    <a:pt x="209072" y="65384"/>
                  </a:lnTo>
                  <a:cubicBezTo>
                    <a:pt x="208770" y="65302"/>
                    <a:pt x="210078" y="67095"/>
                    <a:pt x="209776" y="67013"/>
                  </a:cubicBezTo>
                  <a:cubicBezTo>
                    <a:pt x="205906" y="63911"/>
                    <a:pt x="200736" y="61770"/>
                    <a:pt x="197461" y="65247"/>
                  </a:cubicBezTo>
                  <a:cubicBezTo>
                    <a:pt x="197882" y="68495"/>
                    <a:pt x="200700" y="68697"/>
                    <a:pt x="205128" y="69685"/>
                  </a:cubicBezTo>
                  <a:cubicBezTo>
                    <a:pt x="199529" y="70206"/>
                    <a:pt x="198476" y="72173"/>
                    <a:pt x="196646" y="73281"/>
                  </a:cubicBezTo>
                  <a:cubicBezTo>
                    <a:pt x="195997" y="69584"/>
                    <a:pt x="191669" y="69017"/>
                    <a:pt x="187606" y="68422"/>
                  </a:cubicBezTo>
                  <a:cubicBezTo>
                    <a:pt x="185356" y="68980"/>
                    <a:pt x="183873" y="67397"/>
                    <a:pt x="182821" y="68193"/>
                  </a:cubicBezTo>
                  <a:cubicBezTo>
                    <a:pt x="184523" y="72393"/>
                    <a:pt x="188622" y="75586"/>
                    <a:pt x="193590" y="76574"/>
                  </a:cubicBezTo>
                  <a:cubicBezTo>
                    <a:pt x="195832" y="76318"/>
                    <a:pt x="196125" y="76373"/>
                    <a:pt x="197671" y="75522"/>
                  </a:cubicBezTo>
                  <a:cubicBezTo>
                    <a:pt x="200672" y="76922"/>
                    <a:pt x="200316" y="77371"/>
                    <a:pt x="201102" y="79466"/>
                  </a:cubicBezTo>
                  <a:cubicBezTo>
                    <a:pt x="196747" y="81415"/>
                    <a:pt x="193234" y="78889"/>
                    <a:pt x="188887" y="80024"/>
                  </a:cubicBezTo>
                  <a:cubicBezTo>
                    <a:pt x="188897" y="80180"/>
                    <a:pt x="187744" y="80180"/>
                    <a:pt x="187689" y="79887"/>
                  </a:cubicBezTo>
                  <a:cubicBezTo>
                    <a:pt x="187753" y="79832"/>
                    <a:pt x="187186" y="78844"/>
                    <a:pt x="187241" y="78789"/>
                  </a:cubicBezTo>
                  <a:cubicBezTo>
                    <a:pt x="185365" y="75175"/>
                    <a:pt x="180305" y="76584"/>
                    <a:pt x="177633" y="77361"/>
                  </a:cubicBezTo>
                  <a:cubicBezTo>
                    <a:pt x="177240" y="80253"/>
                    <a:pt x="180159" y="82568"/>
                    <a:pt x="182556" y="83556"/>
                  </a:cubicBezTo>
                  <a:cubicBezTo>
                    <a:pt x="185795" y="84709"/>
                    <a:pt x="186856" y="83766"/>
                    <a:pt x="186856" y="83757"/>
                  </a:cubicBezTo>
                  <a:lnTo>
                    <a:pt x="188192" y="82558"/>
                  </a:lnTo>
                  <a:cubicBezTo>
                    <a:pt x="189601" y="87691"/>
                    <a:pt x="191431" y="87948"/>
                    <a:pt x="194185" y="90043"/>
                  </a:cubicBezTo>
                  <a:cubicBezTo>
                    <a:pt x="191175" y="91141"/>
                    <a:pt x="190059" y="92056"/>
                    <a:pt x="186271" y="91754"/>
                  </a:cubicBezTo>
                  <a:cubicBezTo>
                    <a:pt x="181998" y="85166"/>
                    <a:pt x="169197" y="82284"/>
                    <a:pt x="169682" y="85367"/>
                  </a:cubicBezTo>
                  <a:cubicBezTo>
                    <a:pt x="171512" y="92193"/>
                    <a:pt x="180973" y="93840"/>
                    <a:pt x="180973" y="93840"/>
                  </a:cubicBezTo>
                  <a:cubicBezTo>
                    <a:pt x="180973" y="93840"/>
                    <a:pt x="176023" y="95670"/>
                    <a:pt x="176865" y="97253"/>
                  </a:cubicBezTo>
                  <a:cubicBezTo>
                    <a:pt x="177697" y="98863"/>
                    <a:pt x="184184" y="99842"/>
                    <a:pt x="183270" y="102340"/>
                  </a:cubicBezTo>
                  <a:cubicBezTo>
                    <a:pt x="176508" y="99339"/>
                    <a:pt x="175209" y="100565"/>
                    <a:pt x="179802" y="106467"/>
                  </a:cubicBezTo>
                  <a:cubicBezTo>
                    <a:pt x="174120" y="106741"/>
                    <a:pt x="175392" y="100629"/>
                    <a:pt x="171796" y="99220"/>
                  </a:cubicBezTo>
                  <a:cubicBezTo>
                    <a:pt x="169197" y="101114"/>
                    <a:pt x="170744" y="105131"/>
                    <a:pt x="170744" y="105131"/>
                  </a:cubicBezTo>
                  <a:cubicBezTo>
                    <a:pt x="169435" y="104106"/>
                    <a:pt x="166031" y="98369"/>
                    <a:pt x="163213" y="99083"/>
                  </a:cubicBezTo>
                  <a:cubicBezTo>
                    <a:pt x="162298" y="99787"/>
                    <a:pt x="162298" y="102880"/>
                    <a:pt x="164540" y="104921"/>
                  </a:cubicBezTo>
                  <a:cubicBezTo>
                    <a:pt x="161804" y="105515"/>
                    <a:pt x="157403" y="105149"/>
                    <a:pt x="156735" y="108095"/>
                  </a:cubicBezTo>
                  <a:cubicBezTo>
                    <a:pt x="161182" y="111481"/>
                    <a:pt x="165885" y="111472"/>
                    <a:pt x="172857" y="110593"/>
                  </a:cubicBezTo>
                  <a:cubicBezTo>
                    <a:pt x="172857" y="110593"/>
                    <a:pt x="174129" y="110566"/>
                    <a:pt x="175456" y="110127"/>
                  </a:cubicBezTo>
                  <a:cubicBezTo>
                    <a:pt x="176782" y="109688"/>
                    <a:pt x="178759" y="111527"/>
                    <a:pt x="178759" y="111527"/>
                  </a:cubicBezTo>
                  <a:cubicBezTo>
                    <a:pt x="175328" y="112304"/>
                    <a:pt x="176782" y="113439"/>
                    <a:pt x="170039" y="114766"/>
                  </a:cubicBezTo>
                  <a:cubicBezTo>
                    <a:pt x="165610" y="116888"/>
                    <a:pt x="162134" y="119633"/>
                    <a:pt x="162134" y="124071"/>
                  </a:cubicBezTo>
                  <a:cubicBezTo>
                    <a:pt x="164879" y="125425"/>
                    <a:pt x="168218" y="126724"/>
                    <a:pt x="170039" y="124108"/>
                  </a:cubicBezTo>
                  <a:cubicBezTo>
                    <a:pt x="172985" y="119835"/>
                    <a:pt x="172198" y="123266"/>
                    <a:pt x="174257" y="123074"/>
                  </a:cubicBezTo>
                  <a:lnTo>
                    <a:pt x="176544" y="123797"/>
                  </a:lnTo>
                  <a:cubicBezTo>
                    <a:pt x="174687" y="128353"/>
                    <a:pt x="164320" y="128280"/>
                    <a:pt x="166370" y="131574"/>
                  </a:cubicBezTo>
                  <a:cubicBezTo>
                    <a:pt x="168346" y="134749"/>
                    <a:pt x="171512" y="138052"/>
                    <a:pt x="171512" y="138052"/>
                  </a:cubicBezTo>
                  <a:cubicBezTo>
                    <a:pt x="171512" y="138052"/>
                    <a:pt x="164220" y="134374"/>
                    <a:pt x="162152" y="137000"/>
                  </a:cubicBezTo>
                  <a:cubicBezTo>
                    <a:pt x="160230" y="139452"/>
                    <a:pt x="164540" y="143404"/>
                    <a:pt x="172198" y="145125"/>
                  </a:cubicBezTo>
                  <a:cubicBezTo>
                    <a:pt x="169591" y="146717"/>
                    <a:pt x="160395" y="145097"/>
                    <a:pt x="165958" y="150871"/>
                  </a:cubicBezTo>
                  <a:cubicBezTo>
                    <a:pt x="159343" y="153661"/>
                    <a:pt x="161502" y="155638"/>
                    <a:pt x="166855" y="154229"/>
                  </a:cubicBezTo>
                  <a:lnTo>
                    <a:pt x="169389" y="154503"/>
                  </a:lnTo>
                  <a:cubicBezTo>
                    <a:pt x="167816" y="155601"/>
                    <a:pt x="163085" y="157779"/>
                    <a:pt x="163479" y="159481"/>
                  </a:cubicBezTo>
                  <a:cubicBezTo>
                    <a:pt x="163753" y="161731"/>
                    <a:pt x="169097" y="158913"/>
                    <a:pt x="169947" y="160597"/>
                  </a:cubicBezTo>
                  <a:cubicBezTo>
                    <a:pt x="170323" y="163031"/>
                    <a:pt x="167367" y="164083"/>
                    <a:pt x="167111" y="164788"/>
                  </a:cubicBezTo>
                  <a:cubicBezTo>
                    <a:pt x="170899" y="167185"/>
                    <a:pt x="173122" y="161393"/>
                    <a:pt x="176526" y="164788"/>
                  </a:cubicBezTo>
                  <a:cubicBezTo>
                    <a:pt x="175218" y="167276"/>
                    <a:pt x="169728" y="166782"/>
                    <a:pt x="170899" y="170479"/>
                  </a:cubicBezTo>
                  <a:cubicBezTo>
                    <a:pt x="172994" y="172071"/>
                    <a:pt x="176398" y="171375"/>
                    <a:pt x="178493" y="172876"/>
                  </a:cubicBezTo>
                  <a:cubicBezTo>
                    <a:pt x="178493" y="172876"/>
                    <a:pt x="175703" y="178238"/>
                    <a:pt x="177148" y="178942"/>
                  </a:cubicBezTo>
                  <a:cubicBezTo>
                    <a:pt x="180168" y="180415"/>
                    <a:pt x="183004" y="175657"/>
                    <a:pt x="184047" y="175356"/>
                  </a:cubicBezTo>
                  <a:cubicBezTo>
                    <a:pt x="183270" y="181550"/>
                    <a:pt x="188494" y="179482"/>
                    <a:pt x="186929" y="183664"/>
                  </a:cubicBezTo>
                  <a:cubicBezTo>
                    <a:pt x="186865" y="185905"/>
                    <a:pt x="186719" y="189007"/>
                    <a:pt x="189043" y="190206"/>
                  </a:cubicBezTo>
                  <a:cubicBezTo>
                    <a:pt x="193828" y="188732"/>
                    <a:pt x="194286" y="184935"/>
                    <a:pt x="194176" y="179290"/>
                  </a:cubicBezTo>
                  <a:cubicBezTo>
                    <a:pt x="194139" y="177323"/>
                    <a:pt x="199693" y="180589"/>
                    <a:pt x="199693" y="180589"/>
                  </a:cubicBezTo>
                  <a:cubicBezTo>
                    <a:pt x="203070" y="183307"/>
                    <a:pt x="193966" y="185375"/>
                    <a:pt x="196674" y="191148"/>
                  </a:cubicBezTo>
                  <a:cubicBezTo>
                    <a:pt x="204378" y="192228"/>
                    <a:pt x="204378" y="185658"/>
                    <a:pt x="210673" y="184441"/>
                  </a:cubicBezTo>
                  <a:cubicBezTo>
                    <a:pt x="213418" y="186354"/>
                    <a:pt x="209502" y="189446"/>
                    <a:pt x="208587" y="191651"/>
                  </a:cubicBezTo>
                  <a:cubicBezTo>
                    <a:pt x="204662" y="193847"/>
                    <a:pt x="199885" y="191194"/>
                    <a:pt x="196152" y="198797"/>
                  </a:cubicBezTo>
                  <a:cubicBezTo>
                    <a:pt x="201496" y="200984"/>
                    <a:pt x="204049" y="199182"/>
                    <a:pt x="205860" y="198239"/>
                  </a:cubicBezTo>
                  <a:cubicBezTo>
                    <a:pt x="207562" y="197004"/>
                    <a:pt x="207361" y="196409"/>
                    <a:pt x="208669" y="195915"/>
                  </a:cubicBezTo>
                  <a:cubicBezTo>
                    <a:pt x="208797" y="198010"/>
                    <a:pt x="208276" y="201789"/>
                    <a:pt x="210289" y="202658"/>
                  </a:cubicBezTo>
                  <a:cubicBezTo>
                    <a:pt x="212045" y="202521"/>
                    <a:pt x="212201" y="201890"/>
                    <a:pt x="213674" y="200902"/>
                  </a:cubicBezTo>
                  <a:cubicBezTo>
                    <a:pt x="215220" y="202512"/>
                    <a:pt x="211204" y="206456"/>
                    <a:pt x="213601" y="208148"/>
                  </a:cubicBezTo>
                  <a:cubicBezTo>
                    <a:pt x="215861" y="207727"/>
                    <a:pt x="216547" y="205751"/>
                    <a:pt x="216547" y="205751"/>
                  </a:cubicBezTo>
                  <a:cubicBezTo>
                    <a:pt x="217920" y="207544"/>
                    <a:pt x="219448" y="207572"/>
                    <a:pt x="220848" y="207087"/>
                  </a:cubicBezTo>
                  <a:cubicBezTo>
                    <a:pt x="221616" y="205175"/>
                    <a:pt x="221790" y="200792"/>
                    <a:pt x="219301" y="199218"/>
                  </a:cubicBezTo>
                  <a:cubicBezTo>
                    <a:pt x="220482" y="197827"/>
                    <a:pt x="223373" y="200472"/>
                    <a:pt x="224636" y="199493"/>
                  </a:cubicBezTo>
                  <a:cubicBezTo>
                    <a:pt x="226996" y="202384"/>
                    <a:pt x="221689" y="207929"/>
                    <a:pt x="225624" y="210253"/>
                  </a:cubicBezTo>
                  <a:cubicBezTo>
                    <a:pt x="229421" y="209905"/>
                    <a:pt x="229247" y="206108"/>
                    <a:pt x="233044" y="204516"/>
                  </a:cubicBezTo>
                  <a:cubicBezTo>
                    <a:pt x="232385" y="208405"/>
                    <a:pt x="236869" y="211223"/>
                    <a:pt x="231114" y="214123"/>
                  </a:cubicBezTo>
                  <a:cubicBezTo>
                    <a:pt x="231114" y="217920"/>
                    <a:pt x="238177" y="216795"/>
                    <a:pt x="234773" y="222285"/>
                  </a:cubicBezTo>
                  <a:cubicBezTo>
                    <a:pt x="236082" y="224481"/>
                    <a:pt x="237848" y="223529"/>
                    <a:pt x="239422" y="223127"/>
                  </a:cubicBezTo>
                  <a:lnTo>
                    <a:pt x="242798" y="219320"/>
                  </a:lnTo>
                  <a:cubicBezTo>
                    <a:pt x="241883" y="222422"/>
                    <a:pt x="241544" y="227271"/>
                    <a:pt x="242459" y="230858"/>
                  </a:cubicBezTo>
                  <a:cubicBezTo>
                    <a:pt x="241288" y="233759"/>
                    <a:pt x="244070" y="237052"/>
                    <a:pt x="238799" y="239541"/>
                  </a:cubicBezTo>
                  <a:cubicBezTo>
                    <a:pt x="237363" y="246733"/>
                    <a:pt x="237363" y="254034"/>
                    <a:pt x="228991" y="258628"/>
                  </a:cubicBezTo>
                  <a:cubicBezTo>
                    <a:pt x="224270" y="267512"/>
                    <a:pt x="194542" y="262818"/>
                    <a:pt x="188000" y="271602"/>
                  </a:cubicBezTo>
                  <a:cubicBezTo>
                    <a:pt x="189574" y="273203"/>
                    <a:pt x="204790" y="272682"/>
                    <a:pt x="206748" y="272078"/>
                  </a:cubicBezTo>
                  <a:cubicBezTo>
                    <a:pt x="209621" y="270678"/>
                    <a:pt x="211844" y="273185"/>
                    <a:pt x="214854" y="273084"/>
                  </a:cubicBezTo>
                  <a:cubicBezTo>
                    <a:pt x="221525" y="273084"/>
                    <a:pt x="229512" y="270888"/>
                    <a:pt x="235002" y="273084"/>
                  </a:cubicBezTo>
                  <a:cubicBezTo>
                    <a:pt x="242752" y="273002"/>
                    <a:pt x="249303" y="273276"/>
                    <a:pt x="256285" y="273304"/>
                  </a:cubicBezTo>
                  <a:lnTo>
                    <a:pt x="256312" y="273395"/>
                  </a:lnTo>
                  <a:close/>
                </a:path>
              </a:pathLst>
            </a:custGeom>
            <a:solidFill>
              <a:srgbClr val="2F469C"/>
            </a:solidFill>
            <a:ln w="9525" cap="flat">
              <a:noFill/>
              <a:prstDash val="solid"/>
              <a:miter/>
            </a:ln>
          </p:spPr>
          <p:txBody>
            <a:bodyPr rtlCol="0" anchor="ctr"/>
            <a:lstStyle/>
            <a:p>
              <a:endParaRPr lang="en-US"/>
            </a:p>
          </p:txBody>
        </p:sp>
        <p:sp>
          <p:nvSpPr>
            <p:cNvPr id="68" name="Freeform: Shape 19">
              <a:extLst>
                <a:ext uri="{FF2B5EF4-FFF2-40B4-BE49-F238E27FC236}">
                  <a16:creationId xmlns:a16="http://schemas.microsoft.com/office/drawing/2014/main" id="{7AE851BA-ECC6-404E-932C-2685A854DA7B}"/>
                </a:ext>
              </a:extLst>
            </p:cNvPr>
            <p:cNvSpPr/>
            <p:nvPr/>
          </p:nvSpPr>
          <p:spPr>
            <a:xfrm>
              <a:off x="11577290" y="6472094"/>
              <a:ext cx="84178" cy="81433"/>
            </a:xfrm>
            <a:custGeom>
              <a:avLst/>
              <a:gdLst>
                <a:gd name="connsiteX0" fmla="*/ 42244 w 84177"/>
                <a:gd name="connsiteY0" fmla="*/ 64826 h 81433"/>
                <a:gd name="connsiteX1" fmla="*/ 21712 w 84177"/>
                <a:gd name="connsiteY1" fmla="*/ 40469 h 81433"/>
                <a:gd name="connsiteX2" fmla="*/ 42244 w 84177"/>
                <a:gd name="connsiteY2" fmla="*/ 16982 h 81433"/>
                <a:gd name="connsiteX3" fmla="*/ 62474 w 84177"/>
                <a:gd name="connsiteY3" fmla="*/ 40469 h 81433"/>
                <a:gd name="connsiteX4" fmla="*/ 42244 w 84177"/>
                <a:gd name="connsiteY4" fmla="*/ 64826 h 81433"/>
                <a:gd name="connsiteX5" fmla="*/ 42244 w 84177"/>
                <a:gd name="connsiteY5" fmla="*/ 686 h 81433"/>
                <a:gd name="connsiteX6" fmla="*/ 686 w 84177"/>
                <a:gd name="connsiteY6" fmla="*/ 40469 h 81433"/>
                <a:gd name="connsiteX7" fmla="*/ 42244 w 84177"/>
                <a:gd name="connsiteY7" fmla="*/ 81131 h 81433"/>
                <a:gd name="connsiteX8" fmla="*/ 83491 w 84177"/>
                <a:gd name="connsiteY8" fmla="*/ 40469 h 81433"/>
                <a:gd name="connsiteX9" fmla="*/ 42244 w 84177"/>
                <a:gd name="connsiteY9" fmla="*/ 686 h 81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4177" h="81433">
                  <a:moveTo>
                    <a:pt x="42244" y="64826"/>
                  </a:moveTo>
                  <a:cubicBezTo>
                    <a:pt x="29179" y="64826"/>
                    <a:pt x="21712" y="54432"/>
                    <a:pt x="21712" y="40469"/>
                  </a:cubicBezTo>
                  <a:cubicBezTo>
                    <a:pt x="21712" y="26351"/>
                    <a:pt x="28401" y="16982"/>
                    <a:pt x="42244" y="16982"/>
                  </a:cubicBezTo>
                  <a:cubicBezTo>
                    <a:pt x="55777" y="16982"/>
                    <a:pt x="62474" y="25601"/>
                    <a:pt x="62474" y="40469"/>
                  </a:cubicBezTo>
                  <a:cubicBezTo>
                    <a:pt x="62474" y="54276"/>
                    <a:pt x="55942" y="64826"/>
                    <a:pt x="42244" y="64826"/>
                  </a:cubicBezTo>
                  <a:moveTo>
                    <a:pt x="42244" y="686"/>
                  </a:moveTo>
                  <a:cubicBezTo>
                    <a:pt x="17503" y="686"/>
                    <a:pt x="686" y="16396"/>
                    <a:pt x="686" y="40469"/>
                  </a:cubicBezTo>
                  <a:cubicBezTo>
                    <a:pt x="686" y="64085"/>
                    <a:pt x="17815" y="81131"/>
                    <a:pt x="42244" y="81131"/>
                  </a:cubicBezTo>
                  <a:cubicBezTo>
                    <a:pt x="66985" y="81131"/>
                    <a:pt x="83491" y="62896"/>
                    <a:pt x="83491" y="40469"/>
                  </a:cubicBezTo>
                  <a:cubicBezTo>
                    <a:pt x="83491" y="16845"/>
                    <a:pt x="66839" y="686"/>
                    <a:pt x="42244" y="686"/>
                  </a:cubicBezTo>
                </a:path>
              </a:pathLst>
            </a:custGeom>
            <a:solidFill>
              <a:srgbClr val="FFFFFF"/>
            </a:solidFill>
            <a:ln w="9525" cap="flat">
              <a:noFill/>
              <a:prstDash val="solid"/>
              <a:miter/>
            </a:ln>
          </p:spPr>
          <p:txBody>
            <a:bodyPr rtlCol="0" anchor="ctr"/>
            <a:lstStyle/>
            <a:p>
              <a:endParaRPr lang="en-US"/>
            </a:p>
          </p:txBody>
        </p:sp>
        <p:sp>
          <p:nvSpPr>
            <p:cNvPr id="69" name="Freeform: Shape 20">
              <a:extLst>
                <a:ext uri="{FF2B5EF4-FFF2-40B4-BE49-F238E27FC236}">
                  <a16:creationId xmlns:a16="http://schemas.microsoft.com/office/drawing/2014/main" id="{6A949E72-7870-5044-A2BB-A09D27FC7F03}"/>
                </a:ext>
              </a:extLst>
            </p:cNvPr>
            <p:cNvSpPr/>
            <p:nvPr/>
          </p:nvSpPr>
          <p:spPr>
            <a:xfrm>
              <a:off x="11671011" y="6472094"/>
              <a:ext cx="57643" cy="81433"/>
            </a:xfrm>
            <a:custGeom>
              <a:avLst/>
              <a:gdLst>
                <a:gd name="connsiteX0" fmla="*/ 49491 w 57643"/>
                <a:gd name="connsiteY0" fmla="*/ 17275 h 81433"/>
                <a:gd name="connsiteX1" fmla="*/ 35629 w 57643"/>
                <a:gd name="connsiteY1" fmla="*/ 15491 h 81433"/>
                <a:gd name="connsiteX2" fmla="*/ 21703 w 57643"/>
                <a:gd name="connsiteY2" fmla="*/ 21438 h 81433"/>
                <a:gd name="connsiteX3" fmla="*/ 38118 w 57643"/>
                <a:gd name="connsiteY3" fmla="*/ 34376 h 81433"/>
                <a:gd name="connsiteX4" fmla="*/ 57735 w 57643"/>
                <a:gd name="connsiteY4" fmla="*/ 58165 h 81433"/>
                <a:gd name="connsiteX5" fmla="*/ 24796 w 57643"/>
                <a:gd name="connsiteY5" fmla="*/ 81140 h 81433"/>
                <a:gd name="connsiteX6" fmla="*/ 2077 w 57643"/>
                <a:gd name="connsiteY6" fmla="*/ 77727 h 81433"/>
                <a:gd name="connsiteX7" fmla="*/ 2077 w 57643"/>
                <a:gd name="connsiteY7" fmla="*/ 61432 h 81433"/>
                <a:gd name="connsiteX8" fmla="*/ 25574 w 57643"/>
                <a:gd name="connsiteY8" fmla="*/ 66336 h 81433"/>
                <a:gd name="connsiteX9" fmla="*/ 36718 w 57643"/>
                <a:gd name="connsiteY9" fmla="*/ 58751 h 81433"/>
                <a:gd name="connsiteX10" fmla="*/ 20459 w 57643"/>
                <a:gd name="connsiteY10" fmla="*/ 45968 h 81433"/>
                <a:gd name="connsiteX11" fmla="*/ 686 w 57643"/>
                <a:gd name="connsiteY11" fmla="*/ 21429 h 81433"/>
                <a:gd name="connsiteX12" fmla="*/ 32070 w 57643"/>
                <a:gd name="connsiteY12" fmla="*/ 686 h 81433"/>
                <a:gd name="connsiteX13" fmla="*/ 49491 w 57643"/>
                <a:gd name="connsiteY13" fmla="*/ 1967 h 81433"/>
                <a:gd name="connsiteX14" fmla="*/ 49491 w 57643"/>
                <a:gd name="connsiteY14" fmla="*/ 17275 h 81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7643" h="81433">
                  <a:moveTo>
                    <a:pt x="49491" y="17275"/>
                  </a:moveTo>
                  <a:cubicBezTo>
                    <a:pt x="44815" y="16534"/>
                    <a:pt x="40305" y="15491"/>
                    <a:pt x="35629" y="15491"/>
                  </a:cubicBezTo>
                  <a:cubicBezTo>
                    <a:pt x="27431" y="15491"/>
                    <a:pt x="21703" y="17421"/>
                    <a:pt x="21703" y="21438"/>
                  </a:cubicBezTo>
                  <a:cubicBezTo>
                    <a:pt x="21703" y="26049"/>
                    <a:pt x="29444" y="29764"/>
                    <a:pt x="38118" y="34376"/>
                  </a:cubicBezTo>
                  <a:cubicBezTo>
                    <a:pt x="46371" y="38841"/>
                    <a:pt x="57735" y="44779"/>
                    <a:pt x="57735" y="58165"/>
                  </a:cubicBezTo>
                  <a:cubicBezTo>
                    <a:pt x="57735" y="72860"/>
                    <a:pt x="44660" y="81140"/>
                    <a:pt x="24796" y="81140"/>
                  </a:cubicBezTo>
                  <a:cubicBezTo>
                    <a:pt x="15774" y="81140"/>
                    <a:pt x="9552" y="79365"/>
                    <a:pt x="2077" y="77727"/>
                  </a:cubicBezTo>
                  <a:lnTo>
                    <a:pt x="2077" y="61432"/>
                  </a:lnTo>
                  <a:cubicBezTo>
                    <a:pt x="7841" y="63216"/>
                    <a:pt x="17183" y="66336"/>
                    <a:pt x="25574" y="66336"/>
                  </a:cubicBezTo>
                  <a:cubicBezTo>
                    <a:pt x="31137" y="66336"/>
                    <a:pt x="36718" y="63801"/>
                    <a:pt x="36718" y="58751"/>
                  </a:cubicBezTo>
                  <a:cubicBezTo>
                    <a:pt x="36718" y="54130"/>
                    <a:pt x="30057" y="51312"/>
                    <a:pt x="20459" y="45968"/>
                  </a:cubicBezTo>
                  <a:cubicBezTo>
                    <a:pt x="11739" y="41650"/>
                    <a:pt x="686" y="32729"/>
                    <a:pt x="686" y="21429"/>
                  </a:cubicBezTo>
                  <a:cubicBezTo>
                    <a:pt x="686" y="8079"/>
                    <a:pt x="14072" y="686"/>
                    <a:pt x="32070" y="686"/>
                  </a:cubicBezTo>
                  <a:cubicBezTo>
                    <a:pt x="37962" y="686"/>
                    <a:pt x="43727" y="1281"/>
                    <a:pt x="49491" y="1967"/>
                  </a:cubicBezTo>
                  <a:lnTo>
                    <a:pt x="49491" y="17275"/>
                  </a:lnTo>
                  <a:close/>
                </a:path>
              </a:pathLst>
            </a:custGeom>
            <a:solidFill>
              <a:srgbClr val="FFFFFF"/>
            </a:solidFill>
            <a:ln w="9525" cap="flat">
              <a:noFill/>
              <a:prstDash val="solid"/>
              <a:miter/>
            </a:ln>
          </p:spPr>
          <p:txBody>
            <a:bodyPr rtlCol="0" anchor="ctr"/>
            <a:lstStyle/>
            <a:p>
              <a:endParaRPr lang="en-US"/>
            </a:p>
          </p:txBody>
        </p:sp>
        <p:sp>
          <p:nvSpPr>
            <p:cNvPr id="70" name="Freeform: Shape 21">
              <a:extLst>
                <a:ext uri="{FF2B5EF4-FFF2-40B4-BE49-F238E27FC236}">
                  <a16:creationId xmlns:a16="http://schemas.microsoft.com/office/drawing/2014/main" id="{C597BB55-2F59-FF44-837A-8312317E43DC}"/>
                </a:ext>
              </a:extLst>
            </p:cNvPr>
            <p:cNvSpPr/>
            <p:nvPr/>
          </p:nvSpPr>
          <p:spPr>
            <a:xfrm>
              <a:off x="11370524" y="6444196"/>
              <a:ext cx="30194" cy="107052"/>
            </a:xfrm>
            <a:custGeom>
              <a:avLst/>
              <a:gdLst>
                <a:gd name="connsiteX0" fmla="*/ 3029 w 30194"/>
                <a:gd name="connsiteY0" fmla="*/ 106458 h 107052"/>
                <a:gd name="connsiteX1" fmla="*/ 3806 w 30194"/>
                <a:gd name="connsiteY1" fmla="*/ 79127 h 107052"/>
                <a:gd name="connsiteX2" fmla="*/ 3806 w 30194"/>
                <a:gd name="connsiteY2" fmla="*/ 37825 h 107052"/>
                <a:gd name="connsiteX3" fmla="*/ 686 w 30194"/>
                <a:gd name="connsiteY3" fmla="*/ 686 h 107052"/>
                <a:gd name="connsiteX4" fmla="*/ 27971 w 30194"/>
                <a:gd name="connsiteY4" fmla="*/ 686 h 107052"/>
                <a:gd name="connsiteX5" fmla="*/ 27193 w 30194"/>
                <a:gd name="connsiteY5" fmla="*/ 30688 h 107052"/>
                <a:gd name="connsiteX6" fmla="*/ 27193 w 30194"/>
                <a:gd name="connsiteY6" fmla="*/ 69319 h 107052"/>
                <a:gd name="connsiteX7" fmla="*/ 30304 w 30194"/>
                <a:gd name="connsiteY7" fmla="*/ 106458 h 107052"/>
                <a:gd name="connsiteX8" fmla="*/ 3029 w 30194"/>
                <a:gd name="connsiteY8" fmla="*/ 106458 h 107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194" h="107052">
                  <a:moveTo>
                    <a:pt x="3029" y="106458"/>
                  </a:moveTo>
                  <a:cubicBezTo>
                    <a:pt x="3486" y="97848"/>
                    <a:pt x="3806" y="91159"/>
                    <a:pt x="3806" y="79127"/>
                  </a:cubicBezTo>
                  <a:lnTo>
                    <a:pt x="3806" y="37825"/>
                  </a:lnTo>
                  <a:cubicBezTo>
                    <a:pt x="3806" y="22975"/>
                    <a:pt x="2873" y="11684"/>
                    <a:pt x="686" y="686"/>
                  </a:cubicBezTo>
                  <a:lnTo>
                    <a:pt x="27971" y="686"/>
                  </a:lnTo>
                  <a:cubicBezTo>
                    <a:pt x="27971" y="8262"/>
                    <a:pt x="27193" y="18812"/>
                    <a:pt x="27193" y="30688"/>
                  </a:cubicBezTo>
                  <a:lnTo>
                    <a:pt x="27193" y="69319"/>
                  </a:lnTo>
                  <a:cubicBezTo>
                    <a:pt x="27193" y="80161"/>
                    <a:pt x="28895" y="96356"/>
                    <a:pt x="30304" y="106458"/>
                  </a:cubicBezTo>
                  <a:lnTo>
                    <a:pt x="3029" y="106458"/>
                  </a:lnTo>
                  <a:close/>
                </a:path>
              </a:pathLst>
            </a:custGeom>
            <a:solidFill>
              <a:srgbClr val="FFFFFF"/>
            </a:solidFill>
            <a:ln w="9525" cap="flat">
              <a:noFill/>
              <a:prstDash val="solid"/>
              <a:miter/>
            </a:ln>
          </p:spPr>
          <p:txBody>
            <a:bodyPr rtlCol="0" anchor="ctr"/>
            <a:lstStyle/>
            <a:p>
              <a:endParaRPr lang="en-US"/>
            </a:p>
          </p:txBody>
        </p:sp>
        <p:sp>
          <p:nvSpPr>
            <p:cNvPr id="71" name="Freeform: Shape 22">
              <a:extLst>
                <a:ext uri="{FF2B5EF4-FFF2-40B4-BE49-F238E27FC236}">
                  <a16:creationId xmlns:a16="http://schemas.microsoft.com/office/drawing/2014/main" id="{64FBEE84-5AD5-7245-9FB7-641A6210D5FB}"/>
                </a:ext>
              </a:extLst>
            </p:cNvPr>
            <p:cNvSpPr/>
            <p:nvPr/>
          </p:nvSpPr>
          <p:spPr>
            <a:xfrm>
              <a:off x="11415257" y="6472094"/>
              <a:ext cx="86923" cy="112542"/>
            </a:xfrm>
            <a:custGeom>
              <a:avLst/>
              <a:gdLst>
                <a:gd name="connsiteX0" fmla="*/ 45447 w 86922"/>
                <a:gd name="connsiteY0" fmla="*/ 64826 h 112542"/>
                <a:gd name="connsiteX1" fmla="*/ 24851 w 86922"/>
                <a:gd name="connsiteY1" fmla="*/ 42611 h 112542"/>
                <a:gd name="connsiteX2" fmla="*/ 44504 w 86922"/>
                <a:gd name="connsiteY2" fmla="*/ 16982 h 112542"/>
                <a:gd name="connsiteX3" fmla="*/ 65421 w 86922"/>
                <a:gd name="connsiteY3" fmla="*/ 42537 h 112542"/>
                <a:gd name="connsiteX4" fmla="*/ 45447 w 86922"/>
                <a:gd name="connsiteY4" fmla="*/ 64826 h 112542"/>
                <a:gd name="connsiteX5" fmla="*/ 49665 w 86922"/>
                <a:gd name="connsiteY5" fmla="*/ 686 h 112542"/>
                <a:gd name="connsiteX6" fmla="*/ 23295 w 86922"/>
                <a:gd name="connsiteY6" fmla="*/ 13432 h 112542"/>
                <a:gd name="connsiteX7" fmla="*/ 20486 w 86922"/>
                <a:gd name="connsiteY7" fmla="*/ 2626 h 112542"/>
                <a:gd name="connsiteX8" fmla="*/ 686 w 86922"/>
                <a:gd name="connsiteY8" fmla="*/ 4117 h 112542"/>
                <a:gd name="connsiteX9" fmla="*/ 5362 w 86922"/>
                <a:gd name="connsiteY9" fmla="*/ 42620 h 112542"/>
                <a:gd name="connsiteX10" fmla="*/ 5362 w 86922"/>
                <a:gd name="connsiteY10" fmla="*/ 73720 h 112542"/>
                <a:gd name="connsiteX11" fmla="*/ 2251 w 86922"/>
                <a:gd name="connsiteY11" fmla="*/ 112460 h 112542"/>
                <a:gd name="connsiteX12" fmla="*/ 27971 w 86922"/>
                <a:gd name="connsiteY12" fmla="*/ 110969 h 112542"/>
                <a:gd name="connsiteX13" fmla="*/ 26406 w 86922"/>
                <a:gd name="connsiteY13" fmla="*/ 82623 h 112542"/>
                <a:gd name="connsiteX14" fmla="*/ 26406 w 86922"/>
                <a:gd name="connsiteY14" fmla="*/ 73720 h 112542"/>
                <a:gd name="connsiteX15" fmla="*/ 50589 w 86922"/>
                <a:gd name="connsiteY15" fmla="*/ 81140 h 112542"/>
                <a:gd name="connsiteX16" fmla="*/ 86438 w 86922"/>
                <a:gd name="connsiteY16" fmla="*/ 42400 h 112542"/>
                <a:gd name="connsiteX17" fmla="*/ 49665 w 86922"/>
                <a:gd name="connsiteY17" fmla="*/ 686 h 112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6922" h="112542">
                  <a:moveTo>
                    <a:pt x="45447" y="64826"/>
                  </a:moveTo>
                  <a:cubicBezTo>
                    <a:pt x="32344" y="64826"/>
                    <a:pt x="24851" y="57278"/>
                    <a:pt x="24851" y="42611"/>
                  </a:cubicBezTo>
                  <a:cubicBezTo>
                    <a:pt x="24851" y="27385"/>
                    <a:pt x="31246" y="16982"/>
                    <a:pt x="44504" y="16982"/>
                  </a:cubicBezTo>
                  <a:cubicBezTo>
                    <a:pt x="56838" y="16982"/>
                    <a:pt x="65421" y="27532"/>
                    <a:pt x="65421" y="42537"/>
                  </a:cubicBezTo>
                  <a:cubicBezTo>
                    <a:pt x="65421" y="55923"/>
                    <a:pt x="58714" y="64826"/>
                    <a:pt x="45447" y="64826"/>
                  </a:cubicBezTo>
                  <a:moveTo>
                    <a:pt x="49665" y="686"/>
                  </a:moveTo>
                  <a:cubicBezTo>
                    <a:pt x="34531" y="686"/>
                    <a:pt x="28291" y="7951"/>
                    <a:pt x="23295" y="13432"/>
                  </a:cubicBezTo>
                  <a:cubicBezTo>
                    <a:pt x="22216" y="9452"/>
                    <a:pt x="21731" y="6039"/>
                    <a:pt x="20486" y="2626"/>
                  </a:cubicBezTo>
                  <a:lnTo>
                    <a:pt x="686" y="4117"/>
                  </a:lnTo>
                  <a:cubicBezTo>
                    <a:pt x="3184" y="17156"/>
                    <a:pt x="5362" y="29298"/>
                    <a:pt x="5362" y="42620"/>
                  </a:cubicBezTo>
                  <a:lnTo>
                    <a:pt x="5362" y="73720"/>
                  </a:lnTo>
                  <a:cubicBezTo>
                    <a:pt x="5362" y="84700"/>
                    <a:pt x="3029" y="105332"/>
                    <a:pt x="2251" y="112460"/>
                  </a:cubicBezTo>
                  <a:lnTo>
                    <a:pt x="27971" y="110969"/>
                  </a:lnTo>
                  <a:cubicBezTo>
                    <a:pt x="26406" y="99559"/>
                    <a:pt x="26406" y="86786"/>
                    <a:pt x="26406" y="82623"/>
                  </a:cubicBezTo>
                  <a:lnTo>
                    <a:pt x="26406" y="73720"/>
                  </a:lnTo>
                  <a:cubicBezTo>
                    <a:pt x="32024" y="76986"/>
                    <a:pt x="37953" y="81140"/>
                    <a:pt x="50589" y="81140"/>
                  </a:cubicBezTo>
                  <a:cubicBezTo>
                    <a:pt x="71954" y="81140"/>
                    <a:pt x="86438" y="64835"/>
                    <a:pt x="86438" y="42400"/>
                  </a:cubicBezTo>
                  <a:cubicBezTo>
                    <a:pt x="86438" y="18034"/>
                    <a:pt x="71496" y="686"/>
                    <a:pt x="49665" y="686"/>
                  </a:cubicBezTo>
                </a:path>
              </a:pathLst>
            </a:custGeom>
            <a:solidFill>
              <a:srgbClr val="FFFFFF"/>
            </a:solidFill>
            <a:ln w="9525" cap="flat">
              <a:noFill/>
              <a:prstDash val="solid"/>
              <a:miter/>
            </a:ln>
          </p:spPr>
          <p:txBody>
            <a:bodyPr rtlCol="0" anchor="ctr"/>
            <a:lstStyle/>
            <a:p>
              <a:endParaRPr lang="en-US"/>
            </a:p>
          </p:txBody>
        </p:sp>
        <p:sp>
          <p:nvSpPr>
            <p:cNvPr id="72" name="Freeform: Shape 23">
              <a:extLst>
                <a:ext uri="{FF2B5EF4-FFF2-40B4-BE49-F238E27FC236}">
                  <a16:creationId xmlns:a16="http://schemas.microsoft.com/office/drawing/2014/main" id="{B2FB2B0E-150A-444C-A7C7-CDC222A68114}"/>
                </a:ext>
              </a:extLst>
            </p:cNvPr>
            <p:cNvSpPr/>
            <p:nvPr/>
          </p:nvSpPr>
          <p:spPr>
            <a:xfrm>
              <a:off x="11511348" y="6472094"/>
              <a:ext cx="57643" cy="81433"/>
            </a:xfrm>
            <a:custGeom>
              <a:avLst/>
              <a:gdLst>
                <a:gd name="connsiteX0" fmla="*/ 47817 w 57643"/>
                <a:gd name="connsiteY0" fmla="*/ 17046 h 81433"/>
                <a:gd name="connsiteX1" fmla="*/ 35647 w 57643"/>
                <a:gd name="connsiteY1" fmla="*/ 15481 h 81433"/>
                <a:gd name="connsiteX2" fmla="*/ 21712 w 57643"/>
                <a:gd name="connsiteY2" fmla="*/ 21429 h 81433"/>
                <a:gd name="connsiteX3" fmla="*/ 38127 w 57643"/>
                <a:gd name="connsiteY3" fmla="*/ 34367 h 81433"/>
                <a:gd name="connsiteX4" fmla="*/ 57753 w 57643"/>
                <a:gd name="connsiteY4" fmla="*/ 58156 h 81433"/>
                <a:gd name="connsiteX5" fmla="*/ 24805 w 57643"/>
                <a:gd name="connsiteY5" fmla="*/ 81131 h 81433"/>
                <a:gd name="connsiteX6" fmla="*/ 2086 w 57643"/>
                <a:gd name="connsiteY6" fmla="*/ 77727 h 81433"/>
                <a:gd name="connsiteX7" fmla="*/ 2086 w 57643"/>
                <a:gd name="connsiteY7" fmla="*/ 61432 h 81433"/>
                <a:gd name="connsiteX8" fmla="*/ 25583 w 57643"/>
                <a:gd name="connsiteY8" fmla="*/ 66336 h 81433"/>
                <a:gd name="connsiteX9" fmla="*/ 36727 w 57643"/>
                <a:gd name="connsiteY9" fmla="*/ 58751 h 81433"/>
                <a:gd name="connsiteX10" fmla="*/ 20468 w 57643"/>
                <a:gd name="connsiteY10" fmla="*/ 45968 h 81433"/>
                <a:gd name="connsiteX11" fmla="*/ 686 w 57643"/>
                <a:gd name="connsiteY11" fmla="*/ 21429 h 81433"/>
                <a:gd name="connsiteX12" fmla="*/ 32088 w 57643"/>
                <a:gd name="connsiteY12" fmla="*/ 686 h 81433"/>
                <a:gd name="connsiteX13" fmla="*/ 50836 w 57643"/>
                <a:gd name="connsiteY13" fmla="*/ 2242 h 81433"/>
                <a:gd name="connsiteX14" fmla="*/ 47817 w 57643"/>
                <a:gd name="connsiteY14" fmla="*/ 17046 h 81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7643" h="81433">
                  <a:moveTo>
                    <a:pt x="47817" y="17046"/>
                  </a:moveTo>
                  <a:cubicBezTo>
                    <a:pt x="43141" y="16305"/>
                    <a:pt x="40314" y="15481"/>
                    <a:pt x="35647" y="15481"/>
                  </a:cubicBezTo>
                  <a:cubicBezTo>
                    <a:pt x="27440" y="15481"/>
                    <a:pt x="21712" y="17430"/>
                    <a:pt x="21712" y="21429"/>
                  </a:cubicBezTo>
                  <a:cubicBezTo>
                    <a:pt x="21712" y="26049"/>
                    <a:pt x="29462" y="29755"/>
                    <a:pt x="38127" y="34367"/>
                  </a:cubicBezTo>
                  <a:cubicBezTo>
                    <a:pt x="46380" y="38832"/>
                    <a:pt x="57753" y="44770"/>
                    <a:pt x="57753" y="58156"/>
                  </a:cubicBezTo>
                  <a:cubicBezTo>
                    <a:pt x="57753" y="72851"/>
                    <a:pt x="44669" y="81131"/>
                    <a:pt x="24805" y="81131"/>
                  </a:cubicBezTo>
                  <a:cubicBezTo>
                    <a:pt x="15783" y="81131"/>
                    <a:pt x="9562" y="79356"/>
                    <a:pt x="2086" y="77727"/>
                  </a:cubicBezTo>
                  <a:lnTo>
                    <a:pt x="2086" y="61432"/>
                  </a:lnTo>
                  <a:cubicBezTo>
                    <a:pt x="7851" y="63216"/>
                    <a:pt x="17202" y="66336"/>
                    <a:pt x="25583" y="66336"/>
                  </a:cubicBezTo>
                  <a:cubicBezTo>
                    <a:pt x="31155" y="66336"/>
                    <a:pt x="36727" y="63801"/>
                    <a:pt x="36727" y="58751"/>
                  </a:cubicBezTo>
                  <a:cubicBezTo>
                    <a:pt x="36727" y="54148"/>
                    <a:pt x="30066" y="51312"/>
                    <a:pt x="20468" y="45968"/>
                  </a:cubicBezTo>
                  <a:cubicBezTo>
                    <a:pt x="11748" y="41659"/>
                    <a:pt x="686" y="32729"/>
                    <a:pt x="686" y="21429"/>
                  </a:cubicBezTo>
                  <a:cubicBezTo>
                    <a:pt x="686" y="8079"/>
                    <a:pt x="14072" y="686"/>
                    <a:pt x="32088" y="686"/>
                  </a:cubicBezTo>
                  <a:cubicBezTo>
                    <a:pt x="37971" y="686"/>
                    <a:pt x="45063" y="1537"/>
                    <a:pt x="50836" y="2242"/>
                  </a:cubicBezTo>
                  <a:lnTo>
                    <a:pt x="47817" y="17046"/>
                  </a:lnTo>
                  <a:close/>
                </a:path>
              </a:pathLst>
            </a:custGeom>
            <a:solidFill>
              <a:srgbClr val="FFFFFF"/>
            </a:solidFill>
            <a:ln w="9525" cap="flat">
              <a:noFill/>
              <a:prstDash val="solid"/>
              <a:miter/>
            </a:ln>
          </p:spPr>
          <p:txBody>
            <a:bodyPr rtlCol="0" anchor="ctr"/>
            <a:lstStyle/>
            <a:p>
              <a:endParaRPr lang="en-US"/>
            </a:p>
          </p:txBody>
        </p:sp>
      </p:grpSp>
      <p:sp>
        <p:nvSpPr>
          <p:cNvPr id="73" name="Footer Placeholder 5">
            <a:extLst>
              <a:ext uri="{FF2B5EF4-FFF2-40B4-BE49-F238E27FC236}">
                <a16:creationId xmlns:a16="http://schemas.microsoft.com/office/drawing/2014/main" id="{7DD51F72-DD13-F440-BC35-BA1A3420CC1A}"/>
              </a:ext>
            </a:extLst>
          </p:cNvPr>
          <p:cNvSpPr txBox="1">
            <a:spLocks/>
          </p:cNvSpPr>
          <p:nvPr userDrawn="1"/>
        </p:nvSpPr>
        <p:spPr>
          <a:xfrm>
            <a:off x="457200" y="5806402"/>
            <a:ext cx="2973334" cy="424732"/>
          </a:xfrm>
          <a:prstGeom prst="rect">
            <a:avLst/>
          </a:prstGeom>
        </p:spPr>
        <p:txBody>
          <a:bodyPr lIns="109728" tIns="0" rIns="0" bIns="0" anchor="b"/>
          <a:lstStyle>
            <a:defPPr>
              <a:defRPr lang="en-US"/>
            </a:defPPr>
            <a:lvl1pPr marL="0" algn="l" defTabSz="1199357" rtl="0" eaLnBrk="1" latinLnBrk="0" hangingPunct="1">
              <a:defRPr sz="2400" kern="1200">
                <a:solidFill>
                  <a:schemeClr val="tx1"/>
                </a:solidFill>
                <a:latin typeface="+mn-lt"/>
                <a:ea typeface="+mn-ea"/>
                <a:cs typeface="+mn-cs"/>
              </a:defRPr>
            </a:lvl1pPr>
            <a:lvl2pPr marL="599678" algn="l" defTabSz="1199357" rtl="0" eaLnBrk="1" latinLnBrk="0" hangingPunct="1">
              <a:defRPr sz="2400" kern="1200">
                <a:solidFill>
                  <a:schemeClr val="tx1"/>
                </a:solidFill>
                <a:latin typeface="+mn-lt"/>
                <a:ea typeface="+mn-ea"/>
                <a:cs typeface="+mn-cs"/>
              </a:defRPr>
            </a:lvl2pPr>
            <a:lvl3pPr marL="1199357" algn="l" defTabSz="1199357" rtl="0" eaLnBrk="1" latinLnBrk="0" hangingPunct="1">
              <a:defRPr sz="2400" kern="1200">
                <a:solidFill>
                  <a:schemeClr val="tx1"/>
                </a:solidFill>
                <a:latin typeface="+mn-lt"/>
                <a:ea typeface="+mn-ea"/>
                <a:cs typeface="+mn-cs"/>
              </a:defRPr>
            </a:lvl3pPr>
            <a:lvl4pPr marL="1799034" algn="l" defTabSz="1199357" rtl="0" eaLnBrk="1" latinLnBrk="0" hangingPunct="1">
              <a:defRPr sz="2400" kern="1200">
                <a:solidFill>
                  <a:schemeClr val="tx1"/>
                </a:solidFill>
                <a:latin typeface="+mn-lt"/>
                <a:ea typeface="+mn-ea"/>
                <a:cs typeface="+mn-cs"/>
              </a:defRPr>
            </a:lvl4pPr>
            <a:lvl5pPr marL="2398712" algn="l" defTabSz="1199357" rtl="0" eaLnBrk="1" latinLnBrk="0" hangingPunct="1">
              <a:defRPr sz="2400" kern="1200">
                <a:solidFill>
                  <a:schemeClr val="tx1"/>
                </a:solidFill>
                <a:latin typeface="+mn-lt"/>
                <a:ea typeface="+mn-ea"/>
                <a:cs typeface="+mn-cs"/>
              </a:defRPr>
            </a:lvl5pPr>
            <a:lvl6pPr marL="2998391" algn="l" defTabSz="1199357" rtl="0" eaLnBrk="1" latinLnBrk="0" hangingPunct="1">
              <a:defRPr sz="2400" kern="1200">
                <a:solidFill>
                  <a:schemeClr val="tx1"/>
                </a:solidFill>
                <a:latin typeface="+mn-lt"/>
                <a:ea typeface="+mn-ea"/>
                <a:cs typeface="+mn-cs"/>
              </a:defRPr>
            </a:lvl6pPr>
            <a:lvl7pPr marL="3598069" algn="l" defTabSz="1199357" rtl="0" eaLnBrk="1" latinLnBrk="0" hangingPunct="1">
              <a:defRPr sz="2400" kern="1200">
                <a:solidFill>
                  <a:schemeClr val="tx1"/>
                </a:solidFill>
                <a:latin typeface="+mn-lt"/>
                <a:ea typeface="+mn-ea"/>
                <a:cs typeface="+mn-cs"/>
              </a:defRPr>
            </a:lvl7pPr>
            <a:lvl8pPr marL="4197748" algn="l" defTabSz="1199357" rtl="0" eaLnBrk="1" latinLnBrk="0" hangingPunct="1">
              <a:defRPr sz="2400" kern="1200">
                <a:solidFill>
                  <a:schemeClr val="tx1"/>
                </a:solidFill>
                <a:latin typeface="+mn-lt"/>
                <a:ea typeface="+mn-ea"/>
                <a:cs typeface="+mn-cs"/>
              </a:defRPr>
            </a:lvl8pPr>
            <a:lvl9pPr marL="4797426" algn="l" defTabSz="1199357" rtl="0" eaLnBrk="1" latinLnBrk="0" hangingPunct="1">
              <a:defRPr sz="2400" kern="1200">
                <a:solidFill>
                  <a:schemeClr val="tx1"/>
                </a:solidFill>
                <a:latin typeface="+mn-lt"/>
                <a:ea typeface="+mn-ea"/>
                <a:cs typeface="+mn-cs"/>
              </a:defRPr>
            </a:lvl9pPr>
          </a:lstStyle>
          <a:p>
            <a:pPr algn="l"/>
            <a:r>
              <a:rPr lang="en-US" sz="800">
                <a:solidFill>
                  <a:schemeClr val="bg1"/>
                </a:solidFill>
                <a:latin typeface="+mn-lt"/>
                <a:cs typeface="Arial" panose="020B0604020202020204" pitchFamily="34" charset="0"/>
              </a:rPr>
              <a:t>© 2019 Ipsos. All rights reserved. Contains Ipsos' Confidential and Proprietary information and may not be disclosed or reproduced without the prior written consent of Ipsos.</a:t>
            </a:r>
          </a:p>
        </p:txBody>
      </p:sp>
      <p:sp>
        <p:nvSpPr>
          <p:cNvPr id="74" name="Picture Placeholder 3">
            <a:extLst>
              <a:ext uri="{FF2B5EF4-FFF2-40B4-BE49-F238E27FC236}">
                <a16:creationId xmlns:a16="http://schemas.microsoft.com/office/drawing/2014/main" id="{56F2438D-F6D4-2A43-B805-614C646B7939}"/>
              </a:ext>
            </a:extLst>
          </p:cNvPr>
          <p:cNvSpPr>
            <a:spLocks noGrp="1"/>
          </p:cNvSpPr>
          <p:nvPr>
            <p:ph type="pic" sz="quarter" idx="14" hasCustomPrompt="1"/>
          </p:nvPr>
        </p:nvSpPr>
        <p:spPr>
          <a:xfrm>
            <a:off x="9098280" y="5410198"/>
            <a:ext cx="1285875" cy="832104"/>
          </a:xfrm>
          <a:solidFill>
            <a:schemeClr val="bg1">
              <a:alpha val="10000"/>
            </a:schemeClr>
          </a:solidFill>
        </p:spPr>
        <p:txBody>
          <a:bodyPr tIns="45720" bIns="0"/>
          <a:lstStyle>
            <a:lvl1pPr marL="4763" indent="-4763" algn="l">
              <a:tabLst/>
              <a:defRPr>
                <a:solidFill>
                  <a:schemeClr val="tx1">
                    <a:lumMod val="65000"/>
                    <a:lumOff val="35000"/>
                  </a:schemeClr>
                </a:solidFill>
              </a:defRPr>
            </a:lvl1pPr>
          </a:lstStyle>
          <a:p>
            <a:r>
              <a:rPr lang="en-US"/>
              <a:t>Client Logo</a:t>
            </a:r>
          </a:p>
        </p:txBody>
      </p:sp>
    </p:spTree>
    <p:extLst>
      <p:ext uri="{BB962C8B-B14F-4D97-AF65-F5344CB8AC3E}">
        <p14:creationId xmlns:p14="http://schemas.microsoft.com/office/powerpoint/2010/main" val="3788971083"/>
      </p:ext>
    </p:extLst>
  </p:cSld>
  <p:clrMapOvr>
    <a:masterClrMapping/>
  </p:clrMapOvr>
  <p:extLst>
    <p:ext uri="{DCECCB84-F9BA-43D5-87BE-67443E8EF086}">
      <p15:sldGuideLst xmlns:p15="http://schemas.microsoft.com/office/powerpoint/2012/main">
        <p15:guide id="1" orient="horz" pos="336" userDrawn="1">
          <p15:clr>
            <a:srgbClr val="F26B43"/>
          </p15:clr>
        </p15:guide>
        <p15:guide id="2" orient="horz" pos="1896" userDrawn="1">
          <p15:clr>
            <a:srgbClr val="F26B43"/>
          </p15:clr>
        </p15:guide>
        <p15:guide id="4" orient="horz" pos="3408" userDrawn="1">
          <p15:clr>
            <a:srgbClr val="F26B43"/>
          </p15:clr>
        </p15:guide>
        <p15:guide id="5" orient="horz" pos="3929" userDrawn="1">
          <p15:clr>
            <a:srgbClr val="F26B43"/>
          </p15:clr>
        </p15:guide>
        <p15:guide id="6" pos="288" userDrawn="1">
          <p15:clr>
            <a:srgbClr val="F26B43"/>
          </p15:clr>
        </p15:guide>
        <p15:guide id="7" orient="horz" pos="2736" userDrawn="1">
          <p15:clr>
            <a:srgbClr val="F26B43"/>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Power pag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FD3F9CF-57DD-2240-8573-207FC0FD4EA4}"/>
              </a:ext>
            </a:extLst>
          </p:cNvPr>
          <p:cNvSpPr/>
          <p:nvPr userDrawn="1"/>
        </p:nvSpPr>
        <p:spPr>
          <a:xfrm>
            <a:off x="0" y="0"/>
            <a:ext cx="4724400" cy="685799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Picture Placeholder 12">
            <a:extLst>
              <a:ext uri="{FF2B5EF4-FFF2-40B4-BE49-F238E27FC236}">
                <a16:creationId xmlns:a16="http://schemas.microsoft.com/office/drawing/2014/main" id="{7D746782-FEF6-5E43-BD09-12D3AC39D396}"/>
              </a:ext>
            </a:extLst>
          </p:cNvPr>
          <p:cNvSpPr>
            <a:spLocks noGrp="1"/>
          </p:cNvSpPr>
          <p:nvPr>
            <p:ph type="pic" sz="quarter" idx="10" hasCustomPrompt="1"/>
          </p:nvPr>
        </p:nvSpPr>
        <p:spPr>
          <a:xfrm>
            <a:off x="741903" y="4111517"/>
            <a:ext cx="2027941" cy="2020603"/>
          </a:xfrm>
        </p:spPr>
        <p:txBody>
          <a:bodyPr/>
          <a:lstStyle/>
          <a:p>
            <a:r>
              <a:rPr lang="en-US"/>
              <a:t> </a:t>
            </a:r>
          </a:p>
        </p:txBody>
      </p:sp>
      <p:graphicFrame>
        <p:nvGraphicFramePr>
          <p:cNvPr id="4" name="Objet 3" hidden="1">
            <a:extLst>
              <a:ext uri="{FF2B5EF4-FFF2-40B4-BE49-F238E27FC236}">
                <a16:creationId xmlns:a16="http://schemas.microsoft.com/office/drawing/2014/main" id="{5CF9A8CD-44E6-43DE-97D8-919ABD05CE10}"/>
              </a:ext>
            </a:extLst>
          </p:cNvPr>
          <p:cNvGraphicFramePr>
            <a:graphicFrameLocks noChangeAspect="1"/>
          </p:cNvGraphicFramePr>
          <p:nvPr userDrawn="1">
            <p:custDataLst>
              <p:tags r:id="rId1"/>
            </p:custDataLst>
            <p:extLst>
              <p:ext uri="{D42A27DB-BD31-4B8C-83A1-F6EECF244321}">
                <p14:modId xmlns:p14="http://schemas.microsoft.com/office/powerpoint/2010/main" val="270872700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532" imgH="530" progId="TCLayout.ActiveDocument.1">
                  <p:embed/>
                </p:oleObj>
              </mc:Choice>
              <mc:Fallback>
                <p:oleObj name="Diapositive think-cell" r:id="rId4" imgW="532" imgH="530" progId="TCLayout.ActiveDocument.1">
                  <p:embed/>
                  <p:pic>
                    <p:nvPicPr>
                      <p:cNvPr id="4" name="Objet 3" hidden="1">
                        <a:extLst>
                          <a:ext uri="{FF2B5EF4-FFF2-40B4-BE49-F238E27FC236}">
                            <a16:creationId xmlns:a16="http://schemas.microsoft.com/office/drawing/2014/main" id="{5CF9A8CD-44E6-43DE-97D8-919ABD05CE1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7C1DD757-038C-457E-9D36-3DDC777DAD6B}"/>
              </a:ext>
            </a:extLst>
          </p:cNvPr>
          <p:cNvSpPr/>
          <p:nvPr userDrawn="1">
            <p:custDataLst>
              <p:tags r:id="rId2"/>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a:latin typeface="Arial Black" panose="020B0A04020102020204" pitchFamily="34" charset="0"/>
              <a:ea typeface="+mj-ea"/>
              <a:cs typeface="+mj-cs"/>
              <a:sym typeface="Arial Black" panose="020B0A04020102020204" pitchFamily="34" charset="0"/>
            </a:endParaRPr>
          </a:p>
        </p:txBody>
      </p:sp>
      <p:sp>
        <p:nvSpPr>
          <p:cNvPr id="10" name="Espace réservé du numéro de diapositive 5">
            <a:extLst>
              <a:ext uri="{FF2B5EF4-FFF2-40B4-BE49-F238E27FC236}">
                <a16:creationId xmlns:a16="http://schemas.microsoft.com/office/drawing/2014/main" id="{5393EF47-CF7F-BF4B-820A-20DE5358CD57}"/>
              </a:ext>
            </a:extLst>
          </p:cNvPr>
          <p:cNvSpPr txBox="1">
            <a:spLocks/>
          </p:cNvSpPr>
          <p:nvPr userDrawn="1"/>
        </p:nvSpPr>
        <p:spPr>
          <a:xfrm>
            <a:off x="382932" y="6219234"/>
            <a:ext cx="360037" cy="365125"/>
          </a:xfrm>
          <a:prstGeom prst="rect">
            <a:avLst/>
          </a:prstGeom>
        </p:spPr>
        <p:txBody>
          <a:bodyPr vert="horz" lIns="0" tIns="45720" rIns="0" bIns="45720" rtlCol="0" anchor="ctr"/>
          <a:lstStyle>
            <a:defPPr>
              <a:defRPr lang="fr-FR"/>
            </a:defPPr>
            <a:lvl1pPr marL="0" algn="r" defTabSz="914400" rtl="0" eaLnBrk="1" latinLnBrk="0" hangingPunct="1">
              <a:defRPr sz="900" b="1" kern="1200">
                <a:solidFill>
                  <a:schemeClr val="bg2">
                    <a:lumMod val="7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61AABEC-672F-4B68-B914-690DA978312C}" type="slidenum">
              <a:rPr lang="en-GB" smtClean="0"/>
              <a:pPr/>
              <a:t>‹#›</a:t>
            </a:fld>
            <a:r>
              <a:rPr lang="en-GB"/>
              <a:t> ‒ </a:t>
            </a:r>
          </a:p>
        </p:txBody>
      </p:sp>
      <p:sp>
        <p:nvSpPr>
          <p:cNvPr id="11" name="Espace réservé du pied de page 4">
            <a:extLst>
              <a:ext uri="{FF2B5EF4-FFF2-40B4-BE49-F238E27FC236}">
                <a16:creationId xmlns:a16="http://schemas.microsoft.com/office/drawing/2014/main" id="{BF647A91-8636-614D-85F6-0CD3D0A96A6E}"/>
              </a:ext>
            </a:extLst>
          </p:cNvPr>
          <p:cNvSpPr txBox="1">
            <a:spLocks/>
          </p:cNvSpPr>
          <p:nvPr userDrawn="1"/>
        </p:nvSpPr>
        <p:spPr>
          <a:xfrm>
            <a:off x="815317" y="6219234"/>
            <a:ext cx="10447709"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t>© Ipsos</a:t>
            </a:r>
          </a:p>
        </p:txBody>
      </p:sp>
    </p:spTree>
    <p:extLst>
      <p:ext uri="{BB962C8B-B14F-4D97-AF65-F5344CB8AC3E}">
        <p14:creationId xmlns:p14="http://schemas.microsoft.com/office/powerpoint/2010/main" val="1059417049"/>
      </p:ext>
    </p:extLst>
  </p:cSld>
  <p:clrMapOvr>
    <a:masterClrMapping/>
  </p:clrMapOvr>
  <p:extLst>
    <p:ext uri="{DCECCB84-F9BA-43D5-87BE-67443E8EF086}">
      <p15:sldGuideLst xmlns:p15="http://schemas.microsoft.com/office/powerpoint/2012/main">
        <p15:guide id="1" pos="248">
          <p15:clr>
            <a:srgbClr val="F26B43"/>
          </p15:clr>
        </p15:guide>
        <p15:guide id="2" pos="7425">
          <p15:clr>
            <a:srgbClr val="F26B43"/>
          </p15:clr>
        </p15:guide>
        <p15:guide id="3" orient="horz" pos="232">
          <p15:clr>
            <a:srgbClr val="F26B43"/>
          </p15:clr>
        </p15:guide>
        <p15:guide id="5" orient="horz" pos="1136">
          <p15:clr>
            <a:srgbClr val="F26B43"/>
          </p15:clr>
        </p15:guide>
        <p15:guide id="6" orient="horz" pos="3589">
          <p15:clr>
            <a:srgbClr val="F26B43"/>
          </p15:clr>
        </p15:guide>
        <p15:guide id="7" orient="horz" pos="3906">
          <p15:clr>
            <a:srgbClr val="F26B43"/>
          </p15:clr>
        </p15:guide>
        <p15:guide id="8" orient="horz" pos="4156">
          <p15:clr>
            <a:srgbClr val="F26B43"/>
          </p15:clr>
        </p15:guide>
        <p15:guide id="9" pos="306">
          <p15:clr>
            <a:srgbClr val="A4A3A4"/>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Story on a pag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FD3F9CF-57DD-2240-8573-207FC0FD4EA4}"/>
              </a:ext>
            </a:extLst>
          </p:cNvPr>
          <p:cNvSpPr/>
          <p:nvPr userDrawn="1"/>
        </p:nvSpPr>
        <p:spPr>
          <a:xfrm>
            <a:off x="0" y="0"/>
            <a:ext cx="4724400" cy="685799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Picture Placeholder 12">
            <a:extLst>
              <a:ext uri="{FF2B5EF4-FFF2-40B4-BE49-F238E27FC236}">
                <a16:creationId xmlns:a16="http://schemas.microsoft.com/office/drawing/2014/main" id="{7D746782-FEF6-5E43-BD09-12D3AC39D396}"/>
              </a:ext>
            </a:extLst>
          </p:cNvPr>
          <p:cNvSpPr>
            <a:spLocks noGrp="1"/>
          </p:cNvSpPr>
          <p:nvPr>
            <p:ph type="pic" sz="quarter" idx="10" hasCustomPrompt="1"/>
          </p:nvPr>
        </p:nvSpPr>
        <p:spPr>
          <a:xfrm>
            <a:off x="741903" y="4111517"/>
            <a:ext cx="2027941" cy="2020603"/>
          </a:xfrm>
        </p:spPr>
        <p:txBody>
          <a:bodyPr/>
          <a:lstStyle/>
          <a:p>
            <a:r>
              <a:rPr lang="en-US"/>
              <a:t> </a:t>
            </a:r>
          </a:p>
        </p:txBody>
      </p:sp>
      <p:graphicFrame>
        <p:nvGraphicFramePr>
          <p:cNvPr id="4" name="Objet 3" hidden="1">
            <a:extLst>
              <a:ext uri="{FF2B5EF4-FFF2-40B4-BE49-F238E27FC236}">
                <a16:creationId xmlns:a16="http://schemas.microsoft.com/office/drawing/2014/main" id="{5CF9A8CD-44E6-43DE-97D8-919ABD05CE10}"/>
              </a:ext>
            </a:extLst>
          </p:cNvPr>
          <p:cNvGraphicFramePr>
            <a:graphicFrameLocks noChangeAspect="1"/>
          </p:cNvGraphicFramePr>
          <p:nvPr userDrawn="1">
            <p:custDataLst>
              <p:tags r:id="rId1"/>
            </p:custDataLst>
            <p:extLst>
              <p:ext uri="{D42A27DB-BD31-4B8C-83A1-F6EECF244321}">
                <p14:modId xmlns:p14="http://schemas.microsoft.com/office/powerpoint/2010/main" val="422270007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532" imgH="530" progId="TCLayout.ActiveDocument.1">
                  <p:embed/>
                </p:oleObj>
              </mc:Choice>
              <mc:Fallback>
                <p:oleObj name="Diapositive think-cell" r:id="rId4" imgW="532" imgH="530" progId="TCLayout.ActiveDocument.1">
                  <p:embed/>
                  <p:pic>
                    <p:nvPicPr>
                      <p:cNvPr id="4" name="Objet 3" hidden="1">
                        <a:extLst>
                          <a:ext uri="{FF2B5EF4-FFF2-40B4-BE49-F238E27FC236}">
                            <a16:creationId xmlns:a16="http://schemas.microsoft.com/office/drawing/2014/main" id="{5CF9A8CD-44E6-43DE-97D8-919ABD05CE1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7C1DD757-038C-457E-9D36-3DDC777DAD6B}"/>
              </a:ext>
            </a:extLst>
          </p:cNvPr>
          <p:cNvSpPr/>
          <p:nvPr userDrawn="1">
            <p:custDataLst>
              <p:tags r:id="rId2"/>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a:latin typeface="Arial Black" panose="020B0A04020102020204" pitchFamily="34" charset="0"/>
              <a:ea typeface="+mj-ea"/>
              <a:cs typeface="+mj-cs"/>
              <a:sym typeface="Arial Black" panose="020B0A04020102020204" pitchFamily="34" charset="0"/>
            </a:endParaRPr>
          </a:p>
        </p:txBody>
      </p:sp>
      <p:sp>
        <p:nvSpPr>
          <p:cNvPr id="10" name="Espace réservé du numéro de diapositive 5">
            <a:extLst>
              <a:ext uri="{FF2B5EF4-FFF2-40B4-BE49-F238E27FC236}">
                <a16:creationId xmlns:a16="http://schemas.microsoft.com/office/drawing/2014/main" id="{5393EF47-CF7F-BF4B-820A-20DE5358CD57}"/>
              </a:ext>
            </a:extLst>
          </p:cNvPr>
          <p:cNvSpPr txBox="1">
            <a:spLocks/>
          </p:cNvSpPr>
          <p:nvPr userDrawn="1"/>
        </p:nvSpPr>
        <p:spPr>
          <a:xfrm>
            <a:off x="382932" y="6219234"/>
            <a:ext cx="360037" cy="365125"/>
          </a:xfrm>
          <a:prstGeom prst="rect">
            <a:avLst/>
          </a:prstGeom>
        </p:spPr>
        <p:txBody>
          <a:bodyPr vert="horz" lIns="0" tIns="45720" rIns="0" bIns="45720" rtlCol="0" anchor="ctr"/>
          <a:lstStyle>
            <a:defPPr>
              <a:defRPr lang="fr-FR"/>
            </a:defPPr>
            <a:lvl1pPr marL="0" algn="r" defTabSz="914400" rtl="0" eaLnBrk="1" latinLnBrk="0" hangingPunct="1">
              <a:defRPr sz="900" b="1" kern="1200">
                <a:solidFill>
                  <a:schemeClr val="bg2">
                    <a:lumMod val="7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61AABEC-672F-4B68-B914-690DA978312C}" type="slidenum">
              <a:rPr lang="en-GB" smtClean="0"/>
              <a:pPr/>
              <a:t>‹#›</a:t>
            </a:fld>
            <a:r>
              <a:rPr lang="en-GB"/>
              <a:t> ‒ </a:t>
            </a:r>
          </a:p>
        </p:txBody>
      </p:sp>
      <p:sp>
        <p:nvSpPr>
          <p:cNvPr id="11" name="Espace réservé du pied de page 4">
            <a:extLst>
              <a:ext uri="{FF2B5EF4-FFF2-40B4-BE49-F238E27FC236}">
                <a16:creationId xmlns:a16="http://schemas.microsoft.com/office/drawing/2014/main" id="{BF647A91-8636-614D-85F6-0CD3D0A96A6E}"/>
              </a:ext>
            </a:extLst>
          </p:cNvPr>
          <p:cNvSpPr txBox="1">
            <a:spLocks/>
          </p:cNvSpPr>
          <p:nvPr userDrawn="1"/>
        </p:nvSpPr>
        <p:spPr>
          <a:xfrm>
            <a:off x="815317" y="6219234"/>
            <a:ext cx="10447709"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t>© Ipsos</a:t>
            </a:r>
          </a:p>
        </p:txBody>
      </p:sp>
      <p:sp>
        <p:nvSpPr>
          <p:cNvPr id="19" name="Picture Placeholder 12">
            <a:extLst>
              <a:ext uri="{FF2B5EF4-FFF2-40B4-BE49-F238E27FC236}">
                <a16:creationId xmlns:a16="http://schemas.microsoft.com/office/drawing/2014/main" id="{7CD56701-DEAB-F948-B8F3-75047A1578C5}"/>
              </a:ext>
            </a:extLst>
          </p:cNvPr>
          <p:cNvSpPr>
            <a:spLocks noGrp="1"/>
          </p:cNvSpPr>
          <p:nvPr>
            <p:ph type="pic" sz="quarter" idx="11" hasCustomPrompt="1"/>
          </p:nvPr>
        </p:nvSpPr>
        <p:spPr>
          <a:xfrm>
            <a:off x="741903" y="2009998"/>
            <a:ext cx="4883077" cy="2020603"/>
          </a:xfrm>
        </p:spPr>
        <p:txBody>
          <a:bodyPr/>
          <a:lstStyle/>
          <a:p>
            <a:r>
              <a:rPr lang="en-US"/>
              <a:t> </a:t>
            </a:r>
          </a:p>
        </p:txBody>
      </p:sp>
    </p:spTree>
    <p:extLst>
      <p:ext uri="{BB962C8B-B14F-4D97-AF65-F5344CB8AC3E}">
        <p14:creationId xmlns:p14="http://schemas.microsoft.com/office/powerpoint/2010/main" val="1941054919"/>
      </p:ext>
    </p:extLst>
  </p:cSld>
  <p:clrMapOvr>
    <a:masterClrMapping/>
  </p:clrMapOvr>
  <p:extLst>
    <p:ext uri="{DCECCB84-F9BA-43D5-87BE-67443E8EF086}">
      <p15:sldGuideLst xmlns:p15="http://schemas.microsoft.com/office/powerpoint/2012/main">
        <p15:guide id="1" pos="248">
          <p15:clr>
            <a:srgbClr val="F26B43"/>
          </p15:clr>
        </p15:guide>
        <p15:guide id="2" pos="7425">
          <p15:clr>
            <a:srgbClr val="F26B43"/>
          </p15:clr>
        </p15:guide>
        <p15:guide id="3" orient="horz" pos="232">
          <p15:clr>
            <a:srgbClr val="F26B43"/>
          </p15:clr>
        </p15:guide>
        <p15:guide id="5" orient="horz" pos="1136">
          <p15:clr>
            <a:srgbClr val="F26B43"/>
          </p15:clr>
        </p15:guide>
        <p15:guide id="6" orient="horz" pos="3589">
          <p15:clr>
            <a:srgbClr val="F26B43"/>
          </p15:clr>
        </p15:guide>
        <p15:guide id="7" orient="horz" pos="3906">
          <p15:clr>
            <a:srgbClr val="F26B43"/>
          </p15:clr>
        </p15:guide>
        <p15:guide id="8" orient="horz" pos="4156">
          <p15:clr>
            <a:srgbClr val="F26B43"/>
          </p15:clr>
        </p15:guide>
        <p15:guide id="9" pos="306">
          <p15:clr>
            <a:srgbClr val="A4A3A4"/>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Story on a page with media">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FD3F9CF-57DD-2240-8573-207FC0FD4EA4}"/>
              </a:ext>
            </a:extLst>
          </p:cNvPr>
          <p:cNvSpPr/>
          <p:nvPr userDrawn="1"/>
        </p:nvSpPr>
        <p:spPr>
          <a:xfrm>
            <a:off x="0" y="0"/>
            <a:ext cx="4724400" cy="685799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Picture Placeholder 12">
            <a:extLst>
              <a:ext uri="{FF2B5EF4-FFF2-40B4-BE49-F238E27FC236}">
                <a16:creationId xmlns:a16="http://schemas.microsoft.com/office/drawing/2014/main" id="{7D746782-FEF6-5E43-BD09-12D3AC39D396}"/>
              </a:ext>
            </a:extLst>
          </p:cNvPr>
          <p:cNvSpPr>
            <a:spLocks noGrp="1"/>
          </p:cNvSpPr>
          <p:nvPr>
            <p:ph type="pic" sz="quarter" idx="10" hasCustomPrompt="1"/>
          </p:nvPr>
        </p:nvSpPr>
        <p:spPr>
          <a:xfrm>
            <a:off x="741903" y="4111517"/>
            <a:ext cx="2027941" cy="2020603"/>
          </a:xfrm>
        </p:spPr>
        <p:txBody>
          <a:bodyPr/>
          <a:lstStyle/>
          <a:p>
            <a:r>
              <a:rPr lang="en-US"/>
              <a:t> </a:t>
            </a:r>
          </a:p>
        </p:txBody>
      </p:sp>
      <p:graphicFrame>
        <p:nvGraphicFramePr>
          <p:cNvPr id="4" name="Objet 3" hidden="1">
            <a:extLst>
              <a:ext uri="{FF2B5EF4-FFF2-40B4-BE49-F238E27FC236}">
                <a16:creationId xmlns:a16="http://schemas.microsoft.com/office/drawing/2014/main" id="{5CF9A8CD-44E6-43DE-97D8-919ABD05CE10}"/>
              </a:ext>
            </a:extLst>
          </p:cNvPr>
          <p:cNvGraphicFramePr>
            <a:graphicFrameLocks noChangeAspect="1"/>
          </p:cNvGraphicFramePr>
          <p:nvPr userDrawn="1">
            <p:custDataLst>
              <p:tags r:id="rId1"/>
            </p:custDataLst>
            <p:extLst>
              <p:ext uri="{D42A27DB-BD31-4B8C-83A1-F6EECF244321}">
                <p14:modId xmlns:p14="http://schemas.microsoft.com/office/powerpoint/2010/main" val="246842066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532" imgH="530" progId="TCLayout.ActiveDocument.1">
                  <p:embed/>
                </p:oleObj>
              </mc:Choice>
              <mc:Fallback>
                <p:oleObj name="Diapositive think-cell" r:id="rId4" imgW="532" imgH="530" progId="TCLayout.ActiveDocument.1">
                  <p:embed/>
                  <p:pic>
                    <p:nvPicPr>
                      <p:cNvPr id="4" name="Objet 3" hidden="1">
                        <a:extLst>
                          <a:ext uri="{FF2B5EF4-FFF2-40B4-BE49-F238E27FC236}">
                            <a16:creationId xmlns:a16="http://schemas.microsoft.com/office/drawing/2014/main" id="{5CF9A8CD-44E6-43DE-97D8-919ABD05CE1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7C1DD757-038C-457E-9D36-3DDC777DAD6B}"/>
              </a:ext>
            </a:extLst>
          </p:cNvPr>
          <p:cNvSpPr/>
          <p:nvPr userDrawn="1">
            <p:custDataLst>
              <p:tags r:id="rId2"/>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a:latin typeface="Arial Black" panose="020B0A04020102020204" pitchFamily="34" charset="0"/>
              <a:ea typeface="+mj-ea"/>
              <a:cs typeface="+mj-cs"/>
              <a:sym typeface="Arial Black" panose="020B0A04020102020204" pitchFamily="34" charset="0"/>
            </a:endParaRPr>
          </a:p>
        </p:txBody>
      </p:sp>
      <p:sp>
        <p:nvSpPr>
          <p:cNvPr id="10" name="Espace réservé du numéro de diapositive 5">
            <a:extLst>
              <a:ext uri="{FF2B5EF4-FFF2-40B4-BE49-F238E27FC236}">
                <a16:creationId xmlns:a16="http://schemas.microsoft.com/office/drawing/2014/main" id="{5393EF47-CF7F-BF4B-820A-20DE5358CD57}"/>
              </a:ext>
            </a:extLst>
          </p:cNvPr>
          <p:cNvSpPr txBox="1">
            <a:spLocks/>
          </p:cNvSpPr>
          <p:nvPr userDrawn="1"/>
        </p:nvSpPr>
        <p:spPr>
          <a:xfrm>
            <a:off x="382932" y="6219234"/>
            <a:ext cx="360037" cy="365125"/>
          </a:xfrm>
          <a:prstGeom prst="rect">
            <a:avLst/>
          </a:prstGeom>
        </p:spPr>
        <p:txBody>
          <a:bodyPr vert="horz" lIns="0" tIns="45720" rIns="0" bIns="45720" rtlCol="0" anchor="ctr"/>
          <a:lstStyle>
            <a:defPPr>
              <a:defRPr lang="fr-FR"/>
            </a:defPPr>
            <a:lvl1pPr marL="0" algn="r" defTabSz="914400" rtl="0" eaLnBrk="1" latinLnBrk="0" hangingPunct="1">
              <a:defRPr sz="900" b="1" kern="1200">
                <a:solidFill>
                  <a:schemeClr val="bg2">
                    <a:lumMod val="7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61AABEC-672F-4B68-B914-690DA978312C}" type="slidenum">
              <a:rPr lang="en-GB" smtClean="0"/>
              <a:pPr/>
              <a:t>‹#›</a:t>
            </a:fld>
            <a:r>
              <a:rPr lang="en-GB"/>
              <a:t> ‒ </a:t>
            </a:r>
          </a:p>
        </p:txBody>
      </p:sp>
      <p:sp>
        <p:nvSpPr>
          <p:cNvPr id="11" name="Espace réservé du pied de page 4">
            <a:extLst>
              <a:ext uri="{FF2B5EF4-FFF2-40B4-BE49-F238E27FC236}">
                <a16:creationId xmlns:a16="http://schemas.microsoft.com/office/drawing/2014/main" id="{BF647A91-8636-614D-85F6-0CD3D0A96A6E}"/>
              </a:ext>
            </a:extLst>
          </p:cNvPr>
          <p:cNvSpPr txBox="1">
            <a:spLocks/>
          </p:cNvSpPr>
          <p:nvPr userDrawn="1"/>
        </p:nvSpPr>
        <p:spPr>
          <a:xfrm>
            <a:off x="815317" y="6219234"/>
            <a:ext cx="10447709"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t>© Ipsos</a:t>
            </a:r>
          </a:p>
        </p:txBody>
      </p:sp>
      <p:sp>
        <p:nvSpPr>
          <p:cNvPr id="12" name="Media Placeholder 4">
            <a:extLst>
              <a:ext uri="{FF2B5EF4-FFF2-40B4-BE49-F238E27FC236}">
                <a16:creationId xmlns:a16="http://schemas.microsoft.com/office/drawing/2014/main" id="{D107EC60-63AB-064B-8066-CFD57C994692}"/>
              </a:ext>
            </a:extLst>
          </p:cNvPr>
          <p:cNvSpPr>
            <a:spLocks noGrp="1"/>
          </p:cNvSpPr>
          <p:nvPr>
            <p:ph type="media" sz="quarter" idx="12" hasCustomPrompt="1"/>
          </p:nvPr>
        </p:nvSpPr>
        <p:spPr>
          <a:xfrm>
            <a:off x="741363" y="2003799"/>
            <a:ext cx="4883077" cy="2020603"/>
          </a:xfrm>
        </p:spPr>
        <p:txBody>
          <a:bodyPr tIns="228600"/>
          <a:lstStyle>
            <a:lvl1pPr algn="ctr">
              <a:defRPr spc="-30" baseline="0"/>
            </a:lvl1pPr>
          </a:lstStyle>
          <a:p>
            <a:r>
              <a:rPr lang="en-US"/>
              <a:t>If you have a video, use this layout and put it here!</a:t>
            </a:r>
          </a:p>
        </p:txBody>
      </p:sp>
    </p:spTree>
    <p:extLst>
      <p:ext uri="{BB962C8B-B14F-4D97-AF65-F5344CB8AC3E}">
        <p14:creationId xmlns:p14="http://schemas.microsoft.com/office/powerpoint/2010/main" val="2924109426"/>
      </p:ext>
    </p:extLst>
  </p:cSld>
  <p:clrMapOvr>
    <a:masterClrMapping/>
  </p:clrMapOvr>
  <p:extLst>
    <p:ext uri="{DCECCB84-F9BA-43D5-87BE-67443E8EF086}">
      <p15:sldGuideLst xmlns:p15="http://schemas.microsoft.com/office/powerpoint/2012/main">
        <p15:guide id="1" pos="248">
          <p15:clr>
            <a:srgbClr val="F26B43"/>
          </p15:clr>
        </p15:guide>
        <p15:guide id="2" pos="7425">
          <p15:clr>
            <a:srgbClr val="F26B43"/>
          </p15:clr>
        </p15:guide>
        <p15:guide id="3" orient="horz" pos="232">
          <p15:clr>
            <a:srgbClr val="F26B43"/>
          </p15:clr>
        </p15:guide>
        <p15:guide id="5" orient="horz" pos="1136">
          <p15:clr>
            <a:srgbClr val="F26B43"/>
          </p15:clr>
        </p15:guide>
        <p15:guide id="6" orient="horz" pos="3589">
          <p15:clr>
            <a:srgbClr val="F26B43"/>
          </p15:clr>
        </p15:guide>
        <p15:guide id="7" orient="horz" pos="3906">
          <p15:clr>
            <a:srgbClr val="F26B43"/>
          </p15:clr>
        </p15:guide>
        <p15:guide id="8" orient="horz" pos="4156">
          <p15:clr>
            <a:srgbClr val="F26B43"/>
          </p15:clr>
        </p15:guide>
        <p15:guide id="9" pos="306">
          <p15:clr>
            <a:srgbClr val="A4A3A4"/>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tory on a pag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523B3A0-0D98-DB49-B6D9-FF7F54C86E0B}"/>
              </a:ext>
            </a:extLst>
          </p:cNvPr>
          <p:cNvSpPr/>
          <p:nvPr userDrawn="1"/>
        </p:nvSpPr>
        <p:spPr>
          <a:xfrm>
            <a:off x="0" y="0"/>
            <a:ext cx="12192000" cy="194872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021681AE-D5CC-F74F-AA8A-99B0C60FCAA1}"/>
              </a:ext>
            </a:extLst>
          </p:cNvPr>
          <p:cNvCxnSpPr>
            <a:cxnSpLocks/>
          </p:cNvCxnSpPr>
          <p:nvPr userDrawn="1"/>
        </p:nvCxnSpPr>
        <p:spPr>
          <a:xfrm flipV="1">
            <a:off x="8801230" y="2684761"/>
            <a:ext cx="0" cy="3383281"/>
          </a:xfrm>
          <a:prstGeom prst="line">
            <a:avLst/>
          </a:prstGeom>
          <a:ln>
            <a:solidFill>
              <a:schemeClr val="bg1">
                <a:lumMod val="85000"/>
                <a:alpha val="6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9D045FF9-D8BD-2E4D-90B0-63084F88D153}"/>
              </a:ext>
            </a:extLst>
          </p:cNvPr>
          <p:cNvCxnSpPr>
            <a:cxnSpLocks/>
          </p:cNvCxnSpPr>
          <p:nvPr userDrawn="1"/>
        </p:nvCxnSpPr>
        <p:spPr>
          <a:xfrm flipV="1">
            <a:off x="5937195" y="2684761"/>
            <a:ext cx="0" cy="3383281"/>
          </a:xfrm>
          <a:prstGeom prst="line">
            <a:avLst/>
          </a:prstGeom>
          <a:ln>
            <a:solidFill>
              <a:schemeClr val="bg1">
                <a:lumMod val="85000"/>
                <a:alpha val="6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1D0305ED-8FB3-7F40-A816-4C346BD7CC90}"/>
              </a:ext>
            </a:extLst>
          </p:cNvPr>
          <p:cNvCxnSpPr>
            <a:cxnSpLocks/>
          </p:cNvCxnSpPr>
          <p:nvPr userDrawn="1"/>
        </p:nvCxnSpPr>
        <p:spPr>
          <a:xfrm flipV="1">
            <a:off x="3073160" y="2684761"/>
            <a:ext cx="0" cy="3383281"/>
          </a:xfrm>
          <a:prstGeom prst="line">
            <a:avLst/>
          </a:prstGeom>
          <a:ln>
            <a:solidFill>
              <a:schemeClr val="bg1">
                <a:lumMod val="85000"/>
                <a:alpha val="60000"/>
              </a:schemeClr>
            </a:solidFill>
          </a:ln>
        </p:spPr>
        <p:style>
          <a:lnRef idx="1">
            <a:schemeClr val="accent1"/>
          </a:lnRef>
          <a:fillRef idx="0">
            <a:schemeClr val="accent1"/>
          </a:fillRef>
          <a:effectRef idx="0">
            <a:schemeClr val="accent1"/>
          </a:effectRef>
          <a:fontRef idx="minor">
            <a:schemeClr val="tx1"/>
          </a:fontRef>
        </p:style>
      </p:cxnSp>
      <p:graphicFrame>
        <p:nvGraphicFramePr>
          <p:cNvPr id="4" name="Objet 3" hidden="1">
            <a:extLst>
              <a:ext uri="{FF2B5EF4-FFF2-40B4-BE49-F238E27FC236}">
                <a16:creationId xmlns:a16="http://schemas.microsoft.com/office/drawing/2014/main" id="{5CF9A8CD-44E6-43DE-97D8-919ABD05CE10}"/>
              </a:ext>
            </a:extLst>
          </p:cNvPr>
          <p:cNvGraphicFramePr>
            <a:graphicFrameLocks noChangeAspect="1"/>
          </p:cNvGraphicFramePr>
          <p:nvPr userDrawn="1">
            <p:custDataLst>
              <p:tags r:id="rId1"/>
            </p:custDataLst>
            <p:extLst>
              <p:ext uri="{D42A27DB-BD31-4B8C-83A1-F6EECF244321}">
                <p14:modId xmlns:p14="http://schemas.microsoft.com/office/powerpoint/2010/main" val="88758135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532" imgH="530" progId="TCLayout.ActiveDocument.1">
                  <p:embed/>
                </p:oleObj>
              </mc:Choice>
              <mc:Fallback>
                <p:oleObj name="Diapositive think-cell" r:id="rId4" imgW="532" imgH="530" progId="TCLayout.ActiveDocument.1">
                  <p:embed/>
                  <p:pic>
                    <p:nvPicPr>
                      <p:cNvPr id="4" name="Objet 3" hidden="1">
                        <a:extLst>
                          <a:ext uri="{FF2B5EF4-FFF2-40B4-BE49-F238E27FC236}">
                            <a16:creationId xmlns:a16="http://schemas.microsoft.com/office/drawing/2014/main" id="{5CF9A8CD-44E6-43DE-97D8-919ABD05CE1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7C1DD757-038C-457E-9D36-3DDC777DAD6B}"/>
              </a:ext>
            </a:extLst>
          </p:cNvPr>
          <p:cNvSpPr/>
          <p:nvPr userDrawn="1">
            <p:custDataLst>
              <p:tags r:id="rId2"/>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a:latin typeface="Arial Black" panose="020B0A04020102020204" pitchFamily="34" charset="0"/>
              <a:ea typeface="+mj-ea"/>
              <a:cs typeface="+mj-cs"/>
              <a:sym typeface="Arial Black" panose="020B0A04020102020204" pitchFamily="34" charset="0"/>
            </a:endParaRPr>
          </a:p>
        </p:txBody>
      </p:sp>
      <p:sp>
        <p:nvSpPr>
          <p:cNvPr id="7" name="Espace réservé du numéro de diapositive 6">
            <a:extLst>
              <a:ext uri="{FF2B5EF4-FFF2-40B4-BE49-F238E27FC236}">
                <a16:creationId xmlns:a16="http://schemas.microsoft.com/office/drawing/2014/main" id="{6426E006-4F5B-402C-916F-29E383EE0863}"/>
              </a:ext>
            </a:extLst>
          </p:cNvPr>
          <p:cNvSpPr>
            <a:spLocks noGrp="1"/>
          </p:cNvSpPr>
          <p:nvPr>
            <p:ph type="sldNum" sz="quarter" idx="18"/>
          </p:nvPr>
        </p:nvSpPr>
        <p:spPr/>
        <p:txBody>
          <a:bodyPr/>
          <a:lstStyle/>
          <a:p>
            <a:fld id="{D61AABEC-672F-4B68-B914-690DA978312C}" type="slidenum">
              <a:rPr lang="en-GB" smtClean="0"/>
              <a:pPr/>
              <a:t>‹#›</a:t>
            </a:fld>
            <a:r>
              <a:rPr lang="en-GB"/>
              <a:t> ‒ </a:t>
            </a:r>
          </a:p>
        </p:txBody>
      </p:sp>
      <p:sp>
        <p:nvSpPr>
          <p:cNvPr id="8" name="Titre 7">
            <a:extLst>
              <a:ext uri="{FF2B5EF4-FFF2-40B4-BE49-F238E27FC236}">
                <a16:creationId xmlns:a16="http://schemas.microsoft.com/office/drawing/2014/main" id="{E05915BF-F664-49DE-8489-CADDC55CA228}"/>
              </a:ext>
            </a:extLst>
          </p:cNvPr>
          <p:cNvSpPr>
            <a:spLocks noGrp="1"/>
          </p:cNvSpPr>
          <p:nvPr>
            <p:ph type="title" hasCustomPrompt="1"/>
          </p:nvPr>
        </p:nvSpPr>
        <p:spPr>
          <a:xfrm>
            <a:off x="404786" y="382816"/>
            <a:ext cx="11382428" cy="452432"/>
          </a:xfrm>
        </p:spPr>
        <p:txBody>
          <a:bodyPr/>
          <a:lstStyle>
            <a:lvl1pPr>
              <a:defRPr sz="2600" b="1" cap="none" spc="0">
                <a:solidFill>
                  <a:schemeClr val="tx1">
                    <a:lumMod val="65000"/>
                    <a:lumOff val="35000"/>
                  </a:schemeClr>
                </a:solidFill>
              </a:defRPr>
            </a:lvl1pPr>
          </a:lstStyle>
          <a:p>
            <a:r>
              <a:rPr lang="fr-FR" err="1"/>
              <a:t>Title</a:t>
            </a:r>
            <a:r>
              <a:rPr lang="fr-FR"/>
              <a:t> of the slide</a:t>
            </a:r>
          </a:p>
        </p:txBody>
      </p:sp>
    </p:spTree>
    <p:extLst>
      <p:ext uri="{BB962C8B-B14F-4D97-AF65-F5344CB8AC3E}">
        <p14:creationId xmlns:p14="http://schemas.microsoft.com/office/powerpoint/2010/main" val="2755068758"/>
      </p:ext>
    </p:extLst>
  </p:cSld>
  <p:clrMapOvr>
    <a:masterClrMapping/>
  </p:clrMapOvr>
  <p:extLst>
    <p:ext uri="{DCECCB84-F9BA-43D5-87BE-67443E8EF086}">
      <p15:sldGuideLst xmlns:p15="http://schemas.microsoft.com/office/powerpoint/2012/main">
        <p15:guide id="1" pos="248">
          <p15:clr>
            <a:srgbClr val="F26B43"/>
          </p15:clr>
        </p15:guide>
        <p15:guide id="2" pos="7425">
          <p15:clr>
            <a:srgbClr val="F26B43"/>
          </p15:clr>
        </p15:guide>
        <p15:guide id="3" orient="horz" pos="232">
          <p15:clr>
            <a:srgbClr val="F26B43"/>
          </p15:clr>
        </p15:guide>
        <p15:guide id="5" orient="horz" pos="1136">
          <p15:clr>
            <a:srgbClr val="F26B43"/>
          </p15:clr>
        </p15:guide>
        <p15:guide id="6" orient="horz" pos="3589">
          <p15:clr>
            <a:srgbClr val="F26B43"/>
          </p15:clr>
        </p15:guide>
        <p15:guide id="7" orient="horz" pos="3906">
          <p15:clr>
            <a:srgbClr val="F26B43"/>
          </p15:clr>
        </p15:guide>
        <p15:guide id="8" orient="horz" pos="4156">
          <p15:clr>
            <a:srgbClr val="F26B43"/>
          </p15:clr>
        </p15:guide>
        <p15:guide id="9" pos="306">
          <p15:clr>
            <a:srgbClr val="A4A3A4"/>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 column">
    <p:spTree>
      <p:nvGrpSpPr>
        <p:cNvPr id="1" name=""/>
        <p:cNvGrpSpPr/>
        <p:nvPr/>
      </p:nvGrpSpPr>
      <p:grpSpPr>
        <a:xfrm>
          <a:off x="0" y="0"/>
          <a:ext cx="0" cy="0"/>
          <a:chOff x="0" y="0"/>
          <a:chExt cx="0" cy="0"/>
        </a:xfrm>
      </p:grpSpPr>
      <p:graphicFrame>
        <p:nvGraphicFramePr>
          <p:cNvPr id="4" name="Objet 3" hidden="1">
            <a:extLst>
              <a:ext uri="{FF2B5EF4-FFF2-40B4-BE49-F238E27FC236}">
                <a16:creationId xmlns:a16="http://schemas.microsoft.com/office/drawing/2014/main" id="{5CF9A8CD-44E6-43DE-97D8-919ABD05CE10}"/>
              </a:ext>
            </a:extLst>
          </p:cNvPr>
          <p:cNvGraphicFramePr>
            <a:graphicFrameLocks noChangeAspect="1"/>
          </p:cNvGraphicFramePr>
          <p:nvPr userDrawn="1">
            <p:custDataLst>
              <p:tags r:id="rId1"/>
            </p:custDataLst>
            <p:extLst>
              <p:ext uri="{D42A27DB-BD31-4B8C-83A1-F6EECF244321}">
                <p14:modId xmlns:p14="http://schemas.microsoft.com/office/powerpoint/2010/main" val="145103640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532" imgH="530" progId="TCLayout.ActiveDocument.1">
                  <p:embed/>
                </p:oleObj>
              </mc:Choice>
              <mc:Fallback>
                <p:oleObj name="Diapositive think-cell" r:id="rId4" imgW="532" imgH="530" progId="TCLayout.ActiveDocument.1">
                  <p:embed/>
                  <p:pic>
                    <p:nvPicPr>
                      <p:cNvPr id="4" name="Objet 3" hidden="1">
                        <a:extLst>
                          <a:ext uri="{FF2B5EF4-FFF2-40B4-BE49-F238E27FC236}">
                            <a16:creationId xmlns:a16="http://schemas.microsoft.com/office/drawing/2014/main" id="{5CF9A8CD-44E6-43DE-97D8-919ABD05CE1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7C1DD757-038C-457E-9D36-3DDC777DAD6B}"/>
              </a:ext>
            </a:extLst>
          </p:cNvPr>
          <p:cNvSpPr/>
          <p:nvPr userDrawn="1">
            <p:custDataLst>
              <p:tags r:id="rId2"/>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a:latin typeface="Arial Black" panose="020B0A04020102020204" pitchFamily="34" charset="0"/>
              <a:ea typeface="+mj-ea"/>
              <a:cs typeface="+mj-cs"/>
              <a:sym typeface="Arial Black" panose="020B0A04020102020204" pitchFamily="34" charset="0"/>
            </a:endParaRPr>
          </a:p>
        </p:txBody>
      </p:sp>
      <p:sp>
        <p:nvSpPr>
          <p:cNvPr id="3" name="Content Placeholder 2">
            <a:extLst>
              <a:ext uri="{FF2B5EF4-FFF2-40B4-BE49-F238E27FC236}">
                <a16:creationId xmlns:a16="http://schemas.microsoft.com/office/drawing/2014/main" id="{1703231E-4063-4D72-A4F3-5BF19050C303}"/>
              </a:ext>
            </a:extLst>
          </p:cNvPr>
          <p:cNvSpPr>
            <a:spLocks noGrp="1"/>
          </p:cNvSpPr>
          <p:nvPr>
            <p:ph idx="1" hasCustomPrompt="1"/>
          </p:nvPr>
        </p:nvSpPr>
        <p:spPr>
          <a:xfrm>
            <a:off x="404786" y="1808820"/>
            <a:ext cx="7584906" cy="3868080"/>
          </a:xfrm>
        </p:spPr>
        <p:txBody>
          <a:bodyPr>
            <a:noAutofit/>
          </a:bodyPr>
          <a:lstStyle>
            <a:lvl1pPr>
              <a:spcBef>
                <a:spcPts val="1800"/>
              </a:spcBef>
              <a:defRPr sz="1600">
                <a:solidFill>
                  <a:schemeClr val="tx1">
                    <a:lumMod val="65000"/>
                    <a:lumOff val="35000"/>
                  </a:schemeClr>
                </a:solidFill>
              </a:defRPr>
            </a:lvl1pPr>
            <a:lvl2pPr marL="444500" indent="-311150">
              <a:buClrTx/>
              <a:buSzPct val="100000"/>
              <a:buFont typeface="Arial" panose="020B0604020202020204" pitchFamily="34" charset="0"/>
              <a:buChar char="•"/>
              <a:tabLst/>
              <a:defRPr sz="1600">
                <a:solidFill>
                  <a:schemeClr val="tx1">
                    <a:lumMod val="65000"/>
                    <a:lumOff val="35000"/>
                  </a:schemeClr>
                </a:solidFill>
              </a:defRPr>
            </a:lvl2pPr>
            <a:lvl3pPr>
              <a:defRPr sz="1400">
                <a:solidFill>
                  <a:schemeClr val="tx1">
                    <a:lumMod val="65000"/>
                    <a:lumOff val="35000"/>
                  </a:schemeClr>
                </a:solidFill>
              </a:defRPr>
            </a:lvl3pPr>
            <a:lvl4pPr>
              <a:defRPr>
                <a:solidFill>
                  <a:schemeClr val="bg2"/>
                </a:solidFill>
              </a:defRPr>
            </a:lvl4pPr>
            <a:lvl5pPr>
              <a:defRPr>
                <a:solidFill>
                  <a:schemeClr val="bg2"/>
                </a:solidFill>
              </a:defRPr>
            </a:lvl5pPr>
          </a:lstStyle>
          <a:p>
            <a:r>
              <a:rPr lang="en-GB"/>
              <a:t>Your text here</a:t>
            </a:r>
          </a:p>
          <a:p>
            <a:pPr lvl="1"/>
            <a:r>
              <a:rPr lang="en-GB"/>
              <a:t>Text level 1</a:t>
            </a:r>
          </a:p>
          <a:p>
            <a:pPr lvl="2"/>
            <a:r>
              <a:rPr lang="en-GB"/>
              <a:t>Text level 2</a:t>
            </a:r>
          </a:p>
        </p:txBody>
      </p:sp>
      <p:sp>
        <p:nvSpPr>
          <p:cNvPr id="6" name="Text Placeholder 5">
            <a:extLst>
              <a:ext uri="{FF2B5EF4-FFF2-40B4-BE49-F238E27FC236}">
                <a16:creationId xmlns:a16="http://schemas.microsoft.com/office/drawing/2014/main" id="{77735C07-2264-401E-9223-98C1CA429B7F}"/>
              </a:ext>
            </a:extLst>
          </p:cNvPr>
          <p:cNvSpPr>
            <a:spLocks noGrp="1"/>
          </p:cNvSpPr>
          <p:nvPr>
            <p:ph type="body" sz="quarter" idx="15" hasCustomPrompt="1"/>
          </p:nvPr>
        </p:nvSpPr>
        <p:spPr>
          <a:xfrm>
            <a:off x="404786" y="1368596"/>
            <a:ext cx="7584906" cy="353943"/>
          </a:xfrm>
          <a:noFill/>
        </p:spPr>
        <p:txBody>
          <a:bodyPr wrap="square" lIns="72000" rIns="72000" bIns="0">
            <a:spAutoFit/>
          </a:bodyPr>
          <a:lstStyle>
            <a:lvl1pPr marL="0" indent="0">
              <a:buNone/>
              <a:defRPr sz="2000">
                <a:solidFill>
                  <a:schemeClr val="tx1">
                    <a:lumMod val="65000"/>
                    <a:lumOff val="35000"/>
                  </a:schemeClr>
                </a:solidFill>
              </a:defRPr>
            </a:lvl1pPr>
          </a:lstStyle>
          <a:p>
            <a:pPr lvl="0"/>
            <a:r>
              <a:rPr lang="en-GB"/>
              <a:t>Subtitle of the slide</a:t>
            </a:r>
          </a:p>
        </p:txBody>
      </p:sp>
      <p:sp>
        <p:nvSpPr>
          <p:cNvPr id="7" name="Espace réservé du numéro de diapositive 6">
            <a:extLst>
              <a:ext uri="{FF2B5EF4-FFF2-40B4-BE49-F238E27FC236}">
                <a16:creationId xmlns:a16="http://schemas.microsoft.com/office/drawing/2014/main" id="{6426E006-4F5B-402C-916F-29E383EE0863}"/>
              </a:ext>
            </a:extLst>
          </p:cNvPr>
          <p:cNvSpPr>
            <a:spLocks noGrp="1"/>
          </p:cNvSpPr>
          <p:nvPr>
            <p:ph type="sldNum" sz="quarter" idx="18"/>
          </p:nvPr>
        </p:nvSpPr>
        <p:spPr/>
        <p:txBody>
          <a:bodyPr/>
          <a:lstStyle/>
          <a:p>
            <a:fld id="{D61AABEC-672F-4B68-B914-690DA978312C}" type="slidenum">
              <a:rPr lang="en-GB" smtClean="0"/>
              <a:pPr/>
              <a:t>‹#›</a:t>
            </a:fld>
            <a:r>
              <a:rPr lang="en-GB"/>
              <a:t> ‒ </a:t>
            </a:r>
          </a:p>
        </p:txBody>
      </p:sp>
      <p:sp>
        <p:nvSpPr>
          <p:cNvPr id="8" name="Titre 7">
            <a:extLst>
              <a:ext uri="{FF2B5EF4-FFF2-40B4-BE49-F238E27FC236}">
                <a16:creationId xmlns:a16="http://schemas.microsoft.com/office/drawing/2014/main" id="{E05915BF-F664-49DE-8489-CADDC55CA228}"/>
              </a:ext>
            </a:extLst>
          </p:cNvPr>
          <p:cNvSpPr>
            <a:spLocks noGrp="1"/>
          </p:cNvSpPr>
          <p:nvPr>
            <p:ph type="title" hasCustomPrompt="1"/>
          </p:nvPr>
        </p:nvSpPr>
        <p:spPr>
          <a:xfrm>
            <a:off x="404786" y="382816"/>
            <a:ext cx="11382428" cy="452432"/>
          </a:xfrm>
        </p:spPr>
        <p:txBody>
          <a:bodyPr/>
          <a:lstStyle>
            <a:lvl1pPr>
              <a:defRPr sz="2600" b="1" cap="none" spc="0">
                <a:solidFill>
                  <a:schemeClr val="tx1">
                    <a:lumMod val="65000"/>
                    <a:lumOff val="35000"/>
                  </a:schemeClr>
                </a:solidFill>
              </a:defRPr>
            </a:lvl1pPr>
          </a:lstStyle>
          <a:p>
            <a:r>
              <a:rPr lang="fr-FR" err="1"/>
              <a:t>Title</a:t>
            </a:r>
            <a:r>
              <a:rPr lang="fr-FR"/>
              <a:t> of the slide</a:t>
            </a:r>
          </a:p>
        </p:txBody>
      </p:sp>
      <p:sp>
        <p:nvSpPr>
          <p:cNvPr id="5" name="Footer Placeholder 4">
            <a:extLst>
              <a:ext uri="{FF2B5EF4-FFF2-40B4-BE49-F238E27FC236}">
                <a16:creationId xmlns:a16="http://schemas.microsoft.com/office/drawing/2014/main" id="{3C98C063-0943-5C47-87BE-EF3F5E1255CA}"/>
              </a:ext>
            </a:extLst>
          </p:cNvPr>
          <p:cNvSpPr>
            <a:spLocks noGrp="1"/>
          </p:cNvSpPr>
          <p:nvPr>
            <p:ph type="ftr" sz="quarter" idx="19"/>
          </p:nvPr>
        </p:nvSpPr>
        <p:spPr/>
        <p:txBody>
          <a:bodyPr/>
          <a:lstStyle/>
          <a:p>
            <a:endParaRPr lang="en-US"/>
          </a:p>
        </p:txBody>
      </p:sp>
    </p:spTree>
    <p:extLst>
      <p:ext uri="{BB962C8B-B14F-4D97-AF65-F5344CB8AC3E}">
        <p14:creationId xmlns:p14="http://schemas.microsoft.com/office/powerpoint/2010/main" val="1193695246"/>
      </p:ext>
    </p:extLst>
  </p:cSld>
  <p:clrMapOvr>
    <a:masterClrMapping/>
  </p:clrMapOvr>
  <p:extLst>
    <p:ext uri="{DCECCB84-F9BA-43D5-87BE-67443E8EF086}">
      <p15:sldGuideLst xmlns:p15="http://schemas.microsoft.com/office/powerpoint/2012/main">
        <p15:guide id="1" pos="248" userDrawn="1">
          <p15:clr>
            <a:srgbClr val="F26B43"/>
          </p15:clr>
        </p15:guide>
        <p15:guide id="2" pos="7425" userDrawn="1">
          <p15:clr>
            <a:srgbClr val="F26B43"/>
          </p15:clr>
        </p15:guide>
        <p15:guide id="3" orient="horz" pos="232" userDrawn="1">
          <p15:clr>
            <a:srgbClr val="F26B43"/>
          </p15:clr>
        </p15:guide>
        <p15:guide id="5" orient="horz" pos="1136" userDrawn="1">
          <p15:clr>
            <a:srgbClr val="F26B43"/>
          </p15:clr>
        </p15:guide>
        <p15:guide id="6" orient="horz" pos="3589" userDrawn="1">
          <p15:clr>
            <a:srgbClr val="F26B43"/>
          </p15:clr>
        </p15:guide>
        <p15:guide id="7" orient="horz" pos="3906" userDrawn="1">
          <p15:clr>
            <a:srgbClr val="F26B43"/>
          </p15:clr>
        </p15:guide>
        <p15:guide id="8" orient="horz" pos="4156" userDrawn="1">
          <p15:clr>
            <a:srgbClr val="F26B43"/>
          </p15:clr>
        </p15:guide>
        <p15:guide id="9" pos="306" userDrawn="1">
          <p15:clr>
            <a:srgbClr val="A4A3A4"/>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1 column with subtitle">
    <p:spTree>
      <p:nvGrpSpPr>
        <p:cNvPr id="1" name=""/>
        <p:cNvGrpSpPr/>
        <p:nvPr/>
      </p:nvGrpSpPr>
      <p:grpSpPr>
        <a:xfrm>
          <a:off x="0" y="0"/>
          <a:ext cx="0" cy="0"/>
          <a:chOff x="0" y="0"/>
          <a:chExt cx="0" cy="0"/>
        </a:xfrm>
      </p:grpSpPr>
      <p:graphicFrame>
        <p:nvGraphicFramePr>
          <p:cNvPr id="4" name="Objet 3" hidden="1">
            <a:extLst>
              <a:ext uri="{FF2B5EF4-FFF2-40B4-BE49-F238E27FC236}">
                <a16:creationId xmlns:a16="http://schemas.microsoft.com/office/drawing/2014/main" id="{5CF9A8CD-44E6-43DE-97D8-919ABD05CE10}"/>
              </a:ext>
            </a:extLst>
          </p:cNvPr>
          <p:cNvGraphicFramePr>
            <a:graphicFrameLocks noChangeAspect="1"/>
          </p:cNvGraphicFramePr>
          <p:nvPr userDrawn="1">
            <p:custDataLst>
              <p:tags r:id="rId1"/>
            </p:custDataLst>
            <p:extLst>
              <p:ext uri="{D42A27DB-BD31-4B8C-83A1-F6EECF244321}">
                <p14:modId xmlns:p14="http://schemas.microsoft.com/office/powerpoint/2010/main" val="225716909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532" imgH="530" progId="TCLayout.ActiveDocument.1">
                  <p:embed/>
                </p:oleObj>
              </mc:Choice>
              <mc:Fallback>
                <p:oleObj name="Diapositive think-cell" r:id="rId4" imgW="532" imgH="530" progId="TCLayout.ActiveDocument.1">
                  <p:embed/>
                  <p:pic>
                    <p:nvPicPr>
                      <p:cNvPr id="4" name="Objet 3" hidden="1">
                        <a:extLst>
                          <a:ext uri="{FF2B5EF4-FFF2-40B4-BE49-F238E27FC236}">
                            <a16:creationId xmlns:a16="http://schemas.microsoft.com/office/drawing/2014/main" id="{5CF9A8CD-44E6-43DE-97D8-919ABD05CE1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7C1DD757-038C-457E-9D36-3DDC777DAD6B}"/>
              </a:ext>
            </a:extLst>
          </p:cNvPr>
          <p:cNvSpPr/>
          <p:nvPr userDrawn="1">
            <p:custDataLst>
              <p:tags r:id="rId2"/>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a:latin typeface="Arial Black" panose="020B0A04020102020204" pitchFamily="34" charset="0"/>
              <a:ea typeface="+mj-ea"/>
              <a:cs typeface="+mj-cs"/>
              <a:sym typeface="Arial Black" panose="020B0A04020102020204" pitchFamily="34" charset="0"/>
            </a:endParaRPr>
          </a:p>
        </p:txBody>
      </p:sp>
      <p:sp>
        <p:nvSpPr>
          <p:cNvPr id="3" name="Content Placeholder 2">
            <a:extLst>
              <a:ext uri="{FF2B5EF4-FFF2-40B4-BE49-F238E27FC236}">
                <a16:creationId xmlns:a16="http://schemas.microsoft.com/office/drawing/2014/main" id="{1703231E-4063-4D72-A4F3-5BF19050C303}"/>
              </a:ext>
            </a:extLst>
          </p:cNvPr>
          <p:cNvSpPr>
            <a:spLocks noGrp="1"/>
          </p:cNvSpPr>
          <p:nvPr>
            <p:ph idx="1" hasCustomPrompt="1"/>
          </p:nvPr>
        </p:nvSpPr>
        <p:spPr>
          <a:xfrm>
            <a:off x="404786" y="1808820"/>
            <a:ext cx="7584906" cy="3868080"/>
          </a:xfrm>
        </p:spPr>
        <p:txBody>
          <a:bodyPr>
            <a:noAutofit/>
          </a:bodyPr>
          <a:lstStyle>
            <a:lvl1pPr>
              <a:spcBef>
                <a:spcPts val="1800"/>
              </a:spcBef>
              <a:defRPr sz="1600">
                <a:solidFill>
                  <a:schemeClr val="tx1">
                    <a:lumMod val="65000"/>
                    <a:lumOff val="35000"/>
                  </a:schemeClr>
                </a:solidFill>
              </a:defRPr>
            </a:lvl1pPr>
            <a:lvl2pPr marL="444500" indent="-311150">
              <a:buClrTx/>
              <a:buSzPct val="100000"/>
              <a:buFont typeface="Arial" panose="020B0604020202020204" pitchFamily="34" charset="0"/>
              <a:buChar char="•"/>
              <a:tabLst/>
              <a:defRPr sz="1600">
                <a:solidFill>
                  <a:schemeClr val="tx1">
                    <a:lumMod val="65000"/>
                    <a:lumOff val="35000"/>
                  </a:schemeClr>
                </a:solidFill>
              </a:defRPr>
            </a:lvl2pPr>
            <a:lvl3pPr>
              <a:defRPr sz="1400">
                <a:solidFill>
                  <a:schemeClr val="tx1">
                    <a:lumMod val="65000"/>
                    <a:lumOff val="35000"/>
                  </a:schemeClr>
                </a:solidFill>
              </a:defRPr>
            </a:lvl3pPr>
            <a:lvl4pPr>
              <a:defRPr>
                <a:solidFill>
                  <a:schemeClr val="bg2"/>
                </a:solidFill>
              </a:defRPr>
            </a:lvl4pPr>
            <a:lvl5pPr>
              <a:defRPr>
                <a:solidFill>
                  <a:schemeClr val="bg2"/>
                </a:solidFill>
              </a:defRPr>
            </a:lvl5pPr>
          </a:lstStyle>
          <a:p>
            <a:r>
              <a:rPr lang="en-GB"/>
              <a:t>Your text here</a:t>
            </a:r>
          </a:p>
          <a:p>
            <a:pPr lvl="1"/>
            <a:r>
              <a:rPr lang="en-GB"/>
              <a:t>Text level 1</a:t>
            </a:r>
          </a:p>
          <a:p>
            <a:pPr lvl="2"/>
            <a:r>
              <a:rPr lang="en-GB"/>
              <a:t>Text level 2</a:t>
            </a:r>
          </a:p>
        </p:txBody>
      </p:sp>
      <p:sp>
        <p:nvSpPr>
          <p:cNvPr id="6" name="Text Placeholder 5">
            <a:extLst>
              <a:ext uri="{FF2B5EF4-FFF2-40B4-BE49-F238E27FC236}">
                <a16:creationId xmlns:a16="http://schemas.microsoft.com/office/drawing/2014/main" id="{77735C07-2264-401E-9223-98C1CA429B7F}"/>
              </a:ext>
            </a:extLst>
          </p:cNvPr>
          <p:cNvSpPr>
            <a:spLocks noGrp="1"/>
          </p:cNvSpPr>
          <p:nvPr>
            <p:ph type="body" sz="quarter" idx="15" hasCustomPrompt="1"/>
          </p:nvPr>
        </p:nvSpPr>
        <p:spPr>
          <a:xfrm>
            <a:off x="404786" y="1368596"/>
            <a:ext cx="7584906" cy="353943"/>
          </a:xfrm>
          <a:noFill/>
        </p:spPr>
        <p:txBody>
          <a:bodyPr wrap="square" lIns="72000" rIns="72000" bIns="0">
            <a:spAutoFit/>
          </a:bodyPr>
          <a:lstStyle>
            <a:lvl1pPr marL="0" indent="0">
              <a:buNone/>
              <a:defRPr sz="2000">
                <a:solidFill>
                  <a:schemeClr val="tx1">
                    <a:lumMod val="65000"/>
                    <a:lumOff val="35000"/>
                  </a:schemeClr>
                </a:solidFill>
              </a:defRPr>
            </a:lvl1pPr>
          </a:lstStyle>
          <a:p>
            <a:pPr lvl="0"/>
            <a:r>
              <a:rPr lang="en-GB"/>
              <a:t>Subtitle of the slide</a:t>
            </a:r>
          </a:p>
        </p:txBody>
      </p:sp>
      <p:sp>
        <p:nvSpPr>
          <p:cNvPr id="7" name="Espace réservé du numéro de diapositive 6">
            <a:extLst>
              <a:ext uri="{FF2B5EF4-FFF2-40B4-BE49-F238E27FC236}">
                <a16:creationId xmlns:a16="http://schemas.microsoft.com/office/drawing/2014/main" id="{6426E006-4F5B-402C-916F-29E383EE0863}"/>
              </a:ext>
            </a:extLst>
          </p:cNvPr>
          <p:cNvSpPr>
            <a:spLocks noGrp="1"/>
          </p:cNvSpPr>
          <p:nvPr>
            <p:ph type="sldNum" sz="quarter" idx="18"/>
          </p:nvPr>
        </p:nvSpPr>
        <p:spPr/>
        <p:txBody>
          <a:bodyPr/>
          <a:lstStyle/>
          <a:p>
            <a:fld id="{D61AABEC-672F-4B68-B914-690DA978312C}" type="slidenum">
              <a:rPr lang="en-GB" smtClean="0"/>
              <a:pPr/>
              <a:t>‹#›</a:t>
            </a:fld>
            <a:r>
              <a:rPr lang="en-GB"/>
              <a:t> ‒ </a:t>
            </a:r>
          </a:p>
        </p:txBody>
      </p:sp>
      <p:sp>
        <p:nvSpPr>
          <p:cNvPr id="5" name="Footer Placeholder 4">
            <a:extLst>
              <a:ext uri="{FF2B5EF4-FFF2-40B4-BE49-F238E27FC236}">
                <a16:creationId xmlns:a16="http://schemas.microsoft.com/office/drawing/2014/main" id="{3C98C063-0943-5C47-87BE-EF3F5E1255CA}"/>
              </a:ext>
            </a:extLst>
          </p:cNvPr>
          <p:cNvSpPr>
            <a:spLocks noGrp="1"/>
          </p:cNvSpPr>
          <p:nvPr>
            <p:ph type="ftr" sz="quarter" idx="19"/>
          </p:nvPr>
        </p:nvSpPr>
        <p:spPr/>
        <p:txBody>
          <a:bodyPr/>
          <a:lstStyle/>
          <a:p>
            <a:endParaRPr lang="en-US"/>
          </a:p>
        </p:txBody>
      </p:sp>
      <p:sp>
        <p:nvSpPr>
          <p:cNvPr id="9" name="Titre 7">
            <a:extLst>
              <a:ext uri="{FF2B5EF4-FFF2-40B4-BE49-F238E27FC236}">
                <a16:creationId xmlns:a16="http://schemas.microsoft.com/office/drawing/2014/main" id="{263FFAAA-2E77-9B4F-80E2-0AF3846B1F55}"/>
              </a:ext>
            </a:extLst>
          </p:cNvPr>
          <p:cNvSpPr>
            <a:spLocks noGrp="1"/>
          </p:cNvSpPr>
          <p:nvPr>
            <p:ph type="title" hasCustomPrompt="1"/>
          </p:nvPr>
        </p:nvSpPr>
        <p:spPr>
          <a:xfrm>
            <a:off x="404786" y="595208"/>
            <a:ext cx="11382428" cy="452432"/>
          </a:xfrm>
        </p:spPr>
        <p:txBody>
          <a:bodyPr/>
          <a:lstStyle>
            <a:lvl1pPr>
              <a:defRPr sz="2600" b="1" cap="none" spc="0">
                <a:solidFill>
                  <a:schemeClr val="tx1">
                    <a:lumMod val="65000"/>
                    <a:lumOff val="35000"/>
                  </a:schemeClr>
                </a:solidFill>
              </a:defRPr>
            </a:lvl1pPr>
          </a:lstStyle>
          <a:p>
            <a:r>
              <a:rPr lang="en-US" spc="-50"/>
              <a:t>Title of the slide</a:t>
            </a:r>
          </a:p>
        </p:txBody>
      </p:sp>
      <p:sp>
        <p:nvSpPr>
          <p:cNvPr id="10" name="Text Placeholder 10">
            <a:extLst>
              <a:ext uri="{FF2B5EF4-FFF2-40B4-BE49-F238E27FC236}">
                <a16:creationId xmlns:a16="http://schemas.microsoft.com/office/drawing/2014/main" id="{21119640-09C6-EE41-8B6C-AD50400F1CD4}"/>
              </a:ext>
            </a:extLst>
          </p:cNvPr>
          <p:cNvSpPr>
            <a:spLocks noGrp="1"/>
          </p:cNvSpPr>
          <p:nvPr>
            <p:ph type="body" sz="quarter" idx="22" hasCustomPrompt="1"/>
          </p:nvPr>
        </p:nvSpPr>
        <p:spPr>
          <a:xfrm>
            <a:off x="383074" y="338534"/>
            <a:ext cx="8986837" cy="365126"/>
          </a:xfrm>
        </p:spPr>
        <p:txBody>
          <a:bodyPr/>
          <a:lstStyle>
            <a:lvl1pPr>
              <a:defRPr sz="1200" spc="600" baseline="0"/>
            </a:lvl1pPr>
          </a:lstStyle>
          <a:p>
            <a:pPr lvl="0"/>
            <a:r>
              <a:rPr lang="en-US"/>
              <a:t>SUBTITLE OF THE SLIDE</a:t>
            </a:r>
          </a:p>
        </p:txBody>
      </p:sp>
    </p:spTree>
    <p:extLst>
      <p:ext uri="{BB962C8B-B14F-4D97-AF65-F5344CB8AC3E}">
        <p14:creationId xmlns:p14="http://schemas.microsoft.com/office/powerpoint/2010/main" val="1142939827"/>
      </p:ext>
    </p:extLst>
  </p:cSld>
  <p:clrMapOvr>
    <a:masterClrMapping/>
  </p:clrMapOvr>
  <p:extLst>
    <p:ext uri="{DCECCB84-F9BA-43D5-87BE-67443E8EF086}">
      <p15:sldGuideLst xmlns:p15="http://schemas.microsoft.com/office/powerpoint/2012/main">
        <p15:guide id="1" pos="248">
          <p15:clr>
            <a:srgbClr val="F26B43"/>
          </p15:clr>
        </p15:guide>
        <p15:guide id="2" pos="7425">
          <p15:clr>
            <a:srgbClr val="F26B43"/>
          </p15:clr>
        </p15:guide>
        <p15:guide id="3" orient="horz" pos="232">
          <p15:clr>
            <a:srgbClr val="F26B43"/>
          </p15:clr>
        </p15:guide>
        <p15:guide id="5" orient="horz" pos="1136">
          <p15:clr>
            <a:srgbClr val="F26B43"/>
          </p15:clr>
        </p15:guide>
        <p15:guide id="6" orient="horz" pos="3589">
          <p15:clr>
            <a:srgbClr val="F26B43"/>
          </p15:clr>
        </p15:guide>
        <p15:guide id="7" orient="horz" pos="3906">
          <p15:clr>
            <a:srgbClr val="F26B43"/>
          </p15:clr>
        </p15:guide>
        <p15:guide id="8" orient="horz" pos="4156">
          <p15:clr>
            <a:srgbClr val="F26B43"/>
          </p15:clr>
        </p15:guide>
        <p15:guide id="9" pos="306">
          <p15:clr>
            <a:srgbClr val="A4A3A4"/>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_1 column with subtitle quarter gray">
    <p:spTree>
      <p:nvGrpSpPr>
        <p:cNvPr id="1" name=""/>
        <p:cNvGrpSpPr/>
        <p:nvPr/>
      </p:nvGrpSpPr>
      <p:grpSpPr>
        <a:xfrm>
          <a:off x="0" y="0"/>
          <a:ext cx="0" cy="0"/>
          <a:chOff x="0" y="0"/>
          <a:chExt cx="0" cy="0"/>
        </a:xfrm>
      </p:grpSpPr>
      <p:sp>
        <p:nvSpPr>
          <p:cNvPr id="11" name="Rectangle">
            <a:extLst>
              <a:ext uri="{FF2B5EF4-FFF2-40B4-BE49-F238E27FC236}">
                <a16:creationId xmlns:a16="http://schemas.microsoft.com/office/drawing/2014/main" id="{E34A98FE-0AE4-B74E-B09D-E9D6A67B96DA}"/>
              </a:ext>
            </a:extLst>
          </p:cNvPr>
          <p:cNvSpPr/>
          <p:nvPr userDrawn="1"/>
        </p:nvSpPr>
        <p:spPr>
          <a:xfrm>
            <a:off x="9013789" y="0"/>
            <a:ext cx="3178211" cy="6858000"/>
          </a:xfrm>
          <a:prstGeom prst="rect">
            <a:avLst/>
          </a:prstGeom>
          <a:solidFill>
            <a:schemeClr val="bg1">
              <a:lumMod val="95000"/>
              <a:alpha val="85000"/>
            </a:schemeClr>
          </a:solidFill>
          <a:ln w="3175">
            <a:noFill/>
            <a:miter lim="400000"/>
          </a:ln>
          <a:effectLst/>
        </p:spPr>
        <p:txBody>
          <a:bodyPr lIns="457200" tIns="0" rIns="457200" bIns="91440" anchor="ctr"/>
          <a:lstStyle/>
          <a:p>
            <a:pPr>
              <a:defRPr sz="2000">
                <a:solidFill>
                  <a:srgbClr val="FFFFFF"/>
                </a:solidFill>
              </a:defRPr>
            </a:pPr>
            <a:endParaRPr lang="en-US" sz="1750" spc="-50">
              <a:solidFill>
                <a:schemeClr val="tx1">
                  <a:lumMod val="65000"/>
                  <a:lumOff val="35000"/>
                </a:schemeClr>
              </a:solidFill>
              <a:latin typeface="Arial" panose="020B0604020202020204" pitchFamily="34" charset="0"/>
              <a:cs typeface="Arial" panose="020B0604020202020204" pitchFamily="34" charset="0"/>
            </a:endParaRPr>
          </a:p>
        </p:txBody>
      </p:sp>
      <p:graphicFrame>
        <p:nvGraphicFramePr>
          <p:cNvPr id="4" name="Objet 3" hidden="1">
            <a:extLst>
              <a:ext uri="{FF2B5EF4-FFF2-40B4-BE49-F238E27FC236}">
                <a16:creationId xmlns:a16="http://schemas.microsoft.com/office/drawing/2014/main" id="{5CF9A8CD-44E6-43DE-97D8-919ABD05CE10}"/>
              </a:ext>
            </a:extLst>
          </p:cNvPr>
          <p:cNvGraphicFramePr>
            <a:graphicFrameLocks noChangeAspect="1"/>
          </p:cNvGraphicFramePr>
          <p:nvPr userDrawn="1">
            <p:custDataLst>
              <p:tags r:id="rId1"/>
            </p:custDataLst>
            <p:extLst>
              <p:ext uri="{D42A27DB-BD31-4B8C-83A1-F6EECF244321}">
                <p14:modId xmlns:p14="http://schemas.microsoft.com/office/powerpoint/2010/main" val="283522282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532" imgH="530" progId="TCLayout.ActiveDocument.1">
                  <p:embed/>
                </p:oleObj>
              </mc:Choice>
              <mc:Fallback>
                <p:oleObj name="Diapositive think-cell" r:id="rId4" imgW="532" imgH="530" progId="TCLayout.ActiveDocument.1">
                  <p:embed/>
                  <p:pic>
                    <p:nvPicPr>
                      <p:cNvPr id="4" name="Objet 3" hidden="1">
                        <a:extLst>
                          <a:ext uri="{FF2B5EF4-FFF2-40B4-BE49-F238E27FC236}">
                            <a16:creationId xmlns:a16="http://schemas.microsoft.com/office/drawing/2014/main" id="{5CF9A8CD-44E6-43DE-97D8-919ABD05CE1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7C1DD757-038C-457E-9D36-3DDC777DAD6B}"/>
              </a:ext>
            </a:extLst>
          </p:cNvPr>
          <p:cNvSpPr/>
          <p:nvPr userDrawn="1">
            <p:custDataLst>
              <p:tags r:id="rId2"/>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a:latin typeface="Arial Black" panose="020B0A04020102020204" pitchFamily="34" charset="0"/>
              <a:ea typeface="+mj-ea"/>
              <a:cs typeface="+mj-cs"/>
              <a:sym typeface="Arial Black" panose="020B0A04020102020204" pitchFamily="34" charset="0"/>
            </a:endParaRPr>
          </a:p>
        </p:txBody>
      </p:sp>
      <p:sp>
        <p:nvSpPr>
          <p:cNvPr id="3" name="Content Placeholder 2">
            <a:extLst>
              <a:ext uri="{FF2B5EF4-FFF2-40B4-BE49-F238E27FC236}">
                <a16:creationId xmlns:a16="http://schemas.microsoft.com/office/drawing/2014/main" id="{1703231E-4063-4D72-A4F3-5BF19050C303}"/>
              </a:ext>
            </a:extLst>
          </p:cNvPr>
          <p:cNvSpPr>
            <a:spLocks noGrp="1"/>
          </p:cNvSpPr>
          <p:nvPr>
            <p:ph idx="1" hasCustomPrompt="1"/>
          </p:nvPr>
        </p:nvSpPr>
        <p:spPr>
          <a:xfrm>
            <a:off x="404786" y="1808820"/>
            <a:ext cx="7584906" cy="3868080"/>
          </a:xfrm>
        </p:spPr>
        <p:txBody>
          <a:bodyPr>
            <a:noAutofit/>
          </a:bodyPr>
          <a:lstStyle>
            <a:lvl1pPr>
              <a:spcBef>
                <a:spcPts val="1800"/>
              </a:spcBef>
              <a:defRPr sz="1600">
                <a:solidFill>
                  <a:schemeClr val="tx1">
                    <a:lumMod val="65000"/>
                    <a:lumOff val="35000"/>
                  </a:schemeClr>
                </a:solidFill>
              </a:defRPr>
            </a:lvl1pPr>
            <a:lvl2pPr marL="444500" indent="-311150">
              <a:buClrTx/>
              <a:buSzPct val="100000"/>
              <a:buFont typeface="Arial" panose="020B0604020202020204" pitchFamily="34" charset="0"/>
              <a:buChar char="•"/>
              <a:tabLst/>
              <a:defRPr sz="1600">
                <a:solidFill>
                  <a:schemeClr val="tx1">
                    <a:lumMod val="65000"/>
                    <a:lumOff val="35000"/>
                  </a:schemeClr>
                </a:solidFill>
              </a:defRPr>
            </a:lvl2pPr>
            <a:lvl3pPr>
              <a:defRPr sz="1400">
                <a:solidFill>
                  <a:schemeClr val="tx1">
                    <a:lumMod val="65000"/>
                    <a:lumOff val="35000"/>
                  </a:schemeClr>
                </a:solidFill>
              </a:defRPr>
            </a:lvl3pPr>
            <a:lvl4pPr>
              <a:defRPr>
                <a:solidFill>
                  <a:schemeClr val="bg2"/>
                </a:solidFill>
              </a:defRPr>
            </a:lvl4pPr>
            <a:lvl5pPr>
              <a:defRPr>
                <a:solidFill>
                  <a:schemeClr val="bg2"/>
                </a:solidFill>
              </a:defRPr>
            </a:lvl5pPr>
          </a:lstStyle>
          <a:p>
            <a:r>
              <a:rPr lang="en-GB"/>
              <a:t>Your text here</a:t>
            </a:r>
          </a:p>
          <a:p>
            <a:pPr lvl="1"/>
            <a:r>
              <a:rPr lang="en-GB"/>
              <a:t>Text level 1</a:t>
            </a:r>
          </a:p>
          <a:p>
            <a:pPr lvl="2"/>
            <a:r>
              <a:rPr lang="en-GB"/>
              <a:t>Text level 2</a:t>
            </a:r>
          </a:p>
        </p:txBody>
      </p:sp>
      <p:sp>
        <p:nvSpPr>
          <p:cNvPr id="6" name="Text Placeholder 5">
            <a:extLst>
              <a:ext uri="{FF2B5EF4-FFF2-40B4-BE49-F238E27FC236}">
                <a16:creationId xmlns:a16="http://schemas.microsoft.com/office/drawing/2014/main" id="{77735C07-2264-401E-9223-98C1CA429B7F}"/>
              </a:ext>
            </a:extLst>
          </p:cNvPr>
          <p:cNvSpPr>
            <a:spLocks noGrp="1"/>
          </p:cNvSpPr>
          <p:nvPr>
            <p:ph type="body" sz="quarter" idx="15" hasCustomPrompt="1"/>
          </p:nvPr>
        </p:nvSpPr>
        <p:spPr>
          <a:xfrm>
            <a:off x="404786" y="1368596"/>
            <a:ext cx="7584906" cy="353943"/>
          </a:xfrm>
          <a:noFill/>
        </p:spPr>
        <p:txBody>
          <a:bodyPr wrap="square" lIns="72000" rIns="72000" bIns="0">
            <a:spAutoFit/>
          </a:bodyPr>
          <a:lstStyle>
            <a:lvl1pPr marL="0" indent="0">
              <a:buNone/>
              <a:defRPr sz="2000">
                <a:solidFill>
                  <a:schemeClr val="tx1">
                    <a:lumMod val="65000"/>
                    <a:lumOff val="35000"/>
                  </a:schemeClr>
                </a:solidFill>
              </a:defRPr>
            </a:lvl1pPr>
          </a:lstStyle>
          <a:p>
            <a:pPr lvl="0"/>
            <a:r>
              <a:rPr lang="en-GB"/>
              <a:t>Subtitle of the slide</a:t>
            </a:r>
          </a:p>
        </p:txBody>
      </p:sp>
      <p:sp>
        <p:nvSpPr>
          <p:cNvPr id="7" name="Espace réservé du numéro de diapositive 6">
            <a:extLst>
              <a:ext uri="{FF2B5EF4-FFF2-40B4-BE49-F238E27FC236}">
                <a16:creationId xmlns:a16="http://schemas.microsoft.com/office/drawing/2014/main" id="{6426E006-4F5B-402C-916F-29E383EE0863}"/>
              </a:ext>
            </a:extLst>
          </p:cNvPr>
          <p:cNvSpPr>
            <a:spLocks noGrp="1"/>
          </p:cNvSpPr>
          <p:nvPr>
            <p:ph type="sldNum" sz="quarter" idx="18"/>
          </p:nvPr>
        </p:nvSpPr>
        <p:spPr/>
        <p:txBody>
          <a:bodyPr/>
          <a:lstStyle/>
          <a:p>
            <a:fld id="{D61AABEC-672F-4B68-B914-690DA978312C}" type="slidenum">
              <a:rPr lang="en-GB" smtClean="0"/>
              <a:pPr/>
              <a:t>‹#›</a:t>
            </a:fld>
            <a:r>
              <a:rPr lang="en-GB"/>
              <a:t> ‒ </a:t>
            </a:r>
          </a:p>
        </p:txBody>
      </p:sp>
      <p:sp>
        <p:nvSpPr>
          <p:cNvPr id="5" name="Footer Placeholder 4">
            <a:extLst>
              <a:ext uri="{FF2B5EF4-FFF2-40B4-BE49-F238E27FC236}">
                <a16:creationId xmlns:a16="http://schemas.microsoft.com/office/drawing/2014/main" id="{3C98C063-0943-5C47-87BE-EF3F5E1255CA}"/>
              </a:ext>
            </a:extLst>
          </p:cNvPr>
          <p:cNvSpPr>
            <a:spLocks noGrp="1"/>
          </p:cNvSpPr>
          <p:nvPr>
            <p:ph type="ftr" sz="quarter" idx="19"/>
          </p:nvPr>
        </p:nvSpPr>
        <p:spPr/>
        <p:txBody>
          <a:bodyPr/>
          <a:lstStyle/>
          <a:p>
            <a:endParaRPr lang="en-US"/>
          </a:p>
        </p:txBody>
      </p:sp>
      <p:sp>
        <p:nvSpPr>
          <p:cNvPr id="9" name="Titre 7">
            <a:extLst>
              <a:ext uri="{FF2B5EF4-FFF2-40B4-BE49-F238E27FC236}">
                <a16:creationId xmlns:a16="http://schemas.microsoft.com/office/drawing/2014/main" id="{263FFAAA-2E77-9B4F-80E2-0AF3846B1F55}"/>
              </a:ext>
            </a:extLst>
          </p:cNvPr>
          <p:cNvSpPr>
            <a:spLocks noGrp="1"/>
          </p:cNvSpPr>
          <p:nvPr>
            <p:ph type="title" hasCustomPrompt="1"/>
          </p:nvPr>
        </p:nvSpPr>
        <p:spPr>
          <a:xfrm>
            <a:off x="404786" y="595208"/>
            <a:ext cx="11382428" cy="452432"/>
          </a:xfrm>
        </p:spPr>
        <p:txBody>
          <a:bodyPr/>
          <a:lstStyle>
            <a:lvl1pPr>
              <a:defRPr sz="2600" b="1" cap="none" spc="0">
                <a:solidFill>
                  <a:schemeClr val="tx1">
                    <a:lumMod val="65000"/>
                    <a:lumOff val="35000"/>
                  </a:schemeClr>
                </a:solidFill>
              </a:defRPr>
            </a:lvl1pPr>
          </a:lstStyle>
          <a:p>
            <a:r>
              <a:rPr lang="en-US" spc="-50"/>
              <a:t>Title of the slide</a:t>
            </a:r>
          </a:p>
        </p:txBody>
      </p:sp>
      <p:sp>
        <p:nvSpPr>
          <p:cNvPr id="10" name="Text Placeholder 10">
            <a:extLst>
              <a:ext uri="{FF2B5EF4-FFF2-40B4-BE49-F238E27FC236}">
                <a16:creationId xmlns:a16="http://schemas.microsoft.com/office/drawing/2014/main" id="{21119640-09C6-EE41-8B6C-AD50400F1CD4}"/>
              </a:ext>
            </a:extLst>
          </p:cNvPr>
          <p:cNvSpPr>
            <a:spLocks noGrp="1"/>
          </p:cNvSpPr>
          <p:nvPr>
            <p:ph type="body" sz="quarter" idx="22" hasCustomPrompt="1"/>
          </p:nvPr>
        </p:nvSpPr>
        <p:spPr>
          <a:xfrm>
            <a:off x="383074" y="338534"/>
            <a:ext cx="8986837" cy="365126"/>
          </a:xfrm>
        </p:spPr>
        <p:txBody>
          <a:bodyPr/>
          <a:lstStyle>
            <a:lvl1pPr>
              <a:defRPr sz="1200" spc="600" baseline="0"/>
            </a:lvl1pPr>
          </a:lstStyle>
          <a:p>
            <a:pPr lvl="0"/>
            <a:r>
              <a:rPr lang="en-US"/>
              <a:t>SUBTITLE OF THE SLIDE</a:t>
            </a:r>
          </a:p>
        </p:txBody>
      </p:sp>
      <p:grpSp>
        <p:nvGrpSpPr>
          <p:cNvPr id="12" name="Group 11">
            <a:extLst>
              <a:ext uri="{FF2B5EF4-FFF2-40B4-BE49-F238E27FC236}">
                <a16:creationId xmlns:a16="http://schemas.microsoft.com/office/drawing/2014/main" id="{7C9BC75A-2E89-E144-8DF4-60A2A5A9CA08}"/>
              </a:ext>
            </a:extLst>
          </p:cNvPr>
          <p:cNvGrpSpPr/>
          <p:nvPr userDrawn="1"/>
        </p:nvGrpSpPr>
        <p:grpSpPr>
          <a:xfrm>
            <a:off x="11364899" y="6200776"/>
            <a:ext cx="432372" cy="394468"/>
            <a:chOff x="11309880" y="6178130"/>
            <a:chExt cx="490427" cy="447433"/>
          </a:xfrm>
        </p:grpSpPr>
        <p:sp>
          <p:nvSpPr>
            <p:cNvPr id="13" name="Freeform: Shape 6">
              <a:extLst>
                <a:ext uri="{FF2B5EF4-FFF2-40B4-BE49-F238E27FC236}">
                  <a16:creationId xmlns:a16="http://schemas.microsoft.com/office/drawing/2014/main" id="{A2FF9AAA-6763-0E47-BA57-7387797938F6}"/>
                </a:ext>
              </a:extLst>
            </p:cNvPr>
            <p:cNvSpPr/>
            <p:nvPr/>
          </p:nvSpPr>
          <p:spPr>
            <a:xfrm>
              <a:off x="11309880" y="6178130"/>
              <a:ext cx="490427" cy="447424"/>
            </a:xfrm>
            <a:custGeom>
              <a:avLst/>
              <a:gdLst>
                <a:gd name="connsiteX0" fmla="*/ 686 w 490426"/>
                <a:gd name="connsiteY0" fmla="*/ 447378 h 447424"/>
                <a:gd name="connsiteX1" fmla="*/ 686 w 490426"/>
                <a:gd name="connsiteY1" fmla="*/ 686 h 447424"/>
                <a:gd name="connsiteX2" fmla="*/ 479355 w 490426"/>
                <a:gd name="connsiteY2" fmla="*/ 686 h 447424"/>
                <a:gd name="connsiteX3" fmla="*/ 431511 w 490426"/>
                <a:gd name="connsiteY3" fmla="*/ 447378 h 447424"/>
                <a:gd name="connsiteX4" fmla="*/ 686 w 490426"/>
                <a:gd name="connsiteY4" fmla="*/ 447378 h 4474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426" h="447424">
                  <a:moveTo>
                    <a:pt x="686" y="447378"/>
                  </a:moveTo>
                  <a:lnTo>
                    <a:pt x="686" y="686"/>
                  </a:lnTo>
                  <a:lnTo>
                    <a:pt x="479355" y="686"/>
                  </a:lnTo>
                  <a:cubicBezTo>
                    <a:pt x="500885" y="149663"/>
                    <a:pt x="492440" y="291009"/>
                    <a:pt x="431511" y="447378"/>
                  </a:cubicBezTo>
                  <a:lnTo>
                    <a:pt x="686" y="447378"/>
                  </a:lnTo>
                  <a:close/>
                </a:path>
              </a:pathLst>
            </a:custGeom>
            <a:solidFill>
              <a:srgbClr val="009D9C"/>
            </a:solidFill>
            <a:ln w="9525" cap="flat">
              <a:noFill/>
              <a:prstDash val="solid"/>
              <a:miter/>
            </a:ln>
          </p:spPr>
          <p:txBody>
            <a:bodyPr rtlCol="0" anchor="ctr"/>
            <a:lstStyle/>
            <a:p>
              <a:endParaRPr lang="en-US"/>
            </a:p>
          </p:txBody>
        </p:sp>
        <p:sp>
          <p:nvSpPr>
            <p:cNvPr id="14" name="Freeform: Shape 8">
              <a:extLst>
                <a:ext uri="{FF2B5EF4-FFF2-40B4-BE49-F238E27FC236}">
                  <a16:creationId xmlns:a16="http://schemas.microsoft.com/office/drawing/2014/main" id="{8B4DC13D-CFF4-FB47-BDD7-455586143CE9}"/>
                </a:ext>
              </a:extLst>
            </p:cNvPr>
            <p:cNvSpPr/>
            <p:nvPr/>
          </p:nvSpPr>
          <p:spPr>
            <a:xfrm>
              <a:off x="11502079" y="6341710"/>
              <a:ext cx="10980" cy="8235"/>
            </a:xfrm>
            <a:custGeom>
              <a:avLst/>
              <a:gdLst>
                <a:gd name="connsiteX0" fmla="*/ 2708 w 10979"/>
                <a:gd name="connsiteY0" fmla="*/ 5920 h 8234"/>
                <a:gd name="connsiteX1" fmla="*/ 686 w 10979"/>
                <a:gd name="connsiteY1" fmla="*/ 7640 h 8234"/>
                <a:gd name="connsiteX2" fmla="*/ 10943 w 10979"/>
                <a:gd name="connsiteY2" fmla="*/ 3532 h 8234"/>
                <a:gd name="connsiteX3" fmla="*/ 11172 w 10979"/>
                <a:gd name="connsiteY3" fmla="*/ 686 h 8234"/>
                <a:gd name="connsiteX4" fmla="*/ 2708 w 10979"/>
                <a:gd name="connsiteY4" fmla="*/ 5920 h 82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79" h="8234">
                  <a:moveTo>
                    <a:pt x="2708" y="5920"/>
                  </a:moveTo>
                  <a:lnTo>
                    <a:pt x="686" y="7640"/>
                  </a:lnTo>
                  <a:cubicBezTo>
                    <a:pt x="5133" y="9241"/>
                    <a:pt x="9973" y="6167"/>
                    <a:pt x="10943" y="3532"/>
                  </a:cubicBezTo>
                  <a:lnTo>
                    <a:pt x="11172" y="686"/>
                  </a:lnTo>
                  <a:cubicBezTo>
                    <a:pt x="7640" y="1482"/>
                    <a:pt x="4154" y="3221"/>
                    <a:pt x="2708" y="5920"/>
                  </a:cubicBezTo>
                </a:path>
              </a:pathLst>
            </a:custGeom>
            <a:solidFill>
              <a:srgbClr val="2F469C"/>
            </a:solidFill>
            <a:ln w="9525" cap="flat">
              <a:noFill/>
              <a:prstDash val="solid"/>
              <a:miter/>
            </a:ln>
          </p:spPr>
          <p:txBody>
            <a:bodyPr rtlCol="0" anchor="ctr"/>
            <a:lstStyle/>
            <a:p>
              <a:endParaRPr lang="en-US"/>
            </a:p>
          </p:txBody>
        </p:sp>
        <p:sp>
          <p:nvSpPr>
            <p:cNvPr id="15" name="Freeform: Shape 11">
              <a:extLst>
                <a:ext uri="{FF2B5EF4-FFF2-40B4-BE49-F238E27FC236}">
                  <a16:creationId xmlns:a16="http://schemas.microsoft.com/office/drawing/2014/main" id="{A3168926-AB7D-9C48-BC34-9057D30E70F9}"/>
                </a:ext>
              </a:extLst>
            </p:cNvPr>
            <p:cNvSpPr/>
            <p:nvPr/>
          </p:nvSpPr>
          <p:spPr>
            <a:xfrm>
              <a:off x="11524752" y="6360604"/>
              <a:ext cx="9150" cy="9150"/>
            </a:xfrm>
            <a:custGeom>
              <a:avLst/>
              <a:gdLst>
                <a:gd name="connsiteX0" fmla="*/ 4200 w 9149"/>
                <a:gd name="connsiteY0" fmla="*/ 906 h 9149"/>
                <a:gd name="connsiteX1" fmla="*/ 686 w 9149"/>
                <a:gd name="connsiteY1" fmla="*/ 686 h 9149"/>
                <a:gd name="connsiteX2" fmla="*/ 4950 w 9149"/>
                <a:gd name="connsiteY2" fmla="*/ 8281 h 9149"/>
                <a:gd name="connsiteX3" fmla="*/ 7576 w 9149"/>
                <a:gd name="connsiteY3" fmla="*/ 8866 h 9149"/>
                <a:gd name="connsiteX4" fmla="*/ 4200 w 9149"/>
                <a:gd name="connsiteY4" fmla="*/ 906 h 9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9" h="9149">
                  <a:moveTo>
                    <a:pt x="4200" y="906"/>
                  </a:moveTo>
                  <a:lnTo>
                    <a:pt x="686" y="686"/>
                  </a:lnTo>
                  <a:cubicBezTo>
                    <a:pt x="695" y="3779"/>
                    <a:pt x="1674" y="6286"/>
                    <a:pt x="4950" y="8281"/>
                  </a:cubicBezTo>
                  <a:lnTo>
                    <a:pt x="7576" y="8866"/>
                  </a:lnTo>
                  <a:cubicBezTo>
                    <a:pt x="11172" y="5792"/>
                    <a:pt x="6377" y="2653"/>
                    <a:pt x="4200" y="906"/>
                  </a:cubicBezTo>
                </a:path>
              </a:pathLst>
            </a:custGeom>
            <a:solidFill>
              <a:srgbClr val="2F469C"/>
            </a:solidFill>
            <a:ln w="9525" cap="flat">
              <a:noFill/>
              <a:prstDash val="solid"/>
              <a:miter/>
            </a:ln>
          </p:spPr>
          <p:txBody>
            <a:bodyPr rtlCol="0" anchor="ctr"/>
            <a:lstStyle/>
            <a:p>
              <a:endParaRPr lang="en-US"/>
            </a:p>
          </p:txBody>
        </p:sp>
        <p:sp>
          <p:nvSpPr>
            <p:cNvPr id="16" name="Freeform: Shape 12">
              <a:extLst>
                <a:ext uri="{FF2B5EF4-FFF2-40B4-BE49-F238E27FC236}">
                  <a16:creationId xmlns:a16="http://schemas.microsoft.com/office/drawing/2014/main" id="{2170D28D-97BE-444C-BC99-431DF108A9E9}"/>
                </a:ext>
              </a:extLst>
            </p:cNvPr>
            <p:cNvSpPr/>
            <p:nvPr/>
          </p:nvSpPr>
          <p:spPr>
            <a:xfrm>
              <a:off x="11490340" y="6281696"/>
              <a:ext cx="13725" cy="10065"/>
            </a:xfrm>
            <a:custGeom>
              <a:avLst/>
              <a:gdLst>
                <a:gd name="connsiteX0" fmla="*/ 3303 w 13724"/>
                <a:gd name="connsiteY0" fmla="*/ 7100 h 10064"/>
                <a:gd name="connsiteX1" fmla="*/ 686 w 13724"/>
                <a:gd name="connsiteY1" fmla="*/ 8958 h 10064"/>
                <a:gd name="connsiteX2" fmla="*/ 12325 w 13724"/>
                <a:gd name="connsiteY2" fmla="*/ 4191 h 10064"/>
                <a:gd name="connsiteX3" fmla="*/ 13194 w 13724"/>
                <a:gd name="connsiteY3" fmla="*/ 686 h 10064"/>
                <a:gd name="connsiteX4" fmla="*/ 3303 w 13724"/>
                <a:gd name="connsiteY4" fmla="*/ 7100 h 100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24" h="10064">
                  <a:moveTo>
                    <a:pt x="3303" y="7100"/>
                  </a:moveTo>
                  <a:lnTo>
                    <a:pt x="686" y="8958"/>
                  </a:lnTo>
                  <a:cubicBezTo>
                    <a:pt x="6030" y="10870"/>
                    <a:pt x="10403" y="8034"/>
                    <a:pt x="12325" y="4191"/>
                  </a:cubicBezTo>
                  <a:lnTo>
                    <a:pt x="13194" y="686"/>
                  </a:lnTo>
                  <a:cubicBezTo>
                    <a:pt x="8948" y="1629"/>
                    <a:pt x="5673" y="1601"/>
                    <a:pt x="3303" y="7100"/>
                  </a:cubicBezTo>
                </a:path>
              </a:pathLst>
            </a:custGeom>
            <a:solidFill>
              <a:srgbClr val="2F469C"/>
            </a:solidFill>
            <a:ln w="9525" cap="flat">
              <a:noFill/>
              <a:prstDash val="solid"/>
              <a:miter/>
            </a:ln>
          </p:spPr>
          <p:txBody>
            <a:bodyPr rtlCol="0" anchor="ctr"/>
            <a:lstStyle/>
            <a:p>
              <a:endParaRPr lang="en-US"/>
            </a:p>
          </p:txBody>
        </p:sp>
        <p:sp>
          <p:nvSpPr>
            <p:cNvPr id="17" name="Freeform: Shape 13">
              <a:extLst>
                <a:ext uri="{FF2B5EF4-FFF2-40B4-BE49-F238E27FC236}">
                  <a16:creationId xmlns:a16="http://schemas.microsoft.com/office/drawing/2014/main" id="{D4329D47-D30B-964E-AE3F-04BF23437698}"/>
                </a:ext>
              </a:extLst>
            </p:cNvPr>
            <p:cNvSpPr/>
            <p:nvPr/>
          </p:nvSpPr>
          <p:spPr>
            <a:xfrm>
              <a:off x="11483340" y="6302842"/>
              <a:ext cx="10980" cy="9150"/>
            </a:xfrm>
            <a:custGeom>
              <a:avLst/>
              <a:gdLst>
                <a:gd name="connsiteX0" fmla="*/ 10577 w 10979"/>
                <a:gd name="connsiteY0" fmla="*/ 3568 h 9149"/>
                <a:gd name="connsiteX1" fmla="*/ 9799 w 10979"/>
                <a:gd name="connsiteY1" fmla="*/ 686 h 9149"/>
                <a:gd name="connsiteX2" fmla="*/ 686 w 10979"/>
                <a:gd name="connsiteY2" fmla="*/ 6441 h 9149"/>
                <a:gd name="connsiteX3" fmla="*/ 686 w 10979"/>
                <a:gd name="connsiteY3" fmla="*/ 8720 h 9149"/>
                <a:gd name="connsiteX4" fmla="*/ 10577 w 10979"/>
                <a:gd name="connsiteY4" fmla="*/ 3568 h 9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79" h="9149">
                  <a:moveTo>
                    <a:pt x="10577" y="3568"/>
                  </a:moveTo>
                  <a:lnTo>
                    <a:pt x="9799" y="686"/>
                  </a:lnTo>
                  <a:cubicBezTo>
                    <a:pt x="5554" y="1638"/>
                    <a:pt x="2416" y="3202"/>
                    <a:pt x="686" y="6441"/>
                  </a:cubicBezTo>
                  <a:lnTo>
                    <a:pt x="686" y="8720"/>
                  </a:lnTo>
                  <a:cubicBezTo>
                    <a:pt x="6021" y="10623"/>
                    <a:pt x="8857" y="5838"/>
                    <a:pt x="10577" y="3568"/>
                  </a:cubicBezTo>
                </a:path>
              </a:pathLst>
            </a:custGeom>
            <a:solidFill>
              <a:srgbClr val="2F469C"/>
            </a:solidFill>
            <a:ln w="9525" cap="flat">
              <a:noFill/>
              <a:prstDash val="solid"/>
              <a:miter/>
            </a:ln>
          </p:spPr>
          <p:txBody>
            <a:bodyPr rtlCol="0" anchor="ctr"/>
            <a:lstStyle/>
            <a:p>
              <a:endParaRPr lang="en-US"/>
            </a:p>
          </p:txBody>
        </p:sp>
        <p:sp>
          <p:nvSpPr>
            <p:cNvPr id="18" name="Freeform: Shape 14">
              <a:extLst>
                <a:ext uri="{FF2B5EF4-FFF2-40B4-BE49-F238E27FC236}">
                  <a16:creationId xmlns:a16="http://schemas.microsoft.com/office/drawing/2014/main" id="{4AB43BC4-0FFB-7C4D-A29E-942C9D8021BE}"/>
                </a:ext>
              </a:extLst>
            </p:cNvPr>
            <p:cNvSpPr/>
            <p:nvPr/>
          </p:nvSpPr>
          <p:spPr>
            <a:xfrm>
              <a:off x="11480056" y="6325904"/>
              <a:ext cx="12810" cy="8235"/>
            </a:xfrm>
            <a:custGeom>
              <a:avLst/>
              <a:gdLst>
                <a:gd name="connsiteX0" fmla="*/ 686 w 12809"/>
                <a:gd name="connsiteY0" fmla="*/ 6492 h 8234"/>
                <a:gd name="connsiteX1" fmla="*/ 2443 w 12809"/>
                <a:gd name="connsiteY1" fmla="*/ 7544 h 8234"/>
                <a:gd name="connsiteX2" fmla="*/ 10120 w 12809"/>
                <a:gd name="connsiteY2" fmla="*/ 2832 h 8234"/>
                <a:gd name="connsiteX3" fmla="*/ 12370 w 12809"/>
                <a:gd name="connsiteY3" fmla="*/ 864 h 8234"/>
                <a:gd name="connsiteX4" fmla="*/ 686 w 12809"/>
                <a:gd name="connsiteY4" fmla="*/ 6492 h 82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09" h="8234">
                  <a:moveTo>
                    <a:pt x="686" y="6492"/>
                  </a:moveTo>
                  <a:lnTo>
                    <a:pt x="2443" y="7544"/>
                  </a:lnTo>
                  <a:cubicBezTo>
                    <a:pt x="8290" y="9456"/>
                    <a:pt x="8674" y="4735"/>
                    <a:pt x="10120" y="2832"/>
                  </a:cubicBezTo>
                  <a:lnTo>
                    <a:pt x="12370" y="864"/>
                  </a:lnTo>
                  <a:cubicBezTo>
                    <a:pt x="6954" y="-206"/>
                    <a:pt x="2123" y="3783"/>
                    <a:pt x="686" y="6492"/>
                  </a:cubicBezTo>
                </a:path>
              </a:pathLst>
            </a:custGeom>
            <a:solidFill>
              <a:srgbClr val="2F469C"/>
            </a:solidFill>
            <a:ln w="9525" cap="flat">
              <a:noFill/>
              <a:prstDash val="solid"/>
              <a:miter/>
            </a:ln>
          </p:spPr>
          <p:txBody>
            <a:bodyPr rtlCol="0" anchor="ctr"/>
            <a:lstStyle/>
            <a:p>
              <a:endParaRPr lang="en-US"/>
            </a:p>
          </p:txBody>
        </p:sp>
        <p:sp>
          <p:nvSpPr>
            <p:cNvPr id="19" name="Freeform: Shape 15">
              <a:extLst>
                <a:ext uri="{FF2B5EF4-FFF2-40B4-BE49-F238E27FC236}">
                  <a16:creationId xmlns:a16="http://schemas.microsoft.com/office/drawing/2014/main" id="{4D74BEBF-258C-2E43-AE23-D6F4987C2DD0}"/>
                </a:ext>
              </a:extLst>
            </p:cNvPr>
            <p:cNvSpPr/>
            <p:nvPr/>
          </p:nvSpPr>
          <p:spPr>
            <a:xfrm>
              <a:off x="11512418" y="6248710"/>
              <a:ext cx="12810" cy="8235"/>
            </a:xfrm>
            <a:custGeom>
              <a:avLst/>
              <a:gdLst>
                <a:gd name="connsiteX0" fmla="*/ 2791 w 12809"/>
                <a:gd name="connsiteY0" fmla="*/ 816 h 8234"/>
                <a:gd name="connsiteX1" fmla="*/ 686 w 12809"/>
                <a:gd name="connsiteY1" fmla="*/ 1822 h 8234"/>
                <a:gd name="connsiteX2" fmla="*/ 11840 w 12809"/>
                <a:gd name="connsiteY2" fmla="*/ 6727 h 8234"/>
                <a:gd name="connsiteX3" fmla="*/ 12151 w 12809"/>
                <a:gd name="connsiteY3" fmla="*/ 3186 h 8234"/>
                <a:gd name="connsiteX4" fmla="*/ 2791 w 12809"/>
                <a:gd name="connsiteY4" fmla="*/ 816 h 82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09" h="8234">
                  <a:moveTo>
                    <a:pt x="2791" y="816"/>
                  </a:moveTo>
                  <a:lnTo>
                    <a:pt x="686" y="1822"/>
                  </a:lnTo>
                  <a:cubicBezTo>
                    <a:pt x="1263" y="5546"/>
                    <a:pt x="9717" y="9700"/>
                    <a:pt x="11840" y="6727"/>
                  </a:cubicBezTo>
                  <a:lnTo>
                    <a:pt x="12151" y="3186"/>
                  </a:lnTo>
                  <a:cubicBezTo>
                    <a:pt x="9388" y="1310"/>
                    <a:pt x="6551" y="313"/>
                    <a:pt x="2791" y="816"/>
                  </a:cubicBezTo>
                </a:path>
              </a:pathLst>
            </a:custGeom>
            <a:solidFill>
              <a:srgbClr val="2F469C"/>
            </a:solidFill>
            <a:ln w="9525" cap="flat">
              <a:noFill/>
              <a:prstDash val="solid"/>
              <a:miter/>
            </a:ln>
          </p:spPr>
          <p:txBody>
            <a:bodyPr rtlCol="0" anchor="ctr"/>
            <a:lstStyle/>
            <a:p>
              <a:endParaRPr lang="en-US"/>
            </a:p>
          </p:txBody>
        </p:sp>
        <p:sp>
          <p:nvSpPr>
            <p:cNvPr id="20" name="Freeform: Shape 16">
              <a:extLst>
                <a:ext uri="{FF2B5EF4-FFF2-40B4-BE49-F238E27FC236}">
                  <a16:creationId xmlns:a16="http://schemas.microsoft.com/office/drawing/2014/main" id="{1560B247-55AD-714E-B0FA-6C68F6BB959A}"/>
                </a:ext>
              </a:extLst>
            </p:cNvPr>
            <p:cNvSpPr/>
            <p:nvPr/>
          </p:nvSpPr>
          <p:spPr>
            <a:xfrm>
              <a:off x="11538797" y="6238317"/>
              <a:ext cx="8235" cy="12810"/>
            </a:xfrm>
            <a:custGeom>
              <a:avLst/>
              <a:gdLst>
                <a:gd name="connsiteX0" fmla="*/ 5773 w 8234"/>
                <a:gd name="connsiteY0" fmla="*/ 1674 h 12809"/>
                <a:gd name="connsiteX1" fmla="*/ 2525 w 8234"/>
                <a:gd name="connsiteY1" fmla="*/ 686 h 12809"/>
                <a:gd name="connsiteX2" fmla="*/ 1692 w 8234"/>
                <a:gd name="connsiteY2" fmla="*/ 9324 h 12809"/>
                <a:gd name="connsiteX3" fmla="*/ 3376 w 8234"/>
                <a:gd name="connsiteY3" fmla="*/ 12700 h 12809"/>
                <a:gd name="connsiteX4" fmla="*/ 5773 w 8234"/>
                <a:gd name="connsiteY4" fmla="*/ 1674 h 12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34" h="12809">
                  <a:moveTo>
                    <a:pt x="5773" y="1674"/>
                  </a:moveTo>
                  <a:lnTo>
                    <a:pt x="2525" y="686"/>
                  </a:lnTo>
                  <a:cubicBezTo>
                    <a:pt x="777" y="3157"/>
                    <a:pt x="-147" y="5051"/>
                    <a:pt x="1692" y="9324"/>
                  </a:cubicBezTo>
                  <a:lnTo>
                    <a:pt x="3376" y="12700"/>
                  </a:lnTo>
                  <a:cubicBezTo>
                    <a:pt x="7228" y="8958"/>
                    <a:pt x="11025" y="5408"/>
                    <a:pt x="5773" y="1674"/>
                  </a:cubicBezTo>
                </a:path>
              </a:pathLst>
            </a:custGeom>
            <a:solidFill>
              <a:srgbClr val="2F469C"/>
            </a:solidFill>
            <a:ln w="9525" cap="flat">
              <a:noFill/>
              <a:prstDash val="solid"/>
              <a:miter/>
            </a:ln>
          </p:spPr>
          <p:txBody>
            <a:bodyPr rtlCol="0" anchor="ctr"/>
            <a:lstStyle/>
            <a:p>
              <a:endParaRPr lang="en-US"/>
            </a:p>
          </p:txBody>
        </p:sp>
        <p:sp>
          <p:nvSpPr>
            <p:cNvPr id="21" name="Freeform: Shape 17">
              <a:extLst>
                <a:ext uri="{FF2B5EF4-FFF2-40B4-BE49-F238E27FC236}">
                  <a16:creationId xmlns:a16="http://schemas.microsoft.com/office/drawing/2014/main" id="{1FF76966-3AA9-8E4D-9FFE-D6A4FF10FA21}"/>
                </a:ext>
              </a:extLst>
            </p:cNvPr>
            <p:cNvSpPr/>
            <p:nvPr/>
          </p:nvSpPr>
          <p:spPr>
            <a:xfrm>
              <a:off x="11565505" y="6216148"/>
              <a:ext cx="92412" cy="236064"/>
            </a:xfrm>
            <a:custGeom>
              <a:avLst/>
              <a:gdLst>
                <a:gd name="connsiteX0" fmla="*/ 59144 w 92412"/>
                <a:gd name="connsiteY0" fmla="*/ 101773 h 236064"/>
                <a:gd name="connsiteX1" fmla="*/ 42885 w 92412"/>
                <a:gd name="connsiteY1" fmla="*/ 97628 h 236064"/>
                <a:gd name="connsiteX2" fmla="*/ 62520 w 92412"/>
                <a:gd name="connsiteY2" fmla="*/ 93803 h 236064"/>
                <a:gd name="connsiteX3" fmla="*/ 64561 w 92412"/>
                <a:gd name="connsiteY3" fmla="*/ 97317 h 236064"/>
                <a:gd name="connsiteX4" fmla="*/ 59144 w 92412"/>
                <a:gd name="connsiteY4" fmla="*/ 101773 h 236064"/>
                <a:gd name="connsiteX5" fmla="*/ 83427 w 92412"/>
                <a:gd name="connsiteY5" fmla="*/ 106036 h 236064"/>
                <a:gd name="connsiteX6" fmla="*/ 78578 w 92412"/>
                <a:gd name="connsiteY6" fmla="*/ 87966 h 236064"/>
                <a:gd name="connsiteX7" fmla="*/ 82833 w 92412"/>
                <a:gd name="connsiteY7" fmla="*/ 80746 h 236064"/>
                <a:gd name="connsiteX8" fmla="*/ 81945 w 92412"/>
                <a:gd name="connsiteY8" fmla="*/ 58897 h 236064"/>
                <a:gd name="connsiteX9" fmla="*/ 83775 w 92412"/>
                <a:gd name="connsiteY9" fmla="*/ 57067 h 236064"/>
                <a:gd name="connsiteX10" fmla="*/ 81945 w 92412"/>
                <a:gd name="connsiteY10" fmla="*/ 50735 h 236064"/>
                <a:gd name="connsiteX11" fmla="*/ 80399 w 92412"/>
                <a:gd name="connsiteY11" fmla="*/ 41439 h 236064"/>
                <a:gd name="connsiteX12" fmla="*/ 77160 w 92412"/>
                <a:gd name="connsiteY12" fmla="*/ 34128 h 236064"/>
                <a:gd name="connsiteX13" fmla="*/ 78697 w 92412"/>
                <a:gd name="connsiteY13" fmla="*/ 30843 h 236064"/>
                <a:gd name="connsiteX14" fmla="*/ 73262 w 92412"/>
                <a:gd name="connsiteY14" fmla="*/ 27650 h 236064"/>
                <a:gd name="connsiteX15" fmla="*/ 68477 w 92412"/>
                <a:gd name="connsiteY15" fmla="*/ 24768 h 236064"/>
                <a:gd name="connsiteX16" fmla="*/ 67223 w 92412"/>
                <a:gd name="connsiteY16" fmla="*/ 20486 h 236064"/>
                <a:gd name="connsiteX17" fmla="*/ 63206 w 92412"/>
                <a:gd name="connsiteY17" fmla="*/ 22343 h 236064"/>
                <a:gd name="connsiteX18" fmla="*/ 62346 w 92412"/>
                <a:gd name="connsiteY18" fmla="*/ 17128 h 236064"/>
                <a:gd name="connsiteX19" fmla="*/ 56939 w 92412"/>
                <a:gd name="connsiteY19" fmla="*/ 19315 h 236064"/>
                <a:gd name="connsiteX20" fmla="*/ 53956 w 92412"/>
                <a:gd name="connsiteY20" fmla="*/ 12581 h 236064"/>
                <a:gd name="connsiteX21" fmla="*/ 51046 w 92412"/>
                <a:gd name="connsiteY21" fmla="*/ 13212 h 236064"/>
                <a:gd name="connsiteX22" fmla="*/ 46856 w 92412"/>
                <a:gd name="connsiteY22" fmla="*/ 16524 h 236064"/>
                <a:gd name="connsiteX23" fmla="*/ 46774 w 92412"/>
                <a:gd name="connsiteY23" fmla="*/ 10192 h 236064"/>
                <a:gd name="connsiteX24" fmla="*/ 44788 w 92412"/>
                <a:gd name="connsiteY24" fmla="*/ 9195 h 236064"/>
                <a:gd name="connsiteX25" fmla="*/ 41357 w 92412"/>
                <a:gd name="connsiteY25" fmla="*/ 7612 h 236064"/>
                <a:gd name="connsiteX26" fmla="*/ 36407 w 92412"/>
                <a:gd name="connsiteY26" fmla="*/ 9634 h 236064"/>
                <a:gd name="connsiteX27" fmla="*/ 38484 w 92412"/>
                <a:gd name="connsiteY27" fmla="*/ 3678 h 236064"/>
                <a:gd name="connsiteX28" fmla="*/ 32289 w 92412"/>
                <a:gd name="connsiteY28" fmla="*/ 10870 h 236064"/>
                <a:gd name="connsiteX29" fmla="*/ 28666 w 92412"/>
                <a:gd name="connsiteY29" fmla="*/ 11592 h 236064"/>
                <a:gd name="connsiteX30" fmla="*/ 35108 w 92412"/>
                <a:gd name="connsiteY30" fmla="*/ 2726 h 236064"/>
                <a:gd name="connsiteX31" fmla="*/ 28355 w 92412"/>
                <a:gd name="connsiteY31" fmla="*/ 8921 h 236064"/>
                <a:gd name="connsiteX32" fmla="*/ 23076 w 92412"/>
                <a:gd name="connsiteY32" fmla="*/ 9753 h 236064"/>
                <a:gd name="connsiteX33" fmla="*/ 24796 w 92412"/>
                <a:gd name="connsiteY33" fmla="*/ 2013 h 236064"/>
                <a:gd name="connsiteX34" fmla="*/ 23057 w 92412"/>
                <a:gd name="connsiteY34" fmla="*/ 6038 h 236064"/>
                <a:gd name="connsiteX35" fmla="*/ 22234 w 92412"/>
                <a:gd name="connsiteY35" fmla="*/ 1738 h 236064"/>
                <a:gd name="connsiteX36" fmla="*/ 19141 w 92412"/>
                <a:gd name="connsiteY36" fmla="*/ 11867 h 236064"/>
                <a:gd name="connsiteX37" fmla="*/ 17028 w 92412"/>
                <a:gd name="connsiteY37" fmla="*/ 2150 h 236064"/>
                <a:gd name="connsiteX38" fmla="*/ 11007 w 92412"/>
                <a:gd name="connsiteY38" fmla="*/ 11583 h 236064"/>
                <a:gd name="connsiteX39" fmla="*/ 7988 w 92412"/>
                <a:gd name="connsiteY39" fmla="*/ 12288 h 236064"/>
                <a:gd name="connsiteX40" fmla="*/ 5499 w 92412"/>
                <a:gd name="connsiteY40" fmla="*/ 2699 h 236064"/>
                <a:gd name="connsiteX41" fmla="*/ 1336 w 92412"/>
                <a:gd name="connsiteY41" fmla="*/ 231324 h 236064"/>
                <a:gd name="connsiteX42" fmla="*/ 686 w 92412"/>
                <a:gd name="connsiteY42" fmla="*/ 235359 h 236064"/>
                <a:gd name="connsiteX43" fmla="*/ 21621 w 92412"/>
                <a:gd name="connsiteY43" fmla="*/ 233191 h 236064"/>
                <a:gd name="connsiteX44" fmla="*/ 69181 w 92412"/>
                <a:gd name="connsiteY44" fmla="*/ 235753 h 236064"/>
                <a:gd name="connsiteX45" fmla="*/ 80216 w 92412"/>
                <a:gd name="connsiteY45" fmla="*/ 234051 h 236064"/>
                <a:gd name="connsiteX46" fmla="*/ 55283 w 92412"/>
                <a:gd name="connsiteY46" fmla="*/ 227381 h 236064"/>
                <a:gd name="connsiteX47" fmla="*/ 35959 w 92412"/>
                <a:gd name="connsiteY47" fmla="*/ 212567 h 236064"/>
                <a:gd name="connsiteX48" fmla="*/ 31457 w 92412"/>
                <a:gd name="connsiteY48" fmla="*/ 199959 h 236064"/>
                <a:gd name="connsiteX49" fmla="*/ 31649 w 92412"/>
                <a:gd name="connsiteY49" fmla="*/ 182565 h 236064"/>
                <a:gd name="connsiteX50" fmla="*/ 41476 w 92412"/>
                <a:gd name="connsiteY50" fmla="*/ 178988 h 236064"/>
                <a:gd name="connsiteX51" fmla="*/ 76565 w 92412"/>
                <a:gd name="connsiteY51" fmla="*/ 176792 h 236064"/>
                <a:gd name="connsiteX52" fmla="*/ 79045 w 92412"/>
                <a:gd name="connsiteY52" fmla="*/ 163671 h 236064"/>
                <a:gd name="connsiteX53" fmla="*/ 79639 w 92412"/>
                <a:gd name="connsiteY53" fmla="*/ 155518 h 236064"/>
                <a:gd name="connsiteX54" fmla="*/ 82238 w 92412"/>
                <a:gd name="connsiteY54" fmla="*/ 149132 h 236064"/>
                <a:gd name="connsiteX55" fmla="*/ 77160 w 92412"/>
                <a:gd name="connsiteY55" fmla="*/ 143816 h 236064"/>
                <a:gd name="connsiteX56" fmla="*/ 84836 w 92412"/>
                <a:gd name="connsiteY56" fmla="*/ 137201 h 236064"/>
                <a:gd name="connsiteX57" fmla="*/ 81177 w 92412"/>
                <a:gd name="connsiteY57" fmla="*/ 128929 h 236064"/>
                <a:gd name="connsiteX58" fmla="*/ 91928 w 92412"/>
                <a:gd name="connsiteY58" fmla="*/ 121362 h 236064"/>
                <a:gd name="connsiteX59" fmla="*/ 83427 w 92412"/>
                <a:gd name="connsiteY59" fmla="*/ 106036 h 236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92412" h="236064">
                  <a:moveTo>
                    <a:pt x="59144" y="101773"/>
                  </a:moveTo>
                  <a:cubicBezTo>
                    <a:pt x="52117" y="103365"/>
                    <a:pt x="41494" y="98552"/>
                    <a:pt x="42885" y="97628"/>
                  </a:cubicBezTo>
                  <a:cubicBezTo>
                    <a:pt x="46472" y="95212"/>
                    <a:pt x="54633" y="90976"/>
                    <a:pt x="62520" y="93803"/>
                  </a:cubicBezTo>
                  <a:cubicBezTo>
                    <a:pt x="63865" y="94270"/>
                    <a:pt x="64414" y="95606"/>
                    <a:pt x="64561" y="97317"/>
                  </a:cubicBezTo>
                  <a:cubicBezTo>
                    <a:pt x="64917" y="101324"/>
                    <a:pt x="61678" y="101425"/>
                    <a:pt x="59144" y="101773"/>
                  </a:cubicBezTo>
                  <a:moveTo>
                    <a:pt x="83427" y="106036"/>
                  </a:moveTo>
                  <a:cubicBezTo>
                    <a:pt x="79768" y="101141"/>
                    <a:pt x="72823" y="94453"/>
                    <a:pt x="78578" y="87966"/>
                  </a:cubicBezTo>
                  <a:cubicBezTo>
                    <a:pt x="81588" y="85669"/>
                    <a:pt x="82485" y="83930"/>
                    <a:pt x="82833" y="80746"/>
                  </a:cubicBezTo>
                  <a:cubicBezTo>
                    <a:pt x="84059" y="69730"/>
                    <a:pt x="83491" y="64945"/>
                    <a:pt x="81945" y="58897"/>
                  </a:cubicBezTo>
                  <a:cubicBezTo>
                    <a:pt x="82211" y="58357"/>
                    <a:pt x="83354" y="59034"/>
                    <a:pt x="83775" y="57067"/>
                  </a:cubicBezTo>
                  <a:cubicBezTo>
                    <a:pt x="84919" y="51760"/>
                    <a:pt x="81945" y="50735"/>
                    <a:pt x="81945" y="50735"/>
                  </a:cubicBezTo>
                  <a:cubicBezTo>
                    <a:pt x="84196" y="48768"/>
                    <a:pt x="83986" y="41375"/>
                    <a:pt x="80399" y="41439"/>
                  </a:cubicBezTo>
                  <a:cubicBezTo>
                    <a:pt x="82366" y="38209"/>
                    <a:pt x="80673" y="32994"/>
                    <a:pt x="77160" y="34128"/>
                  </a:cubicBezTo>
                  <a:cubicBezTo>
                    <a:pt x="77160" y="34128"/>
                    <a:pt x="78944" y="33204"/>
                    <a:pt x="78697" y="30843"/>
                  </a:cubicBezTo>
                  <a:cubicBezTo>
                    <a:pt x="78230" y="26150"/>
                    <a:pt x="71524" y="30752"/>
                    <a:pt x="73262" y="27650"/>
                  </a:cubicBezTo>
                  <a:cubicBezTo>
                    <a:pt x="74177" y="26022"/>
                    <a:pt x="70407" y="20477"/>
                    <a:pt x="68477" y="24768"/>
                  </a:cubicBezTo>
                  <a:cubicBezTo>
                    <a:pt x="67342" y="24018"/>
                    <a:pt x="69273" y="21328"/>
                    <a:pt x="67223" y="20486"/>
                  </a:cubicBezTo>
                  <a:cubicBezTo>
                    <a:pt x="66025" y="20541"/>
                    <a:pt x="64762" y="21492"/>
                    <a:pt x="63206" y="22343"/>
                  </a:cubicBezTo>
                  <a:cubicBezTo>
                    <a:pt x="62786" y="20559"/>
                    <a:pt x="64625" y="19626"/>
                    <a:pt x="62346" y="17128"/>
                  </a:cubicBezTo>
                  <a:cubicBezTo>
                    <a:pt x="59272" y="14987"/>
                    <a:pt x="59062" y="18153"/>
                    <a:pt x="56939" y="19315"/>
                  </a:cubicBezTo>
                  <a:cubicBezTo>
                    <a:pt x="53014" y="18427"/>
                    <a:pt x="62301" y="16103"/>
                    <a:pt x="53956" y="12581"/>
                  </a:cubicBezTo>
                  <a:cubicBezTo>
                    <a:pt x="51824" y="17686"/>
                    <a:pt x="51998" y="13907"/>
                    <a:pt x="51046" y="13212"/>
                  </a:cubicBezTo>
                  <a:cubicBezTo>
                    <a:pt x="50479" y="12791"/>
                    <a:pt x="49198" y="14136"/>
                    <a:pt x="46856" y="16524"/>
                  </a:cubicBezTo>
                  <a:cubicBezTo>
                    <a:pt x="48082" y="13148"/>
                    <a:pt x="50891" y="8994"/>
                    <a:pt x="46774" y="10192"/>
                  </a:cubicBezTo>
                  <a:cubicBezTo>
                    <a:pt x="42089" y="12297"/>
                    <a:pt x="44843" y="9543"/>
                    <a:pt x="44788" y="9195"/>
                  </a:cubicBezTo>
                  <a:cubicBezTo>
                    <a:pt x="48841" y="7365"/>
                    <a:pt x="41046" y="3010"/>
                    <a:pt x="41357" y="7612"/>
                  </a:cubicBezTo>
                  <a:cubicBezTo>
                    <a:pt x="41256" y="10741"/>
                    <a:pt x="34504" y="13413"/>
                    <a:pt x="36407" y="9634"/>
                  </a:cubicBezTo>
                  <a:cubicBezTo>
                    <a:pt x="37679" y="4876"/>
                    <a:pt x="43507" y="12150"/>
                    <a:pt x="38484" y="3678"/>
                  </a:cubicBezTo>
                  <a:cubicBezTo>
                    <a:pt x="35355" y="7228"/>
                    <a:pt x="32811" y="9570"/>
                    <a:pt x="32289" y="10870"/>
                  </a:cubicBezTo>
                  <a:cubicBezTo>
                    <a:pt x="29856" y="20605"/>
                    <a:pt x="31201" y="11730"/>
                    <a:pt x="28666" y="11592"/>
                  </a:cubicBezTo>
                  <a:cubicBezTo>
                    <a:pt x="32042" y="9341"/>
                    <a:pt x="36379" y="5325"/>
                    <a:pt x="35108" y="2726"/>
                  </a:cubicBezTo>
                  <a:cubicBezTo>
                    <a:pt x="31448" y="2452"/>
                    <a:pt x="23039" y="8427"/>
                    <a:pt x="28355" y="8921"/>
                  </a:cubicBezTo>
                  <a:cubicBezTo>
                    <a:pt x="27953" y="10815"/>
                    <a:pt x="24869" y="13065"/>
                    <a:pt x="23076" y="9753"/>
                  </a:cubicBezTo>
                  <a:cubicBezTo>
                    <a:pt x="26031" y="8976"/>
                    <a:pt x="31118" y="-943"/>
                    <a:pt x="24796" y="2013"/>
                  </a:cubicBezTo>
                  <a:cubicBezTo>
                    <a:pt x="24192" y="2607"/>
                    <a:pt x="24192" y="4373"/>
                    <a:pt x="23057" y="6038"/>
                  </a:cubicBezTo>
                  <a:cubicBezTo>
                    <a:pt x="21557" y="4684"/>
                    <a:pt x="22755" y="2589"/>
                    <a:pt x="22234" y="1738"/>
                  </a:cubicBezTo>
                  <a:cubicBezTo>
                    <a:pt x="17192" y="-2910"/>
                    <a:pt x="18949" y="9195"/>
                    <a:pt x="19141" y="11867"/>
                  </a:cubicBezTo>
                  <a:cubicBezTo>
                    <a:pt x="12544" y="7786"/>
                    <a:pt x="18739" y="8921"/>
                    <a:pt x="17028" y="2150"/>
                  </a:cubicBezTo>
                  <a:cubicBezTo>
                    <a:pt x="11565" y="3138"/>
                    <a:pt x="10092" y="5462"/>
                    <a:pt x="11007" y="11583"/>
                  </a:cubicBezTo>
                  <a:cubicBezTo>
                    <a:pt x="10266" y="13056"/>
                    <a:pt x="8894" y="16442"/>
                    <a:pt x="7988" y="12288"/>
                  </a:cubicBezTo>
                  <a:cubicBezTo>
                    <a:pt x="10943" y="8417"/>
                    <a:pt x="10659" y="2854"/>
                    <a:pt x="5499" y="2699"/>
                  </a:cubicBezTo>
                  <a:cubicBezTo>
                    <a:pt x="13825" y="78862"/>
                    <a:pt x="13212" y="155839"/>
                    <a:pt x="1336" y="231324"/>
                  </a:cubicBezTo>
                  <a:lnTo>
                    <a:pt x="686" y="235359"/>
                  </a:lnTo>
                  <a:cubicBezTo>
                    <a:pt x="6670" y="235295"/>
                    <a:pt x="15344" y="233511"/>
                    <a:pt x="21621" y="233191"/>
                  </a:cubicBezTo>
                  <a:cubicBezTo>
                    <a:pt x="39673" y="233795"/>
                    <a:pt x="39307" y="236146"/>
                    <a:pt x="69181" y="235753"/>
                  </a:cubicBezTo>
                  <a:cubicBezTo>
                    <a:pt x="76062" y="235076"/>
                    <a:pt x="77992" y="233959"/>
                    <a:pt x="80216" y="234051"/>
                  </a:cubicBezTo>
                  <a:cubicBezTo>
                    <a:pt x="78029" y="224819"/>
                    <a:pt x="62941" y="230052"/>
                    <a:pt x="55283" y="227381"/>
                  </a:cubicBezTo>
                  <a:cubicBezTo>
                    <a:pt x="42308" y="226127"/>
                    <a:pt x="40076" y="218332"/>
                    <a:pt x="35959" y="212567"/>
                  </a:cubicBezTo>
                  <a:cubicBezTo>
                    <a:pt x="34083" y="209347"/>
                    <a:pt x="31384" y="205311"/>
                    <a:pt x="31457" y="199959"/>
                  </a:cubicBezTo>
                  <a:cubicBezTo>
                    <a:pt x="30450" y="193023"/>
                    <a:pt x="31786" y="189354"/>
                    <a:pt x="31649" y="182565"/>
                  </a:cubicBezTo>
                  <a:cubicBezTo>
                    <a:pt x="32244" y="177551"/>
                    <a:pt x="37944" y="178567"/>
                    <a:pt x="41476" y="178988"/>
                  </a:cubicBezTo>
                  <a:cubicBezTo>
                    <a:pt x="52712" y="180104"/>
                    <a:pt x="71597" y="178283"/>
                    <a:pt x="76565" y="176792"/>
                  </a:cubicBezTo>
                  <a:cubicBezTo>
                    <a:pt x="83674" y="174641"/>
                    <a:pt x="83839" y="170240"/>
                    <a:pt x="79045" y="163671"/>
                  </a:cubicBezTo>
                  <a:cubicBezTo>
                    <a:pt x="78020" y="160423"/>
                    <a:pt x="78203" y="158410"/>
                    <a:pt x="79639" y="155518"/>
                  </a:cubicBezTo>
                  <a:cubicBezTo>
                    <a:pt x="81597" y="153322"/>
                    <a:pt x="84123" y="151849"/>
                    <a:pt x="82238" y="149132"/>
                  </a:cubicBezTo>
                  <a:cubicBezTo>
                    <a:pt x="82238" y="149132"/>
                    <a:pt x="65924" y="145710"/>
                    <a:pt x="77160" y="143816"/>
                  </a:cubicBezTo>
                  <a:cubicBezTo>
                    <a:pt x="88661" y="141885"/>
                    <a:pt x="84836" y="137201"/>
                    <a:pt x="84836" y="137201"/>
                  </a:cubicBezTo>
                  <a:cubicBezTo>
                    <a:pt x="84836" y="137201"/>
                    <a:pt x="82942" y="132470"/>
                    <a:pt x="81177" y="128929"/>
                  </a:cubicBezTo>
                  <a:cubicBezTo>
                    <a:pt x="79877" y="126321"/>
                    <a:pt x="90747" y="125498"/>
                    <a:pt x="91928" y="121362"/>
                  </a:cubicBezTo>
                  <a:cubicBezTo>
                    <a:pt x="94526" y="117849"/>
                    <a:pt x="86291" y="109980"/>
                    <a:pt x="83427" y="106036"/>
                  </a:cubicBezTo>
                </a:path>
              </a:pathLst>
            </a:custGeom>
            <a:solidFill>
              <a:srgbClr val="2F469C"/>
            </a:solidFill>
            <a:ln w="9525" cap="flat">
              <a:noFill/>
              <a:prstDash val="solid"/>
              <a:miter/>
            </a:ln>
          </p:spPr>
          <p:txBody>
            <a:bodyPr rtlCol="0" anchor="ctr"/>
            <a:lstStyle/>
            <a:p>
              <a:endParaRPr lang="en-US"/>
            </a:p>
          </p:txBody>
        </p:sp>
        <p:sp>
          <p:nvSpPr>
            <p:cNvPr id="22" name="Freeform: Shape 18">
              <a:extLst>
                <a:ext uri="{FF2B5EF4-FFF2-40B4-BE49-F238E27FC236}">
                  <a16:creationId xmlns:a16="http://schemas.microsoft.com/office/drawing/2014/main" id="{EBF05193-CEF5-9343-9123-12684ACBE4FD}"/>
                </a:ext>
              </a:extLst>
            </p:cNvPr>
            <p:cNvSpPr/>
            <p:nvPr/>
          </p:nvSpPr>
          <p:spPr>
            <a:xfrm>
              <a:off x="11309880" y="6178139"/>
              <a:ext cx="261683" cy="447424"/>
            </a:xfrm>
            <a:custGeom>
              <a:avLst/>
              <a:gdLst>
                <a:gd name="connsiteX0" fmla="*/ 256312 w 261682"/>
                <a:gd name="connsiteY0" fmla="*/ 273395 h 447424"/>
                <a:gd name="connsiteX1" fmla="*/ 208193 w 261682"/>
                <a:gd name="connsiteY1" fmla="*/ 447378 h 447424"/>
                <a:gd name="connsiteX2" fmla="*/ 208166 w 261682"/>
                <a:gd name="connsiteY2" fmla="*/ 447378 h 447424"/>
                <a:gd name="connsiteX3" fmla="*/ 686 w 261682"/>
                <a:gd name="connsiteY3" fmla="*/ 447378 h 447424"/>
                <a:gd name="connsiteX4" fmla="*/ 686 w 261682"/>
                <a:gd name="connsiteY4" fmla="*/ 686 h 447424"/>
                <a:gd name="connsiteX5" fmla="*/ 256037 w 261682"/>
                <a:gd name="connsiteY5" fmla="*/ 686 h 447424"/>
                <a:gd name="connsiteX6" fmla="*/ 261088 w 261682"/>
                <a:gd name="connsiteY6" fmla="*/ 40744 h 447424"/>
                <a:gd name="connsiteX7" fmla="*/ 257126 w 261682"/>
                <a:gd name="connsiteY7" fmla="*/ 45676 h 447424"/>
                <a:gd name="connsiteX8" fmla="*/ 259313 w 261682"/>
                <a:gd name="connsiteY8" fmla="*/ 50534 h 447424"/>
                <a:gd name="connsiteX9" fmla="*/ 257410 w 261682"/>
                <a:gd name="connsiteY9" fmla="*/ 51440 h 447424"/>
                <a:gd name="connsiteX10" fmla="*/ 255296 w 261682"/>
                <a:gd name="connsiteY10" fmla="*/ 48494 h 447424"/>
                <a:gd name="connsiteX11" fmla="*/ 249660 w 261682"/>
                <a:gd name="connsiteY11" fmla="*/ 42656 h 447424"/>
                <a:gd name="connsiteX12" fmla="*/ 251847 w 261682"/>
                <a:gd name="connsiteY12" fmla="*/ 52648 h 447424"/>
                <a:gd name="connsiteX13" fmla="*/ 243841 w 261682"/>
                <a:gd name="connsiteY13" fmla="*/ 50461 h 447424"/>
                <a:gd name="connsiteX14" fmla="*/ 241160 w 261682"/>
                <a:gd name="connsiteY14" fmla="*/ 44550 h 447424"/>
                <a:gd name="connsiteX15" fmla="*/ 241297 w 261682"/>
                <a:gd name="connsiteY15" fmla="*/ 53965 h 447424"/>
                <a:gd name="connsiteX16" fmla="*/ 237052 w 261682"/>
                <a:gd name="connsiteY16" fmla="*/ 53224 h 447424"/>
                <a:gd name="connsiteX17" fmla="*/ 236750 w 261682"/>
                <a:gd name="connsiteY17" fmla="*/ 45813 h 447424"/>
                <a:gd name="connsiteX18" fmla="*/ 230684 w 261682"/>
                <a:gd name="connsiteY18" fmla="*/ 57708 h 447424"/>
                <a:gd name="connsiteX19" fmla="*/ 229339 w 261682"/>
                <a:gd name="connsiteY19" fmla="*/ 47222 h 447424"/>
                <a:gd name="connsiteX20" fmla="*/ 223968 w 261682"/>
                <a:gd name="connsiteY20" fmla="*/ 57589 h 447424"/>
                <a:gd name="connsiteX21" fmla="*/ 221122 w 261682"/>
                <a:gd name="connsiteY21" fmla="*/ 64680 h 447424"/>
                <a:gd name="connsiteX22" fmla="*/ 216877 w 261682"/>
                <a:gd name="connsiteY22" fmla="*/ 62218 h 447424"/>
                <a:gd name="connsiteX23" fmla="*/ 218295 w 261682"/>
                <a:gd name="connsiteY23" fmla="*/ 55100 h 447424"/>
                <a:gd name="connsiteX24" fmla="*/ 211679 w 261682"/>
                <a:gd name="connsiteY24" fmla="*/ 60389 h 447424"/>
                <a:gd name="connsiteX25" fmla="*/ 208559 w 261682"/>
                <a:gd name="connsiteY25" fmla="*/ 55997 h 447424"/>
                <a:gd name="connsiteX26" fmla="*/ 206729 w 261682"/>
                <a:gd name="connsiteY26" fmla="*/ 62292 h 447424"/>
                <a:gd name="connsiteX27" fmla="*/ 209072 w 261682"/>
                <a:gd name="connsiteY27" fmla="*/ 65384 h 447424"/>
                <a:gd name="connsiteX28" fmla="*/ 209776 w 261682"/>
                <a:gd name="connsiteY28" fmla="*/ 67013 h 447424"/>
                <a:gd name="connsiteX29" fmla="*/ 197461 w 261682"/>
                <a:gd name="connsiteY29" fmla="*/ 65247 h 447424"/>
                <a:gd name="connsiteX30" fmla="*/ 205128 w 261682"/>
                <a:gd name="connsiteY30" fmla="*/ 69685 h 447424"/>
                <a:gd name="connsiteX31" fmla="*/ 196646 w 261682"/>
                <a:gd name="connsiteY31" fmla="*/ 73281 h 447424"/>
                <a:gd name="connsiteX32" fmla="*/ 187606 w 261682"/>
                <a:gd name="connsiteY32" fmla="*/ 68422 h 447424"/>
                <a:gd name="connsiteX33" fmla="*/ 182821 w 261682"/>
                <a:gd name="connsiteY33" fmla="*/ 68193 h 447424"/>
                <a:gd name="connsiteX34" fmla="*/ 193590 w 261682"/>
                <a:gd name="connsiteY34" fmla="*/ 76574 h 447424"/>
                <a:gd name="connsiteX35" fmla="*/ 197671 w 261682"/>
                <a:gd name="connsiteY35" fmla="*/ 75522 h 447424"/>
                <a:gd name="connsiteX36" fmla="*/ 201102 w 261682"/>
                <a:gd name="connsiteY36" fmla="*/ 79466 h 447424"/>
                <a:gd name="connsiteX37" fmla="*/ 188887 w 261682"/>
                <a:gd name="connsiteY37" fmla="*/ 80024 h 447424"/>
                <a:gd name="connsiteX38" fmla="*/ 187689 w 261682"/>
                <a:gd name="connsiteY38" fmla="*/ 79887 h 447424"/>
                <a:gd name="connsiteX39" fmla="*/ 187241 w 261682"/>
                <a:gd name="connsiteY39" fmla="*/ 78789 h 447424"/>
                <a:gd name="connsiteX40" fmla="*/ 177633 w 261682"/>
                <a:gd name="connsiteY40" fmla="*/ 77361 h 447424"/>
                <a:gd name="connsiteX41" fmla="*/ 182556 w 261682"/>
                <a:gd name="connsiteY41" fmla="*/ 83556 h 447424"/>
                <a:gd name="connsiteX42" fmla="*/ 186856 w 261682"/>
                <a:gd name="connsiteY42" fmla="*/ 83757 h 447424"/>
                <a:gd name="connsiteX43" fmla="*/ 188192 w 261682"/>
                <a:gd name="connsiteY43" fmla="*/ 82558 h 447424"/>
                <a:gd name="connsiteX44" fmla="*/ 194185 w 261682"/>
                <a:gd name="connsiteY44" fmla="*/ 90043 h 447424"/>
                <a:gd name="connsiteX45" fmla="*/ 186271 w 261682"/>
                <a:gd name="connsiteY45" fmla="*/ 91754 h 447424"/>
                <a:gd name="connsiteX46" fmla="*/ 169682 w 261682"/>
                <a:gd name="connsiteY46" fmla="*/ 85367 h 447424"/>
                <a:gd name="connsiteX47" fmla="*/ 180973 w 261682"/>
                <a:gd name="connsiteY47" fmla="*/ 93840 h 447424"/>
                <a:gd name="connsiteX48" fmla="*/ 176865 w 261682"/>
                <a:gd name="connsiteY48" fmla="*/ 97253 h 447424"/>
                <a:gd name="connsiteX49" fmla="*/ 183270 w 261682"/>
                <a:gd name="connsiteY49" fmla="*/ 102340 h 447424"/>
                <a:gd name="connsiteX50" fmla="*/ 179802 w 261682"/>
                <a:gd name="connsiteY50" fmla="*/ 106467 h 447424"/>
                <a:gd name="connsiteX51" fmla="*/ 171796 w 261682"/>
                <a:gd name="connsiteY51" fmla="*/ 99220 h 447424"/>
                <a:gd name="connsiteX52" fmla="*/ 170744 w 261682"/>
                <a:gd name="connsiteY52" fmla="*/ 105131 h 447424"/>
                <a:gd name="connsiteX53" fmla="*/ 163213 w 261682"/>
                <a:gd name="connsiteY53" fmla="*/ 99083 h 447424"/>
                <a:gd name="connsiteX54" fmla="*/ 164540 w 261682"/>
                <a:gd name="connsiteY54" fmla="*/ 104921 h 447424"/>
                <a:gd name="connsiteX55" fmla="*/ 156735 w 261682"/>
                <a:gd name="connsiteY55" fmla="*/ 108095 h 447424"/>
                <a:gd name="connsiteX56" fmla="*/ 172857 w 261682"/>
                <a:gd name="connsiteY56" fmla="*/ 110593 h 447424"/>
                <a:gd name="connsiteX57" fmla="*/ 175456 w 261682"/>
                <a:gd name="connsiteY57" fmla="*/ 110127 h 447424"/>
                <a:gd name="connsiteX58" fmla="*/ 178759 w 261682"/>
                <a:gd name="connsiteY58" fmla="*/ 111527 h 447424"/>
                <a:gd name="connsiteX59" fmla="*/ 170039 w 261682"/>
                <a:gd name="connsiteY59" fmla="*/ 114766 h 447424"/>
                <a:gd name="connsiteX60" fmla="*/ 162134 w 261682"/>
                <a:gd name="connsiteY60" fmla="*/ 124071 h 447424"/>
                <a:gd name="connsiteX61" fmla="*/ 170039 w 261682"/>
                <a:gd name="connsiteY61" fmla="*/ 124108 h 447424"/>
                <a:gd name="connsiteX62" fmla="*/ 174257 w 261682"/>
                <a:gd name="connsiteY62" fmla="*/ 123074 h 447424"/>
                <a:gd name="connsiteX63" fmla="*/ 176544 w 261682"/>
                <a:gd name="connsiteY63" fmla="*/ 123797 h 447424"/>
                <a:gd name="connsiteX64" fmla="*/ 166370 w 261682"/>
                <a:gd name="connsiteY64" fmla="*/ 131574 h 447424"/>
                <a:gd name="connsiteX65" fmla="*/ 171512 w 261682"/>
                <a:gd name="connsiteY65" fmla="*/ 138052 h 447424"/>
                <a:gd name="connsiteX66" fmla="*/ 162152 w 261682"/>
                <a:gd name="connsiteY66" fmla="*/ 137000 h 447424"/>
                <a:gd name="connsiteX67" fmla="*/ 172198 w 261682"/>
                <a:gd name="connsiteY67" fmla="*/ 145125 h 447424"/>
                <a:gd name="connsiteX68" fmla="*/ 165958 w 261682"/>
                <a:gd name="connsiteY68" fmla="*/ 150871 h 447424"/>
                <a:gd name="connsiteX69" fmla="*/ 166855 w 261682"/>
                <a:gd name="connsiteY69" fmla="*/ 154229 h 447424"/>
                <a:gd name="connsiteX70" fmla="*/ 169389 w 261682"/>
                <a:gd name="connsiteY70" fmla="*/ 154503 h 447424"/>
                <a:gd name="connsiteX71" fmla="*/ 163479 w 261682"/>
                <a:gd name="connsiteY71" fmla="*/ 159481 h 447424"/>
                <a:gd name="connsiteX72" fmla="*/ 169947 w 261682"/>
                <a:gd name="connsiteY72" fmla="*/ 160597 h 447424"/>
                <a:gd name="connsiteX73" fmla="*/ 167111 w 261682"/>
                <a:gd name="connsiteY73" fmla="*/ 164788 h 447424"/>
                <a:gd name="connsiteX74" fmla="*/ 176526 w 261682"/>
                <a:gd name="connsiteY74" fmla="*/ 164788 h 447424"/>
                <a:gd name="connsiteX75" fmla="*/ 170899 w 261682"/>
                <a:gd name="connsiteY75" fmla="*/ 170479 h 447424"/>
                <a:gd name="connsiteX76" fmla="*/ 178493 w 261682"/>
                <a:gd name="connsiteY76" fmla="*/ 172876 h 447424"/>
                <a:gd name="connsiteX77" fmla="*/ 177148 w 261682"/>
                <a:gd name="connsiteY77" fmla="*/ 178942 h 447424"/>
                <a:gd name="connsiteX78" fmla="*/ 184047 w 261682"/>
                <a:gd name="connsiteY78" fmla="*/ 175356 h 447424"/>
                <a:gd name="connsiteX79" fmla="*/ 186929 w 261682"/>
                <a:gd name="connsiteY79" fmla="*/ 183664 h 447424"/>
                <a:gd name="connsiteX80" fmla="*/ 189043 w 261682"/>
                <a:gd name="connsiteY80" fmla="*/ 190206 h 447424"/>
                <a:gd name="connsiteX81" fmla="*/ 194176 w 261682"/>
                <a:gd name="connsiteY81" fmla="*/ 179290 h 447424"/>
                <a:gd name="connsiteX82" fmla="*/ 199693 w 261682"/>
                <a:gd name="connsiteY82" fmla="*/ 180589 h 447424"/>
                <a:gd name="connsiteX83" fmla="*/ 196674 w 261682"/>
                <a:gd name="connsiteY83" fmla="*/ 191148 h 447424"/>
                <a:gd name="connsiteX84" fmla="*/ 210673 w 261682"/>
                <a:gd name="connsiteY84" fmla="*/ 184441 h 447424"/>
                <a:gd name="connsiteX85" fmla="*/ 208587 w 261682"/>
                <a:gd name="connsiteY85" fmla="*/ 191651 h 447424"/>
                <a:gd name="connsiteX86" fmla="*/ 196152 w 261682"/>
                <a:gd name="connsiteY86" fmla="*/ 198797 h 447424"/>
                <a:gd name="connsiteX87" fmla="*/ 205860 w 261682"/>
                <a:gd name="connsiteY87" fmla="*/ 198239 h 447424"/>
                <a:gd name="connsiteX88" fmla="*/ 208669 w 261682"/>
                <a:gd name="connsiteY88" fmla="*/ 195915 h 447424"/>
                <a:gd name="connsiteX89" fmla="*/ 210289 w 261682"/>
                <a:gd name="connsiteY89" fmla="*/ 202658 h 447424"/>
                <a:gd name="connsiteX90" fmla="*/ 213674 w 261682"/>
                <a:gd name="connsiteY90" fmla="*/ 200902 h 447424"/>
                <a:gd name="connsiteX91" fmla="*/ 213601 w 261682"/>
                <a:gd name="connsiteY91" fmla="*/ 208148 h 447424"/>
                <a:gd name="connsiteX92" fmla="*/ 216547 w 261682"/>
                <a:gd name="connsiteY92" fmla="*/ 205751 h 447424"/>
                <a:gd name="connsiteX93" fmla="*/ 220848 w 261682"/>
                <a:gd name="connsiteY93" fmla="*/ 207087 h 447424"/>
                <a:gd name="connsiteX94" fmla="*/ 219301 w 261682"/>
                <a:gd name="connsiteY94" fmla="*/ 199218 h 447424"/>
                <a:gd name="connsiteX95" fmla="*/ 224636 w 261682"/>
                <a:gd name="connsiteY95" fmla="*/ 199493 h 447424"/>
                <a:gd name="connsiteX96" fmla="*/ 225624 w 261682"/>
                <a:gd name="connsiteY96" fmla="*/ 210253 h 447424"/>
                <a:gd name="connsiteX97" fmla="*/ 233044 w 261682"/>
                <a:gd name="connsiteY97" fmla="*/ 204516 h 447424"/>
                <a:gd name="connsiteX98" fmla="*/ 231114 w 261682"/>
                <a:gd name="connsiteY98" fmla="*/ 214123 h 447424"/>
                <a:gd name="connsiteX99" fmla="*/ 234773 w 261682"/>
                <a:gd name="connsiteY99" fmla="*/ 222285 h 447424"/>
                <a:gd name="connsiteX100" fmla="*/ 239422 w 261682"/>
                <a:gd name="connsiteY100" fmla="*/ 223127 h 447424"/>
                <a:gd name="connsiteX101" fmla="*/ 242798 w 261682"/>
                <a:gd name="connsiteY101" fmla="*/ 219320 h 447424"/>
                <a:gd name="connsiteX102" fmla="*/ 242459 w 261682"/>
                <a:gd name="connsiteY102" fmla="*/ 230858 h 447424"/>
                <a:gd name="connsiteX103" fmla="*/ 238799 w 261682"/>
                <a:gd name="connsiteY103" fmla="*/ 239541 h 447424"/>
                <a:gd name="connsiteX104" fmla="*/ 228991 w 261682"/>
                <a:gd name="connsiteY104" fmla="*/ 258628 h 447424"/>
                <a:gd name="connsiteX105" fmla="*/ 188000 w 261682"/>
                <a:gd name="connsiteY105" fmla="*/ 271602 h 447424"/>
                <a:gd name="connsiteX106" fmla="*/ 206748 w 261682"/>
                <a:gd name="connsiteY106" fmla="*/ 272078 h 447424"/>
                <a:gd name="connsiteX107" fmla="*/ 214854 w 261682"/>
                <a:gd name="connsiteY107" fmla="*/ 273084 h 447424"/>
                <a:gd name="connsiteX108" fmla="*/ 235002 w 261682"/>
                <a:gd name="connsiteY108" fmla="*/ 273084 h 447424"/>
                <a:gd name="connsiteX109" fmla="*/ 256285 w 261682"/>
                <a:gd name="connsiteY109" fmla="*/ 273304 h 447424"/>
                <a:gd name="connsiteX110" fmla="*/ 256312 w 261682"/>
                <a:gd name="connsiteY110" fmla="*/ 273395 h 447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61682" h="447424">
                  <a:moveTo>
                    <a:pt x="256312" y="273395"/>
                  </a:moveTo>
                  <a:cubicBezTo>
                    <a:pt x="247107" y="330023"/>
                    <a:pt x="231480" y="387612"/>
                    <a:pt x="208193" y="447378"/>
                  </a:cubicBezTo>
                  <a:lnTo>
                    <a:pt x="208166" y="447378"/>
                  </a:lnTo>
                  <a:lnTo>
                    <a:pt x="686" y="447378"/>
                  </a:lnTo>
                  <a:lnTo>
                    <a:pt x="686" y="686"/>
                  </a:lnTo>
                  <a:lnTo>
                    <a:pt x="256037" y="686"/>
                  </a:lnTo>
                  <a:cubicBezTo>
                    <a:pt x="258160" y="15390"/>
                    <a:pt x="259578" y="26168"/>
                    <a:pt x="261088" y="40744"/>
                  </a:cubicBezTo>
                  <a:cubicBezTo>
                    <a:pt x="261088" y="40744"/>
                    <a:pt x="256715" y="42098"/>
                    <a:pt x="257126" y="45676"/>
                  </a:cubicBezTo>
                  <a:cubicBezTo>
                    <a:pt x="257584" y="49601"/>
                    <a:pt x="259313" y="50534"/>
                    <a:pt x="259313" y="50534"/>
                  </a:cubicBezTo>
                  <a:lnTo>
                    <a:pt x="257410" y="51440"/>
                  </a:lnTo>
                  <a:cubicBezTo>
                    <a:pt x="257410" y="51440"/>
                    <a:pt x="255305" y="48375"/>
                    <a:pt x="255296" y="48494"/>
                  </a:cubicBezTo>
                  <a:cubicBezTo>
                    <a:pt x="255296" y="45474"/>
                    <a:pt x="256568" y="40964"/>
                    <a:pt x="249660" y="42656"/>
                  </a:cubicBezTo>
                  <a:cubicBezTo>
                    <a:pt x="247272" y="47927"/>
                    <a:pt x="253466" y="49061"/>
                    <a:pt x="251847" y="52648"/>
                  </a:cubicBezTo>
                  <a:cubicBezTo>
                    <a:pt x="244518" y="53069"/>
                    <a:pt x="249660" y="47158"/>
                    <a:pt x="243841" y="50461"/>
                  </a:cubicBezTo>
                  <a:cubicBezTo>
                    <a:pt x="244225" y="48768"/>
                    <a:pt x="242999" y="44257"/>
                    <a:pt x="241160" y="44550"/>
                  </a:cubicBezTo>
                  <a:cubicBezTo>
                    <a:pt x="240364" y="47103"/>
                    <a:pt x="238424" y="51385"/>
                    <a:pt x="241297" y="53965"/>
                  </a:cubicBezTo>
                  <a:cubicBezTo>
                    <a:pt x="240391" y="54578"/>
                    <a:pt x="237683" y="54167"/>
                    <a:pt x="237052" y="53224"/>
                  </a:cubicBezTo>
                  <a:cubicBezTo>
                    <a:pt x="236201" y="51952"/>
                    <a:pt x="239010" y="49757"/>
                    <a:pt x="236750" y="45813"/>
                  </a:cubicBezTo>
                  <a:cubicBezTo>
                    <a:pt x="229997" y="48723"/>
                    <a:pt x="236265" y="55237"/>
                    <a:pt x="230684" y="57708"/>
                  </a:cubicBezTo>
                  <a:cubicBezTo>
                    <a:pt x="224562" y="56930"/>
                    <a:pt x="234234" y="51715"/>
                    <a:pt x="229339" y="47222"/>
                  </a:cubicBezTo>
                  <a:cubicBezTo>
                    <a:pt x="223858" y="48494"/>
                    <a:pt x="221726" y="54212"/>
                    <a:pt x="223968" y="57589"/>
                  </a:cubicBezTo>
                  <a:cubicBezTo>
                    <a:pt x="223849" y="60581"/>
                    <a:pt x="221515" y="62090"/>
                    <a:pt x="221122" y="64680"/>
                  </a:cubicBezTo>
                  <a:cubicBezTo>
                    <a:pt x="218368" y="64250"/>
                    <a:pt x="217197" y="63243"/>
                    <a:pt x="216877" y="62218"/>
                  </a:cubicBezTo>
                  <a:cubicBezTo>
                    <a:pt x="216529" y="60306"/>
                    <a:pt x="221881" y="59318"/>
                    <a:pt x="218295" y="55100"/>
                  </a:cubicBezTo>
                  <a:cubicBezTo>
                    <a:pt x="212457" y="56015"/>
                    <a:pt x="216328" y="65448"/>
                    <a:pt x="211679" y="60389"/>
                  </a:cubicBezTo>
                  <a:cubicBezTo>
                    <a:pt x="211185" y="58202"/>
                    <a:pt x="209694" y="56235"/>
                    <a:pt x="208559" y="55997"/>
                  </a:cubicBezTo>
                  <a:cubicBezTo>
                    <a:pt x="206336" y="57607"/>
                    <a:pt x="205293" y="60105"/>
                    <a:pt x="206729" y="62292"/>
                  </a:cubicBezTo>
                  <a:lnTo>
                    <a:pt x="209072" y="65384"/>
                  </a:lnTo>
                  <a:cubicBezTo>
                    <a:pt x="208770" y="65302"/>
                    <a:pt x="210078" y="67095"/>
                    <a:pt x="209776" y="67013"/>
                  </a:cubicBezTo>
                  <a:cubicBezTo>
                    <a:pt x="205906" y="63911"/>
                    <a:pt x="200736" y="61770"/>
                    <a:pt x="197461" y="65247"/>
                  </a:cubicBezTo>
                  <a:cubicBezTo>
                    <a:pt x="197882" y="68495"/>
                    <a:pt x="200700" y="68697"/>
                    <a:pt x="205128" y="69685"/>
                  </a:cubicBezTo>
                  <a:cubicBezTo>
                    <a:pt x="199529" y="70206"/>
                    <a:pt x="198476" y="72173"/>
                    <a:pt x="196646" y="73281"/>
                  </a:cubicBezTo>
                  <a:cubicBezTo>
                    <a:pt x="195997" y="69584"/>
                    <a:pt x="191669" y="69017"/>
                    <a:pt x="187606" y="68422"/>
                  </a:cubicBezTo>
                  <a:cubicBezTo>
                    <a:pt x="185356" y="68980"/>
                    <a:pt x="183873" y="67397"/>
                    <a:pt x="182821" y="68193"/>
                  </a:cubicBezTo>
                  <a:cubicBezTo>
                    <a:pt x="184523" y="72393"/>
                    <a:pt x="188622" y="75586"/>
                    <a:pt x="193590" y="76574"/>
                  </a:cubicBezTo>
                  <a:cubicBezTo>
                    <a:pt x="195832" y="76318"/>
                    <a:pt x="196125" y="76373"/>
                    <a:pt x="197671" y="75522"/>
                  </a:cubicBezTo>
                  <a:cubicBezTo>
                    <a:pt x="200672" y="76922"/>
                    <a:pt x="200316" y="77371"/>
                    <a:pt x="201102" y="79466"/>
                  </a:cubicBezTo>
                  <a:cubicBezTo>
                    <a:pt x="196747" y="81415"/>
                    <a:pt x="193234" y="78889"/>
                    <a:pt x="188887" y="80024"/>
                  </a:cubicBezTo>
                  <a:cubicBezTo>
                    <a:pt x="188897" y="80180"/>
                    <a:pt x="187744" y="80180"/>
                    <a:pt x="187689" y="79887"/>
                  </a:cubicBezTo>
                  <a:cubicBezTo>
                    <a:pt x="187753" y="79832"/>
                    <a:pt x="187186" y="78844"/>
                    <a:pt x="187241" y="78789"/>
                  </a:cubicBezTo>
                  <a:cubicBezTo>
                    <a:pt x="185365" y="75175"/>
                    <a:pt x="180305" y="76584"/>
                    <a:pt x="177633" y="77361"/>
                  </a:cubicBezTo>
                  <a:cubicBezTo>
                    <a:pt x="177240" y="80253"/>
                    <a:pt x="180159" y="82568"/>
                    <a:pt x="182556" y="83556"/>
                  </a:cubicBezTo>
                  <a:cubicBezTo>
                    <a:pt x="185795" y="84709"/>
                    <a:pt x="186856" y="83766"/>
                    <a:pt x="186856" y="83757"/>
                  </a:cubicBezTo>
                  <a:lnTo>
                    <a:pt x="188192" y="82558"/>
                  </a:lnTo>
                  <a:cubicBezTo>
                    <a:pt x="189601" y="87691"/>
                    <a:pt x="191431" y="87948"/>
                    <a:pt x="194185" y="90043"/>
                  </a:cubicBezTo>
                  <a:cubicBezTo>
                    <a:pt x="191175" y="91141"/>
                    <a:pt x="190059" y="92056"/>
                    <a:pt x="186271" y="91754"/>
                  </a:cubicBezTo>
                  <a:cubicBezTo>
                    <a:pt x="181998" y="85166"/>
                    <a:pt x="169197" y="82284"/>
                    <a:pt x="169682" y="85367"/>
                  </a:cubicBezTo>
                  <a:cubicBezTo>
                    <a:pt x="171512" y="92193"/>
                    <a:pt x="180973" y="93840"/>
                    <a:pt x="180973" y="93840"/>
                  </a:cubicBezTo>
                  <a:cubicBezTo>
                    <a:pt x="180973" y="93840"/>
                    <a:pt x="176023" y="95670"/>
                    <a:pt x="176865" y="97253"/>
                  </a:cubicBezTo>
                  <a:cubicBezTo>
                    <a:pt x="177697" y="98863"/>
                    <a:pt x="184184" y="99842"/>
                    <a:pt x="183270" y="102340"/>
                  </a:cubicBezTo>
                  <a:cubicBezTo>
                    <a:pt x="176508" y="99339"/>
                    <a:pt x="175209" y="100565"/>
                    <a:pt x="179802" y="106467"/>
                  </a:cubicBezTo>
                  <a:cubicBezTo>
                    <a:pt x="174120" y="106741"/>
                    <a:pt x="175392" y="100629"/>
                    <a:pt x="171796" y="99220"/>
                  </a:cubicBezTo>
                  <a:cubicBezTo>
                    <a:pt x="169197" y="101114"/>
                    <a:pt x="170744" y="105131"/>
                    <a:pt x="170744" y="105131"/>
                  </a:cubicBezTo>
                  <a:cubicBezTo>
                    <a:pt x="169435" y="104106"/>
                    <a:pt x="166031" y="98369"/>
                    <a:pt x="163213" y="99083"/>
                  </a:cubicBezTo>
                  <a:cubicBezTo>
                    <a:pt x="162298" y="99787"/>
                    <a:pt x="162298" y="102880"/>
                    <a:pt x="164540" y="104921"/>
                  </a:cubicBezTo>
                  <a:cubicBezTo>
                    <a:pt x="161804" y="105515"/>
                    <a:pt x="157403" y="105149"/>
                    <a:pt x="156735" y="108095"/>
                  </a:cubicBezTo>
                  <a:cubicBezTo>
                    <a:pt x="161182" y="111481"/>
                    <a:pt x="165885" y="111472"/>
                    <a:pt x="172857" y="110593"/>
                  </a:cubicBezTo>
                  <a:cubicBezTo>
                    <a:pt x="172857" y="110593"/>
                    <a:pt x="174129" y="110566"/>
                    <a:pt x="175456" y="110127"/>
                  </a:cubicBezTo>
                  <a:cubicBezTo>
                    <a:pt x="176782" y="109688"/>
                    <a:pt x="178759" y="111527"/>
                    <a:pt x="178759" y="111527"/>
                  </a:cubicBezTo>
                  <a:cubicBezTo>
                    <a:pt x="175328" y="112304"/>
                    <a:pt x="176782" y="113439"/>
                    <a:pt x="170039" y="114766"/>
                  </a:cubicBezTo>
                  <a:cubicBezTo>
                    <a:pt x="165610" y="116888"/>
                    <a:pt x="162134" y="119633"/>
                    <a:pt x="162134" y="124071"/>
                  </a:cubicBezTo>
                  <a:cubicBezTo>
                    <a:pt x="164879" y="125425"/>
                    <a:pt x="168218" y="126724"/>
                    <a:pt x="170039" y="124108"/>
                  </a:cubicBezTo>
                  <a:cubicBezTo>
                    <a:pt x="172985" y="119835"/>
                    <a:pt x="172198" y="123266"/>
                    <a:pt x="174257" y="123074"/>
                  </a:cubicBezTo>
                  <a:lnTo>
                    <a:pt x="176544" y="123797"/>
                  </a:lnTo>
                  <a:cubicBezTo>
                    <a:pt x="174687" y="128353"/>
                    <a:pt x="164320" y="128280"/>
                    <a:pt x="166370" y="131574"/>
                  </a:cubicBezTo>
                  <a:cubicBezTo>
                    <a:pt x="168346" y="134749"/>
                    <a:pt x="171512" y="138052"/>
                    <a:pt x="171512" y="138052"/>
                  </a:cubicBezTo>
                  <a:cubicBezTo>
                    <a:pt x="171512" y="138052"/>
                    <a:pt x="164220" y="134374"/>
                    <a:pt x="162152" y="137000"/>
                  </a:cubicBezTo>
                  <a:cubicBezTo>
                    <a:pt x="160230" y="139452"/>
                    <a:pt x="164540" y="143404"/>
                    <a:pt x="172198" y="145125"/>
                  </a:cubicBezTo>
                  <a:cubicBezTo>
                    <a:pt x="169591" y="146717"/>
                    <a:pt x="160395" y="145097"/>
                    <a:pt x="165958" y="150871"/>
                  </a:cubicBezTo>
                  <a:cubicBezTo>
                    <a:pt x="159343" y="153661"/>
                    <a:pt x="161502" y="155638"/>
                    <a:pt x="166855" y="154229"/>
                  </a:cubicBezTo>
                  <a:lnTo>
                    <a:pt x="169389" y="154503"/>
                  </a:lnTo>
                  <a:cubicBezTo>
                    <a:pt x="167816" y="155601"/>
                    <a:pt x="163085" y="157779"/>
                    <a:pt x="163479" y="159481"/>
                  </a:cubicBezTo>
                  <a:cubicBezTo>
                    <a:pt x="163753" y="161731"/>
                    <a:pt x="169097" y="158913"/>
                    <a:pt x="169947" y="160597"/>
                  </a:cubicBezTo>
                  <a:cubicBezTo>
                    <a:pt x="170323" y="163031"/>
                    <a:pt x="167367" y="164083"/>
                    <a:pt x="167111" y="164788"/>
                  </a:cubicBezTo>
                  <a:cubicBezTo>
                    <a:pt x="170899" y="167185"/>
                    <a:pt x="173122" y="161393"/>
                    <a:pt x="176526" y="164788"/>
                  </a:cubicBezTo>
                  <a:cubicBezTo>
                    <a:pt x="175218" y="167276"/>
                    <a:pt x="169728" y="166782"/>
                    <a:pt x="170899" y="170479"/>
                  </a:cubicBezTo>
                  <a:cubicBezTo>
                    <a:pt x="172994" y="172071"/>
                    <a:pt x="176398" y="171375"/>
                    <a:pt x="178493" y="172876"/>
                  </a:cubicBezTo>
                  <a:cubicBezTo>
                    <a:pt x="178493" y="172876"/>
                    <a:pt x="175703" y="178238"/>
                    <a:pt x="177148" y="178942"/>
                  </a:cubicBezTo>
                  <a:cubicBezTo>
                    <a:pt x="180168" y="180415"/>
                    <a:pt x="183004" y="175657"/>
                    <a:pt x="184047" y="175356"/>
                  </a:cubicBezTo>
                  <a:cubicBezTo>
                    <a:pt x="183270" y="181550"/>
                    <a:pt x="188494" y="179482"/>
                    <a:pt x="186929" y="183664"/>
                  </a:cubicBezTo>
                  <a:cubicBezTo>
                    <a:pt x="186865" y="185905"/>
                    <a:pt x="186719" y="189007"/>
                    <a:pt x="189043" y="190206"/>
                  </a:cubicBezTo>
                  <a:cubicBezTo>
                    <a:pt x="193828" y="188732"/>
                    <a:pt x="194286" y="184935"/>
                    <a:pt x="194176" y="179290"/>
                  </a:cubicBezTo>
                  <a:cubicBezTo>
                    <a:pt x="194139" y="177323"/>
                    <a:pt x="199693" y="180589"/>
                    <a:pt x="199693" y="180589"/>
                  </a:cubicBezTo>
                  <a:cubicBezTo>
                    <a:pt x="203070" y="183307"/>
                    <a:pt x="193966" y="185375"/>
                    <a:pt x="196674" y="191148"/>
                  </a:cubicBezTo>
                  <a:cubicBezTo>
                    <a:pt x="204378" y="192228"/>
                    <a:pt x="204378" y="185658"/>
                    <a:pt x="210673" y="184441"/>
                  </a:cubicBezTo>
                  <a:cubicBezTo>
                    <a:pt x="213418" y="186354"/>
                    <a:pt x="209502" y="189446"/>
                    <a:pt x="208587" y="191651"/>
                  </a:cubicBezTo>
                  <a:cubicBezTo>
                    <a:pt x="204662" y="193847"/>
                    <a:pt x="199885" y="191194"/>
                    <a:pt x="196152" y="198797"/>
                  </a:cubicBezTo>
                  <a:cubicBezTo>
                    <a:pt x="201496" y="200984"/>
                    <a:pt x="204049" y="199182"/>
                    <a:pt x="205860" y="198239"/>
                  </a:cubicBezTo>
                  <a:cubicBezTo>
                    <a:pt x="207562" y="197004"/>
                    <a:pt x="207361" y="196409"/>
                    <a:pt x="208669" y="195915"/>
                  </a:cubicBezTo>
                  <a:cubicBezTo>
                    <a:pt x="208797" y="198010"/>
                    <a:pt x="208276" y="201789"/>
                    <a:pt x="210289" y="202658"/>
                  </a:cubicBezTo>
                  <a:cubicBezTo>
                    <a:pt x="212045" y="202521"/>
                    <a:pt x="212201" y="201890"/>
                    <a:pt x="213674" y="200902"/>
                  </a:cubicBezTo>
                  <a:cubicBezTo>
                    <a:pt x="215220" y="202512"/>
                    <a:pt x="211204" y="206456"/>
                    <a:pt x="213601" y="208148"/>
                  </a:cubicBezTo>
                  <a:cubicBezTo>
                    <a:pt x="215861" y="207727"/>
                    <a:pt x="216547" y="205751"/>
                    <a:pt x="216547" y="205751"/>
                  </a:cubicBezTo>
                  <a:cubicBezTo>
                    <a:pt x="217920" y="207544"/>
                    <a:pt x="219448" y="207572"/>
                    <a:pt x="220848" y="207087"/>
                  </a:cubicBezTo>
                  <a:cubicBezTo>
                    <a:pt x="221616" y="205175"/>
                    <a:pt x="221790" y="200792"/>
                    <a:pt x="219301" y="199218"/>
                  </a:cubicBezTo>
                  <a:cubicBezTo>
                    <a:pt x="220482" y="197827"/>
                    <a:pt x="223373" y="200472"/>
                    <a:pt x="224636" y="199493"/>
                  </a:cubicBezTo>
                  <a:cubicBezTo>
                    <a:pt x="226996" y="202384"/>
                    <a:pt x="221689" y="207929"/>
                    <a:pt x="225624" y="210253"/>
                  </a:cubicBezTo>
                  <a:cubicBezTo>
                    <a:pt x="229421" y="209905"/>
                    <a:pt x="229247" y="206108"/>
                    <a:pt x="233044" y="204516"/>
                  </a:cubicBezTo>
                  <a:cubicBezTo>
                    <a:pt x="232385" y="208405"/>
                    <a:pt x="236869" y="211223"/>
                    <a:pt x="231114" y="214123"/>
                  </a:cubicBezTo>
                  <a:cubicBezTo>
                    <a:pt x="231114" y="217920"/>
                    <a:pt x="238177" y="216795"/>
                    <a:pt x="234773" y="222285"/>
                  </a:cubicBezTo>
                  <a:cubicBezTo>
                    <a:pt x="236082" y="224481"/>
                    <a:pt x="237848" y="223529"/>
                    <a:pt x="239422" y="223127"/>
                  </a:cubicBezTo>
                  <a:lnTo>
                    <a:pt x="242798" y="219320"/>
                  </a:lnTo>
                  <a:cubicBezTo>
                    <a:pt x="241883" y="222422"/>
                    <a:pt x="241544" y="227271"/>
                    <a:pt x="242459" y="230858"/>
                  </a:cubicBezTo>
                  <a:cubicBezTo>
                    <a:pt x="241288" y="233759"/>
                    <a:pt x="244070" y="237052"/>
                    <a:pt x="238799" y="239541"/>
                  </a:cubicBezTo>
                  <a:cubicBezTo>
                    <a:pt x="237363" y="246733"/>
                    <a:pt x="237363" y="254034"/>
                    <a:pt x="228991" y="258628"/>
                  </a:cubicBezTo>
                  <a:cubicBezTo>
                    <a:pt x="224270" y="267512"/>
                    <a:pt x="194542" y="262818"/>
                    <a:pt x="188000" y="271602"/>
                  </a:cubicBezTo>
                  <a:cubicBezTo>
                    <a:pt x="189574" y="273203"/>
                    <a:pt x="204790" y="272682"/>
                    <a:pt x="206748" y="272078"/>
                  </a:cubicBezTo>
                  <a:cubicBezTo>
                    <a:pt x="209621" y="270678"/>
                    <a:pt x="211844" y="273185"/>
                    <a:pt x="214854" y="273084"/>
                  </a:cubicBezTo>
                  <a:cubicBezTo>
                    <a:pt x="221525" y="273084"/>
                    <a:pt x="229512" y="270888"/>
                    <a:pt x="235002" y="273084"/>
                  </a:cubicBezTo>
                  <a:cubicBezTo>
                    <a:pt x="242752" y="273002"/>
                    <a:pt x="249303" y="273276"/>
                    <a:pt x="256285" y="273304"/>
                  </a:cubicBezTo>
                  <a:lnTo>
                    <a:pt x="256312" y="273395"/>
                  </a:lnTo>
                  <a:close/>
                </a:path>
              </a:pathLst>
            </a:custGeom>
            <a:solidFill>
              <a:srgbClr val="2F469C"/>
            </a:solidFill>
            <a:ln w="9525" cap="flat">
              <a:noFill/>
              <a:prstDash val="solid"/>
              <a:miter/>
            </a:ln>
          </p:spPr>
          <p:txBody>
            <a:bodyPr rtlCol="0" anchor="ctr"/>
            <a:lstStyle/>
            <a:p>
              <a:endParaRPr lang="en-US"/>
            </a:p>
          </p:txBody>
        </p:sp>
        <p:sp>
          <p:nvSpPr>
            <p:cNvPr id="23" name="Freeform: Shape 19">
              <a:extLst>
                <a:ext uri="{FF2B5EF4-FFF2-40B4-BE49-F238E27FC236}">
                  <a16:creationId xmlns:a16="http://schemas.microsoft.com/office/drawing/2014/main" id="{EB853EC7-9219-4F4A-85BD-2EBFF68C1827}"/>
                </a:ext>
              </a:extLst>
            </p:cNvPr>
            <p:cNvSpPr/>
            <p:nvPr/>
          </p:nvSpPr>
          <p:spPr>
            <a:xfrm>
              <a:off x="11577290" y="6472094"/>
              <a:ext cx="84178" cy="81433"/>
            </a:xfrm>
            <a:custGeom>
              <a:avLst/>
              <a:gdLst>
                <a:gd name="connsiteX0" fmla="*/ 42244 w 84177"/>
                <a:gd name="connsiteY0" fmla="*/ 64826 h 81433"/>
                <a:gd name="connsiteX1" fmla="*/ 21712 w 84177"/>
                <a:gd name="connsiteY1" fmla="*/ 40469 h 81433"/>
                <a:gd name="connsiteX2" fmla="*/ 42244 w 84177"/>
                <a:gd name="connsiteY2" fmla="*/ 16982 h 81433"/>
                <a:gd name="connsiteX3" fmla="*/ 62474 w 84177"/>
                <a:gd name="connsiteY3" fmla="*/ 40469 h 81433"/>
                <a:gd name="connsiteX4" fmla="*/ 42244 w 84177"/>
                <a:gd name="connsiteY4" fmla="*/ 64826 h 81433"/>
                <a:gd name="connsiteX5" fmla="*/ 42244 w 84177"/>
                <a:gd name="connsiteY5" fmla="*/ 686 h 81433"/>
                <a:gd name="connsiteX6" fmla="*/ 686 w 84177"/>
                <a:gd name="connsiteY6" fmla="*/ 40469 h 81433"/>
                <a:gd name="connsiteX7" fmla="*/ 42244 w 84177"/>
                <a:gd name="connsiteY7" fmla="*/ 81131 h 81433"/>
                <a:gd name="connsiteX8" fmla="*/ 83491 w 84177"/>
                <a:gd name="connsiteY8" fmla="*/ 40469 h 81433"/>
                <a:gd name="connsiteX9" fmla="*/ 42244 w 84177"/>
                <a:gd name="connsiteY9" fmla="*/ 686 h 81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4177" h="81433">
                  <a:moveTo>
                    <a:pt x="42244" y="64826"/>
                  </a:moveTo>
                  <a:cubicBezTo>
                    <a:pt x="29179" y="64826"/>
                    <a:pt x="21712" y="54432"/>
                    <a:pt x="21712" y="40469"/>
                  </a:cubicBezTo>
                  <a:cubicBezTo>
                    <a:pt x="21712" y="26351"/>
                    <a:pt x="28401" y="16982"/>
                    <a:pt x="42244" y="16982"/>
                  </a:cubicBezTo>
                  <a:cubicBezTo>
                    <a:pt x="55777" y="16982"/>
                    <a:pt x="62474" y="25601"/>
                    <a:pt x="62474" y="40469"/>
                  </a:cubicBezTo>
                  <a:cubicBezTo>
                    <a:pt x="62474" y="54276"/>
                    <a:pt x="55942" y="64826"/>
                    <a:pt x="42244" y="64826"/>
                  </a:cubicBezTo>
                  <a:moveTo>
                    <a:pt x="42244" y="686"/>
                  </a:moveTo>
                  <a:cubicBezTo>
                    <a:pt x="17503" y="686"/>
                    <a:pt x="686" y="16396"/>
                    <a:pt x="686" y="40469"/>
                  </a:cubicBezTo>
                  <a:cubicBezTo>
                    <a:pt x="686" y="64085"/>
                    <a:pt x="17815" y="81131"/>
                    <a:pt x="42244" y="81131"/>
                  </a:cubicBezTo>
                  <a:cubicBezTo>
                    <a:pt x="66985" y="81131"/>
                    <a:pt x="83491" y="62896"/>
                    <a:pt x="83491" y="40469"/>
                  </a:cubicBezTo>
                  <a:cubicBezTo>
                    <a:pt x="83491" y="16845"/>
                    <a:pt x="66839" y="686"/>
                    <a:pt x="42244" y="686"/>
                  </a:cubicBezTo>
                </a:path>
              </a:pathLst>
            </a:custGeom>
            <a:solidFill>
              <a:srgbClr val="FFFFFF"/>
            </a:solidFill>
            <a:ln w="9525" cap="flat">
              <a:noFill/>
              <a:prstDash val="solid"/>
              <a:miter/>
            </a:ln>
          </p:spPr>
          <p:txBody>
            <a:bodyPr rtlCol="0" anchor="ctr"/>
            <a:lstStyle/>
            <a:p>
              <a:endParaRPr lang="en-US"/>
            </a:p>
          </p:txBody>
        </p:sp>
        <p:sp>
          <p:nvSpPr>
            <p:cNvPr id="24" name="Freeform: Shape 20">
              <a:extLst>
                <a:ext uri="{FF2B5EF4-FFF2-40B4-BE49-F238E27FC236}">
                  <a16:creationId xmlns:a16="http://schemas.microsoft.com/office/drawing/2014/main" id="{EDDDF260-B711-DC4F-8074-78AB28288097}"/>
                </a:ext>
              </a:extLst>
            </p:cNvPr>
            <p:cNvSpPr/>
            <p:nvPr/>
          </p:nvSpPr>
          <p:spPr>
            <a:xfrm>
              <a:off x="11671011" y="6472094"/>
              <a:ext cx="57643" cy="81433"/>
            </a:xfrm>
            <a:custGeom>
              <a:avLst/>
              <a:gdLst>
                <a:gd name="connsiteX0" fmla="*/ 49491 w 57643"/>
                <a:gd name="connsiteY0" fmla="*/ 17275 h 81433"/>
                <a:gd name="connsiteX1" fmla="*/ 35629 w 57643"/>
                <a:gd name="connsiteY1" fmla="*/ 15491 h 81433"/>
                <a:gd name="connsiteX2" fmla="*/ 21703 w 57643"/>
                <a:gd name="connsiteY2" fmla="*/ 21438 h 81433"/>
                <a:gd name="connsiteX3" fmla="*/ 38118 w 57643"/>
                <a:gd name="connsiteY3" fmla="*/ 34376 h 81433"/>
                <a:gd name="connsiteX4" fmla="*/ 57735 w 57643"/>
                <a:gd name="connsiteY4" fmla="*/ 58165 h 81433"/>
                <a:gd name="connsiteX5" fmla="*/ 24796 w 57643"/>
                <a:gd name="connsiteY5" fmla="*/ 81140 h 81433"/>
                <a:gd name="connsiteX6" fmla="*/ 2077 w 57643"/>
                <a:gd name="connsiteY6" fmla="*/ 77727 h 81433"/>
                <a:gd name="connsiteX7" fmla="*/ 2077 w 57643"/>
                <a:gd name="connsiteY7" fmla="*/ 61432 h 81433"/>
                <a:gd name="connsiteX8" fmla="*/ 25574 w 57643"/>
                <a:gd name="connsiteY8" fmla="*/ 66336 h 81433"/>
                <a:gd name="connsiteX9" fmla="*/ 36718 w 57643"/>
                <a:gd name="connsiteY9" fmla="*/ 58751 h 81433"/>
                <a:gd name="connsiteX10" fmla="*/ 20459 w 57643"/>
                <a:gd name="connsiteY10" fmla="*/ 45968 h 81433"/>
                <a:gd name="connsiteX11" fmla="*/ 686 w 57643"/>
                <a:gd name="connsiteY11" fmla="*/ 21429 h 81433"/>
                <a:gd name="connsiteX12" fmla="*/ 32070 w 57643"/>
                <a:gd name="connsiteY12" fmla="*/ 686 h 81433"/>
                <a:gd name="connsiteX13" fmla="*/ 49491 w 57643"/>
                <a:gd name="connsiteY13" fmla="*/ 1967 h 81433"/>
                <a:gd name="connsiteX14" fmla="*/ 49491 w 57643"/>
                <a:gd name="connsiteY14" fmla="*/ 17275 h 81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7643" h="81433">
                  <a:moveTo>
                    <a:pt x="49491" y="17275"/>
                  </a:moveTo>
                  <a:cubicBezTo>
                    <a:pt x="44815" y="16534"/>
                    <a:pt x="40305" y="15491"/>
                    <a:pt x="35629" y="15491"/>
                  </a:cubicBezTo>
                  <a:cubicBezTo>
                    <a:pt x="27431" y="15491"/>
                    <a:pt x="21703" y="17421"/>
                    <a:pt x="21703" y="21438"/>
                  </a:cubicBezTo>
                  <a:cubicBezTo>
                    <a:pt x="21703" y="26049"/>
                    <a:pt x="29444" y="29764"/>
                    <a:pt x="38118" y="34376"/>
                  </a:cubicBezTo>
                  <a:cubicBezTo>
                    <a:pt x="46371" y="38841"/>
                    <a:pt x="57735" y="44779"/>
                    <a:pt x="57735" y="58165"/>
                  </a:cubicBezTo>
                  <a:cubicBezTo>
                    <a:pt x="57735" y="72860"/>
                    <a:pt x="44660" y="81140"/>
                    <a:pt x="24796" y="81140"/>
                  </a:cubicBezTo>
                  <a:cubicBezTo>
                    <a:pt x="15774" y="81140"/>
                    <a:pt x="9552" y="79365"/>
                    <a:pt x="2077" y="77727"/>
                  </a:cubicBezTo>
                  <a:lnTo>
                    <a:pt x="2077" y="61432"/>
                  </a:lnTo>
                  <a:cubicBezTo>
                    <a:pt x="7841" y="63216"/>
                    <a:pt x="17183" y="66336"/>
                    <a:pt x="25574" y="66336"/>
                  </a:cubicBezTo>
                  <a:cubicBezTo>
                    <a:pt x="31137" y="66336"/>
                    <a:pt x="36718" y="63801"/>
                    <a:pt x="36718" y="58751"/>
                  </a:cubicBezTo>
                  <a:cubicBezTo>
                    <a:pt x="36718" y="54130"/>
                    <a:pt x="30057" y="51312"/>
                    <a:pt x="20459" y="45968"/>
                  </a:cubicBezTo>
                  <a:cubicBezTo>
                    <a:pt x="11739" y="41650"/>
                    <a:pt x="686" y="32729"/>
                    <a:pt x="686" y="21429"/>
                  </a:cubicBezTo>
                  <a:cubicBezTo>
                    <a:pt x="686" y="8079"/>
                    <a:pt x="14072" y="686"/>
                    <a:pt x="32070" y="686"/>
                  </a:cubicBezTo>
                  <a:cubicBezTo>
                    <a:pt x="37962" y="686"/>
                    <a:pt x="43727" y="1281"/>
                    <a:pt x="49491" y="1967"/>
                  </a:cubicBezTo>
                  <a:lnTo>
                    <a:pt x="49491" y="17275"/>
                  </a:lnTo>
                  <a:close/>
                </a:path>
              </a:pathLst>
            </a:custGeom>
            <a:solidFill>
              <a:srgbClr val="FFFFFF"/>
            </a:solidFill>
            <a:ln w="9525" cap="flat">
              <a:noFill/>
              <a:prstDash val="solid"/>
              <a:miter/>
            </a:ln>
          </p:spPr>
          <p:txBody>
            <a:bodyPr rtlCol="0" anchor="ctr"/>
            <a:lstStyle/>
            <a:p>
              <a:endParaRPr lang="en-US"/>
            </a:p>
          </p:txBody>
        </p:sp>
        <p:sp>
          <p:nvSpPr>
            <p:cNvPr id="25" name="Freeform: Shape 21">
              <a:extLst>
                <a:ext uri="{FF2B5EF4-FFF2-40B4-BE49-F238E27FC236}">
                  <a16:creationId xmlns:a16="http://schemas.microsoft.com/office/drawing/2014/main" id="{B73C315C-7997-4943-BDA2-29F94CC384DA}"/>
                </a:ext>
              </a:extLst>
            </p:cNvPr>
            <p:cNvSpPr/>
            <p:nvPr/>
          </p:nvSpPr>
          <p:spPr>
            <a:xfrm>
              <a:off x="11370524" y="6444196"/>
              <a:ext cx="30194" cy="107052"/>
            </a:xfrm>
            <a:custGeom>
              <a:avLst/>
              <a:gdLst>
                <a:gd name="connsiteX0" fmla="*/ 3029 w 30194"/>
                <a:gd name="connsiteY0" fmla="*/ 106458 h 107052"/>
                <a:gd name="connsiteX1" fmla="*/ 3806 w 30194"/>
                <a:gd name="connsiteY1" fmla="*/ 79127 h 107052"/>
                <a:gd name="connsiteX2" fmla="*/ 3806 w 30194"/>
                <a:gd name="connsiteY2" fmla="*/ 37825 h 107052"/>
                <a:gd name="connsiteX3" fmla="*/ 686 w 30194"/>
                <a:gd name="connsiteY3" fmla="*/ 686 h 107052"/>
                <a:gd name="connsiteX4" fmla="*/ 27971 w 30194"/>
                <a:gd name="connsiteY4" fmla="*/ 686 h 107052"/>
                <a:gd name="connsiteX5" fmla="*/ 27193 w 30194"/>
                <a:gd name="connsiteY5" fmla="*/ 30688 h 107052"/>
                <a:gd name="connsiteX6" fmla="*/ 27193 w 30194"/>
                <a:gd name="connsiteY6" fmla="*/ 69319 h 107052"/>
                <a:gd name="connsiteX7" fmla="*/ 30304 w 30194"/>
                <a:gd name="connsiteY7" fmla="*/ 106458 h 107052"/>
                <a:gd name="connsiteX8" fmla="*/ 3029 w 30194"/>
                <a:gd name="connsiteY8" fmla="*/ 106458 h 107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194" h="107052">
                  <a:moveTo>
                    <a:pt x="3029" y="106458"/>
                  </a:moveTo>
                  <a:cubicBezTo>
                    <a:pt x="3486" y="97848"/>
                    <a:pt x="3806" y="91159"/>
                    <a:pt x="3806" y="79127"/>
                  </a:cubicBezTo>
                  <a:lnTo>
                    <a:pt x="3806" y="37825"/>
                  </a:lnTo>
                  <a:cubicBezTo>
                    <a:pt x="3806" y="22975"/>
                    <a:pt x="2873" y="11684"/>
                    <a:pt x="686" y="686"/>
                  </a:cubicBezTo>
                  <a:lnTo>
                    <a:pt x="27971" y="686"/>
                  </a:lnTo>
                  <a:cubicBezTo>
                    <a:pt x="27971" y="8262"/>
                    <a:pt x="27193" y="18812"/>
                    <a:pt x="27193" y="30688"/>
                  </a:cubicBezTo>
                  <a:lnTo>
                    <a:pt x="27193" y="69319"/>
                  </a:lnTo>
                  <a:cubicBezTo>
                    <a:pt x="27193" y="80161"/>
                    <a:pt x="28895" y="96356"/>
                    <a:pt x="30304" y="106458"/>
                  </a:cubicBezTo>
                  <a:lnTo>
                    <a:pt x="3029" y="106458"/>
                  </a:lnTo>
                  <a:close/>
                </a:path>
              </a:pathLst>
            </a:custGeom>
            <a:solidFill>
              <a:srgbClr val="FFFFFF"/>
            </a:solidFill>
            <a:ln w="9525" cap="flat">
              <a:noFill/>
              <a:prstDash val="solid"/>
              <a:miter/>
            </a:ln>
          </p:spPr>
          <p:txBody>
            <a:bodyPr rtlCol="0" anchor="ctr"/>
            <a:lstStyle/>
            <a:p>
              <a:endParaRPr lang="en-US"/>
            </a:p>
          </p:txBody>
        </p:sp>
        <p:sp>
          <p:nvSpPr>
            <p:cNvPr id="26" name="Freeform: Shape 22">
              <a:extLst>
                <a:ext uri="{FF2B5EF4-FFF2-40B4-BE49-F238E27FC236}">
                  <a16:creationId xmlns:a16="http://schemas.microsoft.com/office/drawing/2014/main" id="{63AA7F80-67B3-874D-91CD-73CF0164AD9A}"/>
                </a:ext>
              </a:extLst>
            </p:cNvPr>
            <p:cNvSpPr/>
            <p:nvPr/>
          </p:nvSpPr>
          <p:spPr>
            <a:xfrm>
              <a:off x="11415257" y="6472094"/>
              <a:ext cx="86923" cy="112542"/>
            </a:xfrm>
            <a:custGeom>
              <a:avLst/>
              <a:gdLst>
                <a:gd name="connsiteX0" fmla="*/ 45447 w 86922"/>
                <a:gd name="connsiteY0" fmla="*/ 64826 h 112542"/>
                <a:gd name="connsiteX1" fmla="*/ 24851 w 86922"/>
                <a:gd name="connsiteY1" fmla="*/ 42611 h 112542"/>
                <a:gd name="connsiteX2" fmla="*/ 44504 w 86922"/>
                <a:gd name="connsiteY2" fmla="*/ 16982 h 112542"/>
                <a:gd name="connsiteX3" fmla="*/ 65421 w 86922"/>
                <a:gd name="connsiteY3" fmla="*/ 42537 h 112542"/>
                <a:gd name="connsiteX4" fmla="*/ 45447 w 86922"/>
                <a:gd name="connsiteY4" fmla="*/ 64826 h 112542"/>
                <a:gd name="connsiteX5" fmla="*/ 49665 w 86922"/>
                <a:gd name="connsiteY5" fmla="*/ 686 h 112542"/>
                <a:gd name="connsiteX6" fmla="*/ 23295 w 86922"/>
                <a:gd name="connsiteY6" fmla="*/ 13432 h 112542"/>
                <a:gd name="connsiteX7" fmla="*/ 20486 w 86922"/>
                <a:gd name="connsiteY7" fmla="*/ 2626 h 112542"/>
                <a:gd name="connsiteX8" fmla="*/ 686 w 86922"/>
                <a:gd name="connsiteY8" fmla="*/ 4117 h 112542"/>
                <a:gd name="connsiteX9" fmla="*/ 5362 w 86922"/>
                <a:gd name="connsiteY9" fmla="*/ 42620 h 112542"/>
                <a:gd name="connsiteX10" fmla="*/ 5362 w 86922"/>
                <a:gd name="connsiteY10" fmla="*/ 73720 h 112542"/>
                <a:gd name="connsiteX11" fmla="*/ 2251 w 86922"/>
                <a:gd name="connsiteY11" fmla="*/ 112460 h 112542"/>
                <a:gd name="connsiteX12" fmla="*/ 27971 w 86922"/>
                <a:gd name="connsiteY12" fmla="*/ 110969 h 112542"/>
                <a:gd name="connsiteX13" fmla="*/ 26406 w 86922"/>
                <a:gd name="connsiteY13" fmla="*/ 82623 h 112542"/>
                <a:gd name="connsiteX14" fmla="*/ 26406 w 86922"/>
                <a:gd name="connsiteY14" fmla="*/ 73720 h 112542"/>
                <a:gd name="connsiteX15" fmla="*/ 50589 w 86922"/>
                <a:gd name="connsiteY15" fmla="*/ 81140 h 112542"/>
                <a:gd name="connsiteX16" fmla="*/ 86438 w 86922"/>
                <a:gd name="connsiteY16" fmla="*/ 42400 h 112542"/>
                <a:gd name="connsiteX17" fmla="*/ 49665 w 86922"/>
                <a:gd name="connsiteY17" fmla="*/ 686 h 112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6922" h="112542">
                  <a:moveTo>
                    <a:pt x="45447" y="64826"/>
                  </a:moveTo>
                  <a:cubicBezTo>
                    <a:pt x="32344" y="64826"/>
                    <a:pt x="24851" y="57278"/>
                    <a:pt x="24851" y="42611"/>
                  </a:cubicBezTo>
                  <a:cubicBezTo>
                    <a:pt x="24851" y="27385"/>
                    <a:pt x="31246" y="16982"/>
                    <a:pt x="44504" y="16982"/>
                  </a:cubicBezTo>
                  <a:cubicBezTo>
                    <a:pt x="56838" y="16982"/>
                    <a:pt x="65421" y="27532"/>
                    <a:pt x="65421" y="42537"/>
                  </a:cubicBezTo>
                  <a:cubicBezTo>
                    <a:pt x="65421" y="55923"/>
                    <a:pt x="58714" y="64826"/>
                    <a:pt x="45447" y="64826"/>
                  </a:cubicBezTo>
                  <a:moveTo>
                    <a:pt x="49665" y="686"/>
                  </a:moveTo>
                  <a:cubicBezTo>
                    <a:pt x="34531" y="686"/>
                    <a:pt x="28291" y="7951"/>
                    <a:pt x="23295" y="13432"/>
                  </a:cubicBezTo>
                  <a:cubicBezTo>
                    <a:pt x="22216" y="9452"/>
                    <a:pt x="21731" y="6039"/>
                    <a:pt x="20486" y="2626"/>
                  </a:cubicBezTo>
                  <a:lnTo>
                    <a:pt x="686" y="4117"/>
                  </a:lnTo>
                  <a:cubicBezTo>
                    <a:pt x="3184" y="17156"/>
                    <a:pt x="5362" y="29298"/>
                    <a:pt x="5362" y="42620"/>
                  </a:cubicBezTo>
                  <a:lnTo>
                    <a:pt x="5362" y="73720"/>
                  </a:lnTo>
                  <a:cubicBezTo>
                    <a:pt x="5362" y="84700"/>
                    <a:pt x="3029" y="105332"/>
                    <a:pt x="2251" y="112460"/>
                  </a:cubicBezTo>
                  <a:lnTo>
                    <a:pt x="27971" y="110969"/>
                  </a:lnTo>
                  <a:cubicBezTo>
                    <a:pt x="26406" y="99559"/>
                    <a:pt x="26406" y="86786"/>
                    <a:pt x="26406" y="82623"/>
                  </a:cubicBezTo>
                  <a:lnTo>
                    <a:pt x="26406" y="73720"/>
                  </a:lnTo>
                  <a:cubicBezTo>
                    <a:pt x="32024" y="76986"/>
                    <a:pt x="37953" y="81140"/>
                    <a:pt x="50589" y="81140"/>
                  </a:cubicBezTo>
                  <a:cubicBezTo>
                    <a:pt x="71954" y="81140"/>
                    <a:pt x="86438" y="64835"/>
                    <a:pt x="86438" y="42400"/>
                  </a:cubicBezTo>
                  <a:cubicBezTo>
                    <a:pt x="86438" y="18034"/>
                    <a:pt x="71496" y="686"/>
                    <a:pt x="49665" y="686"/>
                  </a:cubicBezTo>
                </a:path>
              </a:pathLst>
            </a:custGeom>
            <a:solidFill>
              <a:srgbClr val="FFFFFF"/>
            </a:solidFill>
            <a:ln w="9525" cap="flat">
              <a:noFill/>
              <a:prstDash val="solid"/>
              <a:miter/>
            </a:ln>
          </p:spPr>
          <p:txBody>
            <a:bodyPr rtlCol="0" anchor="ctr"/>
            <a:lstStyle/>
            <a:p>
              <a:endParaRPr lang="en-US"/>
            </a:p>
          </p:txBody>
        </p:sp>
        <p:sp>
          <p:nvSpPr>
            <p:cNvPr id="27" name="Freeform: Shape 23">
              <a:extLst>
                <a:ext uri="{FF2B5EF4-FFF2-40B4-BE49-F238E27FC236}">
                  <a16:creationId xmlns:a16="http://schemas.microsoft.com/office/drawing/2014/main" id="{ECC6BA5B-228F-DB4F-BFFC-9932800A5BE7}"/>
                </a:ext>
              </a:extLst>
            </p:cNvPr>
            <p:cNvSpPr/>
            <p:nvPr/>
          </p:nvSpPr>
          <p:spPr>
            <a:xfrm>
              <a:off x="11511348" y="6472094"/>
              <a:ext cx="57643" cy="81433"/>
            </a:xfrm>
            <a:custGeom>
              <a:avLst/>
              <a:gdLst>
                <a:gd name="connsiteX0" fmla="*/ 47817 w 57643"/>
                <a:gd name="connsiteY0" fmla="*/ 17046 h 81433"/>
                <a:gd name="connsiteX1" fmla="*/ 35647 w 57643"/>
                <a:gd name="connsiteY1" fmla="*/ 15481 h 81433"/>
                <a:gd name="connsiteX2" fmla="*/ 21712 w 57643"/>
                <a:gd name="connsiteY2" fmla="*/ 21429 h 81433"/>
                <a:gd name="connsiteX3" fmla="*/ 38127 w 57643"/>
                <a:gd name="connsiteY3" fmla="*/ 34367 h 81433"/>
                <a:gd name="connsiteX4" fmla="*/ 57753 w 57643"/>
                <a:gd name="connsiteY4" fmla="*/ 58156 h 81433"/>
                <a:gd name="connsiteX5" fmla="*/ 24805 w 57643"/>
                <a:gd name="connsiteY5" fmla="*/ 81131 h 81433"/>
                <a:gd name="connsiteX6" fmla="*/ 2086 w 57643"/>
                <a:gd name="connsiteY6" fmla="*/ 77727 h 81433"/>
                <a:gd name="connsiteX7" fmla="*/ 2086 w 57643"/>
                <a:gd name="connsiteY7" fmla="*/ 61432 h 81433"/>
                <a:gd name="connsiteX8" fmla="*/ 25583 w 57643"/>
                <a:gd name="connsiteY8" fmla="*/ 66336 h 81433"/>
                <a:gd name="connsiteX9" fmla="*/ 36727 w 57643"/>
                <a:gd name="connsiteY9" fmla="*/ 58751 h 81433"/>
                <a:gd name="connsiteX10" fmla="*/ 20468 w 57643"/>
                <a:gd name="connsiteY10" fmla="*/ 45968 h 81433"/>
                <a:gd name="connsiteX11" fmla="*/ 686 w 57643"/>
                <a:gd name="connsiteY11" fmla="*/ 21429 h 81433"/>
                <a:gd name="connsiteX12" fmla="*/ 32088 w 57643"/>
                <a:gd name="connsiteY12" fmla="*/ 686 h 81433"/>
                <a:gd name="connsiteX13" fmla="*/ 50836 w 57643"/>
                <a:gd name="connsiteY13" fmla="*/ 2242 h 81433"/>
                <a:gd name="connsiteX14" fmla="*/ 47817 w 57643"/>
                <a:gd name="connsiteY14" fmla="*/ 17046 h 81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7643" h="81433">
                  <a:moveTo>
                    <a:pt x="47817" y="17046"/>
                  </a:moveTo>
                  <a:cubicBezTo>
                    <a:pt x="43141" y="16305"/>
                    <a:pt x="40314" y="15481"/>
                    <a:pt x="35647" y="15481"/>
                  </a:cubicBezTo>
                  <a:cubicBezTo>
                    <a:pt x="27440" y="15481"/>
                    <a:pt x="21712" y="17430"/>
                    <a:pt x="21712" y="21429"/>
                  </a:cubicBezTo>
                  <a:cubicBezTo>
                    <a:pt x="21712" y="26049"/>
                    <a:pt x="29462" y="29755"/>
                    <a:pt x="38127" y="34367"/>
                  </a:cubicBezTo>
                  <a:cubicBezTo>
                    <a:pt x="46380" y="38832"/>
                    <a:pt x="57753" y="44770"/>
                    <a:pt x="57753" y="58156"/>
                  </a:cubicBezTo>
                  <a:cubicBezTo>
                    <a:pt x="57753" y="72851"/>
                    <a:pt x="44669" y="81131"/>
                    <a:pt x="24805" y="81131"/>
                  </a:cubicBezTo>
                  <a:cubicBezTo>
                    <a:pt x="15783" y="81131"/>
                    <a:pt x="9562" y="79356"/>
                    <a:pt x="2086" y="77727"/>
                  </a:cubicBezTo>
                  <a:lnTo>
                    <a:pt x="2086" y="61432"/>
                  </a:lnTo>
                  <a:cubicBezTo>
                    <a:pt x="7851" y="63216"/>
                    <a:pt x="17202" y="66336"/>
                    <a:pt x="25583" y="66336"/>
                  </a:cubicBezTo>
                  <a:cubicBezTo>
                    <a:pt x="31155" y="66336"/>
                    <a:pt x="36727" y="63801"/>
                    <a:pt x="36727" y="58751"/>
                  </a:cubicBezTo>
                  <a:cubicBezTo>
                    <a:pt x="36727" y="54148"/>
                    <a:pt x="30066" y="51312"/>
                    <a:pt x="20468" y="45968"/>
                  </a:cubicBezTo>
                  <a:cubicBezTo>
                    <a:pt x="11748" y="41659"/>
                    <a:pt x="686" y="32729"/>
                    <a:pt x="686" y="21429"/>
                  </a:cubicBezTo>
                  <a:cubicBezTo>
                    <a:pt x="686" y="8079"/>
                    <a:pt x="14072" y="686"/>
                    <a:pt x="32088" y="686"/>
                  </a:cubicBezTo>
                  <a:cubicBezTo>
                    <a:pt x="37971" y="686"/>
                    <a:pt x="45063" y="1537"/>
                    <a:pt x="50836" y="2242"/>
                  </a:cubicBezTo>
                  <a:lnTo>
                    <a:pt x="47817" y="17046"/>
                  </a:lnTo>
                  <a:close/>
                </a:path>
              </a:pathLst>
            </a:custGeom>
            <a:solidFill>
              <a:srgbClr val="FFFFFF"/>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1247723232"/>
      </p:ext>
    </p:extLst>
  </p:cSld>
  <p:clrMapOvr>
    <a:masterClrMapping/>
  </p:clrMapOvr>
  <p:extLst>
    <p:ext uri="{DCECCB84-F9BA-43D5-87BE-67443E8EF086}">
      <p15:sldGuideLst xmlns:p15="http://schemas.microsoft.com/office/powerpoint/2012/main">
        <p15:guide id="1" pos="248">
          <p15:clr>
            <a:srgbClr val="F26B43"/>
          </p15:clr>
        </p15:guide>
        <p15:guide id="2" pos="7425">
          <p15:clr>
            <a:srgbClr val="F26B43"/>
          </p15:clr>
        </p15:guide>
        <p15:guide id="3" orient="horz" pos="232">
          <p15:clr>
            <a:srgbClr val="F26B43"/>
          </p15:clr>
        </p15:guide>
        <p15:guide id="5" orient="horz" pos="1136">
          <p15:clr>
            <a:srgbClr val="F26B43"/>
          </p15:clr>
        </p15:guide>
        <p15:guide id="6" orient="horz" pos="3589">
          <p15:clr>
            <a:srgbClr val="F26B43"/>
          </p15:clr>
        </p15:guide>
        <p15:guide id="7" orient="horz" pos="3906">
          <p15:clr>
            <a:srgbClr val="F26B43"/>
          </p15:clr>
        </p15:guide>
        <p15:guide id="8" orient="horz" pos="4156">
          <p15:clr>
            <a:srgbClr val="F26B43"/>
          </p15:clr>
        </p15:guide>
        <p15:guide id="9" pos="306">
          <p15:clr>
            <a:srgbClr val="A4A3A4"/>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1 column">
    <p:spTree>
      <p:nvGrpSpPr>
        <p:cNvPr id="1" name=""/>
        <p:cNvGrpSpPr/>
        <p:nvPr/>
      </p:nvGrpSpPr>
      <p:grpSpPr>
        <a:xfrm>
          <a:off x="0" y="0"/>
          <a:ext cx="0" cy="0"/>
          <a:chOff x="0" y="0"/>
          <a:chExt cx="0" cy="0"/>
        </a:xfrm>
      </p:grpSpPr>
      <p:graphicFrame>
        <p:nvGraphicFramePr>
          <p:cNvPr id="4" name="Objet 3" hidden="1">
            <a:extLst>
              <a:ext uri="{FF2B5EF4-FFF2-40B4-BE49-F238E27FC236}">
                <a16:creationId xmlns:a16="http://schemas.microsoft.com/office/drawing/2014/main" id="{5CF9A8CD-44E6-43DE-97D8-919ABD05CE10}"/>
              </a:ext>
            </a:extLst>
          </p:cNvPr>
          <p:cNvGraphicFramePr>
            <a:graphicFrameLocks noChangeAspect="1"/>
          </p:cNvGraphicFramePr>
          <p:nvPr userDrawn="1">
            <p:custDataLst>
              <p:tags r:id="rId1"/>
            </p:custDataLst>
            <p:extLst>
              <p:ext uri="{D42A27DB-BD31-4B8C-83A1-F6EECF244321}">
                <p14:modId xmlns:p14="http://schemas.microsoft.com/office/powerpoint/2010/main" val="179048156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532" imgH="530" progId="TCLayout.ActiveDocument.1">
                  <p:embed/>
                </p:oleObj>
              </mc:Choice>
              <mc:Fallback>
                <p:oleObj name="Diapositive think-cell" r:id="rId4" imgW="532" imgH="530" progId="TCLayout.ActiveDocument.1">
                  <p:embed/>
                  <p:pic>
                    <p:nvPicPr>
                      <p:cNvPr id="4" name="Objet 3" hidden="1">
                        <a:extLst>
                          <a:ext uri="{FF2B5EF4-FFF2-40B4-BE49-F238E27FC236}">
                            <a16:creationId xmlns:a16="http://schemas.microsoft.com/office/drawing/2014/main" id="{5CF9A8CD-44E6-43DE-97D8-919ABD05CE1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7C1DD757-038C-457E-9D36-3DDC777DAD6B}"/>
              </a:ext>
            </a:extLst>
          </p:cNvPr>
          <p:cNvSpPr/>
          <p:nvPr userDrawn="1">
            <p:custDataLst>
              <p:tags r:id="rId2"/>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a:latin typeface="Arial Black" panose="020B0A04020102020204" pitchFamily="34" charset="0"/>
              <a:ea typeface="+mj-ea"/>
              <a:cs typeface="+mj-cs"/>
              <a:sym typeface="Arial Black" panose="020B0A04020102020204" pitchFamily="34" charset="0"/>
            </a:endParaRPr>
          </a:p>
        </p:txBody>
      </p:sp>
      <p:sp>
        <p:nvSpPr>
          <p:cNvPr id="3" name="Content Placeholder 2">
            <a:extLst>
              <a:ext uri="{FF2B5EF4-FFF2-40B4-BE49-F238E27FC236}">
                <a16:creationId xmlns:a16="http://schemas.microsoft.com/office/drawing/2014/main" id="{1703231E-4063-4D72-A4F3-5BF19050C303}"/>
              </a:ext>
            </a:extLst>
          </p:cNvPr>
          <p:cNvSpPr>
            <a:spLocks noGrp="1"/>
          </p:cNvSpPr>
          <p:nvPr>
            <p:ph idx="1" hasCustomPrompt="1"/>
          </p:nvPr>
        </p:nvSpPr>
        <p:spPr>
          <a:xfrm>
            <a:off x="4632157" y="1808820"/>
            <a:ext cx="7135689" cy="3868080"/>
          </a:xfrm>
        </p:spPr>
        <p:txBody>
          <a:bodyPr>
            <a:noAutofit/>
          </a:bodyPr>
          <a:lstStyle>
            <a:lvl1pPr>
              <a:spcBef>
                <a:spcPts val="1800"/>
              </a:spcBef>
              <a:defRPr sz="1600">
                <a:solidFill>
                  <a:schemeClr val="tx1">
                    <a:lumMod val="65000"/>
                    <a:lumOff val="35000"/>
                  </a:schemeClr>
                </a:solidFill>
              </a:defRPr>
            </a:lvl1pPr>
            <a:lvl2pPr marL="444500" indent="-311150">
              <a:buClrTx/>
              <a:buSzPct val="100000"/>
              <a:buFont typeface="Arial" panose="020B0604020202020204" pitchFamily="34" charset="0"/>
              <a:buChar char="•"/>
              <a:tabLst/>
              <a:defRPr sz="1600">
                <a:solidFill>
                  <a:schemeClr val="tx1">
                    <a:lumMod val="65000"/>
                    <a:lumOff val="35000"/>
                  </a:schemeClr>
                </a:solidFill>
              </a:defRPr>
            </a:lvl2pPr>
            <a:lvl3pPr>
              <a:defRPr sz="1400">
                <a:solidFill>
                  <a:schemeClr val="tx1">
                    <a:lumMod val="65000"/>
                    <a:lumOff val="35000"/>
                  </a:schemeClr>
                </a:solidFill>
              </a:defRPr>
            </a:lvl3pPr>
            <a:lvl4pPr>
              <a:defRPr>
                <a:solidFill>
                  <a:schemeClr val="bg2"/>
                </a:solidFill>
              </a:defRPr>
            </a:lvl4pPr>
            <a:lvl5pPr>
              <a:defRPr>
                <a:solidFill>
                  <a:schemeClr val="bg2"/>
                </a:solidFill>
              </a:defRPr>
            </a:lvl5pPr>
          </a:lstStyle>
          <a:p>
            <a:r>
              <a:rPr lang="en-GB"/>
              <a:t>Your text here</a:t>
            </a:r>
          </a:p>
          <a:p>
            <a:pPr lvl="1"/>
            <a:r>
              <a:rPr lang="en-GB"/>
              <a:t>Text level 1</a:t>
            </a:r>
          </a:p>
          <a:p>
            <a:pPr lvl="2"/>
            <a:r>
              <a:rPr lang="en-GB"/>
              <a:t>Text level 2</a:t>
            </a:r>
          </a:p>
        </p:txBody>
      </p:sp>
      <p:sp>
        <p:nvSpPr>
          <p:cNvPr id="6" name="Text Placeholder 5">
            <a:extLst>
              <a:ext uri="{FF2B5EF4-FFF2-40B4-BE49-F238E27FC236}">
                <a16:creationId xmlns:a16="http://schemas.microsoft.com/office/drawing/2014/main" id="{77735C07-2264-401E-9223-98C1CA429B7F}"/>
              </a:ext>
            </a:extLst>
          </p:cNvPr>
          <p:cNvSpPr>
            <a:spLocks noGrp="1"/>
          </p:cNvSpPr>
          <p:nvPr>
            <p:ph type="body" sz="quarter" idx="15" hasCustomPrompt="1"/>
          </p:nvPr>
        </p:nvSpPr>
        <p:spPr>
          <a:xfrm>
            <a:off x="4632157" y="1368596"/>
            <a:ext cx="7135690" cy="353943"/>
          </a:xfrm>
          <a:noFill/>
        </p:spPr>
        <p:txBody>
          <a:bodyPr wrap="square" lIns="72000" rIns="72000" bIns="0">
            <a:spAutoFit/>
          </a:bodyPr>
          <a:lstStyle>
            <a:lvl1pPr marL="0" indent="0">
              <a:buNone/>
              <a:defRPr sz="2000">
                <a:solidFill>
                  <a:schemeClr val="tx1">
                    <a:lumMod val="65000"/>
                    <a:lumOff val="35000"/>
                  </a:schemeClr>
                </a:solidFill>
              </a:defRPr>
            </a:lvl1pPr>
          </a:lstStyle>
          <a:p>
            <a:pPr lvl="0"/>
            <a:r>
              <a:rPr lang="en-GB"/>
              <a:t>Subtitle of the slide</a:t>
            </a:r>
          </a:p>
        </p:txBody>
      </p:sp>
      <p:sp>
        <p:nvSpPr>
          <p:cNvPr id="7" name="Espace réservé du numéro de diapositive 6">
            <a:extLst>
              <a:ext uri="{FF2B5EF4-FFF2-40B4-BE49-F238E27FC236}">
                <a16:creationId xmlns:a16="http://schemas.microsoft.com/office/drawing/2014/main" id="{6426E006-4F5B-402C-916F-29E383EE0863}"/>
              </a:ext>
            </a:extLst>
          </p:cNvPr>
          <p:cNvSpPr>
            <a:spLocks noGrp="1"/>
          </p:cNvSpPr>
          <p:nvPr>
            <p:ph type="sldNum" sz="quarter" idx="18"/>
          </p:nvPr>
        </p:nvSpPr>
        <p:spPr/>
        <p:txBody>
          <a:bodyPr/>
          <a:lstStyle/>
          <a:p>
            <a:fld id="{D61AABEC-672F-4B68-B914-690DA978312C}" type="slidenum">
              <a:rPr lang="en-GB" smtClean="0"/>
              <a:pPr/>
              <a:t>‹#›</a:t>
            </a:fld>
            <a:r>
              <a:rPr lang="en-GB"/>
              <a:t> ‒ </a:t>
            </a:r>
          </a:p>
        </p:txBody>
      </p:sp>
      <p:sp>
        <p:nvSpPr>
          <p:cNvPr id="8" name="Titre 7">
            <a:extLst>
              <a:ext uri="{FF2B5EF4-FFF2-40B4-BE49-F238E27FC236}">
                <a16:creationId xmlns:a16="http://schemas.microsoft.com/office/drawing/2014/main" id="{E05915BF-F664-49DE-8489-CADDC55CA228}"/>
              </a:ext>
            </a:extLst>
          </p:cNvPr>
          <p:cNvSpPr>
            <a:spLocks noGrp="1"/>
          </p:cNvSpPr>
          <p:nvPr>
            <p:ph type="title" hasCustomPrompt="1"/>
          </p:nvPr>
        </p:nvSpPr>
        <p:spPr>
          <a:xfrm>
            <a:off x="404786" y="382816"/>
            <a:ext cx="11382428" cy="452432"/>
          </a:xfrm>
        </p:spPr>
        <p:txBody>
          <a:bodyPr/>
          <a:lstStyle>
            <a:lvl1pPr>
              <a:defRPr sz="2600" b="1" cap="none" spc="0">
                <a:solidFill>
                  <a:schemeClr val="tx1">
                    <a:lumMod val="65000"/>
                    <a:lumOff val="35000"/>
                  </a:schemeClr>
                </a:solidFill>
              </a:defRPr>
            </a:lvl1pPr>
          </a:lstStyle>
          <a:p>
            <a:r>
              <a:rPr lang="fr-FR" err="1"/>
              <a:t>Title</a:t>
            </a:r>
            <a:r>
              <a:rPr lang="fr-FR"/>
              <a:t> of the slide</a:t>
            </a:r>
          </a:p>
        </p:txBody>
      </p:sp>
      <p:sp>
        <p:nvSpPr>
          <p:cNvPr id="5" name="Footer Placeholder 4">
            <a:extLst>
              <a:ext uri="{FF2B5EF4-FFF2-40B4-BE49-F238E27FC236}">
                <a16:creationId xmlns:a16="http://schemas.microsoft.com/office/drawing/2014/main" id="{3C98C063-0943-5C47-87BE-EF3F5E1255CA}"/>
              </a:ext>
            </a:extLst>
          </p:cNvPr>
          <p:cNvSpPr>
            <a:spLocks noGrp="1"/>
          </p:cNvSpPr>
          <p:nvPr>
            <p:ph type="ftr" sz="quarter" idx="19"/>
          </p:nvPr>
        </p:nvSpPr>
        <p:spPr/>
        <p:txBody>
          <a:bodyPr/>
          <a:lstStyle/>
          <a:p>
            <a:endParaRPr lang="en-US"/>
          </a:p>
        </p:txBody>
      </p:sp>
    </p:spTree>
    <p:extLst>
      <p:ext uri="{BB962C8B-B14F-4D97-AF65-F5344CB8AC3E}">
        <p14:creationId xmlns:p14="http://schemas.microsoft.com/office/powerpoint/2010/main" val="1564914705"/>
      </p:ext>
    </p:extLst>
  </p:cSld>
  <p:clrMapOvr>
    <a:masterClrMapping/>
  </p:clrMapOvr>
  <p:extLst>
    <p:ext uri="{DCECCB84-F9BA-43D5-87BE-67443E8EF086}">
      <p15:sldGuideLst xmlns:p15="http://schemas.microsoft.com/office/powerpoint/2012/main">
        <p15:guide id="1" pos="248">
          <p15:clr>
            <a:srgbClr val="F26B43"/>
          </p15:clr>
        </p15:guide>
        <p15:guide id="2" pos="7425">
          <p15:clr>
            <a:srgbClr val="F26B43"/>
          </p15:clr>
        </p15:guide>
        <p15:guide id="3" orient="horz" pos="232">
          <p15:clr>
            <a:srgbClr val="F26B43"/>
          </p15:clr>
        </p15:guide>
        <p15:guide id="5" orient="horz" pos="1136">
          <p15:clr>
            <a:srgbClr val="F26B43"/>
          </p15:clr>
        </p15:guide>
        <p15:guide id="6" orient="horz" pos="3589">
          <p15:clr>
            <a:srgbClr val="F26B43"/>
          </p15:clr>
        </p15:guide>
        <p15:guide id="7" orient="horz" pos="3906">
          <p15:clr>
            <a:srgbClr val="F26B43"/>
          </p15:clr>
        </p15:guide>
        <p15:guide id="8" orient="horz" pos="4156">
          <p15:clr>
            <a:srgbClr val="F26B43"/>
          </p15:clr>
        </p15:guide>
        <p15:guide id="9" pos="306">
          <p15:clr>
            <a:srgbClr val="A4A3A4"/>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 columns">
    <p:spTree>
      <p:nvGrpSpPr>
        <p:cNvPr id="1" name=""/>
        <p:cNvGrpSpPr/>
        <p:nvPr/>
      </p:nvGrpSpPr>
      <p:grpSpPr>
        <a:xfrm>
          <a:off x="0" y="0"/>
          <a:ext cx="0" cy="0"/>
          <a:chOff x="0" y="0"/>
          <a:chExt cx="0" cy="0"/>
        </a:xfrm>
      </p:grpSpPr>
      <p:graphicFrame>
        <p:nvGraphicFramePr>
          <p:cNvPr id="4" name="Objet 3" hidden="1">
            <a:extLst>
              <a:ext uri="{FF2B5EF4-FFF2-40B4-BE49-F238E27FC236}">
                <a16:creationId xmlns:a16="http://schemas.microsoft.com/office/drawing/2014/main" id="{5CF9A8CD-44E6-43DE-97D8-919ABD05CE10}"/>
              </a:ext>
            </a:extLst>
          </p:cNvPr>
          <p:cNvGraphicFramePr>
            <a:graphicFrameLocks noChangeAspect="1"/>
          </p:cNvGraphicFramePr>
          <p:nvPr userDrawn="1">
            <p:custDataLst>
              <p:tags r:id="rId1"/>
            </p:custDataLst>
            <p:extLst>
              <p:ext uri="{D42A27DB-BD31-4B8C-83A1-F6EECF244321}">
                <p14:modId xmlns:p14="http://schemas.microsoft.com/office/powerpoint/2010/main" val="166666140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532" imgH="530" progId="TCLayout.ActiveDocument.1">
                  <p:embed/>
                </p:oleObj>
              </mc:Choice>
              <mc:Fallback>
                <p:oleObj name="Diapositive think-cell" r:id="rId4" imgW="532" imgH="530" progId="TCLayout.ActiveDocument.1">
                  <p:embed/>
                  <p:pic>
                    <p:nvPicPr>
                      <p:cNvPr id="4" name="Objet 3" hidden="1">
                        <a:extLst>
                          <a:ext uri="{FF2B5EF4-FFF2-40B4-BE49-F238E27FC236}">
                            <a16:creationId xmlns:a16="http://schemas.microsoft.com/office/drawing/2014/main" id="{5CF9A8CD-44E6-43DE-97D8-919ABD05CE1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7C1DD757-038C-457E-9D36-3DDC777DAD6B}"/>
              </a:ext>
            </a:extLst>
          </p:cNvPr>
          <p:cNvSpPr/>
          <p:nvPr userDrawn="1">
            <p:custDataLst>
              <p:tags r:id="rId2"/>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a:latin typeface="Arial Black" panose="020B0A04020102020204" pitchFamily="34" charset="0"/>
              <a:ea typeface="+mj-ea"/>
              <a:cs typeface="+mj-cs"/>
              <a:sym typeface="Arial Black" panose="020B0A04020102020204" pitchFamily="34" charset="0"/>
            </a:endParaRPr>
          </a:p>
        </p:txBody>
      </p:sp>
      <p:sp>
        <p:nvSpPr>
          <p:cNvPr id="3" name="Content Placeholder 2">
            <a:extLst>
              <a:ext uri="{FF2B5EF4-FFF2-40B4-BE49-F238E27FC236}">
                <a16:creationId xmlns:a16="http://schemas.microsoft.com/office/drawing/2014/main" id="{1703231E-4063-4D72-A4F3-5BF19050C303}"/>
              </a:ext>
            </a:extLst>
          </p:cNvPr>
          <p:cNvSpPr>
            <a:spLocks noGrp="1"/>
          </p:cNvSpPr>
          <p:nvPr>
            <p:ph idx="1" hasCustomPrompt="1"/>
          </p:nvPr>
        </p:nvSpPr>
        <p:spPr>
          <a:xfrm>
            <a:off x="404786" y="1808820"/>
            <a:ext cx="5511194" cy="3868080"/>
          </a:xfrm>
        </p:spPr>
        <p:txBody>
          <a:bodyPr>
            <a:noAutofit/>
          </a:bodyPr>
          <a:lstStyle>
            <a:lvl1pPr>
              <a:spcBef>
                <a:spcPts val="1800"/>
              </a:spcBef>
              <a:defRPr sz="1600">
                <a:solidFill>
                  <a:schemeClr val="tx1">
                    <a:lumMod val="65000"/>
                    <a:lumOff val="35000"/>
                  </a:schemeClr>
                </a:solidFill>
              </a:defRPr>
            </a:lvl1pPr>
            <a:lvl2pPr marL="447675" indent="-314325">
              <a:buClrTx/>
              <a:buSzPct val="100000"/>
              <a:buFont typeface="Arial" panose="020B0604020202020204" pitchFamily="34" charset="0"/>
              <a:buChar char="•"/>
              <a:defRPr sz="1600">
                <a:solidFill>
                  <a:schemeClr val="tx1">
                    <a:lumMod val="65000"/>
                    <a:lumOff val="35000"/>
                  </a:schemeClr>
                </a:solidFill>
              </a:defRPr>
            </a:lvl2pPr>
            <a:lvl3pPr>
              <a:defRPr sz="1400">
                <a:solidFill>
                  <a:schemeClr val="tx1">
                    <a:lumMod val="65000"/>
                    <a:lumOff val="35000"/>
                  </a:schemeClr>
                </a:solidFill>
              </a:defRPr>
            </a:lvl3pPr>
            <a:lvl4pPr>
              <a:defRPr>
                <a:solidFill>
                  <a:schemeClr val="bg2"/>
                </a:solidFill>
              </a:defRPr>
            </a:lvl4pPr>
            <a:lvl5pPr>
              <a:defRPr>
                <a:solidFill>
                  <a:schemeClr val="bg2"/>
                </a:solidFill>
              </a:defRPr>
            </a:lvl5pPr>
          </a:lstStyle>
          <a:p>
            <a:pPr lvl="0"/>
            <a:r>
              <a:rPr lang="en-GB"/>
              <a:t>Click to change the text styles on the slide master</a:t>
            </a:r>
          </a:p>
          <a:p>
            <a:pPr lvl="1"/>
            <a:r>
              <a:rPr lang="en-GB"/>
              <a:t>Second level</a:t>
            </a:r>
          </a:p>
          <a:p>
            <a:pPr lvl="2"/>
            <a:r>
              <a:rPr lang="en-GB"/>
              <a:t>Third level</a:t>
            </a:r>
          </a:p>
        </p:txBody>
      </p:sp>
      <p:sp>
        <p:nvSpPr>
          <p:cNvPr id="10" name="Content Placeholder 2">
            <a:extLst>
              <a:ext uri="{FF2B5EF4-FFF2-40B4-BE49-F238E27FC236}">
                <a16:creationId xmlns:a16="http://schemas.microsoft.com/office/drawing/2014/main" id="{58EBDB8A-A132-411F-B6B9-59DC085B79E1}"/>
              </a:ext>
            </a:extLst>
          </p:cNvPr>
          <p:cNvSpPr>
            <a:spLocks noGrp="1"/>
          </p:cNvSpPr>
          <p:nvPr>
            <p:ph idx="15" hasCustomPrompt="1"/>
          </p:nvPr>
        </p:nvSpPr>
        <p:spPr>
          <a:xfrm>
            <a:off x="6280958" y="1808820"/>
            <a:ext cx="5511194" cy="3868080"/>
          </a:xfrm>
        </p:spPr>
        <p:txBody>
          <a:bodyPr>
            <a:noAutofit/>
          </a:bodyPr>
          <a:lstStyle>
            <a:lvl1pPr>
              <a:spcBef>
                <a:spcPts val="1800"/>
              </a:spcBef>
              <a:defRPr sz="1600">
                <a:solidFill>
                  <a:schemeClr val="tx1">
                    <a:lumMod val="65000"/>
                    <a:lumOff val="35000"/>
                  </a:schemeClr>
                </a:solidFill>
              </a:defRPr>
            </a:lvl1pPr>
            <a:lvl2pPr marL="447675" indent="-314325">
              <a:buClrTx/>
              <a:buSzPct val="100000"/>
              <a:buFont typeface="Arial" panose="020B0604020202020204" pitchFamily="34" charset="0"/>
              <a:buChar char="•"/>
              <a:defRPr sz="1600">
                <a:solidFill>
                  <a:schemeClr val="tx1">
                    <a:lumMod val="65000"/>
                    <a:lumOff val="35000"/>
                  </a:schemeClr>
                </a:solidFill>
              </a:defRPr>
            </a:lvl2pPr>
            <a:lvl3pPr>
              <a:defRPr sz="1400">
                <a:solidFill>
                  <a:schemeClr val="tx1">
                    <a:lumMod val="65000"/>
                    <a:lumOff val="35000"/>
                  </a:schemeClr>
                </a:solidFill>
              </a:defRPr>
            </a:lvl3pPr>
            <a:lvl4pPr>
              <a:defRPr>
                <a:solidFill>
                  <a:schemeClr val="bg2"/>
                </a:solidFill>
              </a:defRPr>
            </a:lvl4pPr>
            <a:lvl5pPr>
              <a:defRPr>
                <a:solidFill>
                  <a:schemeClr val="bg2"/>
                </a:solidFill>
              </a:defRPr>
            </a:lvl5pPr>
          </a:lstStyle>
          <a:p>
            <a:pPr lvl="0"/>
            <a:r>
              <a:rPr lang="en-GB"/>
              <a:t>Click to change the text styles on the slide master</a:t>
            </a:r>
          </a:p>
          <a:p>
            <a:pPr lvl="1"/>
            <a:r>
              <a:rPr lang="en-GB"/>
              <a:t>Second level</a:t>
            </a:r>
          </a:p>
          <a:p>
            <a:pPr lvl="2"/>
            <a:r>
              <a:rPr lang="en-GB"/>
              <a:t>Third level</a:t>
            </a:r>
          </a:p>
        </p:txBody>
      </p:sp>
      <p:sp>
        <p:nvSpPr>
          <p:cNvPr id="13" name="Text Placeholder 5">
            <a:extLst>
              <a:ext uri="{FF2B5EF4-FFF2-40B4-BE49-F238E27FC236}">
                <a16:creationId xmlns:a16="http://schemas.microsoft.com/office/drawing/2014/main" id="{4A8A9AC5-0E79-4DE0-B2FD-4BEFE45E6DD0}"/>
              </a:ext>
            </a:extLst>
          </p:cNvPr>
          <p:cNvSpPr>
            <a:spLocks noGrp="1"/>
          </p:cNvSpPr>
          <p:nvPr>
            <p:ph type="body" sz="quarter" idx="16" hasCustomPrompt="1"/>
          </p:nvPr>
        </p:nvSpPr>
        <p:spPr>
          <a:xfrm>
            <a:off x="404786" y="1368596"/>
            <a:ext cx="11382428" cy="353943"/>
          </a:xfrm>
          <a:noFill/>
        </p:spPr>
        <p:txBody>
          <a:bodyPr wrap="square" lIns="72000" rIns="72000" bIns="0">
            <a:spAutoFit/>
          </a:bodyPr>
          <a:lstStyle>
            <a:lvl1pPr marL="0" indent="0">
              <a:buNone/>
              <a:defRPr sz="2000">
                <a:solidFill>
                  <a:schemeClr val="tx1">
                    <a:lumMod val="65000"/>
                    <a:lumOff val="35000"/>
                  </a:schemeClr>
                </a:solidFill>
              </a:defRPr>
            </a:lvl1pPr>
          </a:lstStyle>
          <a:p>
            <a:pPr lvl="0"/>
            <a:r>
              <a:rPr lang="en-GB"/>
              <a:t>Subtitle of the slide</a:t>
            </a:r>
          </a:p>
        </p:txBody>
      </p:sp>
      <p:sp>
        <p:nvSpPr>
          <p:cNvPr id="6" name="Espace réservé du numéro de diapositive 5">
            <a:extLst>
              <a:ext uri="{FF2B5EF4-FFF2-40B4-BE49-F238E27FC236}">
                <a16:creationId xmlns:a16="http://schemas.microsoft.com/office/drawing/2014/main" id="{84B133EB-BD49-4C88-BF23-773A2466DB44}"/>
              </a:ext>
            </a:extLst>
          </p:cNvPr>
          <p:cNvSpPr>
            <a:spLocks noGrp="1"/>
          </p:cNvSpPr>
          <p:nvPr>
            <p:ph type="sldNum" sz="quarter" idx="17"/>
          </p:nvPr>
        </p:nvSpPr>
        <p:spPr/>
        <p:txBody>
          <a:bodyPr/>
          <a:lstStyle/>
          <a:p>
            <a:fld id="{D61AABEC-672F-4B68-B914-690DA978312C}" type="slidenum">
              <a:rPr lang="en-GB" smtClean="0"/>
              <a:pPr/>
              <a:t>‹#›</a:t>
            </a:fld>
            <a:r>
              <a:rPr lang="en-GB"/>
              <a:t> ‒ </a:t>
            </a:r>
          </a:p>
        </p:txBody>
      </p:sp>
      <p:sp>
        <p:nvSpPr>
          <p:cNvPr id="7" name="Titre 6">
            <a:extLst>
              <a:ext uri="{FF2B5EF4-FFF2-40B4-BE49-F238E27FC236}">
                <a16:creationId xmlns:a16="http://schemas.microsoft.com/office/drawing/2014/main" id="{A8E7ED9E-A328-4987-9140-8AE92695412D}"/>
              </a:ext>
            </a:extLst>
          </p:cNvPr>
          <p:cNvSpPr>
            <a:spLocks noGrp="1"/>
          </p:cNvSpPr>
          <p:nvPr>
            <p:ph type="title" hasCustomPrompt="1"/>
          </p:nvPr>
        </p:nvSpPr>
        <p:spPr>
          <a:xfrm>
            <a:off x="404786" y="382816"/>
            <a:ext cx="11382428" cy="452432"/>
          </a:xfrm>
        </p:spPr>
        <p:txBody>
          <a:bodyPr/>
          <a:lstStyle>
            <a:lvl1pPr>
              <a:defRPr sz="2600" b="1" cap="none" spc="0">
                <a:solidFill>
                  <a:schemeClr val="tx1">
                    <a:lumMod val="65000"/>
                    <a:lumOff val="35000"/>
                  </a:schemeClr>
                </a:solidFill>
              </a:defRPr>
            </a:lvl1pPr>
          </a:lstStyle>
          <a:p>
            <a:r>
              <a:rPr lang="fr-FR" err="1"/>
              <a:t>Title</a:t>
            </a:r>
            <a:r>
              <a:rPr lang="fr-FR"/>
              <a:t> of the slide</a:t>
            </a:r>
          </a:p>
        </p:txBody>
      </p:sp>
      <p:sp>
        <p:nvSpPr>
          <p:cNvPr id="8" name="Footer Placeholder 7">
            <a:extLst>
              <a:ext uri="{FF2B5EF4-FFF2-40B4-BE49-F238E27FC236}">
                <a16:creationId xmlns:a16="http://schemas.microsoft.com/office/drawing/2014/main" id="{87701254-3745-584F-9264-052D1D811AE8}"/>
              </a:ext>
            </a:extLst>
          </p:cNvPr>
          <p:cNvSpPr>
            <a:spLocks noGrp="1"/>
          </p:cNvSpPr>
          <p:nvPr>
            <p:ph type="ftr" sz="quarter" idx="18"/>
          </p:nvPr>
        </p:nvSpPr>
        <p:spPr/>
        <p:txBody>
          <a:bodyPr/>
          <a:lstStyle/>
          <a:p>
            <a:endParaRPr lang="en-US"/>
          </a:p>
        </p:txBody>
      </p:sp>
    </p:spTree>
    <p:extLst>
      <p:ext uri="{BB962C8B-B14F-4D97-AF65-F5344CB8AC3E}">
        <p14:creationId xmlns:p14="http://schemas.microsoft.com/office/powerpoint/2010/main" val="2909548647"/>
      </p:ext>
    </p:extLst>
  </p:cSld>
  <p:clrMapOvr>
    <a:masterClrMapping/>
  </p:clrMapOvr>
  <p:extLst>
    <p:ext uri="{DCECCB84-F9BA-43D5-87BE-67443E8EF086}">
      <p15:sldGuideLst xmlns:p15="http://schemas.microsoft.com/office/powerpoint/2012/main">
        <p15:guide id="1" pos="248">
          <p15:clr>
            <a:srgbClr val="F26B43"/>
          </p15:clr>
        </p15:guide>
        <p15:guide id="2" pos="7425">
          <p15:clr>
            <a:srgbClr val="F26B43"/>
          </p15:clr>
        </p15:guide>
        <p15:guide id="3" orient="horz" pos="232" userDrawn="1">
          <p15:clr>
            <a:srgbClr val="F26B43"/>
          </p15:clr>
        </p15:guide>
        <p15:guide id="5" orient="horz" pos="1136">
          <p15:clr>
            <a:srgbClr val="F26B43"/>
          </p15:clr>
        </p15:guide>
        <p15:guide id="6" orient="horz" pos="3584">
          <p15:clr>
            <a:srgbClr val="F26B43"/>
          </p15:clr>
        </p15:guide>
        <p15:guide id="7" orient="horz" pos="3906" userDrawn="1">
          <p15:clr>
            <a:srgbClr val="F26B43"/>
          </p15:clr>
        </p15:guide>
        <p15:guide id="8" orient="horz" pos="4156" userDrawn="1">
          <p15:clr>
            <a:srgbClr val="F26B43"/>
          </p15:clr>
        </p15:guide>
        <p15:guide id="9" pos="306" userDrawn="1">
          <p15:clr>
            <a:srgbClr val="A4A3A4"/>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 columns with divider">
    <p:spTree>
      <p:nvGrpSpPr>
        <p:cNvPr id="1" name=""/>
        <p:cNvGrpSpPr/>
        <p:nvPr/>
      </p:nvGrpSpPr>
      <p:grpSpPr>
        <a:xfrm>
          <a:off x="0" y="0"/>
          <a:ext cx="0" cy="0"/>
          <a:chOff x="0" y="0"/>
          <a:chExt cx="0" cy="0"/>
        </a:xfrm>
      </p:grpSpPr>
      <p:graphicFrame>
        <p:nvGraphicFramePr>
          <p:cNvPr id="4" name="Objet 3" hidden="1">
            <a:extLst>
              <a:ext uri="{FF2B5EF4-FFF2-40B4-BE49-F238E27FC236}">
                <a16:creationId xmlns:a16="http://schemas.microsoft.com/office/drawing/2014/main" id="{5CF9A8CD-44E6-43DE-97D8-919ABD05CE10}"/>
              </a:ext>
            </a:extLst>
          </p:cNvPr>
          <p:cNvGraphicFramePr>
            <a:graphicFrameLocks noChangeAspect="1"/>
          </p:cNvGraphicFramePr>
          <p:nvPr userDrawn="1">
            <p:custDataLst>
              <p:tags r:id="rId1"/>
            </p:custDataLst>
            <p:extLst>
              <p:ext uri="{D42A27DB-BD31-4B8C-83A1-F6EECF244321}">
                <p14:modId xmlns:p14="http://schemas.microsoft.com/office/powerpoint/2010/main" val="404849267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532" imgH="530" progId="TCLayout.ActiveDocument.1">
                  <p:embed/>
                </p:oleObj>
              </mc:Choice>
              <mc:Fallback>
                <p:oleObj name="Diapositive think-cell" r:id="rId4" imgW="532" imgH="530" progId="TCLayout.ActiveDocument.1">
                  <p:embed/>
                  <p:pic>
                    <p:nvPicPr>
                      <p:cNvPr id="4" name="Objet 3" hidden="1">
                        <a:extLst>
                          <a:ext uri="{FF2B5EF4-FFF2-40B4-BE49-F238E27FC236}">
                            <a16:creationId xmlns:a16="http://schemas.microsoft.com/office/drawing/2014/main" id="{5CF9A8CD-44E6-43DE-97D8-919ABD05CE1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7C1DD757-038C-457E-9D36-3DDC777DAD6B}"/>
              </a:ext>
            </a:extLst>
          </p:cNvPr>
          <p:cNvSpPr/>
          <p:nvPr userDrawn="1">
            <p:custDataLst>
              <p:tags r:id="rId2"/>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a:latin typeface="Arial Black" panose="020B0A04020102020204" pitchFamily="34" charset="0"/>
              <a:ea typeface="+mj-ea"/>
              <a:cs typeface="+mj-cs"/>
              <a:sym typeface="Arial Black" panose="020B0A04020102020204" pitchFamily="34" charset="0"/>
            </a:endParaRPr>
          </a:p>
        </p:txBody>
      </p:sp>
      <p:sp>
        <p:nvSpPr>
          <p:cNvPr id="3" name="Content Placeholder 2">
            <a:extLst>
              <a:ext uri="{FF2B5EF4-FFF2-40B4-BE49-F238E27FC236}">
                <a16:creationId xmlns:a16="http://schemas.microsoft.com/office/drawing/2014/main" id="{1703231E-4063-4D72-A4F3-5BF19050C303}"/>
              </a:ext>
            </a:extLst>
          </p:cNvPr>
          <p:cNvSpPr>
            <a:spLocks noGrp="1"/>
          </p:cNvSpPr>
          <p:nvPr>
            <p:ph idx="1" hasCustomPrompt="1"/>
          </p:nvPr>
        </p:nvSpPr>
        <p:spPr>
          <a:xfrm>
            <a:off x="404786" y="1808820"/>
            <a:ext cx="5511194" cy="3868080"/>
          </a:xfrm>
        </p:spPr>
        <p:txBody>
          <a:bodyPr>
            <a:noAutofit/>
          </a:bodyPr>
          <a:lstStyle>
            <a:lvl1pPr>
              <a:spcBef>
                <a:spcPts val="1800"/>
              </a:spcBef>
              <a:defRPr sz="1600">
                <a:solidFill>
                  <a:schemeClr val="tx1">
                    <a:lumMod val="65000"/>
                    <a:lumOff val="35000"/>
                  </a:schemeClr>
                </a:solidFill>
              </a:defRPr>
            </a:lvl1pPr>
            <a:lvl2pPr marL="447675" indent="-314325">
              <a:buClrTx/>
              <a:buSzPct val="100000"/>
              <a:buFont typeface="Arial" panose="020B0604020202020204" pitchFamily="34" charset="0"/>
              <a:buChar char="•"/>
              <a:defRPr sz="1600">
                <a:solidFill>
                  <a:schemeClr val="tx1">
                    <a:lumMod val="65000"/>
                    <a:lumOff val="35000"/>
                  </a:schemeClr>
                </a:solidFill>
              </a:defRPr>
            </a:lvl2pPr>
            <a:lvl3pPr>
              <a:defRPr sz="1400">
                <a:solidFill>
                  <a:schemeClr val="tx1">
                    <a:lumMod val="65000"/>
                    <a:lumOff val="35000"/>
                  </a:schemeClr>
                </a:solidFill>
              </a:defRPr>
            </a:lvl3pPr>
            <a:lvl4pPr>
              <a:defRPr>
                <a:solidFill>
                  <a:schemeClr val="bg2"/>
                </a:solidFill>
              </a:defRPr>
            </a:lvl4pPr>
            <a:lvl5pPr>
              <a:defRPr>
                <a:solidFill>
                  <a:schemeClr val="bg2"/>
                </a:solidFill>
              </a:defRPr>
            </a:lvl5pPr>
          </a:lstStyle>
          <a:p>
            <a:pPr lvl="0"/>
            <a:r>
              <a:rPr lang="en-GB"/>
              <a:t>Click to change the text styles on the slide master</a:t>
            </a:r>
          </a:p>
          <a:p>
            <a:pPr lvl="1"/>
            <a:r>
              <a:rPr lang="en-GB"/>
              <a:t>Second level</a:t>
            </a:r>
          </a:p>
          <a:p>
            <a:pPr lvl="2"/>
            <a:r>
              <a:rPr lang="en-GB"/>
              <a:t>Third level</a:t>
            </a:r>
          </a:p>
        </p:txBody>
      </p:sp>
      <p:sp>
        <p:nvSpPr>
          <p:cNvPr id="10" name="Content Placeholder 2">
            <a:extLst>
              <a:ext uri="{FF2B5EF4-FFF2-40B4-BE49-F238E27FC236}">
                <a16:creationId xmlns:a16="http://schemas.microsoft.com/office/drawing/2014/main" id="{58EBDB8A-A132-411F-B6B9-59DC085B79E1}"/>
              </a:ext>
            </a:extLst>
          </p:cNvPr>
          <p:cNvSpPr>
            <a:spLocks noGrp="1"/>
          </p:cNvSpPr>
          <p:nvPr>
            <p:ph idx="15" hasCustomPrompt="1"/>
          </p:nvPr>
        </p:nvSpPr>
        <p:spPr>
          <a:xfrm>
            <a:off x="6280958" y="1808820"/>
            <a:ext cx="5511194" cy="3868080"/>
          </a:xfrm>
        </p:spPr>
        <p:txBody>
          <a:bodyPr>
            <a:noAutofit/>
          </a:bodyPr>
          <a:lstStyle>
            <a:lvl1pPr>
              <a:spcBef>
                <a:spcPts val="1800"/>
              </a:spcBef>
              <a:defRPr sz="1600">
                <a:solidFill>
                  <a:schemeClr val="tx1">
                    <a:lumMod val="65000"/>
                    <a:lumOff val="35000"/>
                  </a:schemeClr>
                </a:solidFill>
              </a:defRPr>
            </a:lvl1pPr>
            <a:lvl2pPr marL="447675" indent="-314325">
              <a:buClrTx/>
              <a:buSzPct val="100000"/>
              <a:buFont typeface="Arial" panose="020B0604020202020204" pitchFamily="34" charset="0"/>
              <a:buChar char="•"/>
              <a:defRPr sz="1600">
                <a:solidFill>
                  <a:schemeClr val="tx1">
                    <a:lumMod val="65000"/>
                    <a:lumOff val="35000"/>
                  </a:schemeClr>
                </a:solidFill>
              </a:defRPr>
            </a:lvl2pPr>
            <a:lvl3pPr>
              <a:defRPr sz="1400">
                <a:solidFill>
                  <a:schemeClr val="tx1">
                    <a:lumMod val="65000"/>
                    <a:lumOff val="35000"/>
                  </a:schemeClr>
                </a:solidFill>
              </a:defRPr>
            </a:lvl3pPr>
            <a:lvl4pPr>
              <a:defRPr>
                <a:solidFill>
                  <a:schemeClr val="bg2"/>
                </a:solidFill>
              </a:defRPr>
            </a:lvl4pPr>
            <a:lvl5pPr>
              <a:defRPr>
                <a:solidFill>
                  <a:schemeClr val="bg2"/>
                </a:solidFill>
              </a:defRPr>
            </a:lvl5pPr>
          </a:lstStyle>
          <a:p>
            <a:pPr lvl="0"/>
            <a:r>
              <a:rPr lang="en-GB"/>
              <a:t>Click to change the text styles on the slide master</a:t>
            </a:r>
          </a:p>
          <a:p>
            <a:pPr lvl="1"/>
            <a:r>
              <a:rPr lang="en-GB"/>
              <a:t>Second level</a:t>
            </a:r>
          </a:p>
          <a:p>
            <a:pPr lvl="2"/>
            <a:r>
              <a:rPr lang="en-GB"/>
              <a:t>Third level</a:t>
            </a:r>
          </a:p>
        </p:txBody>
      </p:sp>
      <p:sp>
        <p:nvSpPr>
          <p:cNvPr id="13" name="Text Placeholder 5">
            <a:extLst>
              <a:ext uri="{FF2B5EF4-FFF2-40B4-BE49-F238E27FC236}">
                <a16:creationId xmlns:a16="http://schemas.microsoft.com/office/drawing/2014/main" id="{4A8A9AC5-0E79-4DE0-B2FD-4BEFE45E6DD0}"/>
              </a:ext>
            </a:extLst>
          </p:cNvPr>
          <p:cNvSpPr>
            <a:spLocks noGrp="1"/>
          </p:cNvSpPr>
          <p:nvPr>
            <p:ph type="body" sz="quarter" idx="16" hasCustomPrompt="1"/>
          </p:nvPr>
        </p:nvSpPr>
        <p:spPr>
          <a:xfrm>
            <a:off x="404785" y="1368596"/>
            <a:ext cx="11382417" cy="353943"/>
          </a:xfrm>
          <a:noFill/>
        </p:spPr>
        <p:txBody>
          <a:bodyPr wrap="square" lIns="72000" rIns="72000" bIns="0">
            <a:spAutoFit/>
          </a:bodyPr>
          <a:lstStyle>
            <a:lvl1pPr marL="0" indent="0">
              <a:buNone/>
              <a:defRPr sz="2000">
                <a:solidFill>
                  <a:schemeClr val="tx1">
                    <a:lumMod val="65000"/>
                    <a:lumOff val="35000"/>
                  </a:schemeClr>
                </a:solidFill>
              </a:defRPr>
            </a:lvl1pPr>
          </a:lstStyle>
          <a:p>
            <a:pPr lvl="0"/>
            <a:r>
              <a:rPr lang="en-GB"/>
              <a:t>Subtitle of the slide</a:t>
            </a:r>
          </a:p>
        </p:txBody>
      </p:sp>
      <p:sp>
        <p:nvSpPr>
          <p:cNvPr id="6" name="Espace réservé du numéro de diapositive 5">
            <a:extLst>
              <a:ext uri="{FF2B5EF4-FFF2-40B4-BE49-F238E27FC236}">
                <a16:creationId xmlns:a16="http://schemas.microsoft.com/office/drawing/2014/main" id="{84B133EB-BD49-4C88-BF23-773A2466DB44}"/>
              </a:ext>
            </a:extLst>
          </p:cNvPr>
          <p:cNvSpPr>
            <a:spLocks noGrp="1"/>
          </p:cNvSpPr>
          <p:nvPr>
            <p:ph type="sldNum" sz="quarter" idx="17"/>
          </p:nvPr>
        </p:nvSpPr>
        <p:spPr/>
        <p:txBody>
          <a:bodyPr/>
          <a:lstStyle/>
          <a:p>
            <a:fld id="{D61AABEC-672F-4B68-B914-690DA978312C}" type="slidenum">
              <a:rPr lang="en-GB" smtClean="0"/>
              <a:pPr/>
              <a:t>‹#›</a:t>
            </a:fld>
            <a:r>
              <a:rPr lang="en-GB"/>
              <a:t> ‒ </a:t>
            </a:r>
          </a:p>
        </p:txBody>
      </p:sp>
      <p:sp>
        <p:nvSpPr>
          <p:cNvPr id="7" name="Titre 6">
            <a:extLst>
              <a:ext uri="{FF2B5EF4-FFF2-40B4-BE49-F238E27FC236}">
                <a16:creationId xmlns:a16="http://schemas.microsoft.com/office/drawing/2014/main" id="{A8E7ED9E-A328-4987-9140-8AE92695412D}"/>
              </a:ext>
            </a:extLst>
          </p:cNvPr>
          <p:cNvSpPr>
            <a:spLocks noGrp="1"/>
          </p:cNvSpPr>
          <p:nvPr>
            <p:ph type="title" hasCustomPrompt="1"/>
          </p:nvPr>
        </p:nvSpPr>
        <p:spPr/>
        <p:txBody>
          <a:bodyPr/>
          <a:lstStyle>
            <a:lvl1pPr>
              <a:defRPr/>
            </a:lvl1pPr>
          </a:lstStyle>
          <a:p>
            <a:r>
              <a:rPr lang="fr-FR" err="1"/>
              <a:t>Title</a:t>
            </a:r>
            <a:r>
              <a:rPr lang="fr-FR"/>
              <a:t> of the slide</a:t>
            </a:r>
          </a:p>
        </p:txBody>
      </p:sp>
      <p:cxnSp>
        <p:nvCxnSpPr>
          <p:cNvPr id="12" name="Straight Connector 35">
            <a:extLst>
              <a:ext uri="{FF2B5EF4-FFF2-40B4-BE49-F238E27FC236}">
                <a16:creationId xmlns:a16="http://schemas.microsoft.com/office/drawing/2014/main" id="{C67592C2-0DB8-4942-A571-6655A988B75E}"/>
              </a:ext>
            </a:extLst>
          </p:cNvPr>
          <p:cNvCxnSpPr>
            <a:cxnSpLocks/>
          </p:cNvCxnSpPr>
          <p:nvPr userDrawn="1"/>
        </p:nvCxnSpPr>
        <p:spPr>
          <a:xfrm flipV="1">
            <a:off x="6095938" y="1808820"/>
            <a:ext cx="0" cy="386808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54153283-F8BA-DB4D-BBB9-8179CE025571}"/>
              </a:ext>
            </a:extLst>
          </p:cNvPr>
          <p:cNvSpPr>
            <a:spLocks noGrp="1"/>
          </p:cNvSpPr>
          <p:nvPr>
            <p:ph type="ftr" sz="quarter" idx="18"/>
          </p:nvPr>
        </p:nvSpPr>
        <p:spPr/>
        <p:txBody>
          <a:bodyPr/>
          <a:lstStyle/>
          <a:p>
            <a:endParaRPr lang="en-US"/>
          </a:p>
        </p:txBody>
      </p:sp>
    </p:spTree>
    <p:extLst>
      <p:ext uri="{BB962C8B-B14F-4D97-AF65-F5344CB8AC3E}">
        <p14:creationId xmlns:p14="http://schemas.microsoft.com/office/powerpoint/2010/main" val="959337293"/>
      </p:ext>
    </p:extLst>
  </p:cSld>
  <p:clrMapOvr>
    <a:masterClrMapping/>
  </p:clrMapOvr>
  <p:extLst>
    <p:ext uri="{DCECCB84-F9BA-43D5-87BE-67443E8EF086}">
      <p15:sldGuideLst xmlns:p15="http://schemas.microsoft.com/office/powerpoint/2012/main">
        <p15:guide id="1" pos="248">
          <p15:clr>
            <a:srgbClr val="F26B43"/>
          </p15:clr>
        </p15:guide>
        <p15:guide id="2" pos="7425">
          <p15:clr>
            <a:srgbClr val="F26B43"/>
          </p15:clr>
        </p15:guide>
        <p15:guide id="3" orient="horz" pos="232">
          <p15:clr>
            <a:srgbClr val="F26B43"/>
          </p15:clr>
        </p15:guide>
        <p15:guide id="5" orient="horz" pos="1136">
          <p15:clr>
            <a:srgbClr val="F26B43"/>
          </p15:clr>
        </p15:guide>
        <p15:guide id="6" orient="horz" pos="3584">
          <p15:clr>
            <a:srgbClr val="F26B43"/>
          </p15:clr>
        </p15:guide>
        <p15:guide id="7" orient="horz" pos="3906">
          <p15:clr>
            <a:srgbClr val="F26B43"/>
          </p15:clr>
        </p15:guide>
        <p15:guide id="8" orient="horz" pos="4156">
          <p15:clr>
            <a:srgbClr val="F26B43"/>
          </p15:clr>
        </p15:guide>
        <p15:guide id="9" pos="306">
          <p15:clr>
            <a:srgbClr val="A4A3A4"/>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ver 3">
    <p:bg>
      <p:bgPr>
        <a:gradFill>
          <a:gsLst>
            <a:gs pos="0">
              <a:schemeClr val="bg1"/>
            </a:gs>
            <a:gs pos="100000">
              <a:schemeClr val="bg1">
                <a:lumMod val="95000"/>
              </a:schemeClr>
            </a:gs>
          </a:gsLst>
          <a:lin ang="2700000" scaled="0"/>
        </a:gradFill>
        <a:effectLst/>
      </p:bgPr>
    </p:bg>
    <p:spTree>
      <p:nvGrpSpPr>
        <p:cNvPr id="1" name=""/>
        <p:cNvGrpSpPr/>
        <p:nvPr/>
      </p:nvGrpSpPr>
      <p:grpSpPr>
        <a:xfrm>
          <a:off x="0" y="0"/>
          <a:ext cx="0" cy="0"/>
          <a:chOff x="0" y="0"/>
          <a:chExt cx="0" cy="0"/>
        </a:xfrm>
      </p:grpSpPr>
      <p:sp>
        <p:nvSpPr>
          <p:cNvPr id="30" name="Forme libre : forme 28">
            <a:extLst>
              <a:ext uri="{FF2B5EF4-FFF2-40B4-BE49-F238E27FC236}">
                <a16:creationId xmlns:a16="http://schemas.microsoft.com/office/drawing/2014/main" id="{152597EA-01E7-BC46-937C-7A81A38C5F4B}"/>
              </a:ext>
            </a:extLst>
          </p:cNvPr>
          <p:cNvSpPr/>
          <p:nvPr userDrawn="1"/>
        </p:nvSpPr>
        <p:spPr>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Forme libre : forme 30">
            <a:extLst>
              <a:ext uri="{FF2B5EF4-FFF2-40B4-BE49-F238E27FC236}">
                <a16:creationId xmlns:a16="http://schemas.microsoft.com/office/drawing/2014/main" id="{7CA638FC-BC94-B44C-A2D9-140A94F55D1E}"/>
              </a:ext>
            </a:extLst>
          </p:cNvPr>
          <p:cNvSpPr/>
          <p:nvPr userDrawn="1"/>
        </p:nvSpPr>
        <p:spPr>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5" name="Objet 4" hidden="1">
            <a:extLst>
              <a:ext uri="{FF2B5EF4-FFF2-40B4-BE49-F238E27FC236}">
                <a16:creationId xmlns:a16="http://schemas.microsoft.com/office/drawing/2014/main" id="{E03E893C-6741-453F-AB83-3BF7E47452D4}"/>
              </a:ext>
            </a:extLst>
          </p:cNvPr>
          <p:cNvGraphicFramePr>
            <a:graphicFrameLocks noChangeAspect="1"/>
          </p:cNvGraphicFramePr>
          <p:nvPr userDrawn="1">
            <p:custDataLst>
              <p:tags r:id="rId1"/>
            </p:custDataLst>
            <p:extLst>
              <p:ext uri="{D42A27DB-BD31-4B8C-83A1-F6EECF244321}">
                <p14:modId xmlns:p14="http://schemas.microsoft.com/office/powerpoint/2010/main" val="89683391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532" imgH="530" progId="TCLayout.ActiveDocument.1">
                  <p:embed/>
                </p:oleObj>
              </mc:Choice>
              <mc:Fallback>
                <p:oleObj name="Diapositive think-cell" r:id="rId4" imgW="532" imgH="530" progId="TCLayout.ActiveDocument.1">
                  <p:embed/>
                  <p:pic>
                    <p:nvPicPr>
                      <p:cNvPr id="5" name="Objet 4" hidden="1">
                        <a:extLst>
                          <a:ext uri="{FF2B5EF4-FFF2-40B4-BE49-F238E27FC236}">
                            <a16:creationId xmlns:a16="http://schemas.microsoft.com/office/drawing/2014/main" id="{E03E893C-6741-453F-AB83-3BF7E47452D4}"/>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94607D74-F512-4FC3-A30B-919D76C6342E}"/>
              </a:ext>
            </a:extLst>
          </p:cNvPr>
          <p:cNvSpPr/>
          <p:nvPr userDrawn="1">
            <p:custDataLst>
              <p:tags r:id="rId2"/>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6000" b="1" i="0" baseline="0">
              <a:latin typeface="Arial Black" panose="020B0A04020102020204" pitchFamily="34" charset="0"/>
              <a:ea typeface="+mj-ea"/>
              <a:cs typeface="+mj-cs"/>
              <a:sym typeface="Arial Black" panose="020B0A04020102020204" pitchFamily="34" charset="0"/>
            </a:endParaRPr>
          </a:p>
        </p:txBody>
      </p:sp>
      <p:sp>
        <p:nvSpPr>
          <p:cNvPr id="23" name="Titre 1">
            <a:extLst>
              <a:ext uri="{FF2B5EF4-FFF2-40B4-BE49-F238E27FC236}">
                <a16:creationId xmlns:a16="http://schemas.microsoft.com/office/drawing/2014/main" id="{0720AE2E-312C-4683-8989-D798355BADAA}"/>
              </a:ext>
            </a:extLst>
          </p:cNvPr>
          <p:cNvSpPr>
            <a:spLocks noGrp="1"/>
          </p:cNvSpPr>
          <p:nvPr>
            <p:ph type="ctrTitle" hasCustomPrompt="1"/>
          </p:nvPr>
        </p:nvSpPr>
        <p:spPr>
          <a:xfrm>
            <a:off x="457200" y="533400"/>
            <a:ext cx="7551997" cy="2475348"/>
          </a:xfrm>
        </p:spPr>
        <p:txBody>
          <a:bodyPr lIns="72000" anchor="t">
            <a:normAutofit/>
          </a:bodyPr>
          <a:lstStyle>
            <a:lvl1pPr algn="l">
              <a:lnSpc>
                <a:spcPct val="80000"/>
              </a:lnSpc>
              <a:defRPr sz="6000" b="1" cap="all" spc="-200" baseline="0">
                <a:solidFill>
                  <a:schemeClr val="tx1">
                    <a:lumMod val="65000"/>
                    <a:lumOff val="35000"/>
                  </a:schemeClr>
                </a:solidFill>
                <a:latin typeface="Arial Black" panose="020B0A04020102020204" pitchFamily="34" charset="0"/>
              </a:defRPr>
            </a:lvl1pPr>
          </a:lstStyle>
          <a:p>
            <a:r>
              <a:rPr lang="en-GB"/>
              <a:t>TITLE OF THE SLIDE</a:t>
            </a:r>
          </a:p>
        </p:txBody>
      </p:sp>
      <p:sp>
        <p:nvSpPr>
          <p:cNvPr id="24" name="Sous-titre 2">
            <a:extLst>
              <a:ext uri="{FF2B5EF4-FFF2-40B4-BE49-F238E27FC236}">
                <a16:creationId xmlns:a16="http://schemas.microsoft.com/office/drawing/2014/main" id="{65680EBE-7995-4156-B622-28E72E20628F}"/>
              </a:ext>
            </a:extLst>
          </p:cNvPr>
          <p:cNvSpPr>
            <a:spLocks noGrp="1"/>
          </p:cNvSpPr>
          <p:nvPr>
            <p:ph type="subTitle" idx="1" hasCustomPrompt="1"/>
          </p:nvPr>
        </p:nvSpPr>
        <p:spPr>
          <a:xfrm>
            <a:off x="457200" y="3008749"/>
            <a:ext cx="7551997" cy="461665"/>
          </a:xfrm>
        </p:spPr>
        <p:txBody>
          <a:bodyPr wrap="square" lIns="108000" rIns="180000">
            <a:spAutoFit/>
          </a:bodyPr>
          <a:lstStyle>
            <a:lvl1pPr marL="0" indent="0" algn="l">
              <a:buNone/>
              <a:defRPr sz="2400">
                <a:solidFill>
                  <a:schemeClr val="tx1">
                    <a:lumMod val="65000"/>
                    <a:lumOff val="35000"/>
                  </a:schemeClr>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Subtitle of the presentation</a:t>
            </a:r>
          </a:p>
        </p:txBody>
      </p:sp>
      <p:sp>
        <p:nvSpPr>
          <p:cNvPr id="15" name="Espace réservé de la date 3">
            <a:extLst>
              <a:ext uri="{FF2B5EF4-FFF2-40B4-BE49-F238E27FC236}">
                <a16:creationId xmlns:a16="http://schemas.microsoft.com/office/drawing/2014/main" id="{40509EFD-4C7C-4D04-B91B-72E1A430F01B}"/>
              </a:ext>
            </a:extLst>
          </p:cNvPr>
          <p:cNvSpPr>
            <a:spLocks noGrp="1"/>
          </p:cNvSpPr>
          <p:nvPr>
            <p:ph type="dt" sz="half" idx="10"/>
          </p:nvPr>
        </p:nvSpPr>
        <p:spPr>
          <a:xfrm>
            <a:off x="457199" y="4432445"/>
            <a:ext cx="2486309" cy="215444"/>
          </a:xfrm>
          <a:prstGeom prst="rect">
            <a:avLst/>
          </a:prstGeom>
        </p:spPr>
        <p:txBody>
          <a:bodyPr wrap="square" lIns="108000" tIns="0" rIns="180000" bIns="0">
            <a:spAutoFit/>
          </a:bodyPr>
          <a:lstStyle>
            <a:lvl1pPr>
              <a:defRPr sz="1400">
                <a:solidFill>
                  <a:schemeClr val="tx1">
                    <a:lumMod val="65000"/>
                    <a:lumOff val="35000"/>
                  </a:schemeClr>
                </a:solidFill>
              </a:defRPr>
            </a:lvl1pPr>
          </a:lstStyle>
          <a:p>
            <a:endParaRPr lang="en-GB"/>
          </a:p>
        </p:txBody>
      </p:sp>
      <p:sp>
        <p:nvSpPr>
          <p:cNvPr id="16" name="Espace réservé du texte 8">
            <a:extLst>
              <a:ext uri="{FF2B5EF4-FFF2-40B4-BE49-F238E27FC236}">
                <a16:creationId xmlns:a16="http://schemas.microsoft.com/office/drawing/2014/main" id="{E6E47F53-A22F-4C3B-A907-D28F75530F2B}"/>
              </a:ext>
            </a:extLst>
          </p:cNvPr>
          <p:cNvSpPr>
            <a:spLocks noGrp="1"/>
          </p:cNvSpPr>
          <p:nvPr>
            <p:ph type="body" sz="quarter" idx="12" hasCustomPrompt="1"/>
          </p:nvPr>
        </p:nvSpPr>
        <p:spPr>
          <a:xfrm>
            <a:off x="457200" y="4021761"/>
            <a:ext cx="2486309" cy="400110"/>
          </a:xfrm>
        </p:spPr>
        <p:txBody>
          <a:bodyPr wrap="none" lIns="108000">
            <a:spAutoFit/>
          </a:bodyPr>
          <a:lstStyle>
            <a:lvl1pPr marL="0" indent="0">
              <a:buNone/>
              <a:defRPr sz="2000">
                <a:solidFill>
                  <a:schemeClr val="tx1">
                    <a:lumMod val="65000"/>
                    <a:lumOff val="35000"/>
                  </a:schemeClr>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Name of the speaker</a:t>
            </a:r>
          </a:p>
        </p:txBody>
      </p:sp>
      <p:grpSp>
        <p:nvGrpSpPr>
          <p:cNvPr id="55" name="Group 54">
            <a:extLst>
              <a:ext uri="{FF2B5EF4-FFF2-40B4-BE49-F238E27FC236}">
                <a16:creationId xmlns:a16="http://schemas.microsoft.com/office/drawing/2014/main" id="{FCE3ED9F-2070-1745-8F03-70EEE53641FD}"/>
              </a:ext>
            </a:extLst>
          </p:cNvPr>
          <p:cNvGrpSpPr>
            <a:grpSpLocks noChangeAspect="1"/>
          </p:cNvGrpSpPr>
          <p:nvPr userDrawn="1"/>
        </p:nvGrpSpPr>
        <p:grpSpPr>
          <a:xfrm>
            <a:off x="10623167" y="5407578"/>
            <a:ext cx="909437" cy="829710"/>
            <a:chOff x="11309880" y="6178130"/>
            <a:chExt cx="490427" cy="447433"/>
          </a:xfrm>
        </p:grpSpPr>
        <p:sp>
          <p:nvSpPr>
            <p:cNvPr id="56" name="Freeform: Shape 6">
              <a:extLst>
                <a:ext uri="{FF2B5EF4-FFF2-40B4-BE49-F238E27FC236}">
                  <a16:creationId xmlns:a16="http://schemas.microsoft.com/office/drawing/2014/main" id="{ED3937B9-84CB-E243-99C0-B99A4E75137A}"/>
                </a:ext>
              </a:extLst>
            </p:cNvPr>
            <p:cNvSpPr/>
            <p:nvPr/>
          </p:nvSpPr>
          <p:spPr>
            <a:xfrm>
              <a:off x="11309880" y="6178130"/>
              <a:ext cx="490427" cy="447424"/>
            </a:xfrm>
            <a:custGeom>
              <a:avLst/>
              <a:gdLst>
                <a:gd name="connsiteX0" fmla="*/ 686 w 490426"/>
                <a:gd name="connsiteY0" fmla="*/ 447378 h 447424"/>
                <a:gd name="connsiteX1" fmla="*/ 686 w 490426"/>
                <a:gd name="connsiteY1" fmla="*/ 686 h 447424"/>
                <a:gd name="connsiteX2" fmla="*/ 479355 w 490426"/>
                <a:gd name="connsiteY2" fmla="*/ 686 h 447424"/>
                <a:gd name="connsiteX3" fmla="*/ 431511 w 490426"/>
                <a:gd name="connsiteY3" fmla="*/ 447378 h 447424"/>
                <a:gd name="connsiteX4" fmla="*/ 686 w 490426"/>
                <a:gd name="connsiteY4" fmla="*/ 447378 h 4474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426" h="447424">
                  <a:moveTo>
                    <a:pt x="686" y="447378"/>
                  </a:moveTo>
                  <a:lnTo>
                    <a:pt x="686" y="686"/>
                  </a:lnTo>
                  <a:lnTo>
                    <a:pt x="479355" y="686"/>
                  </a:lnTo>
                  <a:cubicBezTo>
                    <a:pt x="500885" y="149663"/>
                    <a:pt x="492440" y="291009"/>
                    <a:pt x="431511" y="447378"/>
                  </a:cubicBezTo>
                  <a:lnTo>
                    <a:pt x="686" y="447378"/>
                  </a:lnTo>
                  <a:close/>
                </a:path>
              </a:pathLst>
            </a:custGeom>
            <a:solidFill>
              <a:srgbClr val="009D9C"/>
            </a:solidFill>
            <a:ln w="9525" cap="flat">
              <a:noFill/>
              <a:prstDash val="solid"/>
              <a:miter/>
            </a:ln>
          </p:spPr>
          <p:txBody>
            <a:bodyPr rtlCol="0" anchor="ctr"/>
            <a:lstStyle/>
            <a:p>
              <a:endParaRPr lang="en-US"/>
            </a:p>
          </p:txBody>
        </p:sp>
        <p:sp>
          <p:nvSpPr>
            <p:cNvPr id="57" name="Freeform: Shape 8">
              <a:extLst>
                <a:ext uri="{FF2B5EF4-FFF2-40B4-BE49-F238E27FC236}">
                  <a16:creationId xmlns:a16="http://schemas.microsoft.com/office/drawing/2014/main" id="{F8F603C7-097C-594E-8164-29F11E5489D3}"/>
                </a:ext>
              </a:extLst>
            </p:cNvPr>
            <p:cNvSpPr/>
            <p:nvPr/>
          </p:nvSpPr>
          <p:spPr>
            <a:xfrm>
              <a:off x="11502079" y="6341710"/>
              <a:ext cx="10980" cy="8235"/>
            </a:xfrm>
            <a:custGeom>
              <a:avLst/>
              <a:gdLst>
                <a:gd name="connsiteX0" fmla="*/ 2708 w 10979"/>
                <a:gd name="connsiteY0" fmla="*/ 5920 h 8234"/>
                <a:gd name="connsiteX1" fmla="*/ 686 w 10979"/>
                <a:gd name="connsiteY1" fmla="*/ 7640 h 8234"/>
                <a:gd name="connsiteX2" fmla="*/ 10943 w 10979"/>
                <a:gd name="connsiteY2" fmla="*/ 3532 h 8234"/>
                <a:gd name="connsiteX3" fmla="*/ 11172 w 10979"/>
                <a:gd name="connsiteY3" fmla="*/ 686 h 8234"/>
                <a:gd name="connsiteX4" fmla="*/ 2708 w 10979"/>
                <a:gd name="connsiteY4" fmla="*/ 5920 h 82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79" h="8234">
                  <a:moveTo>
                    <a:pt x="2708" y="5920"/>
                  </a:moveTo>
                  <a:lnTo>
                    <a:pt x="686" y="7640"/>
                  </a:lnTo>
                  <a:cubicBezTo>
                    <a:pt x="5133" y="9241"/>
                    <a:pt x="9973" y="6167"/>
                    <a:pt x="10943" y="3532"/>
                  </a:cubicBezTo>
                  <a:lnTo>
                    <a:pt x="11172" y="686"/>
                  </a:lnTo>
                  <a:cubicBezTo>
                    <a:pt x="7640" y="1482"/>
                    <a:pt x="4154" y="3221"/>
                    <a:pt x="2708" y="5920"/>
                  </a:cubicBezTo>
                </a:path>
              </a:pathLst>
            </a:custGeom>
            <a:solidFill>
              <a:srgbClr val="2F469C"/>
            </a:solidFill>
            <a:ln w="9525" cap="flat">
              <a:noFill/>
              <a:prstDash val="solid"/>
              <a:miter/>
            </a:ln>
          </p:spPr>
          <p:txBody>
            <a:bodyPr rtlCol="0" anchor="ctr"/>
            <a:lstStyle/>
            <a:p>
              <a:endParaRPr lang="en-US"/>
            </a:p>
          </p:txBody>
        </p:sp>
        <p:sp>
          <p:nvSpPr>
            <p:cNvPr id="58" name="Freeform: Shape 11">
              <a:extLst>
                <a:ext uri="{FF2B5EF4-FFF2-40B4-BE49-F238E27FC236}">
                  <a16:creationId xmlns:a16="http://schemas.microsoft.com/office/drawing/2014/main" id="{A014A6B1-9A2F-B044-AE60-FBD064FC22FE}"/>
                </a:ext>
              </a:extLst>
            </p:cNvPr>
            <p:cNvSpPr/>
            <p:nvPr/>
          </p:nvSpPr>
          <p:spPr>
            <a:xfrm>
              <a:off x="11524752" y="6360604"/>
              <a:ext cx="9150" cy="9150"/>
            </a:xfrm>
            <a:custGeom>
              <a:avLst/>
              <a:gdLst>
                <a:gd name="connsiteX0" fmla="*/ 4200 w 9149"/>
                <a:gd name="connsiteY0" fmla="*/ 906 h 9149"/>
                <a:gd name="connsiteX1" fmla="*/ 686 w 9149"/>
                <a:gd name="connsiteY1" fmla="*/ 686 h 9149"/>
                <a:gd name="connsiteX2" fmla="*/ 4950 w 9149"/>
                <a:gd name="connsiteY2" fmla="*/ 8281 h 9149"/>
                <a:gd name="connsiteX3" fmla="*/ 7576 w 9149"/>
                <a:gd name="connsiteY3" fmla="*/ 8866 h 9149"/>
                <a:gd name="connsiteX4" fmla="*/ 4200 w 9149"/>
                <a:gd name="connsiteY4" fmla="*/ 906 h 9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9" h="9149">
                  <a:moveTo>
                    <a:pt x="4200" y="906"/>
                  </a:moveTo>
                  <a:lnTo>
                    <a:pt x="686" y="686"/>
                  </a:lnTo>
                  <a:cubicBezTo>
                    <a:pt x="695" y="3779"/>
                    <a:pt x="1674" y="6286"/>
                    <a:pt x="4950" y="8281"/>
                  </a:cubicBezTo>
                  <a:lnTo>
                    <a:pt x="7576" y="8866"/>
                  </a:lnTo>
                  <a:cubicBezTo>
                    <a:pt x="11172" y="5792"/>
                    <a:pt x="6377" y="2653"/>
                    <a:pt x="4200" y="906"/>
                  </a:cubicBezTo>
                </a:path>
              </a:pathLst>
            </a:custGeom>
            <a:solidFill>
              <a:srgbClr val="2F469C"/>
            </a:solidFill>
            <a:ln w="9525" cap="flat">
              <a:noFill/>
              <a:prstDash val="solid"/>
              <a:miter/>
            </a:ln>
          </p:spPr>
          <p:txBody>
            <a:bodyPr rtlCol="0" anchor="ctr"/>
            <a:lstStyle/>
            <a:p>
              <a:endParaRPr lang="en-US"/>
            </a:p>
          </p:txBody>
        </p:sp>
        <p:sp>
          <p:nvSpPr>
            <p:cNvPr id="59" name="Freeform: Shape 12">
              <a:extLst>
                <a:ext uri="{FF2B5EF4-FFF2-40B4-BE49-F238E27FC236}">
                  <a16:creationId xmlns:a16="http://schemas.microsoft.com/office/drawing/2014/main" id="{2C68634F-0DF4-804D-B2EA-92B076301D64}"/>
                </a:ext>
              </a:extLst>
            </p:cNvPr>
            <p:cNvSpPr/>
            <p:nvPr/>
          </p:nvSpPr>
          <p:spPr>
            <a:xfrm>
              <a:off x="11490340" y="6281696"/>
              <a:ext cx="13725" cy="10065"/>
            </a:xfrm>
            <a:custGeom>
              <a:avLst/>
              <a:gdLst>
                <a:gd name="connsiteX0" fmla="*/ 3303 w 13724"/>
                <a:gd name="connsiteY0" fmla="*/ 7100 h 10064"/>
                <a:gd name="connsiteX1" fmla="*/ 686 w 13724"/>
                <a:gd name="connsiteY1" fmla="*/ 8958 h 10064"/>
                <a:gd name="connsiteX2" fmla="*/ 12325 w 13724"/>
                <a:gd name="connsiteY2" fmla="*/ 4191 h 10064"/>
                <a:gd name="connsiteX3" fmla="*/ 13194 w 13724"/>
                <a:gd name="connsiteY3" fmla="*/ 686 h 10064"/>
                <a:gd name="connsiteX4" fmla="*/ 3303 w 13724"/>
                <a:gd name="connsiteY4" fmla="*/ 7100 h 100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24" h="10064">
                  <a:moveTo>
                    <a:pt x="3303" y="7100"/>
                  </a:moveTo>
                  <a:lnTo>
                    <a:pt x="686" y="8958"/>
                  </a:lnTo>
                  <a:cubicBezTo>
                    <a:pt x="6030" y="10870"/>
                    <a:pt x="10403" y="8034"/>
                    <a:pt x="12325" y="4191"/>
                  </a:cubicBezTo>
                  <a:lnTo>
                    <a:pt x="13194" y="686"/>
                  </a:lnTo>
                  <a:cubicBezTo>
                    <a:pt x="8948" y="1629"/>
                    <a:pt x="5673" y="1601"/>
                    <a:pt x="3303" y="7100"/>
                  </a:cubicBezTo>
                </a:path>
              </a:pathLst>
            </a:custGeom>
            <a:solidFill>
              <a:srgbClr val="2F469C"/>
            </a:solidFill>
            <a:ln w="9525" cap="flat">
              <a:noFill/>
              <a:prstDash val="solid"/>
              <a:miter/>
            </a:ln>
          </p:spPr>
          <p:txBody>
            <a:bodyPr rtlCol="0" anchor="ctr"/>
            <a:lstStyle/>
            <a:p>
              <a:endParaRPr lang="en-US"/>
            </a:p>
          </p:txBody>
        </p:sp>
        <p:sp>
          <p:nvSpPr>
            <p:cNvPr id="60" name="Freeform: Shape 13">
              <a:extLst>
                <a:ext uri="{FF2B5EF4-FFF2-40B4-BE49-F238E27FC236}">
                  <a16:creationId xmlns:a16="http://schemas.microsoft.com/office/drawing/2014/main" id="{001DC6F5-BB41-8048-9E84-1B8EEA40D84B}"/>
                </a:ext>
              </a:extLst>
            </p:cNvPr>
            <p:cNvSpPr/>
            <p:nvPr/>
          </p:nvSpPr>
          <p:spPr>
            <a:xfrm>
              <a:off x="11483340" y="6302842"/>
              <a:ext cx="10980" cy="9150"/>
            </a:xfrm>
            <a:custGeom>
              <a:avLst/>
              <a:gdLst>
                <a:gd name="connsiteX0" fmla="*/ 10577 w 10979"/>
                <a:gd name="connsiteY0" fmla="*/ 3568 h 9149"/>
                <a:gd name="connsiteX1" fmla="*/ 9799 w 10979"/>
                <a:gd name="connsiteY1" fmla="*/ 686 h 9149"/>
                <a:gd name="connsiteX2" fmla="*/ 686 w 10979"/>
                <a:gd name="connsiteY2" fmla="*/ 6441 h 9149"/>
                <a:gd name="connsiteX3" fmla="*/ 686 w 10979"/>
                <a:gd name="connsiteY3" fmla="*/ 8720 h 9149"/>
                <a:gd name="connsiteX4" fmla="*/ 10577 w 10979"/>
                <a:gd name="connsiteY4" fmla="*/ 3568 h 9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79" h="9149">
                  <a:moveTo>
                    <a:pt x="10577" y="3568"/>
                  </a:moveTo>
                  <a:lnTo>
                    <a:pt x="9799" y="686"/>
                  </a:lnTo>
                  <a:cubicBezTo>
                    <a:pt x="5554" y="1638"/>
                    <a:pt x="2416" y="3202"/>
                    <a:pt x="686" y="6441"/>
                  </a:cubicBezTo>
                  <a:lnTo>
                    <a:pt x="686" y="8720"/>
                  </a:lnTo>
                  <a:cubicBezTo>
                    <a:pt x="6021" y="10623"/>
                    <a:pt x="8857" y="5838"/>
                    <a:pt x="10577" y="3568"/>
                  </a:cubicBezTo>
                </a:path>
              </a:pathLst>
            </a:custGeom>
            <a:solidFill>
              <a:srgbClr val="2F469C"/>
            </a:solidFill>
            <a:ln w="9525" cap="flat">
              <a:noFill/>
              <a:prstDash val="solid"/>
              <a:miter/>
            </a:ln>
          </p:spPr>
          <p:txBody>
            <a:bodyPr rtlCol="0" anchor="ctr"/>
            <a:lstStyle/>
            <a:p>
              <a:endParaRPr lang="en-US"/>
            </a:p>
          </p:txBody>
        </p:sp>
        <p:sp>
          <p:nvSpPr>
            <p:cNvPr id="61" name="Freeform: Shape 14">
              <a:extLst>
                <a:ext uri="{FF2B5EF4-FFF2-40B4-BE49-F238E27FC236}">
                  <a16:creationId xmlns:a16="http://schemas.microsoft.com/office/drawing/2014/main" id="{3E5F67F7-9123-8342-84B8-9A68ED733F3B}"/>
                </a:ext>
              </a:extLst>
            </p:cNvPr>
            <p:cNvSpPr/>
            <p:nvPr/>
          </p:nvSpPr>
          <p:spPr>
            <a:xfrm>
              <a:off x="11480056" y="6325904"/>
              <a:ext cx="12810" cy="8235"/>
            </a:xfrm>
            <a:custGeom>
              <a:avLst/>
              <a:gdLst>
                <a:gd name="connsiteX0" fmla="*/ 686 w 12809"/>
                <a:gd name="connsiteY0" fmla="*/ 6492 h 8234"/>
                <a:gd name="connsiteX1" fmla="*/ 2443 w 12809"/>
                <a:gd name="connsiteY1" fmla="*/ 7544 h 8234"/>
                <a:gd name="connsiteX2" fmla="*/ 10120 w 12809"/>
                <a:gd name="connsiteY2" fmla="*/ 2832 h 8234"/>
                <a:gd name="connsiteX3" fmla="*/ 12370 w 12809"/>
                <a:gd name="connsiteY3" fmla="*/ 864 h 8234"/>
                <a:gd name="connsiteX4" fmla="*/ 686 w 12809"/>
                <a:gd name="connsiteY4" fmla="*/ 6492 h 82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09" h="8234">
                  <a:moveTo>
                    <a:pt x="686" y="6492"/>
                  </a:moveTo>
                  <a:lnTo>
                    <a:pt x="2443" y="7544"/>
                  </a:lnTo>
                  <a:cubicBezTo>
                    <a:pt x="8290" y="9456"/>
                    <a:pt x="8674" y="4735"/>
                    <a:pt x="10120" y="2832"/>
                  </a:cubicBezTo>
                  <a:lnTo>
                    <a:pt x="12370" y="864"/>
                  </a:lnTo>
                  <a:cubicBezTo>
                    <a:pt x="6954" y="-206"/>
                    <a:pt x="2123" y="3783"/>
                    <a:pt x="686" y="6492"/>
                  </a:cubicBezTo>
                </a:path>
              </a:pathLst>
            </a:custGeom>
            <a:solidFill>
              <a:srgbClr val="2F469C"/>
            </a:solidFill>
            <a:ln w="9525" cap="flat">
              <a:noFill/>
              <a:prstDash val="solid"/>
              <a:miter/>
            </a:ln>
          </p:spPr>
          <p:txBody>
            <a:bodyPr rtlCol="0" anchor="ctr"/>
            <a:lstStyle/>
            <a:p>
              <a:endParaRPr lang="en-US"/>
            </a:p>
          </p:txBody>
        </p:sp>
        <p:sp>
          <p:nvSpPr>
            <p:cNvPr id="62" name="Freeform: Shape 15">
              <a:extLst>
                <a:ext uri="{FF2B5EF4-FFF2-40B4-BE49-F238E27FC236}">
                  <a16:creationId xmlns:a16="http://schemas.microsoft.com/office/drawing/2014/main" id="{8BBE6CCF-5C99-4C41-882E-F9AA7EE4FDB4}"/>
                </a:ext>
              </a:extLst>
            </p:cNvPr>
            <p:cNvSpPr/>
            <p:nvPr/>
          </p:nvSpPr>
          <p:spPr>
            <a:xfrm>
              <a:off x="11512418" y="6248710"/>
              <a:ext cx="12810" cy="8235"/>
            </a:xfrm>
            <a:custGeom>
              <a:avLst/>
              <a:gdLst>
                <a:gd name="connsiteX0" fmla="*/ 2791 w 12809"/>
                <a:gd name="connsiteY0" fmla="*/ 816 h 8234"/>
                <a:gd name="connsiteX1" fmla="*/ 686 w 12809"/>
                <a:gd name="connsiteY1" fmla="*/ 1822 h 8234"/>
                <a:gd name="connsiteX2" fmla="*/ 11840 w 12809"/>
                <a:gd name="connsiteY2" fmla="*/ 6727 h 8234"/>
                <a:gd name="connsiteX3" fmla="*/ 12151 w 12809"/>
                <a:gd name="connsiteY3" fmla="*/ 3186 h 8234"/>
                <a:gd name="connsiteX4" fmla="*/ 2791 w 12809"/>
                <a:gd name="connsiteY4" fmla="*/ 816 h 82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09" h="8234">
                  <a:moveTo>
                    <a:pt x="2791" y="816"/>
                  </a:moveTo>
                  <a:lnTo>
                    <a:pt x="686" y="1822"/>
                  </a:lnTo>
                  <a:cubicBezTo>
                    <a:pt x="1263" y="5546"/>
                    <a:pt x="9717" y="9700"/>
                    <a:pt x="11840" y="6727"/>
                  </a:cubicBezTo>
                  <a:lnTo>
                    <a:pt x="12151" y="3186"/>
                  </a:lnTo>
                  <a:cubicBezTo>
                    <a:pt x="9388" y="1310"/>
                    <a:pt x="6551" y="313"/>
                    <a:pt x="2791" y="816"/>
                  </a:cubicBezTo>
                </a:path>
              </a:pathLst>
            </a:custGeom>
            <a:solidFill>
              <a:srgbClr val="2F469C"/>
            </a:solidFill>
            <a:ln w="9525" cap="flat">
              <a:noFill/>
              <a:prstDash val="solid"/>
              <a:miter/>
            </a:ln>
          </p:spPr>
          <p:txBody>
            <a:bodyPr rtlCol="0" anchor="ctr"/>
            <a:lstStyle/>
            <a:p>
              <a:endParaRPr lang="en-US"/>
            </a:p>
          </p:txBody>
        </p:sp>
        <p:sp>
          <p:nvSpPr>
            <p:cNvPr id="63" name="Freeform: Shape 16">
              <a:extLst>
                <a:ext uri="{FF2B5EF4-FFF2-40B4-BE49-F238E27FC236}">
                  <a16:creationId xmlns:a16="http://schemas.microsoft.com/office/drawing/2014/main" id="{6F6E0629-CD54-A545-B239-3089D179B128}"/>
                </a:ext>
              </a:extLst>
            </p:cNvPr>
            <p:cNvSpPr/>
            <p:nvPr/>
          </p:nvSpPr>
          <p:spPr>
            <a:xfrm>
              <a:off x="11538797" y="6238317"/>
              <a:ext cx="8235" cy="12810"/>
            </a:xfrm>
            <a:custGeom>
              <a:avLst/>
              <a:gdLst>
                <a:gd name="connsiteX0" fmla="*/ 5773 w 8234"/>
                <a:gd name="connsiteY0" fmla="*/ 1674 h 12809"/>
                <a:gd name="connsiteX1" fmla="*/ 2525 w 8234"/>
                <a:gd name="connsiteY1" fmla="*/ 686 h 12809"/>
                <a:gd name="connsiteX2" fmla="*/ 1692 w 8234"/>
                <a:gd name="connsiteY2" fmla="*/ 9324 h 12809"/>
                <a:gd name="connsiteX3" fmla="*/ 3376 w 8234"/>
                <a:gd name="connsiteY3" fmla="*/ 12700 h 12809"/>
                <a:gd name="connsiteX4" fmla="*/ 5773 w 8234"/>
                <a:gd name="connsiteY4" fmla="*/ 1674 h 12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34" h="12809">
                  <a:moveTo>
                    <a:pt x="5773" y="1674"/>
                  </a:moveTo>
                  <a:lnTo>
                    <a:pt x="2525" y="686"/>
                  </a:lnTo>
                  <a:cubicBezTo>
                    <a:pt x="777" y="3157"/>
                    <a:pt x="-147" y="5051"/>
                    <a:pt x="1692" y="9324"/>
                  </a:cubicBezTo>
                  <a:lnTo>
                    <a:pt x="3376" y="12700"/>
                  </a:lnTo>
                  <a:cubicBezTo>
                    <a:pt x="7228" y="8958"/>
                    <a:pt x="11025" y="5408"/>
                    <a:pt x="5773" y="1674"/>
                  </a:cubicBezTo>
                </a:path>
              </a:pathLst>
            </a:custGeom>
            <a:solidFill>
              <a:srgbClr val="2F469C"/>
            </a:solidFill>
            <a:ln w="9525" cap="flat">
              <a:noFill/>
              <a:prstDash val="solid"/>
              <a:miter/>
            </a:ln>
          </p:spPr>
          <p:txBody>
            <a:bodyPr rtlCol="0" anchor="ctr"/>
            <a:lstStyle/>
            <a:p>
              <a:endParaRPr lang="en-US"/>
            </a:p>
          </p:txBody>
        </p:sp>
        <p:sp>
          <p:nvSpPr>
            <p:cNvPr id="64" name="Freeform: Shape 17">
              <a:extLst>
                <a:ext uri="{FF2B5EF4-FFF2-40B4-BE49-F238E27FC236}">
                  <a16:creationId xmlns:a16="http://schemas.microsoft.com/office/drawing/2014/main" id="{56617D42-19EE-BA49-AD5B-19F76D1D820B}"/>
                </a:ext>
              </a:extLst>
            </p:cNvPr>
            <p:cNvSpPr/>
            <p:nvPr/>
          </p:nvSpPr>
          <p:spPr>
            <a:xfrm>
              <a:off x="11565505" y="6216148"/>
              <a:ext cx="92412" cy="236064"/>
            </a:xfrm>
            <a:custGeom>
              <a:avLst/>
              <a:gdLst>
                <a:gd name="connsiteX0" fmla="*/ 59144 w 92412"/>
                <a:gd name="connsiteY0" fmla="*/ 101773 h 236064"/>
                <a:gd name="connsiteX1" fmla="*/ 42885 w 92412"/>
                <a:gd name="connsiteY1" fmla="*/ 97628 h 236064"/>
                <a:gd name="connsiteX2" fmla="*/ 62520 w 92412"/>
                <a:gd name="connsiteY2" fmla="*/ 93803 h 236064"/>
                <a:gd name="connsiteX3" fmla="*/ 64561 w 92412"/>
                <a:gd name="connsiteY3" fmla="*/ 97317 h 236064"/>
                <a:gd name="connsiteX4" fmla="*/ 59144 w 92412"/>
                <a:gd name="connsiteY4" fmla="*/ 101773 h 236064"/>
                <a:gd name="connsiteX5" fmla="*/ 83427 w 92412"/>
                <a:gd name="connsiteY5" fmla="*/ 106036 h 236064"/>
                <a:gd name="connsiteX6" fmla="*/ 78578 w 92412"/>
                <a:gd name="connsiteY6" fmla="*/ 87966 h 236064"/>
                <a:gd name="connsiteX7" fmla="*/ 82833 w 92412"/>
                <a:gd name="connsiteY7" fmla="*/ 80746 h 236064"/>
                <a:gd name="connsiteX8" fmla="*/ 81945 w 92412"/>
                <a:gd name="connsiteY8" fmla="*/ 58897 h 236064"/>
                <a:gd name="connsiteX9" fmla="*/ 83775 w 92412"/>
                <a:gd name="connsiteY9" fmla="*/ 57067 h 236064"/>
                <a:gd name="connsiteX10" fmla="*/ 81945 w 92412"/>
                <a:gd name="connsiteY10" fmla="*/ 50735 h 236064"/>
                <a:gd name="connsiteX11" fmla="*/ 80399 w 92412"/>
                <a:gd name="connsiteY11" fmla="*/ 41439 h 236064"/>
                <a:gd name="connsiteX12" fmla="*/ 77160 w 92412"/>
                <a:gd name="connsiteY12" fmla="*/ 34128 h 236064"/>
                <a:gd name="connsiteX13" fmla="*/ 78697 w 92412"/>
                <a:gd name="connsiteY13" fmla="*/ 30843 h 236064"/>
                <a:gd name="connsiteX14" fmla="*/ 73262 w 92412"/>
                <a:gd name="connsiteY14" fmla="*/ 27650 h 236064"/>
                <a:gd name="connsiteX15" fmla="*/ 68477 w 92412"/>
                <a:gd name="connsiteY15" fmla="*/ 24768 h 236064"/>
                <a:gd name="connsiteX16" fmla="*/ 67223 w 92412"/>
                <a:gd name="connsiteY16" fmla="*/ 20486 h 236064"/>
                <a:gd name="connsiteX17" fmla="*/ 63206 w 92412"/>
                <a:gd name="connsiteY17" fmla="*/ 22343 h 236064"/>
                <a:gd name="connsiteX18" fmla="*/ 62346 w 92412"/>
                <a:gd name="connsiteY18" fmla="*/ 17128 h 236064"/>
                <a:gd name="connsiteX19" fmla="*/ 56939 w 92412"/>
                <a:gd name="connsiteY19" fmla="*/ 19315 h 236064"/>
                <a:gd name="connsiteX20" fmla="*/ 53956 w 92412"/>
                <a:gd name="connsiteY20" fmla="*/ 12581 h 236064"/>
                <a:gd name="connsiteX21" fmla="*/ 51046 w 92412"/>
                <a:gd name="connsiteY21" fmla="*/ 13212 h 236064"/>
                <a:gd name="connsiteX22" fmla="*/ 46856 w 92412"/>
                <a:gd name="connsiteY22" fmla="*/ 16524 h 236064"/>
                <a:gd name="connsiteX23" fmla="*/ 46774 w 92412"/>
                <a:gd name="connsiteY23" fmla="*/ 10192 h 236064"/>
                <a:gd name="connsiteX24" fmla="*/ 44788 w 92412"/>
                <a:gd name="connsiteY24" fmla="*/ 9195 h 236064"/>
                <a:gd name="connsiteX25" fmla="*/ 41357 w 92412"/>
                <a:gd name="connsiteY25" fmla="*/ 7612 h 236064"/>
                <a:gd name="connsiteX26" fmla="*/ 36407 w 92412"/>
                <a:gd name="connsiteY26" fmla="*/ 9634 h 236064"/>
                <a:gd name="connsiteX27" fmla="*/ 38484 w 92412"/>
                <a:gd name="connsiteY27" fmla="*/ 3678 h 236064"/>
                <a:gd name="connsiteX28" fmla="*/ 32289 w 92412"/>
                <a:gd name="connsiteY28" fmla="*/ 10870 h 236064"/>
                <a:gd name="connsiteX29" fmla="*/ 28666 w 92412"/>
                <a:gd name="connsiteY29" fmla="*/ 11592 h 236064"/>
                <a:gd name="connsiteX30" fmla="*/ 35108 w 92412"/>
                <a:gd name="connsiteY30" fmla="*/ 2726 h 236064"/>
                <a:gd name="connsiteX31" fmla="*/ 28355 w 92412"/>
                <a:gd name="connsiteY31" fmla="*/ 8921 h 236064"/>
                <a:gd name="connsiteX32" fmla="*/ 23076 w 92412"/>
                <a:gd name="connsiteY32" fmla="*/ 9753 h 236064"/>
                <a:gd name="connsiteX33" fmla="*/ 24796 w 92412"/>
                <a:gd name="connsiteY33" fmla="*/ 2013 h 236064"/>
                <a:gd name="connsiteX34" fmla="*/ 23057 w 92412"/>
                <a:gd name="connsiteY34" fmla="*/ 6038 h 236064"/>
                <a:gd name="connsiteX35" fmla="*/ 22234 w 92412"/>
                <a:gd name="connsiteY35" fmla="*/ 1738 h 236064"/>
                <a:gd name="connsiteX36" fmla="*/ 19141 w 92412"/>
                <a:gd name="connsiteY36" fmla="*/ 11867 h 236064"/>
                <a:gd name="connsiteX37" fmla="*/ 17028 w 92412"/>
                <a:gd name="connsiteY37" fmla="*/ 2150 h 236064"/>
                <a:gd name="connsiteX38" fmla="*/ 11007 w 92412"/>
                <a:gd name="connsiteY38" fmla="*/ 11583 h 236064"/>
                <a:gd name="connsiteX39" fmla="*/ 7988 w 92412"/>
                <a:gd name="connsiteY39" fmla="*/ 12288 h 236064"/>
                <a:gd name="connsiteX40" fmla="*/ 5499 w 92412"/>
                <a:gd name="connsiteY40" fmla="*/ 2699 h 236064"/>
                <a:gd name="connsiteX41" fmla="*/ 1336 w 92412"/>
                <a:gd name="connsiteY41" fmla="*/ 231324 h 236064"/>
                <a:gd name="connsiteX42" fmla="*/ 686 w 92412"/>
                <a:gd name="connsiteY42" fmla="*/ 235359 h 236064"/>
                <a:gd name="connsiteX43" fmla="*/ 21621 w 92412"/>
                <a:gd name="connsiteY43" fmla="*/ 233191 h 236064"/>
                <a:gd name="connsiteX44" fmla="*/ 69181 w 92412"/>
                <a:gd name="connsiteY44" fmla="*/ 235753 h 236064"/>
                <a:gd name="connsiteX45" fmla="*/ 80216 w 92412"/>
                <a:gd name="connsiteY45" fmla="*/ 234051 h 236064"/>
                <a:gd name="connsiteX46" fmla="*/ 55283 w 92412"/>
                <a:gd name="connsiteY46" fmla="*/ 227381 h 236064"/>
                <a:gd name="connsiteX47" fmla="*/ 35959 w 92412"/>
                <a:gd name="connsiteY47" fmla="*/ 212567 h 236064"/>
                <a:gd name="connsiteX48" fmla="*/ 31457 w 92412"/>
                <a:gd name="connsiteY48" fmla="*/ 199959 h 236064"/>
                <a:gd name="connsiteX49" fmla="*/ 31649 w 92412"/>
                <a:gd name="connsiteY49" fmla="*/ 182565 h 236064"/>
                <a:gd name="connsiteX50" fmla="*/ 41476 w 92412"/>
                <a:gd name="connsiteY50" fmla="*/ 178988 h 236064"/>
                <a:gd name="connsiteX51" fmla="*/ 76565 w 92412"/>
                <a:gd name="connsiteY51" fmla="*/ 176792 h 236064"/>
                <a:gd name="connsiteX52" fmla="*/ 79045 w 92412"/>
                <a:gd name="connsiteY52" fmla="*/ 163671 h 236064"/>
                <a:gd name="connsiteX53" fmla="*/ 79639 w 92412"/>
                <a:gd name="connsiteY53" fmla="*/ 155518 h 236064"/>
                <a:gd name="connsiteX54" fmla="*/ 82238 w 92412"/>
                <a:gd name="connsiteY54" fmla="*/ 149132 h 236064"/>
                <a:gd name="connsiteX55" fmla="*/ 77160 w 92412"/>
                <a:gd name="connsiteY55" fmla="*/ 143816 h 236064"/>
                <a:gd name="connsiteX56" fmla="*/ 84836 w 92412"/>
                <a:gd name="connsiteY56" fmla="*/ 137201 h 236064"/>
                <a:gd name="connsiteX57" fmla="*/ 81177 w 92412"/>
                <a:gd name="connsiteY57" fmla="*/ 128929 h 236064"/>
                <a:gd name="connsiteX58" fmla="*/ 91928 w 92412"/>
                <a:gd name="connsiteY58" fmla="*/ 121362 h 236064"/>
                <a:gd name="connsiteX59" fmla="*/ 83427 w 92412"/>
                <a:gd name="connsiteY59" fmla="*/ 106036 h 236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92412" h="236064">
                  <a:moveTo>
                    <a:pt x="59144" y="101773"/>
                  </a:moveTo>
                  <a:cubicBezTo>
                    <a:pt x="52117" y="103365"/>
                    <a:pt x="41494" y="98552"/>
                    <a:pt x="42885" y="97628"/>
                  </a:cubicBezTo>
                  <a:cubicBezTo>
                    <a:pt x="46472" y="95212"/>
                    <a:pt x="54633" y="90976"/>
                    <a:pt x="62520" y="93803"/>
                  </a:cubicBezTo>
                  <a:cubicBezTo>
                    <a:pt x="63865" y="94270"/>
                    <a:pt x="64414" y="95606"/>
                    <a:pt x="64561" y="97317"/>
                  </a:cubicBezTo>
                  <a:cubicBezTo>
                    <a:pt x="64917" y="101324"/>
                    <a:pt x="61678" y="101425"/>
                    <a:pt x="59144" y="101773"/>
                  </a:cubicBezTo>
                  <a:moveTo>
                    <a:pt x="83427" y="106036"/>
                  </a:moveTo>
                  <a:cubicBezTo>
                    <a:pt x="79768" y="101141"/>
                    <a:pt x="72823" y="94453"/>
                    <a:pt x="78578" y="87966"/>
                  </a:cubicBezTo>
                  <a:cubicBezTo>
                    <a:pt x="81588" y="85669"/>
                    <a:pt x="82485" y="83930"/>
                    <a:pt x="82833" y="80746"/>
                  </a:cubicBezTo>
                  <a:cubicBezTo>
                    <a:pt x="84059" y="69730"/>
                    <a:pt x="83491" y="64945"/>
                    <a:pt x="81945" y="58897"/>
                  </a:cubicBezTo>
                  <a:cubicBezTo>
                    <a:pt x="82211" y="58357"/>
                    <a:pt x="83354" y="59034"/>
                    <a:pt x="83775" y="57067"/>
                  </a:cubicBezTo>
                  <a:cubicBezTo>
                    <a:pt x="84919" y="51760"/>
                    <a:pt x="81945" y="50735"/>
                    <a:pt x="81945" y="50735"/>
                  </a:cubicBezTo>
                  <a:cubicBezTo>
                    <a:pt x="84196" y="48768"/>
                    <a:pt x="83986" y="41375"/>
                    <a:pt x="80399" y="41439"/>
                  </a:cubicBezTo>
                  <a:cubicBezTo>
                    <a:pt x="82366" y="38209"/>
                    <a:pt x="80673" y="32994"/>
                    <a:pt x="77160" y="34128"/>
                  </a:cubicBezTo>
                  <a:cubicBezTo>
                    <a:pt x="77160" y="34128"/>
                    <a:pt x="78944" y="33204"/>
                    <a:pt x="78697" y="30843"/>
                  </a:cubicBezTo>
                  <a:cubicBezTo>
                    <a:pt x="78230" y="26150"/>
                    <a:pt x="71524" y="30752"/>
                    <a:pt x="73262" y="27650"/>
                  </a:cubicBezTo>
                  <a:cubicBezTo>
                    <a:pt x="74177" y="26022"/>
                    <a:pt x="70407" y="20477"/>
                    <a:pt x="68477" y="24768"/>
                  </a:cubicBezTo>
                  <a:cubicBezTo>
                    <a:pt x="67342" y="24018"/>
                    <a:pt x="69273" y="21328"/>
                    <a:pt x="67223" y="20486"/>
                  </a:cubicBezTo>
                  <a:cubicBezTo>
                    <a:pt x="66025" y="20541"/>
                    <a:pt x="64762" y="21492"/>
                    <a:pt x="63206" y="22343"/>
                  </a:cubicBezTo>
                  <a:cubicBezTo>
                    <a:pt x="62786" y="20559"/>
                    <a:pt x="64625" y="19626"/>
                    <a:pt x="62346" y="17128"/>
                  </a:cubicBezTo>
                  <a:cubicBezTo>
                    <a:pt x="59272" y="14987"/>
                    <a:pt x="59062" y="18153"/>
                    <a:pt x="56939" y="19315"/>
                  </a:cubicBezTo>
                  <a:cubicBezTo>
                    <a:pt x="53014" y="18427"/>
                    <a:pt x="62301" y="16103"/>
                    <a:pt x="53956" y="12581"/>
                  </a:cubicBezTo>
                  <a:cubicBezTo>
                    <a:pt x="51824" y="17686"/>
                    <a:pt x="51998" y="13907"/>
                    <a:pt x="51046" y="13212"/>
                  </a:cubicBezTo>
                  <a:cubicBezTo>
                    <a:pt x="50479" y="12791"/>
                    <a:pt x="49198" y="14136"/>
                    <a:pt x="46856" y="16524"/>
                  </a:cubicBezTo>
                  <a:cubicBezTo>
                    <a:pt x="48082" y="13148"/>
                    <a:pt x="50891" y="8994"/>
                    <a:pt x="46774" y="10192"/>
                  </a:cubicBezTo>
                  <a:cubicBezTo>
                    <a:pt x="42089" y="12297"/>
                    <a:pt x="44843" y="9543"/>
                    <a:pt x="44788" y="9195"/>
                  </a:cubicBezTo>
                  <a:cubicBezTo>
                    <a:pt x="48841" y="7365"/>
                    <a:pt x="41046" y="3010"/>
                    <a:pt x="41357" y="7612"/>
                  </a:cubicBezTo>
                  <a:cubicBezTo>
                    <a:pt x="41256" y="10741"/>
                    <a:pt x="34504" y="13413"/>
                    <a:pt x="36407" y="9634"/>
                  </a:cubicBezTo>
                  <a:cubicBezTo>
                    <a:pt x="37679" y="4876"/>
                    <a:pt x="43507" y="12150"/>
                    <a:pt x="38484" y="3678"/>
                  </a:cubicBezTo>
                  <a:cubicBezTo>
                    <a:pt x="35355" y="7228"/>
                    <a:pt x="32811" y="9570"/>
                    <a:pt x="32289" y="10870"/>
                  </a:cubicBezTo>
                  <a:cubicBezTo>
                    <a:pt x="29856" y="20605"/>
                    <a:pt x="31201" y="11730"/>
                    <a:pt x="28666" y="11592"/>
                  </a:cubicBezTo>
                  <a:cubicBezTo>
                    <a:pt x="32042" y="9341"/>
                    <a:pt x="36379" y="5325"/>
                    <a:pt x="35108" y="2726"/>
                  </a:cubicBezTo>
                  <a:cubicBezTo>
                    <a:pt x="31448" y="2452"/>
                    <a:pt x="23039" y="8427"/>
                    <a:pt x="28355" y="8921"/>
                  </a:cubicBezTo>
                  <a:cubicBezTo>
                    <a:pt x="27953" y="10815"/>
                    <a:pt x="24869" y="13065"/>
                    <a:pt x="23076" y="9753"/>
                  </a:cubicBezTo>
                  <a:cubicBezTo>
                    <a:pt x="26031" y="8976"/>
                    <a:pt x="31118" y="-943"/>
                    <a:pt x="24796" y="2013"/>
                  </a:cubicBezTo>
                  <a:cubicBezTo>
                    <a:pt x="24192" y="2607"/>
                    <a:pt x="24192" y="4373"/>
                    <a:pt x="23057" y="6038"/>
                  </a:cubicBezTo>
                  <a:cubicBezTo>
                    <a:pt x="21557" y="4684"/>
                    <a:pt x="22755" y="2589"/>
                    <a:pt x="22234" y="1738"/>
                  </a:cubicBezTo>
                  <a:cubicBezTo>
                    <a:pt x="17192" y="-2910"/>
                    <a:pt x="18949" y="9195"/>
                    <a:pt x="19141" y="11867"/>
                  </a:cubicBezTo>
                  <a:cubicBezTo>
                    <a:pt x="12544" y="7786"/>
                    <a:pt x="18739" y="8921"/>
                    <a:pt x="17028" y="2150"/>
                  </a:cubicBezTo>
                  <a:cubicBezTo>
                    <a:pt x="11565" y="3138"/>
                    <a:pt x="10092" y="5462"/>
                    <a:pt x="11007" y="11583"/>
                  </a:cubicBezTo>
                  <a:cubicBezTo>
                    <a:pt x="10266" y="13056"/>
                    <a:pt x="8894" y="16442"/>
                    <a:pt x="7988" y="12288"/>
                  </a:cubicBezTo>
                  <a:cubicBezTo>
                    <a:pt x="10943" y="8417"/>
                    <a:pt x="10659" y="2854"/>
                    <a:pt x="5499" y="2699"/>
                  </a:cubicBezTo>
                  <a:cubicBezTo>
                    <a:pt x="13825" y="78862"/>
                    <a:pt x="13212" y="155839"/>
                    <a:pt x="1336" y="231324"/>
                  </a:cubicBezTo>
                  <a:lnTo>
                    <a:pt x="686" y="235359"/>
                  </a:lnTo>
                  <a:cubicBezTo>
                    <a:pt x="6670" y="235295"/>
                    <a:pt x="15344" y="233511"/>
                    <a:pt x="21621" y="233191"/>
                  </a:cubicBezTo>
                  <a:cubicBezTo>
                    <a:pt x="39673" y="233795"/>
                    <a:pt x="39307" y="236146"/>
                    <a:pt x="69181" y="235753"/>
                  </a:cubicBezTo>
                  <a:cubicBezTo>
                    <a:pt x="76062" y="235076"/>
                    <a:pt x="77992" y="233959"/>
                    <a:pt x="80216" y="234051"/>
                  </a:cubicBezTo>
                  <a:cubicBezTo>
                    <a:pt x="78029" y="224819"/>
                    <a:pt x="62941" y="230052"/>
                    <a:pt x="55283" y="227381"/>
                  </a:cubicBezTo>
                  <a:cubicBezTo>
                    <a:pt x="42308" y="226127"/>
                    <a:pt x="40076" y="218332"/>
                    <a:pt x="35959" y="212567"/>
                  </a:cubicBezTo>
                  <a:cubicBezTo>
                    <a:pt x="34083" y="209347"/>
                    <a:pt x="31384" y="205311"/>
                    <a:pt x="31457" y="199959"/>
                  </a:cubicBezTo>
                  <a:cubicBezTo>
                    <a:pt x="30450" y="193023"/>
                    <a:pt x="31786" y="189354"/>
                    <a:pt x="31649" y="182565"/>
                  </a:cubicBezTo>
                  <a:cubicBezTo>
                    <a:pt x="32244" y="177551"/>
                    <a:pt x="37944" y="178567"/>
                    <a:pt x="41476" y="178988"/>
                  </a:cubicBezTo>
                  <a:cubicBezTo>
                    <a:pt x="52712" y="180104"/>
                    <a:pt x="71597" y="178283"/>
                    <a:pt x="76565" y="176792"/>
                  </a:cubicBezTo>
                  <a:cubicBezTo>
                    <a:pt x="83674" y="174641"/>
                    <a:pt x="83839" y="170240"/>
                    <a:pt x="79045" y="163671"/>
                  </a:cubicBezTo>
                  <a:cubicBezTo>
                    <a:pt x="78020" y="160423"/>
                    <a:pt x="78203" y="158410"/>
                    <a:pt x="79639" y="155518"/>
                  </a:cubicBezTo>
                  <a:cubicBezTo>
                    <a:pt x="81597" y="153322"/>
                    <a:pt x="84123" y="151849"/>
                    <a:pt x="82238" y="149132"/>
                  </a:cubicBezTo>
                  <a:cubicBezTo>
                    <a:pt x="82238" y="149132"/>
                    <a:pt x="65924" y="145710"/>
                    <a:pt x="77160" y="143816"/>
                  </a:cubicBezTo>
                  <a:cubicBezTo>
                    <a:pt x="88661" y="141885"/>
                    <a:pt x="84836" y="137201"/>
                    <a:pt x="84836" y="137201"/>
                  </a:cubicBezTo>
                  <a:cubicBezTo>
                    <a:pt x="84836" y="137201"/>
                    <a:pt x="82942" y="132470"/>
                    <a:pt x="81177" y="128929"/>
                  </a:cubicBezTo>
                  <a:cubicBezTo>
                    <a:pt x="79877" y="126321"/>
                    <a:pt x="90747" y="125498"/>
                    <a:pt x="91928" y="121362"/>
                  </a:cubicBezTo>
                  <a:cubicBezTo>
                    <a:pt x="94526" y="117849"/>
                    <a:pt x="86291" y="109980"/>
                    <a:pt x="83427" y="106036"/>
                  </a:cubicBezTo>
                </a:path>
              </a:pathLst>
            </a:custGeom>
            <a:solidFill>
              <a:srgbClr val="2F469C"/>
            </a:solidFill>
            <a:ln w="9525" cap="flat">
              <a:noFill/>
              <a:prstDash val="solid"/>
              <a:miter/>
            </a:ln>
          </p:spPr>
          <p:txBody>
            <a:bodyPr rtlCol="0" anchor="ctr"/>
            <a:lstStyle/>
            <a:p>
              <a:endParaRPr lang="en-US"/>
            </a:p>
          </p:txBody>
        </p:sp>
        <p:sp>
          <p:nvSpPr>
            <p:cNvPr id="65" name="Freeform: Shape 18">
              <a:extLst>
                <a:ext uri="{FF2B5EF4-FFF2-40B4-BE49-F238E27FC236}">
                  <a16:creationId xmlns:a16="http://schemas.microsoft.com/office/drawing/2014/main" id="{B4DF6595-42CC-1D44-A6B5-24441FFBE054}"/>
                </a:ext>
              </a:extLst>
            </p:cNvPr>
            <p:cNvSpPr/>
            <p:nvPr/>
          </p:nvSpPr>
          <p:spPr>
            <a:xfrm>
              <a:off x="11309880" y="6178139"/>
              <a:ext cx="261683" cy="447424"/>
            </a:xfrm>
            <a:custGeom>
              <a:avLst/>
              <a:gdLst>
                <a:gd name="connsiteX0" fmla="*/ 256312 w 261682"/>
                <a:gd name="connsiteY0" fmla="*/ 273395 h 447424"/>
                <a:gd name="connsiteX1" fmla="*/ 208193 w 261682"/>
                <a:gd name="connsiteY1" fmla="*/ 447378 h 447424"/>
                <a:gd name="connsiteX2" fmla="*/ 208166 w 261682"/>
                <a:gd name="connsiteY2" fmla="*/ 447378 h 447424"/>
                <a:gd name="connsiteX3" fmla="*/ 686 w 261682"/>
                <a:gd name="connsiteY3" fmla="*/ 447378 h 447424"/>
                <a:gd name="connsiteX4" fmla="*/ 686 w 261682"/>
                <a:gd name="connsiteY4" fmla="*/ 686 h 447424"/>
                <a:gd name="connsiteX5" fmla="*/ 256037 w 261682"/>
                <a:gd name="connsiteY5" fmla="*/ 686 h 447424"/>
                <a:gd name="connsiteX6" fmla="*/ 261088 w 261682"/>
                <a:gd name="connsiteY6" fmla="*/ 40744 h 447424"/>
                <a:gd name="connsiteX7" fmla="*/ 257126 w 261682"/>
                <a:gd name="connsiteY7" fmla="*/ 45676 h 447424"/>
                <a:gd name="connsiteX8" fmla="*/ 259313 w 261682"/>
                <a:gd name="connsiteY8" fmla="*/ 50534 h 447424"/>
                <a:gd name="connsiteX9" fmla="*/ 257410 w 261682"/>
                <a:gd name="connsiteY9" fmla="*/ 51440 h 447424"/>
                <a:gd name="connsiteX10" fmla="*/ 255296 w 261682"/>
                <a:gd name="connsiteY10" fmla="*/ 48494 h 447424"/>
                <a:gd name="connsiteX11" fmla="*/ 249660 w 261682"/>
                <a:gd name="connsiteY11" fmla="*/ 42656 h 447424"/>
                <a:gd name="connsiteX12" fmla="*/ 251847 w 261682"/>
                <a:gd name="connsiteY12" fmla="*/ 52648 h 447424"/>
                <a:gd name="connsiteX13" fmla="*/ 243841 w 261682"/>
                <a:gd name="connsiteY13" fmla="*/ 50461 h 447424"/>
                <a:gd name="connsiteX14" fmla="*/ 241160 w 261682"/>
                <a:gd name="connsiteY14" fmla="*/ 44550 h 447424"/>
                <a:gd name="connsiteX15" fmla="*/ 241297 w 261682"/>
                <a:gd name="connsiteY15" fmla="*/ 53965 h 447424"/>
                <a:gd name="connsiteX16" fmla="*/ 237052 w 261682"/>
                <a:gd name="connsiteY16" fmla="*/ 53224 h 447424"/>
                <a:gd name="connsiteX17" fmla="*/ 236750 w 261682"/>
                <a:gd name="connsiteY17" fmla="*/ 45813 h 447424"/>
                <a:gd name="connsiteX18" fmla="*/ 230684 w 261682"/>
                <a:gd name="connsiteY18" fmla="*/ 57708 h 447424"/>
                <a:gd name="connsiteX19" fmla="*/ 229339 w 261682"/>
                <a:gd name="connsiteY19" fmla="*/ 47222 h 447424"/>
                <a:gd name="connsiteX20" fmla="*/ 223968 w 261682"/>
                <a:gd name="connsiteY20" fmla="*/ 57589 h 447424"/>
                <a:gd name="connsiteX21" fmla="*/ 221122 w 261682"/>
                <a:gd name="connsiteY21" fmla="*/ 64680 h 447424"/>
                <a:gd name="connsiteX22" fmla="*/ 216877 w 261682"/>
                <a:gd name="connsiteY22" fmla="*/ 62218 h 447424"/>
                <a:gd name="connsiteX23" fmla="*/ 218295 w 261682"/>
                <a:gd name="connsiteY23" fmla="*/ 55100 h 447424"/>
                <a:gd name="connsiteX24" fmla="*/ 211679 w 261682"/>
                <a:gd name="connsiteY24" fmla="*/ 60389 h 447424"/>
                <a:gd name="connsiteX25" fmla="*/ 208559 w 261682"/>
                <a:gd name="connsiteY25" fmla="*/ 55997 h 447424"/>
                <a:gd name="connsiteX26" fmla="*/ 206729 w 261682"/>
                <a:gd name="connsiteY26" fmla="*/ 62292 h 447424"/>
                <a:gd name="connsiteX27" fmla="*/ 209072 w 261682"/>
                <a:gd name="connsiteY27" fmla="*/ 65384 h 447424"/>
                <a:gd name="connsiteX28" fmla="*/ 209776 w 261682"/>
                <a:gd name="connsiteY28" fmla="*/ 67013 h 447424"/>
                <a:gd name="connsiteX29" fmla="*/ 197461 w 261682"/>
                <a:gd name="connsiteY29" fmla="*/ 65247 h 447424"/>
                <a:gd name="connsiteX30" fmla="*/ 205128 w 261682"/>
                <a:gd name="connsiteY30" fmla="*/ 69685 h 447424"/>
                <a:gd name="connsiteX31" fmla="*/ 196646 w 261682"/>
                <a:gd name="connsiteY31" fmla="*/ 73281 h 447424"/>
                <a:gd name="connsiteX32" fmla="*/ 187606 w 261682"/>
                <a:gd name="connsiteY32" fmla="*/ 68422 h 447424"/>
                <a:gd name="connsiteX33" fmla="*/ 182821 w 261682"/>
                <a:gd name="connsiteY33" fmla="*/ 68193 h 447424"/>
                <a:gd name="connsiteX34" fmla="*/ 193590 w 261682"/>
                <a:gd name="connsiteY34" fmla="*/ 76574 h 447424"/>
                <a:gd name="connsiteX35" fmla="*/ 197671 w 261682"/>
                <a:gd name="connsiteY35" fmla="*/ 75522 h 447424"/>
                <a:gd name="connsiteX36" fmla="*/ 201102 w 261682"/>
                <a:gd name="connsiteY36" fmla="*/ 79466 h 447424"/>
                <a:gd name="connsiteX37" fmla="*/ 188887 w 261682"/>
                <a:gd name="connsiteY37" fmla="*/ 80024 h 447424"/>
                <a:gd name="connsiteX38" fmla="*/ 187689 w 261682"/>
                <a:gd name="connsiteY38" fmla="*/ 79887 h 447424"/>
                <a:gd name="connsiteX39" fmla="*/ 187241 w 261682"/>
                <a:gd name="connsiteY39" fmla="*/ 78789 h 447424"/>
                <a:gd name="connsiteX40" fmla="*/ 177633 w 261682"/>
                <a:gd name="connsiteY40" fmla="*/ 77361 h 447424"/>
                <a:gd name="connsiteX41" fmla="*/ 182556 w 261682"/>
                <a:gd name="connsiteY41" fmla="*/ 83556 h 447424"/>
                <a:gd name="connsiteX42" fmla="*/ 186856 w 261682"/>
                <a:gd name="connsiteY42" fmla="*/ 83757 h 447424"/>
                <a:gd name="connsiteX43" fmla="*/ 188192 w 261682"/>
                <a:gd name="connsiteY43" fmla="*/ 82558 h 447424"/>
                <a:gd name="connsiteX44" fmla="*/ 194185 w 261682"/>
                <a:gd name="connsiteY44" fmla="*/ 90043 h 447424"/>
                <a:gd name="connsiteX45" fmla="*/ 186271 w 261682"/>
                <a:gd name="connsiteY45" fmla="*/ 91754 h 447424"/>
                <a:gd name="connsiteX46" fmla="*/ 169682 w 261682"/>
                <a:gd name="connsiteY46" fmla="*/ 85367 h 447424"/>
                <a:gd name="connsiteX47" fmla="*/ 180973 w 261682"/>
                <a:gd name="connsiteY47" fmla="*/ 93840 h 447424"/>
                <a:gd name="connsiteX48" fmla="*/ 176865 w 261682"/>
                <a:gd name="connsiteY48" fmla="*/ 97253 h 447424"/>
                <a:gd name="connsiteX49" fmla="*/ 183270 w 261682"/>
                <a:gd name="connsiteY49" fmla="*/ 102340 h 447424"/>
                <a:gd name="connsiteX50" fmla="*/ 179802 w 261682"/>
                <a:gd name="connsiteY50" fmla="*/ 106467 h 447424"/>
                <a:gd name="connsiteX51" fmla="*/ 171796 w 261682"/>
                <a:gd name="connsiteY51" fmla="*/ 99220 h 447424"/>
                <a:gd name="connsiteX52" fmla="*/ 170744 w 261682"/>
                <a:gd name="connsiteY52" fmla="*/ 105131 h 447424"/>
                <a:gd name="connsiteX53" fmla="*/ 163213 w 261682"/>
                <a:gd name="connsiteY53" fmla="*/ 99083 h 447424"/>
                <a:gd name="connsiteX54" fmla="*/ 164540 w 261682"/>
                <a:gd name="connsiteY54" fmla="*/ 104921 h 447424"/>
                <a:gd name="connsiteX55" fmla="*/ 156735 w 261682"/>
                <a:gd name="connsiteY55" fmla="*/ 108095 h 447424"/>
                <a:gd name="connsiteX56" fmla="*/ 172857 w 261682"/>
                <a:gd name="connsiteY56" fmla="*/ 110593 h 447424"/>
                <a:gd name="connsiteX57" fmla="*/ 175456 w 261682"/>
                <a:gd name="connsiteY57" fmla="*/ 110127 h 447424"/>
                <a:gd name="connsiteX58" fmla="*/ 178759 w 261682"/>
                <a:gd name="connsiteY58" fmla="*/ 111527 h 447424"/>
                <a:gd name="connsiteX59" fmla="*/ 170039 w 261682"/>
                <a:gd name="connsiteY59" fmla="*/ 114766 h 447424"/>
                <a:gd name="connsiteX60" fmla="*/ 162134 w 261682"/>
                <a:gd name="connsiteY60" fmla="*/ 124071 h 447424"/>
                <a:gd name="connsiteX61" fmla="*/ 170039 w 261682"/>
                <a:gd name="connsiteY61" fmla="*/ 124108 h 447424"/>
                <a:gd name="connsiteX62" fmla="*/ 174257 w 261682"/>
                <a:gd name="connsiteY62" fmla="*/ 123074 h 447424"/>
                <a:gd name="connsiteX63" fmla="*/ 176544 w 261682"/>
                <a:gd name="connsiteY63" fmla="*/ 123797 h 447424"/>
                <a:gd name="connsiteX64" fmla="*/ 166370 w 261682"/>
                <a:gd name="connsiteY64" fmla="*/ 131574 h 447424"/>
                <a:gd name="connsiteX65" fmla="*/ 171512 w 261682"/>
                <a:gd name="connsiteY65" fmla="*/ 138052 h 447424"/>
                <a:gd name="connsiteX66" fmla="*/ 162152 w 261682"/>
                <a:gd name="connsiteY66" fmla="*/ 137000 h 447424"/>
                <a:gd name="connsiteX67" fmla="*/ 172198 w 261682"/>
                <a:gd name="connsiteY67" fmla="*/ 145125 h 447424"/>
                <a:gd name="connsiteX68" fmla="*/ 165958 w 261682"/>
                <a:gd name="connsiteY68" fmla="*/ 150871 h 447424"/>
                <a:gd name="connsiteX69" fmla="*/ 166855 w 261682"/>
                <a:gd name="connsiteY69" fmla="*/ 154229 h 447424"/>
                <a:gd name="connsiteX70" fmla="*/ 169389 w 261682"/>
                <a:gd name="connsiteY70" fmla="*/ 154503 h 447424"/>
                <a:gd name="connsiteX71" fmla="*/ 163479 w 261682"/>
                <a:gd name="connsiteY71" fmla="*/ 159481 h 447424"/>
                <a:gd name="connsiteX72" fmla="*/ 169947 w 261682"/>
                <a:gd name="connsiteY72" fmla="*/ 160597 h 447424"/>
                <a:gd name="connsiteX73" fmla="*/ 167111 w 261682"/>
                <a:gd name="connsiteY73" fmla="*/ 164788 h 447424"/>
                <a:gd name="connsiteX74" fmla="*/ 176526 w 261682"/>
                <a:gd name="connsiteY74" fmla="*/ 164788 h 447424"/>
                <a:gd name="connsiteX75" fmla="*/ 170899 w 261682"/>
                <a:gd name="connsiteY75" fmla="*/ 170479 h 447424"/>
                <a:gd name="connsiteX76" fmla="*/ 178493 w 261682"/>
                <a:gd name="connsiteY76" fmla="*/ 172876 h 447424"/>
                <a:gd name="connsiteX77" fmla="*/ 177148 w 261682"/>
                <a:gd name="connsiteY77" fmla="*/ 178942 h 447424"/>
                <a:gd name="connsiteX78" fmla="*/ 184047 w 261682"/>
                <a:gd name="connsiteY78" fmla="*/ 175356 h 447424"/>
                <a:gd name="connsiteX79" fmla="*/ 186929 w 261682"/>
                <a:gd name="connsiteY79" fmla="*/ 183664 h 447424"/>
                <a:gd name="connsiteX80" fmla="*/ 189043 w 261682"/>
                <a:gd name="connsiteY80" fmla="*/ 190206 h 447424"/>
                <a:gd name="connsiteX81" fmla="*/ 194176 w 261682"/>
                <a:gd name="connsiteY81" fmla="*/ 179290 h 447424"/>
                <a:gd name="connsiteX82" fmla="*/ 199693 w 261682"/>
                <a:gd name="connsiteY82" fmla="*/ 180589 h 447424"/>
                <a:gd name="connsiteX83" fmla="*/ 196674 w 261682"/>
                <a:gd name="connsiteY83" fmla="*/ 191148 h 447424"/>
                <a:gd name="connsiteX84" fmla="*/ 210673 w 261682"/>
                <a:gd name="connsiteY84" fmla="*/ 184441 h 447424"/>
                <a:gd name="connsiteX85" fmla="*/ 208587 w 261682"/>
                <a:gd name="connsiteY85" fmla="*/ 191651 h 447424"/>
                <a:gd name="connsiteX86" fmla="*/ 196152 w 261682"/>
                <a:gd name="connsiteY86" fmla="*/ 198797 h 447424"/>
                <a:gd name="connsiteX87" fmla="*/ 205860 w 261682"/>
                <a:gd name="connsiteY87" fmla="*/ 198239 h 447424"/>
                <a:gd name="connsiteX88" fmla="*/ 208669 w 261682"/>
                <a:gd name="connsiteY88" fmla="*/ 195915 h 447424"/>
                <a:gd name="connsiteX89" fmla="*/ 210289 w 261682"/>
                <a:gd name="connsiteY89" fmla="*/ 202658 h 447424"/>
                <a:gd name="connsiteX90" fmla="*/ 213674 w 261682"/>
                <a:gd name="connsiteY90" fmla="*/ 200902 h 447424"/>
                <a:gd name="connsiteX91" fmla="*/ 213601 w 261682"/>
                <a:gd name="connsiteY91" fmla="*/ 208148 h 447424"/>
                <a:gd name="connsiteX92" fmla="*/ 216547 w 261682"/>
                <a:gd name="connsiteY92" fmla="*/ 205751 h 447424"/>
                <a:gd name="connsiteX93" fmla="*/ 220848 w 261682"/>
                <a:gd name="connsiteY93" fmla="*/ 207087 h 447424"/>
                <a:gd name="connsiteX94" fmla="*/ 219301 w 261682"/>
                <a:gd name="connsiteY94" fmla="*/ 199218 h 447424"/>
                <a:gd name="connsiteX95" fmla="*/ 224636 w 261682"/>
                <a:gd name="connsiteY95" fmla="*/ 199493 h 447424"/>
                <a:gd name="connsiteX96" fmla="*/ 225624 w 261682"/>
                <a:gd name="connsiteY96" fmla="*/ 210253 h 447424"/>
                <a:gd name="connsiteX97" fmla="*/ 233044 w 261682"/>
                <a:gd name="connsiteY97" fmla="*/ 204516 h 447424"/>
                <a:gd name="connsiteX98" fmla="*/ 231114 w 261682"/>
                <a:gd name="connsiteY98" fmla="*/ 214123 h 447424"/>
                <a:gd name="connsiteX99" fmla="*/ 234773 w 261682"/>
                <a:gd name="connsiteY99" fmla="*/ 222285 h 447424"/>
                <a:gd name="connsiteX100" fmla="*/ 239422 w 261682"/>
                <a:gd name="connsiteY100" fmla="*/ 223127 h 447424"/>
                <a:gd name="connsiteX101" fmla="*/ 242798 w 261682"/>
                <a:gd name="connsiteY101" fmla="*/ 219320 h 447424"/>
                <a:gd name="connsiteX102" fmla="*/ 242459 w 261682"/>
                <a:gd name="connsiteY102" fmla="*/ 230858 h 447424"/>
                <a:gd name="connsiteX103" fmla="*/ 238799 w 261682"/>
                <a:gd name="connsiteY103" fmla="*/ 239541 h 447424"/>
                <a:gd name="connsiteX104" fmla="*/ 228991 w 261682"/>
                <a:gd name="connsiteY104" fmla="*/ 258628 h 447424"/>
                <a:gd name="connsiteX105" fmla="*/ 188000 w 261682"/>
                <a:gd name="connsiteY105" fmla="*/ 271602 h 447424"/>
                <a:gd name="connsiteX106" fmla="*/ 206748 w 261682"/>
                <a:gd name="connsiteY106" fmla="*/ 272078 h 447424"/>
                <a:gd name="connsiteX107" fmla="*/ 214854 w 261682"/>
                <a:gd name="connsiteY107" fmla="*/ 273084 h 447424"/>
                <a:gd name="connsiteX108" fmla="*/ 235002 w 261682"/>
                <a:gd name="connsiteY108" fmla="*/ 273084 h 447424"/>
                <a:gd name="connsiteX109" fmla="*/ 256285 w 261682"/>
                <a:gd name="connsiteY109" fmla="*/ 273304 h 447424"/>
                <a:gd name="connsiteX110" fmla="*/ 256312 w 261682"/>
                <a:gd name="connsiteY110" fmla="*/ 273395 h 447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61682" h="447424">
                  <a:moveTo>
                    <a:pt x="256312" y="273395"/>
                  </a:moveTo>
                  <a:cubicBezTo>
                    <a:pt x="247107" y="330023"/>
                    <a:pt x="231480" y="387612"/>
                    <a:pt x="208193" y="447378"/>
                  </a:cubicBezTo>
                  <a:lnTo>
                    <a:pt x="208166" y="447378"/>
                  </a:lnTo>
                  <a:lnTo>
                    <a:pt x="686" y="447378"/>
                  </a:lnTo>
                  <a:lnTo>
                    <a:pt x="686" y="686"/>
                  </a:lnTo>
                  <a:lnTo>
                    <a:pt x="256037" y="686"/>
                  </a:lnTo>
                  <a:cubicBezTo>
                    <a:pt x="258160" y="15390"/>
                    <a:pt x="259578" y="26168"/>
                    <a:pt x="261088" y="40744"/>
                  </a:cubicBezTo>
                  <a:cubicBezTo>
                    <a:pt x="261088" y="40744"/>
                    <a:pt x="256715" y="42098"/>
                    <a:pt x="257126" y="45676"/>
                  </a:cubicBezTo>
                  <a:cubicBezTo>
                    <a:pt x="257584" y="49601"/>
                    <a:pt x="259313" y="50534"/>
                    <a:pt x="259313" y="50534"/>
                  </a:cubicBezTo>
                  <a:lnTo>
                    <a:pt x="257410" y="51440"/>
                  </a:lnTo>
                  <a:cubicBezTo>
                    <a:pt x="257410" y="51440"/>
                    <a:pt x="255305" y="48375"/>
                    <a:pt x="255296" y="48494"/>
                  </a:cubicBezTo>
                  <a:cubicBezTo>
                    <a:pt x="255296" y="45474"/>
                    <a:pt x="256568" y="40964"/>
                    <a:pt x="249660" y="42656"/>
                  </a:cubicBezTo>
                  <a:cubicBezTo>
                    <a:pt x="247272" y="47927"/>
                    <a:pt x="253466" y="49061"/>
                    <a:pt x="251847" y="52648"/>
                  </a:cubicBezTo>
                  <a:cubicBezTo>
                    <a:pt x="244518" y="53069"/>
                    <a:pt x="249660" y="47158"/>
                    <a:pt x="243841" y="50461"/>
                  </a:cubicBezTo>
                  <a:cubicBezTo>
                    <a:pt x="244225" y="48768"/>
                    <a:pt x="242999" y="44257"/>
                    <a:pt x="241160" y="44550"/>
                  </a:cubicBezTo>
                  <a:cubicBezTo>
                    <a:pt x="240364" y="47103"/>
                    <a:pt x="238424" y="51385"/>
                    <a:pt x="241297" y="53965"/>
                  </a:cubicBezTo>
                  <a:cubicBezTo>
                    <a:pt x="240391" y="54578"/>
                    <a:pt x="237683" y="54167"/>
                    <a:pt x="237052" y="53224"/>
                  </a:cubicBezTo>
                  <a:cubicBezTo>
                    <a:pt x="236201" y="51952"/>
                    <a:pt x="239010" y="49757"/>
                    <a:pt x="236750" y="45813"/>
                  </a:cubicBezTo>
                  <a:cubicBezTo>
                    <a:pt x="229997" y="48723"/>
                    <a:pt x="236265" y="55237"/>
                    <a:pt x="230684" y="57708"/>
                  </a:cubicBezTo>
                  <a:cubicBezTo>
                    <a:pt x="224562" y="56930"/>
                    <a:pt x="234234" y="51715"/>
                    <a:pt x="229339" y="47222"/>
                  </a:cubicBezTo>
                  <a:cubicBezTo>
                    <a:pt x="223858" y="48494"/>
                    <a:pt x="221726" y="54212"/>
                    <a:pt x="223968" y="57589"/>
                  </a:cubicBezTo>
                  <a:cubicBezTo>
                    <a:pt x="223849" y="60581"/>
                    <a:pt x="221515" y="62090"/>
                    <a:pt x="221122" y="64680"/>
                  </a:cubicBezTo>
                  <a:cubicBezTo>
                    <a:pt x="218368" y="64250"/>
                    <a:pt x="217197" y="63243"/>
                    <a:pt x="216877" y="62218"/>
                  </a:cubicBezTo>
                  <a:cubicBezTo>
                    <a:pt x="216529" y="60306"/>
                    <a:pt x="221881" y="59318"/>
                    <a:pt x="218295" y="55100"/>
                  </a:cubicBezTo>
                  <a:cubicBezTo>
                    <a:pt x="212457" y="56015"/>
                    <a:pt x="216328" y="65448"/>
                    <a:pt x="211679" y="60389"/>
                  </a:cubicBezTo>
                  <a:cubicBezTo>
                    <a:pt x="211185" y="58202"/>
                    <a:pt x="209694" y="56235"/>
                    <a:pt x="208559" y="55997"/>
                  </a:cubicBezTo>
                  <a:cubicBezTo>
                    <a:pt x="206336" y="57607"/>
                    <a:pt x="205293" y="60105"/>
                    <a:pt x="206729" y="62292"/>
                  </a:cubicBezTo>
                  <a:lnTo>
                    <a:pt x="209072" y="65384"/>
                  </a:lnTo>
                  <a:cubicBezTo>
                    <a:pt x="208770" y="65302"/>
                    <a:pt x="210078" y="67095"/>
                    <a:pt x="209776" y="67013"/>
                  </a:cubicBezTo>
                  <a:cubicBezTo>
                    <a:pt x="205906" y="63911"/>
                    <a:pt x="200736" y="61770"/>
                    <a:pt x="197461" y="65247"/>
                  </a:cubicBezTo>
                  <a:cubicBezTo>
                    <a:pt x="197882" y="68495"/>
                    <a:pt x="200700" y="68697"/>
                    <a:pt x="205128" y="69685"/>
                  </a:cubicBezTo>
                  <a:cubicBezTo>
                    <a:pt x="199529" y="70206"/>
                    <a:pt x="198476" y="72173"/>
                    <a:pt x="196646" y="73281"/>
                  </a:cubicBezTo>
                  <a:cubicBezTo>
                    <a:pt x="195997" y="69584"/>
                    <a:pt x="191669" y="69017"/>
                    <a:pt x="187606" y="68422"/>
                  </a:cubicBezTo>
                  <a:cubicBezTo>
                    <a:pt x="185356" y="68980"/>
                    <a:pt x="183873" y="67397"/>
                    <a:pt x="182821" y="68193"/>
                  </a:cubicBezTo>
                  <a:cubicBezTo>
                    <a:pt x="184523" y="72393"/>
                    <a:pt x="188622" y="75586"/>
                    <a:pt x="193590" y="76574"/>
                  </a:cubicBezTo>
                  <a:cubicBezTo>
                    <a:pt x="195832" y="76318"/>
                    <a:pt x="196125" y="76373"/>
                    <a:pt x="197671" y="75522"/>
                  </a:cubicBezTo>
                  <a:cubicBezTo>
                    <a:pt x="200672" y="76922"/>
                    <a:pt x="200316" y="77371"/>
                    <a:pt x="201102" y="79466"/>
                  </a:cubicBezTo>
                  <a:cubicBezTo>
                    <a:pt x="196747" y="81415"/>
                    <a:pt x="193234" y="78889"/>
                    <a:pt x="188887" y="80024"/>
                  </a:cubicBezTo>
                  <a:cubicBezTo>
                    <a:pt x="188897" y="80180"/>
                    <a:pt x="187744" y="80180"/>
                    <a:pt x="187689" y="79887"/>
                  </a:cubicBezTo>
                  <a:cubicBezTo>
                    <a:pt x="187753" y="79832"/>
                    <a:pt x="187186" y="78844"/>
                    <a:pt x="187241" y="78789"/>
                  </a:cubicBezTo>
                  <a:cubicBezTo>
                    <a:pt x="185365" y="75175"/>
                    <a:pt x="180305" y="76584"/>
                    <a:pt x="177633" y="77361"/>
                  </a:cubicBezTo>
                  <a:cubicBezTo>
                    <a:pt x="177240" y="80253"/>
                    <a:pt x="180159" y="82568"/>
                    <a:pt x="182556" y="83556"/>
                  </a:cubicBezTo>
                  <a:cubicBezTo>
                    <a:pt x="185795" y="84709"/>
                    <a:pt x="186856" y="83766"/>
                    <a:pt x="186856" y="83757"/>
                  </a:cubicBezTo>
                  <a:lnTo>
                    <a:pt x="188192" y="82558"/>
                  </a:lnTo>
                  <a:cubicBezTo>
                    <a:pt x="189601" y="87691"/>
                    <a:pt x="191431" y="87948"/>
                    <a:pt x="194185" y="90043"/>
                  </a:cubicBezTo>
                  <a:cubicBezTo>
                    <a:pt x="191175" y="91141"/>
                    <a:pt x="190059" y="92056"/>
                    <a:pt x="186271" y="91754"/>
                  </a:cubicBezTo>
                  <a:cubicBezTo>
                    <a:pt x="181998" y="85166"/>
                    <a:pt x="169197" y="82284"/>
                    <a:pt x="169682" y="85367"/>
                  </a:cubicBezTo>
                  <a:cubicBezTo>
                    <a:pt x="171512" y="92193"/>
                    <a:pt x="180973" y="93840"/>
                    <a:pt x="180973" y="93840"/>
                  </a:cubicBezTo>
                  <a:cubicBezTo>
                    <a:pt x="180973" y="93840"/>
                    <a:pt x="176023" y="95670"/>
                    <a:pt x="176865" y="97253"/>
                  </a:cubicBezTo>
                  <a:cubicBezTo>
                    <a:pt x="177697" y="98863"/>
                    <a:pt x="184184" y="99842"/>
                    <a:pt x="183270" y="102340"/>
                  </a:cubicBezTo>
                  <a:cubicBezTo>
                    <a:pt x="176508" y="99339"/>
                    <a:pt x="175209" y="100565"/>
                    <a:pt x="179802" y="106467"/>
                  </a:cubicBezTo>
                  <a:cubicBezTo>
                    <a:pt x="174120" y="106741"/>
                    <a:pt x="175392" y="100629"/>
                    <a:pt x="171796" y="99220"/>
                  </a:cubicBezTo>
                  <a:cubicBezTo>
                    <a:pt x="169197" y="101114"/>
                    <a:pt x="170744" y="105131"/>
                    <a:pt x="170744" y="105131"/>
                  </a:cubicBezTo>
                  <a:cubicBezTo>
                    <a:pt x="169435" y="104106"/>
                    <a:pt x="166031" y="98369"/>
                    <a:pt x="163213" y="99083"/>
                  </a:cubicBezTo>
                  <a:cubicBezTo>
                    <a:pt x="162298" y="99787"/>
                    <a:pt x="162298" y="102880"/>
                    <a:pt x="164540" y="104921"/>
                  </a:cubicBezTo>
                  <a:cubicBezTo>
                    <a:pt x="161804" y="105515"/>
                    <a:pt x="157403" y="105149"/>
                    <a:pt x="156735" y="108095"/>
                  </a:cubicBezTo>
                  <a:cubicBezTo>
                    <a:pt x="161182" y="111481"/>
                    <a:pt x="165885" y="111472"/>
                    <a:pt x="172857" y="110593"/>
                  </a:cubicBezTo>
                  <a:cubicBezTo>
                    <a:pt x="172857" y="110593"/>
                    <a:pt x="174129" y="110566"/>
                    <a:pt x="175456" y="110127"/>
                  </a:cubicBezTo>
                  <a:cubicBezTo>
                    <a:pt x="176782" y="109688"/>
                    <a:pt x="178759" y="111527"/>
                    <a:pt x="178759" y="111527"/>
                  </a:cubicBezTo>
                  <a:cubicBezTo>
                    <a:pt x="175328" y="112304"/>
                    <a:pt x="176782" y="113439"/>
                    <a:pt x="170039" y="114766"/>
                  </a:cubicBezTo>
                  <a:cubicBezTo>
                    <a:pt x="165610" y="116888"/>
                    <a:pt x="162134" y="119633"/>
                    <a:pt x="162134" y="124071"/>
                  </a:cubicBezTo>
                  <a:cubicBezTo>
                    <a:pt x="164879" y="125425"/>
                    <a:pt x="168218" y="126724"/>
                    <a:pt x="170039" y="124108"/>
                  </a:cubicBezTo>
                  <a:cubicBezTo>
                    <a:pt x="172985" y="119835"/>
                    <a:pt x="172198" y="123266"/>
                    <a:pt x="174257" y="123074"/>
                  </a:cubicBezTo>
                  <a:lnTo>
                    <a:pt x="176544" y="123797"/>
                  </a:lnTo>
                  <a:cubicBezTo>
                    <a:pt x="174687" y="128353"/>
                    <a:pt x="164320" y="128280"/>
                    <a:pt x="166370" y="131574"/>
                  </a:cubicBezTo>
                  <a:cubicBezTo>
                    <a:pt x="168346" y="134749"/>
                    <a:pt x="171512" y="138052"/>
                    <a:pt x="171512" y="138052"/>
                  </a:cubicBezTo>
                  <a:cubicBezTo>
                    <a:pt x="171512" y="138052"/>
                    <a:pt x="164220" y="134374"/>
                    <a:pt x="162152" y="137000"/>
                  </a:cubicBezTo>
                  <a:cubicBezTo>
                    <a:pt x="160230" y="139452"/>
                    <a:pt x="164540" y="143404"/>
                    <a:pt x="172198" y="145125"/>
                  </a:cubicBezTo>
                  <a:cubicBezTo>
                    <a:pt x="169591" y="146717"/>
                    <a:pt x="160395" y="145097"/>
                    <a:pt x="165958" y="150871"/>
                  </a:cubicBezTo>
                  <a:cubicBezTo>
                    <a:pt x="159343" y="153661"/>
                    <a:pt x="161502" y="155638"/>
                    <a:pt x="166855" y="154229"/>
                  </a:cubicBezTo>
                  <a:lnTo>
                    <a:pt x="169389" y="154503"/>
                  </a:lnTo>
                  <a:cubicBezTo>
                    <a:pt x="167816" y="155601"/>
                    <a:pt x="163085" y="157779"/>
                    <a:pt x="163479" y="159481"/>
                  </a:cubicBezTo>
                  <a:cubicBezTo>
                    <a:pt x="163753" y="161731"/>
                    <a:pt x="169097" y="158913"/>
                    <a:pt x="169947" y="160597"/>
                  </a:cubicBezTo>
                  <a:cubicBezTo>
                    <a:pt x="170323" y="163031"/>
                    <a:pt x="167367" y="164083"/>
                    <a:pt x="167111" y="164788"/>
                  </a:cubicBezTo>
                  <a:cubicBezTo>
                    <a:pt x="170899" y="167185"/>
                    <a:pt x="173122" y="161393"/>
                    <a:pt x="176526" y="164788"/>
                  </a:cubicBezTo>
                  <a:cubicBezTo>
                    <a:pt x="175218" y="167276"/>
                    <a:pt x="169728" y="166782"/>
                    <a:pt x="170899" y="170479"/>
                  </a:cubicBezTo>
                  <a:cubicBezTo>
                    <a:pt x="172994" y="172071"/>
                    <a:pt x="176398" y="171375"/>
                    <a:pt x="178493" y="172876"/>
                  </a:cubicBezTo>
                  <a:cubicBezTo>
                    <a:pt x="178493" y="172876"/>
                    <a:pt x="175703" y="178238"/>
                    <a:pt x="177148" y="178942"/>
                  </a:cubicBezTo>
                  <a:cubicBezTo>
                    <a:pt x="180168" y="180415"/>
                    <a:pt x="183004" y="175657"/>
                    <a:pt x="184047" y="175356"/>
                  </a:cubicBezTo>
                  <a:cubicBezTo>
                    <a:pt x="183270" y="181550"/>
                    <a:pt x="188494" y="179482"/>
                    <a:pt x="186929" y="183664"/>
                  </a:cubicBezTo>
                  <a:cubicBezTo>
                    <a:pt x="186865" y="185905"/>
                    <a:pt x="186719" y="189007"/>
                    <a:pt x="189043" y="190206"/>
                  </a:cubicBezTo>
                  <a:cubicBezTo>
                    <a:pt x="193828" y="188732"/>
                    <a:pt x="194286" y="184935"/>
                    <a:pt x="194176" y="179290"/>
                  </a:cubicBezTo>
                  <a:cubicBezTo>
                    <a:pt x="194139" y="177323"/>
                    <a:pt x="199693" y="180589"/>
                    <a:pt x="199693" y="180589"/>
                  </a:cubicBezTo>
                  <a:cubicBezTo>
                    <a:pt x="203070" y="183307"/>
                    <a:pt x="193966" y="185375"/>
                    <a:pt x="196674" y="191148"/>
                  </a:cubicBezTo>
                  <a:cubicBezTo>
                    <a:pt x="204378" y="192228"/>
                    <a:pt x="204378" y="185658"/>
                    <a:pt x="210673" y="184441"/>
                  </a:cubicBezTo>
                  <a:cubicBezTo>
                    <a:pt x="213418" y="186354"/>
                    <a:pt x="209502" y="189446"/>
                    <a:pt x="208587" y="191651"/>
                  </a:cubicBezTo>
                  <a:cubicBezTo>
                    <a:pt x="204662" y="193847"/>
                    <a:pt x="199885" y="191194"/>
                    <a:pt x="196152" y="198797"/>
                  </a:cubicBezTo>
                  <a:cubicBezTo>
                    <a:pt x="201496" y="200984"/>
                    <a:pt x="204049" y="199182"/>
                    <a:pt x="205860" y="198239"/>
                  </a:cubicBezTo>
                  <a:cubicBezTo>
                    <a:pt x="207562" y="197004"/>
                    <a:pt x="207361" y="196409"/>
                    <a:pt x="208669" y="195915"/>
                  </a:cubicBezTo>
                  <a:cubicBezTo>
                    <a:pt x="208797" y="198010"/>
                    <a:pt x="208276" y="201789"/>
                    <a:pt x="210289" y="202658"/>
                  </a:cubicBezTo>
                  <a:cubicBezTo>
                    <a:pt x="212045" y="202521"/>
                    <a:pt x="212201" y="201890"/>
                    <a:pt x="213674" y="200902"/>
                  </a:cubicBezTo>
                  <a:cubicBezTo>
                    <a:pt x="215220" y="202512"/>
                    <a:pt x="211204" y="206456"/>
                    <a:pt x="213601" y="208148"/>
                  </a:cubicBezTo>
                  <a:cubicBezTo>
                    <a:pt x="215861" y="207727"/>
                    <a:pt x="216547" y="205751"/>
                    <a:pt x="216547" y="205751"/>
                  </a:cubicBezTo>
                  <a:cubicBezTo>
                    <a:pt x="217920" y="207544"/>
                    <a:pt x="219448" y="207572"/>
                    <a:pt x="220848" y="207087"/>
                  </a:cubicBezTo>
                  <a:cubicBezTo>
                    <a:pt x="221616" y="205175"/>
                    <a:pt x="221790" y="200792"/>
                    <a:pt x="219301" y="199218"/>
                  </a:cubicBezTo>
                  <a:cubicBezTo>
                    <a:pt x="220482" y="197827"/>
                    <a:pt x="223373" y="200472"/>
                    <a:pt x="224636" y="199493"/>
                  </a:cubicBezTo>
                  <a:cubicBezTo>
                    <a:pt x="226996" y="202384"/>
                    <a:pt x="221689" y="207929"/>
                    <a:pt x="225624" y="210253"/>
                  </a:cubicBezTo>
                  <a:cubicBezTo>
                    <a:pt x="229421" y="209905"/>
                    <a:pt x="229247" y="206108"/>
                    <a:pt x="233044" y="204516"/>
                  </a:cubicBezTo>
                  <a:cubicBezTo>
                    <a:pt x="232385" y="208405"/>
                    <a:pt x="236869" y="211223"/>
                    <a:pt x="231114" y="214123"/>
                  </a:cubicBezTo>
                  <a:cubicBezTo>
                    <a:pt x="231114" y="217920"/>
                    <a:pt x="238177" y="216795"/>
                    <a:pt x="234773" y="222285"/>
                  </a:cubicBezTo>
                  <a:cubicBezTo>
                    <a:pt x="236082" y="224481"/>
                    <a:pt x="237848" y="223529"/>
                    <a:pt x="239422" y="223127"/>
                  </a:cubicBezTo>
                  <a:lnTo>
                    <a:pt x="242798" y="219320"/>
                  </a:lnTo>
                  <a:cubicBezTo>
                    <a:pt x="241883" y="222422"/>
                    <a:pt x="241544" y="227271"/>
                    <a:pt x="242459" y="230858"/>
                  </a:cubicBezTo>
                  <a:cubicBezTo>
                    <a:pt x="241288" y="233759"/>
                    <a:pt x="244070" y="237052"/>
                    <a:pt x="238799" y="239541"/>
                  </a:cubicBezTo>
                  <a:cubicBezTo>
                    <a:pt x="237363" y="246733"/>
                    <a:pt x="237363" y="254034"/>
                    <a:pt x="228991" y="258628"/>
                  </a:cubicBezTo>
                  <a:cubicBezTo>
                    <a:pt x="224270" y="267512"/>
                    <a:pt x="194542" y="262818"/>
                    <a:pt x="188000" y="271602"/>
                  </a:cubicBezTo>
                  <a:cubicBezTo>
                    <a:pt x="189574" y="273203"/>
                    <a:pt x="204790" y="272682"/>
                    <a:pt x="206748" y="272078"/>
                  </a:cubicBezTo>
                  <a:cubicBezTo>
                    <a:pt x="209621" y="270678"/>
                    <a:pt x="211844" y="273185"/>
                    <a:pt x="214854" y="273084"/>
                  </a:cubicBezTo>
                  <a:cubicBezTo>
                    <a:pt x="221525" y="273084"/>
                    <a:pt x="229512" y="270888"/>
                    <a:pt x="235002" y="273084"/>
                  </a:cubicBezTo>
                  <a:cubicBezTo>
                    <a:pt x="242752" y="273002"/>
                    <a:pt x="249303" y="273276"/>
                    <a:pt x="256285" y="273304"/>
                  </a:cubicBezTo>
                  <a:lnTo>
                    <a:pt x="256312" y="273395"/>
                  </a:lnTo>
                  <a:close/>
                </a:path>
              </a:pathLst>
            </a:custGeom>
            <a:solidFill>
              <a:srgbClr val="2F469C"/>
            </a:solidFill>
            <a:ln w="9525" cap="flat">
              <a:noFill/>
              <a:prstDash val="solid"/>
              <a:miter/>
            </a:ln>
          </p:spPr>
          <p:txBody>
            <a:bodyPr rtlCol="0" anchor="ctr"/>
            <a:lstStyle/>
            <a:p>
              <a:endParaRPr lang="en-US"/>
            </a:p>
          </p:txBody>
        </p:sp>
        <p:sp>
          <p:nvSpPr>
            <p:cNvPr id="66" name="Freeform: Shape 19">
              <a:extLst>
                <a:ext uri="{FF2B5EF4-FFF2-40B4-BE49-F238E27FC236}">
                  <a16:creationId xmlns:a16="http://schemas.microsoft.com/office/drawing/2014/main" id="{0503586E-DF46-054B-8F22-CC0C7374C2E6}"/>
                </a:ext>
              </a:extLst>
            </p:cNvPr>
            <p:cNvSpPr/>
            <p:nvPr/>
          </p:nvSpPr>
          <p:spPr>
            <a:xfrm>
              <a:off x="11577290" y="6472094"/>
              <a:ext cx="84178" cy="81433"/>
            </a:xfrm>
            <a:custGeom>
              <a:avLst/>
              <a:gdLst>
                <a:gd name="connsiteX0" fmla="*/ 42244 w 84177"/>
                <a:gd name="connsiteY0" fmla="*/ 64826 h 81433"/>
                <a:gd name="connsiteX1" fmla="*/ 21712 w 84177"/>
                <a:gd name="connsiteY1" fmla="*/ 40469 h 81433"/>
                <a:gd name="connsiteX2" fmla="*/ 42244 w 84177"/>
                <a:gd name="connsiteY2" fmla="*/ 16982 h 81433"/>
                <a:gd name="connsiteX3" fmla="*/ 62474 w 84177"/>
                <a:gd name="connsiteY3" fmla="*/ 40469 h 81433"/>
                <a:gd name="connsiteX4" fmla="*/ 42244 w 84177"/>
                <a:gd name="connsiteY4" fmla="*/ 64826 h 81433"/>
                <a:gd name="connsiteX5" fmla="*/ 42244 w 84177"/>
                <a:gd name="connsiteY5" fmla="*/ 686 h 81433"/>
                <a:gd name="connsiteX6" fmla="*/ 686 w 84177"/>
                <a:gd name="connsiteY6" fmla="*/ 40469 h 81433"/>
                <a:gd name="connsiteX7" fmla="*/ 42244 w 84177"/>
                <a:gd name="connsiteY7" fmla="*/ 81131 h 81433"/>
                <a:gd name="connsiteX8" fmla="*/ 83491 w 84177"/>
                <a:gd name="connsiteY8" fmla="*/ 40469 h 81433"/>
                <a:gd name="connsiteX9" fmla="*/ 42244 w 84177"/>
                <a:gd name="connsiteY9" fmla="*/ 686 h 81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4177" h="81433">
                  <a:moveTo>
                    <a:pt x="42244" y="64826"/>
                  </a:moveTo>
                  <a:cubicBezTo>
                    <a:pt x="29179" y="64826"/>
                    <a:pt x="21712" y="54432"/>
                    <a:pt x="21712" y="40469"/>
                  </a:cubicBezTo>
                  <a:cubicBezTo>
                    <a:pt x="21712" y="26351"/>
                    <a:pt x="28401" y="16982"/>
                    <a:pt x="42244" y="16982"/>
                  </a:cubicBezTo>
                  <a:cubicBezTo>
                    <a:pt x="55777" y="16982"/>
                    <a:pt x="62474" y="25601"/>
                    <a:pt x="62474" y="40469"/>
                  </a:cubicBezTo>
                  <a:cubicBezTo>
                    <a:pt x="62474" y="54276"/>
                    <a:pt x="55942" y="64826"/>
                    <a:pt x="42244" y="64826"/>
                  </a:cubicBezTo>
                  <a:moveTo>
                    <a:pt x="42244" y="686"/>
                  </a:moveTo>
                  <a:cubicBezTo>
                    <a:pt x="17503" y="686"/>
                    <a:pt x="686" y="16396"/>
                    <a:pt x="686" y="40469"/>
                  </a:cubicBezTo>
                  <a:cubicBezTo>
                    <a:pt x="686" y="64085"/>
                    <a:pt x="17815" y="81131"/>
                    <a:pt x="42244" y="81131"/>
                  </a:cubicBezTo>
                  <a:cubicBezTo>
                    <a:pt x="66985" y="81131"/>
                    <a:pt x="83491" y="62896"/>
                    <a:pt x="83491" y="40469"/>
                  </a:cubicBezTo>
                  <a:cubicBezTo>
                    <a:pt x="83491" y="16845"/>
                    <a:pt x="66839" y="686"/>
                    <a:pt x="42244" y="686"/>
                  </a:cubicBezTo>
                </a:path>
              </a:pathLst>
            </a:custGeom>
            <a:solidFill>
              <a:srgbClr val="FFFFFF"/>
            </a:solidFill>
            <a:ln w="9525" cap="flat">
              <a:noFill/>
              <a:prstDash val="solid"/>
              <a:miter/>
            </a:ln>
          </p:spPr>
          <p:txBody>
            <a:bodyPr rtlCol="0" anchor="ctr"/>
            <a:lstStyle/>
            <a:p>
              <a:endParaRPr lang="en-US"/>
            </a:p>
          </p:txBody>
        </p:sp>
        <p:sp>
          <p:nvSpPr>
            <p:cNvPr id="67" name="Freeform: Shape 20">
              <a:extLst>
                <a:ext uri="{FF2B5EF4-FFF2-40B4-BE49-F238E27FC236}">
                  <a16:creationId xmlns:a16="http://schemas.microsoft.com/office/drawing/2014/main" id="{3A35D123-8A80-CB45-BD9D-1FC94C6E2493}"/>
                </a:ext>
              </a:extLst>
            </p:cNvPr>
            <p:cNvSpPr/>
            <p:nvPr/>
          </p:nvSpPr>
          <p:spPr>
            <a:xfrm>
              <a:off x="11671011" y="6472094"/>
              <a:ext cx="57643" cy="81433"/>
            </a:xfrm>
            <a:custGeom>
              <a:avLst/>
              <a:gdLst>
                <a:gd name="connsiteX0" fmla="*/ 49491 w 57643"/>
                <a:gd name="connsiteY0" fmla="*/ 17275 h 81433"/>
                <a:gd name="connsiteX1" fmla="*/ 35629 w 57643"/>
                <a:gd name="connsiteY1" fmla="*/ 15491 h 81433"/>
                <a:gd name="connsiteX2" fmla="*/ 21703 w 57643"/>
                <a:gd name="connsiteY2" fmla="*/ 21438 h 81433"/>
                <a:gd name="connsiteX3" fmla="*/ 38118 w 57643"/>
                <a:gd name="connsiteY3" fmla="*/ 34376 h 81433"/>
                <a:gd name="connsiteX4" fmla="*/ 57735 w 57643"/>
                <a:gd name="connsiteY4" fmla="*/ 58165 h 81433"/>
                <a:gd name="connsiteX5" fmla="*/ 24796 w 57643"/>
                <a:gd name="connsiteY5" fmla="*/ 81140 h 81433"/>
                <a:gd name="connsiteX6" fmla="*/ 2077 w 57643"/>
                <a:gd name="connsiteY6" fmla="*/ 77727 h 81433"/>
                <a:gd name="connsiteX7" fmla="*/ 2077 w 57643"/>
                <a:gd name="connsiteY7" fmla="*/ 61432 h 81433"/>
                <a:gd name="connsiteX8" fmla="*/ 25574 w 57643"/>
                <a:gd name="connsiteY8" fmla="*/ 66336 h 81433"/>
                <a:gd name="connsiteX9" fmla="*/ 36718 w 57643"/>
                <a:gd name="connsiteY9" fmla="*/ 58751 h 81433"/>
                <a:gd name="connsiteX10" fmla="*/ 20459 w 57643"/>
                <a:gd name="connsiteY10" fmla="*/ 45968 h 81433"/>
                <a:gd name="connsiteX11" fmla="*/ 686 w 57643"/>
                <a:gd name="connsiteY11" fmla="*/ 21429 h 81433"/>
                <a:gd name="connsiteX12" fmla="*/ 32070 w 57643"/>
                <a:gd name="connsiteY12" fmla="*/ 686 h 81433"/>
                <a:gd name="connsiteX13" fmla="*/ 49491 w 57643"/>
                <a:gd name="connsiteY13" fmla="*/ 1967 h 81433"/>
                <a:gd name="connsiteX14" fmla="*/ 49491 w 57643"/>
                <a:gd name="connsiteY14" fmla="*/ 17275 h 81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7643" h="81433">
                  <a:moveTo>
                    <a:pt x="49491" y="17275"/>
                  </a:moveTo>
                  <a:cubicBezTo>
                    <a:pt x="44815" y="16534"/>
                    <a:pt x="40305" y="15491"/>
                    <a:pt x="35629" y="15491"/>
                  </a:cubicBezTo>
                  <a:cubicBezTo>
                    <a:pt x="27431" y="15491"/>
                    <a:pt x="21703" y="17421"/>
                    <a:pt x="21703" y="21438"/>
                  </a:cubicBezTo>
                  <a:cubicBezTo>
                    <a:pt x="21703" y="26049"/>
                    <a:pt x="29444" y="29764"/>
                    <a:pt x="38118" y="34376"/>
                  </a:cubicBezTo>
                  <a:cubicBezTo>
                    <a:pt x="46371" y="38841"/>
                    <a:pt x="57735" y="44779"/>
                    <a:pt x="57735" y="58165"/>
                  </a:cubicBezTo>
                  <a:cubicBezTo>
                    <a:pt x="57735" y="72860"/>
                    <a:pt x="44660" y="81140"/>
                    <a:pt x="24796" y="81140"/>
                  </a:cubicBezTo>
                  <a:cubicBezTo>
                    <a:pt x="15774" y="81140"/>
                    <a:pt x="9552" y="79365"/>
                    <a:pt x="2077" y="77727"/>
                  </a:cubicBezTo>
                  <a:lnTo>
                    <a:pt x="2077" y="61432"/>
                  </a:lnTo>
                  <a:cubicBezTo>
                    <a:pt x="7841" y="63216"/>
                    <a:pt x="17183" y="66336"/>
                    <a:pt x="25574" y="66336"/>
                  </a:cubicBezTo>
                  <a:cubicBezTo>
                    <a:pt x="31137" y="66336"/>
                    <a:pt x="36718" y="63801"/>
                    <a:pt x="36718" y="58751"/>
                  </a:cubicBezTo>
                  <a:cubicBezTo>
                    <a:pt x="36718" y="54130"/>
                    <a:pt x="30057" y="51312"/>
                    <a:pt x="20459" y="45968"/>
                  </a:cubicBezTo>
                  <a:cubicBezTo>
                    <a:pt x="11739" y="41650"/>
                    <a:pt x="686" y="32729"/>
                    <a:pt x="686" y="21429"/>
                  </a:cubicBezTo>
                  <a:cubicBezTo>
                    <a:pt x="686" y="8079"/>
                    <a:pt x="14072" y="686"/>
                    <a:pt x="32070" y="686"/>
                  </a:cubicBezTo>
                  <a:cubicBezTo>
                    <a:pt x="37962" y="686"/>
                    <a:pt x="43727" y="1281"/>
                    <a:pt x="49491" y="1967"/>
                  </a:cubicBezTo>
                  <a:lnTo>
                    <a:pt x="49491" y="17275"/>
                  </a:lnTo>
                  <a:close/>
                </a:path>
              </a:pathLst>
            </a:custGeom>
            <a:solidFill>
              <a:srgbClr val="FFFFFF"/>
            </a:solidFill>
            <a:ln w="9525" cap="flat">
              <a:noFill/>
              <a:prstDash val="solid"/>
              <a:miter/>
            </a:ln>
          </p:spPr>
          <p:txBody>
            <a:bodyPr rtlCol="0" anchor="ctr"/>
            <a:lstStyle/>
            <a:p>
              <a:endParaRPr lang="en-US"/>
            </a:p>
          </p:txBody>
        </p:sp>
        <p:sp>
          <p:nvSpPr>
            <p:cNvPr id="68" name="Freeform: Shape 21">
              <a:extLst>
                <a:ext uri="{FF2B5EF4-FFF2-40B4-BE49-F238E27FC236}">
                  <a16:creationId xmlns:a16="http://schemas.microsoft.com/office/drawing/2014/main" id="{2BAD3377-34AE-C04F-8FEF-1B916DE843E7}"/>
                </a:ext>
              </a:extLst>
            </p:cNvPr>
            <p:cNvSpPr/>
            <p:nvPr/>
          </p:nvSpPr>
          <p:spPr>
            <a:xfrm>
              <a:off x="11370524" y="6444196"/>
              <a:ext cx="30194" cy="107052"/>
            </a:xfrm>
            <a:custGeom>
              <a:avLst/>
              <a:gdLst>
                <a:gd name="connsiteX0" fmla="*/ 3029 w 30194"/>
                <a:gd name="connsiteY0" fmla="*/ 106458 h 107052"/>
                <a:gd name="connsiteX1" fmla="*/ 3806 w 30194"/>
                <a:gd name="connsiteY1" fmla="*/ 79127 h 107052"/>
                <a:gd name="connsiteX2" fmla="*/ 3806 w 30194"/>
                <a:gd name="connsiteY2" fmla="*/ 37825 h 107052"/>
                <a:gd name="connsiteX3" fmla="*/ 686 w 30194"/>
                <a:gd name="connsiteY3" fmla="*/ 686 h 107052"/>
                <a:gd name="connsiteX4" fmla="*/ 27971 w 30194"/>
                <a:gd name="connsiteY4" fmla="*/ 686 h 107052"/>
                <a:gd name="connsiteX5" fmla="*/ 27193 w 30194"/>
                <a:gd name="connsiteY5" fmla="*/ 30688 h 107052"/>
                <a:gd name="connsiteX6" fmla="*/ 27193 w 30194"/>
                <a:gd name="connsiteY6" fmla="*/ 69319 h 107052"/>
                <a:gd name="connsiteX7" fmla="*/ 30304 w 30194"/>
                <a:gd name="connsiteY7" fmla="*/ 106458 h 107052"/>
                <a:gd name="connsiteX8" fmla="*/ 3029 w 30194"/>
                <a:gd name="connsiteY8" fmla="*/ 106458 h 107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194" h="107052">
                  <a:moveTo>
                    <a:pt x="3029" y="106458"/>
                  </a:moveTo>
                  <a:cubicBezTo>
                    <a:pt x="3486" y="97848"/>
                    <a:pt x="3806" y="91159"/>
                    <a:pt x="3806" y="79127"/>
                  </a:cubicBezTo>
                  <a:lnTo>
                    <a:pt x="3806" y="37825"/>
                  </a:lnTo>
                  <a:cubicBezTo>
                    <a:pt x="3806" y="22975"/>
                    <a:pt x="2873" y="11684"/>
                    <a:pt x="686" y="686"/>
                  </a:cubicBezTo>
                  <a:lnTo>
                    <a:pt x="27971" y="686"/>
                  </a:lnTo>
                  <a:cubicBezTo>
                    <a:pt x="27971" y="8262"/>
                    <a:pt x="27193" y="18812"/>
                    <a:pt x="27193" y="30688"/>
                  </a:cubicBezTo>
                  <a:lnTo>
                    <a:pt x="27193" y="69319"/>
                  </a:lnTo>
                  <a:cubicBezTo>
                    <a:pt x="27193" y="80161"/>
                    <a:pt x="28895" y="96356"/>
                    <a:pt x="30304" y="106458"/>
                  </a:cubicBezTo>
                  <a:lnTo>
                    <a:pt x="3029" y="106458"/>
                  </a:lnTo>
                  <a:close/>
                </a:path>
              </a:pathLst>
            </a:custGeom>
            <a:solidFill>
              <a:srgbClr val="FFFFFF"/>
            </a:solidFill>
            <a:ln w="9525" cap="flat">
              <a:noFill/>
              <a:prstDash val="solid"/>
              <a:miter/>
            </a:ln>
          </p:spPr>
          <p:txBody>
            <a:bodyPr rtlCol="0" anchor="ctr"/>
            <a:lstStyle/>
            <a:p>
              <a:endParaRPr lang="en-US"/>
            </a:p>
          </p:txBody>
        </p:sp>
        <p:sp>
          <p:nvSpPr>
            <p:cNvPr id="69" name="Freeform: Shape 22">
              <a:extLst>
                <a:ext uri="{FF2B5EF4-FFF2-40B4-BE49-F238E27FC236}">
                  <a16:creationId xmlns:a16="http://schemas.microsoft.com/office/drawing/2014/main" id="{DBC7BEB7-FBB3-AF4B-B5B2-4A17C03F2BE1}"/>
                </a:ext>
              </a:extLst>
            </p:cNvPr>
            <p:cNvSpPr/>
            <p:nvPr/>
          </p:nvSpPr>
          <p:spPr>
            <a:xfrm>
              <a:off x="11415257" y="6472094"/>
              <a:ext cx="86923" cy="112542"/>
            </a:xfrm>
            <a:custGeom>
              <a:avLst/>
              <a:gdLst>
                <a:gd name="connsiteX0" fmla="*/ 45447 w 86922"/>
                <a:gd name="connsiteY0" fmla="*/ 64826 h 112542"/>
                <a:gd name="connsiteX1" fmla="*/ 24851 w 86922"/>
                <a:gd name="connsiteY1" fmla="*/ 42611 h 112542"/>
                <a:gd name="connsiteX2" fmla="*/ 44504 w 86922"/>
                <a:gd name="connsiteY2" fmla="*/ 16982 h 112542"/>
                <a:gd name="connsiteX3" fmla="*/ 65421 w 86922"/>
                <a:gd name="connsiteY3" fmla="*/ 42537 h 112542"/>
                <a:gd name="connsiteX4" fmla="*/ 45447 w 86922"/>
                <a:gd name="connsiteY4" fmla="*/ 64826 h 112542"/>
                <a:gd name="connsiteX5" fmla="*/ 49665 w 86922"/>
                <a:gd name="connsiteY5" fmla="*/ 686 h 112542"/>
                <a:gd name="connsiteX6" fmla="*/ 23295 w 86922"/>
                <a:gd name="connsiteY6" fmla="*/ 13432 h 112542"/>
                <a:gd name="connsiteX7" fmla="*/ 20486 w 86922"/>
                <a:gd name="connsiteY7" fmla="*/ 2626 h 112542"/>
                <a:gd name="connsiteX8" fmla="*/ 686 w 86922"/>
                <a:gd name="connsiteY8" fmla="*/ 4117 h 112542"/>
                <a:gd name="connsiteX9" fmla="*/ 5362 w 86922"/>
                <a:gd name="connsiteY9" fmla="*/ 42620 h 112542"/>
                <a:gd name="connsiteX10" fmla="*/ 5362 w 86922"/>
                <a:gd name="connsiteY10" fmla="*/ 73720 h 112542"/>
                <a:gd name="connsiteX11" fmla="*/ 2251 w 86922"/>
                <a:gd name="connsiteY11" fmla="*/ 112460 h 112542"/>
                <a:gd name="connsiteX12" fmla="*/ 27971 w 86922"/>
                <a:gd name="connsiteY12" fmla="*/ 110969 h 112542"/>
                <a:gd name="connsiteX13" fmla="*/ 26406 w 86922"/>
                <a:gd name="connsiteY13" fmla="*/ 82623 h 112542"/>
                <a:gd name="connsiteX14" fmla="*/ 26406 w 86922"/>
                <a:gd name="connsiteY14" fmla="*/ 73720 h 112542"/>
                <a:gd name="connsiteX15" fmla="*/ 50589 w 86922"/>
                <a:gd name="connsiteY15" fmla="*/ 81140 h 112542"/>
                <a:gd name="connsiteX16" fmla="*/ 86438 w 86922"/>
                <a:gd name="connsiteY16" fmla="*/ 42400 h 112542"/>
                <a:gd name="connsiteX17" fmla="*/ 49665 w 86922"/>
                <a:gd name="connsiteY17" fmla="*/ 686 h 112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6922" h="112542">
                  <a:moveTo>
                    <a:pt x="45447" y="64826"/>
                  </a:moveTo>
                  <a:cubicBezTo>
                    <a:pt x="32344" y="64826"/>
                    <a:pt x="24851" y="57278"/>
                    <a:pt x="24851" y="42611"/>
                  </a:cubicBezTo>
                  <a:cubicBezTo>
                    <a:pt x="24851" y="27385"/>
                    <a:pt x="31246" y="16982"/>
                    <a:pt x="44504" y="16982"/>
                  </a:cubicBezTo>
                  <a:cubicBezTo>
                    <a:pt x="56838" y="16982"/>
                    <a:pt x="65421" y="27532"/>
                    <a:pt x="65421" y="42537"/>
                  </a:cubicBezTo>
                  <a:cubicBezTo>
                    <a:pt x="65421" y="55923"/>
                    <a:pt x="58714" y="64826"/>
                    <a:pt x="45447" y="64826"/>
                  </a:cubicBezTo>
                  <a:moveTo>
                    <a:pt x="49665" y="686"/>
                  </a:moveTo>
                  <a:cubicBezTo>
                    <a:pt x="34531" y="686"/>
                    <a:pt x="28291" y="7951"/>
                    <a:pt x="23295" y="13432"/>
                  </a:cubicBezTo>
                  <a:cubicBezTo>
                    <a:pt x="22216" y="9452"/>
                    <a:pt x="21731" y="6039"/>
                    <a:pt x="20486" y="2626"/>
                  </a:cubicBezTo>
                  <a:lnTo>
                    <a:pt x="686" y="4117"/>
                  </a:lnTo>
                  <a:cubicBezTo>
                    <a:pt x="3184" y="17156"/>
                    <a:pt x="5362" y="29298"/>
                    <a:pt x="5362" y="42620"/>
                  </a:cubicBezTo>
                  <a:lnTo>
                    <a:pt x="5362" y="73720"/>
                  </a:lnTo>
                  <a:cubicBezTo>
                    <a:pt x="5362" y="84700"/>
                    <a:pt x="3029" y="105332"/>
                    <a:pt x="2251" y="112460"/>
                  </a:cubicBezTo>
                  <a:lnTo>
                    <a:pt x="27971" y="110969"/>
                  </a:lnTo>
                  <a:cubicBezTo>
                    <a:pt x="26406" y="99559"/>
                    <a:pt x="26406" y="86786"/>
                    <a:pt x="26406" y="82623"/>
                  </a:cubicBezTo>
                  <a:lnTo>
                    <a:pt x="26406" y="73720"/>
                  </a:lnTo>
                  <a:cubicBezTo>
                    <a:pt x="32024" y="76986"/>
                    <a:pt x="37953" y="81140"/>
                    <a:pt x="50589" y="81140"/>
                  </a:cubicBezTo>
                  <a:cubicBezTo>
                    <a:pt x="71954" y="81140"/>
                    <a:pt x="86438" y="64835"/>
                    <a:pt x="86438" y="42400"/>
                  </a:cubicBezTo>
                  <a:cubicBezTo>
                    <a:pt x="86438" y="18034"/>
                    <a:pt x="71496" y="686"/>
                    <a:pt x="49665" y="686"/>
                  </a:cubicBezTo>
                </a:path>
              </a:pathLst>
            </a:custGeom>
            <a:solidFill>
              <a:srgbClr val="FFFFFF"/>
            </a:solidFill>
            <a:ln w="9525" cap="flat">
              <a:noFill/>
              <a:prstDash val="solid"/>
              <a:miter/>
            </a:ln>
          </p:spPr>
          <p:txBody>
            <a:bodyPr rtlCol="0" anchor="ctr"/>
            <a:lstStyle/>
            <a:p>
              <a:endParaRPr lang="en-US"/>
            </a:p>
          </p:txBody>
        </p:sp>
        <p:sp>
          <p:nvSpPr>
            <p:cNvPr id="70" name="Freeform: Shape 23">
              <a:extLst>
                <a:ext uri="{FF2B5EF4-FFF2-40B4-BE49-F238E27FC236}">
                  <a16:creationId xmlns:a16="http://schemas.microsoft.com/office/drawing/2014/main" id="{54BA92C1-B32D-F847-932F-554FC02F8DE3}"/>
                </a:ext>
              </a:extLst>
            </p:cNvPr>
            <p:cNvSpPr/>
            <p:nvPr/>
          </p:nvSpPr>
          <p:spPr>
            <a:xfrm>
              <a:off x="11511348" y="6472094"/>
              <a:ext cx="57643" cy="81433"/>
            </a:xfrm>
            <a:custGeom>
              <a:avLst/>
              <a:gdLst>
                <a:gd name="connsiteX0" fmla="*/ 47817 w 57643"/>
                <a:gd name="connsiteY0" fmla="*/ 17046 h 81433"/>
                <a:gd name="connsiteX1" fmla="*/ 35647 w 57643"/>
                <a:gd name="connsiteY1" fmla="*/ 15481 h 81433"/>
                <a:gd name="connsiteX2" fmla="*/ 21712 w 57643"/>
                <a:gd name="connsiteY2" fmla="*/ 21429 h 81433"/>
                <a:gd name="connsiteX3" fmla="*/ 38127 w 57643"/>
                <a:gd name="connsiteY3" fmla="*/ 34367 h 81433"/>
                <a:gd name="connsiteX4" fmla="*/ 57753 w 57643"/>
                <a:gd name="connsiteY4" fmla="*/ 58156 h 81433"/>
                <a:gd name="connsiteX5" fmla="*/ 24805 w 57643"/>
                <a:gd name="connsiteY5" fmla="*/ 81131 h 81433"/>
                <a:gd name="connsiteX6" fmla="*/ 2086 w 57643"/>
                <a:gd name="connsiteY6" fmla="*/ 77727 h 81433"/>
                <a:gd name="connsiteX7" fmla="*/ 2086 w 57643"/>
                <a:gd name="connsiteY7" fmla="*/ 61432 h 81433"/>
                <a:gd name="connsiteX8" fmla="*/ 25583 w 57643"/>
                <a:gd name="connsiteY8" fmla="*/ 66336 h 81433"/>
                <a:gd name="connsiteX9" fmla="*/ 36727 w 57643"/>
                <a:gd name="connsiteY9" fmla="*/ 58751 h 81433"/>
                <a:gd name="connsiteX10" fmla="*/ 20468 w 57643"/>
                <a:gd name="connsiteY10" fmla="*/ 45968 h 81433"/>
                <a:gd name="connsiteX11" fmla="*/ 686 w 57643"/>
                <a:gd name="connsiteY11" fmla="*/ 21429 h 81433"/>
                <a:gd name="connsiteX12" fmla="*/ 32088 w 57643"/>
                <a:gd name="connsiteY12" fmla="*/ 686 h 81433"/>
                <a:gd name="connsiteX13" fmla="*/ 50836 w 57643"/>
                <a:gd name="connsiteY13" fmla="*/ 2242 h 81433"/>
                <a:gd name="connsiteX14" fmla="*/ 47817 w 57643"/>
                <a:gd name="connsiteY14" fmla="*/ 17046 h 81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7643" h="81433">
                  <a:moveTo>
                    <a:pt x="47817" y="17046"/>
                  </a:moveTo>
                  <a:cubicBezTo>
                    <a:pt x="43141" y="16305"/>
                    <a:pt x="40314" y="15481"/>
                    <a:pt x="35647" y="15481"/>
                  </a:cubicBezTo>
                  <a:cubicBezTo>
                    <a:pt x="27440" y="15481"/>
                    <a:pt x="21712" y="17430"/>
                    <a:pt x="21712" y="21429"/>
                  </a:cubicBezTo>
                  <a:cubicBezTo>
                    <a:pt x="21712" y="26049"/>
                    <a:pt x="29462" y="29755"/>
                    <a:pt x="38127" y="34367"/>
                  </a:cubicBezTo>
                  <a:cubicBezTo>
                    <a:pt x="46380" y="38832"/>
                    <a:pt x="57753" y="44770"/>
                    <a:pt x="57753" y="58156"/>
                  </a:cubicBezTo>
                  <a:cubicBezTo>
                    <a:pt x="57753" y="72851"/>
                    <a:pt x="44669" y="81131"/>
                    <a:pt x="24805" y="81131"/>
                  </a:cubicBezTo>
                  <a:cubicBezTo>
                    <a:pt x="15783" y="81131"/>
                    <a:pt x="9562" y="79356"/>
                    <a:pt x="2086" y="77727"/>
                  </a:cubicBezTo>
                  <a:lnTo>
                    <a:pt x="2086" y="61432"/>
                  </a:lnTo>
                  <a:cubicBezTo>
                    <a:pt x="7851" y="63216"/>
                    <a:pt x="17202" y="66336"/>
                    <a:pt x="25583" y="66336"/>
                  </a:cubicBezTo>
                  <a:cubicBezTo>
                    <a:pt x="31155" y="66336"/>
                    <a:pt x="36727" y="63801"/>
                    <a:pt x="36727" y="58751"/>
                  </a:cubicBezTo>
                  <a:cubicBezTo>
                    <a:pt x="36727" y="54148"/>
                    <a:pt x="30066" y="51312"/>
                    <a:pt x="20468" y="45968"/>
                  </a:cubicBezTo>
                  <a:cubicBezTo>
                    <a:pt x="11748" y="41659"/>
                    <a:pt x="686" y="32729"/>
                    <a:pt x="686" y="21429"/>
                  </a:cubicBezTo>
                  <a:cubicBezTo>
                    <a:pt x="686" y="8079"/>
                    <a:pt x="14072" y="686"/>
                    <a:pt x="32088" y="686"/>
                  </a:cubicBezTo>
                  <a:cubicBezTo>
                    <a:pt x="37971" y="686"/>
                    <a:pt x="45063" y="1537"/>
                    <a:pt x="50836" y="2242"/>
                  </a:cubicBezTo>
                  <a:lnTo>
                    <a:pt x="47817" y="17046"/>
                  </a:lnTo>
                  <a:close/>
                </a:path>
              </a:pathLst>
            </a:custGeom>
            <a:solidFill>
              <a:srgbClr val="FFFFFF"/>
            </a:solidFill>
            <a:ln w="9525" cap="flat">
              <a:noFill/>
              <a:prstDash val="solid"/>
              <a:miter/>
            </a:ln>
          </p:spPr>
          <p:txBody>
            <a:bodyPr rtlCol="0" anchor="ctr"/>
            <a:lstStyle/>
            <a:p>
              <a:endParaRPr lang="en-US"/>
            </a:p>
          </p:txBody>
        </p:sp>
      </p:grpSp>
      <p:sp>
        <p:nvSpPr>
          <p:cNvPr id="71" name="Footer Placeholder 5">
            <a:extLst>
              <a:ext uri="{FF2B5EF4-FFF2-40B4-BE49-F238E27FC236}">
                <a16:creationId xmlns:a16="http://schemas.microsoft.com/office/drawing/2014/main" id="{F2AD01A9-3610-A641-8E07-5017110489DB}"/>
              </a:ext>
            </a:extLst>
          </p:cNvPr>
          <p:cNvSpPr txBox="1">
            <a:spLocks/>
          </p:cNvSpPr>
          <p:nvPr userDrawn="1"/>
        </p:nvSpPr>
        <p:spPr>
          <a:xfrm>
            <a:off x="457200" y="5806402"/>
            <a:ext cx="2973334" cy="424732"/>
          </a:xfrm>
          <a:prstGeom prst="rect">
            <a:avLst/>
          </a:prstGeom>
        </p:spPr>
        <p:txBody>
          <a:bodyPr lIns="109728" tIns="0" rIns="0" bIns="0" anchor="b"/>
          <a:lstStyle>
            <a:defPPr>
              <a:defRPr lang="en-US"/>
            </a:defPPr>
            <a:lvl1pPr marL="0" algn="l" defTabSz="1199357" rtl="0" eaLnBrk="1" latinLnBrk="0" hangingPunct="1">
              <a:defRPr sz="2400" kern="1200">
                <a:solidFill>
                  <a:schemeClr val="tx1"/>
                </a:solidFill>
                <a:latin typeface="+mn-lt"/>
                <a:ea typeface="+mn-ea"/>
                <a:cs typeface="+mn-cs"/>
              </a:defRPr>
            </a:lvl1pPr>
            <a:lvl2pPr marL="599678" algn="l" defTabSz="1199357" rtl="0" eaLnBrk="1" latinLnBrk="0" hangingPunct="1">
              <a:defRPr sz="2400" kern="1200">
                <a:solidFill>
                  <a:schemeClr val="tx1"/>
                </a:solidFill>
                <a:latin typeface="+mn-lt"/>
                <a:ea typeface="+mn-ea"/>
                <a:cs typeface="+mn-cs"/>
              </a:defRPr>
            </a:lvl2pPr>
            <a:lvl3pPr marL="1199357" algn="l" defTabSz="1199357" rtl="0" eaLnBrk="1" latinLnBrk="0" hangingPunct="1">
              <a:defRPr sz="2400" kern="1200">
                <a:solidFill>
                  <a:schemeClr val="tx1"/>
                </a:solidFill>
                <a:latin typeface="+mn-lt"/>
                <a:ea typeface="+mn-ea"/>
                <a:cs typeface="+mn-cs"/>
              </a:defRPr>
            </a:lvl3pPr>
            <a:lvl4pPr marL="1799034" algn="l" defTabSz="1199357" rtl="0" eaLnBrk="1" latinLnBrk="0" hangingPunct="1">
              <a:defRPr sz="2400" kern="1200">
                <a:solidFill>
                  <a:schemeClr val="tx1"/>
                </a:solidFill>
                <a:latin typeface="+mn-lt"/>
                <a:ea typeface="+mn-ea"/>
                <a:cs typeface="+mn-cs"/>
              </a:defRPr>
            </a:lvl4pPr>
            <a:lvl5pPr marL="2398712" algn="l" defTabSz="1199357" rtl="0" eaLnBrk="1" latinLnBrk="0" hangingPunct="1">
              <a:defRPr sz="2400" kern="1200">
                <a:solidFill>
                  <a:schemeClr val="tx1"/>
                </a:solidFill>
                <a:latin typeface="+mn-lt"/>
                <a:ea typeface="+mn-ea"/>
                <a:cs typeface="+mn-cs"/>
              </a:defRPr>
            </a:lvl5pPr>
            <a:lvl6pPr marL="2998391" algn="l" defTabSz="1199357" rtl="0" eaLnBrk="1" latinLnBrk="0" hangingPunct="1">
              <a:defRPr sz="2400" kern="1200">
                <a:solidFill>
                  <a:schemeClr val="tx1"/>
                </a:solidFill>
                <a:latin typeface="+mn-lt"/>
                <a:ea typeface="+mn-ea"/>
                <a:cs typeface="+mn-cs"/>
              </a:defRPr>
            </a:lvl6pPr>
            <a:lvl7pPr marL="3598069" algn="l" defTabSz="1199357" rtl="0" eaLnBrk="1" latinLnBrk="0" hangingPunct="1">
              <a:defRPr sz="2400" kern="1200">
                <a:solidFill>
                  <a:schemeClr val="tx1"/>
                </a:solidFill>
                <a:latin typeface="+mn-lt"/>
                <a:ea typeface="+mn-ea"/>
                <a:cs typeface="+mn-cs"/>
              </a:defRPr>
            </a:lvl7pPr>
            <a:lvl8pPr marL="4197748" algn="l" defTabSz="1199357" rtl="0" eaLnBrk="1" latinLnBrk="0" hangingPunct="1">
              <a:defRPr sz="2400" kern="1200">
                <a:solidFill>
                  <a:schemeClr val="tx1"/>
                </a:solidFill>
                <a:latin typeface="+mn-lt"/>
                <a:ea typeface="+mn-ea"/>
                <a:cs typeface="+mn-cs"/>
              </a:defRPr>
            </a:lvl8pPr>
            <a:lvl9pPr marL="4797426" algn="l" defTabSz="1199357" rtl="0" eaLnBrk="1" latinLnBrk="0" hangingPunct="1">
              <a:defRPr sz="2400" kern="1200">
                <a:solidFill>
                  <a:schemeClr val="tx1"/>
                </a:solidFill>
                <a:latin typeface="+mn-lt"/>
                <a:ea typeface="+mn-ea"/>
                <a:cs typeface="+mn-cs"/>
              </a:defRPr>
            </a:lvl9pPr>
          </a:lstStyle>
          <a:p>
            <a:pPr algn="l"/>
            <a:r>
              <a:rPr lang="en-US" sz="800">
                <a:solidFill>
                  <a:schemeClr val="tx1">
                    <a:lumMod val="65000"/>
                    <a:lumOff val="35000"/>
                  </a:schemeClr>
                </a:solidFill>
                <a:latin typeface="+mn-lt"/>
                <a:cs typeface="Arial" panose="020B0604020202020204" pitchFamily="34" charset="0"/>
              </a:rPr>
              <a:t>© 2019 Ipsos. All rights reserved. Contains Ipsos' Confidential and Proprietary information and may not be disclosed or reproduced without the prior written consent of Ipsos.</a:t>
            </a:r>
          </a:p>
        </p:txBody>
      </p:sp>
      <p:sp>
        <p:nvSpPr>
          <p:cNvPr id="72" name="Picture Placeholder 3">
            <a:extLst>
              <a:ext uri="{FF2B5EF4-FFF2-40B4-BE49-F238E27FC236}">
                <a16:creationId xmlns:a16="http://schemas.microsoft.com/office/drawing/2014/main" id="{C172016A-7641-0343-A2AE-0081313F293D}"/>
              </a:ext>
            </a:extLst>
          </p:cNvPr>
          <p:cNvSpPr>
            <a:spLocks noGrp="1"/>
          </p:cNvSpPr>
          <p:nvPr>
            <p:ph type="pic" sz="quarter" idx="13" hasCustomPrompt="1"/>
          </p:nvPr>
        </p:nvSpPr>
        <p:spPr>
          <a:xfrm>
            <a:off x="9098280" y="5410198"/>
            <a:ext cx="1285875" cy="832104"/>
          </a:xfrm>
          <a:solidFill>
            <a:schemeClr val="bg1">
              <a:alpha val="10000"/>
            </a:schemeClr>
          </a:solidFill>
        </p:spPr>
        <p:txBody>
          <a:bodyPr tIns="45720" bIns="0"/>
          <a:lstStyle>
            <a:lvl1pPr marL="4763" indent="-4763" algn="l">
              <a:tabLst/>
              <a:defRPr>
                <a:solidFill>
                  <a:schemeClr val="tx1">
                    <a:lumMod val="65000"/>
                    <a:lumOff val="35000"/>
                  </a:schemeClr>
                </a:solidFill>
              </a:defRPr>
            </a:lvl1pPr>
          </a:lstStyle>
          <a:p>
            <a:r>
              <a:rPr lang="en-US"/>
              <a:t>Client Logo</a:t>
            </a:r>
          </a:p>
        </p:txBody>
      </p:sp>
      <p:cxnSp>
        <p:nvCxnSpPr>
          <p:cNvPr id="73" name="Connecteur droit 16">
            <a:extLst>
              <a:ext uri="{FF2B5EF4-FFF2-40B4-BE49-F238E27FC236}">
                <a16:creationId xmlns:a16="http://schemas.microsoft.com/office/drawing/2014/main" id="{B09737BB-F2CC-F047-BE5A-DE4BD8D7F49E}"/>
              </a:ext>
            </a:extLst>
          </p:cNvPr>
          <p:cNvCxnSpPr>
            <a:cxnSpLocks/>
          </p:cNvCxnSpPr>
          <p:nvPr userDrawn="1"/>
        </p:nvCxnSpPr>
        <p:spPr>
          <a:xfrm>
            <a:off x="585787" y="3940302"/>
            <a:ext cx="663960"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2818591"/>
      </p:ext>
    </p:extLst>
  </p:cSld>
  <p:clrMapOvr>
    <a:masterClrMapping/>
  </p:clrMapOvr>
  <p:extLst>
    <p:ext uri="{DCECCB84-F9BA-43D5-87BE-67443E8EF086}">
      <p15:sldGuideLst xmlns:p15="http://schemas.microsoft.com/office/powerpoint/2012/main">
        <p15:guide id="1" orient="horz" pos="336" userDrawn="1">
          <p15:clr>
            <a:srgbClr val="F26B43"/>
          </p15:clr>
        </p15:guide>
        <p15:guide id="2" orient="horz" pos="1896" userDrawn="1">
          <p15:clr>
            <a:srgbClr val="F26B43"/>
          </p15:clr>
        </p15:guide>
        <p15:guide id="4" orient="horz" pos="3408" userDrawn="1">
          <p15:clr>
            <a:srgbClr val="F26B43"/>
          </p15:clr>
        </p15:guide>
        <p15:guide id="5" orient="horz" pos="3929" userDrawn="1">
          <p15:clr>
            <a:srgbClr val="F26B43"/>
          </p15:clr>
        </p15:guide>
        <p15:guide id="6" pos="288" userDrawn="1">
          <p15:clr>
            <a:srgbClr val="F26B43"/>
          </p15:clr>
        </p15:guide>
        <p15:guide id="7" orient="horz" pos="2736" userDrawn="1">
          <p15:clr>
            <a:srgbClr val="F26B43"/>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 columns">
    <p:spTree>
      <p:nvGrpSpPr>
        <p:cNvPr id="1" name=""/>
        <p:cNvGrpSpPr/>
        <p:nvPr/>
      </p:nvGrpSpPr>
      <p:grpSpPr>
        <a:xfrm>
          <a:off x="0" y="0"/>
          <a:ext cx="0" cy="0"/>
          <a:chOff x="0" y="0"/>
          <a:chExt cx="0" cy="0"/>
        </a:xfrm>
      </p:grpSpPr>
      <p:graphicFrame>
        <p:nvGraphicFramePr>
          <p:cNvPr id="4" name="Objet 3" hidden="1">
            <a:extLst>
              <a:ext uri="{FF2B5EF4-FFF2-40B4-BE49-F238E27FC236}">
                <a16:creationId xmlns:a16="http://schemas.microsoft.com/office/drawing/2014/main" id="{5CF9A8CD-44E6-43DE-97D8-919ABD05CE10}"/>
              </a:ext>
            </a:extLst>
          </p:cNvPr>
          <p:cNvGraphicFramePr>
            <a:graphicFrameLocks noChangeAspect="1"/>
          </p:cNvGraphicFramePr>
          <p:nvPr userDrawn="1">
            <p:custDataLst>
              <p:tags r:id="rId1"/>
            </p:custDataLst>
            <p:extLst>
              <p:ext uri="{D42A27DB-BD31-4B8C-83A1-F6EECF244321}">
                <p14:modId xmlns:p14="http://schemas.microsoft.com/office/powerpoint/2010/main" val="149077677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532" imgH="530" progId="TCLayout.ActiveDocument.1">
                  <p:embed/>
                </p:oleObj>
              </mc:Choice>
              <mc:Fallback>
                <p:oleObj name="Diapositive think-cell" r:id="rId4" imgW="532" imgH="530" progId="TCLayout.ActiveDocument.1">
                  <p:embed/>
                  <p:pic>
                    <p:nvPicPr>
                      <p:cNvPr id="4" name="Objet 3" hidden="1">
                        <a:extLst>
                          <a:ext uri="{FF2B5EF4-FFF2-40B4-BE49-F238E27FC236}">
                            <a16:creationId xmlns:a16="http://schemas.microsoft.com/office/drawing/2014/main" id="{5CF9A8CD-44E6-43DE-97D8-919ABD05CE1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7C1DD757-038C-457E-9D36-3DDC777DAD6B}"/>
              </a:ext>
            </a:extLst>
          </p:cNvPr>
          <p:cNvSpPr/>
          <p:nvPr userDrawn="1">
            <p:custDataLst>
              <p:tags r:id="rId2"/>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a:latin typeface="Arial Black" panose="020B0A04020102020204" pitchFamily="34" charset="0"/>
              <a:ea typeface="+mj-ea"/>
              <a:cs typeface="+mj-cs"/>
              <a:sym typeface="Arial Black" panose="020B0A04020102020204" pitchFamily="34" charset="0"/>
            </a:endParaRPr>
          </a:p>
        </p:txBody>
      </p:sp>
      <p:sp>
        <p:nvSpPr>
          <p:cNvPr id="3" name="Content Placeholder 2">
            <a:extLst>
              <a:ext uri="{FF2B5EF4-FFF2-40B4-BE49-F238E27FC236}">
                <a16:creationId xmlns:a16="http://schemas.microsoft.com/office/drawing/2014/main" id="{1703231E-4063-4D72-A4F3-5BF19050C303}"/>
              </a:ext>
            </a:extLst>
          </p:cNvPr>
          <p:cNvSpPr>
            <a:spLocks noGrp="1"/>
          </p:cNvSpPr>
          <p:nvPr>
            <p:ph idx="1" hasCustomPrompt="1"/>
          </p:nvPr>
        </p:nvSpPr>
        <p:spPr>
          <a:xfrm>
            <a:off x="404786" y="1808820"/>
            <a:ext cx="3633820" cy="3868080"/>
          </a:xfrm>
        </p:spPr>
        <p:txBody>
          <a:bodyPr>
            <a:noAutofit/>
          </a:bodyPr>
          <a:lstStyle>
            <a:lvl1pPr>
              <a:spcBef>
                <a:spcPts val="1800"/>
              </a:spcBef>
              <a:defRPr sz="1600">
                <a:solidFill>
                  <a:schemeClr val="tx1">
                    <a:lumMod val="65000"/>
                    <a:lumOff val="35000"/>
                  </a:schemeClr>
                </a:solidFill>
              </a:defRPr>
            </a:lvl1pPr>
            <a:lvl2pPr marL="447675" indent="-314325">
              <a:buClrTx/>
              <a:buSzPct val="100000"/>
              <a:buFont typeface="Arial" panose="020B0604020202020204" pitchFamily="34" charset="0"/>
              <a:buChar char="•"/>
              <a:defRPr sz="1600">
                <a:solidFill>
                  <a:schemeClr val="tx1">
                    <a:lumMod val="65000"/>
                    <a:lumOff val="35000"/>
                  </a:schemeClr>
                </a:solidFill>
              </a:defRPr>
            </a:lvl2pPr>
            <a:lvl3pPr>
              <a:defRPr sz="1400">
                <a:solidFill>
                  <a:schemeClr val="tx1">
                    <a:lumMod val="65000"/>
                    <a:lumOff val="35000"/>
                  </a:schemeClr>
                </a:solidFill>
              </a:defRPr>
            </a:lvl3pPr>
            <a:lvl4pPr>
              <a:defRPr>
                <a:solidFill>
                  <a:schemeClr val="bg2"/>
                </a:solidFill>
              </a:defRPr>
            </a:lvl4pPr>
            <a:lvl5pPr>
              <a:defRPr>
                <a:solidFill>
                  <a:schemeClr val="bg2"/>
                </a:solidFill>
              </a:defRPr>
            </a:lvl5pPr>
          </a:lstStyle>
          <a:p>
            <a:pPr lvl="0"/>
            <a:r>
              <a:rPr lang="en-GB"/>
              <a:t>Click to change the text styles on the slide master</a:t>
            </a:r>
          </a:p>
          <a:p>
            <a:pPr lvl="1"/>
            <a:r>
              <a:rPr lang="en-GB"/>
              <a:t>Second level</a:t>
            </a:r>
          </a:p>
          <a:p>
            <a:pPr lvl="2"/>
            <a:r>
              <a:rPr lang="en-GB"/>
              <a:t>Third level</a:t>
            </a:r>
          </a:p>
        </p:txBody>
      </p:sp>
      <p:sp>
        <p:nvSpPr>
          <p:cNvPr id="11" name="Espace réservé du numéro de diapositive 10">
            <a:extLst>
              <a:ext uri="{FF2B5EF4-FFF2-40B4-BE49-F238E27FC236}">
                <a16:creationId xmlns:a16="http://schemas.microsoft.com/office/drawing/2014/main" id="{D13C9137-663D-49DC-8F1F-B4154A1768F8}"/>
              </a:ext>
            </a:extLst>
          </p:cNvPr>
          <p:cNvSpPr>
            <a:spLocks noGrp="1"/>
          </p:cNvSpPr>
          <p:nvPr>
            <p:ph type="sldNum" sz="quarter" idx="14"/>
          </p:nvPr>
        </p:nvSpPr>
        <p:spPr/>
        <p:txBody>
          <a:bodyPr/>
          <a:lstStyle/>
          <a:p>
            <a:fld id="{D61AABEC-672F-4B68-B914-690DA978312C}" type="slidenum">
              <a:rPr lang="en-GB" smtClean="0"/>
              <a:pPr/>
              <a:t>‹#›</a:t>
            </a:fld>
            <a:r>
              <a:rPr lang="en-GB"/>
              <a:t> ‒ </a:t>
            </a:r>
          </a:p>
        </p:txBody>
      </p:sp>
      <p:sp>
        <p:nvSpPr>
          <p:cNvPr id="10" name="Content Placeholder 2">
            <a:extLst>
              <a:ext uri="{FF2B5EF4-FFF2-40B4-BE49-F238E27FC236}">
                <a16:creationId xmlns:a16="http://schemas.microsoft.com/office/drawing/2014/main" id="{58EBDB8A-A132-411F-B6B9-59DC085B79E1}"/>
              </a:ext>
            </a:extLst>
          </p:cNvPr>
          <p:cNvSpPr>
            <a:spLocks noGrp="1"/>
          </p:cNvSpPr>
          <p:nvPr>
            <p:ph idx="15" hasCustomPrompt="1"/>
          </p:nvPr>
        </p:nvSpPr>
        <p:spPr>
          <a:xfrm>
            <a:off x="4279090" y="1808820"/>
            <a:ext cx="3633820" cy="3868080"/>
          </a:xfrm>
        </p:spPr>
        <p:txBody>
          <a:bodyPr>
            <a:noAutofit/>
          </a:bodyPr>
          <a:lstStyle>
            <a:lvl1pPr>
              <a:spcBef>
                <a:spcPts val="1800"/>
              </a:spcBef>
              <a:defRPr sz="1600">
                <a:solidFill>
                  <a:schemeClr val="tx1">
                    <a:lumMod val="65000"/>
                    <a:lumOff val="35000"/>
                  </a:schemeClr>
                </a:solidFill>
              </a:defRPr>
            </a:lvl1pPr>
            <a:lvl2pPr marL="447675" indent="-314325">
              <a:buClrTx/>
              <a:buSzPct val="100000"/>
              <a:buFont typeface="Arial" panose="020B0604020202020204" pitchFamily="34" charset="0"/>
              <a:buChar char="•"/>
              <a:defRPr sz="1600">
                <a:solidFill>
                  <a:schemeClr val="tx1">
                    <a:lumMod val="65000"/>
                    <a:lumOff val="35000"/>
                  </a:schemeClr>
                </a:solidFill>
              </a:defRPr>
            </a:lvl2pPr>
            <a:lvl3pPr>
              <a:defRPr sz="1400">
                <a:solidFill>
                  <a:schemeClr val="tx1">
                    <a:lumMod val="65000"/>
                    <a:lumOff val="35000"/>
                  </a:schemeClr>
                </a:solidFill>
              </a:defRPr>
            </a:lvl3pPr>
            <a:lvl4pPr>
              <a:defRPr>
                <a:solidFill>
                  <a:schemeClr val="bg2"/>
                </a:solidFill>
              </a:defRPr>
            </a:lvl4pPr>
            <a:lvl5pPr>
              <a:defRPr>
                <a:solidFill>
                  <a:schemeClr val="bg2"/>
                </a:solidFill>
              </a:defRPr>
            </a:lvl5pPr>
          </a:lstStyle>
          <a:p>
            <a:pPr lvl="0"/>
            <a:r>
              <a:rPr lang="en-GB"/>
              <a:t>Click to change the text styles on the slide master</a:t>
            </a:r>
          </a:p>
          <a:p>
            <a:pPr lvl="1"/>
            <a:r>
              <a:rPr lang="en-GB"/>
              <a:t>Second level</a:t>
            </a:r>
          </a:p>
          <a:p>
            <a:pPr lvl="2"/>
            <a:r>
              <a:rPr lang="en-GB"/>
              <a:t>Third level</a:t>
            </a:r>
          </a:p>
        </p:txBody>
      </p:sp>
      <p:sp>
        <p:nvSpPr>
          <p:cNvPr id="12" name="Content Placeholder 2">
            <a:extLst>
              <a:ext uri="{FF2B5EF4-FFF2-40B4-BE49-F238E27FC236}">
                <a16:creationId xmlns:a16="http://schemas.microsoft.com/office/drawing/2014/main" id="{DACE61B7-02B5-4E0A-8D96-29AA5F2E9A05}"/>
              </a:ext>
            </a:extLst>
          </p:cNvPr>
          <p:cNvSpPr>
            <a:spLocks noGrp="1"/>
          </p:cNvSpPr>
          <p:nvPr>
            <p:ph idx="16" hasCustomPrompt="1"/>
          </p:nvPr>
        </p:nvSpPr>
        <p:spPr>
          <a:xfrm>
            <a:off x="8153368" y="1808820"/>
            <a:ext cx="3633820" cy="3868080"/>
          </a:xfrm>
        </p:spPr>
        <p:txBody>
          <a:bodyPr>
            <a:noAutofit/>
          </a:bodyPr>
          <a:lstStyle>
            <a:lvl1pPr>
              <a:spcBef>
                <a:spcPts val="1800"/>
              </a:spcBef>
              <a:defRPr sz="1600">
                <a:solidFill>
                  <a:schemeClr val="tx1">
                    <a:lumMod val="65000"/>
                    <a:lumOff val="35000"/>
                  </a:schemeClr>
                </a:solidFill>
              </a:defRPr>
            </a:lvl1pPr>
            <a:lvl2pPr marL="447675" indent="-314325">
              <a:buClrTx/>
              <a:buSzPct val="100000"/>
              <a:buFont typeface="Arial" panose="020B0604020202020204" pitchFamily="34" charset="0"/>
              <a:buChar char="•"/>
              <a:defRPr sz="1600">
                <a:solidFill>
                  <a:schemeClr val="tx1">
                    <a:lumMod val="65000"/>
                    <a:lumOff val="35000"/>
                  </a:schemeClr>
                </a:solidFill>
              </a:defRPr>
            </a:lvl2pPr>
            <a:lvl3pPr>
              <a:defRPr sz="1400">
                <a:solidFill>
                  <a:schemeClr val="tx1">
                    <a:lumMod val="65000"/>
                    <a:lumOff val="35000"/>
                  </a:schemeClr>
                </a:solidFill>
              </a:defRPr>
            </a:lvl3pPr>
            <a:lvl4pPr>
              <a:defRPr>
                <a:solidFill>
                  <a:schemeClr val="bg2"/>
                </a:solidFill>
              </a:defRPr>
            </a:lvl4pPr>
            <a:lvl5pPr>
              <a:defRPr>
                <a:solidFill>
                  <a:schemeClr val="bg2"/>
                </a:solidFill>
              </a:defRPr>
            </a:lvl5pPr>
          </a:lstStyle>
          <a:p>
            <a:pPr lvl="0"/>
            <a:r>
              <a:rPr lang="en-GB"/>
              <a:t>Click to change the text styles on the slide master</a:t>
            </a:r>
          </a:p>
          <a:p>
            <a:pPr lvl="1"/>
            <a:r>
              <a:rPr lang="en-GB"/>
              <a:t>Second level</a:t>
            </a:r>
          </a:p>
          <a:p>
            <a:pPr lvl="2"/>
            <a:r>
              <a:rPr lang="en-GB"/>
              <a:t>Third level</a:t>
            </a:r>
          </a:p>
          <a:p>
            <a:pPr lvl="0"/>
            <a:endParaRPr lang="en-GB"/>
          </a:p>
        </p:txBody>
      </p:sp>
      <p:sp>
        <p:nvSpPr>
          <p:cNvPr id="13" name="Text Placeholder 5">
            <a:extLst>
              <a:ext uri="{FF2B5EF4-FFF2-40B4-BE49-F238E27FC236}">
                <a16:creationId xmlns:a16="http://schemas.microsoft.com/office/drawing/2014/main" id="{A638648C-B61D-4507-9478-07B4702DA583}"/>
              </a:ext>
            </a:extLst>
          </p:cNvPr>
          <p:cNvSpPr>
            <a:spLocks noGrp="1"/>
          </p:cNvSpPr>
          <p:nvPr>
            <p:ph type="body" sz="quarter" idx="17" hasCustomPrompt="1"/>
          </p:nvPr>
        </p:nvSpPr>
        <p:spPr>
          <a:xfrm>
            <a:off x="404786" y="1368596"/>
            <a:ext cx="11382402" cy="353943"/>
          </a:xfrm>
          <a:noFill/>
        </p:spPr>
        <p:txBody>
          <a:bodyPr wrap="square" lIns="72000" rIns="72000" bIns="0">
            <a:spAutoFit/>
          </a:bodyPr>
          <a:lstStyle>
            <a:lvl1pPr marL="0" indent="0">
              <a:buNone/>
              <a:defRPr sz="2000">
                <a:solidFill>
                  <a:schemeClr val="tx1">
                    <a:lumMod val="65000"/>
                    <a:lumOff val="35000"/>
                  </a:schemeClr>
                </a:solidFill>
              </a:defRPr>
            </a:lvl1pPr>
          </a:lstStyle>
          <a:p>
            <a:pPr lvl="0"/>
            <a:r>
              <a:rPr lang="en-GB"/>
              <a:t>Subtitle of the slide</a:t>
            </a:r>
          </a:p>
        </p:txBody>
      </p:sp>
      <p:sp>
        <p:nvSpPr>
          <p:cNvPr id="6" name="Titre 5">
            <a:extLst>
              <a:ext uri="{FF2B5EF4-FFF2-40B4-BE49-F238E27FC236}">
                <a16:creationId xmlns:a16="http://schemas.microsoft.com/office/drawing/2014/main" id="{826B9503-2AC4-450D-A0D4-5019A3085BE9}"/>
              </a:ext>
            </a:extLst>
          </p:cNvPr>
          <p:cNvSpPr>
            <a:spLocks noGrp="1"/>
          </p:cNvSpPr>
          <p:nvPr>
            <p:ph type="title" hasCustomPrompt="1"/>
          </p:nvPr>
        </p:nvSpPr>
        <p:spPr/>
        <p:txBody>
          <a:bodyPr/>
          <a:lstStyle>
            <a:lvl1pPr>
              <a:defRPr/>
            </a:lvl1pPr>
          </a:lstStyle>
          <a:p>
            <a:r>
              <a:rPr lang="fr-FR" err="1"/>
              <a:t>Title</a:t>
            </a:r>
            <a:r>
              <a:rPr lang="fr-FR"/>
              <a:t> of the slide</a:t>
            </a:r>
          </a:p>
        </p:txBody>
      </p:sp>
      <p:sp>
        <p:nvSpPr>
          <p:cNvPr id="5" name="Footer Placeholder 4">
            <a:extLst>
              <a:ext uri="{FF2B5EF4-FFF2-40B4-BE49-F238E27FC236}">
                <a16:creationId xmlns:a16="http://schemas.microsoft.com/office/drawing/2014/main" id="{647F8BDC-5645-6B42-8D9C-4F766A3875CF}"/>
              </a:ext>
            </a:extLst>
          </p:cNvPr>
          <p:cNvSpPr>
            <a:spLocks noGrp="1"/>
          </p:cNvSpPr>
          <p:nvPr>
            <p:ph type="ftr" sz="quarter" idx="18"/>
          </p:nvPr>
        </p:nvSpPr>
        <p:spPr/>
        <p:txBody>
          <a:bodyPr/>
          <a:lstStyle/>
          <a:p>
            <a:endParaRPr lang="en-US"/>
          </a:p>
        </p:txBody>
      </p:sp>
    </p:spTree>
    <p:extLst>
      <p:ext uri="{BB962C8B-B14F-4D97-AF65-F5344CB8AC3E}">
        <p14:creationId xmlns:p14="http://schemas.microsoft.com/office/powerpoint/2010/main" val="1643958615"/>
      </p:ext>
    </p:extLst>
  </p:cSld>
  <p:clrMapOvr>
    <a:masterClrMapping/>
  </p:clrMapOvr>
  <p:extLst>
    <p:ext uri="{DCECCB84-F9BA-43D5-87BE-67443E8EF086}">
      <p15:sldGuideLst xmlns:p15="http://schemas.microsoft.com/office/powerpoint/2012/main">
        <p15:guide id="1" pos="248">
          <p15:clr>
            <a:srgbClr val="F26B43"/>
          </p15:clr>
        </p15:guide>
        <p15:guide id="2" pos="7425">
          <p15:clr>
            <a:srgbClr val="F26B43"/>
          </p15:clr>
        </p15:guide>
        <p15:guide id="3" orient="horz" pos="232" userDrawn="1">
          <p15:clr>
            <a:srgbClr val="F26B43"/>
          </p15:clr>
        </p15:guide>
        <p15:guide id="5" orient="horz" pos="1136">
          <p15:clr>
            <a:srgbClr val="F26B43"/>
          </p15:clr>
        </p15:guide>
        <p15:guide id="6" orient="horz" pos="3584">
          <p15:clr>
            <a:srgbClr val="F26B43"/>
          </p15:clr>
        </p15:guide>
        <p15:guide id="7" orient="horz" pos="3906" userDrawn="1">
          <p15:clr>
            <a:srgbClr val="F26B43"/>
          </p15:clr>
        </p15:guide>
        <p15:guide id="8" orient="horz" pos="4156" userDrawn="1">
          <p15:clr>
            <a:srgbClr val="F26B43"/>
          </p15:clr>
        </p15:guide>
        <p15:guide id="9" pos="306" userDrawn="1">
          <p15:clr>
            <a:srgbClr val="A4A3A4"/>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 columns with dividers">
    <p:spTree>
      <p:nvGrpSpPr>
        <p:cNvPr id="1" name=""/>
        <p:cNvGrpSpPr/>
        <p:nvPr/>
      </p:nvGrpSpPr>
      <p:grpSpPr>
        <a:xfrm>
          <a:off x="0" y="0"/>
          <a:ext cx="0" cy="0"/>
          <a:chOff x="0" y="0"/>
          <a:chExt cx="0" cy="0"/>
        </a:xfrm>
      </p:grpSpPr>
      <p:graphicFrame>
        <p:nvGraphicFramePr>
          <p:cNvPr id="4" name="Objet 3" hidden="1">
            <a:extLst>
              <a:ext uri="{FF2B5EF4-FFF2-40B4-BE49-F238E27FC236}">
                <a16:creationId xmlns:a16="http://schemas.microsoft.com/office/drawing/2014/main" id="{5CF9A8CD-44E6-43DE-97D8-919ABD05CE10}"/>
              </a:ext>
            </a:extLst>
          </p:cNvPr>
          <p:cNvGraphicFramePr>
            <a:graphicFrameLocks noChangeAspect="1"/>
          </p:cNvGraphicFramePr>
          <p:nvPr userDrawn="1">
            <p:custDataLst>
              <p:tags r:id="rId1"/>
            </p:custDataLst>
            <p:extLst>
              <p:ext uri="{D42A27DB-BD31-4B8C-83A1-F6EECF244321}">
                <p14:modId xmlns:p14="http://schemas.microsoft.com/office/powerpoint/2010/main" val="17706425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532" imgH="530" progId="TCLayout.ActiveDocument.1">
                  <p:embed/>
                </p:oleObj>
              </mc:Choice>
              <mc:Fallback>
                <p:oleObj name="Diapositive think-cell" r:id="rId4" imgW="532" imgH="530" progId="TCLayout.ActiveDocument.1">
                  <p:embed/>
                  <p:pic>
                    <p:nvPicPr>
                      <p:cNvPr id="4" name="Objet 3" hidden="1">
                        <a:extLst>
                          <a:ext uri="{FF2B5EF4-FFF2-40B4-BE49-F238E27FC236}">
                            <a16:creationId xmlns:a16="http://schemas.microsoft.com/office/drawing/2014/main" id="{5CF9A8CD-44E6-43DE-97D8-919ABD05CE1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7C1DD757-038C-457E-9D36-3DDC777DAD6B}"/>
              </a:ext>
            </a:extLst>
          </p:cNvPr>
          <p:cNvSpPr/>
          <p:nvPr userDrawn="1">
            <p:custDataLst>
              <p:tags r:id="rId2"/>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a:latin typeface="Arial Black" panose="020B0A04020102020204" pitchFamily="34" charset="0"/>
              <a:ea typeface="+mj-ea"/>
              <a:cs typeface="+mj-cs"/>
              <a:sym typeface="Arial Black" panose="020B0A04020102020204" pitchFamily="34" charset="0"/>
            </a:endParaRPr>
          </a:p>
        </p:txBody>
      </p:sp>
      <p:sp>
        <p:nvSpPr>
          <p:cNvPr id="3" name="Content Placeholder 2">
            <a:extLst>
              <a:ext uri="{FF2B5EF4-FFF2-40B4-BE49-F238E27FC236}">
                <a16:creationId xmlns:a16="http://schemas.microsoft.com/office/drawing/2014/main" id="{1703231E-4063-4D72-A4F3-5BF19050C303}"/>
              </a:ext>
            </a:extLst>
          </p:cNvPr>
          <p:cNvSpPr>
            <a:spLocks noGrp="1"/>
          </p:cNvSpPr>
          <p:nvPr>
            <p:ph idx="1" hasCustomPrompt="1"/>
          </p:nvPr>
        </p:nvSpPr>
        <p:spPr>
          <a:xfrm>
            <a:off x="404786" y="1808820"/>
            <a:ext cx="3633820" cy="3868080"/>
          </a:xfrm>
        </p:spPr>
        <p:txBody>
          <a:bodyPr>
            <a:noAutofit/>
          </a:bodyPr>
          <a:lstStyle>
            <a:lvl1pPr>
              <a:spcBef>
                <a:spcPts val="1800"/>
              </a:spcBef>
              <a:defRPr sz="1600">
                <a:solidFill>
                  <a:schemeClr val="tx1">
                    <a:lumMod val="65000"/>
                    <a:lumOff val="35000"/>
                  </a:schemeClr>
                </a:solidFill>
              </a:defRPr>
            </a:lvl1pPr>
            <a:lvl2pPr marL="447675" indent="-314325">
              <a:buClrTx/>
              <a:buSzPct val="100000"/>
              <a:buFont typeface="Arial" panose="020B0604020202020204" pitchFamily="34" charset="0"/>
              <a:buChar char="•"/>
              <a:defRPr sz="1600">
                <a:solidFill>
                  <a:schemeClr val="tx1">
                    <a:lumMod val="65000"/>
                    <a:lumOff val="35000"/>
                  </a:schemeClr>
                </a:solidFill>
              </a:defRPr>
            </a:lvl2pPr>
            <a:lvl3pPr>
              <a:defRPr sz="1400">
                <a:solidFill>
                  <a:schemeClr val="tx1">
                    <a:lumMod val="65000"/>
                    <a:lumOff val="35000"/>
                  </a:schemeClr>
                </a:solidFill>
              </a:defRPr>
            </a:lvl3pPr>
            <a:lvl4pPr>
              <a:defRPr>
                <a:solidFill>
                  <a:schemeClr val="bg2"/>
                </a:solidFill>
              </a:defRPr>
            </a:lvl4pPr>
            <a:lvl5pPr>
              <a:defRPr>
                <a:solidFill>
                  <a:schemeClr val="bg2"/>
                </a:solidFill>
              </a:defRPr>
            </a:lvl5pPr>
          </a:lstStyle>
          <a:p>
            <a:pPr marL="85725" marR="0" lvl="0" indent="-85725" algn="l" defTabSz="914400" rtl="0" eaLnBrk="1" fontAlgn="auto" latinLnBrk="0" hangingPunct="1">
              <a:lnSpc>
                <a:spcPct val="100000"/>
              </a:lnSpc>
              <a:spcBef>
                <a:spcPts val="1800"/>
              </a:spcBef>
              <a:spcAft>
                <a:spcPts val="0"/>
              </a:spcAft>
              <a:buClrTx/>
              <a:buSzPct val="50000"/>
              <a:buFont typeface="HelveticaNeueLT Std Lt Cn" panose="020B0406020202030204" pitchFamily="34" charset="0"/>
              <a:buChar char=" "/>
              <a:tabLst/>
              <a:defRPr/>
            </a:pPr>
            <a:r>
              <a:rPr lang="en-GB"/>
              <a:t>Click to change the text styles on the slide master</a:t>
            </a:r>
          </a:p>
          <a:p>
            <a:pPr lvl="1"/>
            <a:r>
              <a:rPr lang="en-GB"/>
              <a:t>Second level</a:t>
            </a:r>
          </a:p>
          <a:p>
            <a:pPr lvl="2"/>
            <a:r>
              <a:rPr lang="en-GB"/>
              <a:t>Third level</a:t>
            </a:r>
          </a:p>
        </p:txBody>
      </p:sp>
      <p:sp>
        <p:nvSpPr>
          <p:cNvPr id="11" name="Espace réservé du numéro de diapositive 10">
            <a:extLst>
              <a:ext uri="{FF2B5EF4-FFF2-40B4-BE49-F238E27FC236}">
                <a16:creationId xmlns:a16="http://schemas.microsoft.com/office/drawing/2014/main" id="{D13C9137-663D-49DC-8F1F-B4154A1768F8}"/>
              </a:ext>
            </a:extLst>
          </p:cNvPr>
          <p:cNvSpPr>
            <a:spLocks noGrp="1"/>
          </p:cNvSpPr>
          <p:nvPr>
            <p:ph type="sldNum" sz="quarter" idx="14"/>
          </p:nvPr>
        </p:nvSpPr>
        <p:spPr/>
        <p:txBody>
          <a:bodyPr/>
          <a:lstStyle/>
          <a:p>
            <a:fld id="{D61AABEC-672F-4B68-B914-690DA978312C}" type="slidenum">
              <a:rPr lang="en-GB" smtClean="0"/>
              <a:pPr/>
              <a:t>‹#›</a:t>
            </a:fld>
            <a:r>
              <a:rPr lang="en-GB"/>
              <a:t> ‒ </a:t>
            </a:r>
          </a:p>
        </p:txBody>
      </p:sp>
      <p:sp>
        <p:nvSpPr>
          <p:cNvPr id="10" name="Content Placeholder 2">
            <a:extLst>
              <a:ext uri="{FF2B5EF4-FFF2-40B4-BE49-F238E27FC236}">
                <a16:creationId xmlns:a16="http://schemas.microsoft.com/office/drawing/2014/main" id="{58EBDB8A-A132-411F-B6B9-59DC085B79E1}"/>
              </a:ext>
            </a:extLst>
          </p:cNvPr>
          <p:cNvSpPr>
            <a:spLocks noGrp="1"/>
          </p:cNvSpPr>
          <p:nvPr>
            <p:ph idx="15" hasCustomPrompt="1"/>
          </p:nvPr>
        </p:nvSpPr>
        <p:spPr>
          <a:xfrm>
            <a:off x="4279090" y="1808820"/>
            <a:ext cx="3633820" cy="3868080"/>
          </a:xfrm>
        </p:spPr>
        <p:txBody>
          <a:bodyPr>
            <a:noAutofit/>
          </a:bodyPr>
          <a:lstStyle>
            <a:lvl1pPr>
              <a:spcBef>
                <a:spcPts val="1800"/>
              </a:spcBef>
              <a:defRPr sz="1600">
                <a:solidFill>
                  <a:schemeClr val="tx1">
                    <a:lumMod val="65000"/>
                    <a:lumOff val="35000"/>
                  </a:schemeClr>
                </a:solidFill>
              </a:defRPr>
            </a:lvl1pPr>
            <a:lvl2pPr marL="447675" indent="-314325">
              <a:buClrTx/>
              <a:buSzPct val="100000"/>
              <a:buFont typeface="Arial" panose="020B0604020202020204" pitchFamily="34" charset="0"/>
              <a:buChar char="•"/>
              <a:defRPr sz="1600">
                <a:solidFill>
                  <a:schemeClr val="tx1">
                    <a:lumMod val="65000"/>
                    <a:lumOff val="35000"/>
                  </a:schemeClr>
                </a:solidFill>
              </a:defRPr>
            </a:lvl2pPr>
            <a:lvl3pPr>
              <a:defRPr sz="1400">
                <a:solidFill>
                  <a:schemeClr val="tx1">
                    <a:lumMod val="65000"/>
                    <a:lumOff val="35000"/>
                  </a:schemeClr>
                </a:solidFill>
              </a:defRPr>
            </a:lvl3pPr>
            <a:lvl4pPr>
              <a:defRPr>
                <a:solidFill>
                  <a:schemeClr val="bg2"/>
                </a:solidFill>
              </a:defRPr>
            </a:lvl4pPr>
            <a:lvl5pPr>
              <a:defRPr>
                <a:solidFill>
                  <a:schemeClr val="bg2"/>
                </a:solidFill>
              </a:defRPr>
            </a:lvl5pPr>
          </a:lstStyle>
          <a:p>
            <a:pPr lvl="0"/>
            <a:r>
              <a:rPr lang="en-GB"/>
              <a:t>Click to change the text styles on the slide master</a:t>
            </a:r>
          </a:p>
          <a:p>
            <a:pPr lvl="1"/>
            <a:r>
              <a:rPr lang="en-GB"/>
              <a:t>Second level</a:t>
            </a:r>
          </a:p>
          <a:p>
            <a:pPr lvl="2"/>
            <a:r>
              <a:rPr lang="en-GB"/>
              <a:t>Third level</a:t>
            </a:r>
          </a:p>
        </p:txBody>
      </p:sp>
      <p:sp>
        <p:nvSpPr>
          <p:cNvPr id="12" name="Content Placeholder 2">
            <a:extLst>
              <a:ext uri="{FF2B5EF4-FFF2-40B4-BE49-F238E27FC236}">
                <a16:creationId xmlns:a16="http://schemas.microsoft.com/office/drawing/2014/main" id="{DACE61B7-02B5-4E0A-8D96-29AA5F2E9A05}"/>
              </a:ext>
            </a:extLst>
          </p:cNvPr>
          <p:cNvSpPr>
            <a:spLocks noGrp="1"/>
          </p:cNvSpPr>
          <p:nvPr>
            <p:ph idx="16" hasCustomPrompt="1"/>
          </p:nvPr>
        </p:nvSpPr>
        <p:spPr>
          <a:xfrm>
            <a:off x="8153368" y="1808820"/>
            <a:ext cx="3633820" cy="3868080"/>
          </a:xfrm>
        </p:spPr>
        <p:txBody>
          <a:bodyPr>
            <a:noAutofit/>
          </a:bodyPr>
          <a:lstStyle>
            <a:lvl1pPr>
              <a:spcBef>
                <a:spcPts val="1800"/>
              </a:spcBef>
              <a:defRPr sz="1600">
                <a:solidFill>
                  <a:schemeClr val="tx1">
                    <a:lumMod val="65000"/>
                    <a:lumOff val="35000"/>
                  </a:schemeClr>
                </a:solidFill>
              </a:defRPr>
            </a:lvl1pPr>
            <a:lvl2pPr marL="447675" indent="-314325">
              <a:buClrTx/>
              <a:buSzPct val="100000"/>
              <a:buFont typeface="Arial" panose="020B0604020202020204" pitchFamily="34" charset="0"/>
              <a:buChar char="•"/>
              <a:defRPr sz="1600">
                <a:solidFill>
                  <a:schemeClr val="tx1">
                    <a:lumMod val="65000"/>
                    <a:lumOff val="35000"/>
                  </a:schemeClr>
                </a:solidFill>
              </a:defRPr>
            </a:lvl2pPr>
            <a:lvl3pPr>
              <a:defRPr sz="1400">
                <a:solidFill>
                  <a:schemeClr val="tx1">
                    <a:lumMod val="65000"/>
                    <a:lumOff val="35000"/>
                  </a:schemeClr>
                </a:solidFill>
              </a:defRPr>
            </a:lvl3pPr>
            <a:lvl4pPr>
              <a:defRPr>
                <a:solidFill>
                  <a:schemeClr val="bg2"/>
                </a:solidFill>
              </a:defRPr>
            </a:lvl4pPr>
            <a:lvl5pPr>
              <a:defRPr>
                <a:solidFill>
                  <a:schemeClr val="bg2"/>
                </a:solidFill>
              </a:defRPr>
            </a:lvl5pPr>
          </a:lstStyle>
          <a:p>
            <a:pPr lvl="0"/>
            <a:r>
              <a:rPr lang="en-GB"/>
              <a:t>Click to change the text styles on the slide master</a:t>
            </a:r>
          </a:p>
          <a:p>
            <a:pPr lvl="1"/>
            <a:r>
              <a:rPr lang="en-GB"/>
              <a:t>Second level</a:t>
            </a:r>
          </a:p>
          <a:p>
            <a:pPr lvl="2"/>
            <a:r>
              <a:rPr lang="en-GB"/>
              <a:t>Third level</a:t>
            </a:r>
          </a:p>
        </p:txBody>
      </p:sp>
      <p:sp>
        <p:nvSpPr>
          <p:cNvPr id="13" name="Text Placeholder 5">
            <a:extLst>
              <a:ext uri="{FF2B5EF4-FFF2-40B4-BE49-F238E27FC236}">
                <a16:creationId xmlns:a16="http://schemas.microsoft.com/office/drawing/2014/main" id="{A638648C-B61D-4507-9478-07B4702DA583}"/>
              </a:ext>
            </a:extLst>
          </p:cNvPr>
          <p:cNvSpPr>
            <a:spLocks noGrp="1"/>
          </p:cNvSpPr>
          <p:nvPr>
            <p:ph type="body" sz="quarter" idx="17" hasCustomPrompt="1"/>
          </p:nvPr>
        </p:nvSpPr>
        <p:spPr>
          <a:xfrm>
            <a:off x="404785" y="1368596"/>
            <a:ext cx="11382393" cy="353943"/>
          </a:xfrm>
          <a:noFill/>
        </p:spPr>
        <p:txBody>
          <a:bodyPr wrap="square" lIns="72000" rIns="72000" bIns="0">
            <a:spAutoFit/>
          </a:bodyPr>
          <a:lstStyle>
            <a:lvl1pPr marL="0" indent="0">
              <a:buNone/>
              <a:defRPr sz="2000">
                <a:solidFill>
                  <a:schemeClr val="tx1">
                    <a:lumMod val="65000"/>
                    <a:lumOff val="35000"/>
                  </a:schemeClr>
                </a:solidFill>
              </a:defRPr>
            </a:lvl1pPr>
          </a:lstStyle>
          <a:p>
            <a:pPr lvl="0"/>
            <a:r>
              <a:rPr lang="en-GB"/>
              <a:t>Subtitle of the slide</a:t>
            </a:r>
          </a:p>
        </p:txBody>
      </p:sp>
      <p:sp>
        <p:nvSpPr>
          <p:cNvPr id="6" name="Titre 5">
            <a:extLst>
              <a:ext uri="{FF2B5EF4-FFF2-40B4-BE49-F238E27FC236}">
                <a16:creationId xmlns:a16="http://schemas.microsoft.com/office/drawing/2014/main" id="{826B9503-2AC4-450D-A0D4-5019A3085BE9}"/>
              </a:ext>
            </a:extLst>
          </p:cNvPr>
          <p:cNvSpPr>
            <a:spLocks noGrp="1"/>
          </p:cNvSpPr>
          <p:nvPr>
            <p:ph type="title" hasCustomPrompt="1"/>
          </p:nvPr>
        </p:nvSpPr>
        <p:spPr/>
        <p:txBody>
          <a:bodyPr/>
          <a:lstStyle>
            <a:lvl1pPr>
              <a:defRPr/>
            </a:lvl1pPr>
          </a:lstStyle>
          <a:p>
            <a:r>
              <a:rPr lang="fr-FR" err="1"/>
              <a:t>Title</a:t>
            </a:r>
            <a:r>
              <a:rPr lang="fr-FR"/>
              <a:t> of the slide</a:t>
            </a:r>
          </a:p>
        </p:txBody>
      </p:sp>
      <p:cxnSp>
        <p:nvCxnSpPr>
          <p:cNvPr id="15" name="Straight Connector 35">
            <a:extLst>
              <a:ext uri="{FF2B5EF4-FFF2-40B4-BE49-F238E27FC236}">
                <a16:creationId xmlns:a16="http://schemas.microsoft.com/office/drawing/2014/main" id="{418BE7AA-B05F-40FC-BE65-334D5A780A55}"/>
              </a:ext>
            </a:extLst>
          </p:cNvPr>
          <p:cNvCxnSpPr>
            <a:cxnSpLocks/>
          </p:cNvCxnSpPr>
          <p:nvPr userDrawn="1"/>
        </p:nvCxnSpPr>
        <p:spPr>
          <a:xfrm flipV="1">
            <a:off x="4158848" y="1808820"/>
            <a:ext cx="0" cy="386808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35">
            <a:extLst>
              <a:ext uri="{FF2B5EF4-FFF2-40B4-BE49-F238E27FC236}">
                <a16:creationId xmlns:a16="http://schemas.microsoft.com/office/drawing/2014/main" id="{8E28A143-6AE4-4026-8B3B-9C8721F9340E}"/>
              </a:ext>
            </a:extLst>
          </p:cNvPr>
          <p:cNvCxnSpPr>
            <a:cxnSpLocks/>
          </p:cNvCxnSpPr>
          <p:nvPr userDrawn="1"/>
        </p:nvCxnSpPr>
        <p:spPr>
          <a:xfrm flipV="1">
            <a:off x="8033139" y="1808820"/>
            <a:ext cx="0" cy="386808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F0B2139F-767C-8842-81A3-86AD50CE2EDD}"/>
              </a:ext>
            </a:extLst>
          </p:cNvPr>
          <p:cNvSpPr>
            <a:spLocks noGrp="1"/>
          </p:cNvSpPr>
          <p:nvPr>
            <p:ph type="ftr" sz="quarter" idx="18"/>
          </p:nvPr>
        </p:nvSpPr>
        <p:spPr/>
        <p:txBody>
          <a:bodyPr/>
          <a:lstStyle/>
          <a:p>
            <a:endParaRPr lang="en-US"/>
          </a:p>
        </p:txBody>
      </p:sp>
    </p:spTree>
    <p:extLst>
      <p:ext uri="{BB962C8B-B14F-4D97-AF65-F5344CB8AC3E}">
        <p14:creationId xmlns:p14="http://schemas.microsoft.com/office/powerpoint/2010/main" val="231495500"/>
      </p:ext>
    </p:extLst>
  </p:cSld>
  <p:clrMapOvr>
    <a:masterClrMapping/>
  </p:clrMapOvr>
  <p:extLst>
    <p:ext uri="{DCECCB84-F9BA-43D5-87BE-67443E8EF086}">
      <p15:sldGuideLst xmlns:p15="http://schemas.microsoft.com/office/powerpoint/2012/main">
        <p15:guide id="1" pos="248">
          <p15:clr>
            <a:srgbClr val="F26B43"/>
          </p15:clr>
        </p15:guide>
        <p15:guide id="2" pos="7425">
          <p15:clr>
            <a:srgbClr val="F26B43"/>
          </p15:clr>
        </p15:guide>
        <p15:guide id="3" orient="horz" pos="232">
          <p15:clr>
            <a:srgbClr val="F26B43"/>
          </p15:clr>
        </p15:guide>
        <p15:guide id="5" orient="horz" pos="1136">
          <p15:clr>
            <a:srgbClr val="F26B43"/>
          </p15:clr>
        </p15:guide>
        <p15:guide id="6" orient="horz" pos="3584">
          <p15:clr>
            <a:srgbClr val="F26B43"/>
          </p15:clr>
        </p15:guide>
        <p15:guide id="7" orient="horz" pos="3906">
          <p15:clr>
            <a:srgbClr val="F26B43"/>
          </p15:clr>
        </p15:guide>
        <p15:guide id="8" orient="horz" pos="4156">
          <p15:clr>
            <a:srgbClr val="F26B43"/>
          </p15:clr>
        </p15:guide>
        <p15:guide id="9" pos="306">
          <p15:clr>
            <a:srgbClr val="A4A3A4"/>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4 columns">
    <p:spTree>
      <p:nvGrpSpPr>
        <p:cNvPr id="1" name=""/>
        <p:cNvGrpSpPr/>
        <p:nvPr/>
      </p:nvGrpSpPr>
      <p:grpSpPr>
        <a:xfrm>
          <a:off x="0" y="0"/>
          <a:ext cx="0" cy="0"/>
          <a:chOff x="0" y="0"/>
          <a:chExt cx="0" cy="0"/>
        </a:xfrm>
      </p:grpSpPr>
      <p:graphicFrame>
        <p:nvGraphicFramePr>
          <p:cNvPr id="4" name="Objet 3" hidden="1">
            <a:extLst>
              <a:ext uri="{FF2B5EF4-FFF2-40B4-BE49-F238E27FC236}">
                <a16:creationId xmlns:a16="http://schemas.microsoft.com/office/drawing/2014/main" id="{5CF9A8CD-44E6-43DE-97D8-919ABD05CE10}"/>
              </a:ext>
            </a:extLst>
          </p:cNvPr>
          <p:cNvGraphicFramePr>
            <a:graphicFrameLocks noChangeAspect="1"/>
          </p:cNvGraphicFramePr>
          <p:nvPr userDrawn="1">
            <p:custDataLst>
              <p:tags r:id="rId1"/>
            </p:custDataLst>
            <p:extLst>
              <p:ext uri="{D42A27DB-BD31-4B8C-83A1-F6EECF244321}">
                <p14:modId xmlns:p14="http://schemas.microsoft.com/office/powerpoint/2010/main" val="163915659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532" imgH="530" progId="TCLayout.ActiveDocument.1">
                  <p:embed/>
                </p:oleObj>
              </mc:Choice>
              <mc:Fallback>
                <p:oleObj name="Diapositive think-cell" r:id="rId4" imgW="532" imgH="530" progId="TCLayout.ActiveDocument.1">
                  <p:embed/>
                  <p:pic>
                    <p:nvPicPr>
                      <p:cNvPr id="4" name="Objet 3" hidden="1">
                        <a:extLst>
                          <a:ext uri="{FF2B5EF4-FFF2-40B4-BE49-F238E27FC236}">
                            <a16:creationId xmlns:a16="http://schemas.microsoft.com/office/drawing/2014/main" id="{5CF9A8CD-44E6-43DE-97D8-919ABD05CE1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7C1DD757-038C-457E-9D36-3DDC777DAD6B}"/>
              </a:ext>
            </a:extLst>
          </p:cNvPr>
          <p:cNvSpPr/>
          <p:nvPr userDrawn="1">
            <p:custDataLst>
              <p:tags r:id="rId2"/>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a:latin typeface="Arial Black" panose="020B0A04020102020204" pitchFamily="34" charset="0"/>
              <a:ea typeface="+mj-ea"/>
              <a:cs typeface="+mj-cs"/>
              <a:sym typeface="Arial Black" panose="020B0A04020102020204" pitchFamily="34" charset="0"/>
            </a:endParaRPr>
          </a:p>
        </p:txBody>
      </p:sp>
      <p:sp>
        <p:nvSpPr>
          <p:cNvPr id="11" name="Espace réservé du numéro de diapositive 10">
            <a:extLst>
              <a:ext uri="{FF2B5EF4-FFF2-40B4-BE49-F238E27FC236}">
                <a16:creationId xmlns:a16="http://schemas.microsoft.com/office/drawing/2014/main" id="{D13C9137-663D-49DC-8F1F-B4154A1768F8}"/>
              </a:ext>
            </a:extLst>
          </p:cNvPr>
          <p:cNvSpPr>
            <a:spLocks noGrp="1"/>
          </p:cNvSpPr>
          <p:nvPr>
            <p:ph type="sldNum" sz="quarter" idx="14"/>
          </p:nvPr>
        </p:nvSpPr>
        <p:spPr/>
        <p:txBody>
          <a:bodyPr/>
          <a:lstStyle/>
          <a:p>
            <a:fld id="{D61AABEC-672F-4B68-B914-690DA978312C}" type="slidenum">
              <a:rPr lang="en-GB" smtClean="0"/>
              <a:pPr/>
              <a:t>‹#›</a:t>
            </a:fld>
            <a:r>
              <a:rPr lang="en-GB"/>
              <a:t> ‒ </a:t>
            </a:r>
          </a:p>
        </p:txBody>
      </p:sp>
      <p:sp>
        <p:nvSpPr>
          <p:cNvPr id="13" name="Text Placeholder 5">
            <a:extLst>
              <a:ext uri="{FF2B5EF4-FFF2-40B4-BE49-F238E27FC236}">
                <a16:creationId xmlns:a16="http://schemas.microsoft.com/office/drawing/2014/main" id="{A638648C-B61D-4507-9478-07B4702DA583}"/>
              </a:ext>
            </a:extLst>
          </p:cNvPr>
          <p:cNvSpPr>
            <a:spLocks noGrp="1"/>
          </p:cNvSpPr>
          <p:nvPr>
            <p:ph type="body" sz="quarter" idx="17" hasCustomPrompt="1"/>
          </p:nvPr>
        </p:nvSpPr>
        <p:spPr>
          <a:xfrm>
            <a:off x="404786" y="1368596"/>
            <a:ext cx="11382402" cy="353943"/>
          </a:xfrm>
          <a:noFill/>
        </p:spPr>
        <p:txBody>
          <a:bodyPr wrap="square" lIns="72000" rIns="72000" bIns="0">
            <a:spAutoFit/>
          </a:bodyPr>
          <a:lstStyle>
            <a:lvl1pPr marL="0" indent="0">
              <a:buNone/>
              <a:defRPr sz="2000">
                <a:solidFill>
                  <a:schemeClr val="tx1">
                    <a:lumMod val="65000"/>
                    <a:lumOff val="35000"/>
                  </a:schemeClr>
                </a:solidFill>
              </a:defRPr>
            </a:lvl1pPr>
          </a:lstStyle>
          <a:p>
            <a:pPr lvl="0"/>
            <a:r>
              <a:rPr lang="en-GB"/>
              <a:t>Subtitle of the slide</a:t>
            </a:r>
          </a:p>
        </p:txBody>
      </p:sp>
      <p:sp>
        <p:nvSpPr>
          <p:cNvPr id="6" name="Titre 5">
            <a:extLst>
              <a:ext uri="{FF2B5EF4-FFF2-40B4-BE49-F238E27FC236}">
                <a16:creationId xmlns:a16="http://schemas.microsoft.com/office/drawing/2014/main" id="{826B9503-2AC4-450D-A0D4-5019A3085BE9}"/>
              </a:ext>
            </a:extLst>
          </p:cNvPr>
          <p:cNvSpPr>
            <a:spLocks noGrp="1"/>
          </p:cNvSpPr>
          <p:nvPr>
            <p:ph type="title" hasCustomPrompt="1"/>
          </p:nvPr>
        </p:nvSpPr>
        <p:spPr>
          <a:xfrm>
            <a:off x="404786" y="382817"/>
            <a:ext cx="11382428" cy="443446"/>
          </a:xfrm>
        </p:spPr>
        <p:txBody>
          <a:bodyPr/>
          <a:lstStyle>
            <a:lvl1pPr>
              <a:defRPr/>
            </a:lvl1pPr>
          </a:lstStyle>
          <a:p>
            <a:r>
              <a:rPr lang="fr-FR" err="1"/>
              <a:t>Title</a:t>
            </a:r>
            <a:r>
              <a:rPr lang="fr-FR"/>
              <a:t> of the slide</a:t>
            </a:r>
          </a:p>
        </p:txBody>
      </p:sp>
      <p:sp>
        <p:nvSpPr>
          <p:cNvPr id="16" name="Content Placeholder 2">
            <a:extLst>
              <a:ext uri="{FF2B5EF4-FFF2-40B4-BE49-F238E27FC236}">
                <a16:creationId xmlns:a16="http://schemas.microsoft.com/office/drawing/2014/main" id="{C3448DD5-93B4-4A86-B5D7-CD4057F61538}"/>
              </a:ext>
            </a:extLst>
          </p:cNvPr>
          <p:cNvSpPr>
            <a:spLocks noGrp="1"/>
          </p:cNvSpPr>
          <p:nvPr>
            <p:ph idx="1" hasCustomPrompt="1"/>
          </p:nvPr>
        </p:nvSpPr>
        <p:spPr>
          <a:xfrm>
            <a:off x="404785" y="1808820"/>
            <a:ext cx="2667153" cy="3868080"/>
          </a:xfrm>
        </p:spPr>
        <p:txBody>
          <a:bodyPr>
            <a:noAutofit/>
          </a:bodyPr>
          <a:lstStyle>
            <a:lvl1pPr>
              <a:spcBef>
                <a:spcPts val="1800"/>
              </a:spcBef>
              <a:defRPr sz="1600">
                <a:solidFill>
                  <a:schemeClr val="tx1">
                    <a:lumMod val="65000"/>
                    <a:lumOff val="35000"/>
                  </a:schemeClr>
                </a:solidFill>
              </a:defRPr>
            </a:lvl1pPr>
            <a:lvl2pPr marL="447675" indent="-314325">
              <a:buClrTx/>
              <a:buSzPct val="100000"/>
              <a:buFont typeface="Arial" panose="020B0604020202020204" pitchFamily="34" charset="0"/>
              <a:buChar char="•"/>
              <a:defRPr sz="1600">
                <a:solidFill>
                  <a:schemeClr val="tx1">
                    <a:lumMod val="65000"/>
                    <a:lumOff val="35000"/>
                  </a:schemeClr>
                </a:solidFill>
              </a:defRPr>
            </a:lvl2pPr>
            <a:lvl3pPr>
              <a:defRPr sz="1400">
                <a:solidFill>
                  <a:schemeClr val="tx1">
                    <a:lumMod val="65000"/>
                    <a:lumOff val="35000"/>
                  </a:schemeClr>
                </a:solidFill>
              </a:defRPr>
            </a:lvl3pPr>
            <a:lvl4pPr>
              <a:defRPr>
                <a:solidFill>
                  <a:schemeClr val="bg2"/>
                </a:solidFill>
              </a:defRPr>
            </a:lvl4pPr>
            <a:lvl5pPr>
              <a:defRPr>
                <a:solidFill>
                  <a:schemeClr val="bg2"/>
                </a:solidFill>
              </a:defRPr>
            </a:lvl5pPr>
          </a:lstStyle>
          <a:p>
            <a:pPr lvl="0"/>
            <a:r>
              <a:rPr lang="en-GB"/>
              <a:t>Click to change the text styles on the slide master</a:t>
            </a:r>
          </a:p>
          <a:p>
            <a:pPr lvl="1"/>
            <a:r>
              <a:rPr lang="en-GB"/>
              <a:t>Second level</a:t>
            </a:r>
          </a:p>
          <a:p>
            <a:pPr lvl="2"/>
            <a:r>
              <a:rPr lang="en-GB"/>
              <a:t>Third level</a:t>
            </a:r>
          </a:p>
        </p:txBody>
      </p:sp>
      <p:sp>
        <p:nvSpPr>
          <p:cNvPr id="17" name="Content Placeholder 2">
            <a:extLst>
              <a:ext uri="{FF2B5EF4-FFF2-40B4-BE49-F238E27FC236}">
                <a16:creationId xmlns:a16="http://schemas.microsoft.com/office/drawing/2014/main" id="{3D580420-D108-4DFA-B447-3503E53C92F1}"/>
              </a:ext>
            </a:extLst>
          </p:cNvPr>
          <p:cNvSpPr>
            <a:spLocks noGrp="1"/>
          </p:cNvSpPr>
          <p:nvPr>
            <p:ph idx="15" hasCustomPrompt="1"/>
          </p:nvPr>
        </p:nvSpPr>
        <p:spPr>
          <a:xfrm>
            <a:off x="3309868" y="1808820"/>
            <a:ext cx="2667153" cy="3868080"/>
          </a:xfrm>
        </p:spPr>
        <p:txBody>
          <a:bodyPr>
            <a:noAutofit/>
          </a:bodyPr>
          <a:lstStyle>
            <a:lvl1pPr>
              <a:spcBef>
                <a:spcPts val="1800"/>
              </a:spcBef>
              <a:defRPr sz="1600">
                <a:solidFill>
                  <a:schemeClr val="tx1">
                    <a:lumMod val="65000"/>
                    <a:lumOff val="35000"/>
                  </a:schemeClr>
                </a:solidFill>
              </a:defRPr>
            </a:lvl1pPr>
            <a:lvl2pPr marL="447675" indent="-314325">
              <a:buClrTx/>
              <a:buSzPct val="100000"/>
              <a:buFont typeface="Arial" panose="020B0604020202020204" pitchFamily="34" charset="0"/>
              <a:buChar char="•"/>
              <a:defRPr sz="1600">
                <a:solidFill>
                  <a:schemeClr val="tx1">
                    <a:lumMod val="65000"/>
                    <a:lumOff val="35000"/>
                  </a:schemeClr>
                </a:solidFill>
              </a:defRPr>
            </a:lvl2pPr>
            <a:lvl3pPr>
              <a:defRPr sz="1400">
                <a:solidFill>
                  <a:schemeClr val="tx1">
                    <a:lumMod val="65000"/>
                    <a:lumOff val="35000"/>
                  </a:schemeClr>
                </a:solidFill>
              </a:defRPr>
            </a:lvl3pPr>
            <a:lvl4pPr>
              <a:defRPr>
                <a:solidFill>
                  <a:schemeClr val="bg2"/>
                </a:solidFill>
              </a:defRPr>
            </a:lvl4pPr>
            <a:lvl5pPr>
              <a:defRPr>
                <a:solidFill>
                  <a:schemeClr val="bg2"/>
                </a:solidFill>
              </a:defRPr>
            </a:lvl5pPr>
          </a:lstStyle>
          <a:p>
            <a:pPr lvl="0"/>
            <a:r>
              <a:rPr lang="en-GB"/>
              <a:t>Click to change the text styles on the slide master</a:t>
            </a:r>
          </a:p>
          <a:p>
            <a:pPr lvl="1"/>
            <a:r>
              <a:rPr lang="en-GB"/>
              <a:t>Second level</a:t>
            </a:r>
          </a:p>
          <a:p>
            <a:pPr lvl="2"/>
            <a:r>
              <a:rPr lang="en-GB"/>
              <a:t>Third level</a:t>
            </a:r>
          </a:p>
        </p:txBody>
      </p:sp>
      <p:sp>
        <p:nvSpPr>
          <p:cNvPr id="18" name="Content Placeholder 2">
            <a:extLst>
              <a:ext uri="{FF2B5EF4-FFF2-40B4-BE49-F238E27FC236}">
                <a16:creationId xmlns:a16="http://schemas.microsoft.com/office/drawing/2014/main" id="{22215690-EA4B-4816-B47C-BFB80C4C015D}"/>
              </a:ext>
            </a:extLst>
          </p:cNvPr>
          <p:cNvSpPr>
            <a:spLocks noGrp="1"/>
          </p:cNvSpPr>
          <p:nvPr>
            <p:ph idx="16" hasCustomPrompt="1"/>
          </p:nvPr>
        </p:nvSpPr>
        <p:spPr>
          <a:xfrm>
            <a:off x="6214951" y="1808820"/>
            <a:ext cx="2667153" cy="3868080"/>
          </a:xfrm>
        </p:spPr>
        <p:txBody>
          <a:bodyPr>
            <a:noAutofit/>
          </a:bodyPr>
          <a:lstStyle>
            <a:lvl1pPr>
              <a:spcBef>
                <a:spcPts val="1800"/>
              </a:spcBef>
              <a:defRPr sz="1600">
                <a:solidFill>
                  <a:schemeClr val="tx1">
                    <a:lumMod val="65000"/>
                    <a:lumOff val="35000"/>
                  </a:schemeClr>
                </a:solidFill>
              </a:defRPr>
            </a:lvl1pPr>
            <a:lvl2pPr marL="447675" indent="-314325">
              <a:buClrTx/>
              <a:buSzPct val="100000"/>
              <a:buFont typeface="Arial" panose="020B0604020202020204" pitchFamily="34" charset="0"/>
              <a:buChar char="•"/>
              <a:defRPr sz="1600">
                <a:solidFill>
                  <a:schemeClr val="tx1">
                    <a:lumMod val="65000"/>
                    <a:lumOff val="35000"/>
                  </a:schemeClr>
                </a:solidFill>
              </a:defRPr>
            </a:lvl2pPr>
            <a:lvl3pPr>
              <a:defRPr sz="1400">
                <a:solidFill>
                  <a:schemeClr val="tx1">
                    <a:lumMod val="65000"/>
                    <a:lumOff val="35000"/>
                  </a:schemeClr>
                </a:solidFill>
              </a:defRPr>
            </a:lvl3pPr>
            <a:lvl4pPr>
              <a:defRPr>
                <a:solidFill>
                  <a:schemeClr val="bg2"/>
                </a:solidFill>
              </a:defRPr>
            </a:lvl4pPr>
            <a:lvl5pPr>
              <a:defRPr>
                <a:solidFill>
                  <a:schemeClr val="bg2"/>
                </a:solidFill>
              </a:defRPr>
            </a:lvl5pPr>
          </a:lstStyle>
          <a:p>
            <a:pPr lvl="0"/>
            <a:r>
              <a:rPr lang="en-GB"/>
              <a:t>Click to change the text styles on the slide master</a:t>
            </a:r>
          </a:p>
          <a:p>
            <a:pPr lvl="1"/>
            <a:r>
              <a:rPr lang="en-GB"/>
              <a:t>Second level</a:t>
            </a:r>
          </a:p>
          <a:p>
            <a:pPr lvl="2"/>
            <a:r>
              <a:rPr lang="en-GB"/>
              <a:t>Third level</a:t>
            </a:r>
          </a:p>
        </p:txBody>
      </p:sp>
      <p:sp>
        <p:nvSpPr>
          <p:cNvPr id="19" name="Content Placeholder 2">
            <a:extLst>
              <a:ext uri="{FF2B5EF4-FFF2-40B4-BE49-F238E27FC236}">
                <a16:creationId xmlns:a16="http://schemas.microsoft.com/office/drawing/2014/main" id="{17D90A67-975F-482E-9AB6-7B0ED64C41FE}"/>
              </a:ext>
            </a:extLst>
          </p:cNvPr>
          <p:cNvSpPr>
            <a:spLocks noGrp="1"/>
          </p:cNvSpPr>
          <p:nvPr>
            <p:ph idx="19" hasCustomPrompt="1"/>
          </p:nvPr>
        </p:nvSpPr>
        <p:spPr>
          <a:xfrm>
            <a:off x="9120035" y="1808820"/>
            <a:ext cx="2667153" cy="3868080"/>
          </a:xfrm>
        </p:spPr>
        <p:txBody>
          <a:bodyPr>
            <a:noAutofit/>
          </a:bodyPr>
          <a:lstStyle>
            <a:lvl1pPr>
              <a:spcBef>
                <a:spcPts val="1800"/>
              </a:spcBef>
              <a:defRPr sz="1600">
                <a:solidFill>
                  <a:schemeClr val="tx1">
                    <a:lumMod val="65000"/>
                    <a:lumOff val="35000"/>
                  </a:schemeClr>
                </a:solidFill>
              </a:defRPr>
            </a:lvl1pPr>
            <a:lvl2pPr marL="447675" indent="-314325">
              <a:buClrTx/>
              <a:buSzPct val="100000"/>
              <a:buFont typeface="Arial" panose="020B0604020202020204" pitchFamily="34" charset="0"/>
              <a:buChar char="•"/>
              <a:defRPr sz="1600">
                <a:solidFill>
                  <a:schemeClr val="tx1">
                    <a:lumMod val="65000"/>
                    <a:lumOff val="35000"/>
                  </a:schemeClr>
                </a:solidFill>
              </a:defRPr>
            </a:lvl2pPr>
            <a:lvl3pPr>
              <a:defRPr sz="1400">
                <a:solidFill>
                  <a:schemeClr val="tx1">
                    <a:lumMod val="65000"/>
                    <a:lumOff val="35000"/>
                  </a:schemeClr>
                </a:solidFill>
              </a:defRPr>
            </a:lvl3pPr>
            <a:lvl4pPr>
              <a:defRPr>
                <a:solidFill>
                  <a:schemeClr val="bg2"/>
                </a:solidFill>
              </a:defRPr>
            </a:lvl4pPr>
            <a:lvl5pPr>
              <a:defRPr>
                <a:solidFill>
                  <a:schemeClr val="bg2"/>
                </a:solidFill>
              </a:defRPr>
            </a:lvl5pPr>
          </a:lstStyle>
          <a:p>
            <a:pPr lvl="0"/>
            <a:r>
              <a:rPr lang="en-GB"/>
              <a:t>Click to change the text styles on the slide master</a:t>
            </a:r>
          </a:p>
          <a:p>
            <a:pPr lvl="1"/>
            <a:r>
              <a:rPr lang="en-GB"/>
              <a:t>Second level</a:t>
            </a:r>
          </a:p>
          <a:p>
            <a:pPr lvl="2"/>
            <a:r>
              <a:rPr lang="en-GB"/>
              <a:t>Third level</a:t>
            </a:r>
          </a:p>
        </p:txBody>
      </p:sp>
      <p:sp>
        <p:nvSpPr>
          <p:cNvPr id="3" name="Footer Placeholder 2">
            <a:extLst>
              <a:ext uri="{FF2B5EF4-FFF2-40B4-BE49-F238E27FC236}">
                <a16:creationId xmlns:a16="http://schemas.microsoft.com/office/drawing/2014/main" id="{4786D855-7592-BE44-8E9C-9A4C662297C4}"/>
              </a:ext>
            </a:extLst>
          </p:cNvPr>
          <p:cNvSpPr>
            <a:spLocks noGrp="1"/>
          </p:cNvSpPr>
          <p:nvPr>
            <p:ph type="ftr" sz="quarter" idx="20"/>
          </p:nvPr>
        </p:nvSpPr>
        <p:spPr/>
        <p:txBody>
          <a:bodyPr/>
          <a:lstStyle>
            <a:lvl1pPr>
              <a:defRPr/>
            </a:lvl1pPr>
          </a:lstStyle>
          <a:p>
            <a:endParaRPr lang="en-US"/>
          </a:p>
        </p:txBody>
      </p:sp>
    </p:spTree>
    <p:extLst>
      <p:ext uri="{BB962C8B-B14F-4D97-AF65-F5344CB8AC3E}">
        <p14:creationId xmlns:p14="http://schemas.microsoft.com/office/powerpoint/2010/main" val="3996462411"/>
      </p:ext>
    </p:extLst>
  </p:cSld>
  <p:clrMapOvr>
    <a:masterClrMapping/>
  </p:clrMapOvr>
  <p:extLst>
    <p:ext uri="{DCECCB84-F9BA-43D5-87BE-67443E8EF086}">
      <p15:sldGuideLst xmlns:p15="http://schemas.microsoft.com/office/powerpoint/2012/main">
        <p15:guide id="1" pos="248">
          <p15:clr>
            <a:srgbClr val="F26B43"/>
          </p15:clr>
        </p15:guide>
        <p15:guide id="2" pos="7425">
          <p15:clr>
            <a:srgbClr val="F26B43"/>
          </p15:clr>
        </p15:guide>
        <p15:guide id="3" orient="horz" pos="232">
          <p15:clr>
            <a:srgbClr val="F26B43"/>
          </p15:clr>
        </p15:guide>
        <p15:guide id="5" orient="horz" pos="1136">
          <p15:clr>
            <a:srgbClr val="F26B43"/>
          </p15:clr>
        </p15:guide>
        <p15:guide id="6" orient="horz" pos="3584">
          <p15:clr>
            <a:srgbClr val="F26B43"/>
          </p15:clr>
        </p15:guide>
        <p15:guide id="7" orient="horz" pos="3906">
          <p15:clr>
            <a:srgbClr val="F26B43"/>
          </p15:clr>
        </p15:guide>
        <p15:guide id="8" orient="horz" pos="4156">
          <p15:clr>
            <a:srgbClr val="F26B43"/>
          </p15:clr>
        </p15:guide>
        <p15:guide id="9" pos="306">
          <p15:clr>
            <a:srgbClr val="A4A3A4"/>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4 columns with dividers">
    <p:spTree>
      <p:nvGrpSpPr>
        <p:cNvPr id="1" name=""/>
        <p:cNvGrpSpPr/>
        <p:nvPr/>
      </p:nvGrpSpPr>
      <p:grpSpPr>
        <a:xfrm>
          <a:off x="0" y="0"/>
          <a:ext cx="0" cy="0"/>
          <a:chOff x="0" y="0"/>
          <a:chExt cx="0" cy="0"/>
        </a:xfrm>
      </p:grpSpPr>
      <p:graphicFrame>
        <p:nvGraphicFramePr>
          <p:cNvPr id="4" name="Objet 3" hidden="1">
            <a:extLst>
              <a:ext uri="{FF2B5EF4-FFF2-40B4-BE49-F238E27FC236}">
                <a16:creationId xmlns:a16="http://schemas.microsoft.com/office/drawing/2014/main" id="{5CF9A8CD-44E6-43DE-97D8-919ABD05CE10}"/>
              </a:ext>
            </a:extLst>
          </p:cNvPr>
          <p:cNvGraphicFramePr>
            <a:graphicFrameLocks noChangeAspect="1"/>
          </p:cNvGraphicFramePr>
          <p:nvPr userDrawn="1">
            <p:custDataLst>
              <p:tags r:id="rId1"/>
            </p:custDataLst>
            <p:extLst>
              <p:ext uri="{D42A27DB-BD31-4B8C-83A1-F6EECF244321}">
                <p14:modId xmlns:p14="http://schemas.microsoft.com/office/powerpoint/2010/main" val="14790857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532" imgH="530" progId="TCLayout.ActiveDocument.1">
                  <p:embed/>
                </p:oleObj>
              </mc:Choice>
              <mc:Fallback>
                <p:oleObj name="Diapositive think-cell" r:id="rId4" imgW="532" imgH="530" progId="TCLayout.ActiveDocument.1">
                  <p:embed/>
                  <p:pic>
                    <p:nvPicPr>
                      <p:cNvPr id="4" name="Objet 3" hidden="1">
                        <a:extLst>
                          <a:ext uri="{FF2B5EF4-FFF2-40B4-BE49-F238E27FC236}">
                            <a16:creationId xmlns:a16="http://schemas.microsoft.com/office/drawing/2014/main" id="{5CF9A8CD-44E6-43DE-97D8-919ABD05CE1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7C1DD757-038C-457E-9D36-3DDC777DAD6B}"/>
              </a:ext>
            </a:extLst>
          </p:cNvPr>
          <p:cNvSpPr/>
          <p:nvPr userDrawn="1">
            <p:custDataLst>
              <p:tags r:id="rId2"/>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a:latin typeface="Arial Black" panose="020B0A04020102020204" pitchFamily="34" charset="0"/>
              <a:ea typeface="+mj-ea"/>
              <a:cs typeface="+mj-cs"/>
              <a:sym typeface="Arial Black" panose="020B0A04020102020204" pitchFamily="34" charset="0"/>
            </a:endParaRPr>
          </a:p>
        </p:txBody>
      </p:sp>
      <p:sp>
        <p:nvSpPr>
          <p:cNvPr id="3" name="Content Placeholder 2">
            <a:extLst>
              <a:ext uri="{FF2B5EF4-FFF2-40B4-BE49-F238E27FC236}">
                <a16:creationId xmlns:a16="http://schemas.microsoft.com/office/drawing/2014/main" id="{1703231E-4063-4D72-A4F3-5BF19050C303}"/>
              </a:ext>
            </a:extLst>
          </p:cNvPr>
          <p:cNvSpPr>
            <a:spLocks noGrp="1"/>
          </p:cNvSpPr>
          <p:nvPr>
            <p:ph idx="1" hasCustomPrompt="1"/>
          </p:nvPr>
        </p:nvSpPr>
        <p:spPr>
          <a:xfrm>
            <a:off x="404785" y="1808820"/>
            <a:ext cx="2667153" cy="3868080"/>
          </a:xfrm>
        </p:spPr>
        <p:txBody>
          <a:bodyPr>
            <a:noAutofit/>
          </a:bodyPr>
          <a:lstStyle>
            <a:lvl1pPr>
              <a:spcBef>
                <a:spcPts val="1800"/>
              </a:spcBef>
              <a:defRPr sz="1600">
                <a:solidFill>
                  <a:schemeClr val="tx1">
                    <a:lumMod val="65000"/>
                    <a:lumOff val="35000"/>
                  </a:schemeClr>
                </a:solidFill>
              </a:defRPr>
            </a:lvl1pPr>
            <a:lvl2pPr marL="447675" indent="-314325">
              <a:buClrTx/>
              <a:buSzPct val="100000"/>
              <a:buFont typeface="Arial" panose="020B0604020202020204" pitchFamily="34" charset="0"/>
              <a:buChar char="•"/>
              <a:defRPr sz="1600">
                <a:solidFill>
                  <a:schemeClr val="tx1">
                    <a:lumMod val="65000"/>
                    <a:lumOff val="35000"/>
                  </a:schemeClr>
                </a:solidFill>
              </a:defRPr>
            </a:lvl2pPr>
            <a:lvl3pPr>
              <a:defRPr sz="1400">
                <a:solidFill>
                  <a:schemeClr val="tx1">
                    <a:lumMod val="65000"/>
                    <a:lumOff val="35000"/>
                  </a:schemeClr>
                </a:solidFill>
              </a:defRPr>
            </a:lvl3pPr>
            <a:lvl4pPr>
              <a:defRPr>
                <a:solidFill>
                  <a:schemeClr val="bg2"/>
                </a:solidFill>
              </a:defRPr>
            </a:lvl4pPr>
            <a:lvl5pPr>
              <a:defRPr>
                <a:solidFill>
                  <a:schemeClr val="bg2"/>
                </a:solidFill>
              </a:defRPr>
            </a:lvl5pPr>
          </a:lstStyle>
          <a:p>
            <a:pPr lvl="0"/>
            <a:r>
              <a:rPr lang="en-GB"/>
              <a:t>Click to change the text styles on the slide master</a:t>
            </a:r>
          </a:p>
          <a:p>
            <a:pPr lvl="1"/>
            <a:r>
              <a:rPr lang="en-GB"/>
              <a:t>Second level</a:t>
            </a:r>
          </a:p>
          <a:p>
            <a:pPr lvl="2"/>
            <a:r>
              <a:rPr lang="en-GB"/>
              <a:t>Third level</a:t>
            </a:r>
          </a:p>
        </p:txBody>
      </p:sp>
      <p:sp>
        <p:nvSpPr>
          <p:cNvPr id="11" name="Espace réservé du numéro de diapositive 10">
            <a:extLst>
              <a:ext uri="{FF2B5EF4-FFF2-40B4-BE49-F238E27FC236}">
                <a16:creationId xmlns:a16="http://schemas.microsoft.com/office/drawing/2014/main" id="{D13C9137-663D-49DC-8F1F-B4154A1768F8}"/>
              </a:ext>
            </a:extLst>
          </p:cNvPr>
          <p:cNvSpPr>
            <a:spLocks noGrp="1"/>
          </p:cNvSpPr>
          <p:nvPr>
            <p:ph type="sldNum" sz="quarter" idx="14"/>
          </p:nvPr>
        </p:nvSpPr>
        <p:spPr/>
        <p:txBody>
          <a:bodyPr/>
          <a:lstStyle/>
          <a:p>
            <a:fld id="{D61AABEC-672F-4B68-B914-690DA978312C}" type="slidenum">
              <a:rPr lang="en-GB" smtClean="0"/>
              <a:pPr/>
              <a:t>‹#›</a:t>
            </a:fld>
            <a:r>
              <a:rPr lang="en-GB"/>
              <a:t> ‒ </a:t>
            </a:r>
          </a:p>
        </p:txBody>
      </p:sp>
      <p:sp>
        <p:nvSpPr>
          <p:cNvPr id="10" name="Content Placeholder 2">
            <a:extLst>
              <a:ext uri="{FF2B5EF4-FFF2-40B4-BE49-F238E27FC236}">
                <a16:creationId xmlns:a16="http://schemas.microsoft.com/office/drawing/2014/main" id="{58EBDB8A-A132-411F-B6B9-59DC085B79E1}"/>
              </a:ext>
            </a:extLst>
          </p:cNvPr>
          <p:cNvSpPr>
            <a:spLocks noGrp="1"/>
          </p:cNvSpPr>
          <p:nvPr>
            <p:ph idx="15" hasCustomPrompt="1"/>
          </p:nvPr>
        </p:nvSpPr>
        <p:spPr>
          <a:xfrm>
            <a:off x="3309868" y="1808820"/>
            <a:ext cx="2667153" cy="3868080"/>
          </a:xfrm>
        </p:spPr>
        <p:txBody>
          <a:bodyPr>
            <a:noAutofit/>
          </a:bodyPr>
          <a:lstStyle>
            <a:lvl1pPr>
              <a:spcBef>
                <a:spcPts val="1800"/>
              </a:spcBef>
              <a:defRPr sz="1600">
                <a:solidFill>
                  <a:schemeClr val="tx1">
                    <a:lumMod val="65000"/>
                    <a:lumOff val="35000"/>
                  </a:schemeClr>
                </a:solidFill>
              </a:defRPr>
            </a:lvl1pPr>
            <a:lvl2pPr marL="447675" indent="-314325">
              <a:buClrTx/>
              <a:buSzPct val="100000"/>
              <a:buFont typeface="Arial" panose="020B0604020202020204" pitchFamily="34" charset="0"/>
              <a:buChar char="•"/>
              <a:defRPr sz="1600">
                <a:solidFill>
                  <a:schemeClr val="tx1">
                    <a:lumMod val="65000"/>
                    <a:lumOff val="35000"/>
                  </a:schemeClr>
                </a:solidFill>
              </a:defRPr>
            </a:lvl2pPr>
            <a:lvl3pPr>
              <a:defRPr sz="1400">
                <a:solidFill>
                  <a:schemeClr val="tx1">
                    <a:lumMod val="65000"/>
                    <a:lumOff val="35000"/>
                  </a:schemeClr>
                </a:solidFill>
              </a:defRPr>
            </a:lvl3pPr>
            <a:lvl4pPr>
              <a:defRPr>
                <a:solidFill>
                  <a:schemeClr val="bg2"/>
                </a:solidFill>
              </a:defRPr>
            </a:lvl4pPr>
            <a:lvl5pPr>
              <a:defRPr>
                <a:solidFill>
                  <a:schemeClr val="bg2"/>
                </a:solidFill>
              </a:defRPr>
            </a:lvl5pPr>
          </a:lstStyle>
          <a:p>
            <a:pPr lvl="0"/>
            <a:r>
              <a:rPr lang="en-GB"/>
              <a:t>Click to change the text styles on the slide master</a:t>
            </a:r>
          </a:p>
          <a:p>
            <a:pPr lvl="1"/>
            <a:r>
              <a:rPr lang="en-GB"/>
              <a:t>Second level</a:t>
            </a:r>
          </a:p>
          <a:p>
            <a:pPr lvl="2"/>
            <a:r>
              <a:rPr lang="en-GB"/>
              <a:t>Third level</a:t>
            </a:r>
          </a:p>
        </p:txBody>
      </p:sp>
      <p:sp>
        <p:nvSpPr>
          <p:cNvPr id="12" name="Content Placeholder 2">
            <a:extLst>
              <a:ext uri="{FF2B5EF4-FFF2-40B4-BE49-F238E27FC236}">
                <a16:creationId xmlns:a16="http://schemas.microsoft.com/office/drawing/2014/main" id="{DACE61B7-02B5-4E0A-8D96-29AA5F2E9A05}"/>
              </a:ext>
            </a:extLst>
          </p:cNvPr>
          <p:cNvSpPr>
            <a:spLocks noGrp="1"/>
          </p:cNvSpPr>
          <p:nvPr>
            <p:ph idx="16" hasCustomPrompt="1"/>
          </p:nvPr>
        </p:nvSpPr>
        <p:spPr>
          <a:xfrm>
            <a:off x="6214951" y="1808820"/>
            <a:ext cx="2667153" cy="3868080"/>
          </a:xfrm>
        </p:spPr>
        <p:txBody>
          <a:bodyPr>
            <a:noAutofit/>
          </a:bodyPr>
          <a:lstStyle>
            <a:lvl1pPr>
              <a:spcBef>
                <a:spcPts val="1800"/>
              </a:spcBef>
              <a:defRPr sz="1600">
                <a:solidFill>
                  <a:schemeClr val="tx1">
                    <a:lumMod val="65000"/>
                    <a:lumOff val="35000"/>
                  </a:schemeClr>
                </a:solidFill>
              </a:defRPr>
            </a:lvl1pPr>
            <a:lvl2pPr marL="447675" indent="-314325">
              <a:buClrTx/>
              <a:buSzPct val="100000"/>
              <a:buFont typeface="Arial" panose="020B0604020202020204" pitchFamily="34" charset="0"/>
              <a:buChar char="•"/>
              <a:defRPr sz="1600">
                <a:solidFill>
                  <a:schemeClr val="tx1">
                    <a:lumMod val="65000"/>
                    <a:lumOff val="35000"/>
                  </a:schemeClr>
                </a:solidFill>
              </a:defRPr>
            </a:lvl2pPr>
            <a:lvl3pPr>
              <a:defRPr sz="1400">
                <a:solidFill>
                  <a:schemeClr val="tx1">
                    <a:lumMod val="65000"/>
                    <a:lumOff val="35000"/>
                  </a:schemeClr>
                </a:solidFill>
              </a:defRPr>
            </a:lvl3pPr>
            <a:lvl4pPr>
              <a:defRPr>
                <a:solidFill>
                  <a:schemeClr val="bg2"/>
                </a:solidFill>
              </a:defRPr>
            </a:lvl4pPr>
            <a:lvl5pPr>
              <a:defRPr>
                <a:solidFill>
                  <a:schemeClr val="bg2"/>
                </a:solidFill>
              </a:defRPr>
            </a:lvl5pPr>
          </a:lstStyle>
          <a:p>
            <a:pPr lvl="0"/>
            <a:r>
              <a:rPr lang="en-GB"/>
              <a:t>Click to change the text styles on the slide master</a:t>
            </a:r>
          </a:p>
          <a:p>
            <a:pPr lvl="1"/>
            <a:r>
              <a:rPr lang="en-GB"/>
              <a:t>Second level</a:t>
            </a:r>
          </a:p>
          <a:p>
            <a:pPr lvl="2"/>
            <a:r>
              <a:rPr lang="en-GB"/>
              <a:t>Third level</a:t>
            </a:r>
          </a:p>
        </p:txBody>
      </p:sp>
      <p:sp>
        <p:nvSpPr>
          <p:cNvPr id="13" name="Text Placeholder 5">
            <a:extLst>
              <a:ext uri="{FF2B5EF4-FFF2-40B4-BE49-F238E27FC236}">
                <a16:creationId xmlns:a16="http://schemas.microsoft.com/office/drawing/2014/main" id="{A638648C-B61D-4507-9478-07B4702DA583}"/>
              </a:ext>
            </a:extLst>
          </p:cNvPr>
          <p:cNvSpPr>
            <a:spLocks noGrp="1"/>
          </p:cNvSpPr>
          <p:nvPr>
            <p:ph type="body" sz="quarter" idx="17" hasCustomPrompt="1"/>
          </p:nvPr>
        </p:nvSpPr>
        <p:spPr>
          <a:xfrm>
            <a:off x="404785" y="1368596"/>
            <a:ext cx="11382383" cy="353943"/>
          </a:xfrm>
          <a:noFill/>
        </p:spPr>
        <p:txBody>
          <a:bodyPr wrap="square" lIns="72000" rIns="72000" bIns="0">
            <a:spAutoFit/>
          </a:bodyPr>
          <a:lstStyle>
            <a:lvl1pPr marL="0" indent="0">
              <a:buNone/>
              <a:defRPr sz="2000">
                <a:solidFill>
                  <a:schemeClr val="tx1">
                    <a:lumMod val="65000"/>
                    <a:lumOff val="35000"/>
                  </a:schemeClr>
                </a:solidFill>
              </a:defRPr>
            </a:lvl1pPr>
          </a:lstStyle>
          <a:p>
            <a:pPr lvl="0"/>
            <a:r>
              <a:rPr lang="en-GB"/>
              <a:t>Subtitle of the slide</a:t>
            </a:r>
          </a:p>
        </p:txBody>
      </p:sp>
      <p:sp>
        <p:nvSpPr>
          <p:cNvPr id="6" name="Titre 5">
            <a:extLst>
              <a:ext uri="{FF2B5EF4-FFF2-40B4-BE49-F238E27FC236}">
                <a16:creationId xmlns:a16="http://schemas.microsoft.com/office/drawing/2014/main" id="{826B9503-2AC4-450D-A0D4-5019A3085BE9}"/>
              </a:ext>
            </a:extLst>
          </p:cNvPr>
          <p:cNvSpPr>
            <a:spLocks noGrp="1"/>
          </p:cNvSpPr>
          <p:nvPr>
            <p:ph type="title" hasCustomPrompt="1"/>
          </p:nvPr>
        </p:nvSpPr>
        <p:spPr>
          <a:xfrm>
            <a:off x="404786" y="382817"/>
            <a:ext cx="11382428" cy="443446"/>
          </a:xfrm>
        </p:spPr>
        <p:txBody>
          <a:bodyPr/>
          <a:lstStyle>
            <a:lvl1pPr>
              <a:defRPr/>
            </a:lvl1pPr>
          </a:lstStyle>
          <a:p>
            <a:r>
              <a:rPr lang="fr-FR" err="1"/>
              <a:t>Title</a:t>
            </a:r>
            <a:r>
              <a:rPr lang="fr-FR"/>
              <a:t> of the slide</a:t>
            </a:r>
          </a:p>
        </p:txBody>
      </p:sp>
      <p:sp>
        <p:nvSpPr>
          <p:cNvPr id="15" name="Content Placeholder 2">
            <a:extLst>
              <a:ext uri="{FF2B5EF4-FFF2-40B4-BE49-F238E27FC236}">
                <a16:creationId xmlns:a16="http://schemas.microsoft.com/office/drawing/2014/main" id="{1D0309A2-2C77-4A6B-86B6-B5D04081C276}"/>
              </a:ext>
            </a:extLst>
          </p:cNvPr>
          <p:cNvSpPr>
            <a:spLocks noGrp="1"/>
          </p:cNvSpPr>
          <p:nvPr>
            <p:ph idx="19" hasCustomPrompt="1"/>
          </p:nvPr>
        </p:nvSpPr>
        <p:spPr>
          <a:xfrm>
            <a:off x="9120035" y="1808820"/>
            <a:ext cx="2667153" cy="3868080"/>
          </a:xfrm>
        </p:spPr>
        <p:txBody>
          <a:bodyPr>
            <a:noAutofit/>
          </a:bodyPr>
          <a:lstStyle>
            <a:lvl1pPr>
              <a:spcBef>
                <a:spcPts val="1800"/>
              </a:spcBef>
              <a:defRPr sz="1600">
                <a:solidFill>
                  <a:schemeClr val="tx1">
                    <a:lumMod val="65000"/>
                    <a:lumOff val="35000"/>
                  </a:schemeClr>
                </a:solidFill>
              </a:defRPr>
            </a:lvl1pPr>
            <a:lvl2pPr marL="447675" indent="-314325">
              <a:buClrTx/>
              <a:buSzPct val="100000"/>
              <a:buFont typeface="Arial" panose="020B0604020202020204" pitchFamily="34" charset="0"/>
              <a:buChar char="•"/>
              <a:defRPr sz="1600">
                <a:solidFill>
                  <a:schemeClr val="tx1">
                    <a:lumMod val="65000"/>
                    <a:lumOff val="35000"/>
                  </a:schemeClr>
                </a:solidFill>
              </a:defRPr>
            </a:lvl2pPr>
            <a:lvl3pPr>
              <a:defRPr sz="1400">
                <a:solidFill>
                  <a:schemeClr val="tx1">
                    <a:lumMod val="65000"/>
                    <a:lumOff val="35000"/>
                  </a:schemeClr>
                </a:solidFill>
              </a:defRPr>
            </a:lvl3pPr>
            <a:lvl4pPr>
              <a:defRPr>
                <a:solidFill>
                  <a:schemeClr val="bg2"/>
                </a:solidFill>
              </a:defRPr>
            </a:lvl4pPr>
            <a:lvl5pPr>
              <a:defRPr>
                <a:solidFill>
                  <a:schemeClr val="bg2"/>
                </a:solidFill>
              </a:defRPr>
            </a:lvl5pPr>
          </a:lstStyle>
          <a:p>
            <a:pPr lvl="0"/>
            <a:r>
              <a:rPr lang="en-GB"/>
              <a:t>Click to change the text styles on the slide master</a:t>
            </a:r>
          </a:p>
          <a:p>
            <a:pPr lvl="1"/>
            <a:r>
              <a:rPr lang="en-GB"/>
              <a:t>Second level</a:t>
            </a:r>
          </a:p>
          <a:p>
            <a:pPr lvl="2"/>
            <a:r>
              <a:rPr lang="en-GB"/>
              <a:t>Third level</a:t>
            </a:r>
          </a:p>
        </p:txBody>
      </p:sp>
      <p:cxnSp>
        <p:nvCxnSpPr>
          <p:cNvPr id="16" name="Straight Connector 35">
            <a:extLst>
              <a:ext uri="{FF2B5EF4-FFF2-40B4-BE49-F238E27FC236}">
                <a16:creationId xmlns:a16="http://schemas.microsoft.com/office/drawing/2014/main" id="{5BACBC25-5487-4894-AB69-DC61AF350FEE}"/>
              </a:ext>
            </a:extLst>
          </p:cNvPr>
          <p:cNvCxnSpPr>
            <a:cxnSpLocks/>
          </p:cNvCxnSpPr>
          <p:nvPr userDrawn="1"/>
        </p:nvCxnSpPr>
        <p:spPr>
          <a:xfrm flipV="1">
            <a:off x="3190903" y="1808820"/>
            <a:ext cx="0" cy="386808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35">
            <a:extLst>
              <a:ext uri="{FF2B5EF4-FFF2-40B4-BE49-F238E27FC236}">
                <a16:creationId xmlns:a16="http://schemas.microsoft.com/office/drawing/2014/main" id="{F1570288-B026-49B2-AE34-8E27B6EB2D8D}"/>
              </a:ext>
            </a:extLst>
          </p:cNvPr>
          <p:cNvCxnSpPr>
            <a:cxnSpLocks/>
          </p:cNvCxnSpPr>
          <p:nvPr userDrawn="1"/>
        </p:nvCxnSpPr>
        <p:spPr>
          <a:xfrm flipV="1">
            <a:off x="6095986" y="1808820"/>
            <a:ext cx="0" cy="386808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35">
            <a:extLst>
              <a:ext uri="{FF2B5EF4-FFF2-40B4-BE49-F238E27FC236}">
                <a16:creationId xmlns:a16="http://schemas.microsoft.com/office/drawing/2014/main" id="{FDF868AB-0A81-40C5-9695-1BD120946D0A}"/>
              </a:ext>
            </a:extLst>
          </p:cNvPr>
          <p:cNvCxnSpPr>
            <a:cxnSpLocks/>
          </p:cNvCxnSpPr>
          <p:nvPr userDrawn="1"/>
        </p:nvCxnSpPr>
        <p:spPr>
          <a:xfrm flipV="1">
            <a:off x="9001069" y="1808820"/>
            <a:ext cx="0" cy="386808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7" name="Footer Placeholder 6">
            <a:extLst>
              <a:ext uri="{FF2B5EF4-FFF2-40B4-BE49-F238E27FC236}">
                <a16:creationId xmlns:a16="http://schemas.microsoft.com/office/drawing/2014/main" id="{AE55D57E-120D-F54A-BE15-54DAB2EDC23D}"/>
              </a:ext>
            </a:extLst>
          </p:cNvPr>
          <p:cNvSpPr>
            <a:spLocks noGrp="1"/>
          </p:cNvSpPr>
          <p:nvPr>
            <p:ph type="ftr" sz="quarter" idx="20"/>
          </p:nvPr>
        </p:nvSpPr>
        <p:spPr/>
        <p:txBody>
          <a:bodyPr/>
          <a:lstStyle>
            <a:lvl1pPr>
              <a:defRPr/>
            </a:lvl1pPr>
          </a:lstStyle>
          <a:p>
            <a:endParaRPr lang="en-US"/>
          </a:p>
        </p:txBody>
      </p:sp>
    </p:spTree>
    <p:extLst>
      <p:ext uri="{BB962C8B-B14F-4D97-AF65-F5344CB8AC3E}">
        <p14:creationId xmlns:p14="http://schemas.microsoft.com/office/powerpoint/2010/main" val="325205262"/>
      </p:ext>
    </p:extLst>
  </p:cSld>
  <p:clrMapOvr>
    <a:masterClrMapping/>
  </p:clrMapOvr>
  <p:extLst>
    <p:ext uri="{DCECCB84-F9BA-43D5-87BE-67443E8EF086}">
      <p15:sldGuideLst xmlns:p15="http://schemas.microsoft.com/office/powerpoint/2012/main">
        <p15:guide id="1" pos="248">
          <p15:clr>
            <a:srgbClr val="F26B43"/>
          </p15:clr>
        </p15:guide>
        <p15:guide id="2" pos="7425">
          <p15:clr>
            <a:srgbClr val="F26B43"/>
          </p15:clr>
        </p15:guide>
        <p15:guide id="3" orient="horz" pos="232">
          <p15:clr>
            <a:srgbClr val="F26B43"/>
          </p15:clr>
        </p15:guide>
        <p15:guide id="5" orient="horz" pos="1136">
          <p15:clr>
            <a:srgbClr val="F26B43"/>
          </p15:clr>
        </p15:guide>
        <p15:guide id="6" orient="horz" pos="3584">
          <p15:clr>
            <a:srgbClr val="F26B43"/>
          </p15:clr>
        </p15:guide>
        <p15:guide id="7" orient="horz" pos="3906">
          <p15:clr>
            <a:srgbClr val="F26B43"/>
          </p15:clr>
        </p15:guide>
        <p15:guide id="8" orient="horz" pos="4156">
          <p15:clr>
            <a:srgbClr val="F26B43"/>
          </p15:clr>
        </p15:guide>
        <p15:guide id="9" pos="306">
          <p15:clr>
            <a:srgbClr val="A4A3A4"/>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Visual in bg">
    <p:bg>
      <p:bgPr>
        <a:solidFill>
          <a:schemeClr val="bg1"/>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879B5BB5-83E6-BC43-A9FC-24156234EBE9}"/>
              </a:ext>
            </a:extLst>
          </p:cNvPr>
          <p:cNvSpPr>
            <a:spLocks noGrp="1"/>
          </p:cNvSpPr>
          <p:nvPr>
            <p:ph type="pic" sz="quarter" idx="17" hasCustomPrompt="1"/>
          </p:nvPr>
        </p:nvSpPr>
        <p:spPr>
          <a:xfrm>
            <a:off x="0" y="0"/>
            <a:ext cx="12192000" cy="6858000"/>
          </a:xfrm>
        </p:spPr>
        <p:txBody>
          <a:bodyPr/>
          <a:lstStyle/>
          <a:p>
            <a:r>
              <a:rPr lang="en-US"/>
              <a:t> </a:t>
            </a:r>
          </a:p>
        </p:txBody>
      </p:sp>
      <p:sp>
        <p:nvSpPr>
          <p:cNvPr id="11" name="Rectangle 10">
            <a:extLst>
              <a:ext uri="{FF2B5EF4-FFF2-40B4-BE49-F238E27FC236}">
                <a16:creationId xmlns:a16="http://schemas.microsoft.com/office/drawing/2014/main" id="{2809EBE8-0C7E-4ABF-B776-8E09915DB959}"/>
              </a:ext>
            </a:extLst>
          </p:cNvPr>
          <p:cNvSpPr/>
          <p:nvPr userDrawn="1"/>
        </p:nvSpPr>
        <p:spPr>
          <a:xfrm>
            <a:off x="1931" y="2101"/>
            <a:ext cx="10097918" cy="6852677"/>
          </a:xfrm>
          <a:prstGeom prst="rect">
            <a:avLst/>
          </a:prstGeom>
          <a:gradFill flip="none" rotWithShape="1">
            <a:gsLst>
              <a:gs pos="0">
                <a:schemeClr val="tx1">
                  <a:alpha val="60000"/>
                </a:schemeClr>
              </a:gs>
              <a:gs pos="50000">
                <a:srgbClr val="000000">
                  <a:alpha val="0"/>
                </a:srgbClr>
              </a:gs>
              <a:gs pos="100000">
                <a:schemeClr val="tx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Forme libre : forme 12">
            <a:extLst>
              <a:ext uri="{FF2B5EF4-FFF2-40B4-BE49-F238E27FC236}">
                <a16:creationId xmlns:a16="http://schemas.microsoft.com/office/drawing/2014/main" id="{63F05E0D-3D04-4017-9808-762862E50409}"/>
              </a:ext>
            </a:extLst>
          </p:cNvPr>
          <p:cNvSpPr/>
          <p:nvPr userDrawn="1"/>
        </p:nvSpPr>
        <p:spPr>
          <a:xfrm rot="18932423">
            <a:off x="-954765" y="1427043"/>
            <a:ext cx="5372804" cy="530454"/>
          </a:xfrm>
          <a:custGeom>
            <a:avLst/>
            <a:gdLst>
              <a:gd name="connsiteX0" fmla="*/ 4832249 w 5372804"/>
              <a:gd name="connsiteY0" fmla="*/ 0 h 530454"/>
              <a:gd name="connsiteX1" fmla="*/ 5372804 w 5372804"/>
              <a:gd name="connsiteY1" fmla="*/ 530454 h 530454"/>
              <a:gd name="connsiteX2" fmla="*/ 0 w 5372804"/>
              <a:gd name="connsiteY2" fmla="*/ 530454 h 530454"/>
              <a:gd name="connsiteX3" fmla="*/ 520541 w 5372804"/>
              <a:gd name="connsiteY3" fmla="*/ 0 h 530454"/>
            </a:gdLst>
            <a:ahLst/>
            <a:cxnLst>
              <a:cxn ang="0">
                <a:pos x="connsiteX0" y="connsiteY0"/>
              </a:cxn>
              <a:cxn ang="0">
                <a:pos x="connsiteX1" y="connsiteY1"/>
              </a:cxn>
              <a:cxn ang="0">
                <a:pos x="connsiteX2" y="connsiteY2"/>
              </a:cxn>
              <a:cxn ang="0">
                <a:pos x="connsiteX3" y="connsiteY3"/>
              </a:cxn>
            </a:cxnLst>
            <a:rect l="l" t="t" r="r" b="b"/>
            <a:pathLst>
              <a:path w="5372804" h="530454">
                <a:moveTo>
                  <a:pt x="4832249" y="0"/>
                </a:moveTo>
                <a:lnTo>
                  <a:pt x="5372804" y="530454"/>
                </a:lnTo>
                <a:lnTo>
                  <a:pt x="0" y="530454"/>
                </a:lnTo>
                <a:lnTo>
                  <a:pt x="520541"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4" name="Forme libre : forme 13">
            <a:extLst>
              <a:ext uri="{FF2B5EF4-FFF2-40B4-BE49-F238E27FC236}">
                <a16:creationId xmlns:a16="http://schemas.microsoft.com/office/drawing/2014/main" id="{FD65DF1D-0D1A-471B-8283-644A0E829D66}"/>
              </a:ext>
            </a:extLst>
          </p:cNvPr>
          <p:cNvSpPr/>
          <p:nvPr userDrawn="1"/>
        </p:nvSpPr>
        <p:spPr>
          <a:xfrm rot="18932423">
            <a:off x="-735098" y="889565"/>
            <a:ext cx="3838044" cy="530454"/>
          </a:xfrm>
          <a:custGeom>
            <a:avLst/>
            <a:gdLst>
              <a:gd name="connsiteX0" fmla="*/ 3297489 w 3838044"/>
              <a:gd name="connsiteY0" fmla="*/ 0 h 530454"/>
              <a:gd name="connsiteX1" fmla="*/ 3838044 w 3838044"/>
              <a:gd name="connsiteY1" fmla="*/ 530454 h 530454"/>
              <a:gd name="connsiteX2" fmla="*/ 0 w 3838044"/>
              <a:gd name="connsiteY2" fmla="*/ 530454 h 530454"/>
              <a:gd name="connsiteX3" fmla="*/ 520541 w 3838044"/>
              <a:gd name="connsiteY3" fmla="*/ 0 h 530454"/>
            </a:gdLst>
            <a:ahLst/>
            <a:cxnLst>
              <a:cxn ang="0">
                <a:pos x="connsiteX0" y="connsiteY0"/>
              </a:cxn>
              <a:cxn ang="0">
                <a:pos x="connsiteX1" y="connsiteY1"/>
              </a:cxn>
              <a:cxn ang="0">
                <a:pos x="connsiteX2" y="connsiteY2"/>
              </a:cxn>
              <a:cxn ang="0">
                <a:pos x="connsiteX3" y="connsiteY3"/>
              </a:cxn>
            </a:cxnLst>
            <a:rect l="l" t="t" r="r" b="b"/>
            <a:pathLst>
              <a:path w="3838044" h="530454">
                <a:moveTo>
                  <a:pt x="3297489" y="0"/>
                </a:moveTo>
                <a:lnTo>
                  <a:pt x="3838044" y="530454"/>
                </a:lnTo>
                <a:lnTo>
                  <a:pt x="0" y="530454"/>
                </a:lnTo>
                <a:lnTo>
                  <a:pt x="520541"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9" name="Graphique 8">
            <a:extLst>
              <a:ext uri="{FF2B5EF4-FFF2-40B4-BE49-F238E27FC236}">
                <a16:creationId xmlns:a16="http://schemas.microsoft.com/office/drawing/2014/main" id="{9100C5BC-6649-4E2E-96BD-44970D568142}"/>
              </a:ext>
            </a:extLst>
          </p:cNvPr>
          <p:cNvPicPr>
            <a:picLocks noChangeAspect="1"/>
          </p:cNvPicPr>
          <p:nvPr userDrawn="1"/>
        </p:nvPicPr>
        <p:blipFill>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255164" y="6135730"/>
            <a:ext cx="549900" cy="495918"/>
          </a:xfrm>
          <a:prstGeom prst="rect">
            <a:avLst/>
          </a:prstGeom>
        </p:spPr>
      </p:pic>
      <p:sp>
        <p:nvSpPr>
          <p:cNvPr id="2" name="Titre 1">
            <a:extLst>
              <a:ext uri="{FF2B5EF4-FFF2-40B4-BE49-F238E27FC236}">
                <a16:creationId xmlns:a16="http://schemas.microsoft.com/office/drawing/2014/main" id="{71EBE62A-2FB9-4BC1-A95C-65BB443F901A}"/>
              </a:ext>
            </a:extLst>
          </p:cNvPr>
          <p:cNvSpPr>
            <a:spLocks noGrp="1"/>
          </p:cNvSpPr>
          <p:nvPr>
            <p:ph type="title"/>
          </p:nvPr>
        </p:nvSpPr>
        <p:spPr>
          <a:xfrm>
            <a:off x="404786" y="382815"/>
            <a:ext cx="3270067" cy="5565999"/>
          </a:xfrm>
        </p:spPr>
        <p:txBody>
          <a:bodyPr/>
          <a:lstStyle>
            <a:lvl1pPr>
              <a:defRPr>
                <a:solidFill>
                  <a:schemeClr val="bg1"/>
                </a:solidFill>
              </a:defRPr>
            </a:lvl1pPr>
          </a:lstStyle>
          <a:p>
            <a:r>
              <a:rPr lang="en-GB" err="1"/>
              <a:t>Modifiez</a:t>
            </a:r>
            <a:r>
              <a:rPr lang="en-GB"/>
              <a:t> le style du titre</a:t>
            </a:r>
          </a:p>
        </p:txBody>
      </p:sp>
      <p:sp>
        <p:nvSpPr>
          <p:cNvPr id="15" name="Espace réservé du numéro de diapositive 5">
            <a:extLst>
              <a:ext uri="{FF2B5EF4-FFF2-40B4-BE49-F238E27FC236}">
                <a16:creationId xmlns:a16="http://schemas.microsoft.com/office/drawing/2014/main" id="{BE7A4256-588F-EE48-844A-E24146A8F57B}"/>
              </a:ext>
            </a:extLst>
          </p:cNvPr>
          <p:cNvSpPr>
            <a:spLocks noGrp="1"/>
          </p:cNvSpPr>
          <p:nvPr>
            <p:ph type="sldNum" sz="quarter" idx="4"/>
          </p:nvPr>
        </p:nvSpPr>
        <p:spPr>
          <a:xfrm>
            <a:off x="382932" y="6219234"/>
            <a:ext cx="360037" cy="365125"/>
          </a:xfrm>
          <a:prstGeom prst="rect">
            <a:avLst/>
          </a:prstGeom>
        </p:spPr>
        <p:txBody>
          <a:bodyPr vert="horz" lIns="0" tIns="45720" rIns="0" bIns="45720" rtlCol="0" anchor="ctr"/>
          <a:lstStyle>
            <a:lvl1pPr algn="r">
              <a:defRPr sz="900" b="1">
                <a:solidFill>
                  <a:schemeClr val="bg1"/>
                </a:solidFill>
                <a:latin typeface="+mj-lt"/>
              </a:defRPr>
            </a:lvl1pPr>
          </a:lstStyle>
          <a:p>
            <a:fld id="{D61AABEC-672F-4B68-B914-690DA978312C}" type="slidenum">
              <a:rPr lang="en-GB" smtClean="0"/>
              <a:pPr/>
              <a:t>‹#›</a:t>
            </a:fld>
            <a:r>
              <a:rPr lang="en-GB"/>
              <a:t> ‒ </a:t>
            </a:r>
          </a:p>
        </p:txBody>
      </p:sp>
      <p:sp>
        <p:nvSpPr>
          <p:cNvPr id="16" name="Espace réservé du pied de page 4">
            <a:extLst>
              <a:ext uri="{FF2B5EF4-FFF2-40B4-BE49-F238E27FC236}">
                <a16:creationId xmlns:a16="http://schemas.microsoft.com/office/drawing/2014/main" id="{008ABB8B-888B-9A49-92CA-841BFE15481E}"/>
              </a:ext>
            </a:extLst>
          </p:cNvPr>
          <p:cNvSpPr txBox="1">
            <a:spLocks/>
          </p:cNvSpPr>
          <p:nvPr userDrawn="1"/>
        </p:nvSpPr>
        <p:spPr>
          <a:xfrm>
            <a:off x="815317" y="6219234"/>
            <a:ext cx="10447709"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solidFill>
                  <a:schemeClr val="bg1"/>
                </a:solidFill>
              </a:rPr>
              <a:t>© Ipsos</a:t>
            </a:r>
          </a:p>
        </p:txBody>
      </p:sp>
    </p:spTree>
    <p:extLst>
      <p:ext uri="{BB962C8B-B14F-4D97-AF65-F5344CB8AC3E}">
        <p14:creationId xmlns:p14="http://schemas.microsoft.com/office/powerpoint/2010/main" val="1000833326"/>
      </p:ext>
    </p:extLst>
  </p:cSld>
  <p:clrMapOvr>
    <a:masterClrMapping/>
  </p:clrMapOvr>
  <p:extLst>
    <p:ext uri="{DCECCB84-F9BA-43D5-87BE-67443E8EF086}">
      <p15:sldGuideLst xmlns:p15="http://schemas.microsoft.com/office/powerpoint/2012/main">
        <p15:guide id="1" pos="288">
          <p15:clr>
            <a:srgbClr val="F26B43"/>
          </p15:clr>
        </p15:guide>
        <p15:guide id="2" pos="360">
          <p15:clr>
            <a:srgbClr val="A4A3A4"/>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1_Visual in bg">
    <p:bg>
      <p:bgPr>
        <a:solidFill>
          <a:schemeClr val="bg1"/>
        </a:solidFill>
        <a:effectLst/>
      </p:bgPr>
    </p:bg>
    <p:spTree>
      <p:nvGrpSpPr>
        <p:cNvPr id="1" name=""/>
        <p:cNvGrpSpPr/>
        <p:nvPr/>
      </p:nvGrpSpPr>
      <p:grpSpPr>
        <a:xfrm>
          <a:off x="0" y="0"/>
          <a:ext cx="0" cy="0"/>
          <a:chOff x="0" y="0"/>
          <a:chExt cx="0" cy="0"/>
        </a:xfrm>
      </p:grpSpPr>
      <p:sp>
        <p:nvSpPr>
          <p:cNvPr id="10" name="Picture Placeholder 3">
            <a:extLst>
              <a:ext uri="{FF2B5EF4-FFF2-40B4-BE49-F238E27FC236}">
                <a16:creationId xmlns:a16="http://schemas.microsoft.com/office/drawing/2014/main" id="{7F3BA85B-0F08-C64D-9D3D-CCB6BCE419BB}"/>
              </a:ext>
            </a:extLst>
          </p:cNvPr>
          <p:cNvSpPr>
            <a:spLocks noGrp="1"/>
          </p:cNvSpPr>
          <p:nvPr>
            <p:ph type="pic" sz="quarter" idx="13" hasCustomPrompt="1"/>
          </p:nvPr>
        </p:nvSpPr>
        <p:spPr>
          <a:xfrm>
            <a:off x="0" y="0"/>
            <a:ext cx="12191999" cy="2759610"/>
          </a:xfrm>
          <a:pattFill prst="wdUpDiag">
            <a:fgClr>
              <a:schemeClr val="bg1">
                <a:lumMod val="75000"/>
              </a:schemeClr>
            </a:fgClr>
            <a:bgClr>
              <a:schemeClr val="bg1">
                <a:lumMod val="85000"/>
              </a:schemeClr>
            </a:bgClr>
          </a:pattFill>
        </p:spPr>
        <p:txBody>
          <a:bodyPr/>
          <a:lstStyle/>
          <a:p>
            <a:r>
              <a:rPr lang="en-US"/>
              <a:t> </a:t>
            </a:r>
          </a:p>
        </p:txBody>
      </p:sp>
      <p:sp>
        <p:nvSpPr>
          <p:cNvPr id="11" name="Rectangle 10">
            <a:extLst>
              <a:ext uri="{FF2B5EF4-FFF2-40B4-BE49-F238E27FC236}">
                <a16:creationId xmlns:a16="http://schemas.microsoft.com/office/drawing/2014/main" id="{2809EBE8-0C7E-4ABF-B776-8E09915DB959}"/>
              </a:ext>
            </a:extLst>
          </p:cNvPr>
          <p:cNvSpPr/>
          <p:nvPr userDrawn="1"/>
        </p:nvSpPr>
        <p:spPr>
          <a:xfrm>
            <a:off x="1931" y="2101"/>
            <a:ext cx="10097918" cy="2769595"/>
          </a:xfrm>
          <a:prstGeom prst="rect">
            <a:avLst/>
          </a:prstGeom>
          <a:gradFill flip="none" rotWithShape="1">
            <a:gsLst>
              <a:gs pos="0">
                <a:schemeClr val="tx1">
                  <a:alpha val="60000"/>
                </a:schemeClr>
              </a:gs>
              <a:gs pos="50000">
                <a:srgbClr val="000000">
                  <a:alpha val="0"/>
                </a:srgbClr>
              </a:gs>
              <a:gs pos="100000">
                <a:schemeClr val="tx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Forme libre : forme 12">
            <a:extLst>
              <a:ext uri="{FF2B5EF4-FFF2-40B4-BE49-F238E27FC236}">
                <a16:creationId xmlns:a16="http://schemas.microsoft.com/office/drawing/2014/main" id="{63F05E0D-3D04-4017-9808-762862E50409}"/>
              </a:ext>
            </a:extLst>
          </p:cNvPr>
          <p:cNvSpPr/>
          <p:nvPr userDrawn="1"/>
        </p:nvSpPr>
        <p:spPr>
          <a:xfrm rot="18932423">
            <a:off x="-954765" y="1427043"/>
            <a:ext cx="5372804" cy="530454"/>
          </a:xfrm>
          <a:custGeom>
            <a:avLst/>
            <a:gdLst>
              <a:gd name="connsiteX0" fmla="*/ 4832249 w 5372804"/>
              <a:gd name="connsiteY0" fmla="*/ 0 h 530454"/>
              <a:gd name="connsiteX1" fmla="*/ 5372804 w 5372804"/>
              <a:gd name="connsiteY1" fmla="*/ 530454 h 530454"/>
              <a:gd name="connsiteX2" fmla="*/ 0 w 5372804"/>
              <a:gd name="connsiteY2" fmla="*/ 530454 h 530454"/>
              <a:gd name="connsiteX3" fmla="*/ 520541 w 5372804"/>
              <a:gd name="connsiteY3" fmla="*/ 0 h 530454"/>
            </a:gdLst>
            <a:ahLst/>
            <a:cxnLst>
              <a:cxn ang="0">
                <a:pos x="connsiteX0" y="connsiteY0"/>
              </a:cxn>
              <a:cxn ang="0">
                <a:pos x="connsiteX1" y="connsiteY1"/>
              </a:cxn>
              <a:cxn ang="0">
                <a:pos x="connsiteX2" y="connsiteY2"/>
              </a:cxn>
              <a:cxn ang="0">
                <a:pos x="connsiteX3" y="connsiteY3"/>
              </a:cxn>
            </a:cxnLst>
            <a:rect l="l" t="t" r="r" b="b"/>
            <a:pathLst>
              <a:path w="5372804" h="530454">
                <a:moveTo>
                  <a:pt x="4832249" y="0"/>
                </a:moveTo>
                <a:lnTo>
                  <a:pt x="5372804" y="530454"/>
                </a:lnTo>
                <a:lnTo>
                  <a:pt x="0" y="530454"/>
                </a:lnTo>
                <a:lnTo>
                  <a:pt x="520541"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4" name="Forme libre : forme 13">
            <a:extLst>
              <a:ext uri="{FF2B5EF4-FFF2-40B4-BE49-F238E27FC236}">
                <a16:creationId xmlns:a16="http://schemas.microsoft.com/office/drawing/2014/main" id="{FD65DF1D-0D1A-471B-8283-644A0E829D66}"/>
              </a:ext>
            </a:extLst>
          </p:cNvPr>
          <p:cNvSpPr/>
          <p:nvPr userDrawn="1"/>
        </p:nvSpPr>
        <p:spPr>
          <a:xfrm rot="18932423">
            <a:off x="-735098" y="889565"/>
            <a:ext cx="3838044" cy="530454"/>
          </a:xfrm>
          <a:custGeom>
            <a:avLst/>
            <a:gdLst>
              <a:gd name="connsiteX0" fmla="*/ 3297489 w 3838044"/>
              <a:gd name="connsiteY0" fmla="*/ 0 h 530454"/>
              <a:gd name="connsiteX1" fmla="*/ 3838044 w 3838044"/>
              <a:gd name="connsiteY1" fmla="*/ 530454 h 530454"/>
              <a:gd name="connsiteX2" fmla="*/ 0 w 3838044"/>
              <a:gd name="connsiteY2" fmla="*/ 530454 h 530454"/>
              <a:gd name="connsiteX3" fmla="*/ 520541 w 3838044"/>
              <a:gd name="connsiteY3" fmla="*/ 0 h 530454"/>
            </a:gdLst>
            <a:ahLst/>
            <a:cxnLst>
              <a:cxn ang="0">
                <a:pos x="connsiteX0" y="connsiteY0"/>
              </a:cxn>
              <a:cxn ang="0">
                <a:pos x="connsiteX1" y="connsiteY1"/>
              </a:cxn>
              <a:cxn ang="0">
                <a:pos x="connsiteX2" y="connsiteY2"/>
              </a:cxn>
              <a:cxn ang="0">
                <a:pos x="connsiteX3" y="connsiteY3"/>
              </a:cxn>
            </a:cxnLst>
            <a:rect l="l" t="t" r="r" b="b"/>
            <a:pathLst>
              <a:path w="3838044" h="530454">
                <a:moveTo>
                  <a:pt x="3297489" y="0"/>
                </a:moveTo>
                <a:lnTo>
                  <a:pt x="3838044" y="530454"/>
                </a:lnTo>
                <a:lnTo>
                  <a:pt x="0" y="530454"/>
                </a:lnTo>
                <a:lnTo>
                  <a:pt x="520541"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9" name="Espace réservé du pied de page 4">
            <a:extLst>
              <a:ext uri="{FF2B5EF4-FFF2-40B4-BE49-F238E27FC236}">
                <a16:creationId xmlns:a16="http://schemas.microsoft.com/office/drawing/2014/main" id="{AFF70279-0DDE-431F-B017-D266E6BD6D7F}"/>
              </a:ext>
            </a:extLst>
          </p:cNvPr>
          <p:cNvSpPr txBox="1">
            <a:spLocks/>
          </p:cNvSpPr>
          <p:nvPr userDrawn="1"/>
        </p:nvSpPr>
        <p:spPr>
          <a:xfrm>
            <a:off x="1010057" y="6219234"/>
            <a:ext cx="10447709"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solidFill>
                  <a:schemeClr val="bg1"/>
                </a:solidFill>
              </a:rPr>
              <a:t>© Ipsos </a:t>
            </a:r>
          </a:p>
        </p:txBody>
      </p:sp>
      <p:pic>
        <p:nvPicPr>
          <p:cNvPr id="9" name="Graphique 8">
            <a:extLst>
              <a:ext uri="{FF2B5EF4-FFF2-40B4-BE49-F238E27FC236}">
                <a16:creationId xmlns:a16="http://schemas.microsoft.com/office/drawing/2014/main" id="{9100C5BC-6649-4E2E-96BD-44970D568142}"/>
              </a:ext>
            </a:extLst>
          </p:cNvPr>
          <p:cNvPicPr>
            <a:picLocks noChangeAspect="1"/>
          </p:cNvPicPr>
          <p:nvPr userDrawn="1"/>
        </p:nvPicPr>
        <p:blipFill>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255164" y="6135730"/>
            <a:ext cx="549900" cy="495918"/>
          </a:xfrm>
          <a:prstGeom prst="rect">
            <a:avLst/>
          </a:prstGeom>
        </p:spPr>
      </p:pic>
      <p:sp>
        <p:nvSpPr>
          <p:cNvPr id="2" name="Titre 1">
            <a:extLst>
              <a:ext uri="{FF2B5EF4-FFF2-40B4-BE49-F238E27FC236}">
                <a16:creationId xmlns:a16="http://schemas.microsoft.com/office/drawing/2014/main" id="{71EBE62A-2FB9-4BC1-A95C-65BB443F901A}"/>
              </a:ext>
            </a:extLst>
          </p:cNvPr>
          <p:cNvSpPr>
            <a:spLocks noGrp="1"/>
          </p:cNvSpPr>
          <p:nvPr>
            <p:ph type="title"/>
          </p:nvPr>
        </p:nvSpPr>
        <p:spPr>
          <a:xfrm>
            <a:off x="404786" y="382815"/>
            <a:ext cx="3270067" cy="1911811"/>
          </a:xfrm>
        </p:spPr>
        <p:txBody>
          <a:bodyPr/>
          <a:lstStyle>
            <a:lvl1pPr>
              <a:defRPr>
                <a:solidFill>
                  <a:schemeClr val="bg1"/>
                </a:solidFill>
              </a:defRPr>
            </a:lvl1pPr>
          </a:lstStyle>
          <a:p>
            <a:r>
              <a:rPr lang="en-GB" err="1"/>
              <a:t>Modifiez</a:t>
            </a:r>
            <a:r>
              <a:rPr lang="en-GB"/>
              <a:t> le style du titre</a:t>
            </a:r>
          </a:p>
        </p:txBody>
      </p:sp>
      <p:sp>
        <p:nvSpPr>
          <p:cNvPr id="17" name="Espace réservé du numéro de diapositive 5">
            <a:extLst>
              <a:ext uri="{FF2B5EF4-FFF2-40B4-BE49-F238E27FC236}">
                <a16:creationId xmlns:a16="http://schemas.microsoft.com/office/drawing/2014/main" id="{B13EB077-C60E-B143-951B-95D19917F032}"/>
              </a:ext>
            </a:extLst>
          </p:cNvPr>
          <p:cNvSpPr>
            <a:spLocks noGrp="1"/>
          </p:cNvSpPr>
          <p:nvPr>
            <p:ph type="sldNum" sz="quarter" idx="4"/>
          </p:nvPr>
        </p:nvSpPr>
        <p:spPr>
          <a:xfrm>
            <a:off x="382932" y="6219234"/>
            <a:ext cx="360037" cy="365125"/>
          </a:xfrm>
          <a:prstGeom prst="rect">
            <a:avLst/>
          </a:prstGeom>
        </p:spPr>
        <p:txBody>
          <a:bodyPr vert="horz" lIns="0" tIns="45720" rIns="0" bIns="45720" rtlCol="0" anchor="ctr"/>
          <a:lstStyle>
            <a:lvl1pPr algn="r">
              <a:defRPr sz="900" b="1">
                <a:solidFill>
                  <a:schemeClr val="bg2">
                    <a:lumMod val="75000"/>
                  </a:schemeClr>
                </a:solidFill>
                <a:latin typeface="+mj-lt"/>
              </a:defRPr>
            </a:lvl1pPr>
          </a:lstStyle>
          <a:p>
            <a:fld id="{D61AABEC-672F-4B68-B914-690DA978312C}" type="slidenum">
              <a:rPr lang="en-GB" smtClean="0"/>
              <a:pPr/>
              <a:t>‹#›</a:t>
            </a:fld>
            <a:r>
              <a:rPr lang="en-GB"/>
              <a:t> ‒ </a:t>
            </a:r>
          </a:p>
        </p:txBody>
      </p:sp>
      <p:sp>
        <p:nvSpPr>
          <p:cNvPr id="20" name="Espace réservé du pied de page 4">
            <a:extLst>
              <a:ext uri="{FF2B5EF4-FFF2-40B4-BE49-F238E27FC236}">
                <a16:creationId xmlns:a16="http://schemas.microsoft.com/office/drawing/2014/main" id="{00C72748-D029-404C-B583-782D11F7D38E}"/>
              </a:ext>
            </a:extLst>
          </p:cNvPr>
          <p:cNvSpPr txBox="1">
            <a:spLocks/>
          </p:cNvSpPr>
          <p:nvPr userDrawn="1"/>
        </p:nvSpPr>
        <p:spPr>
          <a:xfrm>
            <a:off x="815317" y="6219234"/>
            <a:ext cx="10447709"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t>© Ipsos</a:t>
            </a:r>
          </a:p>
        </p:txBody>
      </p:sp>
    </p:spTree>
    <p:extLst>
      <p:ext uri="{BB962C8B-B14F-4D97-AF65-F5344CB8AC3E}">
        <p14:creationId xmlns:p14="http://schemas.microsoft.com/office/powerpoint/2010/main" val="2730157721"/>
      </p:ext>
    </p:extLst>
  </p:cSld>
  <p:clrMapOvr>
    <a:masterClrMapping/>
  </p:clrMapOvr>
  <p:extLst>
    <p:ext uri="{DCECCB84-F9BA-43D5-87BE-67443E8EF086}">
      <p15:sldGuideLst xmlns:p15="http://schemas.microsoft.com/office/powerpoint/2012/main">
        <p15:guide id="1" pos="288">
          <p15:clr>
            <a:srgbClr val="F26B43"/>
          </p15:clr>
        </p15:guide>
        <p15:guide id="2" pos="360">
          <p15:clr>
            <a:srgbClr val="A4A3A4"/>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dark blue, 0 column">
    <p:bg>
      <p:bgPr>
        <a:gradFill>
          <a:gsLst>
            <a:gs pos="0">
              <a:schemeClr val="accent1"/>
            </a:gs>
            <a:gs pos="100000">
              <a:schemeClr val="accent6">
                <a:lumMod val="10000"/>
              </a:schemeClr>
            </a:gs>
          </a:gsLst>
          <a:lin ang="2700000" scaled="0"/>
        </a:gradFill>
        <a:effectLst/>
      </p:bgPr>
    </p:bg>
    <p:spTree>
      <p:nvGrpSpPr>
        <p:cNvPr id="1" name=""/>
        <p:cNvGrpSpPr/>
        <p:nvPr/>
      </p:nvGrpSpPr>
      <p:grpSpPr>
        <a:xfrm>
          <a:off x="0" y="0"/>
          <a:ext cx="0" cy="0"/>
          <a:chOff x="0" y="0"/>
          <a:chExt cx="0" cy="0"/>
        </a:xfrm>
      </p:grpSpPr>
      <p:graphicFrame>
        <p:nvGraphicFramePr>
          <p:cNvPr id="4" name="Objet 3" hidden="1">
            <a:extLst>
              <a:ext uri="{FF2B5EF4-FFF2-40B4-BE49-F238E27FC236}">
                <a16:creationId xmlns:a16="http://schemas.microsoft.com/office/drawing/2014/main" id="{5CF9A8CD-44E6-43DE-97D8-919ABD05CE10}"/>
              </a:ext>
            </a:extLst>
          </p:cNvPr>
          <p:cNvGraphicFramePr>
            <a:graphicFrameLocks noChangeAspect="1"/>
          </p:cNvGraphicFramePr>
          <p:nvPr userDrawn="1">
            <p:custDataLst>
              <p:tags r:id="rId1"/>
            </p:custDataLst>
            <p:extLst>
              <p:ext uri="{D42A27DB-BD31-4B8C-83A1-F6EECF244321}">
                <p14:modId xmlns:p14="http://schemas.microsoft.com/office/powerpoint/2010/main" val="69539675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532" imgH="530" progId="TCLayout.ActiveDocument.1">
                  <p:embed/>
                </p:oleObj>
              </mc:Choice>
              <mc:Fallback>
                <p:oleObj name="Diapositive think-cell" r:id="rId4" imgW="532" imgH="530" progId="TCLayout.ActiveDocument.1">
                  <p:embed/>
                  <p:pic>
                    <p:nvPicPr>
                      <p:cNvPr id="4" name="Objet 3" hidden="1">
                        <a:extLst>
                          <a:ext uri="{FF2B5EF4-FFF2-40B4-BE49-F238E27FC236}">
                            <a16:creationId xmlns:a16="http://schemas.microsoft.com/office/drawing/2014/main" id="{5CF9A8CD-44E6-43DE-97D8-919ABD05CE1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7C1DD757-038C-457E-9D36-3DDC777DAD6B}"/>
              </a:ext>
            </a:extLst>
          </p:cNvPr>
          <p:cNvSpPr/>
          <p:nvPr userDrawn="1">
            <p:custDataLst>
              <p:tags r:id="rId2"/>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a:latin typeface="Arial Black" panose="020B0A04020102020204" pitchFamily="34" charset="0"/>
              <a:ea typeface="+mj-ea"/>
              <a:cs typeface="+mj-cs"/>
              <a:sym typeface="Arial Black" panose="020B0A04020102020204" pitchFamily="34" charset="0"/>
            </a:endParaRPr>
          </a:p>
        </p:txBody>
      </p:sp>
      <p:sp>
        <p:nvSpPr>
          <p:cNvPr id="14" name="Text Placeholder 5">
            <a:extLst>
              <a:ext uri="{FF2B5EF4-FFF2-40B4-BE49-F238E27FC236}">
                <a16:creationId xmlns:a16="http://schemas.microsoft.com/office/drawing/2014/main" id="{CC22739F-880B-4A8D-A44A-FA27E469BBD5}"/>
              </a:ext>
            </a:extLst>
          </p:cNvPr>
          <p:cNvSpPr>
            <a:spLocks noGrp="1"/>
          </p:cNvSpPr>
          <p:nvPr>
            <p:ph type="body" sz="quarter" idx="15" hasCustomPrompt="1"/>
          </p:nvPr>
        </p:nvSpPr>
        <p:spPr>
          <a:xfrm>
            <a:off x="404785" y="1368596"/>
            <a:ext cx="11382427" cy="353943"/>
          </a:xfrm>
          <a:noFill/>
        </p:spPr>
        <p:txBody>
          <a:bodyPr wrap="square" lIns="72000" rIns="72000" bIns="0">
            <a:spAutoFit/>
          </a:bodyPr>
          <a:lstStyle>
            <a:lvl1pPr marL="0" indent="0">
              <a:buNone/>
              <a:defRPr sz="2000">
                <a:solidFill>
                  <a:schemeClr val="bg1"/>
                </a:solidFill>
              </a:defRPr>
            </a:lvl1pPr>
          </a:lstStyle>
          <a:p>
            <a:pPr lvl="0"/>
            <a:r>
              <a:rPr lang="en-GB"/>
              <a:t>Subtitle of the slide</a:t>
            </a:r>
          </a:p>
        </p:txBody>
      </p:sp>
      <p:sp>
        <p:nvSpPr>
          <p:cNvPr id="15" name="Espace réservé du numéro de diapositive 2">
            <a:extLst>
              <a:ext uri="{FF2B5EF4-FFF2-40B4-BE49-F238E27FC236}">
                <a16:creationId xmlns:a16="http://schemas.microsoft.com/office/drawing/2014/main" id="{3E5B363C-4834-4022-B3EF-4F0B2F86B47B}"/>
              </a:ext>
            </a:extLst>
          </p:cNvPr>
          <p:cNvSpPr>
            <a:spLocks noGrp="1"/>
          </p:cNvSpPr>
          <p:nvPr>
            <p:ph type="sldNum" sz="quarter" idx="14"/>
          </p:nvPr>
        </p:nvSpPr>
        <p:spPr>
          <a:xfrm>
            <a:off x="382932" y="6219234"/>
            <a:ext cx="360037" cy="365125"/>
          </a:xfrm>
        </p:spPr>
        <p:txBody>
          <a:bodyPr/>
          <a:lstStyle>
            <a:lvl1pPr>
              <a:defRPr>
                <a:solidFill>
                  <a:schemeClr val="bg1"/>
                </a:solidFill>
              </a:defRPr>
            </a:lvl1pPr>
          </a:lstStyle>
          <a:p>
            <a:fld id="{D61AABEC-672F-4B68-B914-690DA978312C}" type="slidenum">
              <a:rPr lang="en-GB" smtClean="0"/>
              <a:pPr/>
              <a:t>‹#›</a:t>
            </a:fld>
            <a:r>
              <a:rPr lang="en-GB"/>
              <a:t> ‒ </a:t>
            </a:r>
          </a:p>
        </p:txBody>
      </p:sp>
      <p:sp>
        <p:nvSpPr>
          <p:cNvPr id="17" name="Espace réservé du pied de page 4">
            <a:extLst>
              <a:ext uri="{FF2B5EF4-FFF2-40B4-BE49-F238E27FC236}">
                <a16:creationId xmlns:a16="http://schemas.microsoft.com/office/drawing/2014/main" id="{536A3F82-5F59-45E4-A8C9-83EAACE14FE8}"/>
              </a:ext>
            </a:extLst>
          </p:cNvPr>
          <p:cNvSpPr txBox="1">
            <a:spLocks/>
          </p:cNvSpPr>
          <p:nvPr userDrawn="1"/>
        </p:nvSpPr>
        <p:spPr>
          <a:xfrm>
            <a:off x="815317" y="6219234"/>
            <a:ext cx="10447709"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solidFill>
                  <a:schemeClr val="bg1"/>
                </a:solidFill>
              </a:rPr>
              <a:t>© Ipsos</a:t>
            </a:r>
          </a:p>
        </p:txBody>
      </p:sp>
      <p:sp>
        <p:nvSpPr>
          <p:cNvPr id="5" name="Titre 4">
            <a:extLst>
              <a:ext uri="{FF2B5EF4-FFF2-40B4-BE49-F238E27FC236}">
                <a16:creationId xmlns:a16="http://schemas.microsoft.com/office/drawing/2014/main" id="{DC39ED46-ACD4-4140-8AE3-6EA8A681DA9A}"/>
              </a:ext>
            </a:extLst>
          </p:cNvPr>
          <p:cNvSpPr>
            <a:spLocks noGrp="1"/>
          </p:cNvSpPr>
          <p:nvPr>
            <p:ph type="title" hasCustomPrompt="1"/>
          </p:nvPr>
        </p:nvSpPr>
        <p:spPr/>
        <p:txBody>
          <a:bodyPr/>
          <a:lstStyle>
            <a:lvl1pPr>
              <a:defRPr>
                <a:solidFill>
                  <a:schemeClr val="bg1"/>
                </a:solidFill>
              </a:defRPr>
            </a:lvl1pPr>
          </a:lstStyle>
          <a:p>
            <a:r>
              <a:rPr lang="fr-FR" err="1"/>
              <a:t>Title</a:t>
            </a:r>
            <a:r>
              <a:rPr lang="fr-FR"/>
              <a:t> of the slide</a:t>
            </a:r>
          </a:p>
        </p:txBody>
      </p:sp>
      <p:sp>
        <p:nvSpPr>
          <p:cNvPr id="3" name="Footer Placeholder 2">
            <a:extLst>
              <a:ext uri="{FF2B5EF4-FFF2-40B4-BE49-F238E27FC236}">
                <a16:creationId xmlns:a16="http://schemas.microsoft.com/office/drawing/2014/main" id="{949D6AF2-1B25-8241-B7EA-93BFBB35131E}"/>
              </a:ext>
            </a:extLst>
          </p:cNvPr>
          <p:cNvSpPr>
            <a:spLocks noGrp="1"/>
          </p:cNvSpPr>
          <p:nvPr>
            <p:ph type="ftr" sz="quarter" idx="16"/>
          </p:nvPr>
        </p:nvSpPr>
        <p:spPr/>
        <p:txBody>
          <a:bodyPr/>
          <a:lstStyle>
            <a:lvl1pPr>
              <a:defRPr>
                <a:solidFill>
                  <a:schemeClr val="bg1"/>
                </a:solidFill>
              </a:defRPr>
            </a:lvl1pPr>
          </a:lstStyle>
          <a:p>
            <a:endParaRPr lang="en-US"/>
          </a:p>
        </p:txBody>
      </p:sp>
    </p:spTree>
    <p:extLst>
      <p:ext uri="{BB962C8B-B14F-4D97-AF65-F5344CB8AC3E}">
        <p14:creationId xmlns:p14="http://schemas.microsoft.com/office/powerpoint/2010/main" val="746130063"/>
      </p:ext>
    </p:extLst>
  </p:cSld>
  <p:clrMapOvr>
    <a:masterClrMapping/>
  </p:clrMapOvr>
  <p:extLst>
    <p:ext uri="{DCECCB84-F9BA-43D5-87BE-67443E8EF086}">
      <p15:sldGuideLst xmlns:p15="http://schemas.microsoft.com/office/powerpoint/2012/main">
        <p15:guide id="1" pos="248">
          <p15:clr>
            <a:srgbClr val="F26B43"/>
          </p15:clr>
        </p15:guide>
        <p15:guide id="2" pos="7428">
          <p15:clr>
            <a:srgbClr val="F26B43"/>
          </p15:clr>
        </p15:guide>
        <p15:guide id="3" orient="horz" pos="232" userDrawn="1">
          <p15:clr>
            <a:srgbClr val="F26B43"/>
          </p15:clr>
        </p15:guide>
        <p15:guide id="5" orient="horz" pos="1136">
          <p15:clr>
            <a:srgbClr val="F26B43"/>
          </p15:clr>
        </p15:guide>
        <p15:guide id="6" orient="horz" pos="3584">
          <p15:clr>
            <a:srgbClr val="F26B43"/>
          </p15:clr>
        </p15:guide>
        <p15:guide id="7" orient="horz" pos="3906" userDrawn="1">
          <p15:clr>
            <a:srgbClr val="F26B43"/>
          </p15:clr>
        </p15:guide>
        <p15:guide id="8" orient="horz" pos="4156" userDrawn="1">
          <p15:clr>
            <a:srgbClr val="F26B43"/>
          </p15:clr>
        </p15:guide>
        <p15:guide id="9" pos="306" userDrawn="1">
          <p15:clr>
            <a:srgbClr val="A4A3A4"/>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dark blue, 1 column">
    <p:bg>
      <p:bgPr>
        <a:gradFill>
          <a:gsLst>
            <a:gs pos="0">
              <a:schemeClr val="accent1"/>
            </a:gs>
            <a:gs pos="100000">
              <a:schemeClr val="accent6">
                <a:lumMod val="10000"/>
              </a:schemeClr>
            </a:gs>
          </a:gsLst>
          <a:lin ang="2700000" scaled="0"/>
        </a:gradFill>
        <a:effectLst/>
      </p:bgPr>
    </p:bg>
    <p:spTree>
      <p:nvGrpSpPr>
        <p:cNvPr id="1" name=""/>
        <p:cNvGrpSpPr/>
        <p:nvPr/>
      </p:nvGrpSpPr>
      <p:grpSpPr>
        <a:xfrm>
          <a:off x="0" y="0"/>
          <a:ext cx="0" cy="0"/>
          <a:chOff x="0" y="0"/>
          <a:chExt cx="0" cy="0"/>
        </a:xfrm>
      </p:grpSpPr>
      <p:graphicFrame>
        <p:nvGraphicFramePr>
          <p:cNvPr id="4" name="Objet 3" hidden="1">
            <a:extLst>
              <a:ext uri="{FF2B5EF4-FFF2-40B4-BE49-F238E27FC236}">
                <a16:creationId xmlns:a16="http://schemas.microsoft.com/office/drawing/2014/main" id="{5CF9A8CD-44E6-43DE-97D8-919ABD05CE10}"/>
              </a:ext>
            </a:extLst>
          </p:cNvPr>
          <p:cNvGraphicFramePr>
            <a:graphicFrameLocks noChangeAspect="1"/>
          </p:cNvGraphicFramePr>
          <p:nvPr userDrawn="1">
            <p:custDataLst>
              <p:tags r:id="rId1"/>
            </p:custDataLst>
            <p:extLst>
              <p:ext uri="{D42A27DB-BD31-4B8C-83A1-F6EECF244321}">
                <p14:modId xmlns:p14="http://schemas.microsoft.com/office/powerpoint/2010/main" val="127749267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532" imgH="530" progId="TCLayout.ActiveDocument.1">
                  <p:embed/>
                </p:oleObj>
              </mc:Choice>
              <mc:Fallback>
                <p:oleObj name="Diapositive think-cell" r:id="rId4" imgW="532" imgH="530" progId="TCLayout.ActiveDocument.1">
                  <p:embed/>
                  <p:pic>
                    <p:nvPicPr>
                      <p:cNvPr id="4" name="Objet 3" hidden="1">
                        <a:extLst>
                          <a:ext uri="{FF2B5EF4-FFF2-40B4-BE49-F238E27FC236}">
                            <a16:creationId xmlns:a16="http://schemas.microsoft.com/office/drawing/2014/main" id="{5CF9A8CD-44E6-43DE-97D8-919ABD05CE1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7C1DD757-038C-457E-9D36-3DDC777DAD6B}"/>
              </a:ext>
            </a:extLst>
          </p:cNvPr>
          <p:cNvSpPr/>
          <p:nvPr userDrawn="1">
            <p:custDataLst>
              <p:tags r:id="rId2"/>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a:latin typeface="Arial Black" panose="020B0A04020102020204" pitchFamily="34" charset="0"/>
              <a:ea typeface="+mj-ea"/>
              <a:cs typeface="+mj-cs"/>
              <a:sym typeface="Arial Black" panose="020B0A04020102020204" pitchFamily="34" charset="0"/>
            </a:endParaRPr>
          </a:p>
        </p:txBody>
      </p:sp>
      <p:sp>
        <p:nvSpPr>
          <p:cNvPr id="3" name="Espace réservé du contenu 2">
            <a:extLst>
              <a:ext uri="{FF2B5EF4-FFF2-40B4-BE49-F238E27FC236}">
                <a16:creationId xmlns:a16="http://schemas.microsoft.com/office/drawing/2014/main" id="{1703231E-4063-4D72-A4F3-5BF19050C303}"/>
              </a:ext>
            </a:extLst>
          </p:cNvPr>
          <p:cNvSpPr>
            <a:spLocks noGrp="1"/>
          </p:cNvSpPr>
          <p:nvPr>
            <p:ph idx="1" hasCustomPrompt="1"/>
          </p:nvPr>
        </p:nvSpPr>
        <p:spPr/>
        <p:txBody>
          <a:bodyPr/>
          <a:lstStyle>
            <a:lvl1pPr>
              <a:defRPr>
                <a:solidFill>
                  <a:schemeClr val="bg1"/>
                </a:solidFill>
              </a:defRPr>
            </a:lvl1pPr>
            <a:lvl2pPr marL="447675" indent="-314325">
              <a:buClrTx/>
              <a:buSzPct val="100000"/>
              <a:buFont typeface="Arial" panose="020B0604020202020204" pitchFamily="34" charset="0"/>
              <a:buChar char="•"/>
              <a:defRPr>
                <a:solidFill>
                  <a:schemeClr val="bg1"/>
                </a:solidFill>
              </a:defRPr>
            </a:lvl2pPr>
            <a:lvl3pPr>
              <a:defRPr sz="1400">
                <a:solidFill>
                  <a:schemeClr val="bg1"/>
                </a:solidFill>
              </a:defRPr>
            </a:lvl3pPr>
            <a:lvl4pPr>
              <a:defRPr>
                <a:solidFill>
                  <a:schemeClr val="bg1"/>
                </a:solidFill>
              </a:defRPr>
            </a:lvl4pPr>
            <a:lvl5pPr>
              <a:defRPr>
                <a:solidFill>
                  <a:schemeClr val="bg1"/>
                </a:solidFill>
              </a:defRPr>
            </a:lvl5pPr>
          </a:lstStyle>
          <a:p>
            <a:pPr lvl="0"/>
            <a:r>
              <a:rPr lang="en-GB"/>
              <a:t>Click to change the text styles on the slide master</a:t>
            </a:r>
          </a:p>
          <a:p>
            <a:pPr lvl="1"/>
            <a:r>
              <a:rPr lang="en-GB"/>
              <a:t>Second level</a:t>
            </a:r>
          </a:p>
          <a:p>
            <a:pPr lvl="2"/>
            <a:r>
              <a:rPr lang="en-GB"/>
              <a:t>Third level</a:t>
            </a:r>
          </a:p>
        </p:txBody>
      </p:sp>
      <p:sp>
        <p:nvSpPr>
          <p:cNvPr id="5" name="Titre 4">
            <a:extLst>
              <a:ext uri="{FF2B5EF4-FFF2-40B4-BE49-F238E27FC236}">
                <a16:creationId xmlns:a16="http://schemas.microsoft.com/office/drawing/2014/main" id="{CE0DAD37-9E91-4CB5-BBFB-D7D0AE680ADC}"/>
              </a:ext>
            </a:extLst>
          </p:cNvPr>
          <p:cNvSpPr>
            <a:spLocks noGrp="1"/>
          </p:cNvSpPr>
          <p:nvPr>
            <p:ph type="title" hasCustomPrompt="1"/>
          </p:nvPr>
        </p:nvSpPr>
        <p:spPr/>
        <p:txBody>
          <a:bodyPr/>
          <a:lstStyle>
            <a:lvl1pPr>
              <a:defRPr>
                <a:solidFill>
                  <a:schemeClr val="bg1"/>
                </a:solidFill>
              </a:defRPr>
            </a:lvl1pPr>
          </a:lstStyle>
          <a:p>
            <a:r>
              <a:rPr lang="fr-FR" err="1"/>
              <a:t>Title</a:t>
            </a:r>
            <a:r>
              <a:rPr lang="fr-FR"/>
              <a:t> of the slide</a:t>
            </a:r>
          </a:p>
        </p:txBody>
      </p:sp>
      <p:sp>
        <p:nvSpPr>
          <p:cNvPr id="15" name="Text Placeholder 5">
            <a:extLst>
              <a:ext uri="{FF2B5EF4-FFF2-40B4-BE49-F238E27FC236}">
                <a16:creationId xmlns:a16="http://schemas.microsoft.com/office/drawing/2014/main" id="{1FFA1AA5-BD0A-4DA2-B673-FFA69DD82ABE}"/>
              </a:ext>
            </a:extLst>
          </p:cNvPr>
          <p:cNvSpPr>
            <a:spLocks noGrp="1"/>
          </p:cNvSpPr>
          <p:nvPr>
            <p:ph type="body" sz="quarter" idx="15" hasCustomPrompt="1"/>
          </p:nvPr>
        </p:nvSpPr>
        <p:spPr>
          <a:xfrm>
            <a:off x="404786" y="1368596"/>
            <a:ext cx="8319506" cy="353943"/>
          </a:xfrm>
          <a:noFill/>
        </p:spPr>
        <p:txBody>
          <a:bodyPr wrap="square" lIns="72000" rIns="72000" bIns="0">
            <a:spAutoFit/>
          </a:bodyPr>
          <a:lstStyle>
            <a:lvl1pPr marL="0" indent="0">
              <a:buNone/>
              <a:defRPr sz="2000">
                <a:solidFill>
                  <a:schemeClr val="bg1"/>
                </a:solidFill>
              </a:defRPr>
            </a:lvl1pPr>
          </a:lstStyle>
          <a:p>
            <a:pPr lvl="0"/>
            <a:r>
              <a:rPr lang="en-GB"/>
              <a:t>Subtitle of the slide</a:t>
            </a:r>
          </a:p>
        </p:txBody>
      </p:sp>
      <p:sp>
        <p:nvSpPr>
          <p:cNvPr id="17" name="Espace réservé du numéro de diapositive 2">
            <a:extLst>
              <a:ext uri="{FF2B5EF4-FFF2-40B4-BE49-F238E27FC236}">
                <a16:creationId xmlns:a16="http://schemas.microsoft.com/office/drawing/2014/main" id="{FF24FD81-7B55-4044-B852-C1B3DF92DCD8}"/>
              </a:ext>
            </a:extLst>
          </p:cNvPr>
          <p:cNvSpPr>
            <a:spLocks noGrp="1"/>
          </p:cNvSpPr>
          <p:nvPr>
            <p:ph type="sldNum" sz="quarter" idx="14"/>
          </p:nvPr>
        </p:nvSpPr>
        <p:spPr>
          <a:xfrm>
            <a:off x="382932" y="6219234"/>
            <a:ext cx="360037" cy="365125"/>
          </a:xfrm>
        </p:spPr>
        <p:txBody>
          <a:bodyPr/>
          <a:lstStyle>
            <a:lvl1pPr>
              <a:defRPr>
                <a:solidFill>
                  <a:schemeClr val="bg1"/>
                </a:solidFill>
              </a:defRPr>
            </a:lvl1pPr>
          </a:lstStyle>
          <a:p>
            <a:fld id="{D61AABEC-672F-4B68-B914-690DA978312C}" type="slidenum">
              <a:rPr lang="en-GB" smtClean="0"/>
              <a:pPr/>
              <a:t>‹#›</a:t>
            </a:fld>
            <a:r>
              <a:rPr lang="en-GB"/>
              <a:t> ‒ </a:t>
            </a:r>
          </a:p>
        </p:txBody>
      </p:sp>
      <p:sp>
        <p:nvSpPr>
          <p:cNvPr id="18" name="Espace réservé du pied de page 4">
            <a:extLst>
              <a:ext uri="{FF2B5EF4-FFF2-40B4-BE49-F238E27FC236}">
                <a16:creationId xmlns:a16="http://schemas.microsoft.com/office/drawing/2014/main" id="{B9B9ED51-C446-4AC1-B24E-06FFE95D92F9}"/>
              </a:ext>
            </a:extLst>
          </p:cNvPr>
          <p:cNvSpPr txBox="1">
            <a:spLocks/>
          </p:cNvSpPr>
          <p:nvPr userDrawn="1"/>
        </p:nvSpPr>
        <p:spPr>
          <a:xfrm>
            <a:off x="815317" y="6219234"/>
            <a:ext cx="10447709"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solidFill>
                  <a:schemeClr val="bg1"/>
                </a:solidFill>
              </a:rPr>
              <a:t>© Ipsos</a:t>
            </a:r>
          </a:p>
        </p:txBody>
      </p:sp>
      <p:sp>
        <p:nvSpPr>
          <p:cNvPr id="6" name="Footer Placeholder 5">
            <a:extLst>
              <a:ext uri="{FF2B5EF4-FFF2-40B4-BE49-F238E27FC236}">
                <a16:creationId xmlns:a16="http://schemas.microsoft.com/office/drawing/2014/main" id="{09799B8B-CBB7-224C-9E1E-78AED0473DE8}"/>
              </a:ext>
            </a:extLst>
          </p:cNvPr>
          <p:cNvSpPr>
            <a:spLocks noGrp="1"/>
          </p:cNvSpPr>
          <p:nvPr>
            <p:ph type="ftr" sz="quarter" idx="16"/>
          </p:nvPr>
        </p:nvSpPr>
        <p:spPr/>
        <p:txBody>
          <a:bodyPr/>
          <a:lstStyle>
            <a:lvl1pPr>
              <a:defRPr>
                <a:solidFill>
                  <a:schemeClr val="bg1"/>
                </a:solidFill>
              </a:defRPr>
            </a:lvl1pPr>
          </a:lstStyle>
          <a:p>
            <a:endParaRPr lang="en-US"/>
          </a:p>
        </p:txBody>
      </p:sp>
    </p:spTree>
    <p:extLst>
      <p:ext uri="{BB962C8B-B14F-4D97-AF65-F5344CB8AC3E}">
        <p14:creationId xmlns:p14="http://schemas.microsoft.com/office/powerpoint/2010/main" val="3686634683"/>
      </p:ext>
    </p:extLst>
  </p:cSld>
  <p:clrMapOvr>
    <a:masterClrMapping/>
  </p:clrMapOvr>
  <p:extLst>
    <p:ext uri="{DCECCB84-F9BA-43D5-87BE-67443E8EF086}">
      <p15:sldGuideLst xmlns:p15="http://schemas.microsoft.com/office/powerpoint/2012/main">
        <p15:guide id="1" pos="248">
          <p15:clr>
            <a:srgbClr val="F26B43"/>
          </p15:clr>
        </p15:guide>
        <p15:guide id="2" pos="7428" userDrawn="1">
          <p15:clr>
            <a:srgbClr val="F26B43"/>
          </p15:clr>
        </p15:guide>
        <p15:guide id="3" orient="horz" pos="232" userDrawn="1">
          <p15:clr>
            <a:srgbClr val="F26B43"/>
          </p15:clr>
        </p15:guide>
        <p15:guide id="5" orient="horz" pos="1136" userDrawn="1">
          <p15:clr>
            <a:srgbClr val="F26B43"/>
          </p15:clr>
        </p15:guide>
        <p15:guide id="6" orient="horz" pos="3584">
          <p15:clr>
            <a:srgbClr val="F26B43"/>
          </p15:clr>
        </p15:guide>
        <p15:guide id="7" orient="horz" pos="3906" userDrawn="1">
          <p15:clr>
            <a:srgbClr val="F26B43"/>
          </p15:clr>
        </p15:guide>
        <p15:guide id="8" orient="horz" pos="4156" userDrawn="1">
          <p15:clr>
            <a:srgbClr val="F26B43"/>
          </p15:clr>
        </p15:guide>
        <p15:guide id="9" pos="306" userDrawn="1">
          <p15:clr>
            <a:srgbClr val="A4A3A4"/>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dark blue, 2 column">
    <p:bg>
      <p:bgPr>
        <a:gradFill>
          <a:gsLst>
            <a:gs pos="0">
              <a:schemeClr val="accent1"/>
            </a:gs>
            <a:gs pos="100000">
              <a:schemeClr val="accent6">
                <a:lumMod val="10000"/>
              </a:schemeClr>
            </a:gs>
          </a:gsLst>
          <a:lin ang="2700000" scaled="0"/>
        </a:gradFill>
        <a:effectLst/>
      </p:bgPr>
    </p:bg>
    <p:spTree>
      <p:nvGrpSpPr>
        <p:cNvPr id="1" name=""/>
        <p:cNvGrpSpPr/>
        <p:nvPr/>
      </p:nvGrpSpPr>
      <p:grpSpPr>
        <a:xfrm>
          <a:off x="0" y="0"/>
          <a:ext cx="0" cy="0"/>
          <a:chOff x="0" y="0"/>
          <a:chExt cx="0" cy="0"/>
        </a:xfrm>
      </p:grpSpPr>
      <p:graphicFrame>
        <p:nvGraphicFramePr>
          <p:cNvPr id="4" name="Objet 3" hidden="1">
            <a:extLst>
              <a:ext uri="{FF2B5EF4-FFF2-40B4-BE49-F238E27FC236}">
                <a16:creationId xmlns:a16="http://schemas.microsoft.com/office/drawing/2014/main" id="{5CF9A8CD-44E6-43DE-97D8-919ABD05CE10}"/>
              </a:ext>
            </a:extLst>
          </p:cNvPr>
          <p:cNvGraphicFramePr>
            <a:graphicFrameLocks noChangeAspect="1"/>
          </p:cNvGraphicFramePr>
          <p:nvPr userDrawn="1">
            <p:custDataLst>
              <p:tags r:id="rId1"/>
            </p:custDataLst>
            <p:extLst>
              <p:ext uri="{D42A27DB-BD31-4B8C-83A1-F6EECF244321}">
                <p14:modId xmlns:p14="http://schemas.microsoft.com/office/powerpoint/2010/main" val="229168204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532" imgH="530" progId="TCLayout.ActiveDocument.1">
                  <p:embed/>
                </p:oleObj>
              </mc:Choice>
              <mc:Fallback>
                <p:oleObj name="Diapositive think-cell" r:id="rId4" imgW="532" imgH="530" progId="TCLayout.ActiveDocument.1">
                  <p:embed/>
                  <p:pic>
                    <p:nvPicPr>
                      <p:cNvPr id="4" name="Objet 3" hidden="1">
                        <a:extLst>
                          <a:ext uri="{FF2B5EF4-FFF2-40B4-BE49-F238E27FC236}">
                            <a16:creationId xmlns:a16="http://schemas.microsoft.com/office/drawing/2014/main" id="{5CF9A8CD-44E6-43DE-97D8-919ABD05CE1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7C1DD757-038C-457E-9D36-3DDC777DAD6B}"/>
              </a:ext>
            </a:extLst>
          </p:cNvPr>
          <p:cNvSpPr/>
          <p:nvPr userDrawn="1">
            <p:custDataLst>
              <p:tags r:id="rId2"/>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a:latin typeface="Arial Black" panose="020B0A04020102020204" pitchFamily="34" charset="0"/>
              <a:ea typeface="+mj-ea"/>
              <a:cs typeface="+mj-cs"/>
              <a:sym typeface="Arial Black" panose="020B0A04020102020204" pitchFamily="34" charset="0"/>
            </a:endParaRPr>
          </a:p>
        </p:txBody>
      </p:sp>
      <p:sp>
        <p:nvSpPr>
          <p:cNvPr id="10" name="Content Placeholder 2">
            <a:extLst>
              <a:ext uri="{FF2B5EF4-FFF2-40B4-BE49-F238E27FC236}">
                <a16:creationId xmlns:a16="http://schemas.microsoft.com/office/drawing/2014/main" id="{367D8D94-1F4F-4570-BE87-CC0ACCECF1F4}"/>
              </a:ext>
            </a:extLst>
          </p:cNvPr>
          <p:cNvSpPr>
            <a:spLocks noGrp="1"/>
          </p:cNvSpPr>
          <p:nvPr>
            <p:ph idx="1" hasCustomPrompt="1"/>
          </p:nvPr>
        </p:nvSpPr>
        <p:spPr>
          <a:xfrm>
            <a:off x="404786" y="1808820"/>
            <a:ext cx="5511194" cy="3868080"/>
          </a:xfrm>
        </p:spPr>
        <p:txBody>
          <a:bodyPr>
            <a:noAutofit/>
          </a:bodyPr>
          <a:lstStyle>
            <a:lvl1pPr>
              <a:spcBef>
                <a:spcPts val="1800"/>
              </a:spcBef>
              <a:defRPr sz="1600">
                <a:solidFill>
                  <a:schemeClr val="bg1"/>
                </a:solidFill>
              </a:defRPr>
            </a:lvl1pPr>
            <a:lvl2pPr marL="447675" indent="-314325">
              <a:buClrTx/>
              <a:buSzPct val="100000"/>
              <a:buFont typeface="Arial" panose="020B0604020202020204" pitchFamily="34" charset="0"/>
              <a:buChar char="•"/>
              <a:defRPr sz="1600">
                <a:solidFill>
                  <a:schemeClr val="bg1"/>
                </a:solidFill>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a:t>Click to change the text styles on the slide master</a:t>
            </a:r>
          </a:p>
          <a:p>
            <a:pPr lvl="1"/>
            <a:r>
              <a:rPr lang="en-GB"/>
              <a:t>Second level</a:t>
            </a:r>
          </a:p>
          <a:p>
            <a:pPr lvl="2"/>
            <a:r>
              <a:rPr lang="en-GB"/>
              <a:t>Third level</a:t>
            </a:r>
          </a:p>
        </p:txBody>
      </p:sp>
      <p:sp>
        <p:nvSpPr>
          <p:cNvPr id="11" name="Content Placeholder 2">
            <a:extLst>
              <a:ext uri="{FF2B5EF4-FFF2-40B4-BE49-F238E27FC236}">
                <a16:creationId xmlns:a16="http://schemas.microsoft.com/office/drawing/2014/main" id="{2F236AEC-C7EC-4113-A52E-42CBE9E2CEC5}"/>
              </a:ext>
            </a:extLst>
          </p:cNvPr>
          <p:cNvSpPr>
            <a:spLocks noGrp="1"/>
          </p:cNvSpPr>
          <p:nvPr>
            <p:ph idx="15" hasCustomPrompt="1"/>
          </p:nvPr>
        </p:nvSpPr>
        <p:spPr>
          <a:xfrm>
            <a:off x="6276022" y="1808820"/>
            <a:ext cx="5511194" cy="3868080"/>
          </a:xfrm>
        </p:spPr>
        <p:txBody>
          <a:bodyPr>
            <a:noAutofit/>
          </a:bodyPr>
          <a:lstStyle>
            <a:lvl1pPr>
              <a:spcBef>
                <a:spcPts val="1800"/>
              </a:spcBef>
              <a:defRPr sz="1600">
                <a:solidFill>
                  <a:schemeClr val="bg1"/>
                </a:solidFill>
              </a:defRPr>
            </a:lvl1pPr>
            <a:lvl2pPr marL="447675" indent="-314325">
              <a:buClrTx/>
              <a:buSzPct val="100000"/>
              <a:buFont typeface="Arial" panose="020B0604020202020204" pitchFamily="34" charset="0"/>
              <a:buChar char="•"/>
              <a:defRPr sz="1600">
                <a:solidFill>
                  <a:schemeClr val="bg1"/>
                </a:solidFill>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a:t>Click to change the text styles on the slide master</a:t>
            </a:r>
          </a:p>
          <a:p>
            <a:pPr lvl="1"/>
            <a:r>
              <a:rPr lang="en-GB"/>
              <a:t>Second level</a:t>
            </a:r>
          </a:p>
          <a:p>
            <a:pPr lvl="2"/>
            <a:r>
              <a:rPr lang="en-GB"/>
              <a:t>Third level</a:t>
            </a:r>
          </a:p>
        </p:txBody>
      </p:sp>
      <p:sp>
        <p:nvSpPr>
          <p:cNvPr id="18" name="Text Placeholder 5">
            <a:extLst>
              <a:ext uri="{FF2B5EF4-FFF2-40B4-BE49-F238E27FC236}">
                <a16:creationId xmlns:a16="http://schemas.microsoft.com/office/drawing/2014/main" id="{6FF221F3-455A-4503-86BF-647C6BFB674A}"/>
              </a:ext>
            </a:extLst>
          </p:cNvPr>
          <p:cNvSpPr>
            <a:spLocks noGrp="1"/>
          </p:cNvSpPr>
          <p:nvPr>
            <p:ph type="body" sz="quarter" idx="16" hasCustomPrompt="1"/>
          </p:nvPr>
        </p:nvSpPr>
        <p:spPr>
          <a:xfrm>
            <a:off x="404785" y="1368596"/>
            <a:ext cx="11382427" cy="353943"/>
          </a:xfrm>
          <a:noFill/>
        </p:spPr>
        <p:txBody>
          <a:bodyPr wrap="square" lIns="72000" rIns="72000" bIns="0">
            <a:spAutoFit/>
          </a:bodyPr>
          <a:lstStyle>
            <a:lvl1pPr marL="0" indent="0">
              <a:buNone/>
              <a:defRPr sz="2000">
                <a:solidFill>
                  <a:schemeClr val="bg1"/>
                </a:solidFill>
              </a:defRPr>
            </a:lvl1pPr>
          </a:lstStyle>
          <a:p>
            <a:pPr lvl="0"/>
            <a:r>
              <a:rPr lang="en-GB"/>
              <a:t>Subtitle of the slide</a:t>
            </a:r>
          </a:p>
        </p:txBody>
      </p:sp>
      <p:sp>
        <p:nvSpPr>
          <p:cNvPr id="3" name="Titre 2">
            <a:extLst>
              <a:ext uri="{FF2B5EF4-FFF2-40B4-BE49-F238E27FC236}">
                <a16:creationId xmlns:a16="http://schemas.microsoft.com/office/drawing/2014/main" id="{3F49335F-1C58-4990-9C3F-134638C480AB}"/>
              </a:ext>
            </a:extLst>
          </p:cNvPr>
          <p:cNvSpPr>
            <a:spLocks noGrp="1"/>
          </p:cNvSpPr>
          <p:nvPr>
            <p:ph type="title" hasCustomPrompt="1"/>
          </p:nvPr>
        </p:nvSpPr>
        <p:spPr/>
        <p:txBody>
          <a:bodyPr/>
          <a:lstStyle>
            <a:lvl1pPr>
              <a:defRPr>
                <a:solidFill>
                  <a:schemeClr val="bg1"/>
                </a:solidFill>
              </a:defRPr>
            </a:lvl1pPr>
          </a:lstStyle>
          <a:p>
            <a:r>
              <a:rPr lang="fr-FR" err="1"/>
              <a:t>Title</a:t>
            </a:r>
            <a:r>
              <a:rPr lang="fr-FR"/>
              <a:t> of the slide</a:t>
            </a:r>
          </a:p>
        </p:txBody>
      </p:sp>
      <p:sp>
        <p:nvSpPr>
          <p:cNvPr id="19" name="Espace réservé du numéro de diapositive 2">
            <a:extLst>
              <a:ext uri="{FF2B5EF4-FFF2-40B4-BE49-F238E27FC236}">
                <a16:creationId xmlns:a16="http://schemas.microsoft.com/office/drawing/2014/main" id="{98936663-DB8F-4803-AE7D-C907BA7F10A0}"/>
              </a:ext>
            </a:extLst>
          </p:cNvPr>
          <p:cNvSpPr>
            <a:spLocks noGrp="1"/>
          </p:cNvSpPr>
          <p:nvPr>
            <p:ph type="sldNum" sz="quarter" idx="14"/>
          </p:nvPr>
        </p:nvSpPr>
        <p:spPr>
          <a:xfrm>
            <a:off x="382932" y="6219234"/>
            <a:ext cx="360037" cy="365125"/>
          </a:xfrm>
        </p:spPr>
        <p:txBody>
          <a:bodyPr/>
          <a:lstStyle>
            <a:lvl1pPr>
              <a:defRPr>
                <a:solidFill>
                  <a:schemeClr val="bg1"/>
                </a:solidFill>
              </a:defRPr>
            </a:lvl1pPr>
          </a:lstStyle>
          <a:p>
            <a:fld id="{D61AABEC-672F-4B68-B914-690DA978312C}" type="slidenum">
              <a:rPr lang="en-GB" smtClean="0"/>
              <a:pPr/>
              <a:t>‹#›</a:t>
            </a:fld>
            <a:r>
              <a:rPr lang="en-GB"/>
              <a:t> ‒ </a:t>
            </a:r>
          </a:p>
        </p:txBody>
      </p:sp>
      <p:sp>
        <p:nvSpPr>
          <p:cNvPr id="20" name="Espace réservé du pied de page 4">
            <a:extLst>
              <a:ext uri="{FF2B5EF4-FFF2-40B4-BE49-F238E27FC236}">
                <a16:creationId xmlns:a16="http://schemas.microsoft.com/office/drawing/2014/main" id="{24E312FF-57A8-41D2-8CEA-B8E4B94D39B3}"/>
              </a:ext>
            </a:extLst>
          </p:cNvPr>
          <p:cNvSpPr txBox="1">
            <a:spLocks/>
          </p:cNvSpPr>
          <p:nvPr userDrawn="1"/>
        </p:nvSpPr>
        <p:spPr>
          <a:xfrm>
            <a:off x="815317" y="6219234"/>
            <a:ext cx="10447709"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solidFill>
                  <a:schemeClr val="bg1"/>
                </a:solidFill>
              </a:rPr>
              <a:t>© Ipsos</a:t>
            </a:r>
          </a:p>
        </p:txBody>
      </p:sp>
      <p:sp>
        <p:nvSpPr>
          <p:cNvPr id="5" name="Footer Placeholder 4">
            <a:extLst>
              <a:ext uri="{FF2B5EF4-FFF2-40B4-BE49-F238E27FC236}">
                <a16:creationId xmlns:a16="http://schemas.microsoft.com/office/drawing/2014/main" id="{E506180A-AB54-6246-B30E-81D09B191AF8}"/>
              </a:ext>
            </a:extLst>
          </p:cNvPr>
          <p:cNvSpPr>
            <a:spLocks noGrp="1"/>
          </p:cNvSpPr>
          <p:nvPr>
            <p:ph type="ftr" sz="quarter" idx="17"/>
          </p:nvPr>
        </p:nvSpPr>
        <p:spPr/>
        <p:txBody>
          <a:bodyPr/>
          <a:lstStyle>
            <a:lvl1pPr>
              <a:defRPr>
                <a:solidFill>
                  <a:schemeClr val="bg1"/>
                </a:solidFill>
              </a:defRPr>
            </a:lvl1pPr>
          </a:lstStyle>
          <a:p>
            <a:endParaRPr lang="en-US"/>
          </a:p>
        </p:txBody>
      </p:sp>
    </p:spTree>
    <p:extLst>
      <p:ext uri="{BB962C8B-B14F-4D97-AF65-F5344CB8AC3E}">
        <p14:creationId xmlns:p14="http://schemas.microsoft.com/office/powerpoint/2010/main" val="1457655266"/>
      </p:ext>
    </p:extLst>
  </p:cSld>
  <p:clrMapOvr>
    <a:masterClrMapping/>
  </p:clrMapOvr>
  <p:extLst>
    <p:ext uri="{DCECCB84-F9BA-43D5-87BE-67443E8EF086}">
      <p15:sldGuideLst xmlns:p15="http://schemas.microsoft.com/office/powerpoint/2012/main">
        <p15:guide id="1" pos="248">
          <p15:clr>
            <a:srgbClr val="F26B43"/>
          </p15:clr>
        </p15:guide>
        <p15:guide id="2" pos="7428">
          <p15:clr>
            <a:srgbClr val="F26B43"/>
          </p15:clr>
        </p15:guide>
        <p15:guide id="3" orient="horz" pos="232" userDrawn="1">
          <p15:clr>
            <a:srgbClr val="F26B43"/>
          </p15:clr>
        </p15:guide>
        <p15:guide id="5" orient="horz" pos="1136">
          <p15:clr>
            <a:srgbClr val="F26B43"/>
          </p15:clr>
        </p15:guide>
        <p15:guide id="6" orient="horz" pos="3584">
          <p15:clr>
            <a:srgbClr val="F26B43"/>
          </p15:clr>
        </p15:guide>
        <p15:guide id="7" orient="horz" pos="3906" userDrawn="1">
          <p15:clr>
            <a:srgbClr val="F26B43"/>
          </p15:clr>
        </p15:guide>
        <p15:guide id="8" orient="horz" pos="4156" userDrawn="1">
          <p15:clr>
            <a:srgbClr val="F26B43"/>
          </p15:clr>
        </p15:guide>
        <p15:guide id="9" pos="306" userDrawn="1">
          <p15:clr>
            <a:srgbClr val="A4A3A4"/>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dark blue, 2 column with divider">
    <p:bg>
      <p:bgPr>
        <a:gradFill>
          <a:gsLst>
            <a:gs pos="0">
              <a:schemeClr val="accent1"/>
            </a:gs>
            <a:gs pos="100000">
              <a:schemeClr val="accent6">
                <a:lumMod val="10000"/>
              </a:schemeClr>
            </a:gs>
          </a:gsLst>
          <a:lin ang="2700000" scaled="0"/>
        </a:gradFill>
        <a:effectLst/>
      </p:bgPr>
    </p:bg>
    <p:spTree>
      <p:nvGrpSpPr>
        <p:cNvPr id="1" name=""/>
        <p:cNvGrpSpPr/>
        <p:nvPr/>
      </p:nvGrpSpPr>
      <p:grpSpPr>
        <a:xfrm>
          <a:off x="0" y="0"/>
          <a:ext cx="0" cy="0"/>
          <a:chOff x="0" y="0"/>
          <a:chExt cx="0" cy="0"/>
        </a:xfrm>
      </p:grpSpPr>
      <p:graphicFrame>
        <p:nvGraphicFramePr>
          <p:cNvPr id="4" name="Objet 3" hidden="1">
            <a:extLst>
              <a:ext uri="{FF2B5EF4-FFF2-40B4-BE49-F238E27FC236}">
                <a16:creationId xmlns:a16="http://schemas.microsoft.com/office/drawing/2014/main" id="{5CF9A8CD-44E6-43DE-97D8-919ABD05CE10}"/>
              </a:ext>
            </a:extLst>
          </p:cNvPr>
          <p:cNvGraphicFramePr>
            <a:graphicFrameLocks noChangeAspect="1"/>
          </p:cNvGraphicFramePr>
          <p:nvPr userDrawn="1">
            <p:custDataLst>
              <p:tags r:id="rId1"/>
            </p:custDataLst>
            <p:extLst>
              <p:ext uri="{D42A27DB-BD31-4B8C-83A1-F6EECF244321}">
                <p14:modId xmlns:p14="http://schemas.microsoft.com/office/powerpoint/2010/main" val="69526026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532" imgH="530" progId="TCLayout.ActiveDocument.1">
                  <p:embed/>
                </p:oleObj>
              </mc:Choice>
              <mc:Fallback>
                <p:oleObj name="Diapositive think-cell" r:id="rId4" imgW="532" imgH="530" progId="TCLayout.ActiveDocument.1">
                  <p:embed/>
                  <p:pic>
                    <p:nvPicPr>
                      <p:cNvPr id="4" name="Objet 3" hidden="1">
                        <a:extLst>
                          <a:ext uri="{FF2B5EF4-FFF2-40B4-BE49-F238E27FC236}">
                            <a16:creationId xmlns:a16="http://schemas.microsoft.com/office/drawing/2014/main" id="{5CF9A8CD-44E6-43DE-97D8-919ABD05CE1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7C1DD757-038C-457E-9D36-3DDC777DAD6B}"/>
              </a:ext>
            </a:extLst>
          </p:cNvPr>
          <p:cNvSpPr/>
          <p:nvPr userDrawn="1">
            <p:custDataLst>
              <p:tags r:id="rId2"/>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a:latin typeface="Arial Black" panose="020B0A04020102020204" pitchFamily="34" charset="0"/>
              <a:ea typeface="+mj-ea"/>
              <a:cs typeface="+mj-cs"/>
              <a:sym typeface="Arial Black" panose="020B0A04020102020204" pitchFamily="34" charset="0"/>
            </a:endParaRPr>
          </a:p>
        </p:txBody>
      </p:sp>
      <p:sp>
        <p:nvSpPr>
          <p:cNvPr id="10" name="Content Placeholder 2">
            <a:extLst>
              <a:ext uri="{FF2B5EF4-FFF2-40B4-BE49-F238E27FC236}">
                <a16:creationId xmlns:a16="http://schemas.microsoft.com/office/drawing/2014/main" id="{367D8D94-1F4F-4570-BE87-CC0ACCECF1F4}"/>
              </a:ext>
            </a:extLst>
          </p:cNvPr>
          <p:cNvSpPr>
            <a:spLocks noGrp="1"/>
          </p:cNvSpPr>
          <p:nvPr>
            <p:ph idx="1" hasCustomPrompt="1"/>
          </p:nvPr>
        </p:nvSpPr>
        <p:spPr>
          <a:xfrm>
            <a:off x="404786" y="1808820"/>
            <a:ext cx="5511194" cy="3868080"/>
          </a:xfrm>
        </p:spPr>
        <p:txBody>
          <a:bodyPr>
            <a:noAutofit/>
          </a:bodyPr>
          <a:lstStyle>
            <a:lvl1pPr>
              <a:spcBef>
                <a:spcPts val="1800"/>
              </a:spcBef>
              <a:defRPr sz="1600">
                <a:solidFill>
                  <a:schemeClr val="bg1"/>
                </a:solidFill>
              </a:defRPr>
            </a:lvl1pPr>
            <a:lvl2pPr marL="447675" indent="-314325">
              <a:buClrTx/>
              <a:buSzPct val="100000"/>
              <a:buFont typeface="Arial" panose="020B0604020202020204" pitchFamily="34" charset="0"/>
              <a:buChar char="•"/>
              <a:defRPr sz="1600">
                <a:solidFill>
                  <a:schemeClr val="bg1"/>
                </a:solidFill>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a:t>Click to change the text styles on the slide master</a:t>
            </a:r>
          </a:p>
          <a:p>
            <a:pPr lvl="1"/>
            <a:r>
              <a:rPr lang="en-GB"/>
              <a:t>Second level</a:t>
            </a:r>
          </a:p>
          <a:p>
            <a:pPr lvl="2"/>
            <a:r>
              <a:rPr lang="en-GB"/>
              <a:t>Third level</a:t>
            </a:r>
          </a:p>
        </p:txBody>
      </p:sp>
      <p:sp>
        <p:nvSpPr>
          <p:cNvPr id="11" name="Content Placeholder 2">
            <a:extLst>
              <a:ext uri="{FF2B5EF4-FFF2-40B4-BE49-F238E27FC236}">
                <a16:creationId xmlns:a16="http://schemas.microsoft.com/office/drawing/2014/main" id="{2F236AEC-C7EC-4113-A52E-42CBE9E2CEC5}"/>
              </a:ext>
            </a:extLst>
          </p:cNvPr>
          <p:cNvSpPr>
            <a:spLocks noGrp="1"/>
          </p:cNvSpPr>
          <p:nvPr>
            <p:ph idx="15" hasCustomPrompt="1"/>
          </p:nvPr>
        </p:nvSpPr>
        <p:spPr>
          <a:xfrm>
            <a:off x="6276022" y="1808820"/>
            <a:ext cx="5511194" cy="3868080"/>
          </a:xfrm>
        </p:spPr>
        <p:txBody>
          <a:bodyPr>
            <a:noAutofit/>
          </a:bodyPr>
          <a:lstStyle>
            <a:lvl1pPr>
              <a:spcBef>
                <a:spcPts val="1800"/>
              </a:spcBef>
              <a:defRPr sz="1600">
                <a:solidFill>
                  <a:schemeClr val="bg1"/>
                </a:solidFill>
              </a:defRPr>
            </a:lvl1pPr>
            <a:lvl2pPr marL="447675" indent="-314325">
              <a:buClrTx/>
              <a:buSzPct val="100000"/>
              <a:buFont typeface="Arial" panose="020B0604020202020204" pitchFamily="34" charset="0"/>
              <a:buChar char="•"/>
              <a:defRPr sz="1600">
                <a:solidFill>
                  <a:schemeClr val="bg1"/>
                </a:solidFill>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a:t>Click to change the text styles on the slide master</a:t>
            </a:r>
          </a:p>
          <a:p>
            <a:pPr lvl="1"/>
            <a:r>
              <a:rPr lang="en-GB"/>
              <a:t>Second level</a:t>
            </a:r>
          </a:p>
          <a:p>
            <a:pPr lvl="2"/>
            <a:r>
              <a:rPr lang="en-GB"/>
              <a:t>Third level</a:t>
            </a:r>
          </a:p>
        </p:txBody>
      </p:sp>
      <p:sp>
        <p:nvSpPr>
          <p:cNvPr id="18" name="Text Placeholder 5">
            <a:extLst>
              <a:ext uri="{FF2B5EF4-FFF2-40B4-BE49-F238E27FC236}">
                <a16:creationId xmlns:a16="http://schemas.microsoft.com/office/drawing/2014/main" id="{6FF221F3-455A-4503-86BF-647C6BFB674A}"/>
              </a:ext>
            </a:extLst>
          </p:cNvPr>
          <p:cNvSpPr>
            <a:spLocks noGrp="1"/>
          </p:cNvSpPr>
          <p:nvPr>
            <p:ph type="body" sz="quarter" idx="16" hasCustomPrompt="1"/>
          </p:nvPr>
        </p:nvSpPr>
        <p:spPr>
          <a:xfrm>
            <a:off x="404785" y="1368596"/>
            <a:ext cx="11382417" cy="353943"/>
          </a:xfrm>
          <a:noFill/>
        </p:spPr>
        <p:txBody>
          <a:bodyPr wrap="square" lIns="72000" rIns="72000" bIns="0">
            <a:spAutoFit/>
          </a:bodyPr>
          <a:lstStyle>
            <a:lvl1pPr marL="0" indent="0">
              <a:buNone/>
              <a:defRPr sz="2000">
                <a:solidFill>
                  <a:schemeClr val="bg1"/>
                </a:solidFill>
              </a:defRPr>
            </a:lvl1pPr>
          </a:lstStyle>
          <a:p>
            <a:pPr lvl="0"/>
            <a:r>
              <a:rPr lang="en-GB"/>
              <a:t>Subtitle of the slide</a:t>
            </a:r>
          </a:p>
        </p:txBody>
      </p:sp>
      <p:sp>
        <p:nvSpPr>
          <p:cNvPr id="3" name="Titre 2">
            <a:extLst>
              <a:ext uri="{FF2B5EF4-FFF2-40B4-BE49-F238E27FC236}">
                <a16:creationId xmlns:a16="http://schemas.microsoft.com/office/drawing/2014/main" id="{3F49335F-1C58-4990-9C3F-134638C480AB}"/>
              </a:ext>
            </a:extLst>
          </p:cNvPr>
          <p:cNvSpPr>
            <a:spLocks noGrp="1"/>
          </p:cNvSpPr>
          <p:nvPr>
            <p:ph type="title" hasCustomPrompt="1"/>
          </p:nvPr>
        </p:nvSpPr>
        <p:spPr/>
        <p:txBody>
          <a:bodyPr/>
          <a:lstStyle>
            <a:lvl1pPr>
              <a:defRPr>
                <a:solidFill>
                  <a:schemeClr val="bg1"/>
                </a:solidFill>
              </a:defRPr>
            </a:lvl1pPr>
          </a:lstStyle>
          <a:p>
            <a:r>
              <a:rPr lang="fr-FR" err="1"/>
              <a:t>Title</a:t>
            </a:r>
            <a:r>
              <a:rPr lang="fr-FR"/>
              <a:t> of the slide</a:t>
            </a:r>
          </a:p>
        </p:txBody>
      </p:sp>
      <p:sp>
        <p:nvSpPr>
          <p:cNvPr id="19" name="Espace réservé du numéro de diapositive 2">
            <a:extLst>
              <a:ext uri="{FF2B5EF4-FFF2-40B4-BE49-F238E27FC236}">
                <a16:creationId xmlns:a16="http://schemas.microsoft.com/office/drawing/2014/main" id="{98936663-DB8F-4803-AE7D-C907BA7F10A0}"/>
              </a:ext>
            </a:extLst>
          </p:cNvPr>
          <p:cNvSpPr>
            <a:spLocks noGrp="1"/>
          </p:cNvSpPr>
          <p:nvPr>
            <p:ph type="sldNum" sz="quarter" idx="14"/>
          </p:nvPr>
        </p:nvSpPr>
        <p:spPr>
          <a:xfrm>
            <a:off x="382932" y="6219234"/>
            <a:ext cx="360037" cy="365125"/>
          </a:xfrm>
        </p:spPr>
        <p:txBody>
          <a:bodyPr/>
          <a:lstStyle>
            <a:lvl1pPr>
              <a:defRPr>
                <a:solidFill>
                  <a:schemeClr val="bg1"/>
                </a:solidFill>
              </a:defRPr>
            </a:lvl1pPr>
          </a:lstStyle>
          <a:p>
            <a:fld id="{D61AABEC-672F-4B68-B914-690DA978312C}" type="slidenum">
              <a:rPr lang="en-GB" smtClean="0"/>
              <a:pPr/>
              <a:t>‹#›</a:t>
            </a:fld>
            <a:r>
              <a:rPr lang="en-GB"/>
              <a:t> ‒ </a:t>
            </a:r>
          </a:p>
        </p:txBody>
      </p:sp>
      <p:sp>
        <p:nvSpPr>
          <p:cNvPr id="20" name="Espace réservé du pied de page 4">
            <a:extLst>
              <a:ext uri="{FF2B5EF4-FFF2-40B4-BE49-F238E27FC236}">
                <a16:creationId xmlns:a16="http://schemas.microsoft.com/office/drawing/2014/main" id="{24E312FF-57A8-41D2-8CEA-B8E4B94D39B3}"/>
              </a:ext>
            </a:extLst>
          </p:cNvPr>
          <p:cNvSpPr txBox="1">
            <a:spLocks/>
          </p:cNvSpPr>
          <p:nvPr userDrawn="1"/>
        </p:nvSpPr>
        <p:spPr>
          <a:xfrm>
            <a:off x="815317" y="6219234"/>
            <a:ext cx="10447709"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solidFill>
                  <a:schemeClr val="bg1"/>
                </a:solidFill>
              </a:rPr>
              <a:t>© Ipsos</a:t>
            </a:r>
          </a:p>
        </p:txBody>
      </p:sp>
      <p:cxnSp>
        <p:nvCxnSpPr>
          <p:cNvPr id="13" name="Straight Connector 35">
            <a:extLst>
              <a:ext uri="{FF2B5EF4-FFF2-40B4-BE49-F238E27FC236}">
                <a16:creationId xmlns:a16="http://schemas.microsoft.com/office/drawing/2014/main" id="{1F374AA6-28F4-41FD-A410-764242D207E0}"/>
              </a:ext>
            </a:extLst>
          </p:cNvPr>
          <p:cNvCxnSpPr>
            <a:cxnSpLocks/>
          </p:cNvCxnSpPr>
          <p:nvPr userDrawn="1"/>
        </p:nvCxnSpPr>
        <p:spPr>
          <a:xfrm flipV="1">
            <a:off x="6095938" y="1808820"/>
            <a:ext cx="0" cy="386808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B05CC9A7-CFEE-5B4F-B217-244E10C45168}"/>
              </a:ext>
            </a:extLst>
          </p:cNvPr>
          <p:cNvSpPr>
            <a:spLocks noGrp="1"/>
          </p:cNvSpPr>
          <p:nvPr>
            <p:ph type="ftr" sz="quarter" idx="17"/>
          </p:nvPr>
        </p:nvSpPr>
        <p:spPr/>
        <p:txBody>
          <a:bodyPr/>
          <a:lstStyle>
            <a:lvl1pPr>
              <a:defRPr>
                <a:solidFill>
                  <a:schemeClr val="bg1"/>
                </a:solidFill>
              </a:defRPr>
            </a:lvl1pPr>
          </a:lstStyle>
          <a:p>
            <a:endParaRPr lang="en-US"/>
          </a:p>
        </p:txBody>
      </p:sp>
    </p:spTree>
    <p:extLst>
      <p:ext uri="{BB962C8B-B14F-4D97-AF65-F5344CB8AC3E}">
        <p14:creationId xmlns:p14="http://schemas.microsoft.com/office/powerpoint/2010/main" val="823202486"/>
      </p:ext>
    </p:extLst>
  </p:cSld>
  <p:clrMapOvr>
    <a:masterClrMapping/>
  </p:clrMapOvr>
  <p:extLst>
    <p:ext uri="{DCECCB84-F9BA-43D5-87BE-67443E8EF086}">
      <p15:sldGuideLst xmlns:p15="http://schemas.microsoft.com/office/powerpoint/2012/main">
        <p15:guide id="1" pos="248">
          <p15:clr>
            <a:srgbClr val="F26B43"/>
          </p15:clr>
        </p15:guide>
        <p15:guide id="2" pos="7428">
          <p15:clr>
            <a:srgbClr val="F26B43"/>
          </p15:clr>
        </p15:guide>
        <p15:guide id="3" orient="horz" pos="232">
          <p15:clr>
            <a:srgbClr val="F26B43"/>
          </p15:clr>
        </p15:guide>
        <p15:guide id="5" orient="horz" pos="1136">
          <p15:clr>
            <a:srgbClr val="F26B43"/>
          </p15:clr>
        </p15:guide>
        <p15:guide id="6" orient="horz" pos="3584">
          <p15:clr>
            <a:srgbClr val="F26B43"/>
          </p15:clr>
        </p15:guide>
        <p15:guide id="7" orient="horz" pos="3906">
          <p15:clr>
            <a:srgbClr val="F26B43"/>
          </p15:clr>
        </p15:guide>
        <p15:guide id="8" orient="horz" pos="4156">
          <p15:clr>
            <a:srgbClr val="F26B43"/>
          </p15:clr>
        </p15:guide>
        <p15:guide id="9" pos="306">
          <p15:clr>
            <a:srgbClr val="A4A3A4"/>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over 4">
    <p:bg>
      <p:bgPr>
        <a:gradFill>
          <a:gsLst>
            <a:gs pos="50000">
              <a:schemeClr val="bg2"/>
            </a:gs>
            <a:gs pos="100000">
              <a:schemeClr val="bg2">
                <a:lumMod val="50000"/>
              </a:schemeClr>
            </a:gs>
            <a:gs pos="0">
              <a:schemeClr val="bg2">
                <a:lumMod val="50000"/>
              </a:schemeClr>
            </a:gs>
          </a:gsLst>
          <a:lin ang="2700000" scaled="0"/>
        </a:gradFill>
        <a:effectLst/>
      </p:bgPr>
    </p:bg>
    <p:spTree>
      <p:nvGrpSpPr>
        <p:cNvPr id="1" name=""/>
        <p:cNvGrpSpPr/>
        <p:nvPr/>
      </p:nvGrpSpPr>
      <p:grpSpPr>
        <a:xfrm>
          <a:off x="0" y="0"/>
          <a:ext cx="0" cy="0"/>
          <a:chOff x="0" y="0"/>
          <a:chExt cx="0" cy="0"/>
        </a:xfrm>
      </p:grpSpPr>
      <p:sp>
        <p:nvSpPr>
          <p:cNvPr id="43" name="Rectangle 42">
            <a:extLst>
              <a:ext uri="{FF2B5EF4-FFF2-40B4-BE49-F238E27FC236}">
                <a16:creationId xmlns:a16="http://schemas.microsoft.com/office/drawing/2014/main" id="{C3FF24CD-D6A8-1F4B-8A02-38ED6A22A426}"/>
              </a:ext>
            </a:extLst>
          </p:cNvPr>
          <p:cNvSpPr/>
          <p:nvPr userDrawn="1"/>
        </p:nvSpPr>
        <p:spPr>
          <a:xfrm>
            <a:off x="3856" y="-104"/>
            <a:ext cx="5825444" cy="3270617"/>
          </a:xfrm>
          <a:prstGeom prst="rect">
            <a:avLst/>
          </a:prstGeom>
          <a:gradFill flip="none" rotWithShape="1">
            <a:gsLst>
              <a:gs pos="0">
                <a:schemeClr val="tx1">
                  <a:alpha val="60000"/>
                </a:schemeClr>
              </a:gs>
              <a:gs pos="94000">
                <a:schemeClr val="tx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5" name="Objet 4" hidden="1">
            <a:extLst>
              <a:ext uri="{FF2B5EF4-FFF2-40B4-BE49-F238E27FC236}">
                <a16:creationId xmlns:a16="http://schemas.microsoft.com/office/drawing/2014/main" id="{075C7A91-CC93-4B69-84A3-D6E6299E1C1C}"/>
              </a:ext>
            </a:extLst>
          </p:cNvPr>
          <p:cNvGraphicFramePr>
            <a:graphicFrameLocks noChangeAspect="1"/>
          </p:cNvGraphicFramePr>
          <p:nvPr userDrawn="1">
            <p:custDataLst>
              <p:tags r:id="rId1"/>
            </p:custDataLst>
            <p:extLst>
              <p:ext uri="{D42A27DB-BD31-4B8C-83A1-F6EECF244321}">
                <p14:modId xmlns:p14="http://schemas.microsoft.com/office/powerpoint/2010/main" val="375917131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532" imgH="530" progId="TCLayout.ActiveDocument.1">
                  <p:embed/>
                </p:oleObj>
              </mc:Choice>
              <mc:Fallback>
                <p:oleObj name="Diapositive think-cell" r:id="rId4" imgW="532" imgH="530" progId="TCLayout.ActiveDocument.1">
                  <p:embed/>
                  <p:pic>
                    <p:nvPicPr>
                      <p:cNvPr id="5" name="Objet 4" hidden="1">
                        <a:extLst>
                          <a:ext uri="{FF2B5EF4-FFF2-40B4-BE49-F238E27FC236}">
                            <a16:creationId xmlns:a16="http://schemas.microsoft.com/office/drawing/2014/main" id="{075C7A91-CC93-4B69-84A3-D6E6299E1C1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4455627D-8E54-4A37-802B-8C427B3EB1B5}"/>
              </a:ext>
            </a:extLst>
          </p:cNvPr>
          <p:cNvSpPr/>
          <p:nvPr userDrawn="1">
            <p:custDataLst>
              <p:tags r:id="rId2"/>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6000" b="1" i="0" baseline="0">
              <a:latin typeface="Arial Black" panose="020B0A04020102020204" pitchFamily="34" charset="0"/>
              <a:ea typeface="+mj-ea"/>
              <a:cs typeface="+mj-cs"/>
              <a:sym typeface="Arial Black" panose="020B0A04020102020204" pitchFamily="34" charset="0"/>
            </a:endParaRPr>
          </a:p>
        </p:txBody>
      </p:sp>
      <p:sp>
        <p:nvSpPr>
          <p:cNvPr id="23" name="Forme libre : forme 22">
            <a:extLst>
              <a:ext uri="{FF2B5EF4-FFF2-40B4-BE49-F238E27FC236}">
                <a16:creationId xmlns:a16="http://schemas.microsoft.com/office/drawing/2014/main" id="{66AEBE2B-012F-42BB-A823-995DB0D71DD2}"/>
              </a:ext>
            </a:extLst>
          </p:cNvPr>
          <p:cNvSpPr/>
          <p:nvPr userDrawn="1"/>
        </p:nvSpPr>
        <p:spPr>
          <a:xfrm rot="18932423">
            <a:off x="-954765" y="1427043"/>
            <a:ext cx="5372804" cy="530454"/>
          </a:xfrm>
          <a:custGeom>
            <a:avLst/>
            <a:gdLst>
              <a:gd name="connsiteX0" fmla="*/ 4832249 w 5372804"/>
              <a:gd name="connsiteY0" fmla="*/ 0 h 530454"/>
              <a:gd name="connsiteX1" fmla="*/ 5372804 w 5372804"/>
              <a:gd name="connsiteY1" fmla="*/ 530454 h 530454"/>
              <a:gd name="connsiteX2" fmla="*/ 0 w 5372804"/>
              <a:gd name="connsiteY2" fmla="*/ 530454 h 530454"/>
              <a:gd name="connsiteX3" fmla="*/ 520541 w 5372804"/>
              <a:gd name="connsiteY3" fmla="*/ 0 h 530454"/>
            </a:gdLst>
            <a:ahLst/>
            <a:cxnLst>
              <a:cxn ang="0">
                <a:pos x="connsiteX0" y="connsiteY0"/>
              </a:cxn>
              <a:cxn ang="0">
                <a:pos x="connsiteX1" y="connsiteY1"/>
              </a:cxn>
              <a:cxn ang="0">
                <a:pos x="connsiteX2" y="connsiteY2"/>
              </a:cxn>
              <a:cxn ang="0">
                <a:pos x="connsiteX3" y="connsiteY3"/>
              </a:cxn>
            </a:cxnLst>
            <a:rect l="l" t="t" r="r" b="b"/>
            <a:pathLst>
              <a:path w="5372804" h="530454">
                <a:moveTo>
                  <a:pt x="4832249" y="0"/>
                </a:moveTo>
                <a:lnTo>
                  <a:pt x="5372804" y="530454"/>
                </a:lnTo>
                <a:lnTo>
                  <a:pt x="0" y="530454"/>
                </a:lnTo>
                <a:lnTo>
                  <a:pt x="520541"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1" name="Forme libre : forme 20">
            <a:extLst>
              <a:ext uri="{FF2B5EF4-FFF2-40B4-BE49-F238E27FC236}">
                <a16:creationId xmlns:a16="http://schemas.microsoft.com/office/drawing/2014/main" id="{534AE452-7F08-4FA5-B95D-44688A32E41E}"/>
              </a:ext>
            </a:extLst>
          </p:cNvPr>
          <p:cNvSpPr/>
          <p:nvPr userDrawn="1"/>
        </p:nvSpPr>
        <p:spPr>
          <a:xfrm rot="18932423">
            <a:off x="-735098" y="889565"/>
            <a:ext cx="3838044" cy="530454"/>
          </a:xfrm>
          <a:custGeom>
            <a:avLst/>
            <a:gdLst>
              <a:gd name="connsiteX0" fmla="*/ 3297489 w 3838044"/>
              <a:gd name="connsiteY0" fmla="*/ 0 h 530454"/>
              <a:gd name="connsiteX1" fmla="*/ 3838044 w 3838044"/>
              <a:gd name="connsiteY1" fmla="*/ 530454 h 530454"/>
              <a:gd name="connsiteX2" fmla="*/ 0 w 3838044"/>
              <a:gd name="connsiteY2" fmla="*/ 530454 h 530454"/>
              <a:gd name="connsiteX3" fmla="*/ 520541 w 3838044"/>
              <a:gd name="connsiteY3" fmla="*/ 0 h 530454"/>
            </a:gdLst>
            <a:ahLst/>
            <a:cxnLst>
              <a:cxn ang="0">
                <a:pos x="connsiteX0" y="connsiteY0"/>
              </a:cxn>
              <a:cxn ang="0">
                <a:pos x="connsiteX1" y="connsiteY1"/>
              </a:cxn>
              <a:cxn ang="0">
                <a:pos x="connsiteX2" y="connsiteY2"/>
              </a:cxn>
              <a:cxn ang="0">
                <a:pos x="connsiteX3" y="connsiteY3"/>
              </a:cxn>
            </a:cxnLst>
            <a:rect l="l" t="t" r="r" b="b"/>
            <a:pathLst>
              <a:path w="3838044" h="530454">
                <a:moveTo>
                  <a:pt x="3297489" y="0"/>
                </a:moveTo>
                <a:lnTo>
                  <a:pt x="3838044" y="530454"/>
                </a:lnTo>
                <a:lnTo>
                  <a:pt x="0" y="530454"/>
                </a:lnTo>
                <a:lnTo>
                  <a:pt x="520541"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9" name="Espace réservé de la date 3">
            <a:extLst>
              <a:ext uri="{FF2B5EF4-FFF2-40B4-BE49-F238E27FC236}">
                <a16:creationId xmlns:a16="http://schemas.microsoft.com/office/drawing/2014/main" id="{11CD5301-9586-45EF-BD7D-6FD0A6A5B078}"/>
              </a:ext>
            </a:extLst>
          </p:cNvPr>
          <p:cNvSpPr>
            <a:spLocks noGrp="1"/>
          </p:cNvSpPr>
          <p:nvPr>
            <p:ph type="dt" sz="half" idx="10"/>
          </p:nvPr>
        </p:nvSpPr>
        <p:spPr>
          <a:xfrm>
            <a:off x="459131" y="4434840"/>
            <a:ext cx="2487168" cy="215444"/>
          </a:xfrm>
          <a:prstGeom prst="rect">
            <a:avLst/>
          </a:prstGeom>
        </p:spPr>
        <p:txBody>
          <a:bodyPr wrap="square" lIns="108000" tIns="0" rIns="180000" bIns="0">
            <a:spAutoFit/>
          </a:bodyPr>
          <a:lstStyle>
            <a:lvl1pPr>
              <a:defRPr sz="1400">
                <a:solidFill>
                  <a:schemeClr val="bg1"/>
                </a:solidFill>
              </a:defRPr>
            </a:lvl1pPr>
          </a:lstStyle>
          <a:p>
            <a:endParaRPr lang="en-GB"/>
          </a:p>
        </p:txBody>
      </p:sp>
      <p:sp>
        <p:nvSpPr>
          <p:cNvPr id="26" name="Espace réservé du texte 8">
            <a:extLst>
              <a:ext uri="{FF2B5EF4-FFF2-40B4-BE49-F238E27FC236}">
                <a16:creationId xmlns:a16="http://schemas.microsoft.com/office/drawing/2014/main" id="{0BD763C4-0BC2-41C5-BDBA-5850D945CFF6}"/>
              </a:ext>
            </a:extLst>
          </p:cNvPr>
          <p:cNvSpPr>
            <a:spLocks noGrp="1"/>
          </p:cNvSpPr>
          <p:nvPr>
            <p:ph type="body" sz="quarter" idx="12" hasCustomPrompt="1"/>
          </p:nvPr>
        </p:nvSpPr>
        <p:spPr>
          <a:xfrm>
            <a:off x="459131" y="4023360"/>
            <a:ext cx="2487168" cy="402336"/>
          </a:xfrm>
        </p:spPr>
        <p:txBody>
          <a:bodyPr wrap="none" lIns="108000">
            <a:spAutoFit/>
          </a:bodyPr>
          <a:lstStyle>
            <a:lvl1pPr marL="0" indent="0">
              <a:buNone/>
              <a:defRPr sz="2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Name of the speaker</a:t>
            </a:r>
          </a:p>
        </p:txBody>
      </p:sp>
      <p:sp>
        <p:nvSpPr>
          <p:cNvPr id="4" name="Picture Placeholder 3">
            <a:extLst>
              <a:ext uri="{FF2B5EF4-FFF2-40B4-BE49-F238E27FC236}">
                <a16:creationId xmlns:a16="http://schemas.microsoft.com/office/drawing/2014/main" id="{241515A2-0224-CD47-A8C3-EF55517CA4E9}"/>
              </a:ext>
            </a:extLst>
          </p:cNvPr>
          <p:cNvSpPr>
            <a:spLocks noGrp="1"/>
          </p:cNvSpPr>
          <p:nvPr>
            <p:ph type="pic" sz="quarter" idx="13"/>
          </p:nvPr>
        </p:nvSpPr>
        <p:spPr>
          <a:xfrm>
            <a:off x="0" y="0"/>
            <a:ext cx="12191999" cy="3270250"/>
          </a:xfrm>
          <a:pattFill prst="wdUpDiag">
            <a:fgClr>
              <a:schemeClr val="bg1">
                <a:lumMod val="75000"/>
              </a:schemeClr>
            </a:fgClr>
            <a:bgClr>
              <a:schemeClr val="bg1">
                <a:lumMod val="85000"/>
              </a:schemeClr>
            </a:bgClr>
          </a:pattFill>
        </p:spPr>
        <p:txBody>
          <a:bodyPr/>
          <a:lstStyle/>
          <a:p>
            <a:endParaRPr lang="en-US"/>
          </a:p>
        </p:txBody>
      </p:sp>
      <p:sp>
        <p:nvSpPr>
          <p:cNvPr id="13" name="Sous-titre 2">
            <a:extLst>
              <a:ext uri="{FF2B5EF4-FFF2-40B4-BE49-F238E27FC236}">
                <a16:creationId xmlns:a16="http://schemas.microsoft.com/office/drawing/2014/main" id="{E9CCE011-2916-434D-A5D2-7A96A56EDFB2}"/>
              </a:ext>
            </a:extLst>
          </p:cNvPr>
          <p:cNvSpPr>
            <a:spLocks noGrp="1"/>
          </p:cNvSpPr>
          <p:nvPr>
            <p:ph type="subTitle" idx="1" hasCustomPrompt="1"/>
          </p:nvPr>
        </p:nvSpPr>
        <p:spPr>
          <a:xfrm>
            <a:off x="459131" y="2194560"/>
            <a:ext cx="7551997" cy="830997"/>
          </a:xfrm>
        </p:spPr>
        <p:txBody>
          <a:bodyPr wrap="square" lIns="108000" rIns="180000">
            <a:spAutoFit/>
          </a:bodyPr>
          <a:lstStyle>
            <a:lvl1pPr marL="0" indent="0" algn="l">
              <a:buNone/>
              <a:defRPr sz="24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Subtitle of the </a:t>
            </a:r>
            <a:br>
              <a:rPr lang="en-GB"/>
            </a:br>
            <a:r>
              <a:rPr lang="en-GB"/>
              <a:t>presentation</a:t>
            </a:r>
          </a:p>
        </p:txBody>
      </p:sp>
      <p:sp>
        <p:nvSpPr>
          <p:cNvPr id="24" name="Titre 1">
            <a:extLst>
              <a:ext uri="{FF2B5EF4-FFF2-40B4-BE49-F238E27FC236}">
                <a16:creationId xmlns:a16="http://schemas.microsoft.com/office/drawing/2014/main" id="{282677E1-E7D7-461C-9F6D-B1708372F571}"/>
              </a:ext>
            </a:extLst>
          </p:cNvPr>
          <p:cNvSpPr>
            <a:spLocks noGrp="1"/>
          </p:cNvSpPr>
          <p:nvPr>
            <p:ph type="ctrTitle" hasCustomPrompt="1"/>
          </p:nvPr>
        </p:nvSpPr>
        <p:spPr>
          <a:xfrm>
            <a:off x="459207" y="530352"/>
            <a:ext cx="7551997" cy="2475348"/>
          </a:xfrm>
        </p:spPr>
        <p:txBody>
          <a:bodyPr lIns="72000" anchor="t">
            <a:noAutofit/>
          </a:bodyPr>
          <a:lstStyle>
            <a:lvl1pPr algn="l">
              <a:lnSpc>
                <a:spcPct val="80000"/>
              </a:lnSpc>
              <a:defRPr sz="6000" b="1" cap="all" spc="-200" baseline="0">
                <a:solidFill>
                  <a:schemeClr val="bg1"/>
                </a:solidFill>
                <a:latin typeface="Arial Black" panose="020B0A04020102020204" pitchFamily="34" charset="0"/>
              </a:defRPr>
            </a:lvl1pPr>
          </a:lstStyle>
          <a:p>
            <a:r>
              <a:rPr lang="en-GB"/>
              <a:t>TITLE OF </a:t>
            </a:r>
            <a:br>
              <a:rPr lang="en-GB"/>
            </a:br>
            <a:r>
              <a:rPr lang="en-GB"/>
              <a:t>THE SLIDE</a:t>
            </a:r>
          </a:p>
        </p:txBody>
      </p:sp>
      <p:grpSp>
        <p:nvGrpSpPr>
          <p:cNvPr id="57" name="Group 56">
            <a:extLst>
              <a:ext uri="{FF2B5EF4-FFF2-40B4-BE49-F238E27FC236}">
                <a16:creationId xmlns:a16="http://schemas.microsoft.com/office/drawing/2014/main" id="{624411B6-9972-4640-A8E9-031AF93ED4C1}"/>
              </a:ext>
            </a:extLst>
          </p:cNvPr>
          <p:cNvGrpSpPr>
            <a:grpSpLocks noChangeAspect="1"/>
          </p:cNvGrpSpPr>
          <p:nvPr userDrawn="1"/>
        </p:nvGrpSpPr>
        <p:grpSpPr>
          <a:xfrm>
            <a:off x="10623167" y="5407578"/>
            <a:ext cx="909437" cy="829710"/>
            <a:chOff x="11309880" y="6178130"/>
            <a:chExt cx="490427" cy="447433"/>
          </a:xfrm>
        </p:grpSpPr>
        <p:sp>
          <p:nvSpPr>
            <p:cNvPr id="58" name="Freeform: Shape 6">
              <a:extLst>
                <a:ext uri="{FF2B5EF4-FFF2-40B4-BE49-F238E27FC236}">
                  <a16:creationId xmlns:a16="http://schemas.microsoft.com/office/drawing/2014/main" id="{86EC55B1-6B82-A448-8B68-FA7F77D1D5E7}"/>
                </a:ext>
              </a:extLst>
            </p:cNvPr>
            <p:cNvSpPr/>
            <p:nvPr/>
          </p:nvSpPr>
          <p:spPr>
            <a:xfrm>
              <a:off x="11309880" y="6178130"/>
              <a:ext cx="490427" cy="447424"/>
            </a:xfrm>
            <a:custGeom>
              <a:avLst/>
              <a:gdLst>
                <a:gd name="connsiteX0" fmla="*/ 686 w 490426"/>
                <a:gd name="connsiteY0" fmla="*/ 447378 h 447424"/>
                <a:gd name="connsiteX1" fmla="*/ 686 w 490426"/>
                <a:gd name="connsiteY1" fmla="*/ 686 h 447424"/>
                <a:gd name="connsiteX2" fmla="*/ 479355 w 490426"/>
                <a:gd name="connsiteY2" fmla="*/ 686 h 447424"/>
                <a:gd name="connsiteX3" fmla="*/ 431511 w 490426"/>
                <a:gd name="connsiteY3" fmla="*/ 447378 h 447424"/>
                <a:gd name="connsiteX4" fmla="*/ 686 w 490426"/>
                <a:gd name="connsiteY4" fmla="*/ 447378 h 4474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426" h="447424">
                  <a:moveTo>
                    <a:pt x="686" y="447378"/>
                  </a:moveTo>
                  <a:lnTo>
                    <a:pt x="686" y="686"/>
                  </a:lnTo>
                  <a:lnTo>
                    <a:pt x="479355" y="686"/>
                  </a:lnTo>
                  <a:cubicBezTo>
                    <a:pt x="500885" y="149663"/>
                    <a:pt x="492440" y="291009"/>
                    <a:pt x="431511" y="447378"/>
                  </a:cubicBezTo>
                  <a:lnTo>
                    <a:pt x="686" y="447378"/>
                  </a:lnTo>
                  <a:close/>
                </a:path>
              </a:pathLst>
            </a:custGeom>
            <a:solidFill>
              <a:srgbClr val="009D9C"/>
            </a:solidFill>
            <a:ln w="9525" cap="flat">
              <a:noFill/>
              <a:prstDash val="solid"/>
              <a:miter/>
            </a:ln>
          </p:spPr>
          <p:txBody>
            <a:bodyPr rtlCol="0" anchor="ctr"/>
            <a:lstStyle/>
            <a:p>
              <a:endParaRPr lang="en-US"/>
            </a:p>
          </p:txBody>
        </p:sp>
        <p:sp>
          <p:nvSpPr>
            <p:cNvPr id="59" name="Freeform: Shape 8">
              <a:extLst>
                <a:ext uri="{FF2B5EF4-FFF2-40B4-BE49-F238E27FC236}">
                  <a16:creationId xmlns:a16="http://schemas.microsoft.com/office/drawing/2014/main" id="{7A9A1E06-AD87-244C-B1BE-3EC2594C4089}"/>
                </a:ext>
              </a:extLst>
            </p:cNvPr>
            <p:cNvSpPr/>
            <p:nvPr/>
          </p:nvSpPr>
          <p:spPr>
            <a:xfrm>
              <a:off x="11502079" y="6341710"/>
              <a:ext cx="10980" cy="8235"/>
            </a:xfrm>
            <a:custGeom>
              <a:avLst/>
              <a:gdLst>
                <a:gd name="connsiteX0" fmla="*/ 2708 w 10979"/>
                <a:gd name="connsiteY0" fmla="*/ 5920 h 8234"/>
                <a:gd name="connsiteX1" fmla="*/ 686 w 10979"/>
                <a:gd name="connsiteY1" fmla="*/ 7640 h 8234"/>
                <a:gd name="connsiteX2" fmla="*/ 10943 w 10979"/>
                <a:gd name="connsiteY2" fmla="*/ 3532 h 8234"/>
                <a:gd name="connsiteX3" fmla="*/ 11172 w 10979"/>
                <a:gd name="connsiteY3" fmla="*/ 686 h 8234"/>
                <a:gd name="connsiteX4" fmla="*/ 2708 w 10979"/>
                <a:gd name="connsiteY4" fmla="*/ 5920 h 82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79" h="8234">
                  <a:moveTo>
                    <a:pt x="2708" y="5920"/>
                  </a:moveTo>
                  <a:lnTo>
                    <a:pt x="686" y="7640"/>
                  </a:lnTo>
                  <a:cubicBezTo>
                    <a:pt x="5133" y="9241"/>
                    <a:pt x="9973" y="6167"/>
                    <a:pt x="10943" y="3532"/>
                  </a:cubicBezTo>
                  <a:lnTo>
                    <a:pt x="11172" y="686"/>
                  </a:lnTo>
                  <a:cubicBezTo>
                    <a:pt x="7640" y="1482"/>
                    <a:pt x="4154" y="3221"/>
                    <a:pt x="2708" y="5920"/>
                  </a:cubicBezTo>
                </a:path>
              </a:pathLst>
            </a:custGeom>
            <a:solidFill>
              <a:srgbClr val="2F469C"/>
            </a:solidFill>
            <a:ln w="9525" cap="flat">
              <a:noFill/>
              <a:prstDash val="solid"/>
              <a:miter/>
            </a:ln>
          </p:spPr>
          <p:txBody>
            <a:bodyPr rtlCol="0" anchor="ctr"/>
            <a:lstStyle/>
            <a:p>
              <a:endParaRPr lang="en-US"/>
            </a:p>
          </p:txBody>
        </p:sp>
        <p:sp>
          <p:nvSpPr>
            <p:cNvPr id="60" name="Freeform: Shape 11">
              <a:extLst>
                <a:ext uri="{FF2B5EF4-FFF2-40B4-BE49-F238E27FC236}">
                  <a16:creationId xmlns:a16="http://schemas.microsoft.com/office/drawing/2014/main" id="{7411C55A-7812-EC4F-8F3B-E2462B28D5AF}"/>
                </a:ext>
              </a:extLst>
            </p:cNvPr>
            <p:cNvSpPr/>
            <p:nvPr/>
          </p:nvSpPr>
          <p:spPr>
            <a:xfrm>
              <a:off x="11524752" y="6360604"/>
              <a:ext cx="9150" cy="9150"/>
            </a:xfrm>
            <a:custGeom>
              <a:avLst/>
              <a:gdLst>
                <a:gd name="connsiteX0" fmla="*/ 4200 w 9149"/>
                <a:gd name="connsiteY0" fmla="*/ 906 h 9149"/>
                <a:gd name="connsiteX1" fmla="*/ 686 w 9149"/>
                <a:gd name="connsiteY1" fmla="*/ 686 h 9149"/>
                <a:gd name="connsiteX2" fmla="*/ 4950 w 9149"/>
                <a:gd name="connsiteY2" fmla="*/ 8281 h 9149"/>
                <a:gd name="connsiteX3" fmla="*/ 7576 w 9149"/>
                <a:gd name="connsiteY3" fmla="*/ 8866 h 9149"/>
                <a:gd name="connsiteX4" fmla="*/ 4200 w 9149"/>
                <a:gd name="connsiteY4" fmla="*/ 906 h 9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9" h="9149">
                  <a:moveTo>
                    <a:pt x="4200" y="906"/>
                  </a:moveTo>
                  <a:lnTo>
                    <a:pt x="686" y="686"/>
                  </a:lnTo>
                  <a:cubicBezTo>
                    <a:pt x="695" y="3779"/>
                    <a:pt x="1674" y="6286"/>
                    <a:pt x="4950" y="8281"/>
                  </a:cubicBezTo>
                  <a:lnTo>
                    <a:pt x="7576" y="8866"/>
                  </a:lnTo>
                  <a:cubicBezTo>
                    <a:pt x="11172" y="5792"/>
                    <a:pt x="6377" y="2653"/>
                    <a:pt x="4200" y="906"/>
                  </a:cubicBezTo>
                </a:path>
              </a:pathLst>
            </a:custGeom>
            <a:solidFill>
              <a:srgbClr val="2F469C"/>
            </a:solidFill>
            <a:ln w="9525" cap="flat">
              <a:noFill/>
              <a:prstDash val="solid"/>
              <a:miter/>
            </a:ln>
          </p:spPr>
          <p:txBody>
            <a:bodyPr rtlCol="0" anchor="ctr"/>
            <a:lstStyle/>
            <a:p>
              <a:endParaRPr lang="en-US"/>
            </a:p>
          </p:txBody>
        </p:sp>
        <p:sp>
          <p:nvSpPr>
            <p:cNvPr id="61" name="Freeform: Shape 12">
              <a:extLst>
                <a:ext uri="{FF2B5EF4-FFF2-40B4-BE49-F238E27FC236}">
                  <a16:creationId xmlns:a16="http://schemas.microsoft.com/office/drawing/2014/main" id="{2C0C1523-A9B1-FF4D-9FAE-0A152875B2BB}"/>
                </a:ext>
              </a:extLst>
            </p:cNvPr>
            <p:cNvSpPr/>
            <p:nvPr/>
          </p:nvSpPr>
          <p:spPr>
            <a:xfrm>
              <a:off x="11490340" y="6281696"/>
              <a:ext cx="13725" cy="10065"/>
            </a:xfrm>
            <a:custGeom>
              <a:avLst/>
              <a:gdLst>
                <a:gd name="connsiteX0" fmla="*/ 3303 w 13724"/>
                <a:gd name="connsiteY0" fmla="*/ 7100 h 10064"/>
                <a:gd name="connsiteX1" fmla="*/ 686 w 13724"/>
                <a:gd name="connsiteY1" fmla="*/ 8958 h 10064"/>
                <a:gd name="connsiteX2" fmla="*/ 12325 w 13724"/>
                <a:gd name="connsiteY2" fmla="*/ 4191 h 10064"/>
                <a:gd name="connsiteX3" fmla="*/ 13194 w 13724"/>
                <a:gd name="connsiteY3" fmla="*/ 686 h 10064"/>
                <a:gd name="connsiteX4" fmla="*/ 3303 w 13724"/>
                <a:gd name="connsiteY4" fmla="*/ 7100 h 100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24" h="10064">
                  <a:moveTo>
                    <a:pt x="3303" y="7100"/>
                  </a:moveTo>
                  <a:lnTo>
                    <a:pt x="686" y="8958"/>
                  </a:lnTo>
                  <a:cubicBezTo>
                    <a:pt x="6030" y="10870"/>
                    <a:pt x="10403" y="8034"/>
                    <a:pt x="12325" y="4191"/>
                  </a:cubicBezTo>
                  <a:lnTo>
                    <a:pt x="13194" y="686"/>
                  </a:lnTo>
                  <a:cubicBezTo>
                    <a:pt x="8948" y="1629"/>
                    <a:pt x="5673" y="1601"/>
                    <a:pt x="3303" y="7100"/>
                  </a:cubicBezTo>
                </a:path>
              </a:pathLst>
            </a:custGeom>
            <a:solidFill>
              <a:srgbClr val="2F469C"/>
            </a:solidFill>
            <a:ln w="9525" cap="flat">
              <a:noFill/>
              <a:prstDash val="solid"/>
              <a:miter/>
            </a:ln>
          </p:spPr>
          <p:txBody>
            <a:bodyPr rtlCol="0" anchor="ctr"/>
            <a:lstStyle/>
            <a:p>
              <a:endParaRPr lang="en-US"/>
            </a:p>
          </p:txBody>
        </p:sp>
        <p:sp>
          <p:nvSpPr>
            <p:cNvPr id="62" name="Freeform: Shape 13">
              <a:extLst>
                <a:ext uri="{FF2B5EF4-FFF2-40B4-BE49-F238E27FC236}">
                  <a16:creationId xmlns:a16="http://schemas.microsoft.com/office/drawing/2014/main" id="{B09BCC79-D7F3-8E45-A99C-23D2794C78D3}"/>
                </a:ext>
              </a:extLst>
            </p:cNvPr>
            <p:cNvSpPr/>
            <p:nvPr/>
          </p:nvSpPr>
          <p:spPr>
            <a:xfrm>
              <a:off x="11483340" y="6302842"/>
              <a:ext cx="10980" cy="9150"/>
            </a:xfrm>
            <a:custGeom>
              <a:avLst/>
              <a:gdLst>
                <a:gd name="connsiteX0" fmla="*/ 10577 w 10979"/>
                <a:gd name="connsiteY0" fmla="*/ 3568 h 9149"/>
                <a:gd name="connsiteX1" fmla="*/ 9799 w 10979"/>
                <a:gd name="connsiteY1" fmla="*/ 686 h 9149"/>
                <a:gd name="connsiteX2" fmla="*/ 686 w 10979"/>
                <a:gd name="connsiteY2" fmla="*/ 6441 h 9149"/>
                <a:gd name="connsiteX3" fmla="*/ 686 w 10979"/>
                <a:gd name="connsiteY3" fmla="*/ 8720 h 9149"/>
                <a:gd name="connsiteX4" fmla="*/ 10577 w 10979"/>
                <a:gd name="connsiteY4" fmla="*/ 3568 h 9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79" h="9149">
                  <a:moveTo>
                    <a:pt x="10577" y="3568"/>
                  </a:moveTo>
                  <a:lnTo>
                    <a:pt x="9799" y="686"/>
                  </a:lnTo>
                  <a:cubicBezTo>
                    <a:pt x="5554" y="1638"/>
                    <a:pt x="2416" y="3202"/>
                    <a:pt x="686" y="6441"/>
                  </a:cubicBezTo>
                  <a:lnTo>
                    <a:pt x="686" y="8720"/>
                  </a:lnTo>
                  <a:cubicBezTo>
                    <a:pt x="6021" y="10623"/>
                    <a:pt x="8857" y="5838"/>
                    <a:pt x="10577" y="3568"/>
                  </a:cubicBezTo>
                </a:path>
              </a:pathLst>
            </a:custGeom>
            <a:solidFill>
              <a:srgbClr val="2F469C"/>
            </a:solidFill>
            <a:ln w="9525" cap="flat">
              <a:noFill/>
              <a:prstDash val="solid"/>
              <a:miter/>
            </a:ln>
          </p:spPr>
          <p:txBody>
            <a:bodyPr rtlCol="0" anchor="ctr"/>
            <a:lstStyle/>
            <a:p>
              <a:endParaRPr lang="en-US"/>
            </a:p>
          </p:txBody>
        </p:sp>
        <p:sp>
          <p:nvSpPr>
            <p:cNvPr id="63" name="Freeform: Shape 14">
              <a:extLst>
                <a:ext uri="{FF2B5EF4-FFF2-40B4-BE49-F238E27FC236}">
                  <a16:creationId xmlns:a16="http://schemas.microsoft.com/office/drawing/2014/main" id="{879A72BF-EB5B-E647-8496-BD7F525C1589}"/>
                </a:ext>
              </a:extLst>
            </p:cNvPr>
            <p:cNvSpPr/>
            <p:nvPr/>
          </p:nvSpPr>
          <p:spPr>
            <a:xfrm>
              <a:off x="11480056" y="6325904"/>
              <a:ext cx="12810" cy="8235"/>
            </a:xfrm>
            <a:custGeom>
              <a:avLst/>
              <a:gdLst>
                <a:gd name="connsiteX0" fmla="*/ 686 w 12809"/>
                <a:gd name="connsiteY0" fmla="*/ 6492 h 8234"/>
                <a:gd name="connsiteX1" fmla="*/ 2443 w 12809"/>
                <a:gd name="connsiteY1" fmla="*/ 7544 h 8234"/>
                <a:gd name="connsiteX2" fmla="*/ 10120 w 12809"/>
                <a:gd name="connsiteY2" fmla="*/ 2832 h 8234"/>
                <a:gd name="connsiteX3" fmla="*/ 12370 w 12809"/>
                <a:gd name="connsiteY3" fmla="*/ 864 h 8234"/>
                <a:gd name="connsiteX4" fmla="*/ 686 w 12809"/>
                <a:gd name="connsiteY4" fmla="*/ 6492 h 82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09" h="8234">
                  <a:moveTo>
                    <a:pt x="686" y="6492"/>
                  </a:moveTo>
                  <a:lnTo>
                    <a:pt x="2443" y="7544"/>
                  </a:lnTo>
                  <a:cubicBezTo>
                    <a:pt x="8290" y="9456"/>
                    <a:pt x="8674" y="4735"/>
                    <a:pt x="10120" y="2832"/>
                  </a:cubicBezTo>
                  <a:lnTo>
                    <a:pt x="12370" y="864"/>
                  </a:lnTo>
                  <a:cubicBezTo>
                    <a:pt x="6954" y="-206"/>
                    <a:pt x="2123" y="3783"/>
                    <a:pt x="686" y="6492"/>
                  </a:cubicBezTo>
                </a:path>
              </a:pathLst>
            </a:custGeom>
            <a:solidFill>
              <a:srgbClr val="2F469C"/>
            </a:solidFill>
            <a:ln w="9525" cap="flat">
              <a:noFill/>
              <a:prstDash val="solid"/>
              <a:miter/>
            </a:ln>
          </p:spPr>
          <p:txBody>
            <a:bodyPr rtlCol="0" anchor="ctr"/>
            <a:lstStyle/>
            <a:p>
              <a:endParaRPr lang="en-US"/>
            </a:p>
          </p:txBody>
        </p:sp>
        <p:sp>
          <p:nvSpPr>
            <p:cNvPr id="64" name="Freeform: Shape 15">
              <a:extLst>
                <a:ext uri="{FF2B5EF4-FFF2-40B4-BE49-F238E27FC236}">
                  <a16:creationId xmlns:a16="http://schemas.microsoft.com/office/drawing/2014/main" id="{925B58CA-7B7F-E249-869D-70E776CC4468}"/>
                </a:ext>
              </a:extLst>
            </p:cNvPr>
            <p:cNvSpPr/>
            <p:nvPr/>
          </p:nvSpPr>
          <p:spPr>
            <a:xfrm>
              <a:off x="11512418" y="6248710"/>
              <a:ext cx="12810" cy="8235"/>
            </a:xfrm>
            <a:custGeom>
              <a:avLst/>
              <a:gdLst>
                <a:gd name="connsiteX0" fmla="*/ 2791 w 12809"/>
                <a:gd name="connsiteY0" fmla="*/ 816 h 8234"/>
                <a:gd name="connsiteX1" fmla="*/ 686 w 12809"/>
                <a:gd name="connsiteY1" fmla="*/ 1822 h 8234"/>
                <a:gd name="connsiteX2" fmla="*/ 11840 w 12809"/>
                <a:gd name="connsiteY2" fmla="*/ 6727 h 8234"/>
                <a:gd name="connsiteX3" fmla="*/ 12151 w 12809"/>
                <a:gd name="connsiteY3" fmla="*/ 3186 h 8234"/>
                <a:gd name="connsiteX4" fmla="*/ 2791 w 12809"/>
                <a:gd name="connsiteY4" fmla="*/ 816 h 82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09" h="8234">
                  <a:moveTo>
                    <a:pt x="2791" y="816"/>
                  </a:moveTo>
                  <a:lnTo>
                    <a:pt x="686" y="1822"/>
                  </a:lnTo>
                  <a:cubicBezTo>
                    <a:pt x="1263" y="5546"/>
                    <a:pt x="9717" y="9700"/>
                    <a:pt x="11840" y="6727"/>
                  </a:cubicBezTo>
                  <a:lnTo>
                    <a:pt x="12151" y="3186"/>
                  </a:lnTo>
                  <a:cubicBezTo>
                    <a:pt x="9388" y="1310"/>
                    <a:pt x="6551" y="313"/>
                    <a:pt x="2791" y="816"/>
                  </a:cubicBezTo>
                </a:path>
              </a:pathLst>
            </a:custGeom>
            <a:solidFill>
              <a:srgbClr val="2F469C"/>
            </a:solidFill>
            <a:ln w="9525" cap="flat">
              <a:noFill/>
              <a:prstDash val="solid"/>
              <a:miter/>
            </a:ln>
          </p:spPr>
          <p:txBody>
            <a:bodyPr rtlCol="0" anchor="ctr"/>
            <a:lstStyle/>
            <a:p>
              <a:endParaRPr lang="en-US"/>
            </a:p>
          </p:txBody>
        </p:sp>
        <p:sp>
          <p:nvSpPr>
            <p:cNvPr id="65" name="Freeform: Shape 16">
              <a:extLst>
                <a:ext uri="{FF2B5EF4-FFF2-40B4-BE49-F238E27FC236}">
                  <a16:creationId xmlns:a16="http://schemas.microsoft.com/office/drawing/2014/main" id="{A147813B-EFC3-964D-ABD4-9CF093D230E3}"/>
                </a:ext>
              </a:extLst>
            </p:cNvPr>
            <p:cNvSpPr/>
            <p:nvPr/>
          </p:nvSpPr>
          <p:spPr>
            <a:xfrm>
              <a:off x="11538797" y="6238317"/>
              <a:ext cx="8235" cy="12810"/>
            </a:xfrm>
            <a:custGeom>
              <a:avLst/>
              <a:gdLst>
                <a:gd name="connsiteX0" fmla="*/ 5773 w 8234"/>
                <a:gd name="connsiteY0" fmla="*/ 1674 h 12809"/>
                <a:gd name="connsiteX1" fmla="*/ 2525 w 8234"/>
                <a:gd name="connsiteY1" fmla="*/ 686 h 12809"/>
                <a:gd name="connsiteX2" fmla="*/ 1692 w 8234"/>
                <a:gd name="connsiteY2" fmla="*/ 9324 h 12809"/>
                <a:gd name="connsiteX3" fmla="*/ 3376 w 8234"/>
                <a:gd name="connsiteY3" fmla="*/ 12700 h 12809"/>
                <a:gd name="connsiteX4" fmla="*/ 5773 w 8234"/>
                <a:gd name="connsiteY4" fmla="*/ 1674 h 12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34" h="12809">
                  <a:moveTo>
                    <a:pt x="5773" y="1674"/>
                  </a:moveTo>
                  <a:lnTo>
                    <a:pt x="2525" y="686"/>
                  </a:lnTo>
                  <a:cubicBezTo>
                    <a:pt x="777" y="3157"/>
                    <a:pt x="-147" y="5051"/>
                    <a:pt x="1692" y="9324"/>
                  </a:cubicBezTo>
                  <a:lnTo>
                    <a:pt x="3376" y="12700"/>
                  </a:lnTo>
                  <a:cubicBezTo>
                    <a:pt x="7228" y="8958"/>
                    <a:pt x="11025" y="5408"/>
                    <a:pt x="5773" y="1674"/>
                  </a:cubicBezTo>
                </a:path>
              </a:pathLst>
            </a:custGeom>
            <a:solidFill>
              <a:srgbClr val="2F469C"/>
            </a:solidFill>
            <a:ln w="9525" cap="flat">
              <a:noFill/>
              <a:prstDash val="solid"/>
              <a:miter/>
            </a:ln>
          </p:spPr>
          <p:txBody>
            <a:bodyPr rtlCol="0" anchor="ctr"/>
            <a:lstStyle/>
            <a:p>
              <a:endParaRPr lang="en-US"/>
            </a:p>
          </p:txBody>
        </p:sp>
        <p:sp>
          <p:nvSpPr>
            <p:cNvPr id="66" name="Freeform: Shape 17">
              <a:extLst>
                <a:ext uri="{FF2B5EF4-FFF2-40B4-BE49-F238E27FC236}">
                  <a16:creationId xmlns:a16="http://schemas.microsoft.com/office/drawing/2014/main" id="{2D0EA5D1-F048-FB49-9429-8AC4D154034F}"/>
                </a:ext>
              </a:extLst>
            </p:cNvPr>
            <p:cNvSpPr/>
            <p:nvPr/>
          </p:nvSpPr>
          <p:spPr>
            <a:xfrm>
              <a:off x="11565505" y="6216148"/>
              <a:ext cx="92412" cy="236064"/>
            </a:xfrm>
            <a:custGeom>
              <a:avLst/>
              <a:gdLst>
                <a:gd name="connsiteX0" fmla="*/ 59144 w 92412"/>
                <a:gd name="connsiteY0" fmla="*/ 101773 h 236064"/>
                <a:gd name="connsiteX1" fmla="*/ 42885 w 92412"/>
                <a:gd name="connsiteY1" fmla="*/ 97628 h 236064"/>
                <a:gd name="connsiteX2" fmla="*/ 62520 w 92412"/>
                <a:gd name="connsiteY2" fmla="*/ 93803 h 236064"/>
                <a:gd name="connsiteX3" fmla="*/ 64561 w 92412"/>
                <a:gd name="connsiteY3" fmla="*/ 97317 h 236064"/>
                <a:gd name="connsiteX4" fmla="*/ 59144 w 92412"/>
                <a:gd name="connsiteY4" fmla="*/ 101773 h 236064"/>
                <a:gd name="connsiteX5" fmla="*/ 83427 w 92412"/>
                <a:gd name="connsiteY5" fmla="*/ 106036 h 236064"/>
                <a:gd name="connsiteX6" fmla="*/ 78578 w 92412"/>
                <a:gd name="connsiteY6" fmla="*/ 87966 h 236064"/>
                <a:gd name="connsiteX7" fmla="*/ 82833 w 92412"/>
                <a:gd name="connsiteY7" fmla="*/ 80746 h 236064"/>
                <a:gd name="connsiteX8" fmla="*/ 81945 w 92412"/>
                <a:gd name="connsiteY8" fmla="*/ 58897 h 236064"/>
                <a:gd name="connsiteX9" fmla="*/ 83775 w 92412"/>
                <a:gd name="connsiteY9" fmla="*/ 57067 h 236064"/>
                <a:gd name="connsiteX10" fmla="*/ 81945 w 92412"/>
                <a:gd name="connsiteY10" fmla="*/ 50735 h 236064"/>
                <a:gd name="connsiteX11" fmla="*/ 80399 w 92412"/>
                <a:gd name="connsiteY11" fmla="*/ 41439 h 236064"/>
                <a:gd name="connsiteX12" fmla="*/ 77160 w 92412"/>
                <a:gd name="connsiteY12" fmla="*/ 34128 h 236064"/>
                <a:gd name="connsiteX13" fmla="*/ 78697 w 92412"/>
                <a:gd name="connsiteY13" fmla="*/ 30843 h 236064"/>
                <a:gd name="connsiteX14" fmla="*/ 73262 w 92412"/>
                <a:gd name="connsiteY14" fmla="*/ 27650 h 236064"/>
                <a:gd name="connsiteX15" fmla="*/ 68477 w 92412"/>
                <a:gd name="connsiteY15" fmla="*/ 24768 h 236064"/>
                <a:gd name="connsiteX16" fmla="*/ 67223 w 92412"/>
                <a:gd name="connsiteY16" fmla="*/ 20486 h 236064"/>
                <a:gd name="connsiteX17" fmla="*/ 63206 w 92412"/>
                <a:gd name="connsiteY17" fmla="*/ 22343 h 236064"/>
                <a:gd name="connsiteX18" fmla="*/ 62346 w 92412"/>
                <a:gd name="connsiteY18" fmla="*/ 17128 h 236064"/>
                <a:gd name="connsiteX19" fmla="*/ 56939 w 92412"/>
                <a:gd name="connsiteY19" fmla="*/ 19315 h 236064"/>
                <a:gd name="connsiteX20" fmla="*/ 53956 w 92412"/>
                <a:gd name="connsiteY20" fmla="*/ 12581 h 236064"/>
                <a:gd name="connsiteX21" fmla="*/ 51046 w 92412"/>
                <a:gd name="connsiteY21" fmla="*/ 13212 h 236064"/>
                <a:gd name="connsiteX22" fmla="*/ 46856 w 92412"/>
                <a:gd name="connsiteY22" fmla="*/ 16524 h 236064"/>
                <a:gd name="connsiteX23" fmla="*/ 46774 w 92412"/>
                <a:gd name="connsiteY23" fmla="*/ 10192 h 236064"/>
                <a:gd name="connsiteX24" fmla="*/ 44788 w 92412"/>
                <a:gd name="connsiteY24" fmla="*/ 9195 h 236064"/>
                <a:gd name="connsiteX25" fmla="*/ 41357 w 92412"/>
                <a:gd name="connsiteY25" fmla="*/ 7612 h 236064"/>
                <a:gd name="connsiteX26" fmla="*/ 36407 w 92412"/>
                <a:gd name="connsiteY26" fmla="*/ 9634 h 236064"/>
                <a:gd name="connsiteX27" fmla="*/ 38484 w 92412"/>
                <a:gd name="connsiteY27" fmla="*/ 3678 h 236064"/>
                <a:gd name="connsiteX28" fmla="*/ 32289 w 92412"/>
                <a:gd name="connsiteY28" fmla="*/ 10870 h 236064"/>
                <a:gd name="connsiteX29" fmla="*/ 28666 w 92412"/>
                <a:gd name="connsiteY29" fmla="*/ 11592 h 236064"/>
                <a:gd name="connsiteX30" fmla="*/ 35108 w 92412"/>
                <a:gd name="connsiteY30" fmla="*/ 2726 h 236064"/>
                <a:gd name="connsiteX31" fmla="*/ 28355 w 92412"/>
                <a:gd name="connsiteY31" fmla="*/ 8921 h 236064"/>
                <a:gd name="connsiteX32" fmla="*/ 23076 w 92412"/>
                <a:gd name="connsiteY32" fmla="*/ 9753 h 236064"/>
                <a:gd name="connsiteX33" fmla="*/ 24796 w 92412"/>
                <a:gd name="connsiteY33" fmla="*/ 2013 h 236064"/>
                <a:gd name="connsiteX34" fmla="*/ 23057 w 92412"/>
                <a:gd name="connsiteY34" fmla="*/ 6038 h 236064"/>
                <a:gd name="connsiteX35" fmla="*/ 22234 w 92412"/>
                <a:gd name="connsiteY35" fmla="*/ 1738 h 236064"/>
                <a:gd name="connsiteX36" fmla="*/ 19141 w 92412"/>
                <a:gd name="connsiteY36" fmla="*/ 11867 h 236064"/>
                <a:gd name="connsiteX37" fmla="*/ 17028 w 92412"/>
                <a:gd name="connsiteY37" fmla="*/ 2150 h 236064"/>
                <a:gd name="connsiteX38" fmla="*/ 11007 w 92412"/>
                <a:gd name="connsiteY38" fmla="*/ 11583 h 236064"/>
                <a:gd name="connsiteX39" fmla="*/ 7988 w 92412"/>
                <a:gd name="connsiteY39" fmla="*/ 12288 h 236064"/>
                <a:gd name="connsiteX40" fmla="*/ 5499 w 92412"/>
                <a:gd name="connsiteY40" fmla="*/ 2699 h 236064"/>
                <a:gd name="connsiteX41" fmla="*/ 1336 w 92412"/>
                <a:gd name="connsiteY41" fmla="*/ 231324 h 236064"/>
                <a:gd name="connsiteX42" fmla="*/ 686 w 92412"/>
                <a:gd name="connsiteY42" fmla="*/ 235359 h 236064"/>
                <a:gd name="connsiteX43" fmla="*/ 21621 w 92412"/>
                <a:gd name="connsiteY43" fmla="*/ 233191 h 236064"/>
                <a:gd name="connsiteX44" fmla="*/ 69181 w 92412"/>
                <a:gd name="connsiteY44" fmla="*/ 235753 h 236064"/>
                <a:gd name="connsiteX45" fmla="*/ 80216 w 92412"/>
                <a:gd name="connsiteY45" fmla="*/ 234051 h 236064"/>
                <a:gd name="connsiteX46" fmla="*/ 55283 w 92412"/>
                <a:gd name="connsiteY46" fmla="*/ 227381 h 236064"/>
                <a:gd name="connsiteX47" fmla="*/ 35959 w 92412"/>
                <a:gd name="connsiteY47" fmla="*/ 212567 h 236064"/>
                <a:gd name="connsiteX48" fmla="*/ 31457 w 92412"/>
                <a:gd name="connsiteY48" fmla="*/ 199959 h 236064"/>
                <a:gd name="connsiteX49" fmla="*/ 31649 w 92412"/>
                <a:gd name="connsiteY49" fmla="*/ 182565 h 236064"/>
                <a:gd name="connsiteX50" fmla="*/ 41476 w 92412"/>
                <a:gd name="connsiteY50" fmla="*/ 178988 h 236064"/>
                <a:gd name="connsiteX51" fmla="*/ 76565 w 92412"/>
                <a:gd name="connsiteY51" fmla="*/ 176792 h 236064"/>
                <a:gd name="connsiteX52" fmla="*/ 79045 w 92412"/>
                <a:gd name="connsiteY52" fmla="*/ 163671 h 236064"/>
                <a:gd name="connsiteX53" fmla="*/ 79639 w 92412"/>
                <a:gd name="connsiteY53" fmla="*/ 155518 h 236064"/>
                <a:gd name="connsiteX54" fmla="*/ 82238 w 92412"/>
                <a:gd name="connsiteY54" fmla="*/ 149132 h 236064"/>
                <a:gd name="connsiteX55" fmla="*/ 77160 w 92412"/>
                <a:gd name="connsiteY55" fmla="*/ 143816 h 236064"/>
                <a:gd name="connsiteX56" fmla="*/ 84836 w 92412"/>
                <a:gd name="connsiteY56" fmla="*/ 137201 h 236064"/>
                <a:gd name="connsiteX57" fmla="*/ 81177 w 92412"/>
                <a:gd name="connsiteY57" fmla="*/ 128929 h 236064"/>
                <a:gd name="connsiteX58" fmla="*/ 91928 w 92412"/>
                <a:gd name="connsiteY58" fmla="*/ 121362 h 236064"/>
                <a:gd name="connsiteX59" fmla="*/ 83427 w 92412"/>
                <a:gd name="connsiteY59" fmla="*/ 106036 h 236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92412" h="236064">
                  <a:moveTo>
                    <a:pt x="59144" y="101773"/>
                  </a:moveTo>
                  <a:cubicBezTo>
                    <a:pt x="52117" y="103365"/>
                    <a:pt x="41494" y="98552"/>
                    <a:pt x="42885" y="97628"/>
                  </a:cubicBezTo>
                  <a:cubicBezTo>
                    <a:pt x="46472" y="95212"/>
                    <a:pt x="54633" y="90976"/>
                    <a:pt x="62520" y="93803"/>
                  </a:cubicBezTo>
                  <a:cubicBezTo>
                    <a:pt x="63865" y="94270"/>
                    <a:pt x="64414" y="95606"/>
                    <a:pt x="64561" y="97317"/>
                  </a:cubicBezTo>
                  <a:cubicBezTo>
                    <a:pt x="64917" y="101324"/>
                    <a:pt x="61678" y="101425"/>
                    <a:pt x="59144" y="101773"/>
                  </a:cubicBezTo>
                  <a:moveTo>
                    <a:pt x="83427" y="106036"/>
                  </a:moveTo>
                  <a:cubicBezTo>
                    <a:pt x="79768" y="101141"/>
                    <a:pt x="72823" y="94453"/>
                    <a:pt x="78578" y="87966"/>
                  </a:cubicBezTo>
                  <a:cubicBezTo>
                    <a:pt x="81588" y="85669"/>
                    <a:pt x="82485" y="83930"/>
                    <a:pt x="82833" y="80746"/>
                  </a:cubicBezTo>
                  <a:cubicBezTo>
                    <a:pt x="84059" y="69730"/>
                    <a:pt x="83491" y="64945"/>
                    <a:pt x="81945" y="58897"/>
                  </a:cubicBezTo>
                  <a:cubicBezTo>
                    <a:pt x="82211" y="58357"/>
                    <a:pt x="83354" y="59034"/>
                    <a:pt x="83775" y="57067"/>
                  </a:cubicBezTo>
                  <a:cubicBezTo>
                    <a:pt x="84919" y="51760"/>
                    <a:pt x="81945" y="50735"/>
                    <a:pt x="81945" y="50735"/>
                  </a:cubicBezTo>
                  <a:cubicBezTo>
                    <a:pt x="84196" y="48768"/>
                    <a:pt x="83986" y="41375"/>
                    <a:pt x="80399" y="41439"/>
                  </a:cubicBezTo>
                  <a:cubicBezTo>
                    <a:pt x="82366" y="38209"/>
                    <a:pt x="80673" y="32994"/>
                    <a:pt x="77160" y="34128"/>
                  </a:cubicBezTo>
                  <a:cubicBezTo>
                    <a:pt x="77160" y="34128"/>
                    <a:pt x="78944" y="33204"/>
                    <a:pt x="78697" y="30843"/>
                  </a:cubicBezTo>
                  <a:cubicBezTo>
                    <a:pt x="78230" y="26150"/>
                    <a:pt x="71524" y="30752"/>
                    <a:pt x="73262" y="27650"/>
                  </a:cubicBezTo>
                  <a:cubicBezTo>
                    <a:pt x="74177" y="26022"/>
                    <a:pt x="70407" y="20477"/>
                    <a:pt x="68477" y="24768"/>
                  </a:cubicBezTo>
                  <a:cubicBezTo>
                    <a:pt x="67342" y="24018"/>
                    <a:pt x="69273" y="21328"/>
                    <a:pt x="67223" y="20486"/>
                  </a:cubicBezTo>
                  <a:cubicBezTo>
                    <a:pt x="66025" y="20541"/>
                    <a:pt x="64762" y="21492"/>
                    <a:pt x="63206" y="22343"/>
                  </a:cubicBezTo>
                  <a:cubicBezTo>
                    <a:pt x="62786" y="20559"/>
                    <a:pt x="64625" y="19626"/>
                    <a:pt x="62346" y="17128"/>
                  </a:cubicBezTo>
                  <a:cubicBezTo>
                    <a:pt x="59272" y="14987"/>
                    <a:pt x="59062" y="18153"/>
                    <a:pt x="56939" y="19315"/>
                  </a:cubicBezTo>
                  <a:cubicBezTo>
                    <a:pt x="53014" y="18427"/>
                    <a:pt x="62301" y="16103"/>
                    <a:pt x="53956" y="12581"/>
                  </a:cubicBezTo>
                  <a:cubicBezTo>
                    <a:pt x="51824" y="17686"/>
                    <a:pt x="51998" y="13907"/>
                    <a:pt x="51046" y="13212"/>
                  </a:cubicBezTo>
                  <a:cubicBezTo>
                    <a:pt x="50479" y="12791"/>
                    <a:pt x="49198" y="14136"/>
                    <a:pt x="46856" y="16524"/>
                  </a:cubicBezTo>
                  <a:cubicBezTo>
                    <a:pt x="48082" y="13148"/>
                    <a:pt x="50891" y="8994"/>
                    <a:pt x="46774" y="10192"/>
                  </a:cubicBezTo>
                  <a:cubicBezTo>
                    <a:pt x="42089" y="12297"/>
                    <a:pt x="44843" y="9543"/>
                    <a:pt x="44788" y="9195"/>
                  </a:cubicBezTo>
                  <a:cubicBezTo>
                    <a:pt x="48841" y="7365"/>
                    <a:pt x="41046" y="3010"/>
                    <a:pt x="41357" y="7612"/>
                  </a:cubicBezTo>
                  <a:cubicBezTo>
                    <a:pt x="41256" y="10741"/>
                    <a:pt x="34504" y="13413"/>
                    <a:pt x="36407" y="9634"/>
                  </a:cubicBezTo>
                  <a:cubicBezTo>
                    <a:pt x="37679" y="4876"/>
                    <a:pt x="43507" y="12150"/>
                    <a:pt x="38484" y="3678"/>
                  </a:cubicBezTo>
                  <a:cubicBezTo>
                    <a:pt x="35355" y="7228"/>
                    <a:pt x="32811" y="9570"/>
                    <a:pt x="32289" y="10870"/>
                  </a:cubicBezTo>
                  <a:cubicBezTo>
                    <a:pt x="29856" y="20605"/>
                    <a:pt x="31201" y="11730"/>
                    <a:pt x="28666" y="11592"/>
                  </a:cubicBezTo>
                  <a:cubicBezTo>
                    <a:pt x="32042" y="9341"/>
                    <a:pt x="36379" y="5325"/>
                    <a:pt x="35108" y="2726"/>
                  </a:cubicBezTo>
                  <a:cubicBezTo>
                    <a:pt x="31448" y="2452"/>
                    <a:pt x="23039" y="8427"/>
                    <a:pt x="28355" y="8921"/>
                  </a:cubicBezTo>
                  <a:cubicBezTo>
                    <a:pt x="27953" y="10815"/>
                    <a:pt x="24869" y="13065"/>
                    <a:pt x="23076" y="9753"/>
                  </a:cubicBezTo>
                  <a:cubicBezTo>
                    <a:pt x="26031" y="8976"/>
                    <a:pt x="31118" y="-943"/>
                    <a:pt x="24796" y="2013"/>
                  </a:cubicBezTo>
                  <a:cubicBezTo>
                    <a:pt x="24192" y="2607"/>
                    <a:pt x="24192" y="4373"/>
                    <a:pt x="23057" y="6038"/>
                  </a:cubicBezTo>
                  <a:cubicBezTo>
                    <a:pt x="21557" y="4684"/>
                    <a:pt x="22755" y="2589"/>
                    <a:pt x="22234" y="1738"/>
                  </a:cubicBezTo>
                  <a:cubicBezTo>
                    <a:pt x="17192" y="-2910"/>
                    <a:pt x="18949" y="9195"/>
                    <a:pt x="19141" y="11867"/>
                  </a:cubicBezTo>
                  <a:cubicBezTo>
                    <a:pt x="12544" y="7786"/>
                    <a:pt x="18739" y="8921"/>
                    <a:pt x="17028" y="2150"/>
                  </a:cubicBezTo>
                  <a:cubicBezTo>
                    <a:pt x="11565" y="3138"/>
                    <a:pt x="10092" y="5462"/>
                    <a:pt x="11007" y="11583"/>
                  </a:cubicBezTo>
                  <a:cubicBezTo>
                    <a:pt x="10266" y="13056"/>
                    <a:pt x="8894" y="16442"/>
                    <a:pt x="7988" y="12288"/>
                  </a:cubicBezTo>
                  <a:cubicBezTo>
                    <a:pt x="10943" y="8417"/>
                    <a:pt x="10659" y="2854"/>
                    <a:pt x="5499" y="2699"/>
                  </a:cubicBezTo>
                  <a:cubicBezTo>
                    <a:pt x="13825" y="78862"/>
                    <a:pt x="13212" y="155839"/>
                    <a:pt x="1336" y="231324"/>
                  </a:cubicBezTo>
                  <a:lnTo>
                    <a:pt x="686" y="235359"/>
                  </a:lnTo>
                  <a:cubicBezTo>
                    <a:pt x="6670" y="235295"/>
                    <a:pt x="15344" y="233511"/>
                    <a:pt x="21621" y="233191"/>
                  </a:cubicBezTo>
                  <a:cubicBezTo>
                    <a:pt x="39673" y="233795"/>
                    <a:pt x="39307" y="236146"/>
                    <a:pt x="69181" y="235753"/>
                  </a:cubicBezTo>
                  <a:cubicBezTo>
                    <a:pt x="76062" y="235076"/>
                    <a:pt x="77992" y="233959"/>
                    <a:pt x="80216" y="234051"/>
                  </a:cubicBezTo>
                  <a:cubicBezTo>
                    <a:pt x="78029" y="224819"/>
                    <a:pt x="62941" y="230052"/>
                    <a:pt x="55283" y="227381"/>
                  </a:cubicBezTo>
                  <a:cubicBezTo>
                    <a:pt x="42308" y="226127"/>
                    <a:pt x="40076" y="218332"/>
                    <a:pt x="35959" y="212567"/>
                  </a:cubicBezTo>
                  <a:cubicBezTo>
                    <a:pt x="34083" y="209347"/>
                    <a:pt x="31384" y="205311"/>
                    <a:pt x="31457" y="199959"/>
                  </a:cubicBezTo>
                  <a:cubicBezTo>
                    <a:pt x="30450" y="193023"/>
                    <a:pt x="31786" y="189354"/>
                    <a:pt x="31649" y="182565"/>
                  </a:cubicBezTo>
                  <a:cubicBezTo>
                    <a:pt x="32244" y="177551"/>
                    <a:pt x="37944" y="178567"/>
                    <a:pt x="41476" y="178988"/>
                  </a:cubicBezTo>
                  <a:cubicBezTo>
                    <a:pt x="52712" y="180104"/>
                    <a:pt x="71597" y="178283"/>
                    <a:pt x="76565" y="176792"/>
                  </a:cubicBezTo>
                  <a:cubicBezTo>
                    <a:pt x="83674" y="174641"/>
                    <a:pt x="83839" y="170240"/>
                    <a:pt x="79045" y="163671"/>
                  </a:cubicBezTo>
                  <a:cubicBezTo>
                    <a:pt x="78020" y="160423"/>
                    <a:pt x="78203" y="158410"/>
                    <a:pt x="79639" y="155518"/>
                  </a:cubicBezTo>
                  <a:cubicBezTo>
                    <a:pt x="81597" y="153322"/>
                    <a:pt x="84123" y="151849"/>
                    <a:pt x="82238" y="149132"/>
                  </a:cubicBezTo>
                  <a:cubicBezTo>
                    <a:pt x="82238" y="149132"/>
                    <a:pt x="65924" y="145710"/>
                    <a:pt x="77160" y="143816"/>
                  </a:cubicBezTo>
                  <a:cubicBezTo>
                    <a:pt x="88661" y="141885"/>
                    <a:pt x="84836" y="137201"/>
                    <a:pt x="84836" y="137201"/>
                  </a:cubicBezTo>
                  <a:cubicBezTo>
                    <a:pt x="84836" y="137201"/>
                    <a:pt x="82942" y="132470"/>
                    <a:pt x="81177" y="128929"/>
                  </a:cubicBezTo>
                  <a:cubicBezTo>
                    <a:pt x="79877" y="126321"/>
                    <a:pt x="90747" y="125498"/>
                    <a:pt x="91928" y="121362"/>
                  </a:cubicBezTo>
                  <a:cubicBezTo>
                    <a:pt x="94526" y="117849"/>
                    <a:pt x="86291" y="109980"/>
                    <a:pt x="83427" y="106036"/>
                  </a:cubicBezTo>
                </a:path>
              </a:pathLst>
            </a:custGeom>
            <a:solidFill>
              <a:srgbClr val="2F469C"/>
            </a:solidFill>
            <a:ln w="9525" cap="flat">
              <a:noFill/>
              <a:prstDash val="solid"/>
              <a:miter/>
            </a:ln>
          </p:spPr>
          <p:txBody>
            <a:bodyPr rtlCol="0" anchor="ctr"/>
            <a:lstStyle/>
            <a:p>
              <a:endParaRPr lang="en-US"/>
            </a:p>
          </p:txBody>
        </p:sp>
        <p:sp>
          <p:nvSpPr>
            <p:cNvPr id="67" name="Freeform: Shape 18">
              <a:extLst>
                <a:ext uri="{FF2B5EF4-FFF2-40B4-BE49-F238E27FC236}">
                  <a16:creationId xmlns:a16="http://schemas.microsoft.com/office/drawing/2014/main" id="{623645EF-4CA5-F54C-94E2-964F66AF356F}"/>
                </a:ext>
              </a:extLst>
            </p:cNvPr>
            <p:cNvSpPr/>
            <p:nvPr/>
          </p:nvSpPr>
          <p:spPr>
            <a:xfrm>
              <a:off x="11309880" y="6178139"/>
              <a:ext cx="261683" cy="447424"/>
            </a:xfrm>
            <a:custGeom>
              <a:avLst/>
              <a:gdLst>
                <a:gd name="connsiteX0" fmla="*/ 256312 w 261682"/>
                <a:gd name="connsiteY0" fmla="*/ 273395 h 447424"/>
                <a:gd name="connsiteX1" fmla="*/ 208193 w 261682"/>
                <a:gd name="connsiteY1" fmla="*/ 447378 h 447424"/>
                <a:gd name="connsiteX2" fmla="*/ 208166 w 261682"/>
                <a:gd name="connsiteY2" fmla="*/ 447378 h 447424"/>
                <a:gd name="connsiteX3" fmla="*/ 686 w 261682"/>
                <a:gd name="connsiteY3" fmla="*/ 447378 h 447424"/>
                <a:gd name="connsiteX4" fmla="*/ 686 w 261682"/>
                <a:gd name="connsiteY4" fmla="*/ 686 h 447424"/>
                <a:gd name="connsiteX5" fmla="*/ 256037 w 261682"/>
                <a:gd name="connsiteY5" fmla="*/ 686 h 447424"/>
                <a:gd name="connsiteX6" fmla="*/ 261088 w 261682"/>
                <a:gd name="connsiteY6" fmla="*/ 40744 h 447424"/>
                <a:gd name="connsiteX7" fmla="*/ 257126 w 261682"/>
                <a:gd name="connsiteY7" fmla="*/ 45676 h 447424"/>
                <a:gd name="connsiteX8" fmla="*/ 259313 w 261682"/>
                <a:gd name="connsiteY8" fmla="*/ 50534 h 447424"/>
                <a:gd name="connsiteX9" fmla="*/ 257410 w 261682"/>
                <a:gd name="connsiteY9" fmla="*/ 51440 h 447424"/>
                <a:gd name="connsiteX10" fmla="*/ 255296 w 261682"/>
                <a:gd name="connsiteY10" fmla="*/ 48494 h 447424"/>
                <a:gd name="connsiteX11" fmla="*/ 249660 w 261682"/>
                <a:gd name="connsiteY11" fmla="*/ 42656 h 447424"/>
                <a:gd name="connsiteX12" fmla="*/ 251847 w 261682"/>
                <a:gd name="connsiteY12" fmla="*/ 52648 h 447424"/>
                <a:gd name="connsiteX13" fmla="*/ 243841 w 261682"/>
                <a:gd name="connsiteY13" fmla="*/ 50461 h 447424"/>
                <a:gd name="connsiteX14" fmla="*/ 241160 w 261682"/>
                <a:gd name="connsiteY14" fmla="*/ 44550 h 447424"/>
                <a:gd name="connsiteX15" fmla="*/ 241297 w 261682"/>
                <a:gd name="connsiteY15" fmla="*/ 53965 h 447424"/>
                <a:gd name="connsiteX16" fmla="*/ 237052 w 261682"/>
                <a:gd name="connsiteY16" fmla="*/ 53224 h 447424"/>
                <a:gd name="connsiteX17" fmla="*/ 236750 w 261682"/>
                <a:gd name="connsiteY17" fmla="*/ 45813 h 447424"/>
                <a:gd name="connsiteX18" fmla="*/ 230684 w 261682"/>
                <a:gd name="connsiteY18" fmla="*/ 57708 h 447424"/>
                <a:gd name="connsiteX19" fmla="*/ 229339 w 261682"/>
                <a:gd name="connsiteY19" fmla="*/ 47222 h 447424"/>
                <a:gd name="connsiteX20" fmla="*/ 223968 w 261682"/>
                <a:gd name="connsiteY20" fmla="*/ 57589 h 447424"/>
                <a:gd name="connsiteX21" fmla="*/ 221122 w 261682"/>
                <a:gd name="connsiteY21" fmla="*/ 64680 h 447424"/>
                <a:gd name="connsiteX22" fmla="*/ 216877 w 261682"/>
                <a:gd name="connsiteY22" fmla="*/ 62218 h 447424"/>
                <a:gd name="connsiteX23" fmla="*/ 218295 w 261682"/>
                <a:gd name="connsiteY23" fmla="*/ 55100 h 447424"/>
                <a:gd name="connsiteX24" fmla="*/ 211679 w 261682"/>
                <a:gd name="connsiteY24" fmla="*/ 60389 h 447424"/>
                <a:gd name="connsiteX25" fmla="*/ 208559 w 261682"/>
                <a:gd name="connsiteY25" fmla="*/ 55997 h 447424"/>
                <a:gd name="connsiteX26" fmla="*/ 206729 w 261682"/>
                <a:gd name="connsiteY26" fmla="*/ 62292 h 447424"/>
                <a:gd name="connsiteX27" fmla="*/ 209072 w 261682"/>
                <a:gd name="connsiteY27" fmla="*/ 65384 h 447424"/>
                <a:gd name="connsiteX28" fmla="*/ 209776 w 261682"/>
                <a:gd name="connsiteY28" fmla="*/ 67013 h 447424"/>
                <a:gd name="connsiteX29" fmla="*/ 197461 w 261682"/>
                <a:gd name="connsiteY29" fmla="*/ 65247 h 447424"/>
                <a:gd name="connsiteX30" fmla="*/ 205128 w 261682"/>
                <a:gd name="connsiteY30" fmla="*/ 69685 h 447424"/>
                <a:gd name="connsiteX31" fmla="*/ 196646 w 261682"/>
                <a:gd name="connsiteY31" fmla="*/ 73281 h 447424"/>
                <a:gd name="connsiteX32" fmla="*/ 187606 w 261682"/>
                <a:gd name="connsiteY32" fmla="*/ 68422 h 447424"/>
                <a:gd name="connsiteX33" fmla="*/ 182821 w 261682"/>
                <a:gd name="connsiteY33" fmla="*/ 68193 h 447424"/>
                <a:gd name="connsiteX34" fmla="*/ 193590 w 261682"/>
                <a:gd name="connsiteY34" fmla="*/ 76574 h 447424"/>
                <a:gd name="connsiteX35" fmla="*/ 197671 w 261682"/>
                <a:gd name="connsiteY35" fmla="*/ 75522 h 447424"/>
                <a:gd name="connsiteX36" fmla="*/ 201102 w 261682"/>
                <a:gd name="connsiteY36" fmla="*/ 79466 h 447424"/>
                <a:gd name="connsiteX37" fmla="*/ 188887 w 261682"/>
                <a:gd name="connsiteY37" fmla="*/ 80024 h 447424"/>
                <a:gd name="connsiteX38" fmla="*/ 187689 w 261682"/>
                <a:gd name="connsiteY38" fmla="*/ 79887 h 447424"/>
                <a:gd name="connsiteX39" fmla="*/ 187241 w 261682"/>
                <a:gd name="connsiteY39" fmla="*/ 78789 h 447424"/>
                <a:gd name="connsiteX40" fmla="*/ 177633 w 261682"/>
                <a:gd name="connsiteY40" fmla="*/ 77361 h 447424"/>
                <a:gd name="connsiteX41" fmla="*/ 182556 w 261682"/>
                <a:gd name="connsiteY41" fmla="*/ 83556 h 447424"/>
                <a:gd name="connsiteX42" fmla="*/ 186856 w 261682"/>
                <a:gd name="connsiteY42" fmla="*/ 83757 h 447424"/>
                <a:gd name="connsiteX43" fmla="*/ 188192 w 261682"/>
                <a:gd name="connsiteY43" fmla="*/ 82558 h 447424"/>
                <a:gd name="connsiteX44" fmla="*/ 194185 w 261682"/>
                <a:gd name="connsiteY44" fmla="*/ 90043 h 447424"/>
                <a:gd name="connsiteX45" fmla="*/ 186271 w 261682"/>
                <a:gd name="connsiteY45" fmla="*/ 91754 h 447424"/>
                <a:gd name="connsiteX46" fmla="*/ 169682 w 261682"/>
                <a:gd name="connsiteY46" fmla="*/ 85367 h 447424"/>
                <a:gd name="connsiteX47" fmla="*/ 180973 w 261682"/>
                <a:gd name="connsiteY47" fmla="*/ 93840 h 447424"/>
                <a:gd name="connsiteX48" fmla="*/ 176865 w 261682"/>
                <a:gd name="connsiteY48" fmla="*/ 97253 h 447424"/>
                <a:gd name="connsiteX49" fmla="*/ 183270 w 261682"/>
                <a:gd name="connsiteY49" fmla="*/ 102340 h 447424"/>
                <a:gd name="connsiteX50" fmla="*/ 179802 w 261682"/>
                <a:gd name="connsiteY50" fmla="*/ 106467 h 447424"/>
                <a:gd name="connsiteX51" fmla="*/ 171796 w 261682"/>
                <a:gd name="connsiteY51" fmla="*/ 99220 h 447424"/>
                <a:gd name="connsiteX52" fmla="*/ 170744 w 261682"/>
                <a:gd name="connsiteY52" fmla="*/ 105131 h 447424"/>
                <a:gd name="connsiteX53" fmla="*/ 163213 w 261682"/>
                <a:gd name="connsiteY53" fmla="*/ 99083 h 447424"/>
                <a:gd name="connsiteX54" fmla="*/ 164540 w 261682"/>
                <a:gd name="connsiteY54" fmla="*/ 104921 h 447424"/>
                <a:gd name="connsiteX55" fmla="*/ 156735 w 261682"/>
                <a:gd name="connsiteY55" fmla="*/ 108095 h 447424"/>
                <a:gd name="connsiteX56" fmla="*/ 172857 w 261682"/>
                <a:gd name="connsiteY56" fmla="*/ 110593 h 447424"/>
                <a:gd name="connsiteX57" fmla="*/ 175456 w 261682"/>
                <a:gd name="connsiteY57" fmla="*/ 110127 h 447424"/>
                <a:gd name="connsiteX58" fmla="*/ 178759 w 261682"/>
                <a:gd name="connsiteY58" fmla="*/ 111527 h 447424"/>
                <a:gd name="connsiteX59" fmla="*/ 170039 w 261682"/>
                <a:gd name="connsiteY59" fmla="*/ 114766 h 447424"/>
                <a:gd name="connsiteX60" fmla="*/ 162134 w 261682"/>
                <a:gd name="connsiteY60" fmla="*/ 124071 h 447424"/>
                <a:gd name="connsiteX61" fmla="*/ 170039 w 261682"/>
                <a:gd name="connsiteY61" fmla="*/ 124108 h 447424"/>
                <a:gd name="connsiteX62" fmla="*/ 174257 w 261682"/>
                <a:gd name="connsiteY62" fmla="*/ 123074 h 447424"/>
                <a:gd name="connsiteX63" fmla="*/ 176544 w 261682"/>
                <a:gd name="connsiteY63" fmla="*/ 123797 h 447424"/>
                <a:gd name="connsiteX64" fmla="*/ 166370 w 261682"/>
                <a:gd name="connsiteY64" fmla="*/ 131574 h 447424"/>
                <a:gd name="connsiteX65" fmla="*/ 171512 w 261682"/>
                <a:gd name="connsiteY65" fmla="*/ 138052 h 447424"/>
                <a:gd name="connsiteX66" fmla="*/ 162152 w 261682"/>
                <a:gd name="connsiteY66" fmla="*/ 137000 h 447424"/>
                <a:gd name="connsiteX67" fmla="*/ 172198 w 261682"/>
                <a:gd name="connsiteY67" fmla="*/ 145125 h 447424"/>
                <a:gd name="connsiteX68" fmla="*/ 165958 w 261682"/>
                <a:gd name="connsiteY68" fmla="*/ 150871 h 447424"/>
                <a:gd name="connsiteX69" fmla="*/ 166855 w 261682"/>
                <a:gd name="connsiteY69" fmla="*/ 154229 h 447424"/>
                <a:gd name="connsiteX70" fmla="*/ 169389 w 261682"/>
                <a:gd name="connsiteY70" fmla="*/ 154503 h 447424"/>
                <a:gd name="connsiteX71" fmla="*/ 163479 w 261682"/>
                <a:gd name="connsiteY71" fmla="*/ 159481 h 447424"/>
                <a:gd name="connsiteX72" fmla="*/ 169947 w 261682"/>
                <a:gd name="connsiteY72" fmla="*/ 160597 h 447424"/>
                <a:gd name="connsiteX73" fmla="*/ 167111 w 261682"/>
                <a:gd name="connsiteY73" fmla="*/ 164788 h 447424"/>
                <a:gd name="connsiteX74" fmla="*/ 176526 w 261682"/>
                <a:gd name="connsiteY74" fmla="*/ 164788 h 447424"/>
                <a:gd name="connsiteX75" fmla="*/ 170899 w 261682"/>
                <a:gd name="connsiteY75" fmla="*/ 170479 h 447424"/>
                <a:gd name="connsiteX76" fmla="*/ 178493 w 261682"/>
                <a:gd name="connsiteY76" fmla="*/ 172876 h 447424"/>
                <a:gd name="connsiteX77" fmla="*/ 177148 w 261682"/>
                <a:gd name="connsiteY77" fmla="*/ 178942 h 447424"/>
                <a:gd name="connsiteX78" fmla="*/ 184047 w 261682"/>
                <a:gd name="connsiteY78" fmla="*/ 175356 h 447424"/>
                <a:gd name="connsiteX79" fmla="*/ 186929 w 261682"/>
                <a:gd name="connsiteY79" fmla="*/ 183664 h 447424"/>
                <a:gd name="connsiteX80" fmla="*/ 189043 w 261682"/>
                <a:gd name="connsiteY80" fmla="*/ 190206 h 447424"/>
                <a:gd name="connsiteX81" fmla="*/ 194176 w 261682"/>
                <a:gd name="connsiteY81" fmla="*/ 179290 h 447424"/>
                <a:gd name="connsiteX82" fmla="*/ 199693 w 261682"/>
                <a:gd name="connsiteY82" fmla="*/ 180589 h 447424"/>
                <a:gd name="connsiteX83" fmla="*/ 196674 w 261682"/>
                <a:gd name="connsiteY83" fmla="*/ 191148 h 447424"/>
                <a:gd name="connsiteX84" fmla="*/ 210673 w 261682"/>
                <a:gd name="connsiteY84" fmla="*/ 184441 h 447424"/>
                <a:gd name="connsiteX85" fmla="*/ 208587 w 261682"/>
                <a:gd name="connsiteY85" fmla="*/ 191651 h 447424"/>
                <a:gd name="connsiteX86" fmla="*/ 196152 w 261682"/>
                <a:gd name="connsiteY86" fmla="*/ 198797 h 447424"/>
                <a:gd name="connsiteX87" fmla="*/ 205860 w 261682"/>
                <a:gd name="connsiteY87" fmla="*/ 198239 h 447424"/>
                <a:gd name="connsiteX88" fmla="*/ 208669 w 261682"/>
                <a:gd name="connsiteY88" fmla="*/ 195915 h 447424"/>
                <a:gd name="connsiteX89" fmla="*/ 210289 w 261682"/>
                <a:gd name="connsiteY89" fmla="*/ 202658 h 447424"/>
                <a:gd name="connsiteX90" fmla="*/ 213674 w 261682"/>
                <a:gd name="connsiteY90" fmla="*/ 200902 h 447424"/>
                <a:gd name="connsiteX91" fmla="*/ 213601 w 261682"/>
                <a:gd name="connsiteY91" fmla="*/ 208148 h 447424"/>
                <a:gd name="connsiteX92" fmla="*/ 216547 w 261682"/>
                <a:gd name="connsiteY92" fmla="*/ 205751 h 447424"/>
                <a:gd name="connsiteX93" fmla="*/ 220848 w 261682"/>
                <a:gd name="connsiteY93" fmla="*/ 207087 h 447424"/>
                <a:gd name="connsiteX94" fmla="*/ 219301 w 261682"/>
                <a:gd name="connsiteY94" fmla="*/ 199218 h 447424"/>
                <a:gd name="connsiteX95" fmla="*/ 224636 w 261682"/>
                <a:gd name="connsiteY95" fmla="*/ 199493 h 447424"/>
                <a:gd name="connsiteX96" fmla="*/ 225624 w 261682"/>
                <a:gd name="connsiteY96" fmla="*/ 210253 h 447424"/>
                <a:gd name="connsiteX97" fmla="*/ 233044 w 261682"/>
                <a:gd name="connsiteY97" fmla="*/ 204516 h 447424"/>
                <a:gd name="connsiteX98" fmla="*/ 231114 w 261682"/>
                <a:gd name="connsiteY98" fmla="*/ 214123 h 447424"/>
                <a:gd name="connsiteX99" fmla="*/ 234773 w 261682"/>
                <a:gd name="connsiteY99" fmla="*/ 222285 h 447424"/>
                <a:gd name="connsiteX100" fmla="*/ 239422 w 261682"/>
                <a:gd name="connsiteY100" fmla="*/ 223127 h 447424"/>
                <a:gd name="connsiteX101" fmla="*/ 242798 w 261682"/>
                <a:gd name="connsiteY101" fmla="*/ 219320 h 447424"/>
                <a:gd name="connsiteX102" fmla="*/ 242459 w 261682"/>
                <a:gd name="connsiteY102" fmla="*/ 230858 h 447424"/>
                <a:gd name="connsiteX103" fmla="*/ 238799 w 261682"/>
                <a:gd name="connsiteY103" fmla="*/ 239541 h 447424"/>
                <a:gd name="connsiteX104" fmla="*/ 228991 w 261682"/>
                <a:gd name="connsiteY104" fmla="*/ 258628 h 447424"/>
                <a:gd name="connsiteX105" fmla="*/ 188000 w 261682"/>
                <a:gd name="connsiteY105" fmla="*/ 271602 h 447424"/>
                <a:gd name="connsiteX106" fmla="*/ 206748 w 261682"/>
                <a:gd name="connsiteY106" fmla="*/ 272078 h 447424"/>
                <a:gd name="connsiteX107" fmla="*/ 214854 w 261682"/>
                <a:gd name="connsiteY107" fmla="*/ 273084 h 447424"/>
                <a:gd name="connsiteX108" fmla="*/ 235002 w 261682"/>
                <a:gd name="connsiteY108" fmla="*/ 273084 h 447424"/>
                <a:gd name="connsiteX109" fmla="*/ 256285 w 261682"/>
                <a:gd name="connsiteY109" fmla="*/ 273304 h 447424"/>
                <a:gd name="connsiteX110" fmla="*/ 256312 w 261682"/>
                <a:gd name="connsiteY110" fmla="*/ 273395 h 447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61682" h="447424">
                  <a:moveTo>
                    <a:pt x="256312" y="273395"/>
                  </a:moveTo>
                  <a:cubicBezTo>
                    <a:pt x="247107" y="330023"/>
                    <a:pt x="231480" y="387612"/>
                    <a:pt x="208193" y="447378"/>
                  </a:cubicBezTo>
                  <a:lnTo>
                    <a:pt x="208166" y="447378"/>
                  </a:lnTo>
                  <a:lnTo>
                    <a:pt x="686" y="447378"/>
                  </a:lnTo>
                  <a:lnTo>
                    <a:pt x="686" y="686"/>
                  </a:lnTo>
                  <a:lnTo>
                    <a:pt x="256037" y="686"/>
                  </a:lnTo>
                  <a:cubicBezTo>
                    <a:pt x="258160" y="15390"/>
                    <a:pt x="259578" y="26168"/>
                    <a:pt x="261088" y="40744"/>
                  </a:cubicBezTo>
                  <a:cubicBezTo>
                    <a:pt x="261088" y="40744"/>
                    <a:pt x="256715" y="42098"/>
                    <a:pt x="257126" y="45676"/>
                  </a:cubicBezTo>
                  <a:cubicBezTo>
                    <a:pt x="257584" y="49601"/>
                    <a:pt x="259313" y="50534"/>
                    <a:pt x="259313" y="50534"/>
                  </a:cubicBezTo>
                  <a:lnTo>
                    <a:pt x="257410" y="51440"/>
                  </a:lnTo>
                  <a:cubicBezTo>
                    <a:pt x="257410" y="51440"/>
                    <a:pt x="255305" y="48375"/>
                    <a:pt x="255296" y="48494"/>
                  </a:cubicBezTo>
                  <a:cubicBezTo>
                    <a:pt x="255296" y="45474"/>
                    <a:pt x="256568" y="40964"/>
                    <a:pt x="249660" y="42656"/>
                  </a:cubicBezTo>
                  <a:cubicBezTo>
                    <a:pt x="247272" y="47927"/>
                    <a:pt x="253466" y="49061"/>
                    <a:pt x="251847" y="52648"/>
                  </a:cubicBezTo>
                  <a:cubicBezTo>
                    <a:pt x="244518" y="53069"/>
                    <a:pt x="249660" y="47158"/>
                    <a:pt x="243841" y="50461"/>
                  </a:cubicBezTo>
                  <a:cubicBezTo>
                    <a:pt x="244225" y="48768"/>
                    <a:pt x="242999" y="44257"/>
                    <a:pt x="241160" y="44550"/>
                  </a:cubicBezTo>
                  <a:cubicBezTo>
                    <a:pt x="240364" y="47103"/>
                    <a:pt x="238424" y="51385"/>
                    <a:pt x="241297" y="53965"/>
                  </a:cubicBezTo>
                  <a:cubicBezTo>
                    <a:pt x="240391" y="54578"/>
                    <a:pt x="237683" y="54167"/>
                    <a:pt x="237052" y="53224"/>
                  </a:cubicBezTo>
                  <a:cubicBezTo>
                    <a:pt x="236201" y="51952"/>
                    <a:pt x="239010" y="49757"/>
                    <a:pt x="236750" y="45813"/>
                  </a:cubicBezTo>
                  <a:cubicBezTo>
                    <a:pt x="229997" y="48723"/>
                    <a:pt x="236265" y="55237"/>
                    <a:pt x="230684" y="57708"/>
                  </a:cubicBezTo>
                  <a:cubicBezTo>
                    <a:pt x="224562" y="56930"/>
                    <a:pt x="234234" y="51715"/>
                    <a:pt x="229339" y="47222"/>
                  </a:cubicBezTo>
                  <a:cubicBezTo>
                    <a:pt x="223858" y="48494"/>
                    <a:pt x="221726" y="54212"/>
                    <a:pt x="223968" y="57589"/>
                  </a:cubicBezTo>
                  <a:cubicBezTo>
                    <a:pt x="223849" y="60581"/>
                    <a:pt x="221515" y="62090"/>
                    <a:pt x="221122" y="64680"/>
                  </a:cubicBezTo>
                  <a:cubicBezTo>
                    <a:pt x="218368" y="64250"/>
                    <a:pt x="217197" y="63243"/>
                    <a:pt x="216877" y="62218"/>
                  </a:cubicBezTo>
                  <a:cubicBezTo>
                    <a:pt x="216529" y="60306"/>
                    <a:pt x="221881" y="59318"/>
                    <a:pt x="218295" y="55100"/>
                  </a:cubicBezTo>
                  <a:cubicBezTo>
                    <a:pt x="212457" y="56015"/>
                    <a:pt x="216328" y="65448"/>
                    <a:pt x="211679" y="60389"/>
                  </a:cubicBezTo>
                  <a:cubicBezTo>
                    <a:pt x="211185" y="58202"/>
                    <a:pt x="209694" y="56235"/>
                    <a:pt x="208559" y="55997"/>
                  </a:cubicBezTo>
                  <a:cubicBezTo>
                    <a:pt x="206336" y="57607"/>
                    <a:pt x="205293" y="60105"/>
                    <a:pt x="206729" y="62292"/>
                  </a:cubicBezTo>
                  <a:lnTo>
                    <a:pt x="209072" y="65384"/>
                  </a:lnTo>
                  <a:cubicBezTo>
                    <a:pt x="208770" y="65302"/>
                    <a:pt x="210078" y="67095"/>
                    <a:pt x="209776" y="67013"/>
                  </a:cubicBezTo>
                  <a:cubicBezTo>
                    <a:pt x="205906" y="63911"/>
                    <a:pt x="200736" y="61770"/>
                    <a:pt x="197461" y="65247"/>
                  </a:cubicBezTo>
                  <a:cubicBezTo>
                    <a:pt x="197882" y="68495"/>
                    <a:pt x="200700" y="68697"/>
                    <a:pt x="205128" y="69685"/>
                  </a:cubicBezTo>
                  <a:cubicBezTo>
                    <a:pt x="199529" y="70206"/>
                    <a:pt x="198476" y="72173"/>
                    <a:pt x="196646" y="73281"/>
                  </a:cubicBezTo>
                  <a:cubicBezTo>
                    <a:pt x="195997" y="69584"/>
                    <a:pt x="191669" y="69017"/>
                    <a:pt x="187606" y="68422"/>
                  </a:cubicBezTo>
                  <a:cubicBezTo>
                    <a:pt x="185356" y="68980"/>
                    <a:pt x="183873" y="67397"/>
                    <a:pt x="182821" y="68193"/>
                  </a:cubicBezTo>
                  <a:cubicBezTo>
                    <a:pt x="184523" y="72393"/>
                    <a:pt x="188622" y="75586"/>
                    <a:pt x="193590" y="76574"/>
                  </a:cubicBezTo>
                  <a:cubicBezTo>
                    <a:pt x="195832" y="76318"/>
                    <a:pt x="196125" y="76373"/>
                    <a:pt x="197671" y="75522"/>
                  </a:cubicBezTo>
                  <a:cubicBezTo>
                    <a:pt x="200672" y="76922"/>
                    <a:pt x="200316" y="77371"/>
                    <a:pt x="201102" y="79466"/>
                  </a:cubicBezTo>
                  <a:cubicBezTo>
                    <a:pt x="196747" y="81415"/>
                    <a:pt x="193234" y="78889"/>
                    <a:pt x="188887" y="80024"/>
                  </a:cubicBezTo>
                  <a:cubicBezTo>
                    <a:pt x="188897" y="80180"/>
                    <a:pt x="187744" y="80180"/>
                    <a:pt x="187689" y="79887"/>
                  </a:cubicBezTo>
                  <a:cubicBezTo>
                    <a:pt x="187753" y="79832"/>
                    <a:pt x="187186" y="78844"/>
                    <a:pt x="187241" y="78789"/>
                  </a:cubicBezTo>
                  <a:cubicBezTo>
                    <a:pt x="185365" y="75175"/>
                    <a:pt x="180305" y="76584"/>
                    <a:pt x="177633" y="77361"/>
                  </a:cubicBezTo>
                  <a:cubicBezTo>
                    <a:pt x="177240" y="80253"/>
                    <a:pt x="180159" y="82568"/>
                    <a:pt x="182556" y="83556"/>
                  </a:cubicBezTo>
                  <a:cubicBezTo>
                    <a:pt x="185795" y="84709"/>
                    <a:pt x="186856" y="83766"/>
                    <a:pt x="186856" y="83757"/>
                  </a:cubicBezTo>
                  <a:lnTo>
                    <a:pt x="188192" y="82558"/>
                  </a:lnTo>
                  <a:cubicBezTo>
                    <a:pt x="189601" y="87691"/>
                    <a:pt x="191431" y="87948"/>
                    <a:pt x="194185" y="90043"/>
                  </a:cubicBezTo>
                  <a:cubicBezTo>
                    <a:pt x="191175" y="91141"/>
                    <a:pt x="190059" y="92056"/>
                    <a:pt x="186271" y="91754"/>
                  </a:cubicBezTo>
                  <a:cubicBezTo>
                    <a:pt x="181998" y="85166"/>
                    <a:pt x="169197" y="82284"/>
                    <a:pt x="169682" y="85367"/>
                  </a:cubicBezTo>
                  <a:cubicBezTo>
                    <a:pt x="171512" y="92193"/>
                    <a:pt x="180973" y="93840"/>
                    <a:pt x="180973" y="93840"/>
                  </a:cubicBezTo>
                  <a:cubicBezTo>
                    <a:pt x="180973" y="93840"/>
                    <a:pt x="176023" y="95670"/>
                    <a:pt x="176865" y="97253"/>
                  </a:cubicBezTo>
                  <a:cubicBezTo>
                    <a:pt x="177697" y="98863"/>
                    <a:pt x="184184" y="99842"/>
                    <a:pt x="183270" y="102340"/>
                  </a:cubicBezTo>
                  <a:cubicBezTo>
                    <a:pt x="176508" y="99339"/>
                    <a:pt x="175209" y="100565"/>
                    <a:pt x="179802" y="106467"/>
                  </a:cubicBezTo>
                  <a:cubicBezTo>
                    <a:pt x="174120" y="106741"/>
                    <a:pt x="175392" y="100629"/>
                    <a:pt x="171796" y="99220"/>
                  </a:cubicBezTo>
                  <a:cubicBezTo>
                    <a:pt x="169197" y="101114"/>
                    <a:pt x="170744" y="105131"/>
                    <a:pt x="170744" y="105131"/>
                  </a:cubicBezTo>
                  <a:cubicBezTo>
                    <a:pt x="169435" y="104106"/>
                    <a:pt x="166031" y="98369"/>
                    <a:pt x="163213" y="99083"/>
                  </a:cubicBezTo>
                  <a:cubicBezTo>
                    <a:pt x="162298" y="99787"/>
                    <a:pt x="162298" y="102880"/>
                    <a:pt x="164540" y="104921"/>
                  </a:cubicBezTo>
                  <a:cubicBezTo>
                    <a:pt x="161804" y="105515"/>
                    <a:pt x="157403" y="105149"/>
                    <a:pt x="156735" y="108095"/>
                  </a:cubicBezTo>
                  <a:cubicBezTo>
                    <a:pt x="161182" y="111481"/>
                    <a:pt x="165885" y="111472"/>
                    <a:pt x="172857" y="110593"/>
                  </a:cubicBezTo>
                  <a:cubicBezTo>
                    <a:pt x="172857" y="110593"/>
                    <a:pt x="174129" y="110566"/>
                    <a:pt x="175456" y="110127"/>
                  </a:cubicBezTo>
                  <a:cubicBezTo>
                    <a:pt x="176782" y="109688"/>
                    <a:pt x="178759" y="111527"/>
                    <a:pt x="178759" y="111527"/>
                  </a:cubicBezTo>
                  <a:cubicBezTo>
                    <a:pt x="175328" y="112304"/>
                    <a:pt x="176782" y="113439"/>
                    <a:pt x="170039" y="114766"/>
                  </a:cubicBezTo>
                  <a:cubicBezTo>
                    <a:pt x="165610" y="116888"/>
                    <a:pt x="162134" y="119633"/>
                    <a:pt x="162134" y="124071"/>
                  </a:cubicBezTo>
                  <a:cubicBezTo>
                    <a:pt x="164879" y="125425"/>
                    <a:pt x="168218" y="126724"/>
                    <a:pt x="170039" y="124108"/>
                  </a:cubicBezTo>
                  <a:cubicBezTo>
                    <a:pt x="172985" y="119835"/>
                    <a:pt x="172198" y="123266"/>
                    <a:pt x="174257" y="123074"/>
                  </a:cubicBezTo>
                  <a:lnTo>
                    <a:pt x="176544" y="123797"/>
                  </a:lnTo>
                  <a:cubicBezTo>
                    <a:pt x="174687" y="128353"/>
                    <a:pt x="164320" y="128280"/>
                    <a:pt x="166370" y="131574"/>
                  </a:cubicBezTo>
                  <a:cubicBezTo>
                    <a:pt x="168346" y="134749"/>
                    <a:pt x="171512" y="138052"/>
                    <a:pt x="171512" y="138052"/>
                  </a:cubicBezTo>
                  <a:cubicBezTo>
                    <a:pt x="171512" y="138052"/>
                    <a:pt x="164220" y="134374"/>
                    <a:pt x="162152" y="137000"/>
                  </a:cubicBezTo>
                  <a:cubicBezTo>
                    <a:pt x="160230" y="139452"/>
                    <a:pt x="164540" y="143404"/>
                    <a:pt x="172198" y="145125"/>
                  </a:cubicBezTo>
                  <a:cubicBezTo>
                    <a:pt x="169591" y="146717"/>
                    <a:pt x="160395" y="145097"/>
                    <a:pt x="165958" y="150871"/>
                  </a:cubicBezTo>
                  <a:cubicBezTo>
                    <a:pt x="159343" y="153661"/>
                    <a:pt x="161502" y="155638"/>
                    <a:pt x="166855" y="154229"/>
                  </a:cubicBezTo>
                  <a:lnTo>
                    <a:pt x="169389" y="154503"/>
                  </a:lnTo>
                  <a:cubicBezTo>
                    <a:pt x="167816" y="155601"/>
                    <a:pt x="163085" y="157779"/>
                    <a:pt x="163479" y="159481"/>
                  </a:cubicBezTo>
                  <a:cubicBezTo>
                    <a:pt x="163753" y="161731"/>
                    <a:pt x="169097" y="158913"/>
                    <a:pt x="169947" y="160597"/>
                  </a:cubicBezTo>
                  <a:cubicBezTo>
                    <a:pt x="170323" y="163031"/>
                    <a:pt x="167367" y="164083"/>
                    <a:pt x="167111" y="164788"/>
                  </a:cubicBezTo>
                  <a:cubicBezTo>
                    <a:pt x="170899" y="167185"/>
                    <a:pt x="173122" y="161393"/>
                    <a:pt x="176526" y="164788"/>
                  </a:cubicBezTo>
                  <a:cubicBezTo>
                    <a:pt x="175218" y="167276"/>
                    <a:pt x="169728" y="166782"/>
                    <a:pt x="170899" y="170479"/>
                  </a:cubicBezTo>
                  <a:cubicBezTo>
                    <a:pt x="172994" y="172071"/>
                    <a:pt x="176398" y="171375"/>
                    <a:pt x="178493" y="172876"/>
                  </a:cubicBezTo>
                  <a:cubicBezTo>
                    <a:pt x="178493" y="172876"/>
                    <a:pt x="175703" y="178238"/>
                    <a:pt x="177148" y="178942"/>
                  </a:cubicBezTo>
                  <a:cubicBezTo>
                    <a:pt x="180168" y="180415"/>
                    <a:pt x="183004" y="175657"/>
                    <a:pt x="184047" y="175356"/>
                  </a:cubicBezTo>
                  <a:cubicBezTo>
                    <a:pt x="183270" y="181550"/>
                    <a:pt x="188494" y="179482"/>
                    <a:pt x="186929" y="183664"/>
                  </a:cubicBezTo>
                  <a:cubicBezTo>
                    <a:pt x="186865" y="185905"/>
                    <a:pt x="186719" y="189007"/>
                    <a:pt x="189043" y="190206"/>
                  </a:cubicBezTo>
                  <a:cubicBezTo>
                    <a:pt x="193828" y="188732"/>
                    <a:pt x="194286" y="184935"/>
                    <a:pt x="194176" y="179290"/>
                  </a:cubicBezTo>
                  <a:cubicBezTo>
                    <a:pt x="194139" y="177323"/>
                    <a:pt x="199693" y="180589"/>
                    <a:pt x="199693" y="180589"/>
                  </a:cubicBezTo>
                  <a:cubicBezTo>
                    <a:pt x="203070" y="183307"/>
                    <a:pt x="193966" y="185375"/>
                    <a:pt x="196674" y="191148"/>
                  </a:cubicBezTo>
                  <a:cubicBezTo>
                    <a:pt x="204378" y="192228"/>
                    <a:pt x="204378" y="185658"/>
                    <a:pt x="210673" y="184441"/>
                  </a:cubicBezTo>
                  <a:cubicBezTo>
                    <a:pt x="213418" y="186354"/>
                    <a:pt x="209502" y="189446"/>
                    <a:pt x="208587" y="191651"/>
                  </a:cubicBezTo>
                  <a:cubicBezTo>
                    <a:pt x="204662" y="193847"/>
                    <a:pt x="199885" y="191194"/>
                    <a:pt x="196152" y="198797"/>
                  </a:cubicBezTo>
                  <a:cubicBezTo>
                    <a:pt x="201496" y="200984"/>
                    <a:pt x="204049" y="199182"/>
                    <a:pt x="205860" y="198239"/>
                  </a:cubicBezTo>
                  <a:cubicBezTo>
                    <a:pt x="207562" y="197004"/>
                    <a:pt x="207361" y="196409"/>
                    <a:pt x="208669" y="195915"/>
                  </a:cubicBezTo>
                  <a:cubicBezTo>
                    <a:pt x="208797" y="198010"/>
                    <a:pt x="208276" y="201789"/>
                    <a:pt x="210289" y="202658"/>
                  </a:cubicBezTo>
                  <a:cubicBezTo>
                    <a:pt x="212045" y="202521"/>
                    <a:pt x="212201" y="201890"/>
                    <a:pt x="213674" y="200902"/>
                  </a:cubicBezTo>
                  <a:cubicBezTo>
                    <a:pt x="215220" y="202512"/>
                    <a:pt x="211204" y="206456"/>
                    <a:pt x="213601" y="208148"/>
                  </a:cubicBezTo>
                  <a:cubicBezTo>
                    <a:pt x="215861" y="207727"/>
                    <a:pt x="216547" y="205751"/>
                    <a:pt x="216547" y="205751"/>
                  </a:cubicBezTo>
                  <a:cubicBezTo>
                    <a:pt x="217920" y="207544"/>
                    <a:pt x="219448" y="207572"/>
                    <a:pt x="220848" y="207087"/>
                  </a:cubicBezTo>
                  <a:cubicBezTo>
                    <a:pt x="221616" y="205175"/>
                    <a:pt x="221790" y="200792"/>
                    <a:pt x="219301" y="199218"/>
                  </a:cubicBezTo>
                  <a:cubicBezTo>
                    <a:pt x="220482" y="197827"/>
                    <a:pt x="223373" y="200472"/>
                    <a:pt x="224636" y="199493"/>
                  </a:cubicBezTo>
                  <a:cubicBezTo>
                    <a:pt x="226996" y="202384"/>
                    <a:pt x="221689" y="207929"/>
                    <a:pt x="225624" y="210253"/>
                  </a:cubicBezTo>
                  <a:cubicBezTo>
                    <a:pt x="229421" y="209905"/>
                    <a:pt x="229247" y="206108"/>
                    <a:pt x="233044" y="204516"/>
                  </a:cubicBezTo>
                  <a:cubicBezTo>
                    <a:pt x="232385" y="208405"/>
                    <a:pt x="236869" y="211223"/>
                    <a:pt x="231114" y="214123"/>
                  </a:cubicBezTo>
                  <a:cubicBezTo>
                    <a:pt x="231114" y="217920"/>
                    <a:pt x="238177" y="216795"/>
                    <a:pt x="234773" y="222285"/>
                  </a:cubicBezTo>
                  <a:cubicBezTo>
                    <a:pt x="236082" y="224481"/>
                    <a:pt x="237848" y="223529"/>
                    <a:pt x="239422" y="223127"/>
                  </a:cubicBezTo>
                  <a:lnTo>
                    <a:pt x="242798" y="219320"/>
                  </a:lnTo>
                  <a:cubicBezTo>
                    <a:pt x="241883" y="222422"/>
                    <a:pt x="241544" y="227271"/>
                    <a:pt x="242459" y="230858"/>
                  </a:cubicBezTo>
                  <a:cubicBezTo>
                    <a:pt x="241288" y="233759"/>
                    <a:pt x="244070" y="237052"/>
                    <a:pt x="238799" y="239541"/>
                  </a:cubicBezTo>
                  <a:cubicBezTo>
                    <a:pt x="237363" y="246733"/>
                    <a:pt x="237363" y="254034"/>
                    <a:pt x="228991" y="258628"/>
                  </a:cubicBezTo>
                  <a:cubicBezTo>
                    <a:pt x="224270" y="267512"/>
                    <a:pt x="194542" y="262818"/>
                    <a:pt x="188000" y="271602"/>
                  </a:cubicBezTo>
                  <a:cubicBezTo>
                    <a:pt x="189574" y="273203"/>
                    <a:pt x="204790" y="272682"/>
                    <a:pt x="206748" y="272078"/>
                  </a:cubicBezTo>
                  <a:cubicBezTo>
                    <a:pt x="209621" y="270678"/>
                    <a:pt x="211844" y="273185"/>
                    <a:pt x="214854" y="273084"/>
                  </a:cubicBezTo>
                  <a:cubicBezTo>
                    <a:pt x="221525" y="273084"/>
                    <a:pt x="229512" y="270888"/>
                    <a:pt x="235002" y="273084"/>
                  </a:cubicBezTo>
                  <a:cubicBezTo>
                    <a:pt x="242752" y="273002"/>
                    <a:pt x="249303" y="273276"/>
                    <a:pt x="256285" y="273304"/>
                  </a:cubicBezTo>
                  <a:lnTo>
                    <a:pt x="256312" y="273395"/>
                  </a:lnTo>
                  <a:close/>
                </a:path>
              </a:pathLst>
            </a:custGeom>
            <a:solidFill>
              <a:srgbClr val="2F469C"/>
            </a:solidFill>
            <a:ln w="9525" cap="flat">
              <a:noFill/>
              <a:prstDash val="solid"/>
              <a:miter/>
            </a:ln>
          </p:spPr>
          <p:txBody>
            <a:bodyPr rtlCol="0" anchor="ctr"/>
            <a:lstStyle/>
            <a:p>
              <a:endParaRPr lang="en-US"/>
            </a:p>
          </p:txBody>
        </p:sp>
        <p:sp>
          <p:nvSpPr>
            <p:cNvPr id="68" name="Freeform: Shape 19">
              <a:extLst>
                <a:ext uri="{FF2B5EF4-FFF2-40B4-BE49-F238E27FC236}">
                  <a16:creationId xmlns:a16="http://schemas.microsoft.com/office/drawing/2014/main" id="{2B57E7C4-7437-084D-92C4-94DF540A2E98}"/>
                </a:ext>
              </a:extLst>
            </p:cNvPr>
            <p:cNvSpPr/>
            <p:nvPr/>
          </p:nvSpPr>
          <p:spPr>
            <a:xfrm>
              <a:off x="11577290" y="6472094"/>
              <a:ext cx="84178" cy="81433"/>
            </a:xfrm>
            <a:custGeom>
              <a:avLst/>
              <a:gdLst>
                <a:gd name="connsiteX0" fmla="*/ 42244 w 84177"/>
                <a:gd name="connsiteY0" fmla="*/ 64826 h 81433"/>
                <a:gd name="connsiteX1" fmla="*/ 21712 w 84177"/>
                <a:gd name="connsiteY1" fmla="*/ 40469 h 81433"/>
                <a:gd name="connsiteX2" fmla="*/ 42244 w 84177"/>
                <a:gd name="connsiteY2" fmla="*/ 16982 h 81433"/>
                <a:gd name="connsiteX3" fmla="*/ 62474 w 84177"/>
                <a:gd name="connsiteY3" fmla="*/ 40469 h 81433"/>
                <a:gd name="connsiteX4" fmla="*/ 42244 w 84177"/>
                <a:gd name="connsiteY4" fmla="*/ 64826 h 81433"/>
                <a:gd name="connsiteX5" fmla="*/ 42244 w 84177"/>
                <a:gd name="connsiteY5" fmla="*/ 686 h 81433"/>
                <a:gd name="connsiteX6" fmla="*/ 686 w 84177"/>
                <a:gd name="connsiteY6" fmla="*/ 40469 h 81433"/>
                <a:gd name="connsiteX7" fmla="*/ 42244 w 84177"/>
                <a:gd name="connsiteY7" fmla="*/ 81131 h 81433"/>
                <a:gd name="connsiteX8" fmla="*/ 83491 w 84177"/>
                <a:gd name="connsiteY8" fmla="*/ 40469 h 81433"/>
                <a:gd name="connsiteX9" fmla="*/ 42244 w 84177"/>
                <a:gd name="connsiteY9" fmla="*/ 686 h 81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4177" h="81433">
                  <a:moveTo>
                    <a:pt x="42244" y="64826"/>
                  </a:moveTo>
                  <a:cubicBezTo>
                    <a:pt x="29179" y="64826"/>
                    <a:pt x="21712" y="54432"/>
                    <a:pt x="21712" y="40469"/>
                  </a:cubicBezTo>
                  <a:cubicBezTo>
                    <a:pt x="21712" y="26351"/>
                    <a:pt x="28401" y="16982"/>
                    <a:pt x="42244" y="16982"/>
                  </a:cubicBezTo>
                  <a:cubicBezTo>
                    <a:pt x="55777" y="16982"/>
                    <a:pt x="62474" y="25601"/>
                    <a:pt x="62474" y="40469"/>
                  </a:cubicBezTo>
                  <a:cubicBezTo>
                    <a:pt x="62474" y="54276"/>
                    <a:pt x="55942" y="64826"/>
                    <a:pt x="42244" y="64826"/>
                  </a:cubicBezTo>
                  <a:moveTo>
                    <a:pt x="42244" y="686"/>
                  </a:moveTo>
                  <a:cubicBezTo>
                    <a:pt x="17503" y="686"/>
                    <a:pt x="686" y="16396"/>
                    <a:pt x="686" y="40469"/>
                  </a:cubicBezTo>
                  <a:cubicBezTo>
                    <a:pt x="686" y="64085"/>
                    <a:pt x="17815" y="81131"/>
                    <a:pt x="42244" y="81131"/>
                  </a:cubicBezTo>
                  <a:cubicBezTo>
                    <a:pt x="66985" y="81131"/>
                    <a:pt x="83491" y="62896"/>
                    <a:pt x="83491" y="40469"/>
                  </a:cubicBezTo>
                  <a:cubicBezTo>
                    <a:pt x="83491" y="16845"/>
                    <a:pt x="66839" y="686"/>
                    <a:pt x="42244" y="686"/>
                  </a:cubicBezTo>
                </a:path>
              </a:pathLst>
            </a:custGeom>
            <a:solidFill>
              <a:srgbClr val="FFFFFF"/>
            </a:solidFill>
            <a:ln w="9525" cap="flat">
              <a:noFill/>
              <a:prstDash val="solid"/>
              <a:miter/>
            </a:ln>
          </p:spPr>
          <p:txBody>
            <a:bodyPr rtlCol="0" anchor="ctr"/>
            <a:lstStyle/>
            <a:p>
              <a:endParaRPr lang="en-US"/>
            </a:p>
          </p:txBody>
        </p:sp>
        <p:sp>
          <p:nvSpPr>
            <p:cNvPr id="69" name="Freeform: Shape 20">
              <a:extLst>
                <a:ext uri="{FF2B5EF4-FFF2-40B4-BE49-F238E27FC236}">
                  <a16:creationId xmlns:a16="http://schemas.microsoft.com/office/drawing/2014/main" id="{57CAF4A3-272B-8A4F-99C1-FF45C2DC6452}"/>
                </a:ext>
              </a:extLst>
            </p:cNvPr>
            <p:cNvSpPr/>
            <p:nvPr/>
          </p:nvSpPr>
          <p:spPr>
            <a:xfrm>
              <a:off x="11671011" y="6472094"/>
              <a:ext cx="57643" cy="81433"/>
            </a:xfrm>
            <a:custGeom>
              <a:avLst/>
              <a:gdLst>
                <a:gd name="connsiteX0" fmla="*/ 49491 w 57643"/>
                <a:gd name="connsiteY0" fmla="*/ 17275 h 81433"/>
                <a:gd name="connsiteX1" fmla="*/ 35629 w 57643"/>
                <a:gd name="connsiteY1" fmla="*/ 15491 h 81433"/>
                <a:gd name="connsiteX2" fmla="*/ 21703 w 57643"/>
                <a:gd name="connsiteY2" fmla="*/ 21438 h 81433"/>
                <a:gd name="connsiteX3" fmla="*/ 38118 w 57643"/>
                <a:gd name="connsiteY3" fmla="*/ 34376 h 81433"/>
                <a:gd name="connsiteX4" fmla="*/ 57735 w 57643"/>
                <a:gd name="connsiteY4" fmla="*/ 58165 h 81433"/>
                <a:gd name="connsiteX5" fmla="*/ 24796 w 57643"/>
                <a:gd name="connsiteY5" fmla="*/ 81140 h 81433"/>
                <a:gd name="connsiteX6" fmla="*/ 2077 w 57643"/>
                <a:gd name="connsiteY6" fmla="*/ 77727 h 81433"/>
                <a:gd name="connsiteX7" fmla="*/ 2077 w 57643"/>
                <a:gd name="connsiteY7" fmla="*/ 61432 h 81433"/>
                <a:gd name="connsiteX8" fmla="*/ 25574 w 57643"/>
                <a:gd name="connsiteY8" fmla="*/ 66336 h 81433"/>
                <a:gd name="connsiteX9" fmla="*/ 36718 w 57643"/>
                <a:gd name="connsiteY9" fmla="*/ 58751 h 81433"/>
                <a:gd name="connsiteX10" fmla="*/ 20459 w 57643"/>
                <a:gd name="connsiteY10" fmla="*/ 45968 h 81433"/>
                <a:gd name="connsiteX11" fmla="*/ 686 w 57643"/>
                <a:gd name="connsiteY11" fmla="*/ 21429 h 81433"/>
                <a:gd name="connsiteX12" fmla="*/ 32070 w 57643"/>
                <a:gd name="connsiteY12" fmla="*/ 686 h 81433"/>
                <a:gd name="connsiteX13" fmla="*/ 49491 w 57643"/>
                <a:gd name="connsiteY13" fmla="*/ 1967 h 81433"/>
                <a:gd name="connsiteX14" fmla="*/ 49491 w 57643"/>
                <a:gd name="connsiteY14" fmla="*/ 17275 h 81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7643" h="81433">
                  <a:moveTo>
                    <a:pt x="49491" y="17275"/>
                  </a:moveTo>
                  <a:cubicBezTo>
                    <a:pt x="44815" y="16534"/>
                    <a:pt x="40305" y="15491"/>
                    <a:pt x="35629" y="15491"/>
                  </a:cubicBezTo>
                  <a:cubicBezTo>
                    <a:pt x="27431" y="15491"/>
                    <a:pt x="21703" y="17421"/>
                    <a:pt x="21703" y="21438"/>
                  </a:cubicBezTo>
                  <a:cubicBezTo>
                    <a:pt x="21703" y="26049"/>
                    <a:pt x="29444" y="29764"/>
                    <a:pt x="38118" y="34376"/>
                  </a:cubicBezTo>
                  <a:cubicBezTo>
                    <a:pt x="46371" y="38841"/>
                    <a:pt x="57735" y="44779"/>
                    <a:pt x="57735" y="58165"/>
                  </a:cubicBezTo>
                  <a:cubicBezTo>
                    <a:pt x="57735" y="72860"/>
                    <a:pt x="44660" y="81140"/>
                    <a:pt x="24796" y="81140"/>
                  </a:cubicBezTo>
                  <a:cubicBezTo>
                    <a:pt x="15774" y="81140"/>
                    <a:pt x="9552" y="79365"/>
                    <a:pt x="2077" y="77727"/>
                  </a:cubicBezTo>
                  <a:lnTo>
                    <a:pt x="2077" y="61432"/>
                  </a:lnTo>
                  <a:cubicBezTo>
                    <a:pt x="7841" y="63216"/>
                    <a:pt x="17183" y="66336"/>
                    <a:pt x="25574" y="66336"/>
                  </a:cubicBezTo>
                  <a:cubicBezTo>
                    <a:pt x="31137" y="66336"/>
                    <a:pt x="36718" y="63801"/>
                    <a:pt x="36718" y="58751"/>
                  </a:cubicBezTo>
                  <a:cubicBezTo>
                    <a:pt x="36718" y="54130"/>
                    <a:pt x="30057" y="51312"/>
                    <a:pt x="20459" y="45968"/>
                  </a:cubicBezTo>
                  <a:cubicBezTo>
                    <a:pt x="11739" y="41650"/>
                    <a:pt x="686" y="32729"/>
                    <a:pt x="686" y="21429"/>
                  </a:cubicBezTo>
                  <a:cubicBezTo>
                    <a:pt x="686" y="8079"/>
                    <a:pt x="14072" y="686"/>
                    <a:pt x="32070" y="686"/>
                  </a:cubicBezTo>
                  <a:cubicBezTo>
                    <a:pt x="37962" y="686"/>
                    <a:pt x="43727" y="1281"/>
                    <a:pt x="49491" y="1967"/>
                  </a:cubicBezTo>
                  <a:lnTo>
                    <a:pt x="49491" y="17275"/>
                  </a:lnTo>
                  <a:close/>
                </a:path>
              </a:pathLst>
            </a:custGeom>
            <a:solidFill>
              <a:srgbClr val="FFFFFF"/>
            </a:solidFill>
            <a:ln w="9525" cap="flat">
              <a:noFill/>
              <a:prstDash val="solid"/>
              <a:miter/>
            </a:ln>
          </p:spPr>
          <p:txBody>
            <a:bodyPr rtlCol="0" anchor="ctr"/>
            <a:lstStyle/>
            <a:p>
              <a:endParaRPr lang="en-US"/>
            </a:p>
          </p:txBody>
        </p:sp>
        <p:sp>
          <p:nvSpPr>
            <p:cNvPr id="70" name="Freeform: Shape 21">
              <a:extLst>
                <a:ext uri="{FF2B5EF4-FFF2-40B4-BE49-F238E27FC236}">
                  <a16:creationId xmlns:a16="http://schemas.microsoft.com/office/drawing/2014/main" id="{B4963225-80C8-AF48-B1B3-B67863D86289}"/>
                </a:ext>
              </a:extLst>
            </p:cNvPr>
            <p:cNvSpPr/>
            <p:nvPr/>
          </p:nvSpPr>
          <p:spPr>
            <a:xfrm>
              <a:off x="11370524" y="6444196"/>
              <a:ext cx="30194" cy="107052"/>
            </a:xfrm>
            <a:custGeom>
              <a:avLst/>
              <a:gdLst>
                <a:gd name="connsiteX0" fmla="*/ 3029 w 30194"/>
                <a:gd name="connsiteY0" fmla="*/ 106458 h 107052"/>
                <a:gd name="connsiteX1" fmla="*/ 3806 w 30194"/>
                <a:gd name="connsiteY1" fmla="*/ 79127 h 107052"/>
                <a:gd name="connsiteX2" fmla="*/ 3806 w 30194"/>
                <a:gd name="connsiteY2" fmla="*/ 37825 h 107052"/>
                <a:gd name="connsiteX3" fmla="*/ 686 w 30194"/>
                <a:gd name="connsiteY3" fmla="*/ 686 h 107052"/>
                <a:gd name="connsiteX4" fmla="*/ 27971 w 30194"/>
                <a:gd name="connsiteY4" fmla="*/ 686 h 107052"/>
                <a:gd name="connsiteX5" fmla="*/ 27193 w 30194"/>
                <a:gd name="connsiteY5" fmla="*/ 30688 h 107052"/>
                <a:gd name="connsiteX6" fmla="*/ 27193 w 30194"/>
                <a:gd name="connsiteY6" fmla="*/ 69319 h 107052"/>
                <a:gd name="connsiteX7" fmla="*/ 30304 w 30194"/>
                <a:gd name="connsiteY7" fmla="*/ 106458 h 107052"/>
                <a:gd name="connsiteX8" fmla="*/ 3029 w 30194"/>
                <a:gd name="connsiteY8" fmla="*/ 106458 h 107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194" h="107052">
                  <a:moveTo>
                    <a:pt x="3029" y="106458"/>
                  </a:moveTo>
                  <a:cubicBezTo>
                    <a:pt x="3486" y="97848"/>
                    <a:pt x="3806" y="91159"/>
                    <a:pt x="3806" y="79127"/>
                  </a:cubicBezTo>
                  <a:lnTo>
                    <a:pt x="3806" y="37825"/>
                  </a:lnTo>
                  <a:cubicBezTo>
                    <a:pt x="3806" y="22975"/>
                    <a:pt x="2873" y="11684"/>
                    <a:pt x="686" y="686"/>
                  </a:cubicBezTo>
                  <a:lnTo>
                    <a:pt x="27971" y="686"/>
                  </a:lnTo>
                  <a:cubicBezTo>
                    <a:pt x="27971" y="8262"/>
                    <a:pt x="27193" y="18812"/>
                    <a:pt x="27193" y="30688"/>
                  </a:cubicBezTo>
                  <a:lnTo>
                    <a:pt x="27193" y="69319"/>
                  </a:lnTo>
                  <a:cubicBezTo>
                    <a:pt x="27193" y="80161"/>
                    <a:pt x="28895" y="96356"/>
                    <a:pt x="30304" y="106458"/>
                  </a:cubicBezTo>
                  <a:lnTo>
                    <a:pt x="3029" y="106458"/>
                  </a:lnTo>
                  <a:close/>
                </a:path>
              </a:pathLst>
            </a:custGeom>
            <a:solidFill>
              <a:srgbClr val="FFFFFF"/>
            </a:solidFill>
            <a:ln w="9525" cap="flat">
              <a:noFill/>
              <a:prstDash val="solid"/>
              <a:miter/>
            </a:ln>
          </p:spPr>
          <p:txBody>
            <a:bodyPr rtlCol="0" anchor="ctr"/>
            <a:lstStyle/>
            <a:p>
              <a:endParaRPr lang="en-US"/>
            </a:p>
          </p:txBody>
        </p:sp>
        <p:sp>
          <p:nvSpPr>
            <p:cNvPr id="71" name="Freeform: Shape 22">
              <a:extLst>
                <a:ext uri="{FF2B5EF4-FFF2-40B4-BE49-F238E27FC236}">
                  <a16:creationId xmlns:a16="http://schemas.microsoft.com/office/drawing/2014/main" id="{6C5CCC15-511C-1645-A635-2F0045CD84DF}"/>
                </a:ext>
              </a:extLst>
            </p:cNvPr>
            <p:cNvSpPr/>
            <p:nvPr/>
          </p:nvSpPr>
          <p:spPr>
            <a:xfrm>
              <a:off x="11415257" y="6472094"/>
              <a:ext cx="86923" cy="112542"/>
            </a:xfrm>
            <a:custGeom>
              <a:avLst/>
              <a:gdLst>
                <a:gd name="connsiteX0" fmla="*/ 45447 w 86922"/>
                <a:gd name="connsiteY0" fmla="*/ 64826 h 112542"/>
                <a:gd name="connsiteX1" fmla="*/ 24851 w 86922"/>
                <a:gd name="connsiteY1" fmla="*/ 42611 h 112542"/>
                <a:gd name="connsiteX2" fmla="*/ 44504 w 86922"/>
                <a:gd name="connsiteY2" fmla="*/ 16982 h 112542"/>
                <a:gd name="connsiteX3" fmla="*/ 65421 w 86922"/>
                <a:gd name="connsiteY3" fmla="*/ 42537 h 112542"/>
                <a:gd name="connsiteX4" fmla="*/ 45447 w 86922"/>
                <a:gd name="connsiteY4" fmla="*/ 64826 h 112542"/>
                <a:gd name="connsiteX5" fmla="*/ 49665 w 86922"/>
                <a:gd name="connsiteY5" fmla="*/ 686 h 112542"/>
                <a:gd name="connsiteX6" fmla="*/ 23295 w 86922"/>
                <a:gd name="connsiteY6" fmla="*/ 13432 h 112542"/>
                <a:gd name="connsiteX7" fmla="*/ 20486 w 86922"/>
                <a:gd name="connsiteY7" fmla="*/ 2626 h 112542"/>
                <a:gd name="connsiteX8" fmla="*/ 686 w 86922"/>
                <a:gd name="connsiteY8" fmla="*/ 4117 h 112542"/>
                <a:gd name="connsiteX9" fmla="*/ 5362 w 86922"/>
                <a:gd name="connsiteY9" fmla="*/ 42620 h 112542"/>
                <a:gd name="connsiteX10" fmla="*/ 5362 w 86922"/>
                <a:gd name="connsiteY10" fmla="*/ 73720 h 112542"/>
                <a:gd name="connsiteX11" fmla="*/ 2251 w 86922"/>
                <a:gd name="connsiteY11" fmla="*/ 112460 h 112542"/>
                <a:gd name="connsiteX12" fmla="*/ 27971 w 86922"/>
                <a:gd name="connsiteY12" fmla="*/ 110969 h 112542"/>
                <a:gd name="connsiteX13" fmla="*/ 26406 w 86922"/>
                <a:gd name="connsiteY13" fmla="*/ 82623 h 112542"/>
                <a:gd name="connsiteX14" fmla="*/ 26406 w 86922"/>
                <a:gd name="connsiteY14" fmla="*/ 73720 h 112542"/>
                <a:gd name="connsiteX15" fmla="*/ 50589 w 86922"/>
                <a:gd name="connsiteY15" fmla="*/ 81140 h 112542"/>
                <a:gd name="connsiteX16" fmla="*/ 86438 w 86922"/>
                <a:gd name="connsiteY16" fmla="*/ 42400 h 112542"/>
                <a:gd name="connsiteX17" fmla="*/ 49665 w 86922"/>
                <a:gd name="connsiteY17" fmla="*/ 686 h 112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6922" h="112542">
                  <a:moveTo>
                    <a:pt x="45447" y="64826"/>
                  </a:moveTo>
                  <a:cubicBezTo>
                    <a:pt x="32344" y="64826"/>
                    <a:pt x="24851" y="57278"/>
                    <a:pt x="24851" y="42611"/>
                  </a:cubicBezTo>
                  <a:cubicBezTo>
                    <a:pt x="24851" y="27385"/>
                    <a:pt x="31246" y="16982"/>
                    <a:pt x="44504" y="16982"/>
                  </a:cubicBezTo>
                  <a:cubicBezTo>
                    <a:pt x="56838" y="16982"/>
                    <a:pt x="65421" y="27532"/>
                    <a:pt x="65421" y="42537"/>
                  </a:cubicBezTo>
                  <a:cubicBezTo>
                    <a:pt x="65421" y="55923"/>
                    <a:pt x="58714" y="64826"/>
                    <a:pt x="45447" y="64826"/>
                  </a:cubicBezTo>
                  <a:moveTo>
                    <a:pt x="49665" y="686"/>
                  </a:moveTo>
                  <a:cubicBezTo>
                    <a:pt x="34531" y="686"/>
                    <a:pt x="28291" y="7951"/>
                    <a:pt x="23295" y="13432"/>
                  </a:cubicBezTo>
                  <a:cubicBezTo>
                    <a:pt x="22216" y="9452"/>
                    <a:pt x="21731" y="6039"/>
                    <a:pt x="20486" y="2626"/>
                  </a:cubicBezTo>
                  <a:lnTo>
                    <a:pt x="686" y="4117"/>
                  </a:lnTo>
                  <a:cubicBezTo>
                    <a:pt x="3184" y="17156"/>
                    <a:pt x="5362" y="29298"/>
                    <a:pt x="5362" y="42620"/>
                  </a:cubicBezTo>
                  <a:lnTo>
                    <a:pt x="5362" y="73720"/>
                  </a:lnTo>
                  <a:cubicBezTo>
                    <a:pt x="5362" y="84700"/>
                    <a:pt x="3029" y="105332"/>
                    <a:pt x="2251" y="112460"/>
                  </a:cubicBezTo>
                  <a:lnTo>
                    <a:pt x="27971" y="110969"/>
                  </a:lnTo>
                  <a:cubicBezTo>
                    <a:pt x="26406" y="99559"/>
                    <a:pt x="26406" y="86786"/>
                    <a:pt x="26406" y="82623"/>
                  </a:cubicBezTo>
                  <a:lnTo>
                    <a:pt x="26406" y="73720"/>
                  </a:lnTo>
                  <a:cubicBezTo>
                    <a:pt x="32024" y="76986"/>
                    <a:pt x="37953" y="81140"/>
                    <a:pt x="50589" y="81140"/>
                  </a:cubicBezTo>
                  <a:cubicBezTo>
                    <a:pt x="71954" y="81140"/>
                    <a:pt x="86438" y="64835"/>
                    <a:pt x="86438" y="42400"/>
                  </a:cubicBezTo>
                  <a:cubicBezTo>
                    <a:pt x="86438" y="18034"/>
                    <a:pt x="71496" y="686"/>
                    <a:pt x="49665" y="686"/>
                  </a:cubicBezTo>
                </a:path>
              </a:pathLst>
            </a:custGeom>
            <a:solidFill>
              <a:srgbClr val="FFFFFF"/>
            </a:solidFill>
            <a:ln w="9525" cap="flat">
              <a:noFill/>
              <a:prstDash val="solid"/>
              <a:miter/>
            </a:ln>
          </p:spPr>
          <p:txBody>
            <a:bodyPr rtlCol="0" anchor="ctr"/>
            <a:lstStyle/>
            <a:p>
              <a:endParaRPr lang="en-US"/>
            </a:p>
          </p:txBody>
        </p:sp>
        <p:sp>
          <p:nvSpPr>
            <p:cNvPr id="72" name="Freeform: Shape 23">
              <a:extLst>
                <a:ext uri="{FF2B5EF4-FFF2-40B4-BE49-F238E27FC236}">
                  <a16:creationId xmlns:a16="http://schemas.microsoft.com/office/drawing/2014/main" id="{327A59FE-9E89-0A4B-9432-D09391429C04}"/>
                </a:ext>
              </a:extLst>
            </p:cNvPr>
            <p:cNvSpPr/>
            <p:nvPr/>
          </p:nvSpPr>
          <p:spPr>
            <a:xfrm>
              <a:off x="11511348" y="6472094"/>
              <a:ext cx="57643" cy="81433"/>
            </a:xfrm>
            <a:custGeom>
              <a:avLst/>
              <a:gdLst>
                <a:gd name="connsiteX0" fmla="*/ 47817 w 57643"/>
                <a:gd name="connsiteY0" fmla="*/ 17046 h 81433"/>
                <a:gd name="connsiteX1" fmla="*/ 35647 w 57643"/>
                <a:gd name="connsiteY1" fmla="*/ 15481 h 81433"/>
                <a:gd name="connsiteX2" fmla="*/ 21712 w 57643"/>
                <a:gd name="connsiteY2" fmla="*/ 21429 h 81433"/>
                <a:gd name="connsiteX3" fmla="*/ 38127 w 57643"/>
                <a:gd name="connsiteY3" fmla="*/ 34367 h 81433"/>
                <a:gd name="connsiteX4" fmla="*/ 57753 w 57643"/>
                <a:gd name="connsiteY4" fmla="*/ 58156 h 81433"/>
                <a:gd name="connsiteX5" fmla="*/ 24805 w 57643"/>
                <a:gd name="connsiteY5" fmla="*/ 81131 h 81433"/>
                <a:gd name="connsiteX6" fmla="*/ 2086 w 57643"/>
                <a:gd name="connsiteY6" fmla="*/ 77727 h 81433"/>
                <a:gd name="connsiteX7" fmla="*/ 2086 w 57643"/>
                <a:gd name="connsiteY7" fmla="*/ 61432 h 81433"/>
                <a:gd name="connsiteX8" fmla="*/ 25583 w 57643"/>
                <a:gd name="connsiteY8" fmla="*/ 66336 h 81433"/>
                <a:gd name="connsiteX9" fmla="*/ 36727 w 57643"/>
                <a:gd name="connsiteY9" fmla="*/ 58751 h 81433"/>
                <a:gd name="connsiteX10" fmla="*/ 20468 w 57643"/>
                <a:gd name="connsiteY10" fmla="*/ 45968 h 81433"/>
                <a:gd name="connsiteX11" fmla="*/ 686 w 57643"/>
                <a:gd name="connsiteY11" fmla="*/ 21429 h 81433"/>
                <a:gd name="connsiteX12" fmla="*/ 32088 w 57643"/>
                <a:gd name="connsiteY12" fmla="*/ 686 h 81433"/>
                <a:gd name="connsiteX13" fmla="*/ 50836 w 57643"/>
                <a:gd name="connsiteY13" fmla="*/ 2242 h 81433"/>
                <a:gd name="connsiteX14" fmla="*/ 47817 w 57643"/>
                <a:gd name="connsiteY14" fmla="*/ 17046 h 81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7643" h="81433">
                  <a:moveTo>
                    <a:pt x="47817" y="17046"/>
                  </a:moveTo>
                  <a:cubicBezTo>
                    <a:pt x="43141" y="16305"/>
                    <a:pt x="40314" y="15481"/>
                    <a:pt x="35647" y="15481"/>
                  </a:cubicBezTo>
                  <a:cubicBezTo>
                    <a:pt x="27440" y="15481"/>
                    <a:pt x="21712" y="17430"/>
                    <a:pt x="21712" y="21429"/>
                  </a:cubicBezTo>
                  <a:cubicBezTo>
                    <a:pt x="21712" y="26049"/>
                    <a:pt x="29462" y="29755"/>
                    <a:pt x="38127" y="34367"/>
                  </a:cubicBezTo>
                  <a:cubicBezTo>
                    <a:pt x="46380" y="38832"/>
                    <a:pt x="57753" y="44770"/>
                    <a:pt x="57753" y="58156"/>
                  </a:cubicBezTo>
                  <a:cubicBezTo>
                    <a:pt x="57753" y="72851"/>
                    <a:pt x="44669" y="81131"/>
                    <a:pt x="24805" y="81131"/>
                  </a:cubicBezTo>
                  <a:cubicBezTo>
                    <a:pt x="15783" y="81131"/>
                    <a:pt x="9562" y="79356"/>
                    <a:pt x="2086" y="77727"/>
                  </a:cubicBezTo>
                  <a:lnTo>
                    <a:pt x="2086" y="61432"/>
                  </a:lnTo>
                  <a:cubicBezTo>
                    <a:pt x="7851" y="63216"/>
                    <a:pt x="17202" y="66336"/>
                    <a:pt x="25583" y="66336"/>
                  </a:cubicBezTo>
                  <a:cubicBezTo>
                    <a:pt x="31155" y="66336"/>
                    <a:pt x="36727" y="63801"/>
                    <a:pt x="36727" y="58751"/>
                  </a:cubicBezTo>
                  <a:cubicBezTo>
                    <a:pt x="36727" y="54148"/>
                    <a:pt x="30066" y="51312"/>
                    <a:pt x="20468" y="45968"/>
                  </a:cubicBezTo>
                  <a:cubicBezTo>
                    <a:pt x="11748" y="41659"/>
                    <a:pt x="686" y="32729"/>
                    <a:pt x="686" y="21429"/>
                  </a:cubicBezTo>
                  <a:cubicBezTo>
                    <a:pt x="686" y="8079"/>
                    <a:pt x="14072" y="686"/>
                    <a:pt x="32088" y="686"/>
                  </a:cubicBezTo>
                  <a:cubicBezTo>
                    <a:pt x="37971" y="686"/>
                    <a:pt x="45063" y="1537"/>
                    <a:pt x="50836" y="2242"/>
                  </a:cubicBezTo>
                  <a:lnTo>
                    <a:pt x="47817" y="17046"/>
                  </a:lnTo>
                  <a:close/>
                </a:path>
              </a:pathLst>
            </a:custGeom>
            <a:solidFill>
              <a:srgbClr val="FFFFFF"/>
            </a:solidFill>
            <a:ln w="9525" cap="flat">
              <a:noFill/>
              <a:prstDash val="solid"/>
              <a:miter/>
            </a:ln>
          </p:spPr>
          <p:txBody>
            <a:bodyPr rtlCol="0" anchor="ctr"/>
            <a:lstStyle/>
            <a:p>
              <a:endParaRPr lang="en-US"/>
            </a:p>
          </p:txBody>
        </p:sp>
      </p:grpSp>
      <p:sp>
        <p:nvSpPr>
          <p:cNvPr id="73" name="Footer Placeholder 5">
            <a:extLst>
              <a:ext uri="{FF2B5EF4-FFF2-40B4-BE49-F238E27FC236}">
                <a16:creationId xmlns:a16="http://schemas.microsoft.com/office/drawing/2014/main" id="{2BB38105-5AA3-3E45-B340-4133BA9D13B6}"/>
              </a:ext>
            </a:extLst>
          </p:cNvPr>
          <p:cNvSpPr txBox="1">
            <a:spLocks/>
          </p:cNvSpPr>
          <p:nvPr userDrawn="1"/>
        </p:nvSpPr>
        <p:spPr>
          <a:xfrm>
            <a:off x="457200" y="5806402"/>
            <a:ext cx="2973334" cy="424732"/>
          </a:xfrm>
          <a:prstGeom prst="rect">
            <a:avLst/>
          </a:prstGeom>
        </p:spPr>
        <p:txBody>
          <a:bodyPr lIns="109728" tIns="0" rIns="0" bIns="0" anchor="b"/>
          <a:lstStyle>
            <a:defPPr>
              <a:defRPr lang="en-US"/>
            </a:defPPr>
            <a:lvl1pPr marL="0" algn="l" defTabSz="1199357" rtl="0" eaLnBrk="1" latinLnBrk="0" hangingPunct="1">
              <a:defRPr sz="2400" kern="1200">
                <a:solidFill>
                  <a:schemeClr val="tx1"/>
                </a:solidFill>
                <a:latin typeface="+mn-lt"/>
                <a:ea typeface="+mn-ea"/>
                <a:cs typeface="+mn-cs"/>
              </a:defRPr>
            </a:lvl1pPr>
            <a:lvl2pPr marL="599678" algn="l" defTabSz="1199357" rtl="0" eaLnBrk="1" latinLnBrk="0" hangingPunct="1">
              <a:defRPr sz="2400" kern="1200">
                <a:solidFill>
                  <a:schemeClr val="tx1"/>
                </a:solidFill>
                <a:latin typeface="+mn-lt"/>
                <a:ea typeface="+mn-ea"/>
                <a:cs typeface="+mn-cs"/>
              </a:defRPr>
            </a:lvl2pPr>
            <a:lvl3pPr marL="1199357" algn="l" defTabSz="1199357" rtl="0" eaLnBrk="1" latinLnBrk="0" hangingPunct="1">
              <a:defRPr sz="2400" kern="1200">
                <a:solidFill>
                  <a:schemeClr val="tx1"/>
                </a:solidFill>
                <a:latin typeface="+mn-lt"/>
                <a:ea typeface="+mn-ea"/>
                <a:cs typeface="+mn-cs"/>
              </a:defRPr>
            </a:lvl3pPr>
            <a:lvl4pPr marL="1799034" algn="l" defTabSz="1199357" rtl="0" eaLnBrk="1" latinLnBrk="0" hangingPunct="1">
              <a:defRPr sz="2400" kern="1200">
                <a:solidFill>
                  <a:schemeClr val="tx1"/>
                </a:solidFill>
                <a:latin typeface="+mn-lt"/>
                <a:ea typeface="+mn-ea"/>
                <a:cs typeface="+mn-cs"/>
              </a:defRPr>
            </a:lvl4pPr>
            <a:lvl5pPr marL="2398712" algn="l" defTabSz="1199357" rtl="0" eaLnBrk="1" latinLnBrk="0" hangingPunct="1">
              <a:defRPr sz="2400" kern="1200">
                <a:solidFill>
                  <a:schemeClr val="tx1"/>
                </a:solidFill>
                <a:latin typeface="+mn-lt"/>
                <a:ea typeface="+mn-ea"/>
                <a:cs typeface="+mn-cs"/>
              </a:defRPr>
            </a:lvl5pPr>
            <a:lvl6pPr marL="2998391" algn="l" defTabSz="1199357" rtl="0" eaLnBrk="1" latinLnBrk="0" hangingPunct="1">
              <a:defRPr sz="2400" kern="1200">
                <a:solidFill>
                  <a:schemeClr val="tx1"/>
                </a:solidFill>
                <a:latin typeface="+mn-lt"/>
                <a:ea typeface="+mn-ea"/>
                <a:cs typeface="+mn-cs"/>
              </a:defRPr>
            </a:lvl6pPr>
            <a:lvl7pPr marL="3598069" algn="l" defTabSz="1199357" rtl="0" eaLnBrk="1" latinLnBrk="0" hangingPunct="1">
              <a:defRPr sz="2400" kern="1200">
                <a:solidFill>
                  <a:schemeClr val="tx1"/>
                </a:solidFill>
                <a:latin typeface="+mn-lt"/>
                <a:ea typeface="+mn-ea"/>
                <a:cs typeface="+mn-cs"/>
              </a:defRPr>
            </a:lvl7pPr>
            <a:lvl8pPr marL="4197748" algn="l" defTabSz="1199357" rtl="0" eaLnBrk="1" latinLnBrk="0" hangingPunct="1">
              <a:defRPr sz="2400" kern="1200">
                <a:solidFill>
                  <a:schemeClr val="tx1"/>
                </a:solidFill>
                <a:latin typeface="+mn-lt"/>
                <a:ea typeface="+mn-ea"/>
                <a:cs typeface="+mn-cs"/>
              </a:defRPr>
            </a:lvl8pPr>
            <a:lvl9pPr marL="4797426" algn="l" defTabSz="1199357" rtl="0" eaLnBrk="1" latinLnBrk="0" hangingPunct="1">
              <a:defRPr sz="2400" kern="1200">
                <a:solidFill>
                  <a:schemeClr val="tx1"/>
                </a:solidFill>
                <a:latin typeface="+mn-lt"/>
                <a:ea typeface="+mn-ea"/>
                <a:cs typeface="+mn-cs"/>
              </a:defRPr>
            </a:lvl9pPr>
          </a:lstStyle>
          <a:p>
            <a:pPr algn="l"/>
            <a:r>
              <a:rPr lang="en-US" sz="800">
                <a:solidFill>
                  <a:schemeClr val="bg1"/>
                </a:solidFill>
                <a:latin typeface="+mn-lt"/>
                <a:cs typeface="Arial" panose="020B0604020202020204" pitchFamily="34" charset="0"/>
              </a:rPr>
              <a:t>© 2019 Ipsos. All rights reserved. Contains Ipsos' Confidential and Proprietary information and may not be disclosed or reproduced without the prior written consent of Ipsos.</a:t>
            </a:r>
          </a:p>
        </p:txBody>
      </p:sp>
      <p:sp>
        <p:nvSpPr>
          <p:cNvPr id="74" name="Picture Placeholder 3">
            <a:extLst>
              <a:ext uri="{FF2B5EF4-FFF2-40B4-BE49-F238E27FC236}">
                <a16:creationId xmlns:a16="http://schemas.microsoft.com/office/drawing/2014/main" id="{A6B1DB7C-89DD-5D4B-AF0E-ADEA7D7CDD20}"/>
              </a:ext>
            </a:extLst>
          </p:cNvPr>
          <p:cNvSpPr>
            <a:spLocks noGrp="1"/>
          </p:cNvSpPr>
          <p:nvPr>
            <p:ph type="pic" sz="quarter" idx="14" hasCustomPrompt="1"/>
          </p:nvPr>
        </p:nvSpPr>
        <p:spPr>
          <a:xfrm>
            <a:off x="9098280" y="5410198"/>
            <a:ext cx="1285875" cy="832104"/>
          </a:xfrm>
          <a:solidFill>
            <a:schemeClr val="bg1">
              <a:alpha val="10000"/>
            </a:schemeClr>
          </a:solidFill>
        </p:spPr>
        <p:txBody>
          <a:bodyPr tIns="45720" bIns="0"/>
          <a:lstStyle>
            <a:lvl1pPr marL="4763" indent="-4763" algn="l">
              <a:tabLst/>
              <a:defRPr>
                <a:solidFill>
                  <a:schemeClr val="bg1">
                    <a:lumMod val="85000"/>
                  </a:schemeClr>
                </a:solidFill>
              </a:defRPr>
            </a:lvl1pPr>
          </a:lstStyle>
          <a:p>
            <a:r>
              <a:rPr lang="en-US"/>
              <a:t>Client Logo</a:t>
            </a:r>
          </a:p>
        </p:txBody>
      </p:sp>
      <p:cxnSp>
        <p:nvCxnSpPr>
          <p:cNvPr id="75" name="Connecteur droit 16">
            <a:extLst>
              <a:ext uri="{FF2B5EF4-FFF2-40B4-BE49-F238E27FC236}">
                <a16:creationId xmlns:a16="http://schemas.microsoft.com/office/drawing/2014/main" id="{C6A44C04-AED6-A140-933F-CF5AB5E1D563}"/>
              </a:ext>
            </a:extLst>
          </p:cNvPr>
          <p:cNvCxnSpPr>
            <a:cxnSpLocks/>
          </p:cNvCxnSpPr>
          <p:nvPr userDrawn="1"/>
        </p:nvCxnSpPr>
        <p:spPr>
          <a:xfrm>
            <a:off x="585787" y="3940302"/>
            <a:ext cx="66396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54856386"/>
      </p:ext>
    </p:extLst>
  </p:cSld>
  <p:clrMapOvr>
    <a:masterClrMapping/>
  </p:clrMapOvr>
  <p:extLst>
    <p:ext uri="{DCECCB84-F9BA-43D5-87BE-67443E8EF086}">
      <p15:sldGuideLst xmlns:p15="http://schemas.microsoft.com/office/powerpoint/2012/main">
        <p15:guide id="1" pos="288" userDrawn="1">
          <p15:clr>
            <a:srgbClr val="F26B43"/>
          </p15:clr>
        </p15:guide>
        <p15:guide id="3" orient="horz" pos="336" userDrawn="1">
          <p15:clr>
            <a:srgbClr val="F26B43"/>
          </p15:clr>
        </p15:guide>
        <p15:guide id="4" orient="horz" pos="1896" userDrawn="1">
          <p15:clr>
            <a:srgbClr val="F26B43"/>
          </p15:clr>
        </p15:guide>
        <p15:guide id="5" orient="horz" pos="3408" userDrawn="1">
          <p15:clr>
            <a:srgbClr val="F26B43"/>
          </p15:clr>
        </p15:guide>
        <p15:guide id="6" orient="horz" pos="3929" userDrawn="1">
          <p15:clr>
            <a:srgbClr val="F26B43"/>
          </p15:clr>
        </p15:guide>
        <p15:guide id="7" orient="horz" pos="2736" userDrawn="1">
          <p15:clr>
            <a:srgbClr val="F26B43"/>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dark blue, 3 column">
    <p:bg>
      <p:bgPr>
        <a:gradFill>
          <a:gsLst>
            <a:gs pos="0">
              <a:schemeClr val="accent1"/>
            </a:gs>
            <a:gs pos="100000">
              <a:schemeClr val="accent6">
                <a:lumMod val="10000"/>
              </a:schemeClr>
            </a:gs>
          </a:gsLst>
          <a:lin ang="2700000" scaled="0"/>
        </a:gradFill>
        <a:effectLst/>
      </p:bgPr>
    </p:bg>
    <p:spTree>
      <p:nvGrpSpPr>
        <p:cNvPr id="1" name=""/>
        <p:cNvGrpSpPr/>
        <p:nvPr/>
      </p:nvGrpSpPr>
      <p:grpSpPr>
        <a:xfrm>
          <a:off x="0" y="0"/>
          <a:ext cx="0" cy="0"/>
          <a:chOff x="0" y="0"/>
          <a:chExt cx="0" cy="0"/>
        </a:xfrm>
      </p:grpSpPr>
      <p:graphicFrame>
        <p:nvGraphicFramePr>
          <p:cNvPr id="4" name="Objet 3" hidden="1">
            <a:extLst>
              <a:ext uri="{FF2B5EF4-FFF2-40B4-BE49-F238E27FC236}">
                <a16:creationId xmlns:a16="http://schemas.microsoft.com/office/drawing/2014/main" id="{5CF9A8CD-44E6-43DE-97D8-919ABD05CE10}"/>
              </a:ext>
            </a:extLst>
          </p:cNvPr>
          <p:cNvGraphicFramePr>
            <a:graphicFrameLocks noChangeAspect="1"/>
          </p:cNvGraphicFramePr>
          <p:nvPr userDrawn="1">
            <p:custDataLst>
              <p:tags r:id="rId1"/>
            </p:custDataLst>
            <p:extLst>
              <p:ext uri="{D42A27DB-BD31-4B8C-83A1-F6EECF244321}">
                <p14:modId xmlns:p14="http://schemas.microsoft.com/office/powerpoint/2010/main" val="278924549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532" imgH="530" progId="TCLayout.ActiveDocument.1">
                  <p:embed/>
                </p:oleObj>
              </mc:Choice>
              <mc:Fallback>
                <p:oleObj name="Diapositive think-cell" r:id="rId4" imgW="532" imgH="530" progId="TCLayout.ActiveDocument.1">
                  <p:embed/>
                  <p:pic>
                    <p:nvPicPr>
                      <p:cNvPr id="4" name="Objet 3" hidden="1">
                        <a:extLst>
                          <a:ext uri="{FF2B5EF4-FFF2-40B4-BE49-F238E27FC236}">
                            <a16:creationId xmlns:a16="http://schemas.microsoft.com/office/drawing/2014/main" id="{5CF9A8CD-44E6-43DE-97D8-919ABD05CE1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7C1DD757-038C-457E-9D36-3DDC777DAD6B}"/>
              </a:ext>
            </a:extLst>
          </p:cNvPr>
          <p:cNvSpPr/>
          <p:nvPr userDrawn="1">
            <p:custDataLst>
              <p:tags r:id="rId2"/>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a:latin typeface="Arial Black" panose="020B0A04020102020204" pitchFamily="34" charset="0"/>
              <a:ea typeface="+mj-ea"/>
              <a:cs typeface="+mj-cs"/>
              <a:sym typeface="Arial Black" panose="020B0A04020102020204" pitchFamily="34" charset="0"/>
            </a:endParaRPr>
          </a:p>
        </p:txBody>
      </p:sp>
      <p:sp>
        <p:nvSpPr>
          <p:cNvPr id="3" name="Content Placeholder 2">
            <a:extLst>
              <a:ext uri="{FF2B5EF4-FFF2-40B4-BE49-F238E27FC236}">
                <a16:creationId xmlns:a16="http://schemas.microsoft.com/office/drawing/2014/main" id="{1703231E-4063-4D72-A4F3-5BF19050C303}"/>
              </a:ext>
            </a:extLst>
          </p:cNvPr>
          <p:cNvSpPr>
            <a:spLocks noGrp="1"/>
          </p:cNvSpPr>
          <p:nvPr>
            <p:ph idx="1" hasCustomPrompt="1"/>
          </p:nvPr>
        </p:nvSpPr>
        <p:spPr>
          <a:xfrm>
            <a:off x="404786" y="1808820"/>
            <a:ext cx="3633820" cy="3868080"/>
          </a:xfrm>
        </p:spPr>
        <p:txBody>
          <a:bodyPr>
            <a:noAutofit/>
          </a:bodyPr>
          <a:lstStyle>
            <a:lvl1pPr>
              <a:spcBef>
                <a:spcPts val="1800"/>
              </a:spcBef>
              <a:defRPr sz="1600">
                <a:solidFill>
                  <a:schemeClr val="bg1"/>
                </a:solidFill>
              </a:defRPr>
            </a:lvl1pPr>
            <a:lvl2pPr marL="447675" indent="-314325">
              <a:buClrTx/>
              <a:buSzPct val="100000"/>
              <a:buFont typeface="Arial" panose="020B0604020202020204" pitchFamily="34" charset="0"/>
              <a:buChar char="•"/>
              <a:defRPr sz="1600">
                <a:solidFill>
                  <a:schemeClr val="bg1"/>
                </a:solidFill>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a:t>Click to change the text styles on the slide master</a:t>
            </a:r>
          </a:p>
          <a:p>
            <a:pPr lvl="1"/>
            <a:r>
              <a:rPr lang="en-GB"/>
              <a:t>Second level</a:t>
            </a:r>
          </a:p>
          <a:p>
            <a:pPr lvl="2"/>
            <a:r>
              <a:rPr lang="en-GB"/>
              <a:t>Third level</a:t>
            </a:r>
          </a:p>
        </p:txBody>
      </p:sp>
      <p:sp>
        <p:nvSpPr>
          <p:cNvPr id="11" name="Espace réservé du numéro de diapositive 10">
            <a:extLst>
              <a:ext uri="{FF2B5EF4-FFF2-40B4-BE49-F238E27FC236}">
                <a16:creationId xmlns:a16="http://schemas.microsoft.com/office/drawing/2014/main" id="{D13C9137-663D-49DC-8F1F-B4154A1768F8}"/>
              </a:ext>
            </a:extLst>
          </p:cNvPr>
          <p:cNvSpPr>
            <a:spLocks noGrp="1"/>
          </p:cNvSpPr>
          <p:nvPr>
            <p:ph type="sldNum" sz="quarter" idx="14"/>
          </p:nvPr>
        </p:nvSpPr>
        <p:spPr/>
        <p:txBody>
          <a:bodyPr/>
          <a:lstStyle>
            <a:lvl1pPr>
              <a:defRPr>
                <a:solidFill>
                  <a:schemeClr val="bg1"/>
                </a:solidFill>
              </a:defRPr>
            </a:lvl1pPr>
          </a:lstStyle>
          <a:p>
            <a:fld id="{D61AABEC-672F-4B68-B914-690DA978312C}" type="slidenum">
              <a:rPr lang="en-GB" smtClean="0"/>
              <a:pPr/>
              <a:t>‹#›</a:t>
            </a:fld>
            <a:r>
              <a:rPr lang="en-GB"/>
              <a:t> ‒ </a:t>
            </a:r>
          </a:p>
        </p:txBody>
      </p:sp>
      <p:sp>
        <p:nvSpPr>
          <p:cNvPr id="10" name="Content Placeholder 2">
            <a:extLst>
              <a:ext uri="{FF2B5EF4-FFF2-40B4-BE49-F238E27FC236}">
                <a16:creationId xmlns:a16="http://schemas.microsoft.com/office/drawing/2014/main" id="{58EBDB8A-A132-411F-B6B9-59DC085B79E1}"/>
              </a:ext>
            </a:extLst>
          </p:cNvPr>
          <p:cNvSpPr>
            <a:spLocks noGrp="1"/>
          </p:cNvSpPr>
          <p:nvPr>
            <p:ph idx="15" hasCustomPrompt="1"/>
          </p:nvPr>
        </p:nvSpPr>
        <p:spPr>
          <a:xfrm>
            <a:off x="4279090" y="1808820"/>
            <a:ext cx="3633820" cy="3868080"/>
          </a:xfrm>
        </p:spPr>
        <p:txBody>
          <a:bodyPr>
            <a:noAutofit/>
          </a:bodyPr>
          <a:lstStyle>
            <a:lvl1pPr>
              <a:spcBef>
                <a:spcPts val="1800"/>
              </a:spcBef>
              <a:defRPr sz="1600">
                <a:solidFill>
                  <a:schemeClr val="bg1"/>
                </a:solidFill>
              </a:defRPr>
            </a:lvl1pPr>
            <a:lvl2pPr marL="447675" indent="-314325">
              <a:buClrTx/>
              <a:buSzPct val="100000"/>
              <a:buFont typeface="Arial" panose="020B0604020202020204" pitchFamily="34" charset="0"/>
              <a:buChar char="•"/>
              <a:defRPr sz="1600">
                <a:solidFill>
                  <a:schemeClr val="bg1"/>
                </a:solidFill>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a:t>Click to change the text styles on the slide master</a:t>
            </a:r>
          </a:p>
          <a:p>
            <a:pPr lvl="1"/>
            <a:r>
              <a:rPr lang="en-GB"/>
              <a:t>Second level</a:t>
            </a:r>
          </a:p>
          <a:p>
            <a:pPr lvl="2"/>
            <a:r>
              <a:rPr lang="en-GB"/>
              <a:t>Third level</a:t>
            </a:r>
          </a:p>
        </p:txBody>
      </p:sp>
      <p:sp>
        <p:nvSpPr>
          <p:cNvPr id="12" name="Content Placeholder 2">
            <a:extLst>
              <a:ext uri="{FF2B5EF4-FFF2-40B4-BE49-F238E27FC236}">
                <a16:creationId xmlns:a16="http://schemas.microsoft.com/office/drawing/2014/main" id="{DACE61B7-02B5-4E0A-8D96-29AA5F2E9A05}"/>
              </a:ext>
            </a:extLst>
          </p:cNvPr>
          <p:cNvSpPr>
            <a:spLocks noGrp="1"/>
          </p:cNvSpPr>
          <p:nvPr>
            <p:ph idx="16" hasCustomPrompt="1"/>
          </p:nvPr>
        </p:nvSpPr>
        <p:spPr>
          <a:xfrm>
            <a:off x="8153368" y="1808820"/>
            <a:ext cx="3633820" cy="3868080"/>
          </a:xfrm>
        </p:spPr>
        <p:txBody>
          <a:bodyPr>
            <a:noAutofit/>
          </a:bodyPr>
          <a:lstStyle>
            <a:lvl1pPr>
              <a:spcBef>
                <a:spcPts val="1800"/>
              </a:spcBef>
              <a:defRPr sz="1600">
                <a:solidFill>
                  <a:schemeClr val="bg1"/>
                </a:solidFill>
              </a:defRPr>
            </a:lvl1pPr>
            <a:lvl2pPr marL="447675" indent="-314325">
              <a:buClrTx/>
              <a:buSzPct val="100000"/>
              <a:buFont typeface="Arial" panose="020B0604020202020204" pitchFamily="34" charset="0"/>
              <a:buChar char="•"/>
              <a:defRPr sz="1600">
                <a:solidFill>
                  <a:schemeClr val="bg1"/>
                </a:solidFill>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a:t>Click to change the text styles on the slide master</a:t>
            </a:r>
          </a:p>
          <a:p>
            <a:pPr lvl="1"/>
            <a:r>
              <a:rPr lang="en-GB"/>
              <a:t>Second level</a:t>
            </a:r>
          </a:p>
          <a:p>
            <a:pPr lvl="2"/>
            <a:r>
              <a:rPr lang="en-GB"/>
              <a:t>Third level</a:t>
            </a:r>
          </a:p>
          <a:p>
            <a:pPr lvl="0"/>
            <a:endParaRPr lang="en-GB"/>
          </a:p>
        </p:txBody>
      </p:sp>
      <p:sp>
        <p:nvSpPr>
          <p:cNvPr id="13" name="Text Placeholder 5">
            <a:extLst>
              <a:ext uri="{FF2B5EF4-FFF2-40B4-BE49-F238E27FC236}">
                <a16:creationId xmlns:a16="http://schemas.microsoft.com/office/drawing/2014/main" id="{A638648C-B61D-4507-9478-07B4702DA583}"/>
              </a:ext>
            </a:extLst>
          </p:cNvPr>
          <p:cNvSpPr>
            <a:spLocks noGrp="1"/>
          </p:cNvSpPr>
          <p:nvPr>
            <p:ph type="body" sz="quarter" idx="17" hasCustomPrompt="1"/>
          </p:nvPr>
        </p:nvSpPr>
        <p:spPr>
          <a:xfrm>
            <a:off x="404786" y="1368596"/>
            <a:ext cx="11382402" cy="353943"/>
          </a:xfrm>
          <a:noFill/>
        </p:spPr>
        <p:txBody>
          <a:bodyPr wrap="square" lIns="72000" rIns="72000" bIns="0">
            <a:spAutoFit/>
          </a:bodyPr>
          <a:lstStyle>
            <a:lvl1pPr marL="0" indent="0">
              <a:buNone/>
              <a:defRPr sz="2000">
                <a:solidFill>
                  <a:schemeClr val="bg1"/>
                </a:solidFill>
              </a:defRPr>
            </a:lvl1pPr>
          </a:lstStyle>
          <a:p>
            <a:pPr lvl="0"/>
            <a:r>
              <a:rPr lang="en-GB"/>
              <a:t>Subtitle of the slide</a:t>
            </a:r>
          </a:p>
        </p:txBody>
      </p:sp>
      <p:sp>
        <p:nvSpPr>
          <p:cNvPr id="6" name="Titre 5">
            <a:extLst>
              <a:ext uri="{FF2B5EF4-FFF2-40B4-BE49-F238E27FC236}">
                <a16:creationId xmlns:a16="http://schemas.microsoft.com/office/drawing/2014/main" id="{826B9503-2AC4-450D-A0D4-5019A3085BE9}"/>
              </a:ext>
            </a:extLst>
          </p:cNvPr>
          <p:cNvSpPr>
            <a:spLocks noGrp="1"/>
          </p:cNvSpPr>
          <p:nvPr>
            <p:ph type="title" hasCustomPrompt="1"/>
          </p:nvPr>
        </p:nvSpPr>
        <p:spPr/>
        <p:txBody>
          <a:bodyPr/>
          <a:lstStyle>
            <a:lvl1pPr>
              <a:defRPr>
                <a:solidFill>
                  <a:schemeClr val="bg1"/>
                </a:solidFill>
              </a:defRPr>
            </a:lvl1pPr>
          </a:lstStyle>
          <a:p>
            <a:r>
              <a:rPr lang="fr-FR" err="1"/>
              <a:t>Title</a:t>
            </a:r>
            <a:r>
              <a:rPr lang="fr-FR"/>
              <a:t> of the slide</a:t>
            </a:r>
          </a:p>
        </p:txBody>
      </p:sp>
      <p:sp>
        <p:nvSpPr>
          <p:cNvPr id="15" name="Espace réservé du pied de page 4">
            <a:extLst>
              <a:ext uri="{FF2B5EF4-FFF2-40B4-BE49-F238E27FC236}">
                <a16:creationId xmlns:a16="http://schemas.microsoft.com/office/drawing/2014/main" id="{A7079525-7C4F-914C-8AD1-2A9270253A54}"/>
              </a:ext>
            </a:extLst>
          </p:cNvPr>
          <p:cNvSpPr txBox="1">
            <a:spLocks/>
          </p:cNvSpPr>
          <p:nvPr userDrawn="1"/>
        </p:nvSpPr>
        <p:spPr>
          <a:xfrm>
            <a:off x="815317" y="6219234"/>
            <a:ext cx="10447709"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solidFill>
                  <a:schemeClr val="bg1"/>
                </a:solidFill>
              </a:rPr>
              <a:t>© Ipsos</a:t>
            </a:r>
          </a:p>
        </p:txBody>
      </p:sp>
      <p:sp>
        <p:nvSpPr>
          <p:cNvPr id="5" name="Footer Placeholder 4">
            <a:extLst>
              <a:ext uri="{FF2B5EF4-FFF2-40B4-BE49-F238E27FC236}">
                <a16:creationId xmlns:a16="http://schemas.microsoft.com/office/drawing/2014/main" id="{0C43255F-2EF8-0F47-9100-536C55900553}"/>
              </a:ext>
            </a:extLst>
          </p:cNvPr>
          <p:cNvSpPr>
            <a:spLocks noGrp="1"/>
          </p:cNvSpPr>
          <p:nvPr>
            <p:ph type="ftr" sz="quarter" idx="18"/>
          </p:nvPr>
        </p:nvSpPr>
        <p:spPr/>
        <p:txBody>
          <a:bodyPr/>
          <a:lstStyle>
            <a:lvl1pPr>
              <a:defRPr>
                <a:solidFill>
                  <a:schemeClr val="bg1"/>
                </a:solidFill>
              </a:defRPr>
            </a:lvl1pPr>
          </a:lstStyle>
          <a:p>
            <a:endParaRPr lang="en-US"/>
          </a:p>
        </p:txBody>
      </p:sp>
    </p:spTree>
    <p:extLst>
      <p:ext uri="{BB962C8B-B14F-4D97-AF65-F5344CB8AC3E}">
        <p14:creationId xmlns:p14="http://schemas.microsoft.com/office/powerpoint/2010/main" val="2896510840"/>
      </p:ext>
    </p:extLst>
  </p:cSld>
  <p:clrMapOvr>
    <a:masterClrMapping/>
  </p:clrMapOvr>
  <p:extLst>
    <p:ext uri="{DCECCB84-F9BA-43D5-87BE-67443E8EF086}">
      <p15:sldGuideLst xmlns:p15="http://schemas.microsoft.com/office/powerpoint/2012/main">
        <p15:guide id="1" pos="248">
          <p15:clr>
            <a:srgbClr val="F26B43"/>
          </p15:clr>
        </p15:guide>
        <p15:guide id="2" pos="7425">
          <p15:clr>
            <a:srgbClr val="F26B43"/>
          </p15:clr>
        </p15:guide>
        <p15:guide id="3" orient="horz" pos="232">
          <p15:clr>
            <a:srgbClr val="F26B43"/>
          </p15:clr>
        </p15:guide>
        <p15:guide id="5" orient="horz" pos="1136">
          <p15:clr>
            <a:srgbClr val="F26B43"/>
          </p15:clr>
        </p15:guide>
        <p15:guide id="6" orient="horz" pos="3584">
          <p15:clr>
            <a:srgbClr val="F26B43"/>
          </p15:clr>
        </p15:guide>
        <p15:guide id="7" orient="horz" pos="3906">
          <p15:clr>
            <a:srgbClr val="F26B43"/>
          </p15:clr>
        </p15:guide>
        <p15:guide id="8" orient="horz" pos="4156">
          <p15:clr>
            <a:srgbClr val="F26B43"/>
          </p15:clr>
        </p15:guide>
        <p15:guide id="9" pos="306">
          <p15:clr>
            <a:srgbClr val="A4A3A4"/>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dark blue, 3 column with divider">
    <p:bg>
      <p:bgPr>
        <a:gradFill>
          <a:gsLst>
            <a:gs pos="0">
              <a:schemeClr val="accent1"/>
            </a:gs>
            <a:gs pos="100000">
              <a:schemeClr val="accent6">
                <a:lumMod val="10000"/>
              </a:schemeClr>
            </a:gs>
          </a:gsLst>
          <a:lin ang="2700000" scaled="0"/>
        </a:gradFill>
        <a:effectLst/>
      </p:bgPr>
    </p:bg>
    <p:spTree>
      <p:nvGrpSpPr>
        <p:cNvPr id="1" name=""/>
        <p:cNvGrpSpPr/>
        <p:nvPr/>
      </p:nvGrpSpPr>
      <p:grpSpPr>
        <a:xfrm>
          <a:off x="0" y="0"/>
          <a:ext cx="0" cy="0"/>
          <a:chOff x="0" y="0"/>
          <a:chExt cx="0" cy="0"/>
        </a:xfrm>
      </p:grpSpPr>
      <p:graphicFrame>
        <p:nvGraphicFramePr>
          <p:cNvPr id="4" name="Objet 3" hidden="1">
            <a:extLst>
              <a:ext uri="{FF2B5EF4-FFF2-40B4-BE49-F238E27FC236}">
                <a16:creationId xmlns:a16="http://schemas.microsoft.com/office/drawing/2014/main" id="{5CF9A8CD-44E6-43DE-97D8-919ABD05CE10}"/>
              </a:ext>
            </a:extLst>
          </p:cNvPr>
          <p:cNvGraphicFramePr>
            <a:graphicFrameLocks noChangeAspect="1"/>
          </p:cNvGraphicFramePr>
          <p:nvPr userDrawn="1">
            <p:custDataLst>
              <p:tags r:id="rId1"/>
            </p:custDataLst>
            <p:extLst>
              <p:ext uri="{D42A27DB-BD31-4B8C-83A1-F6EECF244321}">
                <p14:modId xmlns:p14="http://schemas.microsoft.com/office/powerpoint/2010/main" val="256690472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532" imgH="530" progId="TCLayout.ActiveDocument.1">
                  <p:embed/>
                </p:oleObj>
              </mc:Choice>
              <mc:Fallback>
                <p:oleObj name="Diapositive think-cell" r:id="rId4" imgW="532" imgH="530" progId="TCLayout.ActiveDocument.1">
                  <p:embed/>
                  <p:pic>
                    <p:nvPicPr>
                      <p:cNvPr id="4" name="Objet 3" hidden="1">
                        <a:extLst>
                          <a:ext uri="{FF2B5EF4-FFF2-40B4-BE49-F238E27FC236}">
                            <a16:creationId xmlns:a16="http://schemas.microsoft.com/office/drawing/2014/main" id="{5CF9A8CD-44E6-43DE-97D8-919ABD05CE1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7C1DD757-038C-457E-9D36-3DDC777DAD6B}"/>
              </a:ext>
            </a:extLst>
          </p:cNvPr>
          <p:cNvSpPr/>
          <p:nvPr userDrawn="1">
            <p:custDataLst>
              <p:tags r:id="rId2"/>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a:latin typeface="Arial Black" panose="020B0A04020102020204" pitchFamily="34" charset="0"/>
              <a:ea typeface="+mj-ea"/>
              <a:cs typeface="+mj-cs"/>
              <a:sym typeface="Arial Black" panose="020B0A04020102020204" pitchFamily="34" charset="0"/>
            </a:endParaRPr>
          </a:p>
        </p:txBody>
      </p:sp>
      <p:sp>
        <p:nvSpPr>
          <p:cNvPr id="3" name="Content Placeholder 2">
            <a:extLst>
              <a:ext uri="{FF2B5EF4-FFF2-40B4-BE49-F238E27FC236}">
                <a16:creationId xmlns:a16="http://schemas.microsoft.com/office/drawing/2014/main" id="{1703231E-4063-4D72-A4F3-5BF19050C303}"/>
              </a:ext>
            </a:extLst>
          </p:cNvPr>
          <p:cNvSpPr>
            <a:spLocks noGrp="1"/>
          </p:cNvSpPr>
          <p:nvPr>
            <p:ph idx="1" hasCustomPrompt="1"/>
          </p:nvPr>
        </p:nvSpPr>
        <p:spPr>
          <a:xfrm>
            <a:off x="404786" y="1808820"/>
            <a:ext cx="3633820" cy="3868080"/>
          </a:xfrm>
        </p:spPr>
        <p:txBody>
          <a:bodyPr>
            <a:noAutofit/>
          </a:bodyPr>
          <a:lstStyle>
            <a:lvl1pPr>
              <a:spcBef>
                <a:spcPts val="1800"/>
              </a:spcBef>
              <a:defRPr sz="1600">
                <a:solidFill>
                  <a:schemeClr val="bg1"/>
                </a:solidFill>
              </a:defRPr>
            </a:lvl1pPr>
            <a:lvl2pPr marL="447675" indent="-314325">
              <a:buClrTx/>
              <a:buSzPct val="100000"/>
              <a:buFont typeface="Arial" panose="020B0604020202020204" pitchFamily="34" charset="0"/>
              <a:buChar char="•"/>
              <a:defRPr sz="1600">
                <a:solidFill>
                  <a:schemeClr val="bg1"/>
                </a:solidFill>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a:t>Click to change the text styles on the slide master</a:t>
            </a:r>
          </a:p>
          <a:p>
            <a:pPr lvl="1"/>
            <a:r>
              <a:rPr lang="en-GB"/>
              <a:t>Second level</a:t>
            </a:r>
          </a:p>
          <a:p>
            <a:pPr lvl="2"/>
            <a:r>
              <a:rPr lang="en-GB"/>
              <a:t>Third level</a:t>
            </a:r>
          </a:p>
        </p:txBody>
      </p:sp>
      <p:sp>
        <p:nvSpPr>
          <p:cNvPr id="11" name="Espace réservé du numéro de diapositive 10">
            <a:extLst>
              <a:ext uri="{FF2B5EF4-FFF2-40B4-BE49-F238E27FC236}">
                <a16:creationId xmlns:a16="http://schemas.microsoft.com/office/drawing/2014/main" id="{D13C9137-663D-49DC-8F1F-B4154A1768F8}"/>
              </a:ext>
            </a:extLst>
          </p:cNvPr>
          <p:cNvSpPr>
            <a:spLocks noGrp="1"/>
          </p:cNvSpPr>
          <p:nvPr>
            <p:ph type="sldNum" sz="quarter" idx="14"/>
          </p:nvPr>
        </p:nvSpPr>
        <p:spPr/>
        <p:txBody>
          <a:bodyPr/>
          <a:lstStyle>
            <a:lvl1pPr>
              <a:defRPr>
                <a:solidFill>
                  <a:schemeClr val="bg1"/>
                </a:solidFill>
              </a:defRPr>
            </a:lvl1pPr>
          </a:lstStyle>
          <a:p>
            <a:fld id="{D61AABEC-672F-4B68-B914-690DA978312C}" type="slidenum">
              <a:rPr lang="en-GB" smtClean="0"/>
              <a:pPr/>
              <a:t>‹#›</a:t>
            </a:fld>
            <a:r>
              <a:rPr lang="en-GB"/>
              <a:t> ‒ </a:t>
            </a:r>
          </a:p>
        </p:txBody>
      </p:sp>
      <p:sp>
        <p:nvSpPr>
          <p:cNvPr id="10" name="Content Placeholder 2">
            <a:extLst>
              <a:ext uri="{FF2B5EF4-FFF2-40B4-BE49-F238E27FC236}">
                <a16:creationId xmlns:a16="http://schemas.microsoft.com/office/drawing/2014/main" id="{58EBDB8A-A132-411F-B6B9-59DC085B79E1}"/>
              </a:ext>
            </a:extLst>
          </p:cNvPr>
          <p:cNvSpPr>
            <a:spLocks noGrp="1"/>
          </p:cNvSpPr>
          <p:nvPr>
            <p:ph idx="15" hasCustomPrompt="1"/>
          </p:nvPr>
        </p:nvSpPr>
        <p:spPr>
          <a:xfrm>
            <a:off x="4279090" y="1808820"/>
            <a:ext cx="3633820" cy="3868080"/>
          </a:xfrm>
        </p:spPr>
        <p:txBody>
          <a:bodyPr>
            <a:noAutofit/>
          </a:bodyPr>
          <a:lstStyle>
            <a:lvl1pPr>
              <a:spcBef>
                <a:spcPts val="1800"/>
              </a:spcBef>
              <a:defRPr sz="1600">
                <a:solidFill>
                  <a:schemeClr val="bg1"/>
                </a:solidFill>
              </a:defRPr>
            </a:lvl1pPr>
            <a:lvl2pPr marL="447675" indent="-314325">
              <a:buClrTx/>
              <a:buSzPct val="100000"/>
              <a:buFont typeface="Arial" panose="020B0604020202020204" pitchFamily="34" charset="0"/>
              <a:buChar char="•"/>
              <a:defRPr sz="1600">
                <a:solidFill>
                  <a:schemeClr val="bg1"/>
                </a:solidFill>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a:t>Click to change the text styles on the slide master</a:t>
            </a:r>
          </a:p>
          <a:p>
            <a:pPr lvl="1"/>
            <a:r>
              <a:rPr lang="en-GB"/>
              <a:t>Second level</a:t>
            </a:r>
          </a:p>
          <a:p>
            <a:pPr lvl="2"/>
            <a:r>
              <a:rPr lang="en-GB"/>
              <a:t>Third level</a:t>
            </a:r>
          </a:p>
        </p:txBody>
      </p:sp>
      <p:sp>
        <p:nvSpPr>
          <p:cNvPr id="12" name="Content Placeholder 2">
            <a:extLst>
              <a:ext uri="{FF2B5EF4-FFF2-40B4-BE49-F238E27FC236}">
                <a16:creationId xmlns:a16="http://schemas.microsoft.com/office/drawing/2014/main" id="{DACE61B7-02B5-4E0A-8D96-29AA5F2E9A05}"/>
              </a:ext>
            </a:extLst>
          </p:cNvPr>
          <p:cNvSpPr>
            <a:spLocks noGrp="1"/>
          </p:cNvSpPr>
          <p:nvPr>
            <p:ph idx="16" hasCustomPrompt="1"/>
          </p:nvPr>
        </p:nvSpPr>
        <p:spPr>
          <a:xfrm>
            <a:off x="8153368" y="1808820"/>
            <a:ext cx="3633820" cy="3868080"/>
          </a:xfrm>
        </p:spPr>
        <p:txBody>
          <a:bodyPr>
            <a:noAutofit/>
          </a:bodyPr>
          <a:lstStyle>
            <a:lvl1pPr>
              <a:spcBef>
                <a:spcPts val="1800"/>
              </a:spcBef>
              <a:defRPr sz="1600">
                <a:solidFill>
                  <a:schemeClr val="bg1"/>
                </a:solidFill>
              </a:defRPr>
            </a:lvl1pPr>
            <a:lvl2pPr marL="447675" indent="-314325">
              <a:buClrTx/>
              <a:buSzPct val="100000"/>
              <a:buFont typeface="Arial" panose="020B0604020202020204" pitchFamily="34" charset="0"/>
              <a:buChar char="•"/>
              <a:defRPr sz="1600">
                <a:solidFill>
                  <a:schemeClr val="bg1"/>
                </a:solidFill>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a:t>Click to change the text styles on the slide master</a:t>
            </a:r>
          </a:p>
          <a:p>
            <a:pPr lvl="1"/>
            <a:r>
              <a:rPr lang="en-GB"/>
              <a:t>Second level</a:t>
            </a:r>
          </a:p>
          <a:p>
            <a:pPr lvl="2"/>
            <a:r>
              <a:rPr lang="en-GB"/>
              <a:t>Third level</a:t>
            </a:r>
          </a:p>
          <a:p>
            <a:pPr lvl="0"/>
            <a:endParaRPr lang="en-GB"/>
          </a:p>
        </p:txBody>
      </p:sp>
      <p:sp>
        <p:nvSpPr>
          <p:cNvPr id="13" name="Text Placeholder 5">
            <a:extLst>
              <a:ext uri="{FF2B5EF4-FFF2-40B4-BE49-F238E27FC236}">
                <a16:creationId xmlns:a16="http://schemas.microsoft.com/office/drawing/2014/main" id="{A638648C-B61D-4507-9478-07B4702DA583}"/>
              </a:ext>
            </a:extLst>
          </p:cNvPr>
          <p:cNvSpPr>
            <a:spLocks noGrp="1"/>
          </p:cNvSpPr>
          <p:nvPr>
            <p:ph type="body" sz="quarter" idx="17" hasCustomPrompt="1"/>
          </p:nvPr>
        </p:nvSpPr>
        <p:spPr>
          <a:xfrm>
            <a:off x="404786" y="1368596"/>
            <a:ext cx="11382402" cy="353943"/>
          </a:xfrm>
          <a:noFill/>
        </p:spPr>
        <p:txBody>
          <a:bodyPr wrap="square" lIns="72000" rIns="72000" bIns="0">
            <a:spAutoFit/>
          </a:bodyPr>
          <a:lstStyle>
            <a:lvl1pPr marL="0" indent="0">
              <a:buNone/>
              <a:defRPr sz="2000">
                <a:solidFill>
                  <a:schemeClr val="bg1"/>
                </a:solidFill>
              </a:defRPr>
            </a:lvl1pPr>
          </a:lstStyle>
          <a:p>
            <a:pPr lvl="0"/>
            <a:r>
              <a:rPr lang="en-GB"/>
              <a:t>Subtitle of the slide</a:t>
            </a:r>
          </a:p>
        </p:txBody>
      </p:sp>
      <p:sp>
        <p:nvSpPr>
          <p:cNvPr id="6" name="Titre 5">
            <a:extLst>
              <a:ext uri="{FF2B5EF4-FFF2-40B4-BE49-F238E27FC236}">
                <a16:creationId xmlns:a16="http://schemas.microsoft.com/office/drawing/2014/main" id="{826B9503-2AC4-450D-A0D4-5019A3085BE9}"/>
              </a:ext>
            </a:extLst>
          </p:cNvPr>
          <p:cNvSpPr>
            <a:spLocks noGrp="1"/>
          </p:cNvSpPr>
          <p:nvPr>
            <p:ph type="title" hasCustomPrompt="1"/>
          </p:nvPr>
        </p:nvSpPr>
        <p:spPr/>
        <p:txBody>
          <a:bodyPr/>
          <a:lstStyle>
            <a:lvl1pPr>
              <a:defRPr>
                <a:solidFill>
                  <a:schemeClr val="bg1"/>
                </a:solidFill>
              </a:defRPr>
            </a:lvl1pPr>
          </a:lstStyle>
          <a:p>
            <a:r>
              <a:rPr lang="fr-FR" err="1"/>
              <a:t>Title</a:t>
            </a:r>
            <a:r>
              <a:rPr lang="fr-FR"/>
              <a:t> of the slide</a:t>
            </a:r>
          </a:p>
        </p:txBody>
      </p:sp>
      <p:sp>
        <p:nvSpPr>
          <p:cNvPr id="15" name="Espace réservé du pied de page 4">
            <a:extLst>
              <a:ext uri="{FF2B5EF4-FFF2-40B4-BE49-F238E27FC236}">
                <a16:creationId xmlns:a16="http://schemas.microsoft.com/office/drawing/2014/main" id="{A7079525-7C4F-914C-8AD1-2A9270253A54}"/>
              </a:ext>
            </a:extLst>
          </p:cNvPr>
          <p:cNvSpPr txBox="1">
            <a:spLocks/>
          </p:cNvSpPr>
          <p:nvPr userDrawn="1"/>
        </p:nvSpPr>
        <p:spPr>
          <a:xfrm>
            <a:off x="815317" y="6219234"/>
            <a:ext cx="10447709"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solidFill>
                  <a:schemeClr val="bg1"/>
                </a:solidFill>
              </a:rPr>
              <a:t>© Ipsos</a:t>
            </a:r>
          </a:p>
        </p:txBody>
      </p:sp>
      <p:cxnSp>
        <p:nvCxnSpPr>
          <p:cNvPr id="16" name="Straight Connector 35">
            <a:extLst>
              <a:ext uri="{FF2B5EF4-FFF2-40B4-BE49-F238E27FC236}">
                <a16:creationId xmlns:a16="http://schemas.microsoft.com/office/drawing/2014/main" id="{57ABB5F7-6595-EC4D-8D54-3D02C61ADE66}"/>
              </a:ext>
            </a:extLst>
          </p:cNvPr>
          <p:cNvCxnSpPr>
            <a:cxnSpLocks/>
          </p:cNvCxnSpPr>
          <p:nvPr userDrawn="1"/>
        </p:nvCxnSpPr>
        <p:spPr>
          <a:xfrm flipV="1">
            <a:off x="4158848" y="1808820"/>
            <a:ext cx="0" cy="386808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35">
            <a:extLst>
              <a:ext uri="{FF2B5EF4-FFF2-40B4-BE49-F238E27FC236}">
                <a16:creationId xmlns:a16="http://schemas.microsoft.com/office/drawing/2014/main" id="{D28DF3E0-44F6-4F46-93EC-9A4A9597B050}"/>
              </a:ext>
            </a:extLst>
          </p:cNvPr>
          <p:cNvCxnSpPr>
            <a:cxnSpLocks/>
          </p:cNvCxnSpPr>
          <p:nvPr userDrawn="1"/>
        </p:nvCxnSpPr>
        <p:spPr>
          <a:xfrm flipV="1">
            <a:off x="8033139" y="1808820"/>
            <a:ext cx="0" cy="386808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D48DF50B-5443-7444-BFD2-360731D2DA3C}"/>
              </a:ext>
            </a:extLst>
          </p:cNvPr>
          <p:cNvSpPr>
            <a:spLocks noGrp="1"/>
          </p:cNvSpPr>
          <p:nvPr>
            <p:ph type="ftr" sz="quarter" idx="18"/>
          </p:nvPr>
        </p:nvSpPr>
        <p:spPr/>
        <p:txBody>
          <a:bodyPr/>
          <a:lstStyle>
            <a:lvl1pPr>
              <a:defRPr>
                <a:solidFill>
                  <a:schemeClr val="bg1"/>
                </a:solidFill>
              </a:defRPr>
            </a:lvl1pPr>
          </a:lstStyle>
          <a:p>
            <a:endParaRPr lang="en-US"/>
          </a:p>
        </p:txBody>
      </p:sp>
    </p:spTree>
    <p:extLst>
      <p:ext uri="{BB962C8B-B14F-4D97-AF65-F5344CB8AC3E}">
        <p14:creationId xmlns:p14="http://schemas.microsoft.com/office/powerpoint/2010/main" val="4080194762"/>
      </p:ext>
    </p:extLst>
  </p:cSld>
  <p:clrMapOvr>
    <a:masterClrMapping/>
  </p:clrMapOvr>
  <p:extLst>
    <p:ext uri="{DCECCB84-F9BA-43D5-87BE-67443E8EF086}">
      <p15:sldGuideLst xmlns:p15="http://schemas.microsoft.com/office/powerpoint/2012/main">
        <p15:guide id="1" pos="248">
          <p15:clr>
            <a:srgbClr val="F26B43"/>
          </p15:clr>
        </p15:guide>
        <p15:guide id="2" pos="7425">
          <p15:clr>
            <a:srgbClr val="F26B43"/>
          </p15:clr>
        </p15:guide>
        <p15:guide id="3" orient="horz" pos="232">
          <p15:clr>
            <a:srgbClr val="F26B43"/>
          </p15:clr>
        </p15:guide>
        <p15:guide id="5" orient="horz" pos="1136">
          <p15:clr>
            <a:srgbClr val="F26B43"/>
          </p15:clr>
        </p15:guide>
        <p15:guide id="6" orient="horz" pos="3584">
          <p15:clr>
            <a:srgbClr val="F26B43"/>
          </p15:clr>
        </p15:guide>
        <p15:guide id="7" orient="horz" pos="3906">
          <p15:clr>
            <a:srgbClr val="F26B43"/>
          </p15:clr>
        </p15:guide>
        <p15:guide id="8" orient="horz" pos="4156">
          <p15:clr>
            <a:srgbClr val="F26B43"/>
          </p15:clr>
        </p15:guide>
        <p15:guide id="9" pos="306">
          <p15:clr>
            <a:srgbClr val="A4A3A4"/>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dark blue, 4 column with">
    <p:bg>
      <p:bgPr>
        <a:gradFill>
          <a:gsLst>
            <a:gs pos="0">
              <a:schemeClr val="accent1"/>
            </a:gs>
            <a:gs pos="100000">
              <a:schemeClr val="accent6">
                <a:lumMod val="10000"/>
              </a:schemeClr>
            </a:gs>
          </a:gsLst>
          <a:lin ang="2700000" scaled="0"/>
        </a:gradFill>
        <a:effectLst/>
      </p:bgPr>
    </p:bg>
    <p:spTree>
      <p:nvGrpSpPr>
        <p:cNvPr id="1" name=""/>
        <p:cNvGrpSpPr/>
        <p:nvPr/>
      </p:nvGrpSpPr>
      <p:grpSpPr>
        <a:xfrm>
          <a:off x="0" y="0"/>
          <a:ext cx="0" cy="0"/>
          <a:chOff x="0" y="0"/>
          <a:chExt cx="0" cy="0"/>
        </a:xfrm>
      </p:grpSpPr>
      <p:graphicFrame>
        <p:nvGraphicFramePr>
          <p:cNvPr id="4" name="Objet 3" hidden="1">
            <a:extLst>
              <a:ext uri="{FF2B5EF4-FFF2-40B4-BE49-F238E27FC236}">
                <a16:creationId xmlns:a16="http://schemas.microsoft.com/office/drawing/2014/main" id="{5CF9A8CD-44E6-43DE-97D8-919ABD05CE10}"/>
              </a:ext>
            </a:extLst>
          </p:cNvPr>
          <p:cNvGraphicFramePr>
            <a:graphicFrameLocks noChangeAspect="1"/>
          </p:cNvGraphicFramePr>
          <p:nvPr userDrawn="1">
            <p:custDataLst>
              <p:tags r:id="rId1"/>
            </p:custDataLst>
            <p:extLst>
              <p:ext uri="{D42A27DB-BD31-4B8C-83A1-F6EECF244321}">
                <p14:modId xmlns:p14="http://schemas.microsoft.com/office/powerpoint/2010/main" val="204295590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532" imgH="530" progId="TCLayout.ActiveDocument.1">
                  <p:embed/>
                </p:oleObj>
              </mc:Choice>
              <mc:Fallback>
                <p:oleObj name="Diapositive think-cell" r:id="rId4" imgW="532" imgH="530" progId="TCLayout.ActiveDocument.1">
                  <p:embed/>
                  <p:pic>
                    <p:nvPicPr>
                      <p:cNvPr id="4" name="Objet 3" hidden="1">
                        <a:extLst>
                          <a:ext uri="{FF2B5EF4-FFF2-40B4-BE49-F238E27FC236}">
                            <a16:creationId xmlns:a16="http://schemas.microsoft.com/office/drawing/2014/main" id="{5CF9A8CD-44E6-43DE-97D8-919ABD05CE1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7C1DD757-038C-457E-9D36-3DDC777DAD6B}"/>
              </a:ext>
            </a:extLst>
          </p:cNvPr>
          <p:cNvSpPr/>
          <p:nvPr userDrawn="1">
            <p:custDataLst>
              <p:tags r:id="rId2"/>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a:latin typeface="Arial Black" panose="020B0A04020102020204" pitchFamily="34" charset="0"/>
              <a:ea typeface="+mj-ea"/>
              <a:cs typeface="+mj-cs"/>
              <a:sym typeface="Arial Black" panose="020B0A04020102020204" pitchFamily="34" charset="0"/>
            </a:endParaRPr>
          </a:p>
        </p:txBody>
      </p:sp>
      <p:sp>
        <p:nvSpPr>
          <p:cNvPr id="11" name="Espace réservé du numéro de diapositive 10">
            <a:extLst>
              <a:ext uri="{FF2B5EF4-FFF2-40B4-BE49-F238E27FC236}">
                <a16:creationId xmlns:a16="http://schemas.microsoft.com/office/drawing/2014/main" id="{D13C9137-663D-49DC-8F1F-B4154A1768F8}"/>
              </a:ext>
            </a:extLst>
          </p:cNvPr>
          <p:cNvSpPr>
            <a:spLocks noGrp="1"/>
          </p:cNvSpPr>
          <p:nvPr>
            <p:ph type="sldNum" sz="quarter" idx="14"/>
          </p:nvPr>
        </p:nvSpPr>
        <p:spPr/>
        <p:txBody>
          <a:bodyPr/>
          <a:lstStyle>
            <a:lvl1pPr>
              <a:defRPr>
                <a:solidFill>
                  <a:schemeClr val="bg1"/>
                </a:solidFill>
              </a:defRPr>
            </a:lvl1pPr>
          </a:lstStyle>
          <a:p>
            <a:fld id="{D61AABEC-672F-4B68-B914-690DA978312C}" type="slidenum">
              <a:rPr lang="en-GB" smtClean="0"/>
              <a:pPr/>
              <a:t>‹#›</a:t>
            </a:fld>
            <a:r>
              <a:rPr lang="en-GB"/>
              <a:t> ‒ </a:t>
            </a:r>
          </a:p>
        </p:txBody>
      </p:sp>
      <p:sp>
        <p:nvSpPr>
          <p:cNvPr id="13" name="Text Placeholder 5">
            <a:extLst>
              <a:ext uri="{FF2B5EF4-FFF2-40B4-BE49-F238E27FC236}">
                <a16:creationId xmlns:a16="http://schemas.microsoft.com/office/drawing/2014/main" id="{A638648C-B61D-4507-9478-07B4702DA583}"/>
              </a:ext>
            </a:extLst>
          </p:cNvPr>
          <p:cNvSpPr>
            <a:spLocks noGrp="1"/>
          </p:cNvSpPr>
          <p:nvPr>
            <p:ph type="body" sz="quarter" idx="17" hasCustomPrompt="1"/>
          </p:nvPr>
        </p:nvSpPr>
        <p:spPr>
          <a:xfrm>
            <a:off x="404786" y="1368596"/>
            <a:ext cx="11382428" cy="353943"/>
          </a:xfrm>
          <a:noFill/>
        </p:spPr>
        <p:txBody>
          <a:bodyPr wrap="square" lIns="72000" rIns="72000" bIns="0">
            <a:spAutoFit/>
          </a:bodyPr>
          <a:lstStyle>
            <a:lvl1pPr marL="0" indent="0">
              <a:buNone/>
              <a:defRPr sz="2000">
                <a:solidFill>
                  <a:schemeClr val="bg1"/>
                </a:solidFill>
              </a:defRPr>
            </a:lvl1pPr>
          </a:lstStyle>
          <a:p>
            <a:pPr lvl="0"/>
            <a:r>
              <a:rPr lang="en-GB"/>
              <a:t>Subtitle of the slide</a:t>
            </a:r>
          </a:p>
        </p:txBody>
      </p:sp>
      <p:sp>
        <p:nvSpPr>
          <p:cNvPr id="6" name="Titre 5">
            <a:extLst>
              <a:ext uri="{FF2B5EF4-FFF2-40B4-BE49-F238E27FC236}">
                <a16:creationId xmlns:a16="http://schemas.microsoft.com/office/drawing/2014/main" id="{826B9503-2AC4-450D-A0D4-5019A3085BE9}"/>
              </a:ext>
            </a:extLst>
          </p:cNvPr>
          <p:cNvSpPr>
            <a:spLocks noGrp="1"/>
          </p:cNvSpPr>
          <p:nvPr>
            <p:ph type="title" hasCustomPrompt="1"/>
          </p:nvPr>
        </p:nvSpPr>
        <p:spPr>
          <a:xfrm>
            <a:off x="404786" y="382816"/>
            <a:ext cx="11382428" cy="452432"/>
          </a:xfrm>
        </p:spPr>
        <p:txBody>
          <a:bodyPr/>
          <a:lstStyle>
            <a:lvl1pPr>
              <a:defRPr>
                <a:solidFill>
                  <a:schemeClr val="bg1"/>
                </a:solidFill>
              </a:defRPr>
            </a:lvl1pPr>
          </a:lstStyle>
          <a:p>
            <a:r>
              <a:rPr lang="fr-FR" err="1"/>
              <a:t>Title</a:t>
            </a:r>
            <a:r>
              <a:rPr lang="fr-FR"/>
              <a:t> of the slide</a:t>
            </a:r>
          </a:p>
        </p:txBody>
      </p:sp>
      <p:sp>
        <p:nvSpPr>
          <p:cNvPr id="15" name="Content Placeholder 2">
            <a:extLst>
              <a:ext uri="{FF2B5EF4-FFF2-40B4-BE49-F238E27FC236}">
                <a16:creationId xmlns:a16="http://schemas.microsoft.com/office/drawing/2014/main" id="{A2E8BB07-B67E-46A3-983C-459CF2A9231C}"/>
              </a:ext>
            </a:extLst>
          </p:cNvPr>
          <p:cNvSpPr>
            <a:spLocks noGrp="1"/>
          </p:cNvSpPr>
          <p:nvPr>
            <p:ph idx="19" hasCustomPrompt="1"/>
          </p:nvPr>
        </p:nvSpPr>
        <p:spPr>
          <a:xfrm>
            <a:off x="404785" y="1808820"/>
            <a:ext cx="2667154" cy="3868080"/>
          </a:xfrm>
        </p:spPr>
        <p:txBody>
          <a:bodyPr>
            <a:noAutofit/>
          </a:bodyPr>
          <a:lstStyle>
            <a:lvl1pPr>
              <a:spcBef>
                <a:spcPts val="1800"/>
              </a:spcBef>
              <a:defRPr sz="1600">
                <a:solidFill>
                  <a:schemeClr val="bg1"/>
                </a:solidFill>
              </a:defRPr>
            </a:lvl1pPr>
            <a:lvl2pPr marL="447675" indent="-314325">
              <a:buClrTx/>
              <a:buSzPct val="100000"/>
              <a:buFont typeface="Arial" panose="020B0604020202020204" pitchFamily="34" charset="0"/>
              <a:buChar char="•"/>
              <a:defRPr sz="1600">
                <a:solidFill>
                  <a:schemeClr val="bg1"/>
                </a:solidFill>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a:t>Click to change the text styles on the slide master</a:t>
            </a:r>
          </a:p>
          <a:p>
            <a:pPr lvl="1"/>
            <a:r>
              <a:rPr lang="en-GB"/>
              <a:t>Second level</a:t>
            </a:r>
          </a:p>
          <a:p>
            <a:pPr lvl="2"/>
            <a:r>
              <a:rPr lang="en-GB"/>
              <a:t>Third level</a:t>
            </a:r>
          </a:p>
        </p:txBody>
      </p:sp>
      <p:sp>
        <p:nvSpPr>
          <p:cNvPr id="20" name="Content Placeholder 2">
            <a:extLst>
              <a:ext uri="{FF2B5EF4-FFF2-40B4-BE49-F238E27FC236}">
                <a16:creationId xmlns:a16="http://schemas.microsoft.com/office/drawing/2014/main" id="{904DA21D-F627-4FE5-9AB1-E7433AA0327D}"/>
              </a:ext>
            </a:extLst>
          </p:cNvPr>
          <p:cNvSpPr>
            <a:spLocks noGrp="1"/>
          </p:cNvSpPr>
          <p:nvPr>
            <p:ph idx="20" hasCustomPrompt="1"/>
          </p:nvPr>
        </p:nvSpPr>
        <p:spPr>
          <a:xfrm>
            <a:off x="3309877" y="1808820"/>
            <a:ext cx="2667154" cy="3868080"/>
          </a:xfrm>
        </p:spPr>
        <p:txBody>
          <a:bodyPr>
            <a:noAutofit/>
          </a:bodyPr>
          <a:lstStyle>
            <a:lvl1pPr>
              <a:spcBef>
                <a:spcPts val="1800"/>
              </a:spcBef>
              <a:defRPr sz="1600">
                <a:solidFill>
                  <a:schemeClr val="bg1"/>
                </a:solidFill>
              </a:defRPr>
            </a:lvl1pPr>
            <a:lvl2pPr marL="447675" indent="-314325">
              <a:buClr>
                <a:schemeClr val="bg1"/>
              </a:buClr>
              <a:buSzPct val="100000"/>
              <a:buFont typeface="Arial" panose="020B0604020202020204" pitchFamily="34" charset="0"/>
              <a:buChar char="•"/>
              <a:defRPr sz="1600">
                <a:solidFill>
                  <a:schemeClr val="bg1"/>
                </a:solidFill>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a:t>Click to change the text styles on the slide master</a:t>
            </a:r>
          </a:p>
          <a:p>
            <a:pPr lvl="1"/>
            <a:r>
              <a:rPr lang="en-GB"/>
              <a:t>Second level</a:t>
            </a:r>
          </a:p>
          <a:p>
            <a:pPr lvl="2"/>
            <a:r>
              <a:rPr lang="en-GB"/>
              <a:t>Third level</a:t>
            </a:r>
          </a:p>
        </p:txBody>
      </p:sp>
      <p:sp>
        <p:nvSpPr>
          <p:cNvPr id="21" name="Content Placeholder 2">
            <a:extLst>
              <a:ext uri="{FF2B5EF4-FFF2-40B4-BE49-F238E27FC236}">
                <a16:creationId xmlns:a16="http://schemas.microsoft.com/office/drawing/2014/main" id="{98957F28-66B5-4ECC-AA41-7CCADEDEAC7F}"/>
              </a:ext>
            </a:extLst>
          </p:cNvPr>
          <p:cNvSpPr>
            <a:spLocks noGrp="1"/>
          </p:cNvSpPr>
          <p:nvPr>
            <p:ph idx="21" hasCustomPrompt="1"/>
          </p:nvPr>
        </p:nvSpPr>
        <p:spPr>
          <a:xfrm>
            <a:off x="6214969" y="1808820"/>
            <a:ext cx="2667154" cy="3868080"/>
          </a:xfrm>
        </p:spPr>
        <p:txBody>
          <a:bodyPr>
            <a:noAutofit/>
          </a:bodyPr>
          <a:lstStyle>
            <a:lvl1pPr>
              <a:spcBef>
                <a:spcPts val="1800"/>
              </a:spcBef>
              <a:defRPr sz="1600">
                <a:solidFill>
                  <a:schemeClr val="bg1"/>
                </a:solidFill>
              </a:defRPr>
            </a:lvl1pPr>
            <a:lvl2pPr marL="447675" indent="-314325">
              <a:buClr>
                <a:schemeClr val="bg1"/>
              </a:buClr>
              <a:buSzPct val="100000"/>
              <a:buFont typeface="Arial" panose="020B0604020202020204" pitchFamily="34" charset="0"/>
              <a:buChar char="•"/>
              <a:defRPr sz="1600">
                <a:solidFill>
                  <a:schemeClr val="bg1"/>
                </a:solidFill>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a:t>Click to change the text styles on the slide master</a:t>
            </a:r>
          </a:p>
          <a:p>
            <a:pPr lvl="1"/>
            <a:r>
              <a:rPr lang="en-GB"/>
              <a:t>Second level</a:t>
            </a:r>
          </a:p>
          <a:p>
            <a:pPr lvl="2"/>
            <a:r>
              <a:rPr lang="en-GB"/>
              <a:t>Third level</a:t>
            </a:r>
          </a:p>
        </p:txBody>
      </p:sp>
      <p:sp>
        <p:nvSpPr>
          <p:cNvPr id="22" name="Content Placeholder 2">
            <a:extLst>
              <a:ext uri="{FF2B5EF4-FFF2-40B4-BE49-F238E27FC236}">
                <a16:creationId xmlns:a16="http://schemas.microsoft.com/office/drawing/2014/main" id="{3F65E827-F95D-4C8F-84F2-47397F0206A3}"/>
              </a:ext>
            </a:extLst>
          </p:cNvPr>
          <p:cNvSpPr>
            <a:spLocks noGrp="1"/>
          </p:cNvSpPr>
          <p:nvPr>
            <p:ph idx="22" hasCustomPrompt="1"/>
          </p:nvPr>
        </p:nvSpPr>
        <p:spPr>
          <a:xfrm>
            <a:off x="9120060" y="1808820"/>
            <a:ext cx="2667154" cy="3868080"/>
          </a:xfrm>
        </p:spPr>
        <p:txBody>
          <a:bodyPr>
            <a:noAutofit/>
          </a:bodyPr>
          <a:lstStyle>
            <a:lvl1pPr>
              <a:spcBef>
                <a:spcPts val="1800"/>
              </a:spcBef>
              <a:defRPr sz="1600">
                <a:solidFill>
                  <a:schemeClr val="bg1"/>
                </a:solidFill>
              </a:defRPr>
            </a:lvl1pPr>
            <a:lvl2pPr marL="447675" indent="-314325">
              <a:buSzPct val="100000"/>
              <a:buFont typeface="Arial" panose="020B0604020202020204" pitchFamily="34" charset="0"/>
              <a:buChar char="•"/>
              <a:defRPr sz="1600">
                <a:solidFill>
                  <a:schemeClr val="bg1"/>
                </a:solidFill>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a:t>Click to change the text styles on the slide master</a:t>
            </a:r>
          </a:p>
          <a:p>
            <a:pPr lvl="1"/>
            <a:r>
              <a:rPr lang="en-GB"/>
              <a:t>Second level</a:t>
            </a:r>
          </a:p>
          <a:p>
            <a:pPr lvl="2"/>
            <a:r>
              <a:rPr lang="en-GB"/>
              <a:t>Third level</a:t>
            </a:r>
          </a:p>
        </p:txBody>
      </p:sp>
      <p:sp>
        <p:nvSpPr>
          <p:cNvPr id="23" name="Espace réservé du pied de page 4">
            <a:extLst>
              <a:ext uri="{FF2B5EF4-FFF2-40B4-BE49-F238E27FC236}">
                <a16:creationId xmlns:a16="http://schemas.microsoft.com/office/drawing/2014/main" id="{A3E362D2-078D-4128-B488-B68D1D625498}"/>
              </a:ext>
            </a:extLst>
          </p:cNvPr>
          <p:cNvSpPr txBox="1">
            <a:spLocks/>
          </p:cNvSpPr>
          <p:nvPr userDrawn="1"/>
        </p:nvSpPr>
        <p:spPr>
          <a:xfrm>
            <a:off x="815317" y="6219234"/>
            <a:ext cx="10447709"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solidFill>
                  <a:schemeClr val="bg1"/>
                </a:solidFill>
              </a:rPr>
              <a:t>© Ipsos</a:t>
            </a:r>
          </a:p>
        </p:txBody>
      </p:sp>
      <p:sp>
        <p:nvSpPr>
          <p:cNvPr id="3" name="Footer Placeholder 2">
            <a:extLst>
              <a:ext uri="{FF2B5EF4-FFF2-40B4-BE49-F238E27FC236}">
                <a16:creationId xmlns:a16="http://schemas.microsoft.com/office/drawing/2014/main" id="{61479DD2-0E20-6D46-8D38-100AD23CA082}"/>
              </a:ext>
            </a:extLst>
          </p:cNvPr>
          <p:cNvSpPr>
            <a:spLocks noGrp="1"/>
          </p:cNvSpPr>
          <p:nvPr>
            <p:ph type="ftr" sz="quarter" idx="23"/>
          </p:nvPr>
        </p:nvSpPr>
        <p:spPr/>
        <p:txBody>
          <a:bodyPr/>
          <a:lstStyle>
            <a:lvl1pPr>
              <a:defRPr>
                <a:solidFill>
                  <a:schemeClr val="bg1"/>
                </a:solidFill>
              </a:defRPr>
            </a:lvl1pPr>
          </a:lstStyle>
          <a:p>
            <a:endParaRPr lang="en-US"/>
          </a:p>
        </p:txBody>
      </p:sp>
    </p:spTree>
    <p:extLst>
      <p:ext uri="{BB962C8B-B14F-4D97-AF65-F5344CB8AC3E}">
        <p14:creationId xmlns:p14="http://schemas.microsoft.com/office/powerpoint/2010/main" val="1942861318"/>
      </p:ext>
    </p:extLst>
  </p:cSld>
  <p:clrMapOvr>
    <a:masterClrMapping/>
  </p:clrMapOvr>
  <p:extLst>
    <p:ext uri="{DCECCB84-F9BA-43D5-87BE-67443E8EF086}">
      <p15:sldGuideLst xmlns:p15="http://schemas.microsoft.com/office/powerpoint/2012/main">
        <p15:guide id="1" pos="248">
          <p15:clr>
            <a:srgbClr val="F26B43"/>
          </p15:clr>
        </p15:guide>
        <p15:guide id="2" pos="7425">
          <p15:clr>
            <a:srgbClr val="F26B43"/>
          </p15:clr>
        </p15:guide>
        <p15:guide id="3" orient="horz" pos="232">
          <p15:clr>
            <a:srgbClr val="F26B43"/>
          </p15:clr>
        </p15:guide>
        <p15:guide id="5" orient="horz" pos="1136">
          <p15:clr>
            <a:srgbClr val="F26B43"/>
          </p15:clr>
        </p15:guide>
        <p15:guide id="6" orient="horz" pos="3584">
          <p15:clr>
            <a:srgbClr val="F26B43"/>
          </p15:clr>
        </p15:guide>
        <p15:guide id="7" orient="horz" pos="3906">
          <p15:clr>
            <a:srgbClr val="F26B43"/>
          </p15:clr>
        </p15:guide>
        <p15:guide id="8" orient="horz" pos="4156">
          <p15:clr>
            <a:srgbClr val="F26B43"/>
          </p15:clr>
        </p15:guide>
        <p15:guide id="9" pos="306">
          <p15:clr>
            <a:srgbClr val="A4A3A4"/>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dark blue, 4 column with divider">
    <p:bg>
      <p:bgPr>
        <a:gradFill>
          <a:gsLst>
            <a:gs pos="0">
              <a:schemeClr val="accent1"/>
            </a:gs>
            <a:gs pos="100000">
              <a:schemeClr val="accent6">
                <a:lumMod val="10000"/>
              </a:schemeClr>
            </a:gs>
          </a:gsLst>
          <a:lin ang="2700000" scaled="0"/>
        </a:gradFill>
        <a:effectLst/>
      </p:bgPr>
    </p:bg>
    <p:spTree>
      <p:nvGrpSpPr>
        <p:cNvPr id="1" name=""/>
        <p:cNvGrpSpPr/>
        <p:nvPr/>
      </p:nvGrpSpPr>
      <p:grpSpPr>
        <a:xfrm>
          <a:off x="0" y="0"/>
          <a:ext cx="0" cy="0"/>
          <a:chOff x="0" y="0"/>
          <a:chExt cx="0" cy="0"/>
        </a:xfrm>
      </p:grpSpPr>
      <p:graphicFrame>
        <p:nvGraphicFramePr>
          <p:cNvPr id="4" name="Objet 3" hidden="1">
            <a:extLst>
              <a:ext uri="{FF2B5EF4-FFF2-40B4-BE49-F238E27FC236}">
                <a16:creationId xmlns:a16="http://schemas.microsoft.com/office/drawing/2014/main" id="{5CF9A8CD-44E6-43DE-97D8-919ABD05CE10}"/>
              </a:ext>
            </a:extLst>
          </p:cNvPr>
          <p:cNvGraphicFramePr>
            <a:graphicFrameLocks noChangeAspect="1"/>
          </p:cNvGraphicFramePr>
          <p:nvPr userDrawn="1">
            <p:custDataLst>
              <p:tags r:id="rId1"/>
            </p:custDataLst>
            <p:extLst>
              <p:ext uri="{D42A27DB-BD31-4B8C-83A1-F6EECF244321}">
                <p14:modId xmlns:p14="http://schemas.microsoft.com/office/powerpoint/2010/main" val="325071711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532" imgH="530" progId="TCLayout.ActiveDocument.1">
                  <p:embed/>
                </p:oleObj>
              </mc:Choice>
              <mc:Fallback>
                <p:oleObj name="Diapositive think-cell" r:id="rId4" imgW="532" imgH="530" progId="TCLayout.ActiveDocument.1">
                  <p:embed/>
                  <p:pic>
                    <p:nvPicPr>
                      <p:cNvPr id="4" name="Objet 3" hidden="1">
                        <a:extLst>
                          <a:ext uri="{FF2B5EF4-FFF2-40B4-BE49-F238E27FC236}">
                            <a16:creationId xmlns:a16="http://schemas.microsoft.com/office/drawing/2014/main" id="{5CF9A8CD-44E6-43DE-97D8-919ABD05CE1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7C1DD757-038C-457E-9D36-3DDC777DAD6B}"/>
              </a:ext>
            </a:extLst>
          </p:cNvPr>
          <p:cNvSpPr/>
          <p:nvPr userDrawn="1">
            <p:custDataLst>
              <p:tags r:id="rId2"/>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a:latin typeface="Arial Black" panose="020B0A04020102020204" pitchFamily="34" charset="0"/>
              <a:ea typeface="+mj-ea"/>
              <a:cs typeface="+mj-cs"/>
              <a:sym typeface="Arial Black" panose="020B0A04020102020204" pitchFamily="34" charset="0"/>
            </a:endParaRPr>
          </a:p>
        </p:txBody>
      </p:sp>
      <p:sp>
        <p:nvSpPr>
          <p:cNvPr id="11" name="Espace réservé du numéro de diapositive 10">
            <a:extLst>
              <a:ext uri="{FF2B5EF4-FFF2-40B4-BE49-F238E27FC236}">
                <a16:creationId xmlns:a16="http://schemas.microsoft.com/office/drawing/2014/main" id="{D13C9137-663D-49DC-8F1F-B4154A1768F8}"/>
              </a:ext>
            </a:extLst>
          </p:cNvPr>
          <p:cNvSpPr>
            <a:spLocks noGrp="1"/>
          </p:cNvSpPr>
          <p:nvPr>
            <p:ph type="sldNum" sz="quarter" idx="14"/>
          </p:nvPr>
        </p:nvSpPr>
        <p:spPr/>
        <p:txBody>
          <a:bodyPr/>
          <a:lstStyle>
            <a:lvl1pPr>
              <a:defRPr>
                <a:solidFill>
                  <a:schemeClr val="bg1"/>
                </a:solidFill>
              </a:defRPr>
            </a:lvl1pPr>
          </a:lstStyle>
          <a:p>
            <a:fld id="{D61AABEC-672F-4B68-B914-690DA978312C}" type="slidenum">
              <a:rPr lang="en-GB" smtClean="0"/>
              <a:pPr/>
              <a:t>‹#›</a:t>
            </a:fld>
            <a:r>
              <a:rPr lang="en-GB"/>
              <a:t> ‒ </a:t>
            </a:r>
          </a:p>
        </p:txBody>
      </p:sp>
      <p:sp>
        <p:nvSpPr>
          <p:cNvPr id="13" name="Text Placeholder 5">
            <a:extLst>
              <a:ext uri="{FF2B5EF4-FFF2-40B4-BE49-F238E27FC236}">
                <a16:creationId xmlns:a16="http://schemas.microsoft.com/office/drawing/2014/main" id="{A638648C-B61D-4507-9478-07B4702DA583}"/>
              </a:ext>
            </a:extLst>
          </p:cNvPr>
          <p:cNvSpPr>
            <a:spLocks noGrp="1"/>
          </p:cNvSpPr>
          <p:nvPr>
            <p:ph type="body" sz="quarter" idx="17" hasCustomPrompt="1"/>
          </p:nvPr>
        </p:nvSpPr>
        <p:spPr>
          <a:xfrm>
            <a:off x="404785" y="1368596"/>
            <a:ext cx="11382411" cy="353943"/>
          </a:xfrm>
          <a:noFill/>
        </p:spPr>
        <p:txBody>
          <a:bodyPr wrap="square" lIns="72000" rIns="72000" bIns="0">
            <a:spAutoFit/>
          </a:bodyPr>
          <a:lstStyle>
            <a:lvl1pPr marL="0" indent="0">
              <a:buNone/>
              <a:defRPr sz="2000">
                <a:solidFill>
                  <a:schemeClr val="bg1"/>
                </a:solidFill>
              </a:defRPr>
            </a:lvl1pPr>
          </a:lstStyle>
          <a:p>
            <a:pPr lvl="0"/>
            <a:r>
              <a:rPr lang="en-GB"/>
              <a:t>Subtitle of the slide</a:t>
            </a:r>
          </a:p>
        </p:txBody>
      </p:sp>
      <p:sp>
        <p:nvSpPr>
          <p:cNvPr id="6" name="Titre 5">
            <a:extLst>
              <a:ext uri="{FF2B5EF4-FFF2-40B4-BE49-F238E27FC236}">
                <a16:creationId xmlns:a16="http://schemas.microsoft.com/office/drawing/2014/main" id="{826B9503-2AC4-450D-A0D4-5019A3085BE9}"/>
              </a:ext>
            </a:extLst>
          </p:cNvPr>
          <p:cNvSpPr>
            <a:spLocks noGrp="1"/>
          </p:cNvSpPr>
          <p:nvPr>
            <p:ph type="title" hasCustomPrompt="1"/>
          </p:nvPr>
        </p:nvSpPr>
        <p:spPr>
          <a:xfrm>
            <a:off x="404786" y="382816"/>
            <a:ext cx="11382428" cy="452432"/>
          </a:xfrm>
        </p:spPr>
        <p:txBody>
          <a:bodyPr/>
          <a:lstStyle>
            <a:lvl1pPr>
              <a:defRPr>
                <a:solidFill>
                  <a:schemeClr val="bg1"/>
                </a:solidFill>
              </a:defRPr>
            </a:lvl1pPr>
          </a:lstStyle>
          <a:p>
            <a:r>
              <a:rPr lang="fr-FR" err="1"/>
              <a:t>Title</a:t>
            </a:r>
            <a:r>
              <a:rPr lang="fr-FR"/>
              <a:t> of the slide</a:t>
            </a:r>
          </a:p>
        </p:txBody>
      </p:sp>
      <p:cxnSp>
        <p:nvCxnSpPr>
          <p:cNvPr id="16" name="Straight Connector 35">
            <a:extLst>
              <a:ext uri="{FF2B5EF4-FFF2-40B4-BE49-F238E27FC236}">
                <a16:creationId xmlns:a16="http://schemas.microsoft.com/office/drawing/2014/main" id="{5BACBC25-5487-4894-AB69-DC61AF350FEE}"/>
              </a:ext>
            </a:extLst>
          </p:cNvPr>
          <p:cNvCxnSpPr>
            <a:cxnSpLocks/>
          </p:cNvCxnSpPr>
          <p:nvPr userDrawn="1"/>
        </p:nvCxnSpPr>
        <p:spPr>
          <a:xfrm flipV="1">
            <a:off x="3190903" y="1808820"/>
            <a:ext cx="0" cy="386808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35">
            <a:extLst>
              <a:ext uri="{FF2B5EF4-FFF2-40B4-BE49-F238E27FC236}">
                <a16:creationId xmlns:a16="http://schemas.microsoft.com/office/drawing/2014/main" id="{F1570288-B026-49B2-AE34-8E27B6EB2D8D}"/>
              </a:ext>
            </a:extLst>
          </p:cNvPr>
          <p:cNvCxnSpPr>
            <a:cxnSpLocks/>
          </p:cNvCxnSpPr>
          <p:nvPr userDrawn="1"/>
        </p:nvCxnSpPr>
        <p:spPr>
          <a:xfrm flipV="1">
            <a:off x="6095986" y="1808820"/>
            <a:ext cx="0" cy="386808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35">
            <a:extLst>
              <a:ext uri="{FF2B5EF4-FFF2-40B4-BE49-F238E27FC236}">
                <a16:creationId xmlns:a16="http://schemas.microsoft.com/office/drawing/2014/main" id="{FDF868AB-0A81-40C5-9695-1BD120946D0A}"/>
              </a:ext>
            </a:extLst>
          </p:cNvPr>
          <p:cNvCxnSpPr>
            <a:cxnSpLocks/>
          </p:cNvCxnSpPr>
          <p:nvPr userDrawn="1"/>
        </p:nvCxnSpPr>
        <p:spPr>
          <a:xfrm flipV="1">
            <a:off x="9001069" y="1808820"/>
            <a:ext cx="0" cy="386808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Content Placeholder 2">
            <a:extLst>
              <a:ext uri="{FF2B5EF4-FFF2-40B4-BE49-F238E27FC236}">
                <a16:creationId xmlns:a16="http://schemas.microsoft.com/office/drawing/2014/main" id="{0B87A726-5D45-49B7-B6E4-02D113462CA8}"/>
              </a:ext>
            </a:extLst>
          </p:cNvPr>
          <p:cNvSpPr>
            <a:spLocks noGrp="1"/>
          </p:cNvSpPr>
          <p:nvPr>
            <p:ph idx="19" hasCustomPrompt="1"/>
          </p:nvPr>
        </p:nvSpPr>
        <p:spPr>
          <a:xfrm>
            <a:off x="404785" y="1808820"/>
            <a:ext cx="2667154" cy="3868080"/>
          </a:xfrm>
        </p:spPr>
        <p:txBody>
          <a:bodyPr>
            <a:noAutofit/>
          </a:bodyPr>
          <a:lstStyle>
            <a:lvl1pPr>
              <a:spcBef>
                <a:spcPts val="1800"/>
              </a:spcBef>
              <a:defRPr sz="1600">
                <a:solidFill>
                  <a:schemeClr val="bg1"/>
                </a:solidFill>
              </a:defRPr>
            </a:lvl1pPr>
            <a:lvl2pPr marL="447675" indent="-314325">
              <a:buClrTx/>
              <a:buSzPct val="100000"/>
              <a:buFont typeface="Arial" panose="020B0604020202020204" pitchFamily="34" charset="0"/>
              <a:buChar char="•"/>
              <a:defRPr sz="1600">
                <a:solidFill>
                  <a:schemeClr val="bg1"/>
                </a:solidFill>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a:t>Click to change the text styles on the slide master</a:t>
            </a:r>
          </a:p>
          <a:p>
            <a:pPr lvl="1"/>
            <a:r>
              <a:rPr lang="en-GB"/>
              <a:t>Second level</a:t>
            </a:r>
          </a:p>
          <a:p>
            <a:pPr lvl="2"/>
            <a:r>
              <a:rPr lang="en-GB"/>
              <a:t>Third level</a:t>
            </a:r>
          </a:p>
        </p:txBody>
      </p:sp>
      <p:sp>
        <p:nvSpPr>
          <p:cNvPr id="20" name="Content Placeholder 2">
            <a:extLst>
              <a:ext uri="{FF2B5EF4-FFF2-40B4-BE49-F238E27FC236}">
                <a16:creationId xmlns:a16="http://schemas.microsoft.com/office/drawing/2014/main" id="{48469EBA-FCE4-409D-99AD-B18807B78960}"/>
              </a:ext>
            </a:extLst>
          </p:cNvPr>
          <p:cNvSpPr>
            <a:spLocks noGrp="1"/>
          </p:cNvSpPr>
          <p:nvPr>
            <p:ph idx="20" hasCustomPrompt="1"/>
          </p:nvPr>
        </p:nvSpPr>
        <p:spPr>
          <a:xfrm>
            <a:off x="3309877" y="1808820"/>
            <a:ext cx="2667154" cy="3868080"/>
          </a:xfrm>
        </p:spPr>
        <p:txBody>
          <a:bodyPr>
            <a:noAutofit/>
          </a:bodyPr>
          <a:lstStyle>
            <a:lvl1pPr>
              <a:spcBef>
                <a:spcPts val="1800"/>
              </a:spcBef>
              <a:defRPr sz="1600">
                <a:solidFill>
                  <a:schemeClr val="bg1"/>
                </a:solidFill>
              </a:defRPr>
            </a:lvl1pPr>
            <a:lvl2pPr marL="447675" indent="-314325">
              <a:buClrTx/>
              <a:buSzPct val="100000"/>
              <a:buFont typeface="Arial" panose="020B0604020202020204" pitchFamily="34" charset="0"/>
              <a:buChar char="•"/>
              <a:defRPr sz="1600">
                <a:solidFill>
                  <a:schemeClr val="bg1"/>
                </a:solidFill>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a:t>Click to change the text styles on the slide master</a:t>
            </a:r>
          </a:p>
          <a:p>
            <a:pPr lvl="1"/>
            <a:r>
              <a:rPr lang="en-GB"/>
              <a:t>Second level</a:t>
            </a:r>
          </a:p>
          <a:p>
            <a:pPr lvl="2"/>
            <a:r>
              <a:rPr lang="en-GB"/>
              <a:t>Third level</a:t>
            </a:r>
          </a:p>
        </p:txBody>
      </p:sp>
      <p:sp>
        <p:nvSpPr>
          <p:cNvPr id="21" name="Content Placeholder 2">
            <a:extLst>
              <a:ext uri="{FF2B5EF4-FFF2-40B4-BE49-F238E27FC236}">
                <a16:creationId xmlns:a16="http://schemas.microsoft.com/office/drawing/2014/main" id="{E5B593F1-F213-4F09-9902-DFB955D2770C}"/>
              </a:ext>
            </a:extLst>
          </p:cNvPr>
          <p:cNvSpPr>
            <a:spLocks noGrp="1"/>
          </p:cNvSpPr>
          <p:nvPr>
            <p:ph idx="21" hasCustomPrompt="1"/>
          </p:nvPr>
        </p:nvSpPr>
        <p:spPr>
          <a:xfrm>
            <a:off x="6214969" y="1808820"/>
            <a:ext cx="2667154" cy="3868080"/>
          </a:xfrm>
        </p:spPr>
        <p:txBody>
          <a:bodyPr>
            <a:noAutofit/>
          </a:bodyPr>
          <a:lstStyle>
            <a:lvl1pPr>
              <a:spcBef>
                <a:spcPts val="1800"/>
              </a:spcBef>
              <a:defRPr sz="1600">
                <a:solidFill>
                  <a:schemeClr val="bg1"/>
                </a:solidFill>
              </a:defRPr>
            </a:lvl1pPr>
            <a:lvl2pPr marL="447675" indent="-314325">
              <a:buClr>
                <a:schemeClr val="bg1"/>
              </a:buClr>
              <a:buSzPct val="100000"/>
              <a:buFont typeface="Arial" panose="020B0604020202020204" pitchFamily="34" charset="0"/>
              <a:buChar char="•"/>
              <a:defRPr sz="1600">
                <a:solidFill>
                  <a:schemeClr val="bg1"/>
                </a:solidFill>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a:t>Click to change the text styles on the slide master</a:t>
            </a:r>
          </a:p>
          <a:p>
            <a:pPr lvl="1"/>
            <a:r>
              <a:rPr lang="en-GB"/>
              <a:t>Second level</a:t>
            </a:r>
          </a:p>
          <a:p>
            <a:pPr lvl="2"/>
            <a:r>
              <a:rPr lang="en-GB"/>
              <a:t>Third level</a:t>
            </a:r>
          </a:p>
        </p:txBody>
      </p:sp>
      <p:sp>
        <p:nvSpPr>
          <p:cNvPr id="22" name="Content Placeholder 2">
            <a:extLst>
              <a:ext uri="{FF2B5EF4-FFF2-40B4-BE49-F238E27FC236}">
                <a16:creationId xmlns:a16="http://schemas.microsoft.com/office/drawing/2014/main" id="{7CE1EB90-82E9-4FC8-B6D3-007BF2FBE500}"/>
              </a:ext>
            </a:extLst>
          </p:cNvPr>
          <p:cNvSpPr>
            <a:spLocks noGrp="1"/>
          </p:cNvSpPr>
          <p:nvPr>
            <p:ph idx="22" hasCustomPrompt="1"/>
          </p:nvPr>
        </p:nvSpPr>
        <p:spPr>
          <a:xfrm>
            <a:off x="9120060" y="1808820"/>
            <a:ext cx="2667154" cy="3868080"/>
          </a:xfrm>
        </p:spPr>
        <p:txBody>
          <a:bodyPr>
            <a:noAutofit/>
          </a:bodyPr>
          <a:lstStyle>
            <a:lvl1pPr>
              <a:spcBef>
                <a:spcPts val="1800"/>
              </a:spcBef>
              <a:defRPr sz="1600">
                <a:solidFill>
                  <a:schemeClr val="bg1"/>
                </a:solidFill>
              </a:defRPr>
            </a:lvl1pPr>
            <a:lvl2pPr marL="447675" indent="-314325">
              <a:buClrTx/>
              <a:buSzPct val="100000"/>
              <a:buFont typeface="Arial" panose="020B0604020202020204" pitchFamily="34" charset="0"/>
              <a:buChar char="•"/>
              <a:defRPr sz="1600">
                <a:solidFill>
                  <a:schemeClr val="bg1"/>
                </a:solidFill>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a:t>Click to change the text styles on the slide master</a:t>
            </a:r>
          </a:p>
          <a:p>
            <a:pPr lvl="1"/>
            <a:r>
              <a:rPr lang="en-GB"/>
              <a:t>Second level</a:t>
            </a:r>
          </a:p>
          <a:p>
            <a:pPr lvl="2"/>
            <a:r>
              <a:rPr lang="en-GB"/>
              <a:t>Third level</a:t>
            </a:r>
          </a:p>
        </p:txBody>
      </p:sp>
      <p:sp>
        <p:nvSpPr>
          <p:cNvPr id="23" name="Espace réservé du pied de page 4">
            <a:extLst>
              <a:ext uri="{FF2B5EF4-FFF2-40B4-BE49-F238E27FC236}">
                <a16:creationId xmlns:a16="http://schemas.microsoft.com/office/drawing/2014/main" id="{5A248F93-3019-4CAF-B706-E2441D4F541A}"/>
              </a:ext>
            </a:extLst>
          </p:cNvPr>
          <p:cNvSpPr txBox="1">
            <a:spLocks/>
          </p:cNvSpPr>
          <p:nvPr userDrawn="1"/>
        </p:nvSpPr>
        <p:spPr>
          <a:xfrm>
            <a:off x="815317" y="6219234"/>
            <a:ext cx="10447709"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solidFill>
                  <a:schemeClr val="bg1"/>
                </a:solidFill>
              </a:rPr>
              <a:t>© Ipsos</a:t>
            </a:r>
          </a:p>
        </p:txBody>
      </p:sp>
      <p:sp>
        <p:nvSpPr>
          <p:cNvPr id="3" name="Footer Placeholder 2">
            <a:extLst>
              <a:ext uri="{FF2B5EF4-FFF2-40B4-BE49-F238E27FC236}">
                <a16:creationId xmlns:a16="http://schemas.microsoft.com/office/drawing/2014/main" id="{065BC43C-4699-1849-BE82-2224C65AFC9B}"/>
              </a:ext>
            </a:extLst>
          </p:cNvPr>
          <p:cNvSpPr>
            <a:spLocks noGrp="1"/>
          </p:cNvSpPr>
          <p:nvPr>
            <p:ph type="ftr" sz="quarter" idx="23"/>
          </p:nvPr>
        </p:nvSpPr>
        <p:spPr/>
        <p:txBody>
          <a:bodyPr/>
          <a:lstStyle>
            <a:lvl1pPr>
              <a:defRPr>
                <a:solidFill>
                  <a:schemeClr val="bg1"/>
                </a:solidFill>
              </a:defRPr>
            </a:lvl1pPr>
          </a:lstStyle>
          <a:p>
            <a:endParaRPr lang="en-US"/>
          </a:p>
        </p:txBody>
      </p:sp>
    </p:spTree>
    <p:extLst>
      <p:ext uri="{BB962C8B-B14F-4D97-AF65-F5344CB8AC3E}">
        <p14:creationId xmlns:p14="http://schemas.microsoft.com/office/powerpoint/2010/main" val="864351106"/>
      </p:ext>
    </p:extLst>
  </p:cSld>
  <p:clrMapOvr>
    <a:masterClrMapping/>
  </p:clrMapOvr>
  <p:extLst>
    <p:ext uri="{DCECCB84-F9BA-43D5-87BE-67443E8EF086}">
      <p15:sldGuideLst xmlns:p15="http://schemas.microsoft.com/office/powerpoint/2012/main">
        <p15:guide id="1" pos="248">
          <p15:clr>
            <a:srgbClr val="F26B43"/>
          </p15:clr>
        </p15:guide>
        <p15:guide id="2" pos="7425">
          <p15:clr>
            <a:srgbClr val="F26B43"/>
          </p15:clr>
        </p15:guide>
        <p15:guide id="3" orient="horz" pos="232">
          <p15:clr>
            <a:srgbClr val="F26B43"/>
          </p15:clr>
        </p15:guide>
        <p15:guide id="5" orient="horz" pos="1136">
          <p15:clr>
            <a:srgbClr val="F26B43"/>
          </p15:clr>
        </p15:guide>
        <p15:guide id="6" orient="horz" pos="3584">
          <p15:clr>
            <a:srgbClr val="F26B43"/>
          </p15:clr>
        </p15:guide>
        <p15:guide id="7" orient="horz" pos="3906">
          <p15:clr>
            <a:srgbClr val="F26B43"/>
          </p15:clr>
        </p15:guide>
        <p15:guide id="8" orient="horz" pos="4156">
          <p15:clr>
            <a:srgbClr val="F26B43"/>
          </p15:clr>
        </p15:guide>
        <p15:guide id="9" pos="306">
          <p15:clr>
            <a:srgbClr val="A4A3A4"/>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blue, 0 column">
    <p:bg>
      <p:bgPr>
        <a:gradFill>
          <a:gsLst>
            <a:gs pos="0">
              <a:schemeClr val="bg2"/>
            </a:gs>
            <a:gs pos="100000">
              <a:schemeClr val="bg2">
                <a:lumMod val="50000"/>
              </a:schemeClr>
            </a:gs>
          </a:gsLst>
          <a:lin ang="2700000" scaled="0"/>
        </a:gradFill>
        <a:effectLst/>
      </p:bgPr>
    </p:bg>
    <p:spTree>
      <p:nvGrpSpPr>
        <p:cNvPr id="1" name=""/>
        <p:cNvGrpSpPr/>
        <p:nvPr/>
      </p:nvGrpSpPr>
      <p:grpSpPr>
        <a:xfrm>
          <a:off x="0" y="0"/>
          <a:ext cx="0" cy="0"/>
          <a:chOff x="0" y="0"/>
          <a:chExt cx="0" cy="0"/>
        </a:xfrm>
      </p:grpSpPr>
      <p:graphicFrame>
        <p:nvGraphicFramePr>
          <p:cNvPr id="4" name="Objet 3" hidden="1">
            <a:extLst>
              <a:ext uri="{FF2B5EF4-FFF2-40B4-BE49-F238E27FC236}">
                <a16:creationId xmlns:a16="http://schemas.microsoft.com/office/drawing/2014/main" id="{5CF9A8CD-44E6-43DE-97D8-919ABD05CE10}"/>
              </a:ext>
            </a:extLst>
          </p:cNvPr>
          <p:cNvGraphicFramePr>
            <a:graphicFrameLocks noChangeAspect="1"/>
          </p:cNvGraphicFramePr>
          <p:nvPr userDrawn="1">
            <p:custDataLst>
              <p:tags r:id="rId1"/>
            </p:custDataLst>
            <p:extLst>
              <p:ext uri="{D42A27DB-BD31-4B8C-83A1-F6EECF244321}">
                <p14:modId xmlns:p14="http://schemas.microsoft.com/office/powerpoint/2010/main" val="262089567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532" imgH="530" progId="TCLayout.ActiveDocument.1">
                  <p:embed/>
                </p:oleObj>
              </mc:Choice>
              <mc:Fallback>
                <p:oleObj name="Diapositive think-cell" r:id="rId4" imgW="532" imgH="530" progId="TCLayout.ActiveDocument.1">
                  <p:embed/>
                  <p:pic>
                    <p:nvPicPr>
                      <p:cNvPr id="4" name="Objet 3" hidden="1">
                        <a:extLst>
                          <a:ext uri="{FF2B5EF4-FFF2-40B4-BE49-F238E27FC236}">
                            <a16:creationId xmlns:a16="http://schemas.microsoft.com/office/drawing/2014/main" id="{5CF9A8CD-44E6-43DE-97D8-919ABD05CE1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7C1DD757-038C-457E-9D36-3DDC777DAD6B}"/>
              </a:ext>
            </a:extLst>
          </p:cNvPr>
          <p:cNvSpPr/>
          <p:nvPr userDrawn="1">
            <p:custDataLst>
              <p:tags r:id="rId2"/>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a:latin typeface="Arial Black" panose="020B0A04020102020204" pitchFamily="34" charset="0"/>
              <a:ea typeface="+mj-ea"/>
              <a:cs typeface="+mj-cs"/>
              <a:sym typeface="Arial Black" panose="020B0A04020102020204" pitchFamily="34" charset="0"/>
            </a:endParaRPr>
          </a:p>
        </p:txBody>
      </p:sp>
      <p:sp>
        <p:nvSpPr>
          <p:cNvPr id="3" name="Titre 2">
            <a:extLst>
              <a:ext uri="{FF2B5EF4-FFF2-40B4-BE49-F238E27FC236}">
                <a16:creationId xmlns:a16="http://schemas.microsoft.com/office/drawing/2014/main" id="{BA150D9F-19CF-41D5-863B-7F91F1AB7D3B}"/>
              </a:ext>
            </a:extLst>
          </p:cNvPr>
          <p:cNvSpPr>
            <a:spLocks noGrp="1"/>
          </p:cNvSpPr>
          <p:nvPr>
            <p:ph type="title" hasCustomPrompt="1"/>
          </p:nvPr>
        </p:nvSpPr>
        <p:spPr/>
        <p:txBody>
          <a:bodyPr/>
          <a:lstStyle>
            <a:lvl1pPr>
              <a:defRPr>
                <a:solidFill>
                  <a:schemeClr val="bg1"/>
                </a:solidFill>
              </a:defRPr>
            </a:lvl1pPr>
          </a:lstStyle>
          <a:p>
            <a:r>
              <a:rPr lang="fr-FR" err="1"/>
              <a:t>Title</a:t>
            </a:r>
            <a:r>
              <a:rPr lang="fr-FR"/>
              <a:t> of the slide</a:t>
            </a:r>
          </a:p>
        </p:txBody>
      </p:sp>
      <p:sp>
        <p:nvSpPr>
          <p:cNvPr id="15" name="Text Placeholder 5">
            <a:extLst>
              <a:ext uri="{FF2B5EF4-FFF2-40B4-BE49-F238E27FC236}">
                <a16:creationId xmlns:a16="http://schemas.microsoft.com/office/drawing/2014/main" id="{E2C66637-89A9-4034-A3B9-5E2458610214}"/>
              </a:ext>
            </a:extLst>
          </p:cNvPr>
          <p:cNvSpPr>
            <a:spLocks noGrp="1"/>
          </p:cNvSpPr>
          <p:nvPr>
            <p:ph type="body" sz="quarter" idx="15" hasCustomPrompt="1"/>
          </p:nvPr>
        </p:nvSpPr>
        <p:spPr>
          <a:xfrm>
            <a:off x="404785" y="1368596"/>
            <a:ext cx="11382427" cy="353943"/>
          </a:xfrm>
          <a:noFill/>
        </p:spPr>
        <p:txBody>
          <a:bodyPr wrap="square" lIns="72000" rIns="72000" bIns="0">
            <a:spAutoFit/>
          </a:bodyPr>
          <a:lstStyle>
            <a:lvl1pPr marL="0" indent="0">
              <a:buNone/>
              <a:defRPr sz="2000">
                <a:solidFill>
                  <a:schemeClr val="bg1"/>
                </a:solidFill>
              </a:defRPr>
            </a:lvl1pPr>
          </a:lstStyle>
          <a:p>
            <a:pPr lvl="0"/>
            <a:r>
              <a:rPr lang="en-GB"/>
              <a:t>Subtitle of the slide</a:t>
            </a:r>
          </a:p>
        </p:txBody>
      </p:sp>
      <p:sp>
        <p:nvSpPr>
          <p:cNvPr id="16" name="Espace réservé du numéro de diapositive 2">
            <a:extLst>
              <a:ext uri="{FF2B5EF4-FFF2-40B4-BE49-F238E27FC236}">
                <a16:creationId xmlns:a16="http://schemas.microsoft.com/office/drawing/2014/main" id="{31F9D6FB-8DB3-4379-851A-D7F19062A2E8}"/>
              </a:ext>
            </a:extLst>
          </p:cNvPr>
          <p:cNvSpPr>
            <a:spLocks noGrp="1"/>
          </p:cNvSpPr>
          <p:nvPr>
            <p:ph type="sldNum" sz="quarter" idx="14"/>
          </p:nvPr>
        </p:nvSpPr>
        <p:spPr>
          <a:xfrm>
            <a:off x="382932" y="6219234"/>
            <a:ext cx="360037" cy="365125"/>
          </a:xfrm>
        </p:spPr>
        <p:txBody>
          <a:bodyPr/>
          <a:lstStyle>
            <a:lvl1pPr>
              <a:defRPr>
                <a:solidFill>
                  <a:schemeClr val="bg1"/>
                </a:solidFill>
              </a:defRPr>
            </a:lvl1pPr>
          </a:lstStyle>
          <a:p>
            <a:fld id="{D61AABEC-672F-4B68-B914-690DA978312C}" type="slidenum">
              <a:rPr lang="en-GB" smtClean="0"/>
              <a:pPr/>
              <a:t>‹#›</a:t>
            </a:fld>
            <a:r>
              <a:rPr lang="en-GB"/>
              <a:t> ‒ </a:t>
            </a:r>
          </a:p>
        </p:txBody>
      </p:sp>
      <p:sp>
        <p:nvSpPr>
          <p:cNvPr id="17" name="Espace réservé du pied de page 4">
            <a:extLst>
              <a:ext uri="{FF2B5EF4-FFF2-40B4-BE49-F238E27FC236}">
                <a16:creationId xmlns:a16="http://schemas.microsoft.com/office/drawing/2014/main" id="{ADCF342B-275C-4A27-A66D-2820075198A9}"/>
              </a:ext>
            </a:extLst>
          </p:cNvPr>
          <p:cNvSpPr txBox="1">
            <a:spLocks/>
          </p:cNvSpPr>
          <p:nvPr userDrawn="1"/>
        </p:nvSpPr>
        <p:spPr>
          <a:xfrm>
            <a:off x="815317" y="6219234"/>
            <a:ext cx="10447709"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solidFill>
                  <a:schemeClr val="bg1"/>
                </a:solidFill>
              </a:rPr>
              <a:t>© Ipsos</a:t>
            </a:r>
          </a:p>
        </p:txBody>
      </p:sp>
      <p:sp>
        <p:nvSpPr>
          <p:cNvPr id="5" name="Footer Placeholder 4">
            <a:extLst>
              <a:ext uri="{FF2B5EF4-FFF2-40B4-BE49-F238E27FC236}">
                <a16:creationId xmlns:a16="http://schemas.microsoft.com/office/drawing/2014/main" id="{8DEF2C4B-8138-2541-89D6-C3902C02D899}"/>
              </a:ext>
            </a:extLst>
          </p:cNvPr>
          <p:cNvSpPr>
            <a:spLocks noGrp="1"/>
          </p:cNvSpPr>
          <p:nvPr>
            <p:ph type="ftr" sz="quarter" idx="16"/>
          </p:nvPr>
        </p:nvSpPr>
        <p:spPr/>
        <p:txBody>
          <a:bodyPr/>
          <a:lstStyle>
            <a:lvl1pPr>
              <a:defRPr>
                <a:solidFill>
                  <a:schemeClr val="bg1"/>
                </a:solidFill>
              </a:defRPr>
            </a:lvl1pPr>
          </a:lstStyle>
          <a:p>
            <a:endParaRPr lang="en-US"/>
          </a:p>
        </p:txBody>
      </p:sp>
    </p:spTree>
    <p:extLst>
      <p:ext uri="{BB962C8B-B14F-4D97-AF65-F5344CB8AC3E}">
        <p14:creationId xmlns:p14="http://schemas.microsoft.com/office/powerpoint/2010/main" val="3507673593"/>
      </p:ext>
    </p:extLst>
  </p:cSld>
  <p:clrMapOvr>
    <a:masterClrMapping/>
  </p:clrMapOvr>
  <p:extLst>
    <p:ext uri="{DCECCB84-F9BA-43D5-87BE-67443E8EF086}">
      <p15:sldGuideLst xmlns:p15="http://schemas.microsoft.com/office/powerpoint/2012/main">
        <p15:guide id="1" pos="248">
          <p15:clr>
            <a:srgbClr val="F26B43"/>
          </p15:clr>
        </p15:guide>
        <p15:guide id="2" pos="7428">
          <p15:clr>
            <a:srgbClr val="F26B43"/>
          </p15:clr>
        </p15:guide>
        <p15:guide id="3" orient="horz" pos="232" userDrawn="1">
          <p15:clr>
            <a:srgbClr val="F26B43"/>
          </p15:clr>
        </p15:guide>
        <p15:guide id="5" orient="horz" pos="1136">
          <p15:clr>
            <a:srgbClr val="F26B43"/>
          </p15:clr>
        </p15:guide>
        <p15:guide id="6" orient="horz" pos="3584">
          <p15:clr>
            <a:srgbClr val="F26B43"/>
          </p15:clr>
        </p15:guide>
        <p15:guide id="7" orient="horz" pos="3906" userDrawn="1">
          <p15:clr>
            <a:srgbClr val="F26B43"/>
          </p15:clr>
        </p15:guide>
        <p15:guide id="8" orient="horz" pos="4156" userDrawn="1">
          <p15:clr>
            <a:srgbClr val="F26B43"/>
          </p15:clr>
        </p15:guide>
        <p15:guide id="9" pos="306" userDrawn="1">
          <p15:clr>
            <a:srgbClr val="A4A3A4"/>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blue, 1 column">
    <p:bg>
      <p:bgPr>
        <a:gradFill>
          <a:gsLst>
            <a:gs pos="0">
              <a:schemeClr val="bg2"/>
            </a:gs>
            <a:gs pos="100000">
              <a:schemeClr val="bg2">
                <a:lumMod val="50000"/>
              </a:schemeClr>
            </a:gs>
          </a:gsLst>
          <a:lin ang="2700000" scaled="0"/>
        </a:gradFill>
        <a:effectLst/>
      </p:bgPr>
    </p:bg>
    <p:spTree>
      <p:nvGrpSpPr>
        <p:cNvPr id="1" name=""/>
        <p:cNvGrpSpPr/>
        <p:nvPr/>
      </p:nvGrpSpPr>
      <p:grpSpPr>
        <a:xfrm>
          <a:off x="0" y="0"/>
          <a:ext cx="0" cy="0"/>
          <a:chOff x="0" y="0"/>
          <a:chExt cx="0" cy="0"/>
        </a:xfrm>
      </p:grpSpPr>
      <p:graphicFrame>
        <p:nvGraphicFramePr>
          <p:cNvPr id="4" name="Objet 3" hidden="1">
            <a:extLst>
              <a:ext uri="{FF2B5EF4-FFF2-40B4-BE49-F238E27FC236}">
                <a16:creationId xmlns:a16="http://schemas.microsoft.com/office/drawing/2014/main" id="{5CF9A8CD-44E6-43DE-97D8-919ABD05CE10}"/>
              </a:ext>
            </a:extLst>
          </p:cNvPr>
          <p:cNvGraphicFramePr>
            <a:graphicFrameLocks noChangeAspect="1"/>
          </p:cNvGraphicFramePr>
          <p:nvPr userDrawn="1">
            <p:custDataLst>
              <p:tags r:id="rId1"/>
            </p:custDataLst>
            <p:extLst>
              <p:ext uri="{D42A27DB-BD31-4B8C-83A1-F6EECF244321}">
                <p14:modId xmlns:p14="http://schemas.microsoft.com/office/powerpoint/2010/main" val="246379492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532" imgH="530" progId="TCLayout.ActiveDocument.1">
                  <p:embed/>
                </p:oleObj>
              </mc:Choice>
              <mc:Fallback>
                <p:oleObj name="Diapositive think-cell" r:id="rId4" imgW="532" imgH="530" progId="TCLayout.ActiveDocument.1">
                  <p:embed/>
                  <p:pic>
                    <p:nvPicPr>
                      <p:cNvPr id="4" name="Objet 3" hidden="1">
                        <a:extLst>
                          <a:ext uri="{FF2B5EF4-FFF2-40B4-BE49-F238E27FC236}">
                            <a16:creationId xmlns:a16="http://schemas.microsoft.com/office/drawing/2014/main" id="{5CF9A8CD-44E6-43DE-97D8-919ABD05CE1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7C1DD757-038C-457E-9D36-3DDC777DAD6B}"/>
              </a:ext>
            </a:extLst>
          </p:cNvPr>
          <p:cNvSpPr/>
          <p:nvPr userDrawn="1">
            <p:custDataLst>
              <p:tags r:id="rId2"/>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a:latin typeface="Arial Black" panose="020B0A04020102020204" pitchFamily="34" charset="0"/>
              <a:ea typeface="+mj-ea"/>
              <a:cs typeface="+mj-cs"/>
              <a:sym typeface="Arial Black" panose="020B0A04020102020204" pitchFamily="34" charset="0"/>
            </a:endParaRPr>
          </a:p>
        </p:txBody>
      </p:sp>
      <p:sp>
        <p:nvSpPr>
          <p:cNvPr id="3" name="Espace réservé du contenu 2">
            <a:extLst>
              <a:ext uri="{FF2B5EF4-FFF2-40B4-BE49-F238E27FC236}">
                <a16:creationId xmlns:a16="http://schemas.microsoft.com/office/drawing/2014/main" id="{1703231E-4063-4D72-A4F3-5BF19050C303}"/>
              </a:ext>
            </a:extLst>
          </p:cNvPr>
          <p:cNvSpPr>
            <a:spLocks noGrp="1"/>
          </p:cNvSpPr>
          <p:nvPr>
            <p:ph idx="1" hasCustomPrompt="1"/>
          </p:nvPr>
        </p:nvSpPr>
        <p:spPr/>
        <p:txBody>
          <a:bodyPr/>
          <a:lstStyle>
            <a:lvl1pPr>
              <a:defRPr>
                <a:solidFill>
                  <a:schemeClr val="bg1"/>
                </a:solidFill>
              </a:defRPr>
            </a:lvl1pPr>
            <a:lvl2pPr marL="447675" indent="-314325">
              <a:buSzPct val="100000"/>
              <a:buFont typeface="Arial" panose="020B0604020202020204" pitchFamily="34" charset="0"/>
              <a:buChar char="•"/>
              <a:defRPr>
                <a:solidFill>
                  <a:schemeClr val="bg1"/>
                </a:solidFill>
              </a:defRPr>
            </a:lvl2pPr>
            <a:lvl3pPr>
              <a:defRPr sz="1400">
                <a:solidFill>
                  <a:schemeClr val="bg1"/>
                </a:solidFill>
              </a:defRPr>
            </a:lvl3pPr>
            <a:lvl4pPr>
              <a:defRPr>
                <a:solidFill>
                  <a:schemeClr val="bg1"/>
                </a:solidFill>
              </a:defRPr>
            </a:lvl4pPr>
            <a:lvl5pPr>
              <a:defRPr>
                <a:solidFill>
                  <a:schemeClr val="bg1"/>
                </a:solidFill>
              </a:defRPr>
            </a:lvl5pPr>
          </a:lstStyle>
          <a:p>
            <a:pPr lvl="0"/>
            <a:r>
              <a:rPr lang="en-GB"/>
              <a:t>Click to change the text styles on the slide master</a:t>
            </a:r>
          </a:p>
          <a:p>
            <a:pPr lvl="1"/>
            <a:r>
              <a:rPr lang="en-GB"/>
              <a:t>Second level</a:t>
            </a:r>
          </a:p>
          <a:p>
            <a:pPr lvl="2"/>
            <a:r>
              <a:rPr lang="en-GB"/>
              <a:t>Third level</a:t>
            </a:r>
          </a:p>
        </p:txBody>
      </p:sp>
      <p:sp>
        <p:nvSpPr>
          <p:cNvPr id="5" name="Titre 4">
            <a:extLst>
              <a:ext uri="{FF2B5EF4-FFF2-40B4-BE49-F238E27FC236}">
                <a16:creationId xmlns:a16="http://schemas.microsoft.com/office/drawing/2014/main" id="{3A83716A-3280-4F1F-A538-84B68BE706CD}"/>
              </a:ext>
            </a:extLst>
          </p:cNvPr>
          <p:cNvSpPr>
            <a:spLocks noGrp="1"/>
          </p:cNvSpPr>
          <p:nvPr>
            <p:ph type="title" hasCustomPrompt="1"/>
          </p:nvPr>
        </p:nvSpPr>
        <p:spPr/>
        <p:txBody>
          <a:bodyPr/>
          <a:lstStyle>
            <a:lvl1pPr>
              <a:defRPr>
                <a:solidFill>
                  <a:schemeClr val="bg1"/>
                </a:solidFill>
              </a:defRPr>
            </a:lvl1pPr>
          </a:lstStyle>
          <a:p>
            <a:r>
              <a:rPr lang="fr-FR" err="1"/>
              <a:t>Title</a:t>
            </a:r>
            <a:r>
              <a:rPr lang="fr-FR"/>
              <a:t> of the slide</a:t>
            </a:r>
          </a:p>
        </p:txBody>
      </p:sp>
      <p:sp>
        <p:nvSpPr>
          <p:cNvPr id="15" name="Text Placeholder 5">
            <a:extLst>
              <a:ext uri="{FF2B5EF4-FFF2-40B4-BE49-F238E27FC236}">
                <a16:creationId xmlns:a16="http://schemas.microsoft.com/office/drawing/2014/main" id="{937237CF-7891-41A0-8496-C3B641A44E5E}"/>
              </a:ext>
            </a:extLst>
          </p:cNvPr>
          <p:cNvSpPr>
            <a:spLocks noGrp="1"/>
          </p:cNvSpPr>
          <p:nvPr>
            <p:ph type="body" sz="quarter" idx="15" hasCustomPrompt="1"/>
          </p:nvPr>
        </p:nvSpPr>
        <p:spPr>
          <a:xfrm>
            <a:off x="404786" y="1368596"/>
            <a:ext cx="8319506" cy="353943"/>
          </a:xfrm>
          <a:noFill/>
        </p:spPr>
        <p:txBody>
          <a:bodyPr wrap="square" lIns="72000" rIns="72000" bIns="0">
            <a:spAutoFit/>
          </a:bodyPr>
          <a:lstStyle>
            <a:lvl1pPr marL="0" indent="0">
              <a:buNone/>
              <a:defRPr sz="2000">
                <a:solidFill>
                  <a:schemeClr val="bg1"/>
                </a:solidFill>
              </a:defRPr>
            </a:lvl1pPr>
          </a:lstStyle>
          <a:p>
            <a:pPr lvl="0"/>
            <a:r>
              <a:rPr lang="en-GB"/>
              <a:t>Subtitle of the slide</a:t>
            </a:r>
          </a:p>
        </p:txBody>
      </p:sp>
      <p:sp>
        <p:nvSpPr>
          <p:cNvPr id="16" name="Espace réservé du numéro de diapositive 2">
            <a:extLst>
              <a:ext uri="{FF2B5EF4-FFF2-40B4-BE49-F238E27FC236}">
                <a16:creationId xmlns:a16="http://schemas.microsoft.com/office/drawing/2014/main" id="{EA13E63A-DB9A-4943-94F5-7D1662AF82ED}"/>
              </a:ext>
            </a:extLst>
          </p:cNvPr>
          <p:cNvSpPr>
            <a:spLocks noGrp="1"/>
          </p:cNvSpPr>
          <p:nvPr>
            <p:ph type="sldNum" sz="quarter" idx="14"/>
          </p:nvPr>
        </p:nvSpPr>
        <p:spPr>
          <a:xfrm>
            <a:off x="382932" y="6219234"/>
            <a:ext cx="360037" cy="365125"/>
          </a:xfrm>
        </p:spPr>
        <p:txBody>
          <a:bodyPr/>
          <a:lstStyle>
            <a:lvl1pPr>
              <a:defRPr>
                <a:solidFill>
                  <a:schemeClr val="bg1"/>
                </a:solidFill>
              </a:defRPr>
            </a:lvl1pPr>
          </a:lstStyle>
          <a:p>
            <a:fld id="{D61AABEC-672F-4B68-B914-690DA978312C}" type="slidenum">
              <a:rPr lang="en-GB" smtClean="0"/>
              <a:pPr/>
              <a:t>‹#›</a:t>
            </a:fld>
            <a:r>
              <a:rPr lang="en-GB"/>
              <a:t> ‒ </a:t>
            </a:r>
          </a:p>
        </p:txBody>
      </p:sp>
      <p:sp>
        <p:nvSpPr>
          <p:cNvPr id="17" name="Espace réservé du pied de page 4">
            <a:extLst>
              <a:ext uri="{FF2B5EF4-FFF2-40B4-BE49-F238E27FC236}">
                <a16:creationId xmlns:a16="http://schemas.microsoft.com/office/drawing/2014/main" id="{AF25B436-5E52-4A56-8F65-3680B6E8DD46}"/>
              </a:ext>
            </a:extLst>
          </p:cNvPr>
          <p:cNvSpPr txBox="1">
            <a:spLocks/>
          </p:cNvSpPr>
          <p:nvPr userDrawn="1"/>
        </p:nvSpPr>
        <p:spPr>
          <a:xfrm>
            <a:off x="815317" y="6219234"/>
            <a:ext cx="10447709"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solidFill>
                  <a:schemeClr val="bg1"/>
                </a:solidFill>
              </a:rPr>
              <a:t>© Ipsos</a:t>
            </a:r>
          </a:p>
        </p:txBody>
      </p:sp>
      <p:sp>
        <p:nvSpPr>
          <p:cNvPr id="6" name="Footer Placeholder 5">
            <a:extLst>
              <a:ext uri="{FF2B5EF4-FFF2-40B4-BE49-F238E27FC236}">
                <a16:creationId xmlns:a16="http://schemas.microsoft.com/office/drawing/2014/main" id="{FF9E347B-C4C2-634F-8B1E-F6483037400A}"/>
              </a:ext>
            </a:extLst>
          </p:cNvPr>
          <p:cNvSpPr>
            <a:spLocks noGrp="1"/>
          </p:cNvSpPr>
          <p:nvPr>
            <p:ph type="ftr" sz="quarter" idx="16"/>
          </p:nvPr>
        </p:nvSpPr>
        <p:spPr/>
        <p:txBody>
          <a:bodyPr/>
          <a:lstStyle>
            <a:lvl1pPr>
              <a:defRPr>
                <a:solidFill>
                  <a:schemeClr val="bg1"/>
                </a:solidFill>
              </a:defRPr>
            </a:lvl1pPr>
          </a:lstStyle>
          <a:p>
            <a:endParaRPr lang="en-US"/>
          </a:p>
        </p:txBody>
      </p:sp>
    </p:spTree>
    <p:extLst>
      <p:ext uri="{BB962C8B-B14F-4D97-AF65-F5344CB8AC3E}">
        <p14:creationId xmlns:p14="http://schemas.microsoft.com/office/powerpoint/2010/main" val="476832364"/>
      </p:ext>
    </p:extLst>
  </p:cSld>
  <p:clrMapOvr>
    <a:masterClrMapping/>
  </p:clrMapOvr>
  <p:extLst>
    <p:ext uri="{DCECCB84-F9BA-43D5-87BE-67443E8EF086}">
      <p15:sldGuideLst xmlns:p15="http://schemas.microsoft.com/office/powerpoint/2012/main">
        <p15:guide id="1" pos="248">
          <p15:clr>
            <a:srgbClr val="F26B43"/>
          </p15:clr>
        </p15:guide>
        <p15:guide id="2" pos="7428">
          <p15:clr>
            <a:srgbClr val="F26B43"/>
          </p15:clr>
        </p15:guide>
        <p15:guide id="3" orient="horz" pos="232" userDrawn="1">
          <p15:clr>
            <a:srgbClr val="F26B43"/>
          </p15:clr>
        </p15:guide>
        <p15:guide id="5" orient="horz" pos="1136">
          <p15:clr>
            <a:srgbClr val="F26B43"/>
          </p15:clr>
        </p15:guide>
        <p15:guide id="6" orient="horz" pos="3584">
          <p15:clr>
            <a:srgbClr val="F26B43"/>
          </p15:clr>
        </p15:guide>
        <p15:guide id="7" orient="horz" pos="3906" userDrawn="1">
          <p15:clr>
            <a:srgbClr val="F26B43"/>
          </p15:clr>
        </p15:guide>
        <p15:guide id="8" orient="horz" pos="4156" userDrawn="1">
          <p15:clr>
            <a:srgbClr val="F26B43"/>
          </p15:clr>
        </p15:guide>
        <p15:guide id="9" pos="306" userDrawn="1">
          <p15:clr>
            <a:srgbClr val="A4A3A4"/>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blue, 2 column">
    <p:bg>
      <p:bgPr>
        <a:gradFill>
          <a:gsLst>
            <a:gs pos="0">
              <a:schemeClr val="bg2"/>
            </a:gs>
            <a:gs pos="100000">
              <a:schemeClr val="bg2">
                <a:lumMod val="50000"/>
              </a:schemeClr>
            </a:gs>
          </a:gsLst>
          <a:lin ang="2700000" scaled="0"/>
        </a:gradFill>
        <a:effectLst/>
      </p:bgPr>
    </p:bg>
    <p:spTree>
      <p:nvGrpSpPr>
        <p:cNvPr id="1" name=""/>
        <p:cNvGrpSpPr/>
        <p:nvPr/>
      </p:nvGrpSpPr>
      <p:grpSpPr>
        <a:xfrm>
          <a:off x="0" y="0"/>
          <a:ext cx="0" cy="0"/>
          <a:chOff x="0" y="0"/>
          <a:chExt cx="0" cy="0"/>
        </a:xfrm>
      </p:grpSpPr>
      <p:graphicFrame>
        <p:nvGraphicFramePr>
          <p:cNvPr id="4" name="Objet 3" hidden="1">
            <a:extLst>
              <a:ext uri="{FF2B5EF4-FFF2-40B4-BE49-F238E27FC236}">
                <a16:creationId xmlns:a16="http://schemas.microsoft.com/office/drawing/2014/main" id="{5CF9A8CD-44E6-43DE-97D8-919ABD05CE10}"/>
              </a:ext>
            </a:extLst>
          </p:cNvPr>
          <p:cNvGraphicFramePr>
            <a:graphicFrameLocks noChangeAspect="1"/>
          </p:cNvGraphicFramePr>
          <p:nvPr userDrawn="1">
            <p:custDataLst>
              <p:tags r:id="rId1"/>
            </p:custDataLst>
            <p:extLst>
              <p:ext uri="{D42A27DB-BD31-4B8C-83A1-F6EECF244321}">
                <p14:modId xmlns:p14="http://schemas.microsoft.com/office/powerpoint/2010/main" val="57473831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532" imgH="530" progId="TCLayout.ActiveDocument.1">
                  <p:embed/>
                </p:oleObj>
              </mc:Choice>
              <mc:Fallback>
                <p:oleObj name="Diapositive think-cell" r:id="rId4" imgW="532" imgH="530" progId="TCLayout.ActiveDocument.1">
                  <p:embed/>
                  <p:pic>
                    <p:nvPicPr>
                      <p:cNvPr id="4" name="Objet 3" hidden="1">
                        <a:extLst>
                          <a:ext uri="{FF2B5EF4-FFF2-40B4-BE49-F238E27FC236}">
                            <a16:creationId xmlns:a16="http://schemas.microsoft.com/office/drawing/2014/main" id="{5CF9A8CD-44E6-43DE-97D8-919ABD05CE1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7C1DD757-038C-457E-9D36-3DDC777DAD6B}"/>
              </a:ext>
            </a:extLst>
          </p:cNvPr>
          <p:cNvSpPr/>
          <p:nvPr userDrawn="1">
            <p:custDataLst>
              <p:tags r:id="rId2"/>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a:latin typeface="Arial Black" panose="020B0A04020102020204" pitchFamily="34" charset="0"/>
              <a:ea typeface="+mj-ea"/>
              <a:cs typeface="+mj-cs"/>
              <a:sym typeface="Arial Black" panose="020B0A04020102020204" pitchFamily="34" charset="0"/>
            </a:endParaRPr>
          </a:p>
        </p:txBody>
      </p:sp>
      <p:sp>
        <p:nvSpPr>
          <p:cNvPr id="3" name="Content Placeholder 2">
            <a:extLst>
              <a:ext uri="{FF2B5EF4-FFF2-40B4-BE49-F238E27FC236}">
                <a16:creationId xmlns:a16="http://schemas.microsoft.com/office/drawing/2014/main" id="{1703231E-4063-4D72-A4F3-5BF19050C303}"/>
              </a:ext>
            </a:extLst>
          </p:cNvPr>
          <p:cNvSpPr>
            <a:spLocks noGrp="1"/>
          </p:cNvSpPr>
          <p:nvPr>
            <p:ph idx="1" hasCustomPrompt="1"/>
          </p:nvPr>
        </p:nvSpPr>
        <p:spPr>
          <a:xfrm>
            <a:off x="404786" y="1808820"/>
            <a:ext cx="5511194" cy="3868080"/>
          </a:xfrm>
        </p:spPr>
        <p:txBody>
          <a:bodyPr>
            <a:noAutofit/>
          </a:bodyPr>
          <a:lstStyle>
            <a:lvl1pPr>
              <a:spcBef>
                <a:spcPts val="1800"/>
              </a:spcBef>
              <a:defRPr sz="1600">
                <a:solidFill>
                  <a:schemeClr val="bg1"/>
                </a:solidFill>
              </a:defRPr>
            </a:lvl1pPr>
            <a:lvl2pPr marL="447675" indent="-314325">
              <a:buSzPct val="100000"/>
              <a:buFont typeface="Arial" panose="020B0604020202020204" pitchFamily="34" charset="0"/>
              <a:buChar char="•"/>
              <a:defRPr sz="1600">
                <a:solidFill>
                  <a:schemeClr val="bg1"/>
                </a:solidFill>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a:t>Click to change the text styles on the slide master</a:t>
            </a:r>
          </a:p>
          <a:p>
            <a:pPr lvl="1"/>
            <a:r>
              <a:rPr lang="en-GB"/>
              <a:t>Second level</a:t>
            </a:r>
          </a:p>
          <a:p>
            <a:pPr lvl="2"/>
            <a:r>
              <a:rPr lang="en-GB"/>
              <a:t>Third level</a:t>
            </a:r>
          </a:p>
        </p:txBody>
      </p:sp>
      <p:sp>
        <p:nvSpPr>
          <p:cNvPr id="10" name="Content Placeholder 2">
            <a:extLst>
              <a:ext uri="{FF2B5EF4-FFF2-40B4-BE49-F238E27FC236}">
                <a16:creationId xmlns:a16="http://schemas.microsoft.com/office/drawing/2014/main" id="{58EBDB8A-A132-411F-B6B9-59DC085B79E1}"/>
              </a:ext>
            </a:extLst>
          </p:cNvPr>
          <p:cNvSpPr>
            <a:spLocks noGrp="1"/>
          </p:cNvSpPr>
          <p:nvPr>
            <p:ph idx="15" hasCustomPrompt="1"/>
          </p:nvPr>
        </p:nvSpPr>
        <p:spPr>
          <a:xfrm>
            <a:off x="6276022" y="1808820"/>
            <a:ext cx="5511194" cy="3868080"/>
          </a:xfrm>
        </p:spPr>
        <p:txBody>
          <a:bodyPr>
            <a:noAutofit/>
          </a:bodyPr>
          <a:lstStyle>
            <a:lvl1pPr>
              <a:spcBef>
                <a:spcPts val="1800"/>
              </a:spcBef>
              <a:defRPr sz="1600">
                <a:solidFill>
                  <a:schemeClr val="bg1"/>
                </a:solidFill>
              </a:defRPr>
            </a:lvl1pPr>
            <a:lvl2pPr marL="447675" indent="-314325">
              <a:buSzPct val="100000"/>
              <a:buFont typeface="Arial" panose="020B0604020202020204" pitchFamily="34" charset="0"/>
              <a:buChar char="•"/>
              <a:defRPr sz="1600">
                <a:solidFill>
                  <a:schemeClr val="bg1"/>
                </a:solidFill>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a:t>Click to change the text styles on the slide master</a:t>
            </a:r>
          </a:p>
          <a:p>
            <a:pPr lvl="1"/>
            <a:r>
              <a:rPr lang="en-GB"/>
              <a:t>Second level</a:t>
            </a:r>
          </a:p>
          <a:p>
            <a:pPr lvl="2"/>
            <a:r>
              <a:rPr lang="en-GB"/>
              <a:t>Third level</a:t>
            </a:r>
          </a:p>
        </p:txBody>
      </p:sp>
      <p:sp>
        <p:nvSpPr>
          <p:cNvPr id="17" name="Text Placeholder 5">
            <a:extLst>
              <a:ext uri="{FF2B5EF4-FFF2-40B4-BE49-F238E27FC236}">
                <a16:creationId xmlns:a16="http://schemas.microsoft.com/office/drawing/2014/main" id="{11135A29-83DC-4483-B5FF-BA7A26B48104}"/>
              </a:ext>
            </a:extLst>
          </p:cNvPr>
          <p:cNvSpPr>
            <a:spLocks noGrp="1"/>
          </p:cNvSpPr>
          <p:nvPr>
            <p:ph type="body" sz="quarter" idx="16" hasCustomPrompt="1"/>
          </p:nvPr>
        </p:nvSpPr>
        <p:spPr>
          <a:xfrm>
            <a:off x="404785" y="1368596"/>
            <a:ext cx="11382427" cy="353943"/>
          </a:xfrm>
          <a:noFill/>
        </p:spPr>
        <p:txBody>
          <a:bodyPr wrap="square" lIns="72000" rIns="72000" bIns="0">
            <a:spAutoFit/>
          </a:bodyPr>
          <a:lstStyle>
            <a:lvl1pPr marL="0" indent="0">
              <a:buNone/>
              <a:defRPr sz="2000">
                <a:solidFill>
                  <a:schemeClr val="bg1"/>
                </a:solidFill>
              </a:defRPr>
            </a:lvl1pPr>
          </a:lstStyle>
          <a:p>
            <a:pPr lvl="0"/>
            <a:r>
              <a:rPr lang="en-GB"/>
              <a:t>Subtitle of the slide</a:t>
            </a:r>
          </a:p>
        </p:txBody>
      </p:sp>
      <p:sp>
        <p:nvSpPr>
          <p:cNvPr id="5" name="Titre 4">
            <a:extLst>
              <a:ext uri="{FF2B5EF4-FFF2-40B4-BE49-F238E27FC236}">
                <a16:creationId xmlns:a16="http://schemas.microsoft.com/office/drawing/2014/main" id="{7E11A5F4-9100-441C-8387-740981956A17}"/>
              </a:ext>
            </a:extLst>
          </p:cNvPr>
          <p:cNvSpPr>
            <a:spLocks noGrp="1"/>
          </p:cNvSpPr>
          <p:nvPr>
            <p:ph type="title" hasCustomPrompt="1"/>
          </p:nvPr>
        </p:nvSpPr>
        <p:spPr/>
        <p:txBody>
          <a:bodyPr/>
          <a:lstStyle>
            <a:lvl1pPr>
              <a:defRPr>
                <a:solidFill>
                  <a:schemeClr val="bg1"/>
                </a:solidFill>
              </a:defRPr>
            </a:lvl1pPr>
          </a:lstStyle>
          <a:p>
            <a:r>
              <a:rPr lang="fr-FR" err="1"/>
              <a:t>Title</a:t>
            </a:r>
            <a:r>
              <a:rPr lang="fr-FR"/>
              <a:t> of the slide</a:t>
            </a:r>
          </a:p>
        </p:txBody>
      </p:sp>
      <p:sp>
        <p:nvSpPr>
          <p:cNvPr id="19" name="Espace réservé du numéro de diapositive 2">
            <a:extLst>
              <a:ext uri="{FF2B5EF4-FFF2-40B4-BE49-F238E27FC236}">
                <a16:creationId xmlns:a16="http://schemas.microsoft.com/office/drawing/2014/main" id="{13763D44-1A8C-41DD-9E5B-CB819BE4C5DF}"/>
              </a:ext>
            </a:extLst>
          </p:cNvPr>
          <p:cNvSpPr>
            <a:spLocks noGrp="1"/>
          </p:cNvSpPr>
          <p:nvPr>
            <p:ph type="sldNum" sz="quarter" idx="14"/>
          </p:nvPr>
        </p:nvSpPr>
        <p:spPr>
          <a:xfrm>
            <a:off x="382932" y="6219234"/>
            <a:ext cx="360037" cy="365125"/>
          </a:xfrm>
        </p:spPr>
        <p:txBody>
          <a:bodyPr/>
          <a:lstStyle>
            <a:lvl1pPr>
              <a:defRPr>
                <a:solidFill>
                  <a:schemeClr val="bg1"/>
                </a:solidFill>
              </a:defRPr>
            </a:lvl1pPr>
          </a:lstStyle>
          <a:p>
            <a:fld id="{D61AABEC-672F-4B68-B914-690DA978312C}" type="slidenum">
              <a:rPr lang="en-GB" smtClean="0"/>
              <a:pPr/>
              <a:t>‹#›</a:t>
            </a:fld>
            <a:r>
              <a:rPr lang="en-GB"/>
              <a:t> ‒ </a:t>
            </a:r>
          </a:p>
        </p:txBody>
      </p:sp>
      <p:sp>
        <p:nvSpPr>
          <p:cNvPr id="20" name="Espace réservé du pied de page 4">
            <a:extLst>
              <a:ext uri="{FF2B5EF4-FFF2-40B4-BE49-F238E27FC236}">
                <a16:creationId xmlns:a16="http://schemas.microsoft.com/office/drawing/2014/main" id="{3B60D1F3-5624-4887-AC07-8B788D01CBD8}"/>
              </a:ext>
            </a:extLst>
          </p:cNvPr>
          <p:cNvSpPr txBox="1">
            <a:spLocks/>
          </p:cNvSpPr>
          <p:nvPr userDrawn="1"/>
        </p:nvSpPr>
        <p:spPr>
          <a:xfrm>
            <a:off x="815317" y="6219234"/>
            <a:ext cx="10447709"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solidFill>
                  <a:schemeClr val="bg1"/>
                </a:solidFill>
              </a:rPr>
              <a:t>© Ipsos</a:t>
            </a:r>
          </a:p>
        </p:txBody>
      </p:sp>
      <p:sp>
        <p:nvSpPr>
          <p:cNvPr id="6" name="Footer Placeholder 5">
            <a:extLst>
              <a:ext uri="{FF2B5EF4-FFF2-40B4-BE49-F238E27FC236}">
                <a16:creationId xmlns:a16="http://schemas.microsoft.com/office/drawing/2014/main" id="{42732350-AEF0-9040-82D3-653F305E231B}"/>
              </a:ext>
            </a:extLst>
          </p:cNvPr>
          <p:cNvSpPr>
            <a:spLocks noGrp="1"/>
          </p:cNvSpPr>
          <p:nvPr>
            <p:ph type="ftr" sz="quarter" idx="17"/>
          </p:nvPr>
        </p:nvSpPr>
        <p:spPr/>
        <p:txBody>
          <a:bodyPr/>
          <a:lstStyle>
            <a:lvl1pPr>
              <a:defRPr>
                <a:solidFill>
                  <a:schemeClr val="bg1"/>
                </a:solidFill>
              </a:defRPr>
            </a:lvl1pPr>
          </a:lstStyle>
          <a:p>
            <a:endParaRPr lang="en-US"/>
          </a:p>
        </p:txBody>
      </p:sp>
    </p:spTree>
    <p:extLst>
      <p:ext uri="{BB962C8B-B14F-4D97-AF65-F5344CB8AC3E}">
        <p14:creationId xmlns:p14="http://schemas.microsoft.com/office/powerpoint/2010/main" val="1826644413"/>
      </p:ext>
    </p:extLst>
  </p:cSld>
  <p:clrMapOvr>
    <a:masterClrMapping/>
  </p:clrMapOvr>
  <p:extLst>
    <p:ext uri="{DCECCB84-F9BA-43D5-87BE-67443E8EF086}">
      <p15:sldGuideLst xmlns:p15="http://schemas.microsoft.com/office/powerpoint/2012/main">
        <p15:guide id="1" pos="248">
          <p15:clr>
            <a:srgbClr val="F26B43"/>
          </p15:clr>
        </p15:guide>
        <p15:guide id="2" pos="7425">
          <p15:clr>
            <a:srgbClr val="F26B43"/>
          </p15:clr>
        </p15:guide>
        <p15:guide id="3" orient="horz" pos="232" userDrawn="1">
          <p15:clr>
            <a:srgbClr val="F26B43"/>
          </p15:clr>
        </p15:guide>
        <p15:guide id="5" orient="horz" pos="1136">
          <p15:clr>
            <a:srgbClr val="F26B43"/>
          </p15:clr>
        </p15:guide>
        <p15:guide id="6" orient="horz" pos="3584">
          <p15:clr>
            <a:srgbClr val="F26B43"/>
          </p15:clr>
        </p15:guide>
        <p15:guide id="7" orient="horz" pos="3906" userDrawn="1">
          <p15:clr>
            <a:srgbClr val="F26B43"/>
          </p15:clr>
        </p15:guide>
        <p15:guide id="8" orient="horz" pos="4156" userDrawn="1">
          <p15:clr>
            <a:srgbClr val="F26B43"/>
          </p15:clr>
        </p15:guide>
        <p15:guide id="9" pos="306" userDrawn="1">
          <p15:clr>
            <a:srgbClr val="A4A3A4"/>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blue, 2 column with divider">
    <p:bg>
      <p:bgPr>
        <a:gradFill>
          <a:gsLst>
            <a:gs pos="0">
              <a:schemeClr val="bg2"/>
            </a:gs>
            <a:gs pos="100000">
              <a:schemeClr val="bg2">
                <a:lumMod val="50000"/>
              </a:schemeClr>
            </a:gs>
          </a:gsLst>
          <a:lin ang="2700000" scaled="0"/>
        </a:gradFill>
        <a:effectLst/>
      </p:bgPr>
    </p:bg>
    <p:spTree>
      <p:nvGrpSpPr>
        <p:cNvPr id="1" name=""/>
        <p:cNvGrpSpPr/>
        <p:nvPr/>
      </p:nvGrpSpPr>
      <p:grpSpPr>
        <a:xfrm>
          <a:off x="0" y="0"/>
          <a:ext cx="0" cy="0"/>
          <a:chOff x="0" y="0"/>
          <a:chExt cx="0" cy="0"/>
        </a:xfrm>
      </p:grpSpPr>
      <p:graphicFrame>
        <p:nvGraphicFramePr>
          <p:cNvPr id="4" name="Objet 3" hidden="1">
            <a:extLst>
              <a:ext uri="{FF2B5EF4-FFF2-40B4-BE49-F238E27FC236}">
                <a16:creationId xmlns:a16="http://schemas.microsoft.com/office/drawing/2014/main" id="{5CF9A8CD-44E6-43DE-97D8-919ABD05CE10}"/>
              </a:ext>
            </a:extLst>
          </p:cNvPr>
          <p:cNvGraphicFramePr>
            <a:graphicFrameLocks noChangeAspect="1"/>
          </p:cNvGraphicFramePr>
          <p:nvPr userDrawn="1">
            <p:custDataLst>
              <p:tags r:id="rId1"/>
            </p:custDataLst>
            <p:extLst>
              <p:ext uri="{D42A27DB-BD31-4B8C-83A1-F6EECF244321}">
                <p14:modId xmlns:p14="http://schemas.microsoft.com/office/powerpoint/2010/main" val="15220236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532" imgH="530" progId="TCLayout.ActiveDocument.1">
                  <p:embed/>
                </p:oleObj>
              </mc:Choice>
              <mc:Fallback>
                <p:oleObj name="Diapositive think-cell" r:id="rId4" imgW="532" imgH="530" progId="TCLayout.ActiveDocument.1">
                  <p:embed/>
                  <p:pic>
                    <p:nvPicPr>
                      <p:cNvPr id="4" name="Objet 3" hidden="1">
                        <a:extLst>
                          <a:ext uri="{FF2B5EF4-FFF2-40B4-BE49-F238E27FC236}">
                            <a16:creationId xmlns:a16="http://schemas.microsoft.com/office/drawing/2014/main" id="{5CF9A8CD-44E6-43DE-97D8-919ABD05CE1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7C1DD757-038C-457E-9D36-3DDC777DAD6B}"/>
              </a:ext>
            </a:extLst>
          </p:cNvPr>
          <p:cNvSpPr/>
          <p:nvPr userDrawn="1">
            <p:custDataLst>
              <p:tags r:id="rId2"/>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a:latin typeface="Arial Black" panose="020B0A04020102020204" pitchFamily="34" charset="0"/>
              <a:ea typeface="+mj-ea"/>
              <a:cs typeface="+mj-cs"/>
              <a:sym typeface="Arial Black" panose="020B0A04020102020204" pitchFamily="34" charset="0"/>
            </a:endParaRPr>
          </a:p>
        </p:txBody>
      </p:sp>
      <p:sp>
        <p:nvSpPr>
          <p:cNvPr id="3" name="Content Placeholder 2">
            <a:extLst>
              <a:ext uri="{FF2B5EF4-FFF2-40B4-BE49-F238E27FC236}">
                <a16:creationId xmlns:a16="http://schemas.microsoft.com/office/drawing/2014/main" id="{1703231E-4063-4D72-A4F3-5BF19050C303}"/>
              </a:ext>
            </a:extLst>
          </p:cNvPr>
          <p:cNvSpPr>
            <a:spLocks noGrp="1"/>
          </p:cNvSpPr>
          <p:nvPr>
            <p:ph idx="1" hasCustomPrompt="1"/>
          </p:nvPr>
        </p:nvSpPr>
        <p:spPr>
          <a:xfrm>
            <a:off x="404786" y="1808820"/>
            <a:ext cx="5511194" cy="3868080"/>
          </a:xfrm>
        </p:spPr>
        <p:txBody>
          <a:bodyPr>
            <a:noAutofit/>
          </a:bodyPr>
          <a:lstStyle>
            <a:lvl1pPr>
              <a:spcBef>
                <a:spcPts val="1800"/>
              </a:spcBef>
              <a:defRPr sz="1600">
                <a:solidFill>
                  <a:schemeClr val="bg1"/>
                </a:solidFill>
              </a:defRPr>
            </a:lvl1pPr>
            <a:lvl2pPr marL="447675" indent="-314325">
              <a:buSzPct val="100000"/>
              <a:buFont typeface="Arial" panose="020B0604020202020204" pitchFamily="34" charset="0"/>
              <a:buChar char="•"/>
              <a:defRPr sz="1600">
                <a:solidFill>
                  <a:schemeClr val="bg1"/>
                </a:solidFill>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a:t>Click to change the text styles on the slide master</a:t>
            </a:r>
          </a:p>
          <a:p>
            <a:pPr lvl="1"/>
            <a:r>
              <a:rPr lang="en-GB"/>
              <a:t>Second level</a:t>
            </a:r>
          </a:p>
          <a:p>
            <a:pPr lvl="2"/>
            <a:r>
              <a:rPr lang="en-GB"/>
              <a:t>Third level</a:t>
            </a:r>
          </a:p>
        </p:txBody>
      </p:sp>
      <p:sp>
        <p:nvSpPr>
          <p:cNvPr id="10" name="Content Placeholder 2">
            <a:extLst>
              <a:ext uri="{FF2B5EF4-FFF2-40B4-BE49-F238E27FC236}">
                <a16:creationId xmlns:a16="http://schemas.microsoft.com/office/drawing/2014/main" id="{58EBDB8A-A132-411F-B6B9-59DC085B79E1}"/>
              </a:ext>
            </a:extLst>
          </p:cNvPr>
          <p:cNvSpPr>
            <a:spLocks noGrp="1"/>
          </p:cNvSpPr>
          <p:nvPr>
            <p:ph idx="15" hasCustomPrompt="1"/>
          </p:nvPr>
        </p:nvSpPr>
        <p:spPr>
          <a:xfrm>
            <a:off x="6276022" y="1808820"/>
            <a:ext cx="5511194" cy="3868080"/>
          </a:xfrm>
        </p:spPr>
        <p:txBody>
          <a:bodyPr>
            <a:noAutofit/>
          </a:bodyPr>
          <a:lstStyle>
            <a:lvl1pPr>
              <a:spcBef>
                <a:spcPts val="1800"/>
              </a:spcBef>
              <a:defRPr sz="1600">
                <a:solidFill>
                  <a:schemeClr val="bg1"/>
                </a:solidFill>
              </a:defRPr>
            </a:lvl1pPr>
            <a:lvl2pPr marL="447675" indent="-314325">
              <a:buSzPct val="100000"/>
              <a:buFont typeface="Arial" panose="020B0604020202020204" pitchFamily="34" charset="0"/>
              <a:buChar char="•"/>
              <a:defRPr sz="1600">
                <a:solidFill>
                  <a:schemeClr val="bg1"/>
                </a:solidFill>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a:t>Click to change the text styles on the slide master</a:t>
            </a:r>
          </a:p>
          <a:p>
            <a:pPr lvl="1"/>
            <a:r>
              <a:rPr lang="en-GB"/>
              <a:t>Second level</a:t>
            </a:r>
          </a:p>
          <a:p>
            <a:pPr lvl="2"/>
            <a:r>
              <a:rPr lang="en-GB"/>
              <a:t>Third level</a:t>
            </a:r>
          </a:p>
        </p:txBody>
      </p:sp>
      <p:sp>
        <p:nvSpPr>
          <p:cNvPr id="17" name="Text Placeholder 5">
            <a:extLst>
              <a:ext uri="{FF2B5EF4-FFF2-40B4-BE49-F238E27FC236}">
                <a16:creationId xmlns:a16="http://schemas.microsoft.com/office/drawing/2014/main" id="{11135A29-83DC-4483-B5FF-BA7A26B48104}"/>
              </a:ext>
            </a:extLst>
          </p:cNvPr>
          <p:cNvSpPr>
            <a:spLocks noGrp="1"/>
          </p:cNvSpPr>
          <p:nvPr>
            <p:ph type="body" sz="quarter" idx="16" hasCustomPrompt="1"/>
          </p:nvPr>
        </p:nvSpPr>
        <p:spPr>
          <a:xfrm>
            <a:off x="404785" y="1368596"/>
            <a:ext cx="11382395" cy="353943"/>
          </a:xfrm>
          <a:noFill/>
        </p:spPr>
        <p:txBody>
          <a:bodyPr wrap="square" lIns="72000" rIns="72000" bIns="0">
            <a:spAutoFit/>
          </a:bodyPr>
          <a:lstStyle>
            <a:lvl1pPr marL="0" indent="0">
              <a:buNone/>
              <a:defRPr sz="2000">
                <a:solidFill>
                  <a:schemeClr val="bg1"/>
                </a:solidFill>
              </a:defRPr>
            </a:lvl1pPr>
          </a:lstStyle>
          <a:p>
            <a:pPr lvl="0"/>
            <a:r>
              <a:rPr lang="en-GB"/>
              <a:t>Subtitle of the slide</a:t>
            </a:r>
          </a:p>
        </p:txBody>
      </p:sp>
      <p:sp>
        <p:nvSpPr>
          <p:cNvPr id="5" name="Titre 4">
            <a:extLst>
              <a:ext uri="{FF2B5EF4-FFF2-40B4-BE49-F238E27FC236}">
                <a16:creationId xmlns:a16="http://schemas.microsoft.com/office/drawing/2014/main" id="{7E11A5F4-9100-441C-8387-740981956A17}"/>
              </a:ext>
            </a:extLst>
          </p:cNvPr>
          <p:cNvSpPr>
            <a:spLocks noGrp="1"/>
          </p:cNvSpPr>
          <p:nvPr>
            <p:ph type="title" hasCustomPrompt="1"/>
          </p:nvPr>
        </p:nvSpPr>
        <p:spPr/>
        <p:txBody>
          <a:bodyPr/>
          <a:lstStyle>
            <a:lvl1pPr>
              <a:defRPr>
                <a:solidFill>
                  <a:schemeClr val="bg1"/>
                </a:solidFill>
              </a:defRPr>
            </a:lvl1pPr>
          </a:lstStyle>
          <a:p>
            <a:r>
              <a:rPr lang="fr-FR" err="1"/>
              <a:t>Title</a:t>
            </a:r>
            <a:r>
              <a:rPr lang="fr-FR"/>
              <a:t> of the slide</a:t>
            </a:r>
          </a:p>
        </p:txBody>
      </p:sp>
      <p:sp>
        <p:nvSpPr>
          <p:cNvPr id="19" name="Espace réservé du numéro de diapositive 2">
            <a:extLst>
              <a:ext uri="{FF2B5EF4-FFF2-40B4-BE49-F238E27FC236}">
                <a16:creationId xmlns:a16="http://schemas.microsoft.com/office/drawing/2014/main" id="{13763D44-1A8C-41DD-9E5B-CB819BE4C5DF}"/>
              </a:ext>
            </a:extLst>
          </p:cNvPr>
          <p:cNvSpPr>
            <a:spLocks noGrp="1"/>
          </p:cNvSpPr>
          <p:nvPr>
            <p:ph type="sldNum" sz="quarter" idx="14"/>
          </p:nvPr>
        </p:nvSpPr>
        <p:spPr>
          <a:xfrm>
            <a:off x="382932" y="6219234"/>
            <a:ext cx="360037" cy="365125"/>
          </a:xfrm>
        </p:spPr>
        <p:txBody>
          <a:bodyPr/>
          <a:lstStyle>
            <a:lvl1pPr>
              <a:defRPr>
                <a:solidFill>
                  <a:schemeClr val="bg1"/>
                </a:solidFill>
              </a:defRPr>
            </a:lvl1pPr>
          </a:lstStyle>
          <a:p>
            <a:fld id="{D61AABEC-672F-4B68-B914-690DA978312C}" type="slidenum">
              <a:rPr lang="en-GB" smtClean="0"/>
              <a:pPr/>
              <a:t>‹#›</a:t>
            </a:fld>
            <a:r>
              <a:rPr lang="en-GB"/>
              <a:t> ‒ </a:t>
            </a:r>
          </a:p>
        </p:txBody>
      </p:sp>
      <p:sp>
        <p:nvSpPr>
          <p:cNvPr id="20" name="Espace réservé du pied de page 4">
            <a:extLst>
              <a:ext uri="{FF2B5EF4-FFF2-40B4-BE49-F238E27FC236}">
                <a16:creationId xmlns:a16="http://schemas.microsoft.com/office/drawing/2014/main" id="{3B60D1F3-5624-4887-AC07-8B788D01CBD8}"/>
              </a:ext>
            </a:extLst>
          </p:cNvPr>
          <p:cNvSpPr txBox="1">
            <a:spLocks/>
          </p:cNvSpPr>
          <p:nvPr userDrawn="1"/>
        </p:nvSpPr>
        <p:spPr>
          <a:xfrm>
            <a:off x="815317" y="6219234"/>
            <a:ext cx="10447709"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solidFill>
                  <a:schemeClr val="bg1"/>
                </a:solidFill>
              </a:rPr>
              <a:t>© Ipsos</a:t>
            </a:r>
          </a:p>
        </p:txBody>
      </p:sp>
      <p:cxnSp>
        <p:nvCxnSpPr>
          <p:cNvPr id="14" name="Straight Connector 35">
            <a:extLst>
              <a:ext uri="{FF2B5EF4-FFF2-40B4-BE49-F238E27FC236}">
                <a16:creationId xmlns:a16="http://schemas.microsoft.com/office/drawing/2014/main" id="{5E3D423D-34E1-4BDE-8374-98A2C452EFBE}"/>
              </a:ext>
            </a:extLst>
          </p:cNvPr>
          <p:cNvCxnSpPr>
            <a:cxnSpLocks/>
          </p:cNvCxnSpPr>
          <p:nvPr userDrawn="1"/>
        </p:nvCxnSpPr>
        <p:spPr>
          <a:xfrm flipV="1">
            <a:off x="6095938" y="1808820"/>
            <a:ext cx="0" cy="386808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0B1AB503-C36B-9145-A704-6DB119AC34E6}"/>
              </a:ext>
            </a:extLst>
          </p:cNvPr>
          <p:cNvSpPr>
            <a:spLocks noGrp="1"/>
          </p:cNvSpPr>
          <p:nvPr>
            <p:ph type="ftr" sz="quarter" idx="17"/>
          </p:nvPr>
        </p:nvSpPr>
        <p:spPr/>
        <p:txBody>
          <a:bodyPr/>
          <a:lstStyle>
            <a:lvl1pPr>
              <a:defRPr>
                <a:solidFill>
                  <a:schemeClr val="bg1"/>
                </a:solidFill>
              </a:defRPr>
            </a:lvl1pPr>
          </a:lstStyle>
          <a:p>
            <a:endParaRPr lang="en-US"/>
          </a:p>
        </p:txBody>
      </p:sp>
    </p:spTree>
    <p:extLst>
      <p:ext uri="{BB962C8B-B14F-4D97-AF65-F5344CB8AC3E}">
        <p14:creationId xmlns:p14="http://schemas.microsoft.com/office/powerpoint/2010/main" val="2531643797"/>
      </p:ext>
    </p:extLst>
  </p:cSld>
  <p:clrMapOvr>
    <a:masterClrMapping/>
  </p:clrMapOvr>
  <p:extLst>
    <p:ext uri="{DCECCB84-F9BA-43D5-87BE-67443E8EF086}">
      <p15:sldGuideLst xmlns:p15="http://schemas.microsoft.com/office/powerpoint/2012/main">
        <p15:guide id="1" pos="248">
          <p15:clr>
            <a:srgbClr val="F26B43"/>
          </p15:clr>
        </p15:guide>
        <p15:guide id="2" pos="7425">
          <p15:clr>
            <a:srgbClr val="F26B43"/>
          </p15:clr>
        </p15:guide>
        <p15:guide id="3" orient="horz" pos="232">
          <p15:clr>
            <a:srgbClr val="F26B43"/>
          </p15:clr>
        </p15:guide>
        <p15:guide id="5" orient="horz" pos="1136">
          <p15:clr>
            <a:srgbClr val="F26B43"/>
          </p15:clr>
        </p15:guide>
        <p15:guide id="6" orient="horz" pos="3584">
          <p15:clr>
            <a:srgbClr val="F26B43"/>
          </p15:clr>
        </p15:guide>
        <p15:guide id="7" orient="horz" pos="3906">
          <p15:clr>
            <a:srgbClr val="F26B43"/>
          </p15:clr>
        </p15:guide>
        <p15:guide id="8" orient="horz" pos="4156">
          <p15:clr>
            <a:srgbClr val="F26B43"/>
          </p15:clr>
        </p15:guide>
        <p15:guide id="9" pos="306">
          <p15:clr>
            <a:srgbClr val="A4A3A4"/>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blue, 3 column">
    <p:bg>
      <p:bgPr>
        <a:gradFill>
          <a:gsLst>
            <a:gs pos="0">
              <a:schemeClr val="bg2"/>
            </a:gs>
            <a:gs pos="100000">
              <a:schemeClr val="bg2">
                <a:lumMod val="50000"/>
              </a:schemeClr>
            </a:gs>
          </a:gsLst>
          <a:lin ang="2700000" scaled="0"/>
        </a:gradFill>
        <a:effectLst/>
      </p:bgPr>
    </p:bg>
    <p:spTree>
      <p:nvGrpSpPr>
        <p:cNvPr id="1" name=""/>
        <p:cNvGrpSpPr/>
        <p:nvPr/>
      </p:nvGrpSpPr>
      <p:grpSpPr>
        <a:xfrm>
          <a:off x="0" y="0"/>
          <a:ext cx="0" cy="0"/>
          <a:chOff x="0" y="0"/>
          <a:chExt cx="0" cy="0"/>
        </a:xfrm>
      </p:grpSpPr>
      <p:graphicFrame>
        <p:nvGraphicFramePr>
          <p:cNvPr id="4" name="Objet 3" hidden="1">
            <a:extLst>
              <a:ext uri="{FF2B5EF4-FFF2-40B4-BE49-F238E27FC236}">
                <a16:creationId xmlns:a16="http://schemas.microsoft.com/office/drawing/2014/main" id="{5CF9A8CD-44E6-43DE-97D8-919ABD05CE10}"/>
              </a:ext>
            </a:extLst>
          </p:cNvPr>
          <p:cNvGraphicFramePr>
            <a:graphicFrameLocks noChangeAspect="1"/>
          </p:cNvGraphicFramePr>
          <p:nvPr userDrawn="1">
            <p:custDataLst>
              <p:tags r:id="rId1"/>
            </p:custDataLst>
            <p:extLst>
              <p:ext uri="{D42A27DB-BD31-4B8C-83A1-F6EECF244321}">
                <p14:modId xmlns:p14="http://schemas.microsoft.com/office/powerpoint/2010/main" val="247117119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532" imgH="530" progId="TCLayout.ActiveDocument.1">
                  <p:embed/>
                </p:oleObj>
              </mc:Choice>
              <mc:Fallback>
                <p:oleObj name="Diapositive think-cell" r:id="rId4" imgW="532" imgH="530" progId="TCLayout.ActiveDocument.1">
                  <p:embed/>
                  <p:pic>
                    <p:nvPicPr>
                      <p:cNvPr id="4" name="Objet 3" hidden="1">
                        <a:extLst>
                          <a:ext uri="{FF2B5EF4-FFF2-40B4-BE49-F238E27FC236}">
                            <a16:creationId xmlns:a16="http://schemas.microsoft.com/office/drawing/2014/main" id="{5CF9A8CD-44E6-43DE-97D8-919ABD05CE1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7C1DD757-038C-457E-9D36-3DDC777DAD6B}"/>
              </a:ext>
            </a:extLst>
          </p:cNvPr>
          <p:cNvSpPr/>
          <p:nvPr userDrawn="1">
            <p:custDataLst>
              <p:tags r:id="rId2"/>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a:latin typeface="Arial Black" panose="020B0A04020102020204" pitchFamily="34" charset="0"/>
              <a:ea typeface="+mj-ea"/>
              <a:cs typeface="+mj-cs"/>
              <a:sym typeface="Arial Black" panose="020B0A04020102020204" pitchFamily="34" charset="0"/>
            </a:endParaRPr>
          </a:p>
        </p:txBody>
      </p:sp>
      <p:sp>
        <p:nvSpPr>
          <p:cNvPr id="11" name="Content Placeholder 2">
            <a:extLst>
              <a:ext uri="{FF2B5EF4-FFF2-40B4-BE49-F238E27FC236}">
                <a16:creationId xmlns:a16="http://schemas.microsoft.com/office/drawing/2014/main" id="{A86D5BC3-F5D3-415B-B920-B84A14BC8E32}"/>
              </a:ext>
            </a:extLst>
          </p:cNvPr>
          <p:cNvSpPr>
            <a:spLocks noGrp="1"/>
          </p:cNvSpPr>
          <p:nvPr>
            <p:ph idx="1" hasCustomPrompt="1"/>
          </p:nvPr>
        </p:nvSpPr>
        <p:spPr>
          <a:xfrm>
            <a:off x="404786" y="1808820"/>
            <a:ext cx="3633820" cy="3868080"/>
          </a:xfrm>
        </p:spPr>
        <p:txBody>
          <a:bodyPr>
            <a:noAutofit/>
          </a:bodyPr>
          <a:lstStyle>
            <a:lvl1pPr>
              <a:spcBef>
                <a:spcPts val="1800"/>
              </a:spcBef>
              <a:defRPr sz="1600">
                <a:solidFill>
                  <a:schemeClr val="bg1"/>
                </a:solidFill>
              </a:defRPr>
            </a:lvl1pPr>
            <a:lvl2pPr marL="447675" indent="-314325">
              <a:buSzPct val="100000"/>
              <a:buFont typeface="Arial" panose="020B0604020202020204" pitchFamily="34" charset="0"/>
              <a:buChar char="•"/>
              <a:defRPr sz="1600">
                <a:solidFill>
                  <a:schemeClr val="bg1"/>
                </a:solidFill>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a:t>Click to change the text styles on the slide master</a:t>
            </a:r>
          </a:p>
          <a:p>
            <a:pPr lvl="1"/>
            <a:r>
              <a:rPr lang="en-GB"/>
              <a:t>Second level</a:t>
            </a:r>
          </a:p>
          <a:p>
            <a:pPr lvl="2"/>
            <a:r>
              <a:rPr lang="en-GB"/>
              <a:t>Third level</a:t>
            </a:r>
          </a:p>
        </p:txBody>
      </p:sp>
      <p:sp>
        <p:nvSpPr>
          <p:cNvPr id="12" name="Content Placeholder 2">
            <a:extLst>
              <a:ext uri="{FF2B5EF4-FFF2-40B4-BE49-F238E27FC236}">
                <a16:creationId xmlns:a16="http://schemas.microsoft.com/office/drawing/2014/main" id="{0114C476-0380-4CDD-850C-316ADAE5BF6C}"/>
              </a:ext>
            </a:extLst>
          </p:cNvPr>
          <p:cNvSpPr>
            <a:spLocks noGrp="1"/>
          </p:cNvSpPr>
          <p:nvPr>
            <p:ph idx="15" hasCustomPrompt="1"/>
          </p:nvPr>
        </p:nvSpPr>
        <p:spPr>
          <a:xfrm>
            <a:off x="4279090" y="1808820"/>
            <a:ext cx="3633820" cy="3868080"/>
          </a:xfrm>
        </p:spPr>
        <p:txBody>
          <a:bodyPr>
            <a:noAutofit/>
          </a:bodyPr>
          <a:lstStyle>
            <a:lvl1pPr>
              <a:spcBef>
                <a:spcPts val="1800"/>
              </a:spcBef>
              <a:defRPr sz="1600">
                <a:solidFill>
                  <a:schemeClr val="bg1"/>
                </a:solidFill>
              </a:defRPr>
            </a:lvl1pPr>
            <a:lvl2pPr marL="447675" indent="-314325">
              <a:buSzPct val="100000"/>
              <a:buFont typeface="Arial" panose="020B0604020202020204" pitchFamily="34" charset="0"/>
              <a:buChar char="•"/>
              <a:defRPr sz="1600">
                <a:solidFill>
                  <a:schemeClr val="bg1"/>
                </a:solidFill>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a:t>Click to change the text styles on the slide master</a:t>
            </a:r>
          </a:p>
          <a:p>
            <a:pPr lvl="1"/>
            <a:r>
              <a:rPr lang="en-GB"/>
              <a:t>Second level</a:t>
            </a:r>
          </a:p>
          <a:p>
            <a:pPr lvl="2"/>
            <a:r>
              <a:rPr lang="en-GB"/>
              <a:t>Third level</a:t>
            </a:r>
          </a:p>
        </p:txBody>
      </p:sp>
      <p:sp>
        <p:nvSpPr>
          <p:cNvPr id="13" name="Content Placeholder 2">
            <a:extLst>
              <a:ext uri="{FF2B5EF4-FFF2-40B4-BE49-F238E27FC236}">
                <a16:creationId xmlns:a16="http://schemas.microsoft.com/office/drawing/2014/main" id="{6A1D61AC-BD7C-4366-9299-08E3EFE54064}"/>
              </a:ext>
            </a:extLst>
          </p:cNvPr>
          <p:cNvSpPr>
            <a:spLocks noGrp="1"/>
          </p:cNvSpPr>
          <p:nvPr>
            <p:ph idx="16" hasCustomPrompt="1"/>
          </p:nvPr>
        </p:nvSpPr>
        <p:spPr>
          <a:xfrm>
            <a:off x="8153368" y="1808820"/>
            <a:ext cx="3633820" cy="3868080"/>
          </a:xfrm>
        </p:spPr>
        <p:txBody>
          <a:bodyPr>
            <a:noAutofit/>
          </a:bodyPr>
          <a:lstStyle>
            <a:lvl1pPr>
              <a:spcBef>
                <a:spcPts val="1800"/>
              </a:spcBef>
              <a:defRPr sz="1600">
                <a:solidFill>
                  <a:schemeClr val="bg1"/>
                </a:solidFill>
              </a:defRPr>
            </a:lvl1pPr>
            <a:lvl2pPr marL="447675" indent="-314325">
              <a:buSzPct val="100000"/>
              <a:buFont typeface="Arial" panose="020B0604020202020204" pitchFamily="34" charset="0"/>
              <a:buChar char="•"/>
              <a:defRPr sz="1600">
                <a:solidFill>
                  <a:schemeClr val="bg1"/>
                </a:solidFill>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a:t>Click to change the text styles on the slide master</a:t>
            </a:r>
          </a:p>
          <a:p>
            <a:pPr lvl="1"/>
            <a:r>
              <a:rPr lang="en-GB"/>
              <a:t>Second level</a:t>
            </a:r>
          </a:p>
          <a:p>
            <a:pPr lvl="2"/>
            <a:r>
              <a:rPr lang="en-GB"/>
              <a:t>Third level</a:t>
            </a:r>
          </a:p>
        </p:txBody>
      </p:sp>
      <p:sp>
        <p:nvSpPr>
          <p:cNvPr id="22" name="Text Placeholder 5">
            <a:extLst>
              <a:ext uri="{FF2B5EF4-FFF2-40B4-BE49-F238E27FC236}">
                <a16:creationId xmlns:a16="http://schemas.microsoft.com/office/drawing/2014/main" id="{B8BDCCF6-F619-4F6E-8F2B-C4DA9F23171C}"/>
              </a:ext>
            </a:extLst>
          </p:cNvPr>
          <p:cNvSpPr>
            <a:spLocks noGrp="1"/>
          </p:cNvSpPr>
          <p:nvPr>
            <p:ph type="body" sz="quarter" idx="17" hasCustomPrompt="1"/>
          </p:nvPr>
        </p:nvSpPr>
        <p:spPr>
          <a:xfrm>
            <a:off x="404786" y="1368596"/>
            <a:ext cx="11382402" cy="353943"/>
          </a:xfrm>
          <a:noFill/>
        </p:spPr>
        <p:txBody>
          <a:bodyPr wrap="square" lIns="72000" rIns="72000" bIns="0">
            <a:spAutoFit/>
          </a:bodyPr>
          <a:lstStyle>
            <a:lvl1pPr marL="0" indent="0">
              <a:buNone/>
              <a:defRPr sz="2000">
                <a:solidFill>
                  <a:schemeClr val="bg1"/>
                </a:solidFill>
              </a:defRPr>
            </a:lvl1pPr>
          </a:lstStyle>
          <a:p>
            <a:pPr lvl="0"/>
            <a:r>
              <a:rPr lang="en-GB"/>
              <a:t>Subtitle of the slide</a:t>
            </a:r>
          </a:p>
        </p:txBody>
      </p:sp>
      <p:sp>
        <p:nvSpPr>
          <p:cNvPr id="3" name="Titre 2">
            <a:extLst>
              <a:ext uri="{FF2B5EF4-FFF2-40B4-BE49-F238E27FC236}">
                <a16:creationId xmlns:a16="http://schemas.microsoft.com/office/drawing/2014/main" id="{0D86C3E4-5B42-4A1F-B550-10045E81063A}"/>
              </a:ext>
            </a:extLst>
          </p:cNvPr>
          <p:cNvSpPr>
            <a:spLocks noGrp="1"/>
          </p:cNvSpPr>
          <p:nvPr>
            <p:ph type="title" hasCustomPrompt="1"/>
          </p:nvPr>
        </p:nvSpPr>
        <p:spPr/>
        <p:txBody>
          <a:bodyPr/>
          <a:lstStyle>
            <a:lvl1pPr>
              <a:defRPr>
                <a:solidFill>
                  <a:schemeClr val="bg1"/>
                </a:solidFill>
              </a:defRPr>
            </a:lvl1pPr>
          </a:lstStyle>
          <a:p>
            <a:r>
              <a:rPr lang="fr-FR" err="1"/>
              <a:t>Title</a:t>
            </a:r>
            <a:r>
              <a:rPr lang="fr-FR"/>
              <a:t> of the slide</a:t>
            </a:r>
          </a:p>
        </p:txBody>
      </p:sp>
      <p:sp>
        <p:nvSpPr>
          <p:cNvPr id="23" name="Espace réservé du numéro de diapositive 2">
            <a:extLst>
              <a:ext uri="{FF2B5EF4-FFF2-40B4-BE49-F238E27FC236}">
                <a16:creationId xmlns:a16="http://schemas.microsoft.com/office/drawing/2014/main" id="{5D573DBF-7B78-4EB4-859D-55DACC88EEC8}"/>
              </a:ext>
            </a:extLst>
          </p:cNvPr>
          <p:cNvSpPr>
            <a:spLocks noGrp="1"/>
          </p:cNvSpPr>
          <p:nvPr>
            <p:ph type="sldNum" sz="quarter" idx="14"/>
          </p:nvPr>
        </p:nvSpPr>
        <p:spPr>
          <a:xfrm>
            <a:off x="382932" y="6219234"/>
            <a:ext cx="360037" cy="365125"/>
          </a:xfrm>
        </p:spPr>
        <p:txBody>
          <a:bodyPr/>
          <a:lstStyle>
            <a:lvl1pPr>
              <a:defRPr>
                <a:solidFill>
                  <a:schemeClr val="bg1"/>
                </a:solidFill>
              </a:defRPr>
            </a:lvl1pPr>
          </a:lstStyle>
          <a:p>
            <a:fld id="{D61AABEC-672F-4B68-B914-690DA978312C}" type="slidenum">
              <a:rPr lang="en-GB" smtClean="0"/>
              <a:pPr/>
              <a:t>‹#›</a:t>
            </a:fld>
            <a:r>
              <a:rPr lang="en-GB"/>
              <a:t> ‒ </a:t>
            </a:r>
          </a:p>
        </p:txBody>
      </p:sp>
      <p:sp>
        <p:nvSpPr>
          <p:cNvPr id="24" name="Espace réservé du pied de page 4">
            <a:extLst>
              <a:ext uri="{FF2B5EF4-FFF2-40B4-BE49-F238E27FC236}">
                <a16:creationId xmlns:a16="http://schemas.microsoft.com/office/drawing/2014/main" id="{BA89C3CB-68C8-4D8E-9AFC-40C4E7D1120F}"/>
              </a:ext>
            </a:extLst>
          </p:cNvPr>
          <p:cNvSpPr txBox="1">
            <a:spLocks/>
          </p:cNvSpPr>
          <p:nvPr userDrawn="1"/>
        </p:nvSpPr>
        <p:spPr>
          <a:xfrm>
            <a:off x="815317" y="6219234"/>
            <a:ext cx="10447709"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solidFill>
                  <a:schemeClr val="bg1"/>
                </a:solidFill>
              </a:rPr>
              <a:t>© Ipsos</a:t>
            </a:r>
          </a:p>
        </p:txBody>
      </p:sp>
      <p:sp>
        <p:nvSpPr>
          <p:cNvPr id="5" name="Footer Placeholder 4">
            <a:extLst>
              <a:ext uri="{FF2B5EF4-FFF2-40B4-BE49-F238E27FC236}">
                <a16:creationId xmlns:a16="http://schemas.microsoft.com/office/drawing/2014/main" id="{3237B5B3-866B-0B42-BD8A-F14A3C1FA082}"/>
              </a:ext>
            </a:extLst>
          </p:cNvPr>
          <p:cNvSpPr>
            <a:spLocks noGrp="1"/>
          </p:cNvSpPr>
          <p:nvPr>
            <p:ph type="ftr" sz="quarter" idx="18"/>
          </p:nvPr>
        </p:nvSpPr>
        <p:spPr/>
        <p:txBody>
          <a:bodyPr/>
          <a:lstStyle>
            <a:lvl1pPr>
              <a:defRPr>
                <a:solidFill>
                  <a:schemeClr val="bg1"/>
                </a:solidFill>
              </a:defRPr>
            </a:lvl1pPr>
          </a:lstStyle>
          <a:p>
            <a:endParaRPr lang="en-US"/>
          </a:p>
        </p:txBody>
      </p:sp>
    </p:spTree>
    <p:extLst>
      <p:ext uri="{BB962C8B-B14F-4D97-AF65-F5344CB8AC3E}">
        <p14:creationId xmlns:p14="http://schemas.microsoft.com/office/powerpoint/2010/main" val="2407947476"/>
      </p:ext>
    </p:extLst>
  </p:cSld>
  <p:clrMapOvr>
    <a:masterClrMapping/>
  </p:clrMapOvr>
  <p:extLst>
    <p:ext uri="{DCECCB84-F9BA-43D5-87BE-67443E8EF086}">
      <p15:sldGuideLst xmlns:p15="http://schemas.microsoft.com/office/powerpoint/2012/main">
        <p15:guide id="1" pos="248">
          <p15:clr>
            <a:srgbClr val="F26B43"/>
          </p15:clr>
        </p15:guide>
        <p15:guide id="2" pos="7425">
          <p15:clr>
            <a:srgbClr val="F26B43"/>
          </p15:clr>
        </p15:guide>
        <p15:guide id="3" orient="horz" pos="232" userDrawn="1">
          <p15:clr>
            <a:srgbClr val="F26B43"/>
          </p15:clr>
        </p15:guide>
        <p15:guide id="5" orient="horz" pos="1136">
          <p15:clr>
            <a:srgbClr val="F26B43"/>
          </p15:clr>
        </p15:guide>
        <p15:guide id="6" orient="horz" pos="3584">
          <p15:clr>
            <a:srgbClr val="F26B43"/>
          </p15:clr>
        </p15:guide>
        <p15:guide id="7" orient="horz" pos="3906" userDrawn="1">
          <p15:clr>
            <a:srgbClr val="F26B43"/>
          </p15:clr>
        </p15:guide>
        <p15:guide id="8" orient="horz" pos="4156" userDrawn="1">
          <p15:clr>
            <a:srgbClr val="F26B43"/>
          </p15:clr>
        </p15:guide>
        <p15:guide id="9" pos="306" userDrawn="1">
          <p15:clr>
            <a:srgbClr val="A4A3A4"/>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blue, 3 column with divider">
    <p:bg>
      <p:bgPr>
        <a:gradFill>
          <a:gsLst>
            <a:gs pos="0">
              <a:schemeClr val="bg2"/>
            </a:gs>
            <a:gs pos="100000">
              <a:schemeClr val="bg2">
                <a:lumMod val="50000"/>
              </a:schemeClr>
            </a:gs>
          </a:gsLst>
          <a:lin ang="2700000" scaled="0"/>
        </a:gradFill>
        <a:effectLst/>
      </p:bgPr>
    </p:bg>
    <p:spTree>
      <p:nvGrpSpPr>
        <p:cNvPr id="1" name=""/>
        <p:cNvGrpSpPr/>
        <p:nvPr/>
      </p:nvGrpSpPr>
      <p:grpSpPr>
        <a:xfrm>
          <a:off x="0" y="0"/>
          <a:ext cx="0" cy="0"/>
          <a:chOff x="0" y="0"/>
          <a:chExt cx="0" cy="0"/>
        </a:xfrm>
      </p:grpSpPr>
      <p:graphicFrame>
        <p:nvGraphicFramePr>
          <p:cNvPr id="4" name="Objet 3" hidden="1">
            <a:extLst>
              <a:ext uri="{FF2B5EF4-FFF2-40B4-BE49-F238E27FC236}">
                <a16:creationId xmlns:a16="http://schemas.microsoft.com/office/drawing/2014/main" id="{5CF9A8CD-44E6-43DE-97D8-919ABD05CE10}"/>
              </a:ext>
            </a:extLst>
          </p:cNvPr>
          <p:cNvGraphicFramePr>
            <a:graphicFrameLocks noChangeAspect="1"/>
          </p:cNvGraphicFramePr>
          <p:nvPr userDrawn="1">
            <p:custDataLst>
              <p:tags r:id="rId1"/>
            </p:custDataLst>
            <p:extLst>
              <p:ext uri="{D42A27DB-BD31-4B8C-83A1-F6EECF244321}">
                <p14:modId xmlns:p14="http://schemas.microsoft.com/office/powerpoint/2010/main" val="177090885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532" imgH="530" progId="TCLayout.ActiveDocument.1">
                  <p:embed/>
                </p:oleObj>
              </mc:Choice>
              <mc:Fallback>
                <p:oleObj name="Diapositive think-cell" r:id="rId4" imgW="532" imgH="530" progId="TCLayout.ActiveDocument.1">
                  <p:embed/>
                  <p:pic>
                    <p:nvPicPr>
                      <p:cNvPr id="4" name="Objet 3" hidden="1">
                        <a:extLst>
                          <a:ext uri="{FF2B5EF4-FFF2-40B4-BE49-F238E27FC236}">
                            <a16:creationId xmlns:a16="http://schemas.microsoft.com/office/drawing/2014/main" id="{5CF9A8CD-44E6-43DE-97D8-919ABD05CE1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7C1DD757-038C-457E-9D36-3DDC777DAD6B}"/>
              </a:ext>
            </a:extLst>
          </p:cNvPr>
          <p:cNvSpPr/>
          <p:nvPr userDrawn="1">
            <p:custDataLst>
              <p:tags r:id="rId2"/>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a:latin typeface="Arial Black" panose="020B0A04020102020204" pitchFamily="34" charset="0"/>
              <a:ea typeface="+mj-ea"/>
              <a:cs typeface="+mj-cs"/>
              <a:sym typeface="Arial Black" panose="020B0A04020102020204" pitchFamily="34" charset="0"/>
            </a:endParaRPr>
          </a:p>
        </p:txBody>
      </p:sp>
      <p:sp>
        <p:nvSpPr>
          <p:cNvPr id="11" name="Content Placeholder 2">
            <a:extLst>
              <a:ext uri="{FF2B5EF4-FFF2-40B4-BE49-F238E27FC236}">
                <a16:creationId xmlns:a16="http://schemas.microsoft.com/office/drawing/2014/main" id="{A86D5BC3-F5D3-415B-B920-B84A14BC8E32}"/>
              </a:ext>
            </a:extLst>
          </p:cNvPr>
          <p:cNvSpPr>
            <a:spLocks noGrp="1"/>
          </p:cNvSpPr>
          <p:nvPr>
            <p:ph idx="1" hasCustomPrompt="1"/>
          </p:nvPr>
        </p:nvSpPr>
        <p:spPr>
          <a:xfrm>
            <a:off x="404786" y="1808820"/>
            <a:ext cx="3633820" cy="3868080"/>
          </a:xfrm>
        </p:spPr>
        <p:txBody>
          <a:bodyPr>
            <a:noAutofit/>
          </a:bodyPr>
          <a:lstStyle>
            <a:lvl1pPr>
              <a:spcBef>
                <a:spcPts val="1800"/>
              </a:spcBef>
              <a:defRPr sz="1600">
                <a:solidFill>
                  <a:schemeClr val="bg1"/>
                </a:solidFill>
              </a:defRPr>
            </a:lvl1pPr>
            <a:lvl2pPr marL="447675" indent="-314325">
              <a:buSzPct val="100000"/>
              <a:buFont typeface="Arial" panose="020B0604020202020204" pitchFamily="34" charset="0"/>
              <a:buChar char="•"/>
              <a:defRPr sz="1600">
                <a:solidFill>
                  <a:schemeClr val="bg1"/>
                </a:solidFill>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a:t>Click to change the text styles on the slide master</a:t>
            </a:r>
          </a:p>
          <a:p>
            <a:pPr lvl="1"/>
            <a:r>
              <a:rPr lang="en-GB"/>
              <a:t>Second level</a:t>
            </a:r>
          </a:p>
          <a:p>
            <a:pPr lvl="2"/>
            <a:r>
              <a:rPr lang="en-GB"/>
              <a:t>Third level</a:t>
            </a:r>
          </a:p>
        </p:txBody>
      </p:sp>
      <p:sp>
        <p:nvSpPr>
          <p:cNvPr id="12" name="Content Placeholder 2">
            <a:extLst>
              <a:ext uri="{FF2B5EF4-FFF2-40B4-BE49-F238E27FC236}">
                <a16:creationId xmlns:a16="http://schemas.microsoft.com/office/drawing/2014/main" id="{0114C476-0380-4CDD-850C-316ADAE5BF6C}"/>
              </a:ext>
            </a:extLst>
          </p:cNvPr>
          <p:cNvSpPr>
            <a:spLocks noGrp="1"/>
          </p:cNvSpPr>
          <p:nvPr>
            <p:ph idx="15" hasCustomPrompt="1"/>
          </p:nvPr>
        </p:nvSpPr>
        <p:spPr>
          <a:xfrm>
            <a:off x="4279090" y="1808820"/>
            <a:ext cx="3633820" cy="3868080"/>
          </a:xfrm>
        </p:spPr>
        <p:txBody>
          <a:bodyPr>
            <a:noAutofit/>
          </a:bodyPr>
          <a:lstStyle>
            <a:lvl1pPr>
              <a:spcBef>
                <a:spcPts val="1800"/>
              </a:spcBef>
              <a:defRPr sz="1600">
                <a:solidFill>
                  <a:schemeClr val="bg1"/>
                </a:solidFill>
              </a:defRPr>
            </a:lvl1pPr>
            <a:lvl2pPr marL="447675" indent="-314325">
              <a:buSzPct val="100000"/>
              <a:buFont typeface="Arial" panose="020B0604020202020204" pitchFamily="34" charset="0"/>
              <a:buChar char="•"/>
              <a:defRPr sz="1600">
                <a:solidFill>
                  <a:schemeClr val="bg1"/>
                </a:solidFill>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a:t>Click to change the text styles on the slide master</a:t>
            </a:r>
          </a:p>
          <a:p>
            <a:pPr lvl="1"/>
            <a:r>
              <a:rPr lang="en-GB"/>
              <a:t>Second level</a:t>
            </a:r>
          </a:p>
          <a:p>
            <a:pPr lvl="2"/>
            <a:r>
              <a:rPr lang="en-GB"/>
              <a:t>Third level</a:t>
            </a:r>
          </a:p>
        </p:txBody>
      </p:sp>
      <p:sp>
        <p:nvSpPr>
          <p:cNvPr id="13" name="Content Placeholder 2">
            <a:extLst>
              <a:ext uri="{FF2B5EF4-FFF2-40B4-BE49-F238E27FC236}">
                <a16:creationId xmlns:a16="http://schemas.microsoft.com/office/drawing/2014/main" id="{6A1D61AC-BD7C-4366-9299-08E3EFE54064}"/>
              </a:ext>
            </a:extLst>
          </p:cNvPr>
          <p:cNvSpPr>
            <a:spLocks noGrp="1"/>
          </p:cNvSpPr>
          <p:nvPr>
            <p:ph idx="16" hasCustomPrompt="1"/>
          </p:nvPr>
        </p:nvSpPr>
        <p:spPr>
          <a:xfrm>
            <a:off x="8153368" y="1808820"/>
            <a:ext cx="3633820" cy="3868080"/>
          </a:xfrm>
        </p:spPr>
        <p:txBody>
          <a:bodyPr>
            <a:noAutofit/>
          </a:bodyPr>
          <a:lstStyle>
            <a:lvl1pPr>
              <a:spcBef>
                <a:spcPts val="1800"/>
              </a:spcBef>
              <a:defRPr sz="1600">
                <a:solidFill>
                  <a:schemeClr val="bg1"/>
                </a:solidFill>
              </a:defRPr>
            </a:lvl1pPr>
            <a:lvl2pPr marL="447675" indent="-314325">
              <a:buSzPct val="100000"/>
              <a:buFont typeface="Arial" panose="020B0604020202020204" pitchFamily="34" charset="0"/>
              <a:buChar char="•"/>
              <a:defRPr sz="1600">
                <a:solidFill>
                  <a:schemeClr val="bg1"/>
                </a:solidFill>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a:t>Click to change the text styles on the slide master</a:t>
            </a:r>
          </a:p>
          <a:p>
            <a:pPr lvl="1"/>
            <a:r>
              <a:rPr lang="en-GB"/>
              <a:t>Second level</a:t>
            </a:r>
          </a:p>
          <a:p>
            <a:pPr lvl="2"/>
            <a:r>
              <a:rPr lang="en-GB"/>
              <a:t>Third level</a:t>
            </a:r>
          </a:p>
        </p:txBody>
      </p:sp>
      <p:sp>
        <p:nvSpPr>
          <p:cNvPr id="22" name="Text Placeholder 5">
            <a:extLst>
              <a:ext uri="{FF2B5EF4-FFF2-40B4-BE49-F238E27FC236}">
                <a16:creationId xmlns:a16="http://schemas.microsoft.com/office/drawing/2014/main" id="{B8BDCCF6-F619-4F6E-8F2B-C4DA9F23171C}"/>
              </a:ext>
            </a:extLst>
          </p:cNvPr>
          <p:cNvSpPr>
            <a:spLocks noGrp="1"/>
          </p:cNvSpPr>
          <p:nvPr>
            <p:ph type="body" sz="quarter" idx="17" hasCustomPrompt="1"/>
          </p:nvPr>
        </p:nvSpPr>
        <p:spPr>
          <a:xfrm>
            <a:off x="404785" y="1368596"/>
            <a:ext cx="11382399" cy="353943"/>
          </a:xfrm>
          <a:noFill/>
        </p:spPr>
        <p:txBody>
          <a:bodyPr wrap="square" lIns="72000" rIns="72000" bIns="0">
            <a:spAutoFit/>
          </a:bodyPr>
          <a:lstStyle>
            <a:lvl1pPr marL="0" indent="0">
              <a:buNone/>
              <a:defRPr sz="2000">
                <a:solidFill>
                  <a:schemeClr val="bg1"/>
                </a:solidFill>
              </a:defRPr>
            </a:lvl1pPr>
          </a:lstStyle>
          <a:p>
            <a:pPr lvl="0"/>
            <a:r>
              <a:rPr lang="en-GB"/>
              <a:t>Subtitle of the slide</a:t>
            </a:r>
          </a:p>
        </p:txBody>
      </p:sp>
      <p:sp>
        <p:nvSpPr>
          <p:cNvPr id="3" name="Titre 2">
            <a:extLst>
              <a:ext uri="{FF2B5EF4-FFF2-40B4-BE49-F238E27FC236}">
                <a16:creationId xmlns:a16="http://schemas.microsoft.com/office/drawing/2014/main" id="{0D86C3E4-5B42-4A1F-B550-10045E81063A}"/>
              </a:ext>
            </a:extLst>
          </p:cNvPr>
          <p:cNvSpPr>
            <a:spLocks noGrp="1"/>
          </p:cNvSpPr>
          <p:nvPr>
            <p:ph type="title" hasCustomPrompt="1"/>
          </p:nvPr>
        </p:nvSpPr>
        <p:spPr/>
        <p:txBody>
          <a:bodyPr/>
          <a:lstStyle>
            <a:lvl1pPr>
              <a:defRPr>
                <a:solidFill>
                  <a:schemeClr val="bg1"/>
                </a:solidFill>
              </a:defRPr>
            </a:lvl1pPr>
          </a:lstStyle>
          <a:p>
            <a:r>
              <a:rPr lang="fr-FR" err="1"/>
              <a:t>Title</a:t>
            </a:r>
            <a:r>
              <a:rPr lang="fr-FR"/>
              <a:t> of the slide</a:t>
            </a:r>
          </a:p>
        </p:txBody>
      </p:sp>
      <p:sp>
        <p:nvSpPr>
          <p:cNvPr id="23" name="Espace réservé du numéro de diapositive 2">
            <a:extLst>
              <a:ext uri="{FF2B5EF4-FFF2-40B4-BE49-F238E27FC236}">
                <a16:creationId xmlns:a16="http://schemas.microsoft.com/office/drawing/2014/main" id="{5D573DBF-7B78-4EB4-859D-55DACC88EEC8}"/>
              </a:ext>
            </a:extLst>
          </p:cNvPr>
          <p:cNvSpPr>
            <a:spLocks noGrp="1"/>
          </p:cNvSpPr>
          <p:nvPr>
            <p:ph type="sldNum" sz="quarter" idx="14"/>
          </p:nvPr>
        </p:nvSpPr>
        <p:spPr>
          <a:xfrm>
            <a:off x="382932" y="6219234"/>
            <a:ext cx="360037" cy="365125"/>
          </a:xfrm>
        </p:spPr>
        <p:txBody>
          <a:bodyPr/>
          <a:lstStyle>
            <a:lvl1pPr>
              <a:defRPr>
                <a:solidFill>
                  <a:schemeClr val="bg1"/>
                </a:solidFill>
              </a:defRPr>
            </a:lvl1pPr>
          </a:lstStyle>
          <a:p>
            <a:fld id="{D61AABEC-672F-4B68-B914-690DA978312C}" type="slidenum">
              <a:rPr lang="en-GB" smtClean="0"/>
              <a:pPr/>
              <a:t>‹#›</a:t>
            </a:fld>
            <a:r>
              <a:rPr lang="en-GB"/>
              <a:t> ‒ </a:t>
            </a:r>
          </a:p>
        </p:txBody>
      </p:sp>
      <p:sp>
        <p:nvSpPr>
          <p:cNvPr id="24" name="Espace réservé du pied de page 4">
            <a:extLst>
              <a:ext uri="{FF2B5EF4-FFF2-40B4-BE49-F238E27FC236}">
                <a16:creationId xmlns:a16="http://schemas.microsoft.com/office/drawing/2014/main" id="{BA89C3CB-68C8-4D8E-9AFC-40C4E7D1120F}"/>
              </a:ext>
            </a:extLst>
          </p:cNvPr>
          <p:cNvSpPr txBox="1">
            <a:spLocks/>
          </p:cNvSpPr>
          <p:nvPr userDrawn="1"/>
        </p:nvSpPr>
        <p:spPr>
          <a:xfrm>
            <a:off x="815317" y="6219234"/>
            <a:ext cx="10447709"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solidFill>
                  <a:schemeClr val="bg1"/>
                </a:solidFill>
              </a:rPr>
              <a:t>© Ipsos</a:t>
            </a:r>
          </a:p>
        </p:txBody>
      </p:sp>
      <p:cxnSp>
        <p:nvCxnSpPr>
          <p:cNvPr id="15" name="Straight Connector 35">
            <a:extLst>
              <a:ext uri="{FF2B5EF4-FFF2-40B4-BE49-F238E27FC236}">
                <a16:creationId xmlns:a16="http://schemas.microsoft.com/office/drawing/2014/main" id="{6D1337EB-DEA5-4E68-BE59-E3A0603AE2DF}"/>
              </a:ext>
            </a:extLst>
          </p:cNvPr>
          <p:cNvCxnSpPr>
            <a:cxnSpLocks/>
          </p:cNvCxnSpPr>
          <p:nvPr userDrawn="1"/>
        </p:nvCxnSpPr>
        <p:spPr>
          <a:xfrm flipV="1">
            <a:off x="4158848" y="1808820"/>
            <a:ext cx="0" cy="386808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35">
            <a:extLst>
              <a:ext uri="{FF2B5EF4-FFF2-40B4-BE49-F238E27FC236}">
                <a16:creationId xmlns:a16="http://schemas.microsoft.com/office/drawing/2014/main" id="{F9606CDD-74E8-4C9E-BCA3-937206DAC0A3}"/>
              </a:ext>
            </a:extLst>
          </p:cNvPr>
          <p:cNvCxnSpPr>
            <a:cxnSpLocks/>
          </p:cNvCxnSpPr>
          <p:nvPr userDrawn="1"/>
        </p:nvCxnSpPr>
        <p:spPr>
          <a:xfrm flipV="1">
            <a:off x="8033139" y="1808820"/>
            <a:ext cx="0" cy="386808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CE882269-09CA-3C40-9DC7-440925BBA84A}"/>
              </a:ext>
            </a:extLst>
          </p:cNvPr>
          <p:cNvSpPr>
            <a:spLocks noGrp="1"/>
          </p:cNvSpPr>
          <p:nvPr>
            <p:ph type="ftr" sz="quarter" idx="18"/>
          </p:nvPr>
        </p:nvSpPr>
        <p:spPr/>
        <p:txBody>
          <a:bodyPr/>
          <a:lstStyle>
            <a:lvl1pPr>
              <a:defRPr>
                <a:solidFill>
                  <a:schemeClr val="bg1"/>
                </a:solidFill>
              </a:defRPr>
            </a:lvl1pPr>
          </a:lstStyle>
          <a:p>
            <a:endParaRPr lang="en-US"/>
          </a:p>
        </p:txBody>
      </p:sp>
    </p:spTree>
    <p:extLst>
      <p:ext uri="{BB962C8B-B14F-4D97-AF65-F5344CB8AC3E}">
        <p14:creationId xmlns:p14="http://schemas.microsoft.com/office/powerpoint/2010/main" val="646564601"/>
      </p:ext>
    </p:extLst>
  </p:cSld>
  <p:clrMapOvr>
    <a:masterClrMapping/>
  </p:clrMapOvr>
  <p:extLst>
    <p:ext uri="{DCECCB84-F9BA-43D5-87BE-67443E8EF086}">
      <p15:sldGuideLst xmlns:p15="http://schemas.microsoft.com/office/powerpoint/2012/main">
        <p15:guide id="1" pos="248">
          <p15:clr>
            <a:srgbClr val="F26B43"/>
          </p15:clr>
        </p15:guide>
        <p15:guide id="2" pos="7425">
          <p15:clr>
            <a:srgbClr val="F26B43"/>
          </p15:clr>
        </p15:guide>
        <p15:guide id="3" orient="horz" pos="232">
          <p15:clr>
            <a:srgbClr val="F26B43"/>
          </p15:clr>
        </p15:guide>
        <p15:guide id="5" orient="horz" pos="1136">
          <p15:clr>
            <a:srgbClr val="F26B43"/>
          </p15:clr>
        </p15:guide>
        <p15:guide id="6" orient="horz" pos="3584">
          <p15:clr>
            <a:srgbClr val="F26B43"/>
          </p15:clr>
        </p15:guide>
        <p15:guide id="7" orient="horz" pos="3906">
          <p15:clr>
            <a:srgbClr val="F26B43"/>
          </p15:clr>
        </p15:guide>
        <p15:guide id="8" orient="horz" pos="4156">
          <p15:clr>
            <a:srgbClr val="F26B43"/>
          </p15:clr>
        </p15:guide>
        <p15:guide id="9" pos="306">
          <p15:clr>
            <a:srgbClr val="A4A3A4"/>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cover 5">
    <p:bg>
      <p:bgPr>
        <a:gradFill>
          <a:gsLst>
            <a:gs pos="49000">
              <a:schemeClr val="bg1">
                <a:lumMod val="95000"/>
              </a:schemeClr>
            </a:gs>
            <a:gs pos="100000">
              <a:schemeClr val="bg1"/>
            </a:gs>
            <a:gs pos="0">
              <a:schemeClr val="bg1"/>
            </a:gs>
          </a:gsLst>
          <a:lin ang="2700000" scaled="0"/>
        </a:gradFill>
        <a:effectLst/>
      </p:bgPr>
    </p:bg>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FC287FE2-30E7-A848-9EF4-B1BF2C3F69BC}"/>
              </a:ext>
            </a:extLst>
          </p:cNvPr>
          <p:cNvSpPr/>
          <p:nvPr userDrawn="1"/>
        </p:nvSpPr>
        <p:spPr>
          <a:xfrm>
            <a:off x="1931" y="2102"/>
            <a:ext cx="10097918" cy="3268514"/>
          </a:xfrm>
          <a:prstGeom prst="rect">
            <a:avLst/>
          </a:prstGeom>
          <a:gradFill flip="none" rotWithShape="1">
            <a:gsLst>
              <a:gs pos="0">
                <a:schemeClr val="tx1">
                  <a:alpha val="60000"/>
                </a:schemeClr>
              </a:gs>
              <a:gs pos="50000">
                <a:srgbClr val="000000">
                  <a:alpha val="0"/>
                </a:srgbClr>
              </a:gs>
              <a:gs pos="100000">
                <a:schemeClr val="tx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Forme libre : forme 22">
            <a:extLst>
              <a:ext uri="{FF2B5EF4-FFF2-40B4-BE49-F238E27FC236}">
                <a16:creationId xmlns:a16="http://schemas.microsoft.com/office/drawing/2014/main" id="{66AEBE2B-012F-42BB-A823-995DB0D71DD2}"/>
              </a:ext>
            </a:extLst>
          </p:cNvPr>
          <p:cNvSpPr/>
          <p:nvPr userDrawn="1"/>
        </p:nvSpPr>
        <p:spPr>
          <a:xfrm rot="18932423">
            <a:off x="-954765" y="1427043"/>
            <a:ext cx="5372804" cy="530454"/>
          </a:xfrm>
          <a:custGeom>
            <a:avLst/>
            <a:gdLst>
              <a:gd name="connsiteX0" fmla="*/ 4832249 w 5372804"/>
              <a:gd name="connsiteY0" fmla="*/ 0 h 530454"/>
              <a:gd name="connsiteX1" fmla="*/ 5372804 w 5372804"/>
              <a:gd name="connsiteY1" fmla="*/ 530454 h 530454"/>
              <a:gd name="connsiteX2" fmla="*/ 0 w 5372804"/>
              <a:gd name="connsiteY2" fmla="*/ 530454 h 530454"/>
              <a:gd name="connsiteX3" fmla="*/ 520541 w 5372804"/>
              <a:gd name="connsiteY3" fmla="*/ 0 h 530454"/>
            </a:gdLst>
            <a:ahLst/>
            <a:cxnLst>
              <a:cxn ang="0">
                <a:pos x="connsiteX0" y="connsiteY0"/>
              </a:cxn>
              <a:cxn ang="0">
                <a:pos x="connsiteX1" y="connsiteY1"/>
              </a:cxn>
              <a:cxn ang="0">
                <a:pos x="connsiteX2" y="connsiteY2"/>
              </a:cxn>
              <a:cxn ang="0">
                <a:pos x="connsiteX3" y="connsiteY3"/>
              </a:cxn>
            </a:cxnLst>
            <a:rect l="l" t="t" r="r" b="b"/>
            <a:pathLst>
              <a:path w="5372804" h="530454">
                <a:moveTo>
                  <a:pt x="4832249" y="0"/>
                </a:moveTo>
                <a:lnTo>
                  <a:pt x="5372804" y="530454"/>
                </a:lnTo>
                <a:lnTo>
                  <a:pt x="0" y="530454"/>
                </a:lnTo>
                <a:lnTo>
                  <a:pt x="520541"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1" name="Forme libre : forme 20">
            <a:extLst>
              <a:ext uri="{FF2B5EF4-FFF2-40B4-BE49-F238E27FC236}">
                <a16:creationId xmlns:a16="http://schemas.microsoft.com/office/drawing/2014/main" id="{534AE452-7F08-4FA5-B95D-44688A32E41E}"/>
              </a:ext>
            </a:extLst>
          </p:cNvPr>
          <p:cNvSpPr/>
          <p:nvPr userDrawn="1"/>
        </p:nvSpPr>
        <p:spPr>
          <a:xfrm rot="18932423">
            <a:off x="-735098" y="889565"/>
            <a:ext cx="3838044" cy="530454"/>
          </a:xfrm>
          <a:custGeom>
            <a:avLst/>
            <a:gdLst>
              <a:gd name="connsiteX0" fmla="*/ 3297489 w 3838044"/>
              <a:gd name="connsiteY0" fmla="*/ 0 h 530454"/>
              <a:gd name="connsiteX1" fmla="*/ 3838044 w 3838044"/>
              <a:gd name="connsiteY1" fmla="*/ 530454 h 530454"/>
              <a:gd name="connsiteX2" fmla="*/ 0 w 3838044"/>
              <a:gd name="connsiteY2" fmla="*/ 530454 h 530454"/>
              <a:gd name="connsiteX3" fmla="*/ 520541 w 3838044"/>
              <a:gd name="connsiteY3" fmla="*/ 0 h 530454"/>
            </a:gdLst>
            <a:ahLst/>
            <a:cxnLst>
              <a:cxn ang="0">
                <a:pos x="connsiteX0" y="connsiteY0"/>
              </a:cxn>
              <a:cxn ang="0">
                <a:pos x="connsiteX1" y="connsiteY1"/>
              </a:cxn>
              <a:cxn ang="0">
                <a:pos x="connsiteX2" y="connsiteY2"/>
              </a:cxn>
              <a:cxn ang="0">
                <a:pos x="connsiteX3" y="connsiteY3"/>
              </a:cxn>
            </a:cxnLst>
            <a:rect l="l" t="t" r="r" b="b"/>
            <a:pathLst>
              <a:path w="3838044" h="530454">
                <a:moveTo>
                  <a:pt x="3297489" y="0"/>
                </a:moveTo>
                <a:lnTo>
                  <a:pt x="3838044" y="530454"/>
                </a:lnTo>
                <a:lnTo>
                  <a:pt x="0" y="530454"/>
                </a:lnTo>
                <a:lnTo>
                  <a:pt x="520541"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39" name="Picture Placeholder 3">
            <a:extLst>
              <a:ext uri="{FF2B5EF4-FFF2-40B4-BE49-F238E27FC236}">
                <a16:creationId xmlns:a16="http://schemas.microsoft.com/office/drawing/2014/main" id="{4CC54C32-8C43-E443-A5AC-39FBAE6A490D}"/>
              </a:ext>
            </a:extLst>
          </p:cNvPr>
          <p:cNvSpPr>
            <a:spLocks noGrp="1"/>
          </p:cNvSpPr>
          <p:nvPr>
            <p:ph type="pic" sz="quarter" idx="13"/>
          </p:nvPr>
        </p:nvSpPr>
        <p:spPr>
          <a:xfrm>
            <a:off x="0" y="0"/>
            <a:ext cx="12191999" cy="3270250"/>
          </a:xfrm>
          <a:pattFill prst="wdUpDiag">
            <a:fgClr>
              <a:schemeClr val="bg1">
                <a:lumMod val="75000"/>
              </a:schemeClr>
            </a:fgClr>
            <a:bgClr>
              <a:schemeClr val="bg1">
                <a:lumMod val="85000"/>
              </a:schemeClr>
            </a:bgClr>
          </a:pattFill>
        </p:spPr>
        <p:txBody>
          <a:bodyPr/>
          <a:lstStyle/>
          <a:p>
            <a:endParaRPr lang="en-US"/>
          </a:p>
        </p:txBody>
      </p:sp>
      <p:graphicFrame>
        <p:nvGraphicFramePr>
          <p:cNvPr id="5" name="Objet 4" hidden="1">
            <a:extLst>
              <a:ext uri="{FF2B5EF4-FFF2-40B4-BE49-F238E27FC236}">
                <a16:creationId xmlns:a16="http://schemas.microsoft.com/office/drawing/2014/main" id="{075C7A91-CC93-4B69-84A3-D6E6299E1C1C}"/>
              </a:ext>
            </a:extLst>
          </p:cNvPr>
          <p:cNvGraphicFramePr>
            <a:graphicFrameLocks noChangeAspect="1"/>
          </p:cNvGraphicFramePr>
          <p:nvPr userDrawn="1">
            <p:custDataLst>
              <p:tags r:id="rId1"/>
            </p:custDataLst>
            <p:extLst>
              <p:ext uri="{D42A27DB-BD31-4B8C-83A1-F6EECF244321}">
                <p14:modId xmlns:p14="http://schemas.microsoft.com/office/powerpoint/2010/main" val="236834492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532" imgH="530" progId="TCLayout.ActiveDocument.1">
                  <p:embed/>
                </p:oleObj>
              </mc:Choice>
              <mc:Fallback>
                <p:oleObj name="Diapositive think-cell" r:id="rId4" imgW="532" imgH="530" progId="TCLayout.ActiveDocument.1">
                  <p:embed/>
                  <p:pic>
                    <p:nvPicPr>
                      <p:cNvPr id="5" name="Objet 4" hidden="1">
                        <a:extLst>
                          <a:ext uri="{FF2B5EF4-FFF2-40B4-BE49-F238E27FC236}">
                            <a16:creationId xmlns:a16="http://schemas.microsoft.com/office/drawing/2014/main" id="{075C7A91-CC93-4B69-84A3-D6E6299E1C1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4455627D-8E54-4A37-802B-8C427B3EB1B5}"/>
              </a:ext>
            </a:extLst>
          </p:cNvPr>
          <p:cNvSpPr/>
          <p:nvPr userDrawn="1">
            <p:custDataLst>
              <p:tags r:id="rId2"/>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6000" b="1" i="0" baseline="0">
              <a:latin typeface="Arial Black" panose="020B0A04020102020204" pitchFamily="34" charset="0"/>
              <a:ea typeface="+mj-ea"/>
              <a:cs typeface="+mj-cs"/>
              <a:sym typeface="Arial Black" panose="020B0A04020102020204" pitchFamily="34" charset="0"/>
            </a:endParaRPr>
          </a:p>
        </p:txBody>
      </p:sp>
      <p:sp>
        <p:nvSpPr>
          <p:cNvPr id="13" name="Sous-titre 2">
            <a:extLst>
              <a:ext uri="{FF2B5EF4-FFF2-40B4-BE49-F238E27FC236}">
                <a16:creationId xmlns:a16="http://schemas.microsoft.com/office/drawing/2014/main" id="{E9CCE011-2916-434D-A5D2-7A96A56EDFB2}"/>
              </a:ext>
            </a:extLst>
          </p:cNvPr>
          <p:cNvSpPr>
            <a:spLocks noGrp="1"/>
          </p:cNvSpPr>
          <p:nvPr>
            <p:ph type="subTitle" idx="1" hasCustomPrompt="1"/>
          </p:nvPr>
        </p:nvSpPr>
        <p:spPr>
          <a:xfrm>
            <a:off x="459131" y="2194560"/>
            <a:ext cx="7551997" cy="830997"/>
          </a:xfrm>
        </p:spPr>
        <p:txBody>
          <a:bodyPr wrap="square" lIns="108000" rIns="180000">
            <a:spAutoFit/>
          </a:bodyPr>
          <a:lstStyle>
            <a:lvl1pPr marL="0" indent="0" algn="l">
              <a:lnSpc>
                <a:spcPct val="100000"/>
              </a:lnSpc>
              <a:buNone/>
              <a:defRPr sz="24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Subtitle of the </a:t>
            </a:r>
            <a:br>
              <a:rPr lang="en-GB"/>
            </a:br>
            <a:r>
              <a:rPr lang="en-GB"/>
              <a:t>presentation</a:t>
            </a:r>
          </a:p>
        </p:txBody>
      </p:sp>
      <p:sp>
        <p:nvSpPr>
          <p:cNvPr id="19" name="Espace réservé de la date 3">
            <a:extLst>
              <a:ext uri="{FF2B5EF4-FFF2-40B4-BE49-F238E27FC236}">
                <a16:creationId xmlns:a16="http://schemas.microsoft.com/office/drawing/2014/main" id="{11CD5301-9586-45EF-BD7D-6FD0A6A5B078}"/>
              </a:ext>
            </a:extLst>
          </p:cNvPr>
          <p:cNvSpPr>
            <a:spLocks noGrp="1"/>
          </p:cNvSpPr>
          <p:nvPr>
            <p:ph type="dt" sz="half" idx="10"/>
          </p:nvPr>
        </p:nvSpPr>
        <p:spPr>
          <a:xfrm>
            <a:off x="459131" y="4434840"/>
            <a:ext cx="2487168" cy="215444"/>
          </a:xfrm>
          <a:prstGeom prst="rect">
            <a:avLst/>
          </a:prstGeom>
        </p:spPr>
        <p:txBody>
          <a:bodyPr wrap="none" lIns="108000" tIns="0" rIns="180000" bIns="0">
            <a:spAutoFit/>
          </a:bodyPr>
          <a:lstStyle>
            <a:lvl1pPr>
              <a:defRPr sz="1400">
                <a:solidFill>
                  <a:schemeClr val="tx1">
                    <a:lumMod val="65000"/>
                    <a:lumOff val="35000"/>
                  </a:schemeClr>
                </a:solidFill>
              </a:defRPr>
            </a:lvl1pPr>
          </a:lstStyle>
          <a:p>
            <a:endParaRPr lang="en-GB"/>
          </a:p>
        </p:txBody>
      </p:sp>
      <p:sp>
        <p:nvSpPr>
          <p:cNvPr id="24" name="Titre 1">
            <a:extLst>
              <a:ext uri="{FF2B5EF4-FFF2-40B4-BE49-F238E27FC236}">
                <a16:creationId xmlns:a16="http://schemas.microsoft.com/office/drawing/2014/main" id="{282677E1-E7D7-461C-9F6D-B1708372F571}"/>
              </a:ext>
            </a:extLst>
          </p:cNvPr>
          <p:cNvSpPr>
            <a:spLocks noGrp="1"/>
          </p:cNvSpPr>
          <p:nvPr>
            <p:ph type="ctrTitle" hasCustomPrompt="1"/>
          </p:nvPr>
        </p:nvSpPr>
        <p:spPr>
          <a:xfrm>
            <a:off x="459207" y="530352"/>
            <a:ext cx="7551997" cy="1642609"/>
          </a:xfrm>
        </p:spPr>
        <p:txBody>
          <a:bodyPr lIns="72000" anchor="t">
            <a:noAutofit/>
          </a:bodyPr>
          <a:lstStyle>
            <a:lvl1pPr algn="l">
              <a:lnSpc>
                <a:spcPct val="80000"/>
              </a:lnSpc>
              <a:defRPr sz="6000" b="1" cap="all" spc="-200" baseline="0">
                <a:solidFill>
                  <a:schemeClr val="bg1"/>
                </a:solidFill>
                <a:latin typeface="Arial Black" panose="020B0A04020102020204" pitchFamily="34" charset="0"/>
              </a:defRPr>
            </a:lvl1pPr>
          </a:lstStyle>
          <a:p>
            <a:r>
              <a:rPr lang="en-GB"/>
              <a:t>TITLE OF </a:t>
            </a:r>
            <a:br>
              <a:rPr lang="en-GB"/>
            </a:br>
            <a:r>
              <a:rPr lang="en-GB"/>
              <a:t>THE SLIDE</a:t>
            </a:r>
          </a:p>
        </p:txBody>
      </p:sp>
      <p:sp>
        <p:nvSpPr>
          <p:cNvPr id="26" name="Espace réservé du texte 8">
            <a:extLst>
              <a:ext uri="{FF2B5EF4-FFF2-40B4-BE49-F238E27FC236}">
                <a16:creationId xmlns:a16="http://schemas.microsoft.com/office/drawing/2014/main" id="{0BD763C4-0BC2-41C5-BDBA-5850D945CFF6}"/>
              </a:ext>
            </a:extLst>
          </p:cNvPr>
          <p:cNvSpPr>
            <a:spLocks noGrp="1"/>
          </p:cNvSpPr>
          <p:nvPr>
            <p:ph type="body" sz="quarter" idx="12" hasCustomPrompt="1"/>
          </p:nvPr>
        </p:nvSpPr>
        <p:spPr>
          <a:xfrm>
            <a:off x="459131" y="4023360"/>
            <a:ext cx="2486309" cy="400110"/>
          </a:xfrm>
        </p:spPr>
        <p:txBody>
          <a:bodyPr wrap="none" lIns="108000">
            <a:spAutoFit/>
          </a:bodyPr>
          <a:lstStyle>
            <a:lvl1pPr marL="0" indent="0">
              <a:buNone/>
              <a:defRPr sz="2000">
                <a:solidFill>
                  <a:schemeClr val="tx1">
                    <a:lumMod val="65000"/>
                    <a:lumOff val="35000"/>
                  </a:schemeClr>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Name of the speaker</a:t>
            </a:r>
          </a:p>
        </p:txBody>
      </p:sp>
      <p:grpSp>
        <p:nvGrpSpPr>
          <p:cNvPr id="57" name="Group 56">
            <a:extLst>
              <a:ext uri="{FF2B5EF4-FFF2-40B4-BE49-F238E27FC236}">
                <a16:creationId xmlns:a16="http://schemas.microsoft.com/office/drawing/2014/main" id="{6B3DD53D-3B78-7D44-A7EF-109863A02E85}"/>
              </a:ext>
            </a:extLst>
          </p:cNvPr>
          <p:cNvGrpSpPr>
            <a:grpSpLocks noChangeAspect="1"/>
          </p:cNvGrpSpPr>
          <p:nvPr userDrawn="1"/>
        </p:nvGrpSpPr>
        <p:grpSpPr>
          <a:xfrm>
            <a:off x="10623167" y="5407578"/>
            <a:ext cx="909437" cy="829710"/>
            <a:chOff x="11309880" y="6178130"/>
            <a:chExt cx="490427" cy="447433"/>
          </a:xfrm>
        </p:grpSpPr>
        <p:sp>
          <p:nvSpPr>
            <p:cNvPr id="58" name="Freeform: Shape 6">
              <a:extLst>
                <a:ext uri="{FF2B5EF4-FFF2-40B4-BE49-F238E27FC236}">
                  <a16:creationId xmlns:a16="http://schemas.microsoft.com/office/drawing/2014/main" id="{64EF9667-74DF-704D-B3D7-DB3D253AE1FC}"/>
                </a:ext>
              </a:extLst>
            </p:cNvPr>
            <p:cNvSpPr/>
            <p:nvPr/>
          </p:nvSpPr>
          <p:spPr>
            <a:xfrm>
              <a:off x="11309880" y="6178130"/>
              <a:ext cx="490427" cy="447424"/>
            </a:xfrm>
            <a:custGeom>
              <a:avLst/>
              <a:gdLst>
                <a:gd name="connsiteX0" fmla="*/ 686 w 490426"/>
                <a:gd name="connsiteY0" fmla="*/ 447378 h 447424"/>
                <a:gd name="connsiteX1" fmla="*/ 686 w 490426"/>
                <a:gd name="connsiteY1" fmla="*/ 686 h 447424"/>
                <a:gd name="connsiteX2" fmla="*/ 479355 w 490426"/>
                <a:gd name="connsiteY2" fmla="*/ 686 h 447424"/>
                <a:gd name="connsiteX3" fmla="*/ 431511 w 490426"/>
                <a:gd name="connsiteY3" fmla="*/ 447378 h 447424"/>
                <a:gd name="connsiteX4" fmla="*/ 686 w 490426"/>
                <a:gd name="connsiteY4" fmla="*/ 447378 h 4474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426" h="447424">
                  <a:moveTo>
                    <a:pt x="686" y="447378"/>
                  </a:moveTo>
                  <a:lnTo>
                    <a:pt x="686" y="686"/>
                  </a:lnTo>
                  <a:lnTo>
                    <a:pt x="479355" y="686"/>
                  </a:lnTo>
                  <a:cubicBezTo>
                    <a:pt x="500885" y="149663"/>
                    <a:pt x="492440" y="291009"/>
                    <a:pt x="431511" y="447378"/>
                  </a:cubicBezTo>
                  <a:lnTo>
                    <a:pt x="686" y="447378"/>
                  </a:lnTo>
                  <a:close/>
                </a:path>
              </a:pathLst>
            </a:custGeom>
            <a:solidFill>
              <a:srgbClr val="009D9C"/>
            </a:solidFill>
            <a:ln w="9525" cap="flat">
              <a:noFill/>
              <a:prstDash val="solid"/>
              <a:miter/>
            </a:ln>
          </p:spPr>
          <p:txBody>
            <a:bodyPr rtlCol="0" anchor="ctr"/>
            <a:lstStyle/>
            <a:p>
              <a:endParaRPr lang="en-US"/>
            </a:p>
          </p:txBody>
        </p:sp>
        <p:sp>
          <p:nvSpPr>
            <p:cNvPr id="59" name="Freeform: Shape 8">
              <a:extLst>
                <a:ext uri="{FF2B5EF4-FFF2-40B4-BE49-F238E27FC236}">
                  <a16:creationId xmlns:a16="http://schemas.microsoft.com/office/drawing/2014/main" id="{A7DAC901-2C98-4F4F-ADBD-80FD21D0BA83}"/>
                </a:ext>
              </a:extLst>
            </p:cNvPr>
            <p:cNvSpPr/>
            <p:nvPr/>
          </p:nvSpPr>
          <p:spPr>
            <a:xfrm>
              <a:off x="11502079" y="6341710"/>
              <a:ext cx="10980" cy="8235"/>
            </a:xfrm>
            <a:custGeom>
              <a:avLst/>
              <a:gdLst>
                <a:gd name="connsiteX0" fmla="*/ 2708 w 10979"/>
                <a:gd name="connsiteY0" fmla="*/ 5920 h 8234"/>
                <a:gd name="connsiteX1" fmla="*/ 686 w 10979"/>
                <a:gd name="connsiteY1" fmla="*/ 7640 h 8234"/>
                <a:gd name="connsiteX2" fmla="*/ 10943 w 10979"/>
                <a:gd name="connsiteY2" fmla="*/ 3532 h 8234"/>
                <a:gd name="connsiteX3" fmla="*/ 11172 w 10979"/>
                <a:gd name="connsiteY3" fmla="*/ 686 h 8234"/>
                <a:gd name="connsiteX4" fmla="*/ 2708 w 10979"/>
                <a:gd name="connsiteY4" fmla="*/ 5920 h 82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79" h="8234">
                  <a:moveTo>
                    <a:pt x="2708" y="5920"/>
                  </a:moveTo>
                  <a:lnTo>
                    <a:pt x="686" y="7640"/>
                  </a:lnTo>
                  <a:cubicBezTo>
                    <a:pt x="5133" y="9241"/>
                    <a:pt x="9973" y="6167"/>
                    <a:pt x="10943" y="3532"/>
                  </a:cubicBezTo>
                  <a:lnTo>
                    <a:pt x="11172" y="686"/>
                  </a:lnTo>
                  <a:cubicBezTo>
                    <a:pt x="7640" y="1482"/>
                    <a:pt x="4154" y="3221"/>
                    <a:pt x="2708" y="5920"/>
                  </a:cubicBezTo>
                </a:path>
              </a:pathLst>
            </a:custGeom>
            <a:solidFill>
              <a:srgbClr val="2F469C"/>
            </a:solidFill>
            <a:ln w="9525" cap="flat">
              <a:noFill/>
              <a:prstDash val="solid"/>
              <a:miter/>
            </a:ln>
          </p:spPr>
          <p:txBody>
            <a:bodyPr rtlCol="0" anchor="ctr"/>
            <a:lstStyle/>
            <a:p>
              <a:endParaRPr lang="en-US"/>
            </a:p>
          </p:txBody>
        </p:sp>
        <p:sp>
          <p:nvSpPr>
            <p:cNvPr id="60" name="Freeform: Shape 11">
              <a:extLst>
                <a:ext uri="{FF2B5EF4-FFF2-40B4-BE49-F238E27FC236}">
                  <a16:creationId xmlns:a16="http://schemas.microsoft.com/office/drawing/2014/main" id="{7F7C43E5-2420-F14C-815C-A6C7CE188CF1}"/>
                </a:ext>
              </a:extLst>
            </p:cNvPr>
            <p:cNvSpPr/>
            <p:nvPr/>
          </p:nvSpPr>
          <p:spPr>
            <a:xfrm>
              <a:off x="11524752" y="6360604"/>
              <a:ext cx="9150" cy="9150"/>
            </a:xfrm>
            <a:custGeom>
              <a:avLst/>
              <a:gdLst>
                <a:gd name="connsiteX0" fmla="*/ 4200 w 9149"/>
                <a:gd name="connsiteY0" fmla="*/ 906 h 9149"/>
                <a:gd name="connsiteX1" fmla="*/ 686 w 9149"/>
                <a:gd name="connsiteY1" fmla="*/ 686 h 9149"/>
                <a:gd name="connsiteX2" fmla="*/ 4950 w 9149"/>
                <a:gd name="connsiteY2" fmla="*/ 8281 h 9149"/>
                <a:gd name="connsiteX3" fmla="*/ 7576 w 9149"/>
                <a:gd name="connsiteY3" fmla="*/ 8866 h 9149"/>
                <a:gd name="connsiteX4" fmla="*/ 4200 w 9149"/>
                <a:gd name="connsiteY4" fmla="*/ 906 h 9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9" h="9149">
                  <a:moveTo>
                    <a:pt x="4200" y="906"/>
                  </a:moveTo>
                  <a:lnTo>
                    <a:pt x="686" y="686"/>
                  </a:lnTo>
                  <a:cubicBezTo>
                    <a:pt x="695" y="3779"/>
                    <a:pt x="1674" y="6286"/>
                    <a:pt x="4950" y="8281"/>
                  </a:cubicBezTo>
                  <a:lnTo>
                    <a:pt x="7576" y="8866"/>
                  </a:lnTo>
                  <a:cubicBezTo>
                    <a:pt x="11172" y="5792"/>
                    <a:pt x="6377" y="2653"/>
                    <a:pt x="4200" y="906"/>
                  </a:cubicBezTo>
                </a:path>
              </a:pathLst>
            </a:custGeom>
            <a:solidFill>
              <a:srgbClr val="2F469C"/>
            </a:solidFill>
            <a:ln w="9525" cap="flat">
              <a:noFill/>
              <a:prstDash val="solid"/>
              <a:miter/>
            </a:ln>
          </p:spPr>
          <p:txBody>
            <a:bodyPr rtlCol="0" anchor="ctr"/>
            <a:lstStyle/>
            <a:p>
              <a:endParaRPr lang="en-US"/>
            </a:p>
          </p:txBody>
        </p:sp>
        <p:sp>
          <p:nvSpPr>
            <p:cNvPr id="61" name="Freeform: Shape 12">
              <a:extLst>
                <a:ext uri="{FF2B5EF4-FFF2-40B4-BE49-F238E27FC236}">
                  <a16:creationId xmlns:a16="http://schemas.microsoft.com/office/drawing/2014/main" id="{87DBA780-C484-2148-841F-2E9DB2FA3EA1}"/>
                </a:ext>
              </a:extLst>
            </p:cNvPr>
            <p:cNvSpPr/>
            <p:nvPr/>
          </p:nvSpPr>
          <p:spPr>
            <a:xfrm>
              <a:off x="11490340" y="6281696"/>
              <a:ext cx="13725" cy="10065"/>
            </a:xfrm>
            <a:custGeom>
              <a:avLst/>
              <a:gdLst>
                <a:gd name="connsiteX0" fmla="*/ 3303 w 13724"/>
                <a:gd name="connsiteY0" fmla="*/ 7100 h 10064"/>
                <a:gd name="connsiteX1" fmla="*/ 686 w 13724"/>
                <a:gd name="connsiteY1" fmla="*/ 8958 h 10064"/>
                <a:gd name="connsiteX2" fmla="*/ 12325 w 13724"/>
                <a:gd name="connsiteY2" fmla="*/ 4191 h 10064"/>
                <a:gd name="connsiteX3" fmla="*/ 13194 w 13724"/>
                <a:gd name="connsiteY3" fmla="*/ 686 h 10064"/>
                <a:gd name="connsiteX4" fmla="*/ 3303 w 13724"/>
                <a:gd name="connsiteY4" fmla="*/ 7100 h 100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24" h="10064">
                  <a:moveTo>
                    <a:pt x="3303" y="7100"/>
                  </a:moveTo>
                  <a:lnTo>
                    <a:pt x="686" y="8958"/>
                  </a:lnTo>
                  <a:cubicBezTo>
                    <a:pt x="6030" y="10870"/>
                    <a:pt x="10403" y="8034"/>
                    <a:pt x="12325" y="4191"/>
                  </a:cubicBezTo>
                  <a:lnTo>
                    <a:pt x="13194" y="686"/>
                  </a:lnTo>
                  <a:cubicBezTo>
                    <a:pt x="8948" y="1629"/>
                    <a:pt x="5673" y="1601"/>
                    <a:pt x="3303" y="7100"/>
                  </a:cubicBezTo>
                </a:path>
              </a:pathLst>
            </a:custGeom>
            <a:solidFill>
              <a:srgbClr val="2F469C"/>
            </a:solidFill>
            <a:ln w="9525" cap="flat">
              <a:noFill/>
              <a:prstDash val="solid"/>
              <a:miter/>
            </a:ln>
          </p:spPr>
          <p:txBody>
            <a:bodyPr rtlCol="0" anchor="ctr"/>
            <a:lstStyle/>
            <a:p>
              <a:endParaRPr lang="en-US"/>
            </a:p>
          </p:txBody>
        </p:sp>
        <p:sp>
          <p:nvSpPr>
            <p:cNvPr id="62" name="Freeform: Shape 13">
              <a:extLst>
                <a:ext uri="{FF2B5EF4-FFF2-40B4-BE49-F238E27FC236}">
                  <a16:creationId xmlns:a16="http://schemas.microsoft.com/office/drawing/2014/main" id="{182D2D0B-3C8F-044A-B49A-BF295E9D07CE}"/>
                </a:ext>
              </a:extLst>
            </p:cNvPr>
            <p:cNvSpPr/>
            <p:nvPr/>
          </p:nvSpPr>
          <p:spPr>
            <a:xfrm>
              <a:off x="11483340" y="6302842"/>
              <a:ext cx="10980" cy="9150"/>
            </a:xfrm>
            <a:custGeom>
              <a:avLst/>
              <a:gdLst>
                <a:gd name="connsiteX0" fmla="*/ 10577 w 10979"/>
                <a:gd name="connsiteY0" fmla="*/ 3568 h 9149"/>
                <a:gd name="connsiteX1" fmla="*/ 9799 w 10979"/>
                <a:gd name="connsiteY1" fmla="*/ 686 h 9149"/>
                <a:gd name="connsiteX2" fmla="*/ 686 w 10979"/>
                <a:gd name="connsiteY2" fmla="*/ 6441 h 9149"/>
                <a:gd name="connsiteX3" fmla="*/ 686 w 10979"/>
                <a:gd name="connsiteY3" fmla="*/ 8720 h 9149"/>
                <a:gd name="connsiteX4" fmla="*/ 10577 w 10979"/>
                <a:gd name="connsiteY4" fmla="*/ 3568 h 9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79" h="9149">
                  <a:moveTo>
                    <a:pt x="10577" y="3568"/>
                  </a:moveTo>
                  <a:lnTo>
                    <a:pt x="9799" y="686"/>
                  </a:lnTo>
                  <a:cubicBezTo>
                    <a:pt x="5554" y="1638"/>
                    <a:pt x="2416" y="3202"/>
                    <a:pt x="686" y="6441"/>
                  </a:cubicBezTo>
                  <a:lnTo>
                    <a:pt x="686" y="8720"/>
                  </a:lnTo>
                  <a:cubicBezTo>
                    <a:pt x="6021" y="10623"/>
                    <a:pt x="8857" y="5838"/>
                    <a:pt x="10577" y="3568"/>
                  </a:cubicBezTo>
                </a:path>
              </a:pathLst>
            </a:custGeom>
            <a:solidFill>
              <a:srgbClr val="2F469C"/>
            </a:solidFill>
            <a:ln w="9525" cap="flat">
              <a:noFill/>
              <a:prstDash val="solid"/>
              <a:miter/>
            </a:ln>
          </p:spPr>
          <p:txBody>
            <a:bodyPr rtlCol="0" anchor="ctr"/>
            <a:lstStyle/>
            <a:p>
              <a:endParaRPr lang="en-US"/>
            </a:p>
          </p:txBody>
        </p:sp>
        <p:sp>
          <p:nvSpPr>
            <p:cNvPr id="63" name="Freeform: Shape 14">
              <a:extLst>
                <a:ext uri="{FF2B5EF4-FFF2-40B4-BE49-F238E27FC236}">
                  <a16:creationId xmlns:a16="http://schemas.microsoft.com/office/drawing/2014/main" id="{5A52183F-A758-664C-8243-566BD6E57E54}"/>
                </a:ext>
              </a:extLst>
            </p:cNvPr>
            <p:cNvSpPr/>
            <p:nvPr/>
          </p:nvSpPr>
          <p:spPr>
            <a:xfrm>
              <a:off x="11480056" y="6325904"/>
              <a:ext cx="12810" cy="8235"/>
            </a:xfrm>
            <a:custGeom>
              <a:avLst/>
              <a:gdLst>
                <a:gd name="connsiteX0" fmla="*/ 686 w 12809"/>
                <a:gd name="connsiteY0" fmla="*/ 6492 h 8234"/>
                <a:gd name="connsiteX1" fmla="*/ 2443 w 12809"/>
                <a:gd name="connsiteY1" fmla="*/ 7544 h 8234"/>
                <a:gd name="connsiteX2" fmla="*/ 10120 w 12809"/>
                <a:gd name="connsiteY2" fmla="*/ 2832 h 8234"/>
                <a:gd name="connsiteX3" fmla="*/ 12370 w 12809"/>
                <a:gd name="connsiteY3" fmla="*/ 864 h 8234"/>
                <a:gd name="connsiteX4" fmla="*/ 686 w 12809"/>
                <a:gd name="connsiteY4" fmla="*/ 6492 h 82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09" h="8234">
                  <a:moveTo>
                    <a:pt x="686" y="6492"/>
                  </a:moveTo>
                  <a:lnTo>
                    <a:pt x="2443" y="7544"/>
                  </a:lnTo>
                  <a:cubicBezTo>
                    <a:pt x="8290" y="9456"/>
                    <a:pt x="8674" y="4735"/>
                    <a:pt x="10120" y="2832"/>
                  </a:cubicBezTo>
                  <a:lnTo>
                    <a:pt x="12370" y="864"/>
                  </a:lnTo>
                  <a:cubicBezTo>
                    <a:pt x="6954" y="-206"/>
                    <a:pt x="2123" y="3783"/>
                    <a:pt x="686" y="6492"/>
                  </a:cubicBezTo>
                </a:path>
              </a:pathLst>
            </a:custGeom>
            <a:solidFill>
              <a:srgbClr val="2F469C"/>
            </a:solidFill>
            <a:ln w="9525" cap="flat">
              <a:noFill/>
              <a:prstDash val="solid"/>
              <a:miter/>
            </a:ln>
          </p:spPr>
          <p:txBody>
            <a:bodyPr rtlCol="0" anchor="ctr"/>
            <a:lstStyle/>
            <a:p>
              <a:endParaRPr lang="en-US"/>
            </a:p>
          </p:txBody>
        </p:sp>
        <p:sp>
          <p:nvSpPr>
            <p:cNvPr id="64" name="Freeform: Shape 15">
              <a:extLst>
                <a:ext uri="{FF2B5EF4-FFF2-40B4-BE49-F238E27FC236}">
                  <a16:creationId xmlns:a16="http://schemas.microsoft.com/office/drawing/2014/main" id="{24A4CDAF-9BFC-B444-9040-A1E9F5D54B18}"/>
                </a:ext>
              </a:extLst>
            </p:cNvPr>
            <p:cNvSpPr/>
            <p:nvPr/>
          </p:nvSpPr>
          <p:spPr>
            <a:xfrm>
              <a:off x="11512418" y="6248710"/>
              <a:ext cx="12810" cy="8235"/>
            </a:xfrm>
            <a:custGeom>
              <a:avLst/>
              <a:gdLst>
                <a:gd name="connsiteX0" fmla="*/ 2791 w 12809"/>
                <a:gd name="connsiteY0" fmla="*/ 816 h 8234"/>
                <a:gd name="connsiteX1" fmla="*/ 686 w 12809"/>
                <a:gd name="connsiteY1" fmla="*/ 1822 h 8234"/>
                <a:gd name="connsiteX2" fmla="*/ 11840 w 12809"/>
                <a:gd name="connsiteY2" fmla="*/ 6727 h 8234"/>
                <a:gd name="connsiteX3" fmla="*/ 12151 w 12809"/>
                <a:gd name="connsiteY3" fmla="*/ 3186 h 8234"/>
                <a:gd name="connsiteX4" fmla="*/ 2791 w 12809"/>
                <a:gd name="connsiteY4" fmla="*/ 816 h 82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09" h="8234">
                  <a:moveTo>
                    <a:pt x="2791" y="816"/>
                  </a:moveTo>
                  <a:lnTo>
                    <a:pt x="686" y="1822"/>
                  </a:lnTo>
                  <a:cubicBezTo>
                    <a:pt x="1263" y="5546"/>
                    <a:pt x="9717" y="9700"/>
                    <a:pt x="11840" y="6727"/>
                  </a:cubicBezTo>
                  <a:lnTo>
                    <a:pt x="12151" y="3186"/>
                  </a:lnTo>
                  <a:cubicBezTo>
                    <a:pt x="9388" y="1310"/>
                    <a:pt x="6551" y="313"/>
                    <a:pt x="2791" y="816"/>
                  </a:cubicBezTo>
                </a:path>
              </a:pathLst>
            </a:custGeom>
            <a:solidFill>
              <a:srgbClr val="2F469C"/>
            </a:solidFill>
            <a:ln w="9525" cap="flat">
              <a:noFill/>
              <a:prstDash val="solid"/>
              <a:miter/>
            </a:ln>
          </p:spPr>
          <p:txBody>
            <a:bodyPr rtlCol="0" anchor="ctr"/>
            <a:lstStyle/>
            <a:p>
              <a:endParaRPr lang="en-US"/>
            </a:p>
          </p:txBody>
        </p:sp>
        <p:sp>
          <p:nvSpPr>
            <p:cNvPr id="65" name="Freeform: Shape 16">
              <a:extLst>
                <a:ext uri="{FF2B5EF4-FFF2-40B4-BE49-F238E27FC236}">
                  <a16:creationId xmlns:a16="http://schemas.microsoft.com/office/drawing/2014/main" id="{4CC4DF82-9ECE-D44C-9F3B-95CB59E712B4}"/>
                </a:ext>
              </a:extLst>
            </p:cNvPr>
            <p:cNvSpPr/>
            <p:nvPr/>
          </p:nvSpPr>
          <p:spPr>
            <a:xfrm>
              <a:off x="11538797" y="6238317"/>
              <a:ext cx="8235" cy="12810"/>
            </a:xfrm>
            <a:custGeom>
              <a:avLst/>
              <a:gdLst>
                <a:gd name="connsiteX0" fmla="*/ 5773 w 8234"/>
                <a:gd name="connsiteY0" fmla="*/ 1674 h 12809"/>
                <a:gd name="connsiteX1" fmla="*/ 2525 w 8234"/>
                <a:gd name="connsiteY1" fmla="*/ 686 h 12809"/>
                <a:gd name="connsiteX2" fmla="*/ 1692 w 8234"/>
                <a:gd name="connsiteY2" fmla="*/ 9324 h 12809"/>
                <a:gd name="connsiteX3" fmla="*/ 3376 w 8234"/>
                <a:gd name="connsiteY3" fmla="*/ 12700 h 12809"/>
                <a:gd name="connsiteX4" fmla="*/ 5773 w 8234"/>
                <a:gd name="connsiteY4" fmla="*/ 1674 h 12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34" h="12809">
                  <a:moveTo>
                    <a:pt x="5773" y="1674"/>
                  </a:moveTo>
                  <a:lnTo>
                    <a:pt x="2525" y="686"/>
                  </a:lnTo>
                  <a:cubicBezTo>
                    <a:pt x="777" y="3157"/>
                    <a:pt x="-147" y="5051"/>
                    <a:pt x="1692" y="9324"/>
                  </a:cubicBezTo>
                  <a:lnTo>
                    <a:pt x="3376" y="12700"/>
                  </a:lnTo>
                  <a:cubicBezTo>
                    <a:pt x="7228" y="8958"/>
                    <a:pt x="11025" y="5408"/>
                    <a:pt x="5773" y="1674"/>
                  </a:cubicBezTo>
                </a:path>
              </a:pathLst>
            </a:custGeom>
            <a:solidFill>
              <a:srgbClr val="2F469C"/>
            </a:solidFill>
            <a:ln w="9525" cap="flat">
              <a:noFill/>
              <a:prstDash val="solid"/>
              <a:miter/>
            </a:ln>
          </p:spPr>
          <p:txBody>
            <a:bodyPr rtlCol="0" anchor="ctr"/>
            <a:lstStyle/>
            <a:p>
              <a:endParaRPr lang="en-US"/>
            </a:p>
          </p:txBody>
        </p:sp>
        <p:sp>
          <p:nvSpPr>
            <p:cNvPr id="66" name="Freeform: Shape 17">
              <a:extLst>
                <a:ext uri="{FF2B5EF4-FFF2-40B4-BE49-F238E27FC236}">
                  <a16:creationId xmlns:a16="http://schemas.microsoft.com/office/drawing/2014/main" id="{E9D13F46-A32C-794F-8B99-FC6C4B2F3C69}"/>
                </a:ext>
              </a:extLst>
            </p:cNvPr>
            <p:cNvSpPr/>
            <p:nvPr/>
          </p:nvSpPr>
          <p:spPr>
            <a:xfrm>
              <a:off x="11565505" y="6216148"/>
              <a:ext cx="92412" cy="236064"/>
            </a:xfrm>
            <a:custGeom>
              <a:avLst/>
              <a:gdLst>
                <a:gd name="connsiteX0" fmla="*/ 59144 w 92412"/>
                <a:gd name="connsiteY0" fmla="*/ 101773 h 236064"/>
                <a:gd name="connsiteX1" fmla="*/ 42885 w 92412"/>
                <a:gd name="connsiteY1" fmla="*/ 97628 h 236064"/>
                <a:gd name="connsiteX2" fmla="*/ 62520 w 92412"/>
                <a:gd name="connsiteY2" fmla="*/ 93803 h 236064"/>
                <a:gd name="connsiteX3" fmla="*/ 64561 w 92412"/>
                <a:gd name="connsiteY3" fmla="*/ 97317 h 236064"/>
                <a:gd name="connsiteX4" fmla="*/ 59144 w 92412"/>
                <a:gd name="connsiteY4" fmla="*/ 101773 h 236064"/>
                <a:gd name="connsiteX5" fmla="*/ 83427 w 92412"/>
                <a:gd name="connsiteY5" fmla="*/ 106036 h 236064"/>
                <a:gd name="connsiteX6" fmla="*/ 78578 w 92412"/>
                <a:gd name="connsiteY6" fmla="*/ 87966 h 236064"/>
                <a:gd name="connsiteX7" fmla="*/ 82833 w 92412"/>
                <a:gd name="connsiteY7" fmla="*/ 80746 h 236064"/>
                <a:gd name="connsiteX8" fmla="*/ 81945 w 92412"/>
                <a:gd name="connsiteY8" fmla="*/ 58897 h 236064"/>
                <a:gd name="connsiteX9" fmla="*/ 83775 w 92412"/>
                <a:gd name="connsiteY9" fmla="*/ 57067 h 236064"/>
                <a:gd name="connsiteX10" fmla="*/ 81945 w 92412"/>
                <a:gd name="connsiteY10" fmla="*/ 50735 h 236064"/>
                <a:gd name="connsiteX11" fmla="*/ 80399 w 92412"/>
                <a:gd name="connsiteY11" fmla="*/ 41439 h 236064"/>
                <a:gd name="connsiteX12" fmla="*/ 77160 w 92412"/>
                <a:gd name="connsiteY12" fmla="*/ 34128 h 236064"/>
                <a:gd name="connsiteX13" fmla="*/ 78697 w 92412"/>
                <a:gd name="connsiteY13" fmla="*/ 30843 h 236064"/>
                <a:gd name="connsiteX14" fmla="*/ 73262 w 92412"/>
                <a:gd name="connsiteY14" fmla="*/ 27650 h 236064"/>
                <a:gd name="connsiteX15" fmla="*/ 68477 w 92412"/>
                <a:gd name="connsiteY15" fmla="*/ 24768 h 236064"/>
                <a:gd name="connsiteX16" fmla="*/ 67223 w 92412"/>
                <a:gd name="connsiteY16" fmla="*/ 20486 h 236064"/>
                <a:gd name="connsiteX17" fmla="*/ 63206 w 92412"/>
                <a:gd name="connsiteY17" fmla="*/ 22343 h 236064"/>
                <a:gd name="connsiteX18" fmla="*/ 62346 w 92412"/>
                <a:gd name="connsiteY18" fmla="*/ 17128 h 236064"/>
                <a:gd name="connsiteX19" fmla="*/ 56939 w 92412"/>
                <a:gd name="connsiteY19" fmla="*/ 19315 h 236064"/>
                <a:gd name="connsiteX20" fmla="*/ 53956 w 92412"/>
                <a:gd name="connsiteY20" fmla="*/ 12581 h 236064"/>
                <a:gd name="connsiteX21" fmla="*/ 51046 w 92412"/>
                <a:gd name="connsiteY21" fmla="*/ 13212 h 236064"/>
                <a:gd name="connsiteX22" fmla="*/ 46856 w 92412"/>
                <a:gd name="connsiteY22" fmla="*/ 16524 h 236064"/>
                <a:gd name="connsiteX23" fmla="*/ 46774 w 92412"/>
                <a:gd name="connsiteY23" fmla="*/ 10192 h 236064"/>
                <a:gd name="connsiteX24" fmla="*/ 44788 w 92412"/>
                <a:gd name="connsiteY24" fmla="*/ 9195 h 236064"/>
                <a:gd name="connsiteX25" fmla="*/ 41357 w 92412"/>
                <a:gd name="connsiteY25" fmla="*/ 7612 h 236064"/>
                <a:gd name="connsiteX26" fmla="*/ 36407 w 92412"/>
                <a:gd name="connsiteY26" fmla="*/ 9634 h 236064"/>
                <a:gd name="connsiteX27" fmla="*/ 38484 w 92412"/>
                <a:gd name="connsiteY27" fmla="*/ 3678 h 236064"/>
                <a:gd name="connsiteX28" fmla="*/ 32289 w 92412"/>
                <a:gd name="connsiteY28" fmla="*/ 10870 h 236064"/>
                <a:gd name="connsiteX29" fmla="*/ 28666 w 92412"/>
                <a:gd name="connsiteY29" fmla="*/ 11592 h 236064"/>
                <a:gd name="connsiteX30" fmla="*/ 35108 w 92412"/>
                <a:gd name="connsiteY30" fmla="*/ 2726 h 236064"/>
                <a:gd name="connsiteX31" fmla="*/ 28355 w 92412"/>
                <a:gd name="connsiteY31" fmla="*/ 8921 h 236064"/>
                <a:gd name="connsiteX32" fmla="*/ 23076 w 92412"/>
                <a:gd name="connsiteY32" fmla="*/ 9753 h 236064"/>
                <a:gd name="connsiteX33" fmla="*/ 24796 w 92412"/>
                <a:gd name="connsiteY33" fmla="*/ 2013 h 236064"/>
                <a:gd name="connsiteX34" fmla="*/ 23057 w 92412"/>
                <a:gd name="connsiteY34" fmla="*/ 6038 h 236064"/>
                <a:gd name="connsiteX35" fmla="*/ 22234 w 92412"/>
                <a:gd name="connsiteY35" fmla="*/ 1738 h 236064"/>
                <a:gd name="connsiteX36" fmla="*/ 19141 w 92412"/>
                <a:gd name="connsiteY36" fmla="*/ 11867 h 236064"/>
                <a:gd name="connsiteX37" fmla="*/ 17028 w 92412"/>
                <a:gd name="connsiteY37" fmla="*/ 2150 h 236064"/>
                <a:gd name="connsiteX38" fmla="*/ 11007 w 92412"/>
                <a:gd name="connsiteY38" fmla="*/ 11583 h 236064"/>
                <a:gd name="connsiteX39" fmla="*/ 7988 w 92412"/>
                <a:gd name="connsiteY39" fmla="*/ 12288 h 236064"/>
                <a:gd name="connsiteX40" fmla="*/ 5499 w 92412"/>
                <a:gd name="connsiteY40" fmla="*/ 2699 h 236064"/>
                <a:gd name="connsiteX41" fmla="*/ 1336 w 92412"/>
                <a:gd name="connsiteY41" fmla="*/ 231324 h 236064"/>
                <a:gd name="connsiteX42" fmla="*/ 686 w 92412"/>
                <a:gd name="connsiteY42" fmla="*/ 235359 h 236064"/>
                <a:gd name="connsiteX43" fmla="*/ 21621 w 92412"/>
                <a:gd name="connsiteY43" fmla="*/ 233191 h 236064"/>
                <a:gd name="connsiteX44" fmla="*/ 69181 w 92412"/>
                <a:gd name="connsiteY44" fmla="*/ 235753 h 236064"/>
                <a:gd name="connsiteX45" fmla="*/ 80216 w 92412"/>
                <a:gd name="connsiteY45" fmla="*/ 234051 h 236064"/>
                <a:gd name="connsiteX46" fmla="*/ 55283 w 92412"/>
                <a:gd name="connsiteY46" fmla="*/ 227381 h 236064"/>
                <a:gd name="connsiteX47" fmla="*/ 35959 w 92412"/>
                <a:gd name="connsiteY47" fmla="*/ 212567 h 236064"/>
                <a:gd name="connsiteX48" fmla="*/ 31457 w 92412"/>
                <a:gd name="connsiteY48" fmla="*/ 199959 h 236064"/>
                <a:gd name="connsiteX49" fmla="*/ 31649 w 92412"/>
                <a:gd name="connsiteY49" fmla="*/ 182565 h 236064"/>
                <a:gd name="connsiteX50" fmla="*/ 41476 w 92412"/>
                <a:gd name="connsiteY50" fmla="*/ 178988 h 236064"/>
                <a:gd name="connsiteX51" fmla="*/ 76565 w 92412"/>
                <a:gd name="connsiteY51" fmla="*/ 176792 h 236064"/>
                <a:gd name="connsiteX52" fmla="*/ 79045 w 92412"/>
                <a:gd name="connsiteY52" fmla="*/ 163671 h 236064"/>
                <a:gd name="connsiteX53" fmla="*/ 79639 w 92412"/>
                <a:gd name="connsiteY53" fmla="*/ 155518 h 236064"/>
                <a:gd name="connsiteX54" fmla="*/ 82238 w 92412"/>
                <a:gd name="connsiteY54" fmla="*/ 149132 h 236064"/>
                <a:gd name="connsiteX55" fmla="*/ 77160 w 92412"/>
                <a:gd name="connsiteY55" fmla="*/ 143816 h 236064"/>
                <a:gd name="connsiteX56" fmla="*/ 84836 w 92412"/>
                <a:gd name="connsiteY56" fmla="*/ 137201 h 236064"/>
                <a:gd name="connsiteX57" fmla="*/ 81177 w 92412"/>
                <a:gd name="connsiteY57" fmla="*/ 128929 h 236064"/>
                <a:gd name="connsiteX58" fmla="*/ 91928 w 92412"/>
                <a:gd name="connsiteY58" fmla="*/ 121362 h 236064"/>
                <a:gd name="connsiteX59" fmla="*/ 83427 w 92412"/>
                <a:gd name="connsiteY59" fmla="*/ 106036 h 236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92412" h="236064">
                  <a:moveTo>
                    <a:pt x="59144" y="101773"/>
                  </a:moveTo>
                  <a:cubicBezTo>
                    <a:pt x="52117" y="103365"/>
                    <a:pt x="41494" y="98552"/>
                    <a:pt x="42885" y="97628"/>
                  </a:cubicBezTo>
                  <a:cubicBezTo>
                    <a:pt x="46472" y="95212"/>
                    <a:pt x="54633" y="90976"/>
                    <a:pt x="62520" y="93803"/>
                  </a:cubicBezTo>
                  <a:cubicBezTo>
                    <a:pt x="63865" y="94270"/>
                    <a:pt x="64414" y="95606"/>
                    <a:pt x="64561" y="97317"/>
                  </a:cubicBezTo>
                  <a:cubicBezTo>
                    <a:pt x="64917" y="101324"/>
                    <a:pt x="61678" y="101425"/>
                    <a:pt x="59144" y="101773"/>
                  </a:cubicBezTo>
                  <a:moveTo>
                    <a:pt x="83427" y="106036"/>
                  </a:moveTo>
                  <a:cubicBezTo>
                    <a:pt x="79768" y="101141"/>
                    <a:pt x="72823" y="94453"/>
                    <a:pt x="78578" y="87966"/>
                  </a:cubicBezTo>
                  <a:cubicBezTo>
                    <a:pt x="81588" y="85669"/>
                    <a:pt x="82485" y="83930"/>
                    <a:pt x="82833" y="80746"/>
                  </a:cubicBezTo>
                  <a:cubicBezTo>
                    <a:pt x="84059" y="69730"/>
                    <a:pt x="83491" y="64945"/>
                    <a:pt x="81945" y="58897"/>
                  </a:cubicBezTo>
                  <a:cubicBezTo>
                    <a:pt x="82211" y="58357"/>
                    <a:pt x="83354" y="59034"/>
                    <a:pt x="83775" y="57067"/>
                  </a:cubicBezTo>
                  <a:cubicBezTo>
                    <a:pt x="84919" y="51760"/>
                    <a:pt x="81945" y="50735"/>
                    <a:pt x="81945" y="50735"/>
                  </a:cubicBezTo>
                  <a:cubicBezTo>
                    <a:pt x="84196" y="48768"/>
                    <a:pt x="83986" y="41375"/>
                    <a:pt x="80399" y="41439"/>
                  </a:cubicBezTo>
                  <a:cubicBezTo>
                    <a:pt x="82366" y="38209"/>
                    <a:pt x="80673" y="32994"/>
                    <a:pt x="77160" y="34128"/>
                  </a:cubicBezTo>
                  <a:cubicBezTo>
                    <a:pt x="77160" y="34128"/>
                    <a:pt x="78944" y="33204"/>
                    <a:pt x="78697" y="30843"/>
                  </a:cubicBezTo>
                  <a:cubicBezTo>
                    <a:pt x="78230" y="26150"/>
                    <a:pt x="71524" y="30752"/>
                    <a:pt x="73262" y="27650"/>
                  </a:cubicBezTo>
                  <a:cubicBezTo>
                    <a:pt x="74177" y="26022"/>
                    <a:pt x="70407" y="20477"/>
                    <a:pt x="68477" y="24768"/>
                  </a:cubicBezTo>
                  <a:cubicBezTo>
                    <a:pt x="67342" y="24018"/>
                    <a:pt x="69273" y="21328"/>
                    <a:pt x="67223" y="20486"/>
                  </a:cubicBezTo>
                  <a:cubicBezTo>
                    <a:pt x="66025" y="20541"/>
                    <a:pt x="64762" y="21492"/>
                    <a:pt x="63206" y="22343"/>
                  </a:cubicBezTo>
                  <a:cubicBezTo>
                    <a:pt x="62786" y="20559"/>
                    <a:pt x="64625" y="19626"/>
                    <a:pt x="62346" y="17128"/>
                  </a:cubicBezTo>
                  <a:cubicBezTo>
                    <a:pt x="59272" y="14987"/>
                    <a:pt x="59062" y="18153"/>
                    <a:pt x="56939" y="19315"/>
                  </a:cubicBezTo>
                  <a:cubicBezTo>
                    <a:pt x="53014" y="18427"/>
                    <a:pt x="62301" y="16103"/>
                    <a:pt x="53956" y="12581"/>
                  </a:cubicBezTo>
                  <a:cubicBezTo>
                    <a:pt x="51824" y="17686"/>
                    <a:pt x="51998" y="13907"/>
                    <a:pt x="51046" y="13212"/>
                  </a:cubicBezTo>
                  <a:cubicBezTo>
                    <a:pt x="50479" y="12791"/>
                    <a:pt x="49198" y="14136"/>
                    <a:pt x="46856" y="16524"/>
                  </a:cubicBezTo>
                  <a:cubicBezTo>
                    <a:pt x="48082" y="13148"/>
                    <a:pt x="50891" y="8994"/>
                    <a:pt x="46774" y="10192"/>
                  </a:cubicBezTo>
                  <a:cubicBezTo>
                    <a:pt x="42089" y="12297"/>
                    <a:pt x="44843" y="9543"/>
                    <a:pt x="44788" y="9195"/>
                  </a:cubicBezTo>
                  <a:cubicBezTo>
                    <a:pt x="48841" y="7365"/>
                    <a:pt x="41046" y="3010"/>
                    <a:pt x="41357" y="7612"/>
                  </a:cubicBezTo>
                  <a:cubicBezTo>
                    <a:pt x="41256" y="10741"/>
                    <a:pt x="34504" y="13413"/>
                    <a:pt x="36407" y="9634"/>
                  </a:cubicBezTo>
                  <a:cubicBezTo>
                    <a:pt x="37679" y="4876"/>
                    <a:pt x="43507" y="12150"/>
                    <a:pt x="38484" y="3678"/>
                  </a:cubicBezTo>
                  <a:cubicBezTo>
                    <a:pt x="35355" y="7228"/>
                    <a:pt x="32811" y="9570"/>
                    <a:pt x="32289" y="10870"/>
                  </a:cubicBezTo>
                  <a:cubicBezTo>
                    <a:pt x="29856" y="20605"/>
                    <a:pt x="31201" y="11730"/>
                    <a:pt x="28666" y="11592"/>
                  </a:cubicBezTo>
                  <a:cubicBezTo>
                    <a:pt x="32042" y="9341"/>
                    <a:pt x="36379" y="5325"/>
                    <a:pt x="35108" y="2726"/>
                  </a:cubicBezTo>
                  <a:cubicBezTo>
                    <a:pt x="31448" y="2452"/>
                    <a:pt x="23039" y="8427"/>
                    <a:pt x="28355" y="8921"/>
                  </a:cubicBezTo>
                  <a:cubicBezTo>
                    <a:pt x="27953" y="10815"/>
                    <a:pt x="24869" y="13065"/>
                    <a:pt x="23076" y="9753"/>
                  </a:cubicBezTo>
                  <a:cubicBezTo>
                    <a:pt x="26031" y="8976"/>
                    <a:pt x="31118" y="-943"/>
                    <a:pt x="24796" y="2013"/>
                  </a:cubicBezTo>
                  <a:cubicBezTo>
                    <a:pt x="24192" y="2607"/>
                    <a:pt x="24192" y="4373"/>
                    <a:pt x="23057" y="6038"/>
                  </a:cubicBezTo>
                  <a:cubicBezTo>
                    <a:pt x="21557" y="4684"/>
                    <a:pt x="22755" y="2589"/>
                    <a:pt x="22234" y="1738"/>
                  </a:cubicBezTo>
                  <a:cubicBezTo>
                    <a:pt x="17192" y="-2910"/>
                    <a:pt x="18949" y="9195"/>
                    <a:pt x="19141" y="11867"/>
                  </a:cubicBezTo>
                  <a:cubicBezTo>
                    <a:pt x="12544" y="7786"/>
                    <a:pt x="18739" y="8921"/>
                    <a:pt x="17028" y="2150"/>
                  </a:cubicBezTo>
                  <a:cubicBezTo>
                    <a:pt x="11565" y="3138"/>
                    <a:pt x="10092" y="5462"/>
                    <a:pt x="11007" y="11583"/>
                  </a:cubicBezTo>
                  <a:cubicBezTo>
                    <a:pt x="10266" y="13056"/>
                    <a:pt x="8894" y="16442"/>
                    <a:pt x="7988" y="12288"/>
                  </a:cubicBezTo>
                  <a:cubicBezTo>
                    <a:pt x="10943" y="8417"/>
                    <a:pt x="10659" y="2854"/>
                    <a:pt x="5499" y="2699"/>
                  </a:cubicBezTo>
                  <a:cubicBezTo>
                    <a:pt x="13825" y="78862"/>
                    <a:pt x="13212" y="155839"/>
                    <a:pt x="1336" y="231324"/>
                  </a:cubicBezTo>
                  <a:lnTo>
                    <a:pt x="686" y="235359"/>
                  </a:lnTo>
                  <a:cubicBezTo>
                    <a:pt x="6670" y="235295"/>
                    <a:pt x="15344" y="233511"/>
                    <a:pt x="21621" y="233191"/>
                  </a:cubicBezTo>
                  <a:cubicBezTo>
                    <a:pt x="39673" y="233795"/>
                    <a:pt x="39307" y="236146"/>
                    <a:pt x="69181" y="235753"/>
                  </a:cubicBezTo>
                  <a:cubicBezTo>
                    <a:pt x="76062" y="235076"/>
                    <a:pt x="77992" y="233959"/>
                    <a:pt x="80216" y="234051"/>
                  </a:cubicBezTo>
                  <a:cubicBezTo>
                    <a:pt x="78029" y="224819"/>
                    <a:pt x="62941" y="230052"/>
                    <a:pt x="55283" y="227381"/>
                  </a:cubicBezTo>
                  <a:cubicBezTo>
                    <a:pt x="42308" y="226127"/>
                    <a:pt x="40076" y="218332"/>
                    <a:pt x="35959" y="212567"/>
                  </a:cubicBezTo>
                  <a:cubicBezTo>
                    <a:pt x="34083" y="209347"/>
                    <a:pt x="31384" y="205311"/>
                    <a:pt x="31457" y="199959"/>
                  </a:cubicBezTo>
                  <a:cubicBezTo>
                    <a:pt x="30450" y="193023"/>
                    <a:pt x="31786" y="189354"/>
                    <a:pt x="31649" y="182565"/>
                  </a:cubicBezTo>
                  <a:cubicBezTo>
                    <a:pt x="32244" y="177551"/>
                    <a:pt x="37944" y="178567"/>
                    <a:pt x="41476" y="178988"/>
                  </a:cubicBezTo>
                  <a:cubicBezTo>
                    <a:pt x="52712" y="180104"/>
                    <a:pt x="71597" y="178283"/>
                    <a:pt x="76565" y="176792"/>
                  </a:cubicBezTo>
                  <a:cubicBezTo>
                    <a:pt x="83674" y="174641"/>
                    <a:pt x="83839" y="170240"/>
                    <a:pt x="79045" y="163671"/>
                  </a:cubicBezTo>
                  <a:cubicBezTo>
                    <a:pt x="78020" y="160423"/>
                    <a:pt x="78203" y="158410"/>
                    <a:pt x="79639" y="155518"/>
                  </a:cubicBezTo>
                  <a:cubicBezTo>
                    <a:pt x="81597" y="153322"/>
                    <a:pt x="84123" y="151849"/>
                    <a:pt x="82238" y="149132"/>
                  </a:cubicBezTo>
                  <a:cubicBezTo>
                    <a:pt x="82238" y="149132"/>
                    <a:pt x="65924" y="145710"/>
                    <a:pt x="77160" y="143816"/>
                  </a:cubicBezTo>
                  <a:cubicBezTo>
                    <a:pt x="88661" y="141885"/>
                    <a:pt x="84836" y="137201"/>
                    <a:pt x="84836" y="137201"/>
                  </a:cubicBezTo>
                  <a:cubicBezTo>
                    <a:pt x="84836" y="137201"/>
                    <a:pt x="82942" y="132470"/>
                    <a:pt x="81177" y="128929"/>
                  </a:cubicBezTo>
                  <a:cubicBezTo>
                    <a:pt x="79877" y="126321"/>
                    <a:pt x="90747" y="125498"/>
                    <a:pt x="91928" y="121362"/>
                  </a:cubicBezTo>
                  <a:cubicBezTo>
                    <a:pt x="94526" y="117849"/>
                    <a:pt x="86291" y="109980"/>
                    <a:pt x="83427" y="106036"/>
                  </a:cubicBezTo>
                </a:path>
              </a:pathLst>
            </a:custGeom>
            <a:solidFill>
              <a:srgbClr val="2F469C"/>
            </a:solidFill>
            <a:ln w="9525" cap="flat">
              <a:noFill/>
              <a:prstDash val="solid"/>
              <a:miter/>
            </a:ln>
          </p:spPr>
          <p:txBody>
            <a:bodyPr rtlCol="0" anchor="ctr"/>
            <a:lstStyle/>
            <a:p>
              <a:endParaRPr lang="en-US"/>
            </a:p>
          </p:txBody>
        </p:sp>
        <p:sp>
          <p:nvSpPr>
            <p:cNvPr id="67" name="Freeform: Shape 18">
              <a:extLst>
                <a:ext uri="{FF2B5EF4-FFF2-40B4-BE49-F238E27FC236}">
                  <a16:creationId xmlns:a16="http://schemas.microsoft.com/office/drawing/2014/main" id="{1F20A34C-FFA3-D64D-865B-C4517CD5F48E}"/>
                </a:ext>
              </a:extLst>
            </p:cNvPr>
            <p:cNvSpPr/>
            <p:nvPr/>
          </p:nvSpPr>
          <p:spPr>
            <a:xfrm>
              <a:off x="11309880" y="6178139"/>
              <a:ext cx="261683" cy="447424"/>
            </a:xfrm>
            <a:custGeom>
              <a:avLst/>
              <a:gdLst>
                <a:gd name="connsiteX0" fmla="*/ 256312 w 261682"/>
                <a:gd name="connsiteY0" fmla="*/ 273395 h 447424"/>
                <a:gd name="connsiteX1" fmla="*/ 208193 w 261682"/>
                <a:gd name="connsiteY1" fmla="*/ 447378 h 447424"/>
                <a:gd name="connsiteX2" fmla="*/ 208166 w 261682"/>
                <a:gd name="connsiteY2" fmla="*/ 447378 h 447424"/>
                <a:gd name="connsiteX3" fmla="*/ 686 w 261682"/>
                <a:gd name="connsiteY3" fmla="*/ 447378 h 447424"/>
                <a:gd name="connsiteX4" fmla="*/ 686 w 261682"/>
                <a:gd name="connsiteY4" fmla="*/ 686 h 447424"/>
                <a:gd name="connsiteX5" fmla="*/ 256037 w 261682"/>
                <a:gd name="connsiteY5" fmla="*/ 686 h 447424"/>
                <a:gd name="connsiteX6" fmla="*/ 261088 w 261682"/>
                <a:gd name="connsiteY6" fmla="*/ 40744 h 447424"/>
                <a:gd name="connsiteX7" fmla="*/ 257126 w 261682"/>
                <a:gd name="connsiteY7" fmla="*/ 45676 h 447424"/>
                <a:gd name="connsiteX8" fmla="*/ 259313 w 261682"/>
                <a:gd name="connsiteY8" fmla="*/ 50534 h 447424"/>
                <a:gd name="connsiteX9" fmla="*/ 257410 w 261682"/>
                <a:gd name="connsiteY9" fmla="*/ 51440 h 447424"/>
                <a:gd name="connsiteX10" fmla="*/ 255296 w 261682"/>
                <a:gd name="connsiteY10" fmla="*/ 48494 h 447424"/>
                <a:gd name="connsiteX11" fmla="*/ 249660 w 261682"/>
                <a:gd name="connsiteY11" fmla="*/ 42656 h 447424"/>
                <a:gd name="connsiteX12" fmla="*/ 251847 w 261682"/>
                <a:gd name="connsiteY12" fmla="*/ 52648 h 447424"/>
                <a:gd name="connsiteX13" fmla="*/ 243841 w 261682"/>
                <a:gd name="connsiteY13" fmla="*/ 50461 h 447424"/>
                <a:gd name="connsiteX14" fmla="*/ 241160 w 261682"/>
                <a:gd name="connsiteY14" fmla="*/ 44550 h 447424"/>
                <a:gd name="connsiteX15" fmla="*/ 241297 w 261682"/>
                <a:gd name="connsiteY15" fmla="*/ 53965 h 447424"/>
                <a:gd name="connsiteX16" fmla="*/ 237052 w 261682"/>
                <a:gd name="connsiteY16" fmla="*/ 53224 h 447424"/>
                <a:gd name="connsiteX17" fmla="*/ 236750 w 261682"/>
                <a:gd name="connsiteY17" fmla="*/ 45813 h 447424"/>
                <a:gd name="connsiteX18" fmla="*/ 230684 w 261682"/>
                <a:gd name="connsiteY18" fmla="*/ 57708 h 447424"/>
                <a:gd name="connsiteX19" fmla="*/ 229339 w 261682"/>
                <a:gd name="connsiteY19" fmla="*/ 47222 h 447424"/>
                <a:gd name="connsiteX20" fmla="*/ 223968 w 261682"/>
                <a:gd name="connsiteY20" fmla="*/ 57589 h 447424"/>
                <a:gd name="connsiteX21" fmla="*/ 221122 w 261682"/>
                <a:gd name="connsiteY21" fmla="*/ 64680 h 447424"/>
                <a:gd name="connsiteX22" fmla="*/ 216877 w 261682"/>
                <a:gd name="connsiteY22" fmla="*/ 62218 h 447424"/>
                <a:gd name="connsiteX23" fmla="*/ 218295 w 261682"/>
                <a:gd name="connsiteY23" fmla="*/ 55100 h 447424"/>
                <a:gd name="connsiteX24" fmla="*/ 211679 w 261682"/>
                <a:gd name="connsiteY24" fmla="*/ 60389 h 447424"/>
                <a:gd name="connsiteX25" fmla="*/ 208559 w 261682"/>
                <a:gd name="connsiteY25" fmla="*/ 55997 h 447424"/>
                <a:gd name="connsiteX26" fmla="*/ 206729 w 261682"/>
                <a:gd name="connsiteY26" fmla="*/ 62292 h 447424"/>
                <a:gd name="connsiteX27" fmla="*/ 209072 w 261682"/>
                <a:gd name="connsiteY27" fmla="*/ 65384 h 447424"/>
                <a:gd name="connsiteX28" fmla="*/ 209776 w 261682"/>
                <a:gd name="connsiteY28" fmla="*/ 67013 h 447424"/>
                <a:gd name="connsiteX29" fmla="*/ 197461 w 261682"/>
                <a:gd name="connsiteY29" fmla="*/ 65247 h 447424"/>
                <a:gd name="connsiteX30" fmla="*/ 205128 w 261682"/>
                <a:gd name="connsiteY30" fmla="*/ 69685 h 447424"/>
                <a:gd name="connsiteX31" fmla="*/ 196646 w 261682"/>
                <a:gd name="connsiteY31" fmla="*/ 73281 h 447424"/>
                <a:gd name="connsiteX32" fmla="*/ 187606 w 261682"/>
                <a:gd name="connsiteY32" fmla="*/ 68422 h 447424"/>
                <a:gd name="connsiteX33" fmla="*/ 182821 w 261682"/>
                <a:gd name="connsiteY33" fmla="*/ 68193 h 447424"/>
                <a:gd name="connsiteX34" fmla="*/ 193590 w 261682"/>
                <a:gd name="connsiteY34" fmla="*/ 76574 h 447424"/>
                <a:gd name="connsiteX35" fmla="*/ 197671 w 261682"/>
                <a:gd name="connsiteY35" fmla="*/ 75522 h 447424"/>
                <a:gd name="connsiteX36" fmla="*/ 201102 w 261682"/>
                <a:gd name="connsiteY36" fmla="*/ 79466 h 447424"/>
                <a:gd name="connsiteX37" fmla="*/ 188887 w 261682"/>
                <a:gd name="connsiteY37" fmla="*/ 80024 h 447424"/>
                <a:gd name="connsiteX38" fmla="*/ 187689 w 261682"/>
                <a:gd name="connsiteY38" fmla="*/ 79887 h 447424"/>
                <a:gd name="connsiteX39" fmla="*/ 187241 w 261682"/>
                <a:gd name="connsiteY39" fmla="*/ 78789 h 447424"/>
                <a:gd name="connsiteX40" fmla="*/ 177633 w 261682"/>
                <a:gd name="connsiteY40" fmla="*/ 77361 h 447424"/>
                <a:gd name="connsiteX41" fmla="*/ 182556 w 261682"/>
                <a:gd name="connsiteY41" fmla="*/ 83556 h 447424"/>
                <a:gd name="connsiteX42" fmla="*/ 186856 w 261682"/>
                <a:gd name="connsiteY42" fmla="*/ 83757 h 447424"/>
                <a:gd name="connsiteX43" fmla="*/ 188192 w 261682"/>
                <a:gd name="connsiteY43" fmla="*/ 82558 h 447424"/>
                <a:gd name="connsiteX44" fmla="*/ 194185 w 261682"/>
                <a:gd name="connsiteY44" fmla="*/ 90043 h 447424"/>
                <a:gd name="connsiteX45" fmla="*/ 186271 w 261682"/>
                <a:gd name="connsiteY45" fmla="*/ 91754 h 447424"/>
                <a:gd name="connsiteX46" fmla="*/ 169682 w 261682"/>
                <a:gd name="connsiteY46" fmla="*/ 85367 h 447424"/>
                <a:gd name="connsiteX47" fmla="*/ 180973 w 261682"/>
                <a:gd name="connsiteY47" fmla="*/ 93840 h 447424"/>
                <a:gd name="connsiteX48" fmla="*/ 176865 w 261682"/>
                <a:gd name="connsiteY48" fmla="*/ 97253 h 447424"/>
                <a:gd name="connsiteX49" fmla="*/ 183270 w 261682"/>
                <a:gd name="connsiteY49" fmla="*/ 102340 h 447424"/>
                <a:gd name="connsiteX50" fmla="*/ 179802 w 261682"/>
                <a:gd name="connsiteY50" fmla="*/ 106467 h 447424"/>
                <a:gd name="connsiteX51" fmla="*/ 171796 w 261682"/>
                <a:gd name="connsiteY51" fmla="*/ 99220 h 447424"/>
                <a:gd name="connsiteX52" fmla="*/ 170744 w 261682"/>
                <a:gd name="connsiteY52" fmla="*/ 105131 h 447424"/>
                <a:gd name="connsiteX53" fmla="*/ 163213 w 261682"/>
                <a:gd name="connsiteY53" fmla="*/ 99083 h 447424"/>
                <a:gd name="connsiteX54" fmla="*/ 164540 w 261682"/>
                <a:gd name="connsiteY54" fmla="*/ 104921 h 447424"/>
                <a:gd name="connsiteX55" fmla="*/ 156735 w 261682"/>
                <a:gd name="connsiteY55" fmla="*/ 108095 h 447424"/>
                <a:gd name="connsiteX56" fmla="*/ 172857 w 261682"/>
                <a:gd name="connsiteY56" fmla="*/ 110593 h 447424"/>
                <a:gd name="connsiteX57" fmla="*/ 175456 w 261682"/>
                <a:gd name="connsiteY57" fmla="*/ 110127 h 447424"/>
                <a:gd name="connsiteX58" fmla="*/ 178759 w 261682"/>
                <a:gd name="connsiteY58" fmla="*/ 111527 h 447424"/>
                <a:gd name="connsiteX59" fmla="*/ 170039 w 261682"/>
                <a:gd name="connsiteY59" fmla="*/ 114766 h 447424"/>
                <a:gd name="connsiteX60" fmla="*/ 162134 w 261682"/>
                <a:gd name="connsiteY60" fmla="*/ 124071 h 447424"/>
                <a:gd name="connsiteX61" fmla="*/ 170039 w 261682"/>
                <a:gd name="connsiteY61" fmla="*/ 124108 h 447424"/>
                <a:gd name="connsiteX62" fmla="*/ 174257 w 261682"/>
                <a:gd name="connsiteY62" fmla="*/ 123074 h 447424"/>
                <a:gd name="connsiteX63" fmla="*/ 176544 w 261682"/>
                <a:gd name="connsiteY63" fmla="*/ 123797 h 447424"/>
                <a:gd name="connsiteX64" fmla="*/ 166370 w 261682"/>
                <a:gd name="connsiteY64" fmla="*/ 131574 h 447424"/>
                <a:gd name="connsiteX65" fmla="*/ 171512 w 261682"/>
                <a:gd name="connsiteY65" fmla="*/ 138052 h 447424"/>
                <a:gd name="connsiteX66" fmla="*/ 162152 w 261682"/>
                <a:gd name="connsiteY66" fmla="*/ 137000 h 447424"/>
                <a:gd name="connsiteX67" fmla="*/ 172198 w 261682"/>
                <a:gd name="connsiteY67" fmla="*/ 145125 h 447424"/>
                <a:gd name="connsiteX68" fmla="*/ 165958 w 261682"/>
                <a:gd name="connsiteY68" fmla="*/ 150871 h 447424"/>
                <a:gd name="connsiteX69" fmla="*/ 166855 w 261682"/>
                <a:gd name="connsiteY69" fmla="*/ 154229 h 447424"/>
                <a:gd name="connsiteX70" fmla="*/ 169389 w 261682"/>
                <a:gd name="connsiteY70" fmla="*/ 154503 h 447424"/>
                <a:gd name="connsiteX71" fmla="*/ 163479 w 261682"/>
                <a:gd name="connsiteY71" fmla="*/ 159481 h 447424"/>
                <a:gd name="connsiteX72" fmla="*/ 169947 w 261682"/>
                <a:gd name="connsiteY72" fmla="*/ 160597 h 447424"/>
                <a:gd name="connsiteX73" fmla="*/ 167111 w 261682"/>
                <a:gd name="connsiteY73" fmla="*/ 164788 h 447424"/>
                <a:gd name="connsiteX74" fmla="*/ 176526 w 261682"/>
                <a:gd name="connsiteY74" fmla="*/ 164788 h 447424"/>
                <a:gd name="connsiteX75" fmla="*/ 170899 w 261682"/>
                <a:gd name="connsiteY75" fmla="*/ 170479 h 447424"/>
                <a:gd name="connsiteX76" fmla="*/ 178493 w 261682"/>
                <a:gd name="connsiteY76" fmla="*/ 172876 h 447424"/>
                <a:gd name="connsiteX77" fmla="*/ 177148 w 261682"/>
                <a:gd name="connsiteY77" fmla="*/ 178942 h 447424"/>
                <a:gd name="connsiteX78" fmla="*/ 184047 w 261682"/>
                <a:gd name="connsiteY78" fmla="*/ 175356 h 447424"/>
                <a:gd name="connsiteX79" fmla="*/ 186929 w 261682"/>
                <a:gd name="connsiteY79" fmla="*/ 183664 h 447424"/>
                <a:gd name="connsiteX80" fmla="*/ 189043 w 261682"/>
                <a:gd name="connsiteY80" fmla="*/ 190206 h 447424"/>
                <a:gd name="connsiteX81" fmla="*/ 194176 w 261682"/>
                <a:gd name="connsiteY81" fmla="*/ 179290 h 447424"/>
                <a:gd name="connsiteX82" fmla="*/ 199693 w 261682"/>
                <a:gd name="connsiteY82" fmla="*/ 180589 h 447424"/>
                <a:gd name="connsiteX83" fmla="*/ 196674 w 261682"/>
                <a:gd name="connsiteY83" fmla="*/ 191148 h 447424"/>
                <a:gd name="connsiteX84" fmla="*/ 210673 w 261682"/>
                <a:gd name="connsiteY84" fmla="*/ 184441 h 447424"/>
                <a:gd name="connsiteX85" fmla="*/ 208587 w 261682"/>
                <a:gd name="connsiteY85" fmla="*/ 191651 h 447424"/>
                <a:gd name="connsiteX86" fmla="*/ 196152 w 261682"/>
                <a:gd name="connsiteY86" fmla="*/ 198797 h 447424"/>
                <a:gd name="connsiteX87" fmla="*/ 205860 w 261682"/>
                <a:gd name="connsiteY87" fmla="*/ 198239 h 447424"/>
                <a:gd name="connsiteX88" fmla="*/ 208669 w 261682"/>
                <a:gd name="connsiteY88" fmla="*/ 195915 h 447424"/>
                <a:gd name="connsiteX89" fmla="*/ 210289 w 261682"/>
                <a:gd name="connsiteY89" fmla="*/ 202658 h 447424"/>
                <a:gd name="connsiteX90" fmla="*/ 213674 w 261682"/>
                <a:gd name="connsiteY90" fmla="*/ 200902 h 447424"/>
                <a:gd name="connsiteX91" fmla="*/ 213601 w 261682"/>
                <a:gd name="connsiteY91" fmla="*/ 208148 h 447424"/>
                <a:gd name="connsiteX92" fmla="*/ 216547 w 261682"/>
                <a:gd name="connsiteY92" fmla="*/ 205751 h 447424"/>
                <a:gd name="connsiteX93" fmla="*/ 220848 w 261682"/>
                <a:gd name="connsiteY93" fmla="*/ 207087 h 447424"/>
                <a:gd name="connsiteX94" fmla="*/ 219301 w 261682"/>
                <a:gd name="connsiteY94" fmla="*/ 199218 h 447424"/>
                <a:gd name="connsiteX95" fmla="*/ 224636 w 261682"/>
                <a:gd name="connsiteY95" fmla="*/ 199493 h 447424"/>
                <a:gd name="connsiteX96" fmla="*/ 225624 w 261682"/>
                <a:gd name="connsiteY96" fmla="*/ 210253 h 447424"/>
                <a:gd name="connsiteX97" fmla="*/ 233044 w 261682"/>
                <a:gd name="connsiteY97" fmla="*/ 204516 h 447424"/>
                <a:gd name="connsiteX98" fmla="*/ 231114 w 261682"/>
                <a:gd name="connsiteY98" fmla="*/ 214123 h 447424"/>
                <a:gd name="connsiteX99" fmla="*/ 234773 w 261682"/>
                <a:gd name="connsiteY99" fmla="*/ 222285 h 447424"/>
                <a:gd name="connsiteX100" fmla="*/ 239422 w 261682"/>
                <a:gd name="connsiteY100" fmla="*/ 223127 h 447424"/>
                <a:gd name="connsiteX101" fmla="*/ 242798 w 261682"/>
                <a:gd name="connsiteY101" fmla="*/ 219320 h 447424"/>
                <a:gd name="connsiteX102" fmla="*/ 242459 w 261682"/>
                <a:gd name="connsiteY102" fmla="*/ 230858 h 447424"/>
                <a:gd name="connsiteX103" fmla="*/ 238799 w 261682"/>
                <a:gd name="connsiteY103" fmla="*/ 239541 h 447424"/>
                <a:gd name="connsiteX104" fmla="*/ 228991 w 261682"/>
                <a:gd name="connsiteY104" fmla="*/ 258628 h 447424"/>
                <a:gd name="connsiteX105" fmla="*/ 188000 w 261682"/>
                <a:gd name="connsiteY105" fmla="*/ 271602 h 447424"/>
                <a:gd name="connsiteX106" fmla="*/ 206748 w 261682"/>
                <a:gd name="connsiteY106" fmla="*/ 272078 h 447424"/>
                <a:gd name="connsiteX107" fmla="*/ 214854 w 261682"/>
                <a:gd name="connsiteY107" fmla="*/ 273084 h 447424"/>
                <a:gd name="connsiteX108" fmla="*/ 235002 w 261682"/>
                <a:gd name="connsiteY108" fmla="*/ 273084 h 447424"/>
                <a:gd name="connsiteX109" fmla="*/ 256285 w 261682"/>
                <a:gd name="connsiteY109" fmla="*/ 273304 h 447424"/>
                <a:gd name="connsiteX110" fmla="*/ 256312 w 261682"/>
                <a:gd name="connsiteY110" fmla="*/ 273395 h 447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61682" h="447424">
                  <a:moveTo>
                    <a:pt x="256312" y="273395"/>
                  </a:moveTo>
                  <a:cubicBezTo>
                    <a:pt x="247107" y="330023"/>
                    <a:pt x="231480" y="387612"/>
                    <a:pt x="208193" y="447378"/>
                  </a:cubicBezTo>
                  <a:lnTo>
                    <a:pt x="208166" y="447378"/>
                  </a:lnTo>
                  <a:lnTo>
                    <a:pt x="686" y="447378"/>
                  </a:lnTo>
                  <a:lnTo>
                    <a:pt x="686" y="686"/>
                  </a:lnTo>
                  <a:lnTo>
                    <a:pt x="256037" y="686"/>
                  </a:lnTo>
                  <a:cubicBezTo>
                    <a:pt x="258160" y="15390"/>
                    <a:pt x="259578" y="26168"/>
                    <a:pt x="261088" y="40744"/>
                  </a:cubicBezTo>
                  <a:cubicBezTo>
                    <a:pt x="261088" y="40744"/>
                    <a:pt x="256715" y="42098"/>
                    <a:pt x="257126" y="45676"/>
                  </a:cubicBezTo>
                  <a:cubicBezTo>
                    <a:pt x="257584" y="49601"/>
                    <a:pt x="259313" y="50534"/>
                    <a:pt x="259313" y="50534"/>
                  </a:cubicBezTo>
                  <a:lnTo>
                    <a:pt x="257410" y="51440"/>
                  </a:lnTo>
                  <a:cubicBezTo>
                    <a:pt x="257410" y="51440"/>
                    <a:pt x="255305" y="48375"/>
                    <a:pt x="255296" y="48494"/>
                  </a:cubicBezTo>
                  <a:cubicBezTo>
                    <a:pt x="255296" y="45474"/>
                    <a:pt x="256568" y="40964"/>
                    <a:pt x="249660" y="42656"/>
                  </a:cubicBezTo>
                  <a:cubicBezTo>
                    <a:pt x="247272" y="47927"/>
                    <a:pt x="253466" y="49061"/>
                    <a:pt x="251847" y="52648"/>
                  </a:cubicBezTo>
                  <a:cubicBezTo>
                    <a:pt x="244518" y="53069"/>
                    <a:pt x="249660" y="47158"/>
                    <a:pt x="243841" y="50461"/>
                  </a:cubicBezTo>
                  <a:cubicBezTo>
                    <a:pt x="244225" y="48768"/>
                    <a:pt x="242999" y="44257"/>
                    <a:pt x="241160" y="44550"/>
                  </a:cubicBezTo>
                  <a:cubicBezTo>
                    <a:pt x="240364" y="47103"/>
                    <a:pt x="238424" y="51385"/>
                    <a:pt x="241297" y="53965"/>
                  </a:cubicBezTo>
                  <a:cubicBezTo>
                    <a:pt x="240391" y="54578"/>
                    <a:pt x="237683" y="54167"/>
                    <a:pt x="237052" y="53224"/>
                  </a:cubicBezTo>
                  <a:cubicBezTo>
                    <a:pt x="236201" y="51952"/>
                    <a:pt x="239010" y="49757"/>
                    <a:pt x="236750" y="45813"/>
                  </a:cubicBezTo>
                  <a:cubicBezTo>
                    <a:pt x="229997" y="48723"/>
                    <a:pt x="236265" y="55237"/>
                    <a:pt x="230684" y="57708"/>
                  </a:cubicBezTo>
                  <a:cubicBezTo>
                    <a:pt x="224562" y="56930"/>
                    <a:pt x="234234" y="51715"/>
                    <a:pt x="229339" y="47222"/>
                  </a:cubicBezTo>
                  <a:cubicBezTo>
                    <a:pt x="223858" y="48494"/>
                    <a:pt x="221726" y="54212"/>
                    <a:pt x="223968" y="57589"/>
                  </a:cubicBezTo>
                  <a:cubicBezTo>
                    <a:pt x="223849" y="60581"/>
                    <a:pt x="221515" y="62090"/>
                    <a:pt x="221122" y="64680"/>
                  </a:cubicBezTo>
                  <a:cubicBezTo>
                    <a:pt x="218368" y="64250"/>
                    <a:pt x="217197" y="63243"/>
                    <a:pt x="216877" y="62218"/>
                  </a:cubicBezTo>
                  <a:cubicBezTo>
                    <a:pt x="216529" y="60306"/>
                    <a:pt x="221881" y="59318"/>
                    <a:pt x="218295" y="55100"/>
                  </a:cubicBezTo>
                  <a:cubicBezTo>
                    <a:pt x="212457" y="56015"/>
                    <a:pt x="216328" y="65448"/>
                    <a:pt x="211679" y="60389"/>
                  </a:cubicBezTo>
                  <a:cubicBezTo>
                    <a:pt x="211185" y="58202"/>
                    <a:pt x="209694" y="56235"/>
                    <a:pt x="208559" y="55997"/>
                  </a:cubicBezTo>
                  <a:cubicBezTo>
                    <a:pt x="206336" y="57607"/>
                    <a:pt x="205293" y="60105"/>
                    <a:pt x="206729" y="62292"/>
                  </a:cubicBezTo>
                  <a:lnTo>
                    <a:pt x="209072" y="65384"/>
                  </a:lnTo>
                  <a:cubicBezTo>
                    <a:pt x="208770" y="65302"/>
                    <a:pt x="210078" y="67095"/>
                    <a:pt x="209776" y="67013"/>
                  </a:cubicBezTo>
                  <a:cubicBezTo>
                    <a:pt x="205906" y="63911"/>
                    <a:pt x="200736" y="61770"/>
                    <a:pt x="197461" y="65247"/>
                  </a:cubicBezTo>
                  <a:cubicBezTo>
                    <a:pt x="197882" y="68495"/>
                    <a:pt x="200700" y="68697"/>
                    <a:pt x="205128" y="69685"/>
                  </a:cubicBezTo>
                  <a:cubicBezTo>
                    <a:pt x="199529" y="70206"/>
                    <a:pt x="198476" y="72173"/>
                    <a:pt x="196646" y="73281"/>
                  </a:cubicBezTo>
                  <a:cubicBezTo>
                    <a:pt x="195997" y="69584"/>
                    <a:pt x="191669" y="69017"/>
                    <a:pt x="187606" y="68422"/>
                  </a:cubicBezTo>
                  <a:cubicBezTo>
                    <a:pt x="185356" y="68980"/>
                    <a:pt x="183873" y="67397"/>
                    <a:pt x="182821" y="68193"/>
                  </a:cubicBezTo>
                  <a:cubicBezTo>
                    <a:pt x="184523" y="72393"/>
                    <a:pt x="188622" y="75586"/>
                    <a:pt x="193590" y="76574"/>
                  </a:cubicBezTo>
                  <a:cubicBezTo>
                    <a:pt x="195832" y="76318"/>
                    <a:pt x="196125" y="76373"/>
                    <a:pt x="197671" y="75522"/>
                  </a:cubicBezTo>
                  <a:cubicBezTo>
                    <a:pt x="200672" y="76922"/>
                    <a:pt x="200316" y="77371"/>
                    <a:pt x="201102" y="79466"/>
                  </a:cubicBezTo>
                  <a:cubicBezTo>
                    <a:pt x="196747" y="81415"/>
                    <a:pt x="193234" y="78889"/>
                    <a:pt x="188887" y="80024"/>
                  </a:cubicBezTo>
                  <a:cubicBezTo>
                    <a:pt x="188897" y="80180"/>
                    <a:pt x="187744" y="80180"/>
                    <a:pt x="187689" y="79887"/>
                  </a:cubicBezTo>
                  <a:cubicBezTo>
                    <a:pt x="187753" y="79832"/>
                    <a:pt x="187186" y="78844"/>
                    <a:pt x="187241" y="78789"/>
                  </a:cubicBezTo>
                  <a:cubicBezTo>
                    <a:pt x="185365" y="75175"/>
                    <a:pt x="180305" y="76584"/>
                    <a:pt x="177633" y="77361"/>
                  </a:cubicBezTo>
                  <a:cubicBezTo>
                    <a:pt x="177240" y="80253"/>
                    <a:pt x="180159" y="82568"/>
                    <a:pt x="182556" y="83556"/>
                  </a:cubicBezTo>
                  <a:cubicBezTo>
                    <a:pt x="185795" y="84709"/>
                    <a:pt x="186856" y="83766"/>
                    <a:pt x="186856" y="83757"/>
                  </a:cubicBezTo>
                  <a:lnTo>
                    <a:pt x="188192" y="82558"/>
                  </a:lnTo>
                  <a:cubicBezTo>
                    <a:pt x="189601" y="87691"/>
                    <a:pt x="191431" y="87948"/>
                    <a:pt x="194185" y="90043"/>
                  </a:cubicBezTo>
                  <a:cubicBezTo>
                    <a:pt x="191175" y="91141"/>
                    <a:pt x="190059" y="92056"/>
                    <a:pt x="186271" y="91754"/>
                  </a:cubicBezTo>
                  <a:cubicBezTo>
                    <a:pt x="181998" y="85166"/>
                    <a:pt x="169197" y="82284"/>
                    <a:pt x="169682" y="85367"/>
                  </a:cubicBezTo>
                  <a:cubicBezTo>
                    <a:pt x="171512" y="92193"/>
                    <a:pt x="180973" y="93840"/>
                    <a:pt x="180973" y="93840"/>
                  </a:cubicBezTo>
                  <a:cubicBezTo>
                    <a:pt x="180973" y="93840"/>
                    <a:pt x="176023" y="95670"/>
                    <a:pt x="176865" y="97253"/>
                  </a:cubicBezTo>
                  <a:cubicBezTo>
                    <a:pt x="177697" y="98863"/>
                    <a:pt x="184184" y="99842"/>
                    <a:pt x="183270" y="102340"/>
                  </a:cubicBezTo>
                  <a:cubicBezTo>
                    <a:pt x="176508" y="99339"/>
                    <a:pt x="175209" y="100565"/>
                    <a:pt x="179802" y="106467"/>
                  </a:cubicBezTo>
                  <a:cubicBezTo>
                    <a:pt x="174120" y="106741"/>
                    <a:pt x="175392" y="100629"/>
                    <a:pt x="171796" y="99220"/>
                  </a:cubicBezTo>
                  <a:cubicBezTo>
                    <a:pt x="169197" y="101114"/>
                    <a:pt x="170744" y="105131"/>
                    <a:pt x="170744" y="105131"/>
                  </a:cubicBezTo>
                  <a:cubicBezTo>
                    <a:pt x="169435" y="104106"/>
                    <a:pt x="166031" y="98369"/>
                    <a:pt x="163213" y="99083"/>
                  </a:cubicBezTo>
                  <a:cubicBezTo>
                    <a:pt x="162298" y="99787"/>
                    <a:pt x="162298" y="102880"/>
                    <a:pt x="164540" y="104921"/>
                  </a:cubicBezTo>
                  <a:cubicBezTo>
                    <a:pt x="161804" y="105515"/>
                    <a:pt x="157403" y="105149"/>
                    <a:pt x="156735" y="108095"/>
                  </a:cubicBezTo>
                  <a:cubicBezTo>
                    <a:pt x="161182" y="111481"/>
                    <a:pt x="165885" y="111472"/>
                    <a:pt x="172857" y="110593"/>
                  </a:cubicBezTo>
                  <a:cubicBezTo>
                    <a:pt x="172857" y="110593"/>
                    <a:pt x="174129" y="110566"/>
                    <a:pt x="175456" y="110127"/>
                  </a:cubicBezTo>
                  <a:cubicBezTo>
                    <a:pt x="176782" y="109688"/>
                    <a:pt x="178759" y="111527"/>
                    <a:pt x="178759" y="111527"/>
                  </a:cubicBezTo>
                  <a:cubicBezTo>
                    <a:pt x="175328" y="112304"/>
                    <a:pt x="176782" y="113439"/>
                    <a:pt x="170039" y="114766"/>
                  </a:cubicBezTo>
                  <a:cubicBezTo>
                    <a:pt x="165610" y="116888"/>
                    <a:pt x="162134" y="119633"/>
                    <a:pt x="162134" y="124071"/>
                  </a:cubicBezTo>
                  <a:cubicBezTo>
                    <a:pt x="164879" y="125425"/>
                    <a:pt x="168218" y="126724"/>
                    <a:pt x="170039" y="124108"/>
                  </a:cubicBezTo>
                  <a:cubicBezTo>
                    <a:pt x="172985" y="119835"/>
                    <a:pt x="172198" y="123266"/>
                    <a:pt x="174257" y="123074"/>
                  </a:cubicBezTo>
                  <a:lnTo>
                    <a:pt x="176544" y="123797"/>
                  </a:lnTo>
                  <a:cubicBezTo>
                    <a:pt x="174687" y="128353"/>
                    <a:pt x="164320" y="128280"/>
                    <a:pt x="166370" y="131574"/>
                  </a:cubicBezTo>
                  <a:cubicBezTo>
                    <a:pt x="168346" y="134749"/>
                    <a:pt x="171512" y="138052"/>
                    <a:pt x="171512" y="138052"/>
                  </a:cubicBezTo>
                  <a:cubicBezTo>
                    <a:pt x="171512" y="138052"/>
                    <a:pt x="164220" y="134374"/>
                    <a:pt x="162152" y="137000"/>
                  </a:cubicBezTo>
                  <a:cubicBezTo>
                    <a:pt x="160230" y="139452"/>
                    <a:pt x="164540" y="143404"/>
                    <a:pt x="172198" y="145125"/>
                  </a:cubicBezTo>
                  <a:cubicBezTo>
                    <a:pt x="169591" y="146717"/>
                    <a:pt x="160395" y="145097"/>
                    <a:pt x="165958" y="150871"/>
                  </a:cubicBezTo>
                  <a:cubicBezTo>
                    <a:pt x="159343" y="153661"/>
                    <a:pt x="161502" y="155638"/>
                    <a:pt x="166855" y="154229"/>
                  </a:cubicBezTo>
                  <a:lnTo>
                    <a:pt x="169389" y="154503"/>
                  </a:lnTo>
                  <a:cubicBezTo>
                    <a:pt x="167816" y="155601"/>
                    <a:pt x="163085" y="157779"/>
                    <a:pt x="163479" y="159481"/>
                  </a:cubicBezTo>
                  <a:cubicBezTo>
                    <a:pt x="163753" y="161731"/>
                    <a:pt x="169097" y="158913"/>
                    <a:pt x="169947" y="160597"/>
                  </a:cubicBezTo>
                  <a:cubicBezTo>
                    <a:pt x="170323" y="163031"/>
                    <a:pt x="167367" y="164083"/>
                    <a:pt x="167111" y="164788"/>
                  </a:cubicBezTo>
                  <a:cubicBezTo>
                    <a:pt x="170899" y="167185"/>
                    <a:pt x="173122" y="161393"/>
                    <a:pt x="176526" y="164788"/>
                  </a:cubicBezTo>
                  <a:cubicBezTo>
                    <a:pt x="175218" y="167276"/>
                    <a:pt x="169728" y="166782"/>
                    <a:pt x="170899" y="170479"/>
                  </a:cubicBezTo>
                  <a:cubicBezTo>
                    <a:pt x="172994" y="172071"/>
                    <a:pt x="176398" y="171375"/>
                    <a:pt x="178493" y="172876"/>
                  </a:cubicBezTo>
                  <a:cubicBezTo>
                    <a:pt x="178493" y="172876"/>
                    <a:pt x="175703" y="178238"/>
                    <a:pt x="177148" y="178942"/>
                  </a:cubicBezTo>
                  <a:cubicBezTo>
                    <a:pt x="180168" y="180415"/>
                    <a:pt x="183004" y="175657"/>
                    <a:pt x="184047" y="175356"/>
                  </a:cubicBezTo>
                  <a:cubicBezTo>
                    <a:pt x="183270" y="181550"/>
                    <a:pt x="188494" y="179482"/>
                    <a:pt x="186929" y="183664"/>
                  </a:cubicBezTo>
                  <a:cubicBezTo>
                    <a:pt x="186865" y="185905"/>
                    <a:pt x="186719" y="189007"/>
                    <a:pt x="189043" y="190206"/>
                  </a:cubicBezTo>
                  <a:cubicBezTo>
                    <a:pt x="193828" y="188732"/>
                    <a:pt x="194286" y="184935"/>
                    <a:pt x="194176" y="179290"/>
                  </a:cubicBezTo>
                  <a:cubicBezTo>
                    <a:pt x="194139" y="177323"/>
                    <a:pt x="199693" y="180589"/>
                    <a:pt x="199693" y="180589"/>
                  </a:cubicBezTo>
                  <a:cubicBezTo>
                    <a:pt x="203070" y="183307"/>
                    <a:pt x="193966" y="185375"/>
                    <a:pt x="196674" y="191148"/>
                  </a:cubicBezTo>
                  <a:cubicBezTo>
                    <a:pt x="204378" y="192228"/>
                    <a:pt x="204378" y="185658"/>
                    <a:pt x="210673" y="184441"/>
                  </a:cubicBezTo>
                  <a:cubicBezTo>
                    <a:pt x="213418" y="186354"/>
                    <a:pt x="209502" y="189446"/>
                    <a:pt x="208587" y="191651"/>
                  </a:cubicBezTo>
                  <a:cubicBezTo>
                    <a:pt x="204662" y="193847"/>
                    <a:pt x="199885" y="191194"/>
                    <a:pt x="196152" y="198797"/>
                  </a:cubicBezTo>
                  <a:cubicBezTo>
                    <a:pt x="201496" y="200984"/>
                    <a:pt x="204049" y="199182"/>
                    <a:pt x="205860" y="198239"/>
                  </a:cubicBezTo>
                  <a:cubicBezTo>
                    <a:pt x="207562" y="197004"/>
                    <a:pt x="207361" y="196409"/>
                    <a:pt x="208669" y="195915"/>
                  </a:cubicBezTo>
                  <a:cubicBezTo>
                    <a:pt x="208797" y="198010"/>
                    <a:pt x="208276" y="201789"/>
                    <a:pt x="210289" y="202658"/>
                  </a:cubicBezTo>
                  <a:cubicBezTo>
                    <a:pt x="212045" y="202521"/>
                    <a:pt x="212201" y="201890"/>
                    <a:pt x="213674" y="200902"/>
                  </a:cubicBezTo>
                  <a:cubicBezTo>
                    <a:pt x="215220" y="202512"/>
                    <a:pt x="211204" y="206456"/>
                    <a:pt x="213601" y="208148"/>
                  </a:cubicBezTo>
                  <a:cubicBezTo>
                    <a:pt x="215861" y="207727"/>
                    <a:pt x="216547" y="205751"/>
                    <a:pt x="216547" y="205751"/>
                  </a:cubicBezTo>
                  <a:cubicBezTo>
                    <a:pt x="217920" y="207544"/>
                    <a:pt x="219448" y="207572"/>
                    <a:pt x="220848" y="207087"/>
                  </a:cubicBezTo>
                  <a:cubicBezTo>
                    <a:pt x="221616" y="205175"/>
                    <a:pt x="221790" y="200792"/>
                    <a:pt x="219301" y="199218"/>
                  </a:cubicBezTo>
                  <a:cubicBezTo>
                    <a:pt x="220482" y="197827"/>
                    <a:pt x="223373" y="200472"/>
                    <a:pt x="224636" y="199493"/>
                  </a:cubicBezTo>
                  <a:cubicBezTo>
                    <a:pt x="226996" y="202384"/>
                    <a:pt x="221689" y="207929"/>
                    <a:pt x="225624" y="210253"/>
                  </a:cubicBezTo>
                  <a:cubicBezTo>
                    <a:pt x="229421" y="209905"/>
                    <a:pt x="229247" y="206108"/>
                    <a:pt x="233044" y="204516"/>
                  </a:cubicBezTo>
                  <a:cubicBezTo>
                    <a:pt x="232385" y="208405"/>
                    <a:pt x="236869" y="211223"/>
                    <a:pt x="231114" y="214123"/>
                  </a:cubicBezTo>
                  <a:cubicBezTo>
                    <a:pt x="231114" y="217920"/>
                    <a:pt x="238177" y="216795"/>
                    <a:pt x="234773" y="222285"/>
                  </a:cubicBezTo>
                  <a:cubicBezTo>
                    <a:pt x="236082" y="224481"/>
                    <a:pt x="237848" y="223529"/>
                    <a:pt x="239422" y="223127"/>
                  </a:cubicBezTo>
                  <a:lnTo>
                    <a:pt x="242798" y="219320"/>
                  </a:lnTo>
                  <a:cubicBezTo>
                    <a:pt x="241883" y="222422"/>
                    <a:pt x="241544" y="227271"/>
                    <a:pt x="242459" y="230858"/>
                  </a:cubicBezTo>
                  <a:cubicBezTo>
                    <a:pt x="241288" y="233759"/>
                    <a:pt x="244070" y="237052"/>
                    <a:pt x="238799" y="239541"/>
                  </a:cubicBezTo>
                  <a:cubicBezTo>
                    <a:pt x="237363" y="246733"/>
                    <a:pt x="237363" y="254034"/>
                    <a:pt x="228991" y="258628"/>
                  </a:cubicBezTo>
                  <a:cubicBezTo>
                    <a:pt x="224270" y="267512"/>
                    <a:pt x="194542" y="262818"/>
                    <a:pt x="188000" y="271602"/>
                  </a:cubicBezTo>
                  <a:cubicBezTo>
                    <a:pt x="189574" y="273203"/>
                    <a:pt x="204790" y="272682"/>
                    <a:pt x="206748" y="272078"/>
                  </a:cubicBezTo>
                  <a:cubicBezTo>
                    <a:pt x="209621" y="270678"/>
                    <a:pt x="211844" y="273185"/>
                    <a:pt x="214854" y="273084"/>
                  </a:cubicBezTo>
                  <a:cubicBezTo>
                    <a:pt x="221525" y="273084"/>
                    <a:pt x="229512" y="270888"/>
                    <a:pt x="235002" y="273084"/>
                  </a:cubicBezTo>
                  <a:cubicBezTo>
                    <a:pt x="242752" y="273002"/>
                    <a:pt x="249303" y="273276"/>
                    <a:pt x="256285" y="273304"/>
                  </a:cubicBezTo>
                  <a:lnTo>
                    <a:pt x="256312" y="273395"/>
                  </a:lnTo>
                  <a:close/>
                </a:path>
              </a:pathLst>
            </a:custGeom>
            <a:solidFill>
              <a:srgbClr val="2F469C"/>
            </a:solidFill>
            <a:ln w="9525" cap="flat">
              <a:noFill/>
              <a:prstDash val="solid"/>
              <a:miter/>
            </a:ln>
          </p:spPr>
          <p:txBody>
            <a:bodyPr rtlCol="0" anchor="ctr"/>
            <a:lstStyle/>
            <a:p>
              <a:endParaRPr lang="en-US"/>
            </a:p>
          </p:txBody>
        </p:sp>
        <p:sp>
          <p:nvSpPr>
            <p:cNvPr id="68" name="Freeform: Shape 19">
              <a:extLst>
                <a:ext uri="{FF2B5EF4-FFF2-40B4-BE49-F238E27FC236}">
                  <a16:creationId xmlns:a16="http://schemas.microsoft.com/office/drawing/2014/main" id="{919D8DC8-2F11-A542-ACA6-22267B621D8C}"/>
                </a:ext>
              </a:extLst>
            </p:cNvPr>
            <p:cNvSpPr/>
            <p:nvPr/>
          </p:nvSpPr>
          <p:spPr>
            <a:xfrm>
              <a:off x="11577290" y="6472094"/>
              <a:ext cx="84178" cy="81433"/>
            </a:xfrm>
            <a:custGeom>
              <a:avLst/>
              <a:gdLst>
                <a:gd name="connsiteX0" fmla="*/ 42244 w 84177"/>
                <a:gd name="connsiteY0" fmla="*/ 64826 h 81433"/>
                <a:gd name="connsiteX1" fmla="*/ 21712 w 84177"/>
                <a:gd name="connsiteY1" fmla="*/ 40469 h 81433"/>
                <a:gd name="connsiteX2" fmla="*/ 42244 w 84177"/>
                <a:gd name="connsiteY2" fmla="*/ 16982 h 81433"/>
                <a:gd name="connsiteX3" fmla="*/ 62474 w 84177"/>
                <a:gd name="connsiteY3" fmla="*/ 40469 h 81433"/>
                <a:gd name="connsiteX4" fmla="*/ 42244 w 84177"/>
                <a:gd name="connsiteY4" fmla="*/ 64826 h 81433"/>
                <a:gd name="connsiteX5" fmla="*/ 42244 w 84177"/>
                <a:gd name="connsiteY5" fmla="*/ 686 h 81433"/>
                <a:gd name="connsiteX6" fmla="*/ 686 w 84177"/>
                <a:gd name="connsiteY6" fmla="*/ 40469 h 81433"/>
                <a:gd name="connsiteX7" fmla="*/ 42244 w 84177"/>
                <a:gd name="connsiteY7" fmla="*/ 81131 h 81433"/>
                <a:gd name="connsiteX8" fmla="*/ 83491 w 84177"/>
                <a:gd name="connsiteY8" fmla="*/ 40469 h 81433"/>
                <a:gd name="connsiteX9" fmla="*/ 42244 w 84177"/>
                <a:gd name="connsiteY9" fmla="*/ 686 h 81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4177" h="81433">
                  <a:moveTo>
                    <a:pt x="42244" y="64826"/>
                  </a:moveTo>
                  <a:cubicBezTo>
                    <a:pt x="29179" y="64826"/>
                    <a:pt x="21712" y="54432"/>
                    <a:pt x="21712" y="40469"/>
                  </a:cubicBezTo>
                  <a:cubicBezTo>
                    <a:pt x="21712" y="26351"/>
                    <a:pt x="28401" y="16982"/>
                    <a:pt x="42244" y="16982"/>
                  </a:cubicBezTo>
                  <a:cubicBezTo>
                    <a:pt x="55777" y="16982"/>
                    <a:pt x="62474" y="25601"/>
                    <a:pt x="62474" y="40469"/>
                  </a:cubicBezTo>
                  <a:cubicBezTo>
                    <a:pt x="62474" y="54276"/>
                    <a:pt x="55942" y="64826"/>
                    <a:pt x="42244" y="64826"/>
                  </a:cubicBezTo>
                  <a:moveTo>
                    <a:pt x="42244" y="686"/>
                  </a:moveTo>
                  <a:cubicBezTo>
                    <a:pt x="17503" y="686"/>
                    <a:pt x="686" y="16396"/>
                    <a:pt x="686" y="40469"/>
                  </a:cubicBezTo>
                  <a:cubicBezTo>
                    <a:pt x="686" y="64085"/>
                    <a:pt x="17815" y="81131"/>
                    <a:pt x="42244" y="81131"/>
                  </a:cubicBezTo>
                  <a:cubicBezTo>
                    <a:pt x="66985" y="81131"/>
                    <a:pt x="83491" y="62896"/>
                    <a:pt x="83491" y="40469"/>
                  </a:cubicBezTo>
                  <a:cubicBezTo>
                    <a:pt x="83491" y="16845"/>
                    <a:pt x="66839" y="686"/>
                    <a:pt x="42244" y="686"/>
                  </a:cubicBezTo>
                </a:path>
              </a:pathLst>
            </a:custGeom>
            <a:solidFill>
              <a:srgbClr val="FFFFFF"/>
            </a:solidFill>
            <a:ln w="9525" cap="flat">
              <a:noFill/>
              <a:prstDash val="solid"/>
              <a:miter/>
            </a:ln>
          </p:spPr>
          <p:txBody>
            <a:bodyPr rtlCol="0" anchor="ctr"/>
            <a:lstStyle/>
            <a:p>
              <a:endParaRPr lang="en-US"/>
            </a:p>
          </p:txBody>
        </p:sp>
        <p:sp>
          <p:nvSpPr>
            <p:cNvPr id="69" name="Freeform: Shape 20">
              <a:extLst>
                <a:ext uri="{FF2B5EF4-FFF2-40B4-BE49-F238E27FC236}">
                  <a16:creationId xmlns:a16="http://schemas.microsoft.com/office/drawing/2014/main" id="{341DFDFC-2864-1A42-AB22-C0D36581DA59}"/>
                </a:ext>
              </a:extLst>
            </p:cNvPr>
            <p:cNvSpPr/>
            <p:nvPr/>
          </p:nvSpPr>
          <p:spPr>
            <a:xfrm>
              <a:off x="11671011" y="6472094"/>
              <a:ext cx="57643" cy="81433"/>
            </a:xfrm>
            <a:custGeom>
              <a:avLst/>
              <a:gdLst>
                <a:gd name="connsiteX0" fmla="*/ 49491 w 57643"/>
                <a:gd name="connsiteY0" fmla="*/ 17275 h 81433"/>
                <a:gd name="connsiteX1" fmla="*/ 35629 w 57643"/>
                <a:gd name="connsiteY1" fmla="*/ 15491 h 81433"/>
                <a:gd name="connsiteX2" fmla="*/ 21703 w 57643"/>
                <a:gd name="connsiteY2" fmla="*/ 21438 h 81433"/>
                <a:gd name="connsiteX3" fmla="*/ 38118 w 57643"/>
                <a:gd name="connsiteY3" fmla="*/ 34376 h 81433"/>
                <a:gd name="connsiteX4" fmla="*/ 57735 w 57643"/>
                <a:gd name="connsiteY4" fmla="*/ 58165 h 81433"/>
                <a:gd name="connsiteX5" fmla="*/ 24796 w 57643"/>
                <a:gd name="connsiteY5" fmla="*/ 81140 h 81433"/>
                <a:gd name="connsiteX6" fmla="*/ 2077 w 57643"/>
                <a:gd name="connsiteY6" fmla="*/ 77727 h 81433"/>
                <a:gd name="connsiteX7" fmla="*/ 2077 w 57643"/>
                <a:gd name="connsiteY7" fmla="*/ 61432 h 81433"/>
                <a:gd name="connsiteX8" fmla="*/ 25574 w 57643"/>
                <a:gd name="connsiteY8" fmla="*/ 66336 h 81433"/>
                <a:gd name="connsiteX9" fmla="*/ 36718 w 57643"/>
                <a:gd name="connsiteY9" fmla="*/ 58751 h 81433"/>
                <a:gd name="connsiteX10" fmla="*/ 20459 w 57643"/>
                <a:gd name="connsiteY10" fmla="*/ 45968 h 81433"/>
                <a:gd name="connsiteX11" fmla="*/ 686 w 57643"/>
                <a:gd name="connsiteY11" fmla="*/ 21429 h 81433"/>
                <a:gd name="connsiteX12" fmla="*/ 32070 w 57643"/>
                <a:gd name="connsiteY12" fmla="*/ 686 h 81433"/>
                <a:gd name="connsiteX13" fmla="*/ 49491 w 57643"/>
                <a:gd name="connsiteY13" fmla="*/ 1967 h 81433"/>
                <a:gd name="connsiteX14" fmla="*/ 49491 w 57643"/>
                <a:gd name="connsiteY14" fmla="*/ 17275 h 81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7643" h="81433">
                  <a:moveTo>
                    <a:pt x="49491" y="17275"/>
                  </a:moveTo>
                  <a:cubicBezTo>
                    <a:pt x="44815" y="16534"/>
                    <a:pt x="40305" y="15491"/>
                    <a:pt x="35629" y="15491"/>
                  </a:cubicBezTo>
                  <a:cubicBezTo>
                    <a:pt x="27431" y="15491"/>
                    <a:pt x="21703" y="17421"/>
                    <a:pt x="21703" y="21438"/>
                  </a:cubicBezTo>
                  <a:cubicBezTo>
                    <a:pt x="21703" y="26049"/>
                    <a:pt x="29444" y="29764"/>
                    <a:pt x="38118" y="34376"/>
                  </a:cubicBezTo>
                  <a:cubicBezTo>
                    <a:pt x="46371" y="38841"/>
                    <a:pt x="57735" y="44779"/>
                    <a:pt x="57735" y="58165"/>
                  </a:cubicBezTo>
                  <a:cubicBezTo>
                    <a:pt x="57735" y="72860"/>
                    <a:pt x="44660" y="81140"/>
                    <a:pt x="24796" y="81140"/>
                  </a:cubicBezTo>
                  <a:cubicBezTo>
                    <a:pt x="15774" y="81140"/>
                    <a:pt x="9552" y="79365"/>
                    <a:pt x="2077" y="77727"/>
                  </a:cubicBezTo>
                  <a:lnTo>
                    <a:pt x="2077" y="61432"/>
                  </a:lnTo>
                  <a:cubicBezTo>
                    <a:pt x="7841" y="63216"/>
                    <a:pt x="17183" y="66336"/>
                    <a:pt x="25574" y="66336"/>
                  </a:cubicBezTo>
                  <a:cubicBezTo>
                    <a:pt x="31137" y="66336"/>
                    <a:pt x="36718" y="63801"/>
                    <a:pt x="36718" y="58751"/>
                  </a:cubicBezTo>
                  <a:cubicBezTo>
                    <a:pt x="36718" y="54130"/>
                    <a:pt x="30057" y="51312"/>
                    <a:pt x="20459" y="45968"/>
                  </a:cubicBezTo>
                  <a:cubicBezTo>
                    <a:pt x="11739" y="41650"/>
                    <a:pt x="686" y="32729"/>
                    <a:pt x="686" y="21429"/>
                  </a:cubicBezTo>
                  <a:cubicBezTo>
                    <a:pt x="686" y="8079"/>
                    <a:pt x="14072" y="686"/>
                    <a:pt x="32070" y="686"/>
                  </a:cubicBezTo>
                  <a:cubicBezTo>
                    <a:pt x="37962" y="686"/>
                    <a:pt x="43727" y="1281"/>
                    <a:pt x="49491" y="1967"/>
                  </a:cubicBezTo>
                  <a:lnTo>
                    <a:pt x="49491" y="17275"/>
                  </a:lnTo>
                  <a:close/>
                </a:path>
              </a:pathLst>
            </a:custGeom>
            <a:solidFill>
              <a:srgbClr val="FFFFFF"/>
            </a:solidFill>
            <a:ln w="9525" cap="flat">
              <a:noFill/>
              <a:prstDash val="solid"/>
              <a:miter/>
            </a:ln>
          </p:spPr>
          <p:txBody>
            <a:bodyPr rtlCol="0" anchor="ctr"/>
            <a:lstStyle/>
            <a:p>
              <a:endParaRPr lang="en-US"/>
            </a:p>
          </p:txBody>
        </p:sp>
        <p:sp>
          <p:nvSpPr>
            <p:cNvPr id="70" name="Freeform: Shape 21">
              <a:extLst>
                <a:ext uri="{FF2B5EF4-FFF2-40B4-BE49-F238E27FC236}">
                  <a16:creationId xmlns:a16="http://schemas.microsoft.com/office/drawing/2014/main" id="{C608DFEE-3E59-4A48-A55F-FA9725EBE3E5}"/>
                </a:ext>
              </a:extLst>
            </p:cNvPr>
            <p:cNvSpPr/>
            <p:nvPr/>
          </p:nvSpPr>
          <p:spPr>
            <a:xfrm>
              <a:off x="11370524" y="6444196"/>
              <a:ext cx="30194" cy="107052"/>
            </a:xfrm>
            <a:custGeom>
              <a:avLst/>
              <a:gdLst>
                <a:gd name="connsiteX0" fmla="*/ 3029 w 30194"/>
                <a:gd name="connsiteY0" fmla="*/ 106458 h 107052"/>
                <a:gd name="connsiteX1" fmla="*/ 3806 w 30194"/>
                <a:gd name="connsiteY1" fmla="*/ 79127 h 107052"/>
                <a:gd name="connsiteX2" fmla="*/ 3806 w 30194"/>
                <a:gd name="connsiteY2" fmla="*/ 37825 h 107052"/>
                <a:gd name="connsiteX3" fmla="*/ 686 w 30194"/>
                <a:gd name="connsiteY3" fmla="*/ 686 h 107052"/>
                <a:gd name="connsiteX4" fmla="*/ 27971 w 30194"/>
                <a:gd name="connsiteY4" fmla="*/ 686 h 107052"/>
                <a:gd name="connsiteX5" fmla="*/ 27193 w 30194"/>
                <a:gd name="connsiteY5" fmla="*/ 30688 h 107052"/>
                <a:gd name="connsiteX6" fmla="*/ 27193 w 30194"/>
                <a:gd name="connsiteY6" fmla="*/ 69319 h 107052"/>
                <a:gd name="connsiteX7" fmla="*/ 30304 w 30194"/>
                <a:gd name="connsiteY7" fmla="*/ 106458 h 107052"/>
                <a:gd name="connsiteX8" fmla="*/ 3029 w 30194"/>
                <a:gd name="connsiteY8" fmla="*/ 106458 h 107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194" h="107052">
                  <a:moveTo>
                    <a:pt x="3029" y="106458"/>
                  </a:moveTo>
                  <a:cubicBezTo>
                    <a:pt x="3486" y="97848"/>
                    <a:pt x="3806" y="91159"/>
                    <a:pt x="3806" y="79127"/>
                  </a:cubicBezTo>
                  <a:lnTo>
                    <a:pt x="3806" y="37825"/>
                  </a:lnTo>
                  <a:cubicBezTo>
                    <a:pt x="3806" y="22975"/>
                    <a:pt x="2873" y="11684"/>
                    <a:pt x="686" y="686"/>
                  </a:cubicBezTo>
                  <a:lnTo>
                    <a:pt x="27971" y="686"/>
                  </a:lnTo>
                  <a:cubicBezTo>
                    <a:pt x="27971" y="8262"/>
                    <a:pt x="27193" y="18812"/>
                    <a:pt x="27193" y="30688"/>
                  </a:cubicBezTo>
                  <a:lnTo>
                    <a:pt x="27193" y="69319"/>
                  </a:lnTo>
                  <a:cubicBezTo>
                    <a:pt x="27193" y="80161"/>
                    <a:pt x="28895" y="96356"/>
                    <a:pt x="30304" y="106458"/>
                  </a:cubicBezTo>
                  <a:lnTo>
                    <a:pt x="3029" y="106458"/>
                  </a:lnTo>
                  <a:close/>
                </a:path>
              </a:pathLst>
            </a:custGeom>
            <a:solidFill>
              <a:srgbClr val="FFFFFF"/>
            </a:solidFill>
            <a:ln w="9525" cap="flat">
              <a:noFill/>
              <a:prstDash val="solid"/>
              <a:miter/>
            </a:ln>
          </p:spPr>
          <p:txBody>
            <a:bodyPr rtlCol="0" anchor="ctr"/>
            <a:lstStyle/>
            <a:p>
              <a:endParaRPr lang="en-US"/>
            </a:p>
          </p:txBody>
        </p:sp>
        <p:sp>
          <p:nvSpPr>
            <p:cNvPr id="71" name="Freeform: Shape 22">
              <a:extLst>
                <a:ext uri="{FF2B5EF4-FFF2-40B4-BE49-F238E27FC236}">
                  <a16:creationId xmlns:a16="http://schemas.microsoft.com/office/drawing/2014/main" id="{A983430F-D52B-9C45-8891-680EA077E9A3}"/>
                </a:ext>
              </a:extLst>
            </p:cNvPr>
            <p:cNvSpPr/>
            <p:nvPr/>
          </p:nvSpPr>
          <p:spPr>
            <a:xfrm>
              <a:off x="11415257" y="6472094"/>
              <a:ext cx="86923" cy="112542"/>
            </a:xfrm>
            <a:custGeom>
              <a:avLst/>
              <a:gdLst>
                <a:gd name="connsiteX0" fmla="*/ 45447 w 86922"/>
                <a:gd name="connsiteY0" fmla="*/ 64826 h 112542"/>
                <a:gd name="connsiteX1" fmla="*/ 24851 w 86922"/>
                <a:gd name="connsiteY1" fmla="*/ 42611 h 112542"/>
                <a:gd name="connsiteX2" fmla="*/ 44504 w 86922"/>
                <a:gd name="connsiteY2" fmla="*/ 16982 h 112542"/>
                <a:gd name="connsiteX3" fmla="*/ 65421 w 86922"/>
                <a:gd name="connsiteY3" fmla="*/ 42537 h 112542"/>
                <a:gd name="connsiteX4" fmla="*/ 45447 w 86922"/>
                <a:gd name="connsiteY4" fmla="*/ 64826 h 112542"/>
                <a:gd name="connsiteX5" fmla="*/ 49665 w 86922"/>
                <a:gd name="connsiteY5" fmla="*/ 686 h 112542"/>
                <a:gd name="connsiteX6" fmla="*/ 23295 w 86922"/>
                <a:gd name="connsiteY6" fmla="*/ 13432 h 112542"/>
                <a:gd name="connsiteX7" fmla="*/ 20486 w 86922"/>
                <a:gd name="connsiteY7" fmla="*/ 2626 h 112542"/>
                <a:gd name="connsiteX8" fmla="*/ 686 w 86922"/>
                <a:gd name="connsiteY8" fmla="*/ 4117 h 112542"/>
                <a:gd name="connsiteX9" fmla="*/ 5362 w 86922"/>
                <a:gd name="connsiteY9" fmla="*/ 42620 h 112542"/>
                <a:gd name="connsiteX10" fmla="*/ 5362 w 86922"/>
                <a:gd name="connsiteY10" fmla="*/ 73720 h 112542"/>
                <a:gd name="connsiteX11" fmla="*/ 2251 w 86922"/>
                <a:gd name="connsiteY11" fmla="*/ 112460 h 112542"/>
                <a:gd name="connsiteX12" fmla="*/ 27971 w 86922"/>
                <a:gd name="connsiteY12" fmla="*/ 110969 h 112542"/>
                <a:gd name="connsiteX13" fmla="*/ 26406 w 86922"/>
                <a:gd name="connsiteY13" fmla="*/ 82623 h 112542"/>
                <a:gd name="connsiteX14" fmla="*/ 26406 w 86922"/>
                <a:gd name="connsiteY14" fmla="*/ 73720 h 112542"/>
                <a:gd name="connsiteX15" fmla="*/ 50589 w 86922"/>
                <a:gd name="connsiteY15" fmla="*/ 81140 h 112542"/>
                <a:gd name="connsiteX16" fmla="*/ 86438 w 86922"/>
                <a:gd name="connsiteY16" fmla="*/ 42400 h 112542"/>
                <a:gd name="connsiteX17" fmla="*/ 49665 w 86922"/>
                <a:gd name="connsiteY17" fmla="*/ 686 h 112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6922" h="112542">
                  <a:moveTo>
                    <a:pt x="45447" y="64826"/>
                  </a:moveTo>
                  <a:cubicBezTo>
                    <a:pt x="32344" y="64826"/>
                    <a:pt x="24851" y="57278"/>
                    <a:pt x="24851" y="42611"/>
                  </a:cubicBezTo>
                  <a:cubicBezTo>
                    <a:pt x="24851" y="27385"/>
                    <a:pt x="31246" y="16982"/>
                    <a:pt x="44504" y="16982"/>
                  </a:cubicBezTo>
                  <a:cubicBezTo>
                    <a:pt x="56838" y="16982"/>
                    <a:pt x="65421" y="27532"/>
                    <a:pt x="65421" y="42537"/>
                  </a:cubicBezTo>
                  <a:cubicBezTo>
                    <a:pt x="65421" y="55923"/>
                    <a:pt x="58714" y="64826"/>
                    <a:pt x="45447" y="64826"/>
                  </a:cubicBezTo>
                  <a:moveTo>
                    <a:pt x="49665" y="686"/>
                  </a:moveTo>
                  <a:cubicBezTo>
                    <a:pt x="34531" y="686"/>
                    <a:pt x="28291" y="7951"/>
                    <a:pt x="23295" y="13432"/>
                  </a:cubicBezTo>
                  <a:cubicBezTo>
                    <a:pt x="22216" y="9452"/>
                    <a:pt x="21731" y="6039"/>
                    <a:pt x="20486" y="2626"/>
                  </a:cubicBezTo>
                  <a:lnTo>
                    <a:pt x="686" y="4117"/>
                  </a:lnTo>
                  <a:cubicBezTo>
                    <a:pt x="3184" y="17156"/>
                    <a:pt x="5362" y="29298"/>
                    <a:pt x="5362" y="42620"/>
                  </a:cubicBezTo>
                  <a:lnTo>
                    <a:pt x="5362" y="73720"/>
                  </a:lnTo>
                  <a:cubicBezTo>
                    <a:pt x="5362" y="84700"/>
                    <a:pt x="3029" y="105332"/>
                    <a:pt x="2251" y="112460"/>
                  </a:cubicBezTo>
                  <a:lnTo>
                    <a:pt x="27971" y="110969"/>
                  </a:lnTo>
                  <a:cubicBezTo>
                    <a:pt x="26406" y="99559"/>
                    <a:pt x="26406" y="86786"/>
                    <a:pt x="26406" y="82623"/>
                  </a:cubicBezTo>
                  <a:lnTo>
                    <a:pt x="26406" y="73720"/>
                  </a:lnTo>
                  <a:cubicBezTo>
                    <a:pt x="32024" y="76986"/>
                    <a:pt x="37953" y="81140"/>
                    <a:pt x="50589" y="81140"/>
                  </a:cubicBezTo>
                  <a:cubicBezTo>
                    <a:pt x="71954" y="81140"/>
                    <a:pt x="86438" y="64835"/>
                    <a:pt x="86438" y="42400"/>
                  </a:cubicBezTo>
                  <a:cubicBezTo>
                    <a:pt x="86438" y="18034"/>
                    <a:pt x="71496" y="686"/>
                    <a:pt x="49665" y="686"/>
                  </a:cubicBezTo>
                </a:path>
              </a:pathLst>
            </a:custGeom>
            <a:solidFill>
              <a:srgbClr val="FFFFFF"/>
            </a:solidFill>
            <a:ln w="9525" cap="flat">
              <a:noFill/>
              <a:prstDash val="solid"/>
              <a:miter/>
            </a:ln>
          </p:spPr>
          <p:txBody>
            <a:bodyPr rtlCol="0" anchor="ctr"/>
            <a:lstStyle/>
            <a:p>
              <a:endParaRPr lang="en-US"/>
            </a:p>
          </p:txBody>
        </p:sp>
        <p:sp>
          <p:nvSpPr>
            <p:cNvPr id="72" name="Freeform: Shape 23">
              <a:extLst>
                <a:ext uri="{FF2B5EF4-FFF2-40B4-BE49-F238E27FC236}">
                  <a16:creationId xmlns:a16="http://schemas.microsoft.com/office/drawing/2014/main" id="{C9B597D7-AF6C-1442-AA58-834BF3B41F78}"/>
                </a:ext>
              </a:extLst>
            </p:cNvPr>
            <p:cNvSpPr/>
            <p:nvPr/>
          </p:nvSpPr>
          <p:spPr>
            <a:xfrm>
              <a:off x="11511348" y="6472094"/>
              <a:ext cx="57643" cy="81433"/>
            </a:xfrm>
            <a:custGeom>
              <a:avLst/>
              <a:gdLst>
                <a:gd name="connsiteX0" fmla="*/ 47817 w 57643"/>
                <a:gd name="connsiteY0" fmla="*/ 17046 h 81433"/>
                <a:gd name="connsiteX1" fmla="*/ 35647 w 57643"/>
                <a:gd name="connsiteY1" fmla="*/ 15481 h 81433"/>
                <a:gd name="connsiteX2" fmla="*/ 21712 w 57643"/>
                <a:gd name="connsiteY2" fmla="*/ 21429 h 81433"/>
                <a:gd name="connsiteX3" fmla="*/ 38127 w 57643"/>
                <a:gd name="connsiteY3" fmla="*/ 34367 h 81433"/>
                <a:gd name="connsiteX4" fmla="*/ 57753 w 57643"/>
                <a:gd name="connsiteY4" fmla="*/ 58156 h 81433"/>
                <a:gd name="connsiteX5" fmla="*/ 24805 w 57643"/>
                <a:gd name="connsiteY5" fmla="*/ 81131 h 81433"/>
                <a:gd name="connsiteX6" fmla="*/ 2086 w 57643"/>
                <a:gd name="connsiteY6" fmla="*/ 77727 h 81433"/>
                <a:gd name="connsiteX7" fmla="*/ 2086 w 57643"/>
                <a:gd name="connsiteY7" fmla="*/ 61432 h 81433"/>
                <a:gd name="connsiteX8" fmla="*/ 25583 w 57643"/>
                <a:gd name="connsiteY8" fmla="*/ 66336 h 81433"/>
                <a:gd name="connsiteX9" fmla="*/ 36727 w 57643"/>
                <a:gd name="connsiteY9" fmla="*/ 58751 h 81433"/>
                <a:gd name="connsiteX10" fmla="*/ 20468 w 57643"/>
                <a:gd name="connsiteY10" fmla="*/ 45968 h 81433"/>
                <a:gd name="connsiteX11" fmla="*/ 686 w 57643"/>
                <a:gd name="connsiteY11" fmla="*/ 21429 h 81433"/>
                <a:gd name="connsiteX12" fmla="*/ 32088 w 57643"/>
                <a:gd name="connsiteY12" fmla="*/ 686 h 81433"/>
                <a:gd name="connsiteX13" fmla="*/ 50836 w 57643"/>
                <a:gd name="connsiteY13" fmla="*/ 2242 h 81433"/>
                <a:gd name="connsiteX14" fmla="*/ 47817 w 57643"/>
                <a:gd name="connsiteY14" fmla="*/ 17046 h 81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7643" h="81433">
                  <a:moveTo>
                    <a:pt x="47817" y="17046"/>
                  </a:moveTo>
                  <a:cubicBezTo>
                    <a:pt x="43141" y="16305"/>
                    <a:pt x="40314" y="15481"/>
                    <a:pt x="35647" y="15481"/>
                  </a:cubicBezTo>
                  <a:cubicBezTo>
                    <a:pt x="27440" y="15481"/>
                    <a:pt x="21712" y="17430"/>
                    <a:pt x="21712" y="21429"/>
                  </a:cubicBezTo>
                  <a:cubicBezTo>
                    <a:pt x="21712" y="26049"/>
                    <a:pt x="29462" y="29755"/>
                    <a:pt x="38127" y="34367"/>
                  </a:cubicBezTo>
                  <a:cubicBezTo>
                    <a:pt x="46380" y="38832"/>
                    <a:pt x="57753" y="44770"/>
                    <a:pt x="57753" y="58156"/>
                  </a:cubicBezTo>
                  <a:cubicBezTo>
                    <a:pt x="57753" y="72851"/>
                    <a:pt x="44669" y="81131"/>
                    <a:pt x="24805" y="81131"/>
                  </a:cubicBezTo>
                  <a:cubicBezTo>
                    <a:pt x="15783" y="81131"/>
                    <a:pt x="9562" y="79356"/>
                    <a:pt x="2086" y="77727"/>
                  </a:cubicBezTo>
                  <a:lnTo>
                    <a:pt x="2086" y="61432"/>
                  </a:lnTo>
                  <a:cubicBezTo>
                    <a:pt x="7851" y="63216"/>
                    <a:pt x="17202" y="66336"/>
                    <a:pt x="25583" y="66336"/>
                  </a:cubicBezTo>
                  <a:cubicBezTo>
                    <a:pt x="31155" y="66336"/>
                    <a:pt x="36727" y="63801"/>
                    <a:pt x="36727" y="58751"/>
                  </a:cubicBezTo>
                  <a:cubicBezTo>
                    <a:pt x="36727" y="54148"/>
                    <a:pt x="30066" y="51312"/>
                    <a:pt x="20468" y="45968"/>
                  </a:cubicBezTo>
                  <a:cubicBezTo>
                    <a:pt x="11748" y="41659"/>
                    <a:pt x="686" y="32729"/>
                    <a:pt x="686" y="21429"/>
                  </a:cubicBezTo>
                  <a:cubicBezTo>
                    <a:pt x="686" y="8079"/>
                    <a:pt x="14072" y="686"/>
                    <a:pt x="32088" y="686"/>
                  </a:cubicBezTo>
                  <a:cubicBezTo>
                    <a:pt x="37971" y="686"/>
                    <a:pt x="45063" y="1537"/>
                    <a:pt x="50836" y="2242"/>
                  </a:cubicBezTo>
                  <a:lnTo>
                    <a:pt x="47817" y="17046"/>
                  </a:lnTo>
                  <a:close/>
                </a:path>
              </a:pathLst>
            </a:custGeom>
            <a:solidFill>
              <a:srgbClr val="FFFFFF"/>
            </a:solidFill>
            <a:ln w="9525" cap="flat">
              <a:noFill/>
              <a:prstDash val="solid"/>
              <a:miter/>
            </a:ln>
          </p:spPr>
          <p:txBody>
            <a:bodyPr rtlCol="0" anchor="ctr"/>
            <a:lstStyle/>
            <a:p>
              <a:endParaRPr lang="en-US"/>
            </a:p>
          </p:txBody>
        </p:sp>
      </p:grpSp>
      <p:sp>
        <p:nvSpPr>
          <p:cNvPr id="73" name="Footer Placeholder 5">
            <a:extLst>
              <a:ext uri="{FF2B5EF4-FFF2-40B4-BE49-F238E27FC236}">
                <a16:creationId xmlns:a16="http://schemas.microsoft.com/office/drawing/2014/main" id="{625A10E3-6FA5-8F49-AD69-149622CBF8A6}"/>
              </a:ext>
            </a:extLst>
          </p:cNvPr>
          <p:cNvSpPr txBox="1">
            <a:spLocks/>
          </p:cNvSpPr>
          <p:nvPr userDrawn="1"/>
        </p:nvSpPr>
        <p:spPr>
          <a:xfrm>
            <a:off x="457200" y="5806402"/>
            <a:ext cx="2973334" cy="424732"/>
          </a:xfrm>
          <a:prstGeom prst="rect">
            <a:avLst/>
          </a:prstGeom>
        </p:spPr>
        <p:txBody>
          <a:bodyPr lIns="109728" tIns="0" rIns="0" bIns="0" anchor="b"/>
          <a:lstStyle>
            <a:defPPr>
              <a:defRPr lang="en-US"/>
            </a:defPPr>
            <a:lvl1pPr marL="0" algn="l" defTabSz="1199357" rtl="0" eaLnBrk="1" latinLnBrk="0" hangingPunct="1">
              <a:defRPr sz="2400" kern="1200">
                <a:solidFill>
                  <a:schemeClr val="tx1"/>
                </a:solidFill>
                <a:latin typeface="+mn-lt"/>
                <a:ea typeface="+mn-ea"/>
                <a:cs typeface="+mn-cs"/>
              </a:defRPr>
            </a:lvl1pPr>
            <a:lvl2pPr marL="599678" algn="l" defTabSz="1199357" rtl="0" eaLnBrk="1" latinLnBrk="0" hangingPunct="1">
              <a:defRPr sz="2400" kern="1200">
                <a:solidFill>
                  <a:schemeClr val="tx1"/>
                </a:solidFill>
                <a:latin typeface="+mn-lt"/>
                <a:ea typeface="+mn-ea"/>
                <a:cs typeface="+mn-cs"/>
              </a:defRPr>
            </a:lvl2pPr>
            <a:lvl3pPr marL="1199357" algn="l" defTabSz="1199357" rtl="0" eaLnBrk="1" latinLnBrk="0" hangingPunct="1">
              <a:defRPr sz="2400" kern="1200">
                <a:solidFill>
                  <a:schemeClr val="tx1"/>
                </a:solidFill>
                <a:latin typeface="+mn-lt"/>
                <a:ea typeface="+mn-ea"/>
                <a:cs typeface="+mn-cs"/>
              </a:defRPr>
            </a:lvl3pPr>
            <a:lvl4pPr marL="1799034" algn="l" defTabSz="1199357" rtl="0" eaLnBrk="1" latinLnBrk="0" hangingPunct="1">
              <a:defRPr sz="2400" kern="1200">
                <a:solidFill>
                  <a:schemeClr val="tx1"/>
                </a:solidFill>
                <a:latin typeface="+mn-lt"/>
                <a:ea typeface="+mn-ea"/>
                <a:cs typeface="+mn-cs"/>
              </a:defRPr>
            </a:lvl4pPr>
            <a:lvl5pPr marL="2398712" algn="l" defTabSz="1199357" rtl="0" eaLnBrk="1" latinLnBrk="0" hangingPunct="1">
              <a:defRPr sz="2400" kern="1200">
                <a:solidFill>
                  <a:schemeClr val="tx1"/>
                </a:solidFill>
                <a:latin typeface="+mn-lt"/>
                <a:ea typeface="+mn-ea"/>
                <a:cs typeface="+mn-cs"/>
              </a:defRPr>
            </a:lvl5pPr>
            <a:lvl6pPr marL="2998391" algn="l" defTabSz="1199357" rtl="0" eaLnBrk="1" latinLnBrk="0" hangingPunct="1">
              <a:defRPr sz="2400" kern="1200">
                <a:solidFill>
                  <a:schemeClr val="tx1"/>
                </a:solidFill>
                <a:latin typeface="+mn-lt"/>
                <a:ea typeface="+mn-ea"/>
                <a:cs typeface="+mn-cs"/>
              </a:defRPr>
            </a:lvl6pPr>
            <a:lvl7pPr marL="3598069" algn="l" defTabSz="1199357" rtl="0" eaLnBrk="1" latinLnBrk="0" hangingPunct="1">
              <a:defRPr sz="2400" kern="1200">
                <a:solidFill>
                  <a:schemeClr val="tx1"/>
                </a:solidFill>
                <a:latin typeface="+mn-lt"/>
                <a:ea typeface="+mn-ea"/>
                <a:cs typeface="+mn-cs"/>
              </a:defRPr>
            </a:lvl7pPr>
            <a:lvl8pPr marL="4197748" algn="l" defTabSz="1199357" rtl="0" eaLnBrk="1" latinLnBrk="0" hangingPunct="1">
              <a:defRPr sz="2400" kern="1200">
                <a:solidFill>
                  <a:schemeClr val="tx1"/>
                </a:solidFill>
                <a:latin typeface="+mn-lt"/>
                <a:ea typeface="+mn-ea"/>
                <a:cs typeface="+mn-cs"/>
              </a:defRPr>
            </a:lvl8pPr>
            <a:lvl9pPr marL="4797426" algn="l" defTabSz="1199357" rtl="0" eaLnBrk="1" latinLnBrk="0" hangingPunct="1">
              <a:defRPr sz="2400" kern="1200">
                <a:solidFill>
                  <a:schemeClr val="tx1"/>
                </a:solidFill>
                <a:latin typeface="+mn-lt"/>
                <a:ea typeface="+mn-ea"/>
                <a:cs typeface="+mn-cs"/>
              </a:defRPr>
            </a:lvl9pPr>
          </a:lstStyle>
          <a:p>
            <a:pPr algn="l"/>
            <a:r>
              <a:rPr lang="en-US" sz="800">
                <a:solidFill>
                  <a:schemeClr val="tx1">
                    <a:lumMod val="65000"/>
                    <a:lumOff val="35000"/>
                  </a:schemeClr>
                </a:solidFill>
                <a:latin typeface="+mn-lt"/>
                <a:cs typeface="Arial" panose="020B0604020202020204" pitchFamily="34" charset="0"/>
              </a:rPr>
              <a:t>© 2019 Ipsos. All rights reserved. Contains Ipsos' Confidential and Proprietary information and may not be disclosed or reproduced without the prior written consent of Ipsos.</a:t>
            </a:r>
          </a:p>
        </p:txBody>
      </p:sp>
      <p:sp>
        <p:nvSpPr>
          <p:cNvPr id="74" name="Picture Placeholder 3">
            <a:extLst>
              <a:ext uri="{FF2B5EF4-FFF2-40B4-BE49-F238E27FC236}">
                <a16:creationId xmlns:a16="http://schemas.microsoft.com/office/drawing/2014/main" id="{98FDF13E-7638-3F4D-AF3C-1E47C3653037}"/>
              </a:ext>
            </a:extLst>
          </p:cNvPr>
          <p:cNvSpPr>
            <a:spLocks noGrp="1"/>
          </p:cNvSpPr>
          <p:nvPr>
            <p:ph type="pic" sz="quarter" idx="14" hasCustomPrompt="1"/>
          </p:nvPr>
        </p:nvSpPr>
        <p:spPr>
          <a:xfrm>
            <a:off x="9098280" y="5410198"/>
            <a:ext cx="1285875" cy="832104"/>
          </a:xfrm>
          <a:solidFill>
            <a:schemeClr val="bg1">
              <a:alpha val="10000"/>
            </a:schemeClr>
          </a:solidFill>
        </p:spPr>
        <p:txBody>
          <a:bodyPr tIns="45720" bIns="0"/>
          <a:lstStyle>
            <a:lvl1pPr marL="4763" indent="-4763" algn="l">
              <a:tabLst/>
              <a:defRPr>
                <a:solidFill>
                  <a:schemeClr val="tx1">
                    <a:lumMod val="65000"/>
                    <a:lumOff val="35000"/>
                  </a:schemeClr>
                </a:solidFill>
              </a:defRPr>
            </a:lvl1pPr>
          </a:lstStyle>
          <a:p>
            <a:r>
              <a:rPr lang="en-US"/>
              <a:t>Client Logo</a:t>
            </a:r>
          </a:p>
        </p:txBody>
      </p:sp>
      <p:cxnSp>
        <p:nvCxnSpPr>
          <p:cNvPr id="75" name="Connecteur droit 16">
            <a:extLst>
              <a:ext uri="{FF2B5EF4-FFF2-40B4-BE49-F238E27FC236}">
                <a16:creationId xmlns:a16="http://schemas.microsoft.com/office/drawing/2014/main" id="{0A7C86DE-8D86-9E4A-A59F-FA1C8A504684}"/>
              </a:ext>
            </a:extLst>
          </p:cNvPr>
          <p:cNvCxnSpPr>
            <a:cxnSpLocks/>
          </p:cNvCxnSpPr>
          <p:nvPr userDrawn="1"/>
        </p:nvCxnSpPr>
        <p:spPr>
          <a:xfrm>
            <a:off x="585787" y="3940302"/>
            <a:ext cx="663960"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73778613"/>
      </p:ext>
    </p:extLst>
  </p:cSld>
  <p:clrMapOvr>
    <a:masterClrMapping/>
  </p:clrMapOvr>
  <p:extLst>
    <p:ext uri="{DCECCB84-F9BA-43D5-87BE-67443E8EF086}">
      <p15:sldGuideLst xmlns:p15="http://schemas.microsoft.com/office/powerpoint/2012/main">
        <p15:guide id="1" pos="288" userDrawn="1">
          <p15:clr>
            <a:srgbClr val="F26B43"/>
          </p15:clr>
        </p15:guide>
        <p15:guide id="3" orient="horz" pos="336" userDrawn="1">
          <p15:clr>
            <a:srgbClr val="F26B43"/>
          </p15:clr>
        </p15:guide>
        <p15:guide id="4" orient="horz" pos="1896" userDrawn="1">
          <p15:clr>
            <a:srgbClr val="F26B43"/>
          </p15:clr>
        </p15:guide>
        <p15:guide id="5" orient="horz" pos="3408" userDrawn="1">
          <p15:clr>
            <a:srgbClr val="F26B43"/>
          </p15:clr>
        </p15:guide>
        <p15:guide id="6" orient="horz" pos="3929" userDrawn="1">
          <p15:clr>
            <a:srgbClr val="F26B43"/>
          </p15:clr>
        </p15:guide>
        <p15:guide id="7" orient="horz" pos="2736" userDrawn="1">
          <p15:clr>
            <a:srgbClr val="F26B43"/>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blue, 4 column">
    <p:bg>
      <p:bgPr>
        <a:gradFill>
          <a:gsLst>
            <a:gs pos="0">
              <a:schemeClr val="bg2"/>
            </a:gs>
            <a:gs pos="100000">
              <a:schemeClr val="bg2">
                <a:lumMod val="50000"/>
              </a:schemeClr>
            </a:gs>
          </a:gsLst>
          <a:lin ang="2700000" scaled="0"/>
        </a:gradFill>
        <a:effectLst/>
      </p:bgPr>
    </p:bg>
    <p:spTree>
      <p:nvGrpSpPr>
        <p:cNvPr id="1" name=""/>
        <p:cNvGrpSpPr/>
        <p:nvPr/>
      </p:nvGrpSpPr>
      <p:grpSpPr>
        <a:xfrm>
          <a:off x="0" y="0"/>
          <a:ext cx="0" cy="0"/>
          <a:chOff x="0" y="0"/>
          <a:chExt cx="0" cy="0"/>
        </a:xfrm>
      </p:grpSpPr>
      <p:graphicFrame>
        <p:nvGraphicFramePr>
          <p:cNvPr id="4" name="Objet 3" hidden="1">
            <a:extLst>
              <a:ext uri="{FF2B5EF4-FFF2-40B4-BE49-F238E27FC236}">
                <a16:creationId xmlns:a16="http://schemas.microsoft.com/office/drawing/2014/main" id="{5CF9A8CD-44E6-43DE-97D8-919ABD05CE10}"/>
              </a:ext>
            </a:extLst>
          </p:cNvPr>
          <p:cNvGraphicFramePr>
            <a:graphicFrameLocks noChangeAspect="1"/>
          </p:cNvGraphicFramePr>
          <p:nvPr userDrawn="1">
            <p:custDataLst>
              <p:tags r:id="rId1"/>
            </p:custDataLst>
            <p:extLst>
              <p:ext uri="{D42A27DB-BD31-4B8C-83A1-F6EECF244321}">
                <p14:modId xmlns:p14="http://schemas.microsoft.com/office/powerpoint/2010/main" val="402462048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532" imgH="530" progId="TCLayout.ActiveDocument.1">
                  <p:embed/>
                </p:oleObj>
              </mc:Choice>
              <mc:Fallback>
                <p:oleObj name="Diapositive think-cell" r:id="rId4" imgW="532" imgH="530" progId="TCLayout.ActiveDocument.1">
                  <p:embed/>
                  <p:pic>
                    <p:nvPicPr>
                      <p:cNvPr id="4" name="Objet 3" hidden="1">
                        <a:extLst>
                          <a:ext uri="{FF2B5EF4-FFF2-40B4-BE49-F238E27FC236}">
                            <a16:creationId xmlns:a16="http://schemas.microsoft.com/office/drawing/2014/main" id="{5CF9A8CD-44E6-43DE-97D8-919ABD05CE1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7C1DD757-038C-457E-9D36-3DDC777DAD6B}"/>
              </a:ext>
            </a:extLst>
          </p:cNvPr>
          <p:cNvSpPr/>
          <p:nvPr userDrawn="1">
            <p:custDataLst>
              <p:tags r:id="rId2"/>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a:latin typeface="Arial Black" panose="020B0A04020102020204" pitchFamily="34" charset="0"/>
              <a:ea typeface="+mj-ea"/>
              <a:cs typeface="+mj-cs"/>
              <a:sym typeface="Arial Black" panose="020B0A04020102020204" pitchFamily="34" charset="0"/>
            </a:endParaRPr>
          </a:p>
        </p:txBody>
      </p:sp>
      <p:sp>
        <p:nvSpPr>
          <p:cNvPr id="11" name="Espace réservé du numéro de diapositive 10">
            <a:extLst>
              <a:ext uri="{FF2B5EF4-FFF2-40B4-BE49-F238E27FC236}">
                <a16:creationId xmlns:a16="http://schemas.microsoft.com/office/drawing/2014/main" id="{D13C9137-663D-49DC-8F1F-B4154A1768F8}"/>
              </a:ext>
            </a:extLst>
          </p:cNvPr>
          <p:cNvSpPr>
            <a:spLocks noGrp="1"/>
          </p:cNvSpPr>
          <p:nvPr>
            <p:ph type="sldNum" sz="quarter" idx="14"/>
          </p:nvPr>
        </p:nvSpPr>
        <p:spPr/>
        <p:txBody>
          <a:bodyPr/>
          <a:lstStyle>
            <a:lvl1pPr>
              <a:defRPr>
                <a:solidFill>
                  <a:schemeClr val="bg1"/>
                </a:solidFill>
              </a:defRPr>
            </a:lvl1pPr>
          </a:lstStyle>
          <a:p>
            <a:fld id="{D61AABEC-672F-4B68-B914-690DA978312C}" type="slidenum">
              <a:rPr lang="en-GB" smtClean="0"/>
              <a:pPr/>
              <a:t>‹#›</a:t>
            </a:fld>
            <a:r>
              <a:rPr lang="en-GB"/>
              <a:t> ‒ </a:t>
            </a:r>
          </a:p>
        </p:txBody>
      </p:sp>
      <p:sp>
        <p:nvSpPr>
          <p:cNvPr id="13" name="Text Placeholder 5">
            <a:extLst>
              <a:ext uri="{FF2B5EF4-FFF2-40B4-BE49-F238E27FC236}">
                <a16:creationId xmlns:a16="http://schemas.microsoft.com/office/drawing/2014/main" id="{A638648C-B61D-4507-9478-07B4702DA583}"/>
              </a:ext>
            </a:extLst>
          </p:cNvPr>
          <p:cNvSpPr>
            <a:spLocks noGrp="1"/>
          </p:cNvSpPr>
          <p:nvPr>
            <p:ph type="body" sz="quarter" idx="17" hasCustomPrompt="1"/>
          </p:nvPr>
        </p:nvSpPr>
        <p:spPr>
          <a:xfrm>
            <a:off x="404786" y="1368596"/>
            <a:ext cx="11382428" cy="353943"/>
          </a:xfrm>
          <a:noFill/>
        </p:spPr>
        <p:txBody>
          <a:bodyPr wrap="square" lIns="72000" rIns="72000" bIns="0">
            <a:spAutoFit/>
          </a:bodyPr>
          <a:lstStyle>
            <a:lvl1pPr marL="0" indent="0">
              <a:buNone/>
              <a:defRPr sz="2000">
                <a:solidFill>
                  <a:schemeClr val="bg1"/>
                </a:solidFill>
              </a:defRPr>
            </a:lvl1pPr>
          </a:lstStyle>
          <a:p>
            <a:pPr lvl="0"/>
            <a:r>
              <a:rPr lang="en-GB"/>
              <a:t>Subtitle of the slide</a:t>
            </a:r>
          </a:p>
        </p:txBody>
      </p:sp>
      <p:sp>
        <p:nvSpPr>
          <p:cNvPr id="6" name="Titre 5">
            <a:extLst>
              <a:ext uri="{FF2B5EF4-FFF2-40B4-BE49-F238E27FC236}">
                <a16:creationId xmlns:a16="http://schemas.microsoft.com/office/drawing/2014/main" id="{826B9503-2AC4-450D-A0D4-5019A3085BE9}"/>
              </a:ext>
            </a:extLst>
          </p:cNvPr>
          <p:cNvSpPr>
            <a:spLocks noGrp="1"/>
          </p:cNvSpPr>
          <p:nvPr>
            <p:ph type="title" hasCustomPrompt="1"/>
          </p:nvPr>
        </p:nvSpPr>
        <p:spPr>
          <a:xfrm>
            <a:off x="404786" y="382816"/>
            <a:ext cx="11382428" cy="452432"/>
          </a:xfrm>
        </p:spPr>
        <p:txBody>
          <a:bodyPr/>
          <a:lstStyle>
            <a:lvl1pPr>
              <a:defRPr>
                <a:solidFill>
                  <a:schemeClr val="bg1"/>
                </a:solidFill>
              </a:defRPr>
            </a:lvl1pPr>
          </a:lstStyle>
          <a:p>
            <a:r>
              <a:rPr lang="fr-FR" err="1"/>
              <a:t>Title</a:t>
            </a:r>
            <a:r>
              <a:rPr lang="fr-FR"/>
              <a:t> of the slide</a:t>
            </a:r>
          </a:p>
        </p:txBody>
      </p:sp>
      <p:sp>
        <p:nvSpPr>
          <p:cNvPr id="15" name="Content Placeholder 2">
            <a:extLst>
              <a:ext uri="{FF2B5EF4-FFF2-40B4-BE49-F238E27FC236}">
                <a16:creationId xmlns:a16="http://schemas.microsoft.com/office/drawing/2014/main" id="{A2E8BB07-B67E-46A3-983C-459CF2A9231C}"/>
              </a:ext>
            </a:extLst>
          </p:cNvPr>
          <p:cNvSpPr>
            <a:spLocks noGrp="1"/>
          </p:cNvSpPr>
          <p:nvPr>
            <p:ph idx="19" hasCustomPrompt="1"/>
          </p:nvPr>
        </p:nvSpPr>
        <p:spPr>
          <a:xfrm>
            <a:off x="404785" y="1808820"/>
            <a:ext cx="2667154" cy="3868080"/>
          </a:xfrm>
        </p:spPr>
        <p:txBody>
          <a:bodyPr>
            <a:noAutofit/>
          </a:bodyPr>
          <a:lstStyle>
            <a:lvl1pPr>
              <a:spcBef>
                <a:spcPts val="1800"/>
              </a:spcBef>
              <a:defRPr sz="1600">
                <a:solidFill>
                  <a:schemeClr val="bg1"/>
                </a:solidFill>
              </a:defRPr>
            </a:lvl1pPr>
            <a:lvl2pPr marL="447675" indent="-314325">
              <a:buClrTx/>
              <a:buSzPct val="100000"/>
              <a:buFont typeface="Arial" panose="020B0604020202020204" pitchFamily="34" charset="0"/>
              <a:buChar char="•"/>
              <a:defRPr sz="1600">
                <a:solidFill>
                  <a:schemeClr val="bg1"/>
                </a:solidFill>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a:t>Click to change the text styles on the slide master</a:t>
            </a:r>
          </a:p>
          <a:p>
            <a:pPr lvl="1"/>
            <a:r>
              <a:rPr lang="en-GB"/>
              <a:t>Second level</a:t>
            </a:r>
          </a:p>
          <a:p>
            <a:pPr lvl="2"/>
            <a:r>
              <a:rPr lang="en-GB"/>
              <a:t>Third level</a:t>
            </a:r>
          </a:p>
        </p:txBody>
      </p:sp>
      <p:sp>
        <p:nvSpPr>
          <p:cNvPr id="20" name="Content Placeholder 2">
            <a:extLst>
              <a:ext uri="{FF2B5EF4-FFF2-40B4-BE49-F238E27FC236}">
                <a16:creationId xmlns:a16="http://schemas.microsoft.com/office/drawing/2014/main" id="{904DA21D-F627-4FE5-9AB1-E7433AA0327D}"/>
              </a:ext>
            </a:extLst>
          </p:cNvPr>
          <p:cNvSpPr>
            <a:spLocks noGrp="1"/>
          </p:cNvSpPr>
          <p:nvPr>
            <p:ph idx="20" hasCustomPrompt="1"/>
          </p:nvPr>
        </p:nvSpPr>
        <p:spPr>
          <a:xfrm>
            <a:off x="3309877" y="1808820"/>
            <a:ext cx="2667154" cy="3868080"/>
          </a:xfrm>
        </p:spPr>
        <p:txBody>
          <a:bodyPr>
            <a:noAutofit/>
          </a:bodyPr>
          <a:lstStyle>
            <a:lvl1pPr>
              <a:spcBef>
                <a:spcPts val="1800"/>
              </a:spcBef>
              <a:defRPr sz="1600">
                <a:solidFill>
                  <a:schemeClr val="bg1"/>
                </a:solidFill>
              </a:defRPr>
            </a:lvl1pPr>
            <a:lvl2pPr marL="447675" indent="-314325">
              <a:buClr>
                <a:schemeClr val="bg1"/>
              </a:buClr>
              <a:buSzPct val="100000"/>
              <a:buFont typeface="Arial" panose="020B0604020202020204" pitchFamily="34" charset="0"/>
              <a:buChar char="•"/>
              <a:defRPr sz="1600">
                <a:solidFill>
                  <a:schemeClr val="bg1"/>
                </a:solidFill>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a:t>Click to change the text styles on the slide master</a:t>
            </a:r>
          </a:p>
          <a:p>
            <a:pPr lvl="1"/>
            <a:r>
              <a:rPr lang="en-GB"/>
              <a:t>Second level</a:t>
            </a:r>
          </a:p>
          <a:p>
            <a:pPr lvl="2"/>
            <a:r>
              <a:rPr lang="en-GB"/>
              <a:t>Third level</a:t>
            </a:r>
          </a:p>
        </p:txBody>
      </p:sp>
      <p:sp>
        <p:nvSpPr>
          <p:cNvPr id="21" name="Content Placeholder 2">
            <a:extLst>
              <a:ext uri="{FF2B5EF4-FFF2-40B4-BE49-F238E27FC236}">
                <a16:creationId xmlns:a16="http://schemas.microsoft.com/office/drawing/2014/main" id="{98957F28-66B5-4ECC-AA41-7CCADEDEAC7F}"/>
              </a:ext>
            </a:extLst>
          </p:cNvPr>
          <p:cNvSpPr>
            <a:spLocks noGrp="1"/>
          </p:cNvSpPr>
          <p:nvPr>
            <p:ph idx="21" hasCustomPrompt="1"/>
          </p:nvPr>
        </p:nvSpPr>
        <p:spPr>
          <a:xfrm>
            <a:off x="6214969" y="1808820"/>
            <a:ext cx="2667154" cy="3868080"/>
          </a:xfrm>
        </p:spPr>
        <p:txBody>
          <a:bodyPr>
            <a:noAutofit/>
          </a:bodyPr>
          <a:lstStyle>
            <a:lvl1pPr>
              <a:spcBef>
                <a:spcPts val="1800"/>
              </a:spcBef>
              <a:defRPr sz="1600">
                <a:solidFill>
                  <a:schemeClr val="bg1"/>
                </a:solidFill>
              </a:defRPr>
            </a:lvl1pPr>
            <a:lvl2pPr marL="447675" indent="-314325">
              <a:buClr>
                <a:schemeClr val="bg1"/>
              </a:buClr>
              <a:buSzPct val="100000"/>
              <a:buFont typeface="Arial" panose="020B0604020202020204" pitchFamily="34" charset="0"/>
              <a:buChar char="•"/>
              <a:defRPr sz="1600">
                <a:solidFill>
                  <a:schemeClr val="bg1"/>
                </a:solidFill>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a:t>Click to change the text styles on the slide master</a:t>
            </a:r>
          </a:p>
          <a:p>
            <a:pPr lvl="1"/>
            <a:r>
              <a:rPr lang="en-GB"/>
              <a:t>Second level</a:t>
            </a:r>
          </a:p>
          <a:p>
            <a:pPr lvl="2"/>
            <a:r>
              <a:rPr lang="en-GB"/>
              <a:t>Third level</a:t>
            </a:r>
          </a:p>
        </p:txBody>
      </p:sp>
      <p:sp>
        <p:nvSpPr>
          <p:cNvPr id="22" name="Content Placeholder 2">
            <a:extLst>
              <a:ext uri="{FF2B5EF4-FFF2-40B4-BE49-F238E27FC236}">
                <a16:creationId xmlns:a16="http://schemas.microsoft.com/office/drawing/2014/main" id="{3F65E827-F95D-4C8F-84F2-47397F0206A3}"/>
              </a:ext>
            </a:extLst>
          </p:cNvPr>
          <p:cNvSpPr>
            <a:spLocks noGrp="1"/>
          </p:cNvSpPr>
          <p:nvPr>
            <p:ph idx="22" hasCustomPrompt="1"/>
          </p:nvPr>
        </p:nvSpPr>
        <p:spPr>
          <a:xfrm>
            <a:off x="9120060" y="1808820"/>
            <a:ext cx="2667154" cy="3868080"/>
          </a:xfrm>
        </p:spPr>
        <p:txBody>
          <a:bodyPr>
            <a:noAutofit/>
          </a:bodyPr>
          <a:lstStyle>
            <a:lvl1pPr>
              <a:spcBef>
                <a:spcPts val="1800"/>
              </a:spcBef>
              <a:defRPr sz="1600">
                <a:solidFill>
                  <a:schemeClr val="bg1"/>
                </a:solidFill>
              </a:defRPr>
            </a:lvl1pPr>
            <a:lvl2pPr marL="447675" indent="-314325">
              <a:buSzPct val="100000"/>
              <a:buFont typeface="Arial" panose="020B0604020202020204" pitchFamily="34" charset="0"/>
              <a:buChar char="•"/>
              <a:defRPr sz="1600">
                <a:solidFill>
                  <a:schemeClr val="bg1"/>
                </a:solidFill>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a:t>Click to change the text styles on the slide master</a:t>
            </a:r>
          </a:p>
          <a:p>
            <a:pPr lvl="1"/>
            <a:r>
              <a:rPr lang="en-GB"/>
              <a:t>Second level</a:t>
            </a:r>
          </a:p>
          <a:p>
            <a:pPr lvl="2"/>
            <a:r>
              <a:rPr lang="en-GB"/>
              <a:t>Third level</a:t>
            </a:r>
          </a:p>
        </p:txBody>
      </p:sp>
      <p:sp>
        <p:nvSpPr>
          <p:cNvPr id="23" name="Espace réservé du pied de page 4">
            <a:extLst>
              <a:ext uri="{FF2B5EF4-FFF2-40B4-BE49-F238E27FC236}">
                <a16:creationId xmlns:a16="http://schemas.microsoft.com/office/drawing/2014/main" id="{A3E362D2-078D-4128-B488-B68D1D625498}"/>
              </a:ext>
            </a:extLst>
          </p:cNvPr>
          <p:cNvSpPr txBox="1">
            <a:spLocks/>
          </p:cNvSpPr>
          <p:nvPr userDrawn="1"/>
        </p:nvSpPr>
        <p:spPr>
          <a:xfrm>
            <a:off x="815317" y="6219234"/>
            <a:ext cx="10447709"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solidFill>
                  <a:schemeClr val="bg1"/>
                </a:solidFill>
              </a:rPr>
              <a:t>© Ipsos</a:t>
            </a:r>
          </a:p>
        </p:txBody>
      </p:sp>
      <p:sp>
        <p:nvSpPr>
          <p:cNvPr id="3" name="Footer Placeholder 2">
            <a:extLst>
              <a:ext uri="{FF2B5EF4-FFF2-40B4-BE49-F238E27FC236}">
                <a16:creationId xmlns:a16="http://schemas.microsoft.com/office/drawing/2014/main" id="{DD8D29A2-9568-C64B-BB34-8B14DC11C6F3}"/>
              </a:ext>
            </a:extLst>
          </p:cNvPr>
          <p:cNvSpPr>
            <a:spLocks noGrp="1"/>
          </p:cNvSpPr>
          <p:nvPr>
            <p:ph type="ftr" sz="quarter" idx="23"/>
          </p:nvPr>
        </p:nvSpPr>
        <p:spPr/>
        <p:txBody>
          <a:bodyPr/>
          <a:lstStyle>
            <a:lvl1pPr>
              <a:defRPr>
                <a:solidFill>
                  <a:schemeClr val="bg1"/>
                </a:solidFill>
              </a:defRPr>
            </a:lvl1pPr>
          </a:lstStyle>
          <a:p>
            <a:endParaRPr lang="en-US"/>
          </a:p>
        </p:txBody>
      </p:sp>
    </p:spTree>
    <p:extLst>
      <p:ext uri="{BB962C8B-B14F-4D97-AF65-F5344CB8AC3E}">
        <p14:creationId xmlns:p14="http://schemas.microsoft.com/office/powerpoint/2010/main" val="2483201300"/>
      </p:ext>
    </p:extLst>
  </p:cSld>
  <p:clrMapOvr>
    <a:masterClrMapping/>
  </p:clrMapOvr>
  <p:extLst>
    <p:ext uri="{DCECCB84-F9BA-43D5-87BE-67443E8EF086}">
      <p15:sldGuideLst xmlns:p15="http://schemas.microsoft.com/office/powerpoint/2012/main">
        <p15:guide id="1" pos="248">
          <p15:clr>
            <a:srgbClr val="F26B43"/>
          </p15:clr>
        </p15:guide>
        <p15:guide id="2" pos="7423" userDrawn="1">
          <p15:clr>
            <a:srgbClr val="F26B43"/>
          </p15:clr>
        </p15:guide>
        <p15:guide id="3" orient="horz" pos="232">
          <p15:clr>
            <a:srgbClr val="F26B43"/>
          </p15:clr>
        </p15:guide>
        <p15:guide id="5" orient="horz" pos="1136">
          <p15:clr>
            <a:srgbClr val="F26B43"/>
          </p15:clr>
        </p15:guide>
        <p15:guide id="6" orient="horz" pos="3584">
          <p15:clr>
            <a:srgbClr val="F26B43"/>
          </p15:clr>
        </p15:guide>
        <p15:guide id="7" orient="horz" pos="3906">
          <p15:clr>
            <a:srgbClr val="F26B43"/>
          </p15:clr>
        </p15:guide>
        <p15:guide id="8" orient="horz" pos="4156">
          <p15:clr>
            <a:srgbClr val="F26B43"/>
          </p15:clr>
        </p15:guide>
        <p15:guide id="9" pos="306">
          <p15:clr>
            <a:srgbClr val="A4A3A4"/>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blue, 4 column with divider">
    <p:bg>
      <p:bgPr>
        <a:gradFill>
          <a:gsLst>
            <a:gs pos="0">
              <a:schemeClr val="bg2"/>
            </a:gs>
            <a:gs pos="100000">
              <a:schemeClr val="bg2">
                <a:lumMod val="50000"/>
              </a:schemeClr>
            </a:gs>
          </a:gsLst>
          <a:lin ang="2700000" scaled="0"/>
        </a:gradFill>
        <a:effectLst/>
      </p:bgPr>
    </p:bg>
    <p:spTree>
      <p:nvGrpSpPr>
        <p:cNvPr id="1" name=""/>
        <p:cNvGrpSpPr/>
        <p:nvPr/>
      </p:nvGrpSpPr>
      <p:grpSpPr>
        <a:xfrm>
          <a:off x="0" y="0"/>
          <a:ext cx="0" cy="0"/>
          <a:chOff x="0" y="0"/>
          <a:chExt cx="0" cy="0"/>
        </a:xfrm>
      </p:grpSpPr>
      <p:graphicFrame>
        <p:nvGraphicFramePr>
          <p:cNvPr id="4" name="Objet 3" hidden="1">
            <a:extLst>
              <a:ext uri="{FF2B5EF4-FFF2-40B4-BE49-F238E27FC236}">
                <a16:creationId xmlns:a16="http://schemas.microsoft.com/office/drawing/2014/main" id="{5CF9A8CD-44E6-43DE-97D8-919ABD05CE10}"/>
              </a:ext>
            </a:extLst>
          </p:cNvPr>
          <p:cNvGraphicFramePr>
            <a:graphicFrameLocks noChangeAspect="1"/>
          </p:cNvGraphicFramePr>
          <p:nvPr userDrawn="1">
            <p:custDataLst>
              <p:tags r:id="rId1"/>
            </p:custDataLst>
            <p:extLst>
              <p:ext uri="{D42A27DB-BD31-4B8C-83A1-F6EECF244321}">
                <p14:modId xmlns:p14="http://schemas.microsoft.com/office/powerpoint/2010/main" val="107198964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532" imgH="530" progId="TCLayout.ActiveDocument.1">
                  <p:embed/>
                </p:oleObj>
              </mc:Choice>
              <mc:Fallback>
                <p:oleObj name="Diapositive think-cell" r:id="rId4" imgW="532" imgH="530" progId="TCLayout.ActiveDocument.1">
                  <p:embed/>
                  <p:pic>
                    <p:nvPicPr>
                      <p:cNvPr id="4" name="Objet 3" hidden="1">
                        <a:extLst>
                          <a:ext uri="{FF2B5EF4-FFF2-40B4-BE49-F238E27FC236}">
                            <a16:creationId xmlns:a16="http://schemas.microsoft.com/office/drawing/2014/main" id="{5CF9A8CD-44E6-43DE-97D8-919ABD05CE1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7C1DD757-038C-457E-9D36-3DDC777DAD6B}"/>
              </a:ext>
            </a:extLst>
          </p:cNvPr>
          <p:cNvSpPr/>
          <p:nvPr userDrawn="1">
            <p:custDataLst>
              <p:tags r:id="rId2"/>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a:latin typeface="Arial Black" panose="020B0A04020102020204" pitchFamily="34" charset="0"/>
              <a:ea typeface="+mj-ea"/>
              <a:cs typeface="+mj-cs"/>
              <a:sym typeface="Arial Black" panose="020B0A04020102020204" pitchFamily="34" charset="0"/>
            </a:endParaRPr>
          </a:p>
        </p:txBody>
      </p:sp>
      <p:sp>
        <p:nvSpPr>
          <p:cNvPr id="11" name="Espace réservé du numéro de diapositive 10">
            <a:extLst>
              <a:ext uri="{FF2B5EF4-FFF2-40B4-BE49-F238E27FC236}">
                <a16:creationId xmlns:a16="http://schemas.microsoft.com/office/drawing/2014/main" id="{D13C9137-663D-49DC-8F1F-B4154A1768F8}"/>
              </a:ext>
            </a:extLst>
          </p:cNvPr>
          <p:cNvSpPr>
            <a:spLocks noGrp="1"/>
          </p:cNvSpPr>
          <p:nvPr>
            <p:ph type="sldNum" sz="quarter" idx="14"/>
          </p:nvPr>
        </p:nvSpPr>
        <p:spPr/>
        <p:txBody>
          <a:bodyPr/>
          <a:lstStyle>
            <a:lvl1pPr>
              <a:defRPr>
                <a:solidFill>
                  <a:schemeClr val="bg1"/>
                </a:solidFill>
              </a:defRPr>
            </a:lvl1pPr>
          </a:lstStyle>
          <a:p>
            <a:fld id="{D61AABEC-672F-4B68-B914-690DA978312C}" type="slidenum">
              <a:rPr lang="en-GB" smtClean="0"/>
              <a:pPr/>
              <a:t>‹#›</a:t>
            </a:fld>
            <a:r>
              <a:rPr lang="en-GB"/>
              <a:t> ‒ </a:t>
            </a:r>
          </a:p>
        </p:txBody>
      </p:sp>
      <p:sp>
        <p:nvSpPr>
          <p:cNvPr id="13" name="Text Placeholder 5">
            <a:extLst>
              <a:ext uri="{FF2B5EF4-FFF2-40B4-BE49-F238E27FC236}">
                <a16:creationId xmlns:a16="http://schemas.microsoft.com/office/drawing/2014/main" id="{A638648C-B61D-4507-9478-07B4702DA583}"/>
              </a:ext>
            </a:extLst>
          </p:cNvPr>
          <p:cNvSpPr>
            <a:spLocks noGrp="1"/>
          </p:cNvSpPr>
          <p:nvPr>
            <p:ph type="body" sz="quarter" idx="17" hasCustomPrompt="1"/>
          </p:nvPr>
        </p:nvSpPr>
        <p:spPr>
          <a:xfrm>
            <a:off x="404785" y="1368596"/>
            <a:ext cx="11382409" cy="353943"/>
          </a:xfrm>
          <a:noFill/>
        </p:spPr>
        <p:txBody>
          <a:bodyPr wrap="square" lIns="72000" rIns="72000" bIns="0">
            <a:spAutoFit/>
          </a:bodyPr>
          <a:lstStyle>
            <a:lvl1pPr marL="0" indent="0">
              <a:buNone/>
              <a:defRPr sz="2000">
                <a:solidFill>
                  <a:schemeClr val="bg1"/>
                </a:solidFill>
              </a:defRPr>
            </a:lvl1pPr>
          </a:lstStyle>
          <a:p>
            <a:pPr lvl="0"/>
            <a:r>
              <a:rPr lang="en-GB"/>
              <a:t>Subtitle of the slide</a:t>
            </a:r>
          </a:p>
        </p:txBody>
      </p:sp>
      <p:sp>
        <p:nvSpPr>
          <p:cNvPr id="6" name="Titre 5">
            <a:extLst>
              <a:ext uri="{FF2B5EF4-FFF2-40B4-BE49-F238E27FC236}">
                <a16:creationId xmlns:a16="http://schemas.microsoft.com/office/drawing/2014/main" id="{826B9503-2AC4-450D-A0D4-5019A3085BE9}"/>
              </a:ext>
            </a:extLst>
          </p:cNvPr>
          <p:cNvSpPr>
            <a:spLocks noGrp="1"/>
          </p:cNvSpPr>
          <p:nvPr>
            <p:ph type="title" hasCustomPrompt="1"/>
          </p:nvPr>
        </p:nvSpPr>
        <p:spPr>
          <a:xfrm>
            <a:off x="404786" y="382816"/>
            <a:ext cx="11382428" cy="452432"/>
          </a:xfrm>
        </p:spPr>
        <p:txBody>
          <a:bodyPr/>
          <a:lstStyle>
            <a:lvl1pPr>
              <a:defRPr>
                <a:solidFill>
                  <a:schemeClr val="bg1"/>
                </a:solidFill>
              </a:defRPr>
            </a:lvl1pPr>
          </a:lstStyle>
          <a:p>
            <a:r>
              <a:rPr lang="fr-FR" err="1"/>
              <a:t>Title</a:t>
            </a:r>
            <a:r>
              <a:rPr lang="fr-FR"/>
              <a:t> of the slide</a:t>
            </a:r>
          </a:p>
        </p:txBody>
      </p:sp>
      <p:cxnSp>
        <p:nvCxnSpPr>
          <p:cNvPr id="16" name="Straight Connector 35">
            <a:extLst>
              <a:ext uri="{FF2B5EF4-FFF2-40B4-BE49-F238E27FC236}">
                <a16:creationId xmlns:a16="http://schemas.microsoft.com/office/drawing/2014/main" id="{5BACBC25-5487-4894-AB69-DC61AF350FEE}"/>
              </a:ext>
            </a:extLst>
          </p:cNvPr>
          <p:cNvCxnSpPr>
            <a:cxnSpLocks/>
          </p:cNvCxnSpPr>
          <p:nvPr userDrawn="1"/>
        </p:nvCxnSpPr>
        <p:spPr>
          <a:xfrm flipV="1">
            <a:off x="3190903" y="1808820"/>
            <a:ext cx="0" cy="386808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35">
            <a:extLst>
              <a:ext uri="{FF2B5EF4-FFF2-40B4-BE49-F238E27FC236}">
                <a16:creationId xmlns:a16="http://schemas.microsoft.com/office/drawing/2014/main" id="{F1570288-B026-49B2-AE34-8E27B6EB2D8D}"/>
              </a:ext>
            </a:extLst>
          </p:cNvPr>
          <p:cNvCxnSpPr>
            <a:cxnSpLocks/>
          </p:cNvCxnSpPr>
          <p:nvPr userDrawn="1"/>
        </p:nvCxnSpPr>
        <p:spPr>
          <a:xfrm flipV="1">
            <a:off x="6095986" y="1808820"/>
            <a:ext cx="0" cy="386808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35">
            <a:extLst>
              <a:ext uri="{FF2B5EF4-FFF2-40B4-BE49-F238E27FC236}">
                <a16:creationId xmlns:a16="http://schemas.microsoft.com/office/drawing/2014/main" id="{FDF868AB-0A81-40C5-9695-1BD120946D0A}"/>
              </a:ext>
            </a:extLst>
          </p:cNvPr>
          <p:cNvCxnSpPr>
            <a:cxnSpLocks/>
          </p:cNvCxnSpPr>
          <p:nvPr userDrawn="1"/>
        </p:nvCxnSpPr>
        <p:spPr>
          <a:xfrm flipV="1">
            <a:off x="9001069" y="1808820"/>
            <a:ext cx="0" cy="386808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Content Placeholder 2">
            <a:extLst>
              <a:ext uri="{FF2B5EF4-FFF2-40B4-BE49-F238E27FC236}">
                <a16:creationId xmlns:a16="http://schemas.microsoft.com/office/drawing/2014/main" id="{0B87A726-5D45-49B7-B6E4-02D113462CA8}"/>
              </a:ext>
            </a:extLst>
          </p:cNvPr>
          <p:cNvSpPr>
            <a:spLocks noGrp="1"/>
          </p:cNvSpPr>
          <p:nvPr>
            <p:ph idx="19" hasCustomPrompt="1"/>
          </p:nvPr>
        </p:nvSpPr>
        <p:spPr>
          <a:xfrm>
            <a:off x="404785" y="1808820"/>
            <a:ext cx="2667154" cy="3868080"/>
          </a:xfrm>
        </p:spPr>
        <p:txBody>
          <a:bodyPr>
            <a:noAutofit/>
          </a:bodyPr>
          <a:lstStyle>
            <a:lvl1pPr>
              <a:spcBef>
                <a:spcPts val="1800"/>
              </a:spcBef>
              <a:defRPr sz="1600">
                <a:solidFill>
                  <a:schemeClr val="bg1"/>
                </a:solidFill>
              </a:defRPr>
            </a:lvl1pPr>
            <a:lvl2pPr marL="447675" indent="-314325">
              <a:buClrTx/>
              <a:buSzPct val="100000"/>
              <a:buFont typeface="Arial" panose="020B0604020202020204" pitchFamily="34" charset="0"/>
              <a:buChar char="•"/>
              <a:defRPr sz="1600">
                <a:solidFill>
                  <a:schemeClr val="bg1"/>
                </a:solidFill>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a:t>Click to change the text styles on the slide master</a:t>
            </a:r>
          </a:p>
          <a:p>
            <a:pPr lvl="1"/>
            <a:r>
              <a:rPr lang="en-GB"/>
              <a:t>Second level</a:t>
            </a:r>
          </a:p>
          <a:p>
            <a:pPr lvl="2"/>
            <a:r>
              <a:rPr lang="en-GB"/>
              <a:t>Third level</a:t>
            </a:r>
          </a:p>
        </p:txBody>
      </p:sp>
      <p:sp>
        <p:nvSpPr>
          <p:cNvPr id="20" name="Content Placeholder 2">
            <a:extLst>
              <a:ext uri="{FF2B5EF4-FFF2-40B4-BE49-F238E27FC236}">
                <a16:creationId xmlns:a16="http://schemas.microsoft.com/office/drawing/2014/main" id="{48469EBA-FCE4-409D-99AD-B18807B78960}"/>
              </a:ext>
            </a:extLst>
          </p:cNvPr>
          <p:cNvSpPr>
            <a:spLocks noGrp="1"/>
          </p:cNvSpPr>
          <p:nvPr>
            <p:ph idx="20" hasCustomPrompt="1"/>
          </p:nvPr>
        </p:nvSpPr>
        <p:spPr>
          <a:xfrm>
            <a:off x="3309877" y="1808820"/>
            <a:ext cx="2667154" cy="3868080"/>
          </a:xfrm>
        </p:spPr>
        <p:txBody>
          <a:bodyPr>
            <a:noAutofit/>
          </a:bodyPr>
          <a:lstStyle>
            <a:lvl1pPr>
              <a:spcBef>
                <a:spcPts val="1800"/>
              </a:spcBef>
              <a:defRPr sz="1600">
                <a:solidFill>
                  <a:schemeClr val="bg1"/>
                </a:solidFill>
              </a:defRPr>
            </a:lvl1pPr>
            <a:lvl2pPr marL="447675" indent="-314325">
              <a:buClrTx/>
              <a:buSzPct val="100000"/>
              <a:buFont typeface="Arial" panose="020B0604020202020204" pitchFamily="34" charset="0"/>
              <a:buChar char="•"/>
              <a:defRPr sz="1600">
                <a:solidFill>
                  <a:schemeClr val="bg1"/>
                </a:solidFill>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a:t>Click to change the text styles on the slide master</a:t>
            </a:r>
          </a:p>
          <a:p>
            <a:pPr lvl="1"/>
            <a:r>
              <a:rPr lang="en-GB"/>
              <a:t>Second level</a:t>
            </a:r>
          </a:p>
          <a:p>
            <a:pPr lvl="2"/>
            <a:r>
              <a:rPr lang="en-GB"/>
              <a:t>Third level</a:t>
            </a:r>
          </a:p>
        </p:txBody>
      </p:sp>
      <p:sp>
        <p:nvSpPr>
          <p:cNvPr id="21" name="Content Placeholder 2">
            <a:extLst>
              <a:ext uri="{FF2B5EF4-FFF2-40B4-BE49-F238E27FC236}">
                <a16:creationId xmlns:a16="http://schemas.microsoft.com/office/drawing/2014/main" id="{E5B593F1-F213-4F09-9902-DFB955D2770C}"/>
              </a:ext>
            </a:extLst>
          </p:cNvPr>
          <p:cNvSpPr>
            <a:spLocks noGrp="1"/>
          </p:cNvSpPr>
          <p:nvPr>
            <p:ph idx="21" hasCustomPrompt="1"/>
          </p:nvPr>
        </p:nvSpPr>
        <p:spPr>
          <a:xfrm>
            <a:off x="6214969" y="1808820"/>
            <a:ext cx="2667154" cy="3868080"/>
          </a:xfrm>
        </p:spPr>
        <p:txBody>
          <a:bodyPr>
            <a:noAutofit/>
          </a:bodyPr>
          <a:lstStyle>
            <a:lvl1pPr>
              <a:spcBef>
                <a:spcPts val="1800"/>
              </a:spcBef>
              <a:defRPr sz="1600">
                <a:solidFill>
                  <a:schemeClr val="bg1"/>
                </a:solidFill>
              </a:defRPr>
            </a:lvl1pPr>
            <a:lvl2pPr marL="447675" indent="-314325">
              <a:buClr>
                <a:schemeClr val="bg1"/>
              </a:buClr>
              <a:buSzPct val="100000"/>
              <a:buFont typeface="Arial" panose="020B0604020202020204" pitchFamily="34" charset="0"/>
              <a:buChar char="•"/>
              <a:defRPr sz="1600">
                <a:solidFill>
                  <a:schemeClr val="bg1"/>
                </a:solidFill>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a:t>Click to change the text styles on the slide master</a:t>
            </a:r>
          </a:p>
          <a:p>
            <a:pPr lvl="1"/>
            <a:r>
              <a:rPr lang="en-GB"/>
              <a:t>Second level</a:t>
            </a:r>
          </a:p>
          <a:p>
            <a:pPr lvl="2"/>
            <a:r>
              <a:rPr lang="en-GB"/>
              <a:t>Third level</a:t>
            </a:r>
          </a:p>
        </p:txBody>
      </p:sp>
      <p:sp>
        <p:nvSpPr>
          <p:cNvPr id="22" name="Content Placeholder 2">
            <a:extLst>
              <a:ext uri="{FF2B5EF4-FFF2-40B4-BE49-F238E27FC236}">
                <a16:creationId xmlns:a16="http://schemas.microsoft.com/office/drawing/2014/main" id="{7CE1EB90-82E9-4FC8-B6D3-007BF2FBE500}"/>
              </a:ext>
            </a:extLst>
          </p:cNvPr>
          <p:cNvSpPr>
            <a:spLocks noGrp="1"/>
          </p:cNvSpPr>
          <p:nvPr>
            <p:ph idx="22" hasCustomPrompt="1"/>
          </p:nvPr>
        </p:nvSpPr>
        <p:spPr>
          <a:xfrm>
            <a:off x="9120060" y="1808820"/>
            <a:ext cx="2667154" cy="3868080"/>
          </a:xfrm>
        </p:spPr>
        <p:txBody>
          <a:bodyPr>
            <a:noAutofit/>
          </a:bodyPr>
          <a:lstStyle>
            <a:lvl1pPr>
              <a:spcBef>
                <a:spcPts val="1800"/>
              </a:spcBef>
              <a:defRPr sz="1600">
                <a:solidFill>
                  <a:schemeClr val="bg1"/>
                </a:solidFill>
              </a:defRPr>
            </a:lvl1pPr>
            <a:lvl2pPr marL="447675" indent="-314325">
              <a:buClrTx/>
              <a:buSzPct val="100000"/>
              <a:buFont typeface="Arial" panose="020B0604020202020204" pitchFamily="34" charset="0"/>
              <a:buChar char="•"/>
              <a:defRPr sz="1600">
                <a:solidFill>
                  <a:schemeClr val="bg1"/>
                </a:solidFill>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a:t>Click to change the text styles on the slide master</a:t>
            </a:r>
          </a:p>
          <a:p>
            <a:pPr lvl="1"/>
            <a:r>
              <a:rPr lang="en-GB"/>
              <a:t>Second level</a:t>
            </a:r>
          </a:p>
          <a:p>
            <a:pPr lvl="2"/>
            <a:r>
              <a:rPr lang="en-GB"/>
              <a:t>Third level</a:t>
            </a:r>
          </a:p>
        </p:txBody>
      </p:sp>
      <p:sp>
        <p:nvSpPr>
          <p:cNvPr id="23" name="Espace réservé du pied de page 4">
            <a:extLst>
              <a:ext uri="{FF2B5EF4-FFF2-40B4-BE49-F238E27FC236}">
                <a16:creationId xmlns:a16="http://schemas.microsoft.com/office/drawing/2014/main" id="{5A248F93-3019-4CAF-B706-E2441D4F541A}"/>
              </a:ext>
            </a:extLst>
          </p:cNvPr>
          <p:cNvSpPr txBox="1">
            <a:spLocks/>
          </p:cNvSpPr>
          <p:nvPr userDrawn="1"/>
        </p:nvSpPr>
        <p:spPr>
          <a:xfrm>
            <a:off x="815317" y="6219234"/>
            <a:ext cx="10447709"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solidFill>
                  <a:schemeClr val="bg1"/>
                </a:solidFill>
              </a:rPr>
              <a:t>© Ipsos</a:t>
            </a:r>
          </a:p>
        </p:txBody>
      </p:sp>
      <p:sp>
        <p:nvSpPr>
          <p:cNvPr id="3" name="Footer Placeholder 2">
            <a:extLst>
              <a:ext uri="{FF2B5EF4-FFF2-40B4-BE49-F238E27FC236}">
                <a16:creationId xmlns:a16="http://schemas.microsoft.com/office/drawing/2014/main" id="{58A96910-03FD-5945-8DF7-72D699FF163A}"/>
              </a:ext>
            </a:extLst>
          </p:cNvPr>
          <p:cNvSpPr>
            <a:spLocks noGrp="1"/>
          </p:cNvSpPr>
          <p:nvPr>
            <p:ph type="ftr" sz="quarter" idx="23"/>
          </p:nvPr>
        </p:nvSpPr>
        <p:spPr/>
        <p:txBody>
          <a:bodyPr/>
          <a:lstStyle>
            <a:lvl1pPr>
              <a:defRPr>
                <a:solidFill>
                  <a:schemeClr val="bg1"/>
                </a:solidFill>
              </a:defRPr>
            </a:lvl1pPr>
          </a:lstStyle>
          <a:p>
            <a:endParaRPr lang="en-US"/>
          </a:p>
        </p:txBody>
      </p:sp>
    </p:spTree>
    <p:extLst>
      <p:ext uri="{BB962C8B-B14F-4D97-AF65-F5344CB8AC3E}">
        <p14:creationId xmlns:p14="http://schemas.microsoft.com/office/powerpoint/2010/main" val="3566402383"/>
      </p:ext>
    </p:extLst>
  </p:cSld>
  <p:clrMapOvr>
    <a:masterClrMapping/>
  </p:clrMapOvr>
  <p:extLst>
    <p:ext uri="{DCECCB84-F9BA-43D5-87BE-67443E8EF086}">
      <p15:sldGuideLst xmlns:p15="http://schemas.microsoft.com/office/powerpoint/2012/main">
        <p15:guide id="1" pos="248">
          <p15:clr>
            <a:srgbClr val="F26B43"/>
          </p15:clr>
        </p15:guide>
        <p15:guide id="2" pos="7425">
          <p15:clr>
            <a:srgbClr val="F26B43"/>
          </p15:clr>
        </p15:guide>
        <p15:guide id="3" orient="horz" pos="232">
          <p15:clr>
            <a:srgbClr val="F26B43"/>
          </p15:clr>
        </p15:guide>
        <p15:guide id="5" orient="horz" pos="1136">
          <p15:clr>
            <a:srgbClr val="F26B43"/>
          </p15:clr>
        </p15:guide>
        <p15:guide id="6" orient="horz" pos="3584">
          <p15:clr>
            <a:srgbClr val="F26B43"/>
          </p15:clr>
        </p15:guide>
        <p15:guide id="7" orient="horz" pos="3906">
          <p15:clr>
            <a:srgbClr val="F26B43"/>
          </p15:clr>
        </p15:guide>
        <p15:guide id="8" orient="horz" pos="4156">
          <p15:clr>
            <a:srgbClr val="F26B43"/>
          </p15:clr>
        </p15:guide>
        <p15:guide id="9" pos="306">
          <p15:clr>
            <a:srgbClr val="A4A3A4"/>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eal, 0 column">
    <p:bg>
      <p:bgPr>
        <a:gradFill>
          <a:gsLst>
            <a:gs pos="0">
              <a:srgbClr val="009D9C"/>
            </a:gs>
            <a:gs pos="100000">
              <a:schemeClr val="tx2">
                <a:lumMod val="50000"/>
              </a:schemeClr>
            </a:gs>
          </a:gsLst>
          <a:lin ang="2700000" scaled="0"/>
        </a:gradFill>
        <a:effectLst/>
      </p:bgPr>
    </p:bg>
    <p:spTree>
      <p:nvGrpSpPr>
        <p:cNvPr id="1" name=""/>
        <p:cNvGrpSpPr/>
        <p:nvPr/>
      </p:nvGrpSpPr>
      <p:grpSpPr>
        <a:xfrm>
          <a:off x="0" y="0"/>
          <a:ext cx="0" cy="0"/>
          <a:chOff x="0" y="0"/>
          <a:chExt cx="0" cy="0"/>
        </a:xfrm>
      </p:grpSpPr>
      <p:graphicFrame>
        <p:nvGraphicFramePr>
          <p:cNvPr id="4" name="Objet 3" hidden="1">
            <a:extLst>
              <a:ext uri="{FF2B5EF4-FFF2-40B4-BE49-F238E27FC236}">
                <a16:creationId xmlns:a16="http://schemas.microsoft.com/office/drawing/2014/main" id="{5CF9A8CD-44E6-43DE-97D8-919ABD05CE10}"/>
              </a:ext>
            </a:extLst>
          </p:cNvPr>
          <p:cNvGraphicFramePr>
            <a:graphicFrameLocks noChangeAspect="1"/>
          </p:cNvGraphicFramePr>
          <p:nvPr userDrawn="1">
            <p:custDataLst>
              <p:tags r:id="rId1"/>
            </p:custDataLst>
            <p:extLst>
              <p:ext uri="{D42A27DB-BD31-4B8C-83A1-F6EECF244321}">
                <p14:modId xmlns:p14="http://schemas.microsoft.com/office/powerpoint/2010/main" val="402140493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532" imgH="530" progId="TCLayout.ActiveDocument.1">
                  <p:embed/>
                </p:oleObj>
              </mc:Choice>
              <mc:Fallback>
                <p:oleObj name="Diapositive think-cell" r:id="rId4" imgW="532" imgH="530" progId="TCLayout.ActiveDocument.1">
                  <p:embed/>
                  <p:pic>
                    <p:nvPicPr>
                      <p:cNvPr id="4" name="Objet 3" hidden="1">
                        <a:extLst>
                          <a:ext uri="{FF2B5EF4-FFF2-40B4-BE49-F238E27FC236}">
                            <a16:creationId xmlns:a16="http://schemas.microsoft.com/office/drawing/2014/main" id="{5CF9A8CD-44E6-43DE-97D8-919ABD05CE1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7C1DD757-038C-457E-9D36-3DDC777DAD6B}"/>
              </a:ext>
            </a:extLst>
          </p:cNvPr>
          <p:cNvSpPr/>
          <p:nvPr userDrawn="1">
            <p:custDataLst>
              <p:tags r:id="rId2"/>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a:latin typeface="Arial Black" panose="020B0A04020102020204" pitchFamily="34" charset="0"/>
              <a:ea typeface="+mj-ea"/>
              <a:cs typeface="+mj-cs"/>
              <a:sym typeface="Arial Black" panose="020B0A04020102020204" pitchFamily="34" charset="0"/>
            </a:endParaRPr>
          </a:p>
        </p:txBody>
      </p:sp>
      <p:sp>
        <p:nvSpPr>
          <p:cNvPr id="15" name="Text Placeholder 5">
            <a:extLst>
              <a:ext uri="{FF2B5EF4-FFF2-40B4-BE49-F238E27FC236}">
                <a16:creationId xmlns:a16="http://schemas.microsoft.com/office/drawing/2014/main" id="{4F3B4695-392F-4D5E-A21D-D31873D4041C}"/>
              </a:ext>
            </a:extLst>
          </p:cNvPr>
          <p:cNvSpPr>
            <a:spLocks noGrp="1"/>
          </p:cNvSpPr>
          <p:nvPr>
            <p:ph type="body" sz="quarter" idx="15" hasCustomPrompt="1"/>
          </p:nvPr>
        </p:nvSpPr>
        <p:spPr>
          <a:xfrm>
            <a:off x="404785" y="1368596"/>
            <a:ext cx="11382427" cy="353943"/>
          </a:xfrm>
          <a:noFill/>
        </p:spPr>
        <p:txBody>
          <a:bodyPr wrap="square" lIns="72000" rIns="72000" bIns="0">
            <a:spAutoFit/>
          </a:bodyPr>
          <a:lstStyle>
            <a:lvl1pPr marL="0" indent="0">
              <a:buNone/>
              <a:defRPr sz="2000">
                <a:solidFill>
                  <a:schemeClr val="bg1"/>
                </a:solidFill>
              </a:defRPr>
            </a:lvl1pPr>
          </a:lstStyle>
          <a:p>
            <a:pPr lvl="0"/>
            <a:r>
              <a:rPr lang="en-GB"/>
              <a:t>Subtitle of the slide</a:t>
            </a:r>
          </a:p>
        </p:txBody>
      </p:sp>
      <p:sp>
        <p:nvSpPr>
          <p:cNvPr id="3" name="Titre 2">
            <a:extLst>
              <a:ext uri="{FF2B5EF4-FFF2-40B4-BE49-F238E27FC236}">
                <a16:creationId xmlns:a16="http://schemas.microsoft.com/office/drawing/2014/main" id="{818C64AC-1412-4DDD-9F43-C2EF05192161}"/>
              </a:ext>
            </a:extLst>
          </p:cNvPr>
          <p:cNvSpPr>
            <a:spLocks noGrp="1"/>
          </p:cNvSpPr>
          <p:nvPr>
            <p:ph type="title" hasCustomPrompt="1"/>
          </p:nvPr>
        </p:nvSpPr>
        <p:spPr/>
        <p:txBody>
          <a:bodyPr/>
          <a:lstStyle>
            <a:lvl1pPr>
              <a:defRPr>
                <a:solidFill>
                  <a:schemeClr val="bg1"/>
                </a:solidFill>
              </a:defRPr>
            </a:lvl1pPr>
          </a:lstStyle>
          <a:p>
            <a:r>
              <a:rPr lang="fr-FR" err="1"/>
              <a:t>Title</a:t>
            </a:r>
            <a:r>
              <a:rPr lang="fr-FR"/>
              <a:t> of the slide</a:t>
            </a:r>
          </a:p>
        </p:txBody>
      </p:sp>
      <p:sp>
        <p:nvSpPr>
          <p:cNvPr id="18" name="Espace réservé du numéro de diapositive 2">
            <a:extLst>
              <a:ext uri="{FF2B5EF4-FFF2-40B4-BE49-F238E27FC236}">
                <a16:creationId xmlns:a16="http://schemas.microsoft.com/office/drawing/2014/main" id="{83E3C24A-2205-49DD-8B09-37A94D1654F9}"/>
              </a:ext>
            </a:extLst>
          </p:cNvPr>
          <p:cNvSpPr>
            <a:spLocks noGrp="1"/>
          </p:cNvSpPr>
          <p:nvPr>
            <p:ph type="sldNum" sz="quarter" idx="14"/>
          </p:nvPr>
        </p:nvSpPr>
        <p:spPr>
          <a:xfrm>
            <a:off x="382932" y="6219234"/>
            <a:ext cx="360037" cy="365125"/>
          </a:xfrm>
        </p:spPr>
        <p:txBody>
          <a:bodyPr/>
          <a:lstStyle>
            <a:lvl1pPr>
              <a:defRPr>
                <a:solidFill>
                  <a:schemeClr val="bg1"/>
                </a:solidFill>
              </a:defRPr>
            </a:lvl1pPr>
          </a:lstStyle>
          <a:p>
            <a:fld id="{D61AABEC-672F-4B68-B914-690DA978312C}" type="slidenum">
              <a:rPr lang="en-GB" smtClean="0"/>
              <a:pPr/>
              <a:t>‹#›</a:t>
            </a:fld>
            <a:r>
              <a:rPr lang="en-GB"/>
              <a:t> ‒ </a:t>
            </a:r>
          </a:p>
        </p:txBody>
      </p:sp>
      <p:sp>
        <p:nvSpPr>
          <p:cNvPr id="19" name="Espace réservé du pied de page 4">
            <a:extLst>
              <a:ext uri="{FF2B5EF4-FFF2-40B4-BE49-F238E27FC236}">
                <a16:creationId xmlns:a16="http://schemas.microsoft.com/office/drawing/2014/main" id="{D391BA41-15A6-4B3E-AA8F-038F30517DCA}"/>
              </a:ext>
            </a:extLst>
          </p:cNvPr>
          <p:cNvSpPr txBox="1">
            <a:spLocks/>
          </p:cNvSpPr>
          <p:nvPr userDrawn="1"/>
        </p:nvSpPr>
        <p:spPr>
          <a:xfrm>
            <a:off x="815317" y="6219234"/>
            <a:ext cx="10447709"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solidFill>
                  <a:schemeClr val="bg1"/>
                </a:solidFill>
              </a:rPr>
              <a:t>© Ipsos</a:t>
            </a:r>
          </a:p>
        </p:txBody>
      </p:sp>
      <p:sp>
        <p:nvSpPr>
          <p:cNvPr id="5" name="Footer Placeholder 4">
            <a:extLst>
              <a:ext uri="{FF2B5EF4-FFF2-40B4-BE49-F238E27FC236}">
                <a16:creationId xmlns:a16="http://schemas.microsoft.com/office/drawing/2014/main" id="{84D3E3B3-B8E2-B142-BB79-B4C9014D634E}"/>
              </a:ext>
            </a:extLst>
          </p:cNvPr>
          <p:cNvSpPr>
            <a:spLocks noGrp="1"/>
          </p:cNvSpPr>
          <p:nvPr>
            <p:ph type="ftr" sz="quarter" idx="16"/>
          </p:nvPr>
        </p:nvSpPr>
        <p:spPr/>
        <p:txBody>
          <a:bodyPr/>
          <a:lstStyle>
            <a:lvl1pPr>
              <a:defRPr>
                <a:solidFill>
                  <a:schemeClr val="bg1"/>
                </a:solidFill>
              </a:defRPr>
            </a:lvl1pPr>
          </a:lstStyle>
          <a:p>
            <a:endParaRPr lang="en-US"/>
          </a:p>
        </p:txBody>
      </p:sp>
    </p:spTree>
    <p:extLst>
      <p:ext uri="{BB962C8B-B14F-4D97-AF65-F5344CB8AC3E}">
        <p14:creationId xmlns:p14="http://schemas.microsoft.com/office/powerpoint/2010/main" val="2862451416"/>
      </p:ext>
    </p:extLst>
  </p:cSld>
  <p:clrMapOvr>
    <a:masterClrMapping/>
  </p:clrMapOvr>
  <p:extLst>
    <p:ext uri="{DCECCB84-F9BA-43D5-87BE-67443E8EF086}">
      <p15:sldGuideLst xmlns:p15="http://schemas.microsoft.com/office/powerpoint/2012/main">
        <p15:guide id="1" pos="248">
          <p15:clr>
            <a:srgbClr val="F26B43"/>
          </p15:clr>
        </p15:guide>
        <p15:guide id="2" pos="7428">
          <p15:clr>
            <a:srgbClr val="F26B43"/>
          </p15:clr>
        </p15:guide>
        <p15:guide id="3" orient="horz" pos="232" userDrawn="1">
          <p15:clr>
            <a:srgbClr val="F26B43"/>
          </p15:clr>
        </p15:guide>
        <p15:guide id="5" orient="horz" pos="1135">
          <p15:clr>
            <a:srgbClr val="F26B43"/>
          </p15:clr>
        </p15:guide>
        <p15:guide id="6" orient="horz" pos="3584">
          <p15:clr>
            <a:srgbClr val="F26B43"/>
          </p15:clr>
        </p15:guide>
        <p15:guide id="7" orient="horz" pos="3906" userDrawn="1">
          <p15:clr>
            <a:srgbClr val="F26B43"/>
          </p15:clr>
        </p15:guide>
        <p15:guide id="8" orient="horz" pos="4156" userDrawn="1">
          <p15:clr>
            <a:srgbClr val="F26B43"/>
          </p15:clr>
        </p15:guide>
        <p15:guide id="9" pos="306" userDrawn="1">
          <p15:clr>
            <a:srgbClr val="A4A3A4"/>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eal, 1 column">
    <p:bg>
      <p:bgPr>
        <a:gradFill>
          <a:gsLst>
            <a:gs pos="0">
              <a:srgbClr val="009D9C"/>
            </a:gs>
            <a:gs pos="100000">
              <a:schemeClr val="tx2">
                <a:lumMod val="50000"/>
              </a:schemeClr>
            </a:gs>
          </a:gsLst>
          <a:lin ang="2700000" scaled="0"/>
        </a:gradFill>
        <a:effectLst/>
      </p:bgPr>
    </p:bg>
    <p:spTree>
      <p:nvGrpSpPr>
        <p:cNvPr id="1" name=""/>
        <p:cNvGrpSpPr/>
        <p:nvPr/>
      </p:nvGrpSpPr>
      <p:grpSpPr>
        <a:xfrm>
          <a:off x="0" y="0"/>
          <a:ext cx="0" cy="0"/>
          <a:chOff x="0" y="0"/>
          <a:chExt cx="0" cy="0"/>
        </a:xfrm>
      </p:grpSpPr>
      <p:graphicFrame>
        <p:nvGraphicFramePr>
          <p:cNvPr id="4" name="Objet 3" hidden="1">
            <a:extLst>
              <a:ext uri="{FF2B5EF4-FFF2-40B4-BE49-F238E27FC236}">
                <a16:creationId xmlns:a16="http://schemas.microsoft.com/office/drawing/2014/main" id="{5CF9A8CD-44E6-43DE-97D8-919ABD05CE10}"/>
              </a:ext>
            </a:extLst>
          </p:cNvPr>
          <p:cNvGraphicFramePr>
            <a:graphicFrameLocks noChangeAspect="1"/>
          </p:cNvGraphicFramePr>
          <p:nvPr userDrawn="1">
            <p:custDataLst>
              <p:tags r:id="rId1"/>
            </p:custDataLst>
            <p:extLst>
              <p:ext uri="{D42A27DB-BD31-4B8C-83A1-F6EECF244321}">
                <p14:modId xmlns:p14="http://schemas.microsoft.com/office/powerpoint/2010/main" val="146490537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532" imgH="530" progId="TCLayout.ActiveDocument.1">
                  <p:embed/>
                </p:oleObj>
              </mc:Choice>
              <mc:Fallback>
                <p:oleObj name="Diapositive think-cell" r:id="rId4" imgW="532" imgH="530" progId="TCLayout.ActiveDocument.1">
                  <p:embed/>
                  <p:pic>
                    <p:nvPicPr>
                      <p:cNvPr id="4" name="Objet 3" hidden="1">
                        <a:extLst>
                          <a:ext uri="{FF2B5EF4-FFF2-40B4-BE49-F238E27FC236}">
                            <a16:creationId xmlns:a16="http://schemas.microsoft.com/office/drawing/2014/main" id="{5CF9A8CD-44E6-43DE-97D8-919ABD05CE1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7C1DD757-038C-457E-9D36-3DDC777DAD6B}"/>
              </a:ext>
            </a:extLst>
          </p:cNvPr>
          <p:cNvSpPr/>
          <p:nvPr userDrawn="1">
            <p:custDataLst>
              <p:tags r:id="rId2"/>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a:latin typeface="Arial Black" panose="020B0A04020102020204" pitchFamily="34" charset="0"/>
              <a:ea typeface="+mj-ea"/>
              <a:cs typeface="+mj-cs"/>
              <a:sym typeface="Arial Black" panose="020B0A04020102020204" pitchFamily="34" charset="0"/>
            </a:endParaRPr>
          </a:p>
        </p:txBody>
      </p:sp>
      <p:sp>
        <p:nvSpPr>
          <p:cNvPr id="3" name="Espace réservé du contenu 2">
            <a:extLst>
              <a:ext uri="{FF2B5EF4-FFF2-40B4-BE49-F238E27FC236}">
                <a16:creationId xmlns:a16="http://schemas.microsoft.com/office/drawing/2014/main" id="{1703231E-4063-4D72-A4F3-5BF19050C303}"/>
              </a:ext>
            </a:extLst>
          </p:cNvPr>
          <p:cNvSpPr>
            <a:spLocks noGrp="1"/>
          </p:cNvSpPr>
          <p:nvPr>
            <p:ph idx="1" hasCustomPrompt="1"/>
          </p:nvPr>
        </p:nvSpPr>
        <p:spPr>
          <a:xfrm>
            <a:off x="404786" y="1808820"/>
            <a:ext cx="8319506" cy="3868080"/>
          </a:xfrm>
        </p:spPr>
        <p:txBody>
          <a:bodyPr/>
          <a:lstStyle>
            <a:lvl1pPr>
              <a:defRPr>
                <a:solidFill>
                  <a:schemeClr val="bg1"/>
                </a:solidFill>
              </a:defRPr>
            </a:lvl1pPr>
            <a:lvl2pPr marL="447675" indent="-314325">
              <a:buClrTx/>
              <a:buFont typeface="Arial" panose="020B0604020202020204" pitchFamily="34" charset="0"/>
              <a:buChar char="•"/>
              <a:defRPr>
                <a:solidFill>
                  <a:schemeClr val="bg1"/>
                </a:solidFill>
              </a:defRPr>
            </a:lvl2pPr>
            <a:lvl3pPr>
              <a:defRPr sz="1400">
                <a:solidFill>
                  <a:schemeClr val="bg1"/>
                </a:solidFill>
              </a:defRPr>
            </a:lvl3pPr>
            <a:lvl4pPr>
              <a:defRPr>
                <a:solidFill>
                  <a:schemeClr val="bg1"/>
                </a:solidFill>
              </a:defRPr>
            </a:lvl4pPr>
            <a:lvl5pPr>
              <a:defRPr>
                <a:solidFill>
                  <a:schemeClr val="bg1"/>
                </a:solidFill>
              </a:defRPr>
            </a:lvl5pPr>
          </a:lstStyle>
          <a:p>
            <a:pPr lvl="0"/>
            <a:r>
              <a:rPr lang="en-GB"/>
              <a:t>Click to change the text styles on the slide master</a:t>
            </a:r>
          </a:p>
          <a:p>
            <a:pPr lvl="1"/>
            <a:r>
              <a:rPr lang="en-GB"/>
              <a:t>Second level</a:t>
            </a:r>
          </a:p>
          <a:p>
            <a:pPr lvl="2"/>
            <a:r>
              <a:rPr lang="en-GB"/>
              <a:t>Third level</a:t>
            </a:r>
          </a:p>
        </p:txBody>
      </p:sp>
      <p:sp>
        <p:nvSpPr>
          <p:cNvPr id="15" name="Text Placeholder 5">
            <a:extLst>
              <a:ext uri="{FF2B5EF4-FFF2-40B4-BE49-F238E27FC236}">
                <a16:creationId xmlns:a16="http://schemas.microsoft.com/office/drawing/2014/main" id="{27AFC4AA-0C36-4C10-8687-BEDF59DC2DB7}"/>
              </a:ext>
            </a:extLst>
          </p:cNvPr>
          <p:cNvSpPr>
            <a:spLocks noGrp="1"/>
          </p:cNvSpPr>
          <p:nvPr>
            <p:ph type="body" sz="quarter" idx="15" hasCustomPrompt="1"/>
          </p:nvPr>
        </p:nvSpPr>
        <p:spPr>
          <a:xfrm>
            <a:off x="404786" y="1368596"/>
            <a:ext cx="8319506" cy="353943"/>
          </a:xfrm>
          <a:noFill/>
        </p:spPr>
        <p:txBody>
          <a:bodyPr wrap="square" lIns="72000" rIns="72000" bIns="0">
            <a:spAutoFit/>
          </a:bodyPr>
          <a:lstStyle>
            <a:lvl1pPr marL="0" indent="0">
              <a:buNone/>
              <a:defRPr sz="2000">
                <a:solidFill>
                  <a:schemeClr val="bg1"/>
                </a:solidFill>
              </a:defRPr>
            </a:lvl1pPr>
          </a:lstStyle>
          <a:p>
            <a:pPr lvl="0"/>
            <a:r>
              <a:rPr lang="en-GB"/>
              <a:t>Subtitle of the slide</a:t>
            </a:r>
          </a:p>
        </p:txBody>
      </p:sp>
      <p:sp>
        <p:nvSpPr>
          <p:cNvPr id="5" name="Titre 4">
            <a:extLst>
              <a:ext uri="{FF2B5EF4-FFF2-40B4-BE49-F238E27FC236}">
                <a16:creationId xmlns:a16="http://schemas.microsoft.com/office/drawing/2014/main" id="{B6971712-3753-4718-88F2-399AFD21BA78}"/>
              </a:ext>
            </a:extLst>
          </p:cNvPr>
          <p:cNvSpPr>
            <a:spLocks noGrp="1"/>
          </p:cNvSpPr>
          <p:nvPr>
            <p:ph type="title" hasCustomPrompt="1"/>
          </p:nvPr>
        </p:nvSpPr>
        <p:spPr>
          <a:xfrm>
            <a:off x="404786" y="382816"/>
            <a:ext cx="11382428" cy="452432"/>
          </a:xfrm>
        </p:spPr>
        <p:txBody>
          <a:bodyPr/>
          <a:lstStyle>
            <a:lvl1pPr>
              <a:defRPr>
                <a:solidFill>
                  <a:schemeClr val="bg1"/>
                </a:solidFill>
              </a:defRPr>
            </a:lvl1pPr>
          </a:lstStyle>
          <a:p>
            <a:r>
              <a:rPr lang="fr-FR" err="1"/>
              <a:t>Title</a:t>
            </a:r>
            <a:r>
              <a:rPr lang="fr-FR"/>
              <a:t> of the slide</a:t>
            </a:r>
          </a:p>
        </p:txBody>
      </p:sp>
      <p:sp>
        <p:nvSpPr>
          <p:cNvPr id="16" name="Espace réservé du numéro de diapositive 2">
            <a:extLst>
              <a:ext uri="{FF2B5EF4-FFF2-40B4-BE49-F238E27FC236}">
                <a16:creationId xmlns:a16="http://schemas.microsoft.com/office/drawing/2014/main" id="{3F3ECF30-253F-41F7-AE85-6ED0B962BF5D}"/>
              </a:ext>
            </a:extLst>
          </p:cNvPr>
          <p:cNvSpPr>
            <a:spLocks noGrp="1"/>
          </p:cNvSpPr>
          <p:nvPr>
            <p:ph type="sldNum" sz="quarter" idx="14"/>
          </p:nvPr>
        </p:nvSpPr>
        <p:spPr>
          <a:xfrm>
            <a:off x="382932" y="6219234"/>
            <a:ext cx="360037" cy="365125"/>
          </a:xfrm>
        </p:spPr>
        <p:txBody>
          <a:bodyPr/>
          <a:lstStyle>
            <a:lvl1pPr>
              <a:defRPr>
                <a:solidFill>
                  <a:schemeClr val="bg1"/>
                </a:solidFill>
              </a:defRPr>
            </a:lvl1pPr>
          </a:lstStyle>
          <a:p>
            <a:fld id="{D61AABEC-672F-4B68-B914-690DA978312C}" type="slidenum">
              <a:rPr lang="en-GB" smtClean="0"/>
              <a:pPr/>
              <a:t>‹#›</a:t>
            </a:fld>
            <a:r>
              <a:rPr lang="en-GB"/>
              <a:t> ‒ </a:t>
            </a:r>
          </a:p>
        </p:txBody>
      </p:sp>
      <p:sp>
        <p:nvSpPr>
          <p:cNvPr id="17" name="Espace réservé du pied de page 4">
            <a:extLst>
              <a:ext uri="{FF2B5EF4-FFF2-40B4-BE49-F238E27FC236}">
                <a16:creationId xmlns:a16="http://schemas.microsoft.com/office/drawing/2014/main" id="{EBE9D903-93C1-4E77-A737-5DA411D2FA94}"/>
              </a:ext>
            </a:extLst>
          </p:cNvPr>
          <p:cNvSpPr txBox="1">
            <a:spLocks/>
          </p:cNvSpPr>
          <p:nvPr userDrawn="1"/>
        </p:nvSpPr>
        <p:spPr>
          <a:xfrm>
            <a:off x="815317" y="6219234"/>
            <a:ext cx="10447709"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solidFill>
                  <a:schemeClr val="bg1"/>
                </a:solidFill>
              </a:rPr>
              <a:t>© Ipsos</a:t>
            </a:r>
          </a:p>
        </p:txBody>
      </p:sp>
      <p:sp>
        <p:nvSpPr>
          <p:cNvPr id="6" name="Footer Placeholder 5">
            <a:extLst>
              <a:ext uri="{FF2B5EF4-FFF2-40B4-BE49-F238E27FC236}">
                <a16:creationId xmlns:a16="http://schemas.microsoft.com/office/drawing/2014/main" id="{09E85C9B-C1E7-7146-A49E-E1B80E7CF3DC}"/>
              </a:ext>
            </a:extLst>
          </p:cNvPr>
          <p:cNvSpPr>
            <a:spLocks noGrp="1"/>
          </p:cNvSpPr>
          <p:nvPr>
            <p:ph type="ftr" sz="quarter" idx="16"/>
          </p:nvPr>
        </p:nvSpPr>
        <p:spPr>
          <a:xfrm>
            <a:off x="402336" y="5916168"/>
            <a:ext cx="11384280" cy="219456"/>
          </a:xfrm>
        </p:spPr>
        <p:txBody>
          <a:bodyPr/>
          <a:lstStyle>
            <a:lvl1pPr>
              <a:defRPr>
                <a:solidFill>
                  <a:schemeClr val="bg1"/>
                </a:solidFill>
              </a:defRPr>
            </a:lvl1pPr>
          </a:lstStyle>
          <a:p>
            <a:endParaRPr lang="en-US"/>
          </a:p>
        </p:txBody>
      </p:sp>
    </p:spTree>
    <p:extLst>
      <p:ext uri="{BB962C8B-B14F-4D97-AF65-F5344CB8AC3E}">
        <p14:creationId xmlns:p14="http://schemas.microsoft.com/office/powerpoint/2010/main" val="1357981734"/>
      </p:ext>
    </p:extLst>
  </p:cSld>
  <p:clrMapOvr>
    <a:masterClrMapping/>
  </p:clrMapOvr>
  <p:extLst>
    <p:ext uri="{DCECCB84-F9BA-43D5-87BE-67443E8EF086}">
      <p15:sldGuideLst xmlns:p15="http://schemas.microsoft.com/office/powerpoint/2012/main">
        <p15:guide id="1" pos="248">
          <p15:clr>
            <a:srgbClr val="F26B43"/>
          </p15:clr>
        </p15:guide>
        <p15:guide id="2" pos="7428" userDrawn="1">
          <p15:clr>
            <a:srgbClr val="F26B43"/>
          </p15:clr>
        </p15:guide>
        <p15:guide id="3" orient="horz" pos="232" userDrawn="1">
          <p15:clr>
            <a:srgbClr val="F26B43"/>
          </p15:clr>
        </p15:guide>
        <p15:guide id="5" orient="horz" pos="1135" userDrawn="1">
          <p15:clr>
            <a:srgbClr val="F26B43"/>
          </p15:clr>
        </p15:guide>
        <p15:guide id="6" orient="horz" pos="3584">
          <p15:clr>
            <a:srgbClr val="F26B43"/>
          </p15:clr>
        </p15:guide>
        <p15:guide id="7" orient="horz" pos="3906" userDrawn="1">
          <p15:clr>
            <a:srgbClr val="F26B43"/>
          </p15:clr>
        </p15:guide>
        <p15:guide id="8" orient="horz" pos="4156" userDrawn="1">
          <p15:clr>
            <a:srgbClr val="F26B43"/>
          </p15:clr>
        </p15:guide>
        <p15:guide id="9" pos="306" userDrawn="1">
          <p15:clr>
            <a:srgbClr val="A4A3A4"/>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eal, 2 column">
    <p:bg>
      <p:bgPr>
        <a:gradFill>
          <a:gsLst>
            <a:gs pos="0">
              <a:srgbClr val="009D9C"/>
            </a:gs>
            <a:gs pos="100000">
              <a:schemeClr val="tx2">
                <a:lumMod val="50000"/>
              </a:schemeClr>
            </a:gs>
          </a:gsLst>
          <a:lin ang="2700000" scaled="0"/>
        </a:gradFill>
        <a:effectLst/>
      </p:bgPr>
    </p:bg>
    <p:spTree>
      <p:nvGrpSpPr>
        <p:cNvPr id="1" name=""/>
        <p:cNvGrpSpPr/>
        <p:nvPr/>
      </p:nvGrpSpPr>
      <p:grpSpPr>
        <a:xfrm>
          <a:off x="0" y="0"/>
          <a:ext cx="0" cy="0"/>
          <a:chOff x="0" y="0"/>
          <a:chExt cx="0" cy="0"/>
        </a:xfrm>
      </p:grpSpPr>
      <p:graphicFrame>
        <p:nvGraphicFramePr>
          <p:cNvPr id="4" name="Objet 3" hidden="1">
            <a:extLst>
              <a:ext uri="{FF2B5EF4-FFF2-40B4-BE49-F238E27FC236}">
                <a16:creationId xmlns:a16="http://schemas.microsoft.com/office/drawing/2014/main" id="{5CF9A8CD-44E6-43DE-97D8-919ABD05CE10}"/>
              </a:ext>
            </a:extLst>
          </p:cNvPr>
          <p:cNvGraphicFramePr>
            <a:graphicFrameLocks noChangeAspect="1"/>
          </p:cNvGraphicFramePr>
          <p:nvPr userDrawn="1">
            <p:custDataLst>
              <p:tags r:id="rId1"/>
            </p:custDataLst>
            <p:extLst>
              <p:ext uri="{D42A27DB-BD31-4B8C-83A1-F6EECF244321}">
                <p14:modId xmlns:p14="http://schemas.microsoft.com/office/powerpoint/2010/main" val="411985942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532" imgH="530" progId="TCLayout.ActiveDocument.1">
                  <p:embed/>
                </p:oleObj>
              </mc:Choice>
              <mc:Fallback>
                <p:oleObj name="Diapositive think-cell" r:id="rId4" imgW="532" imgH="530" progId="TCLayout.ActiveDocument.1">
                  <p:embed/>
                  <p:pic>
                    <p:nvPicPr>
                      <p:cNvPr id="4" name="Objet 3" hidden="1">
                        <a:extLst>
                          <a:ext uri="{FF2B5EF4-FFF2-40B4-BE49-F238E27FC236}">
                            <a16:creationId xmlns:a16="http://schemas.microsoft.com/office/drawing/2014/main" id="{5CF9A8CD-44E6-43DE-97D8-919ABD05CE1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7C1DD757-038C-457E-9D36-3DDC777DAD6B}"/>
              </a:ext>
            </a:extLst>
          </p:cNvPr>
          <p:cNvSpPr/>
          <p:nvPr userDrawn="1">
            <p:custDataLst>
              <p:tags r:id="rId2"/>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a:latin typeface="Arial Black" panose="020B0A04020102020204" pitchFamily="34" charset="0"/>
              <a:ea typeface="+mj-ea"/>
              <a:cs typeface="+mj-cs"/>
              <a:sym typeface="Arial Black" panose="020B0A04020102020204" pitchFamily="34" charset="0"/>
            </a:endParaRPr>
          </a:p>
        </p:txBody>
      </p:sp>
      <p:sp>
        <p:nvSpPr>
          <p:cNvPr id="13" name="Content Placeholder 2">
            <a:extLst>
              <a:ext uri="{FF2B5EF4-FFF2-40B4-BE49-F238E27FC236}">
                <a16:creationId xmlns:a16="http://schemas.microsoft.com/office/drawing/2014/main" id="{D5051729-BB8F-4F8B-9768-535B59EB220A}"/>
              </a:ext>
            </a:extLst>
          </p:cNvPr>
          <p:cNvSpPr>
            <a:spLocks noGrp="1"/>
          </p:cNvSpPr>
          <p:nvPr>
            <p:ph idx="1" hasCustomPrompt="1"/>
          </p:nvPr>
        </p:nvSpPr>
        <p:spPr>
          <a:xfrm>
            <a:off x="404786" y="1808820"/>
            <a:ext cx="5511194" cy="3868080"/>
          </a:xfrm>
        </p:spPr>
        <p:txBody>
          <a:bodyPr>
            <a:noAutofit/>
          </a:bodyPr>
          <a:lstStyle>
            <a:lvl1pPr>
              <a:spcBef>
                <a:spcPts val="1800"/>
              </a:spcBef>
              <a:defRPr sz="1600">
                <a:solidFill>
                  <a:schemeClr val="bg1"/>
                </a:solidFill>
              </a:defRPr>
            </a:lvl1pPr>
            <a:lvl2pPr marL="447675" indent="-314325">
              <a:buFont typeface="Arial" panose="020B0604020202020204" pitchFamily="34" charset="0"/>
              <a:buChar char="•"/>
              <a:defRPr sz="1600">
                <a:solidFill>
                  <a:schemeClr val="bg1"/>
                </a:solidFill>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a:t>Click to change the text styles on the slide master</a:t>
            </a:r>
          </a:p>
          <a:p>
            <a:pPr lvl="1"/>
            <a:r>
              <a:rPr lang="en-GB"/>
              <a:t>Second level</a:t>
            </a:r>
          </a:p>
          <a:p>
            <a:pPr lvl="2"/>
            <a:r>
              <a:rPr lang="en-GB"/>
              <a:t>Third level</a:t>
            </a:r>
          </a:p>
        </p:txBody>
      </p:sp>
      <p:sp>
        <p:nvSpPr>
          <p:cNvPr id="14" name="Content Placeholder 2">
            <a:extLst>
              <a:ext uri="{FF2B5EF4-FFF2-40B4-BE49-F238E27FC236}">
                <a16:creationId xmlns:a16="http://schemas.microsoft.com/office/drawing/2014/main" id="{4A67810E-C380-4F6B-97F0-4AACF4232B48}"/>
              </a:ext>
            </a:extLst>
          </p:cNvPr>
          <p:cNvSpPr>
            <a:spLocks noGrp="1"/>
          </p:cNvSpPr>
          <p:nvPr>
            <p:ph idx="15" hasCustomPrompt="1"/>
          </p:nvPr>
        </p:nvSpPr>
        <p:spPr>
          <a:xfrm>
            <a:off x="6276022" y="1808820"/>
            <a:ext cx="5511194" cy="3868080"/>
          </a:xfrm>
        </p:spPr>
        <p:txBody>
          <a:bodyPr>
            <a:noAutofit/>
          </a:bodyPr>
          <a:lstStyle>
            <a:lvl1pPr>
              <a:spcBef>
                <a:spcPts val="1800"/>
              </a:spcBef>
              <a:defRPr sz="1600">
                <a:solidFill>
                  <a:schemeClr val="bg1"/>
                </a:solidFill>
              </a:defRPr>
            </a:lvl1pPr>
            <a:lvl2pPr marL="447675" indent="-314325">
              <a:buFont typeface="Arial" panose="020B0604020202020204" pitchFamily="34" charset="0"/>
              <a:buChar char="•"/>
              <a:defRPr sz="1600">
                <a:solidFill>
                  <a:schemeClr val="bg1"/>
                </a:solidFill>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a:t>Click to change the text styles on the slide master</a:t>
            </a:r>
          </a:p>
          <a:p>
            <a:pPr lvl="1"/>
            <a:r>
              <a:rPr lang="en-GB"/>
              <a:t>Second level</a:t>
            </a:r>
          </a:p>
          <a:p>
            <a:pPr lvl="2"/>
            <a:r>
              <a:rPr lang="en-GB"/>
              <a:t>Third level</a:t>
            </a:r>
          </a:p>
        </p:txBody>
      </p:sp>
      <p:sp>
        <p:nvSpPr>
          <p:cNvPr id="19" name="Text Placeholder 5">
            <a:extLst>
              <a:ext uri="{FF2B5EF4-FFF2-40B4-BE49-F238E27FC236}">
                <a16:creationId xmlns:a16="http://schemas.microsoft.com/office/drawing/2014/main" id="{AE0492C6-FFE2-4A64-A953-436559870DB1}"/>
              </a:ext>
            </a:extLst>
          </p:cNvPr>
          <p:cNvSpPr>
            <a:spLocks noGrp="1"/>
          </p:cNvSpPr>
          <p:nvPr>
            <p:ph type="body" sz="quarter" idx="16" hasCustomPrompt="1"/>
          </p:nvPr>
        </p:nvSpPr>
        <p:spPr>
          <a:xfrm>
            <a:off x="404785" y="1368596"/>
            <a:ext cx="11382427" cy="353943"/>
          </a:xfrm>
          <a:noFill/>
        </p:spPr>
        <p:txBody>
          <a:bodyPr wrap="square" lIns="72000" rIns="72000" bIns="0">
            <a:spAutoFit/>
          </a:bodyPr>
          <a:lstStyle>
            <a:lvl1pPr marL="0" indent="0">
              <a:buNone/>
              <a:defRPr sz="2000">
                <a:solidFill>
                  <a:schemeClr val="bg1"/>
                </a:solidFill>
              </a:defRPr>
            </a:lvl1pPr>
          </a:lstStyle>
          <a:p>
            <a:pPr lvl="0"/>
            <a:r>
              <a:rPr lang="en-GB"/>
              <a:t>Subtitle of the slide</a:t>
            </a:r>
          </a:p>
        </p:txBody>
      </p:sp>
      <p:sp>
        <p:nvSpPr>
          <p:cNvPr id="3" name="Titre 2">
            <a:extLst>
              <a:ext uri="{FF2B5EF4-FFF2-40B4-BE49-F238E27FC236}">
                <a16:creationId xmlns:a16="http://schemas.microsoft.com/office/drawing/2014/main" id="{A123DD79-4804-466E-858A-943320EFB042}"/>
              </a:ext>
            </a:extLst>
          </p:cNvPr>
          <p:cNvSpPr>
            <a:spLocks noGrp="1"/>
          </p:cNvSpPr>
          <p:nvPr>
            <p:ph type="title" hasCustomPrompt="1"/>
          </p:nvPr>
        </p:nvSpPr>
        <p:spPr/>
        <p:txBody>
          <a:bodyPr/>
          <a:lstStyle>
            <a:lvl1pPr>
              <a:defRPr>
                <a:solidFill>
                  <a:schemeClr val="bg1"/>
                </a:solidFill>
              </a:defRPr>
            </a:lvl1pPr>
          </a:lstStyle>
          <a:p>
            <a:r>
              <a:rPr lang="fr-FR" err="1"/>
              <a:t>Title</a:t>
            </a:r>
            <a:r>
              <a:rPr lang="fr-FR"/>
              <a:t> of the slide</a:t>
            </a:r>
          </a:p>
        </p:txBody>
      </p:sp>
      <p:sp>
        <p:nvSpPr>
          <p:cNvPr id="20" name="Espace réservé du numéro de diapositive 2">
            <a:extLst>
              <a:ext uri="{FF2B5EF4-FFF2-40B4-BE49-F238E27FC236}">
                <a16:creationId xmlns:a16="http://schemas.microsoft.com/office/drawing/2014/main" id="{2D9890A8-BA01-4982-A473-4ABF58AED3D5}"/>
              </a:ext>
            </a:extLst>
          </p:cNvPr>
          <p:cNvSpPr>
            <a:spLocks noGrp="1"/>
          </p:cNvSpPr>
          <p:nvPr>
            <p:ph type="sldNum" sz="quarter" idx="14"/>
          </p:nvPr>
        </p:nvSpPr>
        <p:spPr>
          <a:xfrm>
            <a:off x="382932" y="6219234"/>
            <a:ext cx="360037" cy="365125"/>
          </a:xfrm>
        </p:spPr>
        <p:txBody>
          <a:bodyPr/>
          <a:lstStyle>
            <a:lvl1pPr>
              <a:defRPr>
                <a:solidFill>
                  <a:schemeClr val="bg1"/>
                </a:solidFill>
              </a:defRPr>
            </a:lvl1pPr>
          </a:lstStyle>
          <a:p>
            <a:fld id="{D61AABEC-672F-4B68-B914-690DA978312C}" type="slidenum">
              <a:rPr lang="en-GB" smtClean="0"/>
              <a:pPr/>
              <a:t>‹#›</a:t>
            </a:fld>
            <a:r>
              <a:rPr lang="en-GB"/>
              <a:t> ‒ </a:t>
            </a:r>
          </a:p>
        </p:txBody>
      </p:sp>
      <p:sp>
        <p:nvSpPr>
          <p:cNvPr id="21" name="Espace réservé du pied de page 4">
            <a:extLst>
              <a:ext uri="{FF2B5EF4-FFF2-40B4-BE49-F238E27FC236}">
                <a16:creationId xmlns:a16="http://schemas.microsoft.com/office/drawing/2014/main" id="{A1BE0EC3-13A4-4B01-B222-35E0403F4ED9}"/>
              </a:ext>
            </a:extLst>
          </p:cNvPr>
          <p:cNvSpPr txBox="1">
            <a:spLocks/>
          </p:cNvSpPr>
          <p:nvPr userDrawn="1"/>
        </p:nvSpPr>
        <p:spPr>
          <a:xfrm>
            <a:off x="815317" y="6219234"/>
            <a:ext cx="10447709"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solidFill>
                  <a:schemeClr val="bg1"/>
                </a:solidFill>
              </a:rPr>
              <a:t>© Ipsos</a:t>
            </a:r>
          </a:p>
        </p:txBody>
      </p:sp>
      <p:sp>
        <p:nvSpPr>
          <p:cNvPr id="5" name="Footer Placeholder 4">
            <a:extLst>
              <a:ext uri="{FF2B5EF4-FFF2-40B4-BE49-F238E27FC236}">
                <a16:creationId xmlns:a16="http://schemas.microsoft.com/office/drawing/2014/main" id="{1D4BCAD8-BF05-2044-AB0B-4E1A41CEBA5C}"/>
              </a:ext>
            </a:extLst>
          </p:cNvPr>
          <p:cNvSpPr>
            <a:spLocks noGrp="1"/>
          </p:cNvSpPr>
          <p:nvPr>
            <p:ph type="ftr" sz="quarter" idx="17"/>
          </p:nvPr>
        </p:nvSpPr>
        <p:spPr/>
        <p:txBody>
          <a:bodyPr/>
          <a:lstStyle>
            <a:lvl1pPr>
              <a:defRPr>
                <a:solidFill>
                  <a:schemeClr val="bg1"/>
                </a:solidFill>
              </a:defRPr>
            </a:lvl1pPr>
          </a:lstStyle>
          <a:p>
            <a:endParaRPr lang="en-US"/>
          </a:p>
        </p:txBody>
      </p:sp>
    </p:spTree>
    <p:extLst>
      <p:ext uri="{BB962C8B-B14F-4D97-AF65-F5344CB8AC3E}">
        <p14:creationId xmlns:p14="http://schemas.microsoft.com/office/powerpoint/2010/main" val="648430004"/>
      </p:ext>
    </p:extLst>
  </p:cSld>
  <p:clrMapOvr>
    <a:masterClrMapping/>
  </p:clrMapOvr>
  <p:extLst>
    <p:ext uri="{DCECCB84-F9BA-43D5-87BE-67443E8EF086}">
      <p15:sldGuideLst xmlns:p15="http://schemas.microsoft.com/office/powerpoint/2012/main">
        <p15:guide id="1" pos="248">
          <p15:clr>
            <a:srgbClr val="F26B43"/>
          </p15:clr>
        </p15:guide>
        <p15:guide id="2" pos="7428">
          <p15:clr>
            <a:srgbClr val="F26B43"/>
          </p15:clr>
        </p15:guide>
        <p15:guide id="3" orient="horz" pos="232" userDrawn="1">
          <p15:clr>
            <a:srgbClr val="F26B43"/>
          </p15:clr>
        </p15:guide>
        <p15:guide id="5" orient="horz" pos="1135">
          <p15:clr>
            <a:srgbClr val="F26B43"/>
          </p15:clr>
        </p15:guide>
        <p15:guide id="6" orient="horz" pos="3584">
          <p15:clr>
            <a:srgbClr val="F26B43"/>
          </p15:clr>
        </p15:guide>
        <p15:guide id="7" orient="horz" pos="3906" userDrawn="1">
          <p15:clr>
            <a:srgbClr val="F26B43"/>
          </p15:clr>
        </p15:guide>
        <p15:guide id="8" orient="horz" pos="4156" userDrawn="1">
          <p15:clr>
            <a:srgbClr val="F26B43"/>
          </p15:clr>
        </p15:guide>
        <p15:guide id="9" pos="306" userDrawn="1">
          <p15:clr>
            <a:srgbClr val="A4A3A4"/>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eal, 2 column with divider">
    <p:bg>
      <p:bgPr>
        <a:gradFill>
          <a:gsLst>
            <a:gs pos="0">
              <a:srgbClr val="009D9C"/>
            </a:gs>
            <a:gs pos="100000">
              <a:schemeClr val="tx2">
                <a:lumMod val="50000"/>
              </a:schemeClr>
            </a:gs>
          </a:gsLst>
          <a:lin ang="2700000" scaled="0"/>
        </a:gradFill>
        <a:effectLst/>
      </p:bgPr>
    </p:bg>
    <p:spTree>
      <p:nvGrpSpPr>
        <p:cNvPr id="1" name=""/>
        <p:cNvGrpSpPr/>
        <p:nvPr/>
      </p:nvGrpSpPr>
      <p:grpSpPr>
        <a:xfrm>
          <a:off x="0" y="0"/>
          <a:ext cx="0" cy="0"/>
          <a:chOff x="0" y="0"/>
          <a:chExt cx="0" cy="0"/>
        </a:xfrm>
      </p:grpSpPr>
      <p:graphicFrame>
        <p:nvGraphicFramePr>
          <p:cNvPr id="4" name="Objet 3" hidden="1">
            <a:extLst>
              <a:ext uri="{FF2B5EF4-FFF2-40B4-BE49-F238E27FC236}">
                <a16:creationId xmlns:a16="http://schemas.microsoft.com/office/drawing/2014/main" id="{5CF9A8CD-44E6-43DE-97D8-919ABD05CE10}"/>
              </a:ext>
            </a:extLst>
          </p:cNvPr>
          <p:cNvGraphicFramePr>
            <a:graphicFrameLocks noChangeAspect="1"/>
          </p:cNvGraphicFramePr>
          <p:nvPr userDrawn="1">
            <p:custDataLst>
              <p:tags r:id="rId1"/>
            </p:custDataLst>
            <p:extLst>
              <p:ext uri="{D42A27DB-BD31-4B8C-83A1-F6EECF244321}">
                <p14:modId xmlns:p14="http://schemas.microsoft.com/office/powerpoint/2010/main" val="88080811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532" imgH="530" progId="TCLayout.ActiveDocument.1">
                  <p:embed/>
                </p:oleObj>
              </mc:Choice>
              <mc:Fallback>
                <p:oleObj name="Diapositive think-cell" r:id="rId4" imgW="532" imgH="530" progId="TCLayout.ActiveDocument.1">
                  <p:embed/>
                  <p:pic>
                    <p:nvPicPr>
                      <p:cNvPr id="4" name="Objet 3" hidden="1">
                        <a:extLst>
                          <a:ext uri="{FF2B5EF4-FFF2-40B4-BE49-F238E27FC236}">
                            <a16:creationId xmlns:a16="http://schemas.microsoft.com/office/drawing/2014/main" id="{5CF9A8CD-44E6-43DE-97D8-919ABD05CE1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7C1DD757-038C-457E-9D36-3DDC777DAD6B}"/>
              </a:ext>
            </a:extLst>
          </p:cNvPr>
          <p:cNvSpPr/>
          <p:nvPr userDrawn="1">
            <p:custDataLst>
              <p:tags r:id="rId2"/>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a:latin typeface="Arial Black" panose="020B0A04020102020204" pitchFamily="34" charset="0"/>
              <a:ea typeface="+mj-ea"/>
              <a:cs typeface="+mj-cs"/>
              <a:sym typeface="Arial Black" panose="020B0A04020102020204" pitchFamily="34" charset="0"/>
            </a:endParaRPr>
          </a:p>
        </p:txBody>
      </p:sp>
      <p:sp>
        <p:nvSpPr>
          <p:cNvPr id="13" name="Content Placeholder 2">
            <a:extLst>
              <a:ext uri="{FF2B5EF4-FFF2-40B4-BE49-F238E27FC236}">
                <a16:creationId xmlns:a16="http://schemas.microsoft.com/office/drawing/2014/main" id="{D5051729-BB8F-4F8B-9768-535B59EB220A}"/>
              </a:ext>
            </a:extLst>
          </p:cNvPr>
          <p:cNvSpPr>
            <a:spLocks noGrp="1"/>
          </p:cNvSpPr>
          <p:nvPr>
            <p:ph idx="1" hasCustomPrompt="1"/>
          </p:nvPr>
        </p:nvSpPr>
        <p:spPr>
          <a:xfrm>
            <a:off x="404786" y="1808820"/>
            <a:ext cx="5511194" cy="3868080"/>
          </a:xfrm>
        </p:spPr>
        <p:txBody>
          <a:bodyPr>
            <a:noAutofit/>
          </a:bodyPr>
          <a:lstStyle>
            <a:lvl1pPr>
              <a:spcBef>
                <a:spcPts val="1800"/>
              </a:spcBef>
              <a:defRPr sz="1600">
                <a:solidFill>
                  <a:schemeClr val="bg1"/>
                </a:solidFill>
              </a:defRPr>
            </a:lvl1pPr>
            <a:lvl2pPr marL="447675" indent="-314325">
              <a:buFont typeface="Arial" panose="020B0604020202020204" pitchFamily="34" charset="0"/>
              <a:buChar char="•"/>
              <a:defRPr sz="1600">
                <a:solidFill>
                  <a:schemeClr val="bg1"/>
                </a:solidFill>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a:t>Click to change the text styles on the slide master</a:t>
            </a:r>
          </a:p>
          <a:p>
            <a:pPr lvl="1"/>
            <a:r>
              <a:rPr lang="en-GB"/>
              <a:t>Second level</a:t>
            </a:r>
          </a:p>
          <a:p>
            <a:pPr lvl="2"/>
            <a:r>
              <a:rPr lang="en-GB"/>
              <a:t>Third level</a:t>
            </a:r>
          </a:p>
        </p:txBody>
      </p:sp>
      <p:sp>
        <p:nvSpPr>
          <p:cNvPr id="14" name="Content Placeholder 2">
            <a:extLst>
              <a:ext uri="{FF2B5EF4-FFF2-40B4-BE49-F238E27FC236}">
                <a16:creationId xmlns:a16="http://schemas.microsoft.com/office/drawing/2014/main" id="{4A67810E-C380-4F6B-97F0-4AACF4232B48}"/>
              </a:ext>
            </a:extLst>
          </p:cNvPr>
          <p:cNvSpPr>
            <a:spLocks noGrp="1"/>
          </p:cNvSpPr>
          <p:nvPr>
            <p:ph idx="15" hasCustomPrompt="1"/>
          </p:nvPr>
        </p:nvSpPr>
        <p:spPr>
          <a:xfrm>
            <a:off x="6276022" y="1808820"/>
            <a:ext cx="5511194" cy="3868080"/>
          </a:xfrm>
        </p:spPr>
        <p:txBody>
          <a:bodyPr>
            <a:noAutofit/>
          </a:bodyPr>
          <a:lstStyle>
            <a:lvl1pPr>
              <a:spcBef>
                <a:spcPts val="1800"/>
              </a:spcBef>
              <a:defRPr sz="1600">
                <a:solidFill>
                  <a:schemeClr val="bg1"/>
                </a:solidFill>
              </a:defRPr>
            </a:lvl1pPr>
            <a:lvl2pPr marL="447675" indent="-314325">
              <a:buFont typeface="Arial" panose="020B0604020202020204" pitchFamily="34" charset="0"/>
              <a:buChar char="•"/>
              <a:defRPr sz="1600">
                <a:solidFill>
                  <a:schemeClr val="bg1"/>
                </a:solidFill>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a:t>Click to change the text styles on the slide master</a:t>
            </a:r>
          </a:p>
          <a:p>
            <a:pPr lvl="1"/>
            <a:r>
              <a:rPr lang="en-GB"/>
              <a:t>Second level</a:t>
            </a:r>
          </a:p>
          <a:p>
            <a:pPr lvl="2"/>
            <a:r>
              <a:rPr lang="en-GB"/>
              <a:t>Third level</a:t>
            </a:r>
          </a:p>
        </p:txBody>
      </p:sp>
      <p:sp>
        <p:nvSpPr>
          <p:cNvPr id="19" name="Text Placeholder 5">
            <a:extLst>
              <a:ext uri="{FF2B5EF4-FFF2-40B4-BE49-F238E27FC236}">
                <a16:creationId xmlns:a16="http://schemas.microsoft.com/office/drawing/2014/main" id="{AE0492C6-FFE2-4A64-A953-436559870DB1}"/>
              </a:ext>
            </a:extLst>
          </p:cNvPr>
          <p:cNvSpPr>
            <a:spLocks noGrp="1"/>
          </p:cNvSpPr>
          <p:nvPr>
            <p:ph type="body" sz="quarter" idx="16" hasCustomPrompt="1"/>
          </p:nvPr>
        </p:nvSpPr>
        <p:spPr>
          <a:xfrm>
            <a:off x="404785" y="1368596"/>
            <a:ext cx="11382423" cy="353943"/>
          </a:xfrm>
          <a:noFill/>
        </p:spPr>
        <p:txBody>
          <a:bodyPr wrap="square" lIns="72000" rIns="72000" bIns="0">
            <a:spAutoFit/>
          </a:bodyPr>
          <a:lstStyle>
            <a:lvl1pPr marL="0" indent="0">
              <a:buNone/>
              <a:defRPr sz="2000">
                <a:solidFill>
                  <a:schemeClr val="bg1"/>
                </a:solidFill>
              </a:defRPr>
            </a:lvl1pPr>
          </a:lstStyle>
          <a:p>
            <a:pPr lvl="0"/>
            <a:r>
              <a:rPr lang="en-GB"/>
              <a:t>Subtitle of the slide</a:t>
            </a:r>
          </a:p>
        </p:txBody>
      </p:sp>
      <p:sp>
        <p:nvSpPr>
          <p:cNvPr id="3" name="Titre 2">
            <a:extLst>
              <a:ext uri="{FF2B5EF4-FFF2-40B4-BE49-F238E27FC236}">
                <a16:creationId xmlns:a16="http://schemas.microsoft.com/office/drawing/2014/main" id="{A123DD79-4804-466E-858A-943320EFB042}"/>
              </a:ext>
            </a:extLst>
          </p:cNvPr>
          <p:cNvSpPr>
            <a:spLocks noGrp="1"/>
          </p:cNvSpPr>
          <p:nvPr>
            <p:ph type="title" hasCustomPrompt="1"/>
          </p:nvPr>
        </p:nvSpPr>
        <p:spPr/>
        <p:txBody>
          <a:bodyPr/>
          <a:lstStyle>
            <a:lvl1pPr>
              <a:defRPr>
                <a:solidFill>
                  <a:schemeClr val="bg1"/>
                </a:solidFill>
              </a:defRPr>
            </a:lvl1pPr>
          </a:lstStyle>
          <a:p>
            <a:r>
              <a:rPr lang="fr-FR" err="1"/>
              <a:t>Title</a:t>
            </a:r>
            <a:r>
              <a:rPr lang="fr-FR"/>
              <a:t> of the slide</a:t>
            </a:r>
          </a:p>
        </p:txBody>
      </p:sp>
      <p:sp>
        <p:nvSpPr>
          <p:cNvPr id="20" name="Espace réservé du numéro de diapositive 2">
            <a:extLst>
              <a:ext uri="{FF2B5EF4-FFF2-40B4-BE49-F238E27FC236}">
                <a16:creationId xmlns:a16="http://schemas.microsoft.com/office/drawing/2014/main" id="{2D9890A8-BA01-4982-A473-4ABF58AED3D5}"/>
              </a:ext>
            </a:extLst>
          </p:cNvPr>
          <p:cNvSpPr>
            <a:spLocks noGrp="1"/>
          </p:cNvSpPr>
          <p:nvPr>
            <p:ph type="sldNum" sz="quarter" idx="14"/>
          </p:nvPr>
        </p:nvSpPr>
        <p:spPr>
          <a:xfrm>
            <a:off x="382932" y="6219234"/>
            <a:ext cx="360037" cy="365125"/>
          </a:xfrm>
        </p:spPr>
        <p:txBody>
          <a:bodyPr/>
          <a:lstStyle>
            <a:lvl1pPr>
              <a:defRPr>
                <a:solidFill>
                  <a:schemeClr val="bg1"/>
                </a:solidFill>
              </a:defRPr>
            </a:lvl1pPr>
          </a:lstStyle>
          <a:p>
            <a:fld id="{D61AABEC-672F-4B68-B914-690DA978312C}" type="slidenum">
              <a:rPr lang="en-GB" smtClean="0"/>
              <a:pPr/>
              <a:t>‹#›</a:t>
            </a:fld>
            <a:r>
              <a:rPr lang="en-GB"/>
              <a:t> ‒ </a:t>
            </a:r>
          </a:p>
        </p:txBody>
      </p:sp>
      <p:sp>
        <p:nvSpPr>
          <p:cNvPr id="21" name="Espace réservé du pied de page 4">
            <a:extLst>
              <a:ext uri="{FF2B5EF4-FFF2-40B4-BE49-F238E27FC236}">
                <a16:creationId xmlns:a16="http://schemas.microsoft.com/office/drawing/2014/main" id="{A1BE0EC3-13A4-4B01-B222-35E0403F4ED9}"/>
              </a:ext>
            </a:extLst>
          </p:cNvPr>
          <p:cNvSpPr txBox="1">
            <a:spLocks/>
          </p:cNvSpPr>
          <p:nvPr userDrawn="1"/>
        </p:nvSpPr>
        <p:spPr>
          <a:xfrm>
            <a:off x="815317" y="6219234"/>
            <a:ext cx="10447709"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solidFill>
                  <a:schemeClr val="bg1"/>
                </a:solidFill>
              </a:rPr>
              <a:t>© Ipsos</a:t>
            </a:r>
          </a:p>
        </p:txBody>
      </p:sp>
      <p:cxnSp>
        <p:nvCxnSpPr>
          <p:cNvPr id="15" name="Straight Connector 35">
            <a:extLst>
              <a:ext uri="{FF2B5EF4-FFF2-40B4-BE49-F238E27FC236}">
                <a16:creationId xmlns:a16="http://schemas.microsoft.com/office/drawing/2014/main" id="{CCC03A1B-8149-4249-BC87-D1342F48BC4A}"/>
              </a:ext>
            </a:extLst>
          </p:cNvPr>
          <p:cNvCxnSpPr>
            <a:cxnSpLocks/>
          </p:cNvCxnSpPr>
          <p:nvPr userDrawn="1"/>
        </p:nvCxnSpPr>
        <p:spPr>
          <a:xfrm flipV="1">
            <a:off x="6095938" y="1808820"/>
            <a:ext cx="0" cy="386808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FB3F8098-7A79-EB4B-9E5D-2654A2D3644A}"/>
              </a:ext>
            </a:extLst>
          </p:cNvPr>
          <p:cNvSpPr>
            <a:spLocks noGrp="1"/>
          </p:cNvSpPr>
          <p:nvPr>
            <p:ph type="ftr" sz="quarter" idx="17"/>
          </p:nvPr>
        </p:nvSpPr>
        <p:spPr/>
        <p:txBody>
          <a:bodyPr/>
          <a:lstStyle>
            <a:lvl1pPr>
              <a:defRPr>
                <a:solidFill>
                  <a:schemeClr val="bg1"/>
                </a:solidFill>
              </a:defRPr>
            </a:lvl1pPr>
          </a:lstStyle>
          <a:p>
            <a:endParaRPr lang="en-US"/>
          </a:p>
        </p:txBody>
      </p:sp>
    </p:spTree>
    <p:extLst>
      <p:ext uri="{BB962C8B-B14F-4D97-AF65-F5344CB8AC3E}">
        <p14:creationId xmlns:p14="http://schemas.microsoft.com/office/powerpoint/2010/main" val="3777248936"/>
      </p:ext>
    </p:extLst>
  </p:cSld>
  <p:clrMapOvr>
    <a:masterClrMapping/>
  </p:clrMapOvr>
  <p:extLst>
    <p:ext uri="{DCECCB84-F9BA-43D5-87BE-67443E8EF086}">
      <p15:sldGuideLst xmlns:p15="http://schemas.microsoft.com/office/powerpoint/2012/main">
        <p15:guide id="1" pos="248">
          <p15:clr>
            <a:srgbClr val="F26B43"/>
          </p15:clr>
        </p15:guide>
        <p15:guide id="2" pos="7428">
          <p15:clr>
            <a:srgbClr val="F26B43"/>
          </p15:clr>
        </p15:guide>
        <p15:guide id="3" orient="horz" pos="232">
          <p15:clr>
            <a:srgbClr val="F26B43"/>
          </p15:clr>
        </p15:guide>
        <p15:guide id="5" orient="horz" pos="1135">
          <p15:clr>
            <a:srgbClr val="F26B43"/>
          </p15:clr>
        </p15:guide>
        <p15:guide id="6" orient="horz" pos="3584">
          <p15:clr>
            <a:srgbClr val="F26B43"/>
          </p15:clr>
        </p15:guide>
        <p15:guide id="7" orient="horz" pos="3906">
          <p15:clr>
            <a:srgbClr val="F26B43"/>
          </p15:clr>
        </p15:guide>
        <p15:guide id="8" orient="horz" pos="4156">
          <p15:clr>
            <a:srgbClr val="F26B43"/>
          </p15:clr>
        </p15:guide>
        <p15:guide id="9" pos="306">
          <p15:clr>
            <a:srgbClr val="A4A3A4"/>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eal, 3 column">
    <p:bg>
      <p:bgPr>
        <a:gradFill>
          <a:gsLst>
            <a:gs pos="0">
              <a:srgbClr val="009D9C"/>
            </a:gs>
            <a:gs pos="100000">
              <a:schemeClr val="tx2">
                <a:lumMod val="50000"/>
              </a:schemeClr>
            </a:gs>
          </a:gsLst>
          <a:lin ang="2700000" scaled="0"/>
        </a:gradFill>
        <a:effectLst/>
      </p:bgPr>
    </p:bg>
    <p:spTree>
      <p:nvGrpSpPr>
        <p:cNvPr id="1" name=""/>
        <p:cNvGrpSpPr/>
        <p:nvPr/>
      </p:nvGrpSpPr>
      <p:grpSpPr>
        <a:xfrm>
          <a:off x="0" y="0"/>
          <a:ext cx="0" cy="0"/>
          <a:chOff x="0" y="0"/>
          <a:chExt cx="0" cy="0"/>
        </a:xfrm>
      </p:grpSpPr>
      <p:graphicFrame>
        <p:nvGraphicFramePr>
          <p:cNvPr id="4" name="Objet 3" hidden="1">
            <a:extLst>
              <a:ext uri="{FF2B5EF4-FFF2-40B4-BE49-F238E27FC236}">
                <a16:creationId xmlns:a16="http://schemas.microsoft.com/office/drawing/2014/main" id="{5CF9A8CD-44E6-43DE-97D8-919ABD05CE10}"/>
              </a:ext>
            </a:extLst>
          </p:cNvPr>
          <p:cNvGraphicFramePr>
            <a:graphicFrameLocks noChangeAspect="1"/>
          </p:cNvGraphicFramePr>
          <p:nvPr userDrawn="1">
            <p:custDataLst>
              <p:tags r:id="rId1"/>
            </p:custDataLst>
            <p:extLst>
              <p:ext uri="{D42A27DB-BD31-4B8C-83A1-F6EECF244321}">
                <p14:modId xmlns:p14="http://schemas.microsoft.com/office/powerpoint/2010/main" val="254184126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532" imgH="530" progId="TCLayout.ActiveDocument.1">
                  <p:embed/>
                </p:oleObj>
              </mc:Choice>
              <mc:Fallback>
                <p:oleObj name="Diapositive think-cell" r:id="rId4" imgW="532" imgH="530" progId="TCLayout.ActiveDocument.1">
                  <p:embed/>
                  <p:pic>
                    <p:nvPicPr>
                      <p:cNvPr id="4" name="Objet 3" hidden="1">
                        <a:extLst>
                          <a:ext uri="{FF2B5EF4-FFF2-40B4-BE49-F238E27FC236}">
                            <a16:creationId xmlns:a16="http://schemas.microsoft.com/office/drawing/2014/main" id="{5CF9A8CD-44E6-43DE-97D8-919ABD05CE1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7C1DD757-038C-457E-9D36-3DDC777DAD6B}"/>
              </a:ext>
            </a:extLst>
          </p:cNvPr>
          <p:cNvSpPr/>
          <p:nvPr userDrawn="1">
            <p:custDataLst>
              <p:tags r:id="rId2"/>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a:latin typeface="Arial Black" panose="020B0A04020102020204" pitchFamily="34" charset="0"/>
              <a:ea typeface="+mj-ea"/>
              <a:cs typeface="+mj-cs"/>
              <a:sym typeface="Arial Black" panose="020B0A04020102020204" pitchFamily="34" charset="0"/>
            </a:endParaRPr>
          </a:p>
        </p:txBody>
      </p:sp>
      <p:sp>
        <p:nvSpPr>
          <p:cNvPr id="15" name="Content Placeholder 2">
            <a:extLst>
              <a:ext uri="{FF2B5EF4-FFF2-40B4-BE49-F238E27FC236}">
                <a16:creationId xmlns:a16="http://schemas.microsoft.com/office/drawing/2014/main" id="{E6FF21A3-5C44-47ED-B6D7-AE6CB6A1102B}"/>
              </a:ext>
            </a:extLst>
          </p:cNvPr>
          <p:cNvSpPr>
            <a:spLocks noGrp="1"/>
          </p:cNvSpPr>
          <p:nvPr>
            <p:ph idx="1" hasCustomPrompt="1"/>
          </p:nvPr>
        </p:nvSpPr>
        <p:spPr>
          <a:xfrm>
            <a:off x="404786" y="1808820"/>
            <a:ext cx="3633820" cy="3868080"/>
          </a:xfrm>
        </p:spPr>
        <p:txBody>
          <a:bodyPr>
            <a:noAutofit/>
          </a:bodyPr>
          <a:lstStyle>
            <a:lvl1pPr>
              <a:spcBef>
                <a:spcPts val="1800"/>
              </a:spcBef>
              <a:defRPr sz="1600">
                <a:solidFill>
                  <a:schemeClr val="bg1"/>
                </a:solidFill>
              </a:defRPr>
            </a:lvl1pPr>
            <a:lvl2pPr marL="447675" indent="-314325">
              <a:buFont typeface="Arial" panose="020B0604020202020204" pitchFamily="34" charset="0"/>
              <a:buChar char="•"/>
              <a:defRPr sz="1600">
                <a:solidFill>
                  <a:schemeClr val="bg1"/>
                </a:solidFill>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a:t>Click to change the text styles on the slide master</a:t>
            </a:r>
          </a:p>
          <a:p>
            <a:pPr lvl="1"/>
            <a:r>
              <a:rPr lang="en-GB"/>
              <a:t>Second level</a:t>
            </a:r>
          </a:p>
          <a:p>
            <a:pPr lvl="2"/>
            <a:r>
              <a:rPr lang="en-GB"/>
              <a:t>Third level</a:t>
            </a:r>
          </a:p>
        </p:txBody>
      </p:sp>
      <p:sp>
        <p:nvSpPr>
          <p:cNvPr id="16" name="Content Placeholder 2">
            <a:extLst>
              <a:ext uri="{FF2B5EF4-FFF2-40B4-BE49-F238E27FC236}">
                <a16:creationId xmlns:a16="http://schemas.microsoft.com/office/drawing/2014/main" id="{75D31501-DC21-4740-ACF3-F1316E598191}"/>
              </a:ext>
            </a:extLst>
          </p:cNvPr>
          <p:cNvSpPr>
            <a:spLocks noGrp="1"/>
          </p:cNvSpPr>
          <p:nvPr>
            <p:ph idx="15" hasCustomPrompt="1"/>
          </p:nvPr>
        </p:nvSpPr>
        <p:spPr>
          <a:xfrm>
            <a:off x="4279090" y="1808820"/>
            <a:ext cx="3633820" cy="3868080"/>
          </a:xfrm>
        </p:spPr>
        <p:txBody>
          <a:bodyPr>
            <a:noAutofit/>
          </a:bodyPr>
          <a:lstStyle>
            <a:lvl1pPr>
              <a:spcBef>
                <a:spcPts val="1800"/>
              </a:spcBef>
              <a:defRPr sz="1600">
                <a:solidFill>
                  <a:schemeClr val="bg1"/>
                </a:solidFill>
              </a:defRPr>
            </a:lvl1pPr>
            <a:lvl2pPr marL="447675" indent="-314325">
              <a:buFont typeface="Arial" panose="020B0604020202020204" pitchFamily="34" charset="0"/>
              <a:buChar char="•"/>
              <a:defRPr sz="1600">
                <a:solidFill>
                  <a:schemeClr val="bg1"/>
                </a:solidFill>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a:t>Click to change the text styles on the slide master</a:t>
            </a:r>
          </a:p>
          <a:p>
            <a:pPr lvl="1"/>
            <a:r>
              <a:rPr lang="en-GB"/>
              <a:t>Second level</a:t>
            </a:r>
          </a:p>
          <a:p>
            <a:pPr lvl="2"/>
            <a:r>
              <a:rPr lang="en-GB"/>
              <a:t>Third level</a:t>
            </a:r>
          </a:p>
        </p:txBody>
      </p:sp>
      <p:sp>
        <p:nvSpPr>
          <p:cNvPr id="17" name="Content Placeholder 2">
            <a:extLst>
              <a:ext uri="{FF2B5EF4-FFF2-40B4-BE49-F238E27FC236}">
                <a16:creationId xmlns:a16="http://schemas.microsoft.com/office/drawing/2014/main" id="{C9E9C974-F8D0-482E-9985-E67DFC62129F}"/>
              </a:ext>
            </a:extLst>
          </p:cNvPr>
          <p:cNvSpPr>
            <a:spLocks noGrp="1"/>
          </p:cNvSpPr>
          <p:nvPr>
            <p:ph idx="16" hasCustomPrompt="1"/>
          </p:nvPr>
        </p:nvSpPr>
        <p:spPr>
          <a:xfrm>
            <a:off x="8153368" y="1808820"/>
            <a:ext cx="3633820" cy="3868080"/>
          </a:xfrm>
        </p:spPr>
        <p:txBody>
          <a:bodyPr>
            <a:noAutofit/>
          </a:bodyPr>
          <a:lstStyle>
            <a:lvl1pPr>
              <a:spcBef>
                <a:spcPts val="1800"/>
              </a:spcBef>
              <a:defRPr sz="1600">
                <a:solidFill>
                  <a:schemeClr val="bg1"/>
                </a:solidFill>
              </a:defRPr>
            </a:lvl1pPr>
            <a:lvl2pPr marL="447675" indent="-314325">
              <a:buFont typeface="Arial" panose="020B0604020202020204" pitchFamily="34" charset="0"/>
              <a:buChar char="•"/>
              <a:defRPr sz="1600">
                <a:solidFill>
                  <a:schemeClr val="bg1"/>
                </a:solidFill>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a:t>Click to change the text styles on the slide master</a:t>
            </a:r>
          </a:p>
          <a:p>
            <a:pPr lvl="1"/>
            <a:r>
              <a:rPr lang="en-GB"/>
              <a:t>Second level</a:t>
            </a:r>
          </a:p>
          <a:p>
            <a:pPr lvl="2"/>
            <a:r>
              <a:rPr lang="en-GB"/>
              <a:t>Third level</a:t>
            </a:r>
          </a:p>
        </p:txBody>
      </p:sp>
      <p:sp>
        <p:nvSpPr>
          <p:cNvPr id="21" name="Text Placeholder 5">
            <a:extLst>
              <a:ext uri="{FF2B5EF4-FFF2-40B4-BE49-F238E27FC236}">
                <a16:creationId xmlns:a16="http://schemas.microsoft.com/office/drawing/2014/main" id="{0A73578C-E463-4003-8A18-1D881A90DDF6}"/>
              </a:ext>
            </a:extLst>
          </p:cNvPr>
          <p:cNvSpPr>
            <a:spLocks noGrp="1"/>
          </p:cNvSpPr>
          <p:nvPr>
            <p:ph type="body" sz="quarter" idx="17" hasCustomPrompt="1"/>
          </p:nvPr>
        </p:nvSpPr>
        <p:spPr>
          <a:xfrm>
            <a:off x="404786" y="1368596"/>
            <a:ext cx="11382402" cy="353943"/>
          </a:xfrm>
          <a:noFill/>
        </p:spPr>
        <p:txBody>
          <a:bodyPr wrap="square" lIns="72000" rIns="72000" bIns="0">
            <a:spAutoFit/>
          </a:bodyPr>
          <a:lstStyle>
            <a:lvl1pPr marL="0" indent="0">
              <a:buNone/>
              <a:defRPr sz="2000">
                <a:solidFill>
                  <a:schemeClr val="bg1"/>
                </a:solidFill>
              </a:defRPr>
            </a:lvl1pPr>
          </a:lstStyle>
          <a:p>
            <a:pPr lvl="0"/>
            <a:r>
              <a:rPr lang="en-GB"/>
              <a:t>Subtitle of the slide</a:t>
            </a:r>
          </a:p>
        </p:txBody>
      </p:sp>
      <p:sp>
        <p:nvSpPr>
          <p:cNvPr id="3" name="Titre 2">
            <a:extLst>
              <a:ext uri="{FF2B5EF4-FFF2-40B4-BE49-F238E27FC236}">
                <a16:creationId xmlns:a16="http://schemas.microsoft.com/office/drawing/2014/main" id="{96221AE0-5837-481C-BC68-0F09E348A56A}"/>
              </a:ext>
            </a:extLst>
          </p:cNvPr>
          <p:cNvSpPr>
            <a:spLocks noGrp="1"/>
          </p:cNvSpPr>
          <p:nvPr>
            <p:ph type="title" hasCustomPrompt="1"/>
          </p:nvPr>
        </p:nvSpPr>
        <p:spPr/>
        <p:txBody>
          <a:bodyPr/>
          <a:lstStyle>
            <a:lvl1pPr>
              <a:defRPr>
                <a:solidFill>
                  <a:schemeClr val="bg1"/>
                </a:solidFill>
              </a:defRPr>
            </a:lvl1pPr>
          </a:lstStyle>
          <a:p>
            <a:r>
              <a:rPr lang="fr-FR" err="1"/>
              <a:t>Title</a:t>
            </a:r>
            <a:r>
              <a:rPr lang="fr-FR"/>
              <a:t> of the slide</a:t>
            </a:r>
          </a:p>
        </p:txBody>
      </p:sp>
      <p:sp>
        <p:nvSpPr>
          <p:cNvPr id="23" name="Espace réservé du numéro de diapositive 2">
            <a:extLst>
              <a:ext uri="{FF2B5EF4-FFF2-40B4-BE49-F238E27FC236}">
                <a16:creationId xmlns:a16="http://schemas.microsoft.com/office/drawing/2014/main" id="{473C7761-AA9D-4D80-922D-D9468B5F3BAA}"/>
              </a:ext>
            </a:extLst>
          </p:cNvPr>
          <p:cNvSpPr>
            <a:spLocks noGrp="1"/>
          </p:cNvSpPr>
          <p:nvPr>
            <p:ph type="sldNum" sz="quarter" idx="14"/>
          </p:nvPr>
        </p:nvSpPr>
        <p:spPr>
          <a:xfrm>
            <a:off x="382932" y="6219234"/>
            <a:ext cx="360037" cy="365125"/>
          </a:xfrm>
        </p:spPr>
        <p:txBody>
          <a:bodyPr/>
          <a:lstStyle>
            <a:lvl1pPr>
              <a:defRPr>
                <a:solidFill>
                  <a:schemeClr val="bg1"/>
                </a:solidFill>
              </a:defRPr>
            </a:lvl1pPr>
          </a:lstStyle>
          <a:p>
            <a:fld id="{D61AABEC-672F-4B68-B914-690DA978312C}" type="slidenum">
              <a:rPr lang="en-GB" smtClean="0"/>
              <a:pPr/>
              <a:t>‹#›</a:t>
            </a:fld>
            <a:r>
              <a:rPr lang="en-GB"/>
              <a:t> ‒ </a:t>
            </a:r>
          </a:p>
        </p:txBody>
      </p:sp>
      <p:sp>
        <p:nvSpPr>
          <p:cNvPr id="24" name="Espace réservé du pied de page 4">
            <a:extLst>
              <a:ext uri="{FF2B5EF4-FFF2-40B4-BE49-F238E27FC236}">
                <a16:creationId xmlns:a16="http://schemas.microsoft.com/office/drawing/2014/main" id="{A199F665-569C-4DB3-8791-44F0F59D7406}"/>
              </a:ext>
            </a:extLst>
          </p:cNvPr>
          <p:cNvSpPr txBox="1">
            <a:spLocks/>
          </p:cNvSpPr>
          <p:nvPr userDrawn="1"/>
        </p:nvSpPr>
        <p:spPr>
          <a:xfrm>
            <a:off x="815317" y="6219234"/>
            <a:ext cx="10447709"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solidFill>
                  <a:schemeClr val="bg1"/>
                </a:solidFill>
              </a:rPr>
              <a:t>© Ipsos</a:t>
            </a:r>
          </a:p>
        </p:txBody>
      </p:sp>
      <p:sp>
        <p:nvSpPr>
          <p:cNvPr id="5" name="Footer Placeholder 4">
            <a:extLst>
              <a:ext uri="{FF2B5EF4-FFF2-40B4-BE49-F238E27FC236}">
                <a16:creationId xmlns:a16="http://schemas.microsoft.com/office/drawing/2014/main" id="{55519004-4F8B-1847-BE5A-87BB20999FD3}"/>
              </a:ext>
            </a:extLst>
          </p:cNvPr>
          <p:cNvSpPr>
            <a:spLocks noGrp="1"/>
          </p:cNvSpPr>
          <p:nvPr>
            <p:ph type="ftr" sz="quarter" idx="18"/>
          </p:nvPr>
        </p:nvSpPr>
        <p:spPr/>
        <p:txBody>
          <a:bodyPr/>
          <a:lstStyle>
            <a:lvl1pPr>
              <a:defRPr>
                <a:solidFill>
                  <a:schemeClr val="bg1"/>
                </a:solidFill>
              </a:defRPr>
            </a:lvl1pPr>
          </a:lstStyle>
          <a:p>
            <a:endParaRPr lang="en-US"/>
          </a:p>
        </p:txBody>
      </p:sp>
    </p:spTree>
    <p:extLst>
      <p:ext uri="{BB962C8B-B14F-4D97-AF65-F5344CB8AC3E}">
        <p14:creationId xmlns:p14="http://schemas.microsoft.com/office/powerpoint/2010/main" val="2573450497"/>
      </p:ext>
    </p:extLst>
  </p:cSld>
  <p:clrMapOvr>
    <a:masterClrMapping/>
  </p:clrMapOvr>
  <p:extLst>
    <p:ext uri="{DCECCB84-F9BA-43D5-87BE-67443E8EF086}">
      <p15:sldGuideLst xmlns:p15="http://schemas.microsoft.com/office/powerpoint/2012/main">
        <p15:guide id="1" pos="248">
          <p15:clr>
            <a:srgbClr val="F26B43"/>
          </p15:clr>
        </p15:guide>
        <p15:guide id="2" pos="7428">
          <p15:clr>
            <a:srgbClr val="F26B43"/>
          </p15:clr>
        </p15:guide>
        <p15:guide id="3" orient="horz" pos="232" userDrawn="1">
          <p15:clr>
            <a:srgbClr val="F26B43"/>
          </p15:clr>
        </p15:guide>
        <p15:guide id="5" orient="horz" pos="1135">
          <p15:clr>
            <a:srgbClr val="F26B43"/>
          </p15:clr>
        </p15:guide>
        <p15:guide id="6" orient="horz" pos="3584">
          <p15:clr>
            <a:srgbClr val="F26B43"/>
          </p15:clr>
        </p15:guide>
        <p15:guide id="7" orient="horz" pos="3906" userDrawn="1">
          <p15:clr>
            <a:srgbClr val="F26B43"/>
          </p15:clr>
        </p15:guide>
        <p15:guide id="8" orient="horz" pos="4156" userDrawn="1">
          <p15:clr>
            <a:srgbClr val="F26B43"/>
          </p15:clr>
        </p15:guide>
        <p15:guide id="9" pos="306" userDrawn="1">
          <p15:clr>
            <a:srgbClr val="A4A3A4"/>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eal, 3 column with divider">
    <p:bg>
      <p:bgPr>
        <a:gradFill>
          <a:gsLst>
            <a:gs pos="0">
              <a:srgbClr val="009D9C"/>
            </a:gs>
            <a:gs pos="100000">
              <a:schemeClr val="tx2">
                <a:lumMod val="50000"/>
              </a:schemeClr>
            </a:gs>
          </a:gsLst>
          <a:lin ang="2700000" scaled="0"/>
        </a:gradFill>
        <a:effectLst/>
      </p:bgPr>
    </p:bg>
    <p:spTree>
      <p:nvGrpSpPr>
        <p:cNvPr id="1" name=""/>
        <p:cNvGrpSpPr/>
        <p:nvPr/>
      </p:nvGrpSpPr>
      <p:grpSpPr>
        <a:xfrm>
          <a:off x="0" y="0"/>
          <a:ext cx="0" cy="0"/>
          <a:chOff x="0" y="0"/>
          <a:chExt cx="0" cy="0"/>
        </a:xfrm>
      </p:grpSpPr>
      <p:graphicFrame>
        <p:nvGraphicFramePr>
          <p:cNvPr id="4" name="Objet 3" hidden="1">
            <a:extLst>
              <a:ext uri="{FF2B5EF4-FFF2-40B4-BE49-F238E27FC236}">
                <a16:creationId xmlns:a16="http://schemas.microsoft.com/office/drawing/2014/main" id="{5CF9A8CD-44E6-43DE-97D8-919ABD05CE10}"/>
              </a:ext>
            </a:extLst>
          </p:cNvPr>
          <p:cNvGraphicFramePr>
            <a:graphicFrameLocks noChangeAspect="1"/>
          </p:cNvGraphicFramePr>
          <p:nvPr userDrawn="1">
            <p:custDataLst>
              <p:tags r:id="rId1"/>
            </p:custDataLst>
            <p:extLst>
              <p:ext uri="{D42A27DB-BD31-4B8C-83A1-F6EECF244321}">
                <p14:modId xmlns:p14="http://schemas.microsoft.com/office/powerpoint/2010/main" val="158904448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532" imgH="530" progId="TCLayout.ActiveDocument.1">
                  <p:embed/>
                </p:oleObj>
              </mc:Choice>
              <mc:Fallback>
                <p:oleObj name="Diapositive think-cell" r:id="rId4" imgW="532" imgH="530" progId="TCLayout.ActiveDocument.1">
                  <p:embed/>
                  <p:pic>
                    <p:nvPicPr>
                      <p:cNvPr id="4" name="Objet 3" hidden="1">
                        <a:extLst>
                          <a:ext uri="{FF2B5EF4-FFF2-40B4-BE49-F238E27FC236}">
                            <a16:creationId xmlns:a16="http://schemas.microsoft.com/office/drawing/2014/main" id="{5CF9A8CD-44E6-43DE-97D8-919ABD05CE1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7C1DD757-038C-457E-9D36-3DDC777DAD6B}"/>
              </a:ext>
            </a:extLst>
          </p:cNvPr>
          <p:cNvSpPr/>
          <p:nvPr userDrawn="1">
            <p:custDataLst>
              <p:tags r:id="rId2"/>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a:latin typeface="Arial Black" panose="020B0A04020102020204" pitchFamily="34" charset="0"/>
              <a:ea typeface="+mj-ea"/>
              <a:cs typeface="+mj-cs"/>
              <a:sym typeface="Arial Black" panose="020B0A04020102020204" pitchFamily="34" charset="0"/>
            </a:endParaRPr>
          </a:p>
        </p:txBody>
      </p:sp>
      <p:sp>
        <p:nvSpPr>
          <p:cNvPr id="15" name="Content Placeholder 2">
            <a:extLst>
              <a:ext uri="{FF2B5EF4-FFF2-40B4-BE49-F238E27FC236}">
                <a16:creationId xmlns:a16="http://schemas.microsoft.com/office/drawing/2014/main" id="{E6FF21A3-5C44-47ED-B6D7-AE6CB6A1102B}"/>
              </a:ext>
            </a:extLst>
          </p:cNvPr>
          <p:cNvSpPr>
            <a:spLocks noGrp="1"/>
          </p:cNvSpPr>
          <p:nvPr>
            <p:ph idx="1" hasCustomPrompt="1"/>
          </p:nvPr>
        </p:nvSpPr>
        <p:spPr>
          <a:xfrm>
            <a:off x="404786" y="1808820"/>
            <a:ext cx="3633820" cy="3868080"/>
          </a:xfrm>
        </p:spPr>
        <p:txBody>
          <a:bodyPr>
            <a:noAutofit/>
          </a:bodyPr>
          <a:lstStyle>
            <a:lvl1pPr>
              <a:spcBef>
                <a:spcPts val="1800"/>
              </a:spcBef>
              <a:defRPr sz="1600">
                <a:solidFill>
                  <a:schemeClr val="bg1"/>
                </a:solidFill>
              </a:defRPr>
            </a:lvl1pPr>
            <a:lvl2pPr marL="447675" indent="-314325">
              <a:buFont typeface="Arial" panose="020B0604020202020204" pitchFamily="34" charset="0"/>
              <a:buChar char="•"/>
              <a:defRPr sz="1600">
                <a:solidFill>
                  <a:schemeClr val="bg1"/>
                </a:solidFill>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a:t>Click to change the text styles on the slide master</a:t>
            </a:r>
          </a:p>
          <a:p>
            <a:pPr lvl="1"/>
            <a:r>
              <a:rPr lang="en-GB"/>
              <a:t>Second level</a:t>
            </a:r>
          </a:p>
          <a:p>
            <a:pPr lvl="2"/>
            <a:r>
              <a:rPr lang="en-GB"/>
              <a:t>Third level</a:t>
            </a:r>
          </a:p>
        </p:txBody>
      </p:sp>
      <p:sp>
        <p:nvSpPr>
          <p:cNvPr id="16" name="Content Placeholder 2">
            <a:extLst>
              <a:ext uri="{FF2B5EF4-FFF2-40B4-BE49-F238E27FC236}">
                <a16:creationId xmlns:a16="http://schemas.microsoft.com/office/drawing/2014/main" id="{75D31501-DC21-4740-ACF3-F1316E598191}"/>
              </a:ext>
            </a:extLst>
          </p:cNvPr>
          <p:cNvSpPr>
            <a:spLocks noGrp="1"/>
          </p:cNvSpPr>
          <p:nvPr>
            <p:ph idx="15" hasCustomPrompt="1"/>
          </p:nvPr>
        </p:nvSpPr>
        <p:spPr>
          <a:xfrm>
            <a:off x="4279090" y="1808820"/>
            <a:ext cx="3633820" cy="3868080"/>
          </a:xfrm>
        </p:spPr>
        <p:txBody>
          <a:bodyPr>
            <a:noAutofit/>
          </a:bodyPr>
          <a:lstStyle>
            <a:lvl1pPr>
              <a:spcBef>
                <a:spcPts val="1800"/>
              </a:spcBef>
              <a:defRPr sz="1600">
                <a:solidFill>
                  <a:schemeClr val="bg1"/>
                </a:solidFill>
              </a:defRPr>
            </a:lvl1pPr>
            <a:lvl2pPr marL="447675" indent="-314325">
              <a:buFont typeface="Arial" panose="020B0604020202020204" pitchFamily="34" charset="0"/>
              <a:buChar char="•"/>
              <a:defRPr sz="1600">
                <a:solidFill>
                  <a:schemeClr val="bg1"/>
                </a:solidFill>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a:t>Click to change the text styles on the slide master</a:t>
            </a:r>
          </a:p>
          <a:p>
            <a:pPr lvl="1"/>
            <a:r>
              <a:rPr lang="en-GB"/>
              <a:t>Second level</a:t>
            </a:r>
          </a:p>
          <a:p>
            <a:pPr lvl="2"/>
            <a:r>
              <a:rPr lang="en-GB"/>
              <a:t>Third level</a:t>
            </a:r>
          </a:p>
        </p:txBody>
      </p:sp>
      <p:sp>
        <p:nvSpPr>
          <p:cNvPr id="17" name="Content Placeholder 2">
            <a:extLst>
              <a:ext uri="{FF2B5EF4-FFF2-40B4-BE49-F238E27FC236}">
                <a16:creationId xmlns:a16="http://schemas.microsoft.com/office/drawing/2014/main" id="{C9E9C974-F8D0-482E-9985-E67DFC62129F}"/>
              </a:ext>
            </a:extLst>
          </p:cNvPr>
          <p:cNvSpPr>
            <a:spLocks noGrp="1"/>
          </p:cNvSpPr>
          <p:nvPr>
            <p:ph idx="16" hasCustomPrompt="1"/>
          </p:nvPr>
        </p:nvSpPr>
        <p:spPr>
          <a:xfrm>
            <a:off x="8153368" y="1808820"/>
            <a:ext cx="3633820" cy="3868080"/>
          </a:xfrm>
        </p:spPr>
        <p:txBody>
          <a:bodyPr>
            <a:noAutofit/>
          </a:bodyPr>
          <a:lstStyle>
            <a:lvl1pPr>
              <a:spcBef>
                <a:spcPts val="1800"/>
              </a:spcBef>
              <a:defRPr sz="1600">
                <a:solidFill>
                  <a:schemeClr val="bg1"/>
                </a:solidFill>
              </a:defRPr>
            </a:lvl1pPr>
            <a:lvl2pPr marL="447675" indent="-314325">
              <a:buFont typeface="Arial" panose="020B0604020202020204" pitchFamily="34" charset="0"/>
              <a:buChar char="•"/>
              <a:defRPr sz="1600">
                <a:solidFill>
                  <a:schemeClr val="bg1"/>
                </a:solidFill>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a:t>Click to change the text styles on the slide master</a:t>
            </a:r>
          </a:p>
          <a:p>
            <a:pPr lvl="1"/>
            <a:r>
              <a:rPr lang="en-GB"/>
              <a:t>Second level</a:t>
            </a:r>
          </a:p>
          <a:p>
            <a:pPr lvl="2"/>
            <a:r>
              <a:rPr lang="en-GB"/>
              <a:t>Third level</a:t>
            </a:r>
          </a:p>
        </p:txBody>
      </p:sp>
      <p:sp>
        <p:nvSpPr>
          <p:cNvPr id="21" name="Text Placeholder 5">
            <a:extLst>
              <a:ext uri="{FF2B5EF4-FFF2-40B4-BE49-F238E27FC236}">
                <a16:creationId xmlns:a16="http://schemas.microsoft.com/office/drawing/2014/main" id="{0A73578C-E463-4003-8A18-1D881A90DDF6}"/>
              </a:ext>
            </a:extLst>
          </p:cNvPr>
          <p:cNvSpPr>
            <a:spLocks noGrp="1"/>
          </p:cNvSpPr>
          <p:nvPr>
            <p:ph type="body" sz="quarter" idx="17" hasCustomPrompt="1"/>
          </p:nvPr>
        </p:nvSpPr>
        <p:spPr>
          <a:xfrm>
            <a:off x="404785" y="1368596"/>
            <a:ext cx="11382399" cy="353943"/>
          </a:xfrm>
          <a:noFill/>
        </p:spPr>
        <p:txBody>
          <a:bodyPr wrap="square" lIns="72000" rIns="72000" bIns="0">
            <a:spAutoFit/>
          </a:bodyPr>
          <a:lstStyle>
            <a:lvl1pPr marL="0" indent="0">
              <a:buNone/>
              <a:defRPr sz="2000">
                <a:solidFill>
                  <a:schemeClr val="bg1"/>
                </a:solidFill>
              </a:defRPr>
            </a:lvl1pPr>
          </a:lstStyle>
          <a:p>
            <a:pPr lvl="0"/>
            <a:r>
              <a:rPr lang="en-GB"/>
              <a:t>Subtitle of the slide</a:t>
            </a:r>
          </a:p>
        </p:txBody>
      </p:sp>
      <p:sp>
        <p:nvSpPr>
          <p:cNvPr id="3" name="Titre 2">
            <a:extLst>
              <a:ext uri="{FF2B5EF4-FFF2-40B4-BE49-F238E27FC236}">
                <a16:creationId xmlns:a16="http://schemas.microsoft.com/office/drawing/2014/main" id="{96221AE0-5837-481C-BC68-0F09E348A56A}"/>
              </a:ext>
            </a:extLst>
          </p:cNvPr>
          <p:cNvSpPr>
            <a:spLocks noGrp="1"/>
          </p:cNvSpPr>
          <p:nvPr>
            <p:ph type="title" hasCustomPrompt="1"/>
          </p:nvPr>
        </p:nvSpPr>
        <p:spPr/>
        <p:txBody>
          <a:bodyPr/>
          <a:lstStyle>
            <a:lvl1pPr>
              <a:defRPr>
                <a:solidFill>
                  <a:schemeClr val="bg1"/>
                </a:solidFill>
              </a:defRPr>
            </a:lvl1pPr>
          </a:lstStyle>
          <a:p>
            <a:r>
              <a:rPr lang="fr-FR" err="1"/>
              <a:t>Title</a:t>
            </a:r>
            <a:r>
              <a:rPr lang="fr-FR"/>
              <a:t> of the slide</a:t>
            </a:r>
          </a:p>
        </p:txBody>
      </p:sp>
      <p:sp>
        <p:nvSpPr>
          <p:cNvPr id="23" name="Espace réservé du numéro de diapositive 2">
            <a:extLst>
              <a:ext uri="{FF2B5EF4-FFF2-40B4-BE49-F238E27FC236}">
                <a16:creationId xmlns:a16="http://schemas.microsoft.com/office/drawing/2014/main" id="{473C7761-AA9D-4D80-922D-D9468B5F3BAA}"/>
              </a:ext>
            </a:extLst>
          </p:cNvPr>
          <p:cNvSpPr>
            <a:spLocks noGrp="1"/>
          </p:cNvSpPr>
          <p:nvPr>
            <p:ph type="sldNum" sz="quarter" idx="14"/>
          </p:nvPr>
        </p:nvSpPr>
        <p:spPr>
          <a:xfrm>
            <a:off x="382932" y="6219234"/>
            <a:ext cx="360037" cy="365125"/>
          </a:xfrm>
        </p:spPr>
        <p:txBody>
          <a:bodyPr/>
          <a:lstStyle>
            <a:lvl1pPr>
              <a:defRPr>
                <a:solidFill>
                  <a:schemeClr val="bg1"/>
                </a:solidFill>
              </a:defRPr>
            </a:lvl1pPr>
          </a:lstStyle>
          <a:p>
            <a:fld id="{D61AABEC-672F-4B68-B914-690DA978312C}" type="slidenum">
              <a:rPr lang="en-GB" smtClean="0"/>
              <a:pPr/>
              <a:t>‹#›</a:t>
            </a:fld>
            <a:r>
              <a:rPr lang="en-GB"/>
              <a:t> ‒ </a:t>
            </a:r>
          </a:p>
        </p:txBody>
      </p:sp>
      <p:sp>
        <p:nvSpPr>
          <p:cNvPr id="24" name="Espace réservé du pied de page 4">
            <a:extLst>
              <a:ext uri="{FF2B5EF4-FFF2-40B4-BE49-F238E27FC236}">
                <a16:creationId xmlns:a16="http://schemas.microsoft.com/office/drawing/2014/main" id="{A199F665-569C-4DB3-8791-44F0F59D7406}"/>
              </a:ext>
            </a:extLst>
          </p:cNvPr>
          <p:cNvSpPr txBox="1">
            <a:spLocks/>
          </p:cNvSpPr>
          <p:nvPr userDrawn="1"/>
        </p:nvSpPr>
        <p:spPr>
          <a:xfrm>
            <a:off x="815317" y="6219234"/>
            <a:ext cx="10447709"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solidFill>
                  <a:schemeClr val="bg1"/>
                </a:solidFill>
              </a:rPr>
              <a:t>© Ipsos</a:t>
            </a:r>
          </a:p>
        </p:txBody>
      </p:sp>
      <p:cxnSp>
        <p:nvCxnSpPr>
          <p:cNvPr id="14" name="Straight Connector 35">
            <a:extLst>
              <a:ext uri="{FF2B5EF4-FFF2-40B4-BE49-F238E27FC236}">
                <a16:creationId xmlns:a16="http://schemas.microsoft.com/office/drawing/2014/main" id="{FAF1B7B1-87E0-46A4-AA07-C1063E54C3AD}"/>
              </a:ext>
            </a:extLst>
          </p:cNvPr>
          <p:cNvCxnSpPr>
            <a:cxnSpLocks/>
          </p:cNvCxnSpPr>
          <p:nvPr userDrawn="1"/>
        </p:nvCxnSpPr>
        <p:spPr>
          <a:xfrm flipV="1">
            <a:off x="4158848" y="1808820"/>
            <a:ext cx="0" cy="386808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35">
            <a:extLst>
              <a:ext uri="{FF2B5EF4-FFF2-40B4-BE49-F238E27FC236}">
                <a16:creationId xmlns:a16="http://schemas.microsoft.com/office/drawing/2014/main" id="{18811E3C-6550-477D-B750-990B471D9E0E}"/>
              </a:ext>
            </a:extLst>
          </p:cNvPr>
          <p:cNvCxnSpPr>
            <a:cxnSpLocks/>
          </p:cNvCxnSpPr>
          <p:nvPr userDrawn="1"/>
        </p:nvCxnSpPr>
        <p:spPr>
          <a:xfrm flipV="1">
            <a:off x="8033139" y="1808820"/>
            <a:ext cx="0" cy="386808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E9281322-9CCD-1C4F-9184-EA79EF7E1E4C}"/>
              </a:ext>
            </a:extLst>
          </p:cNvPr>
          <p:cNvSpPr>
            <a:spLocks noGrp="1"/>
          </p:cNvSpPr>
          <p:nvPr>
            <p:ph type="ftr" sz="quarter" idx="18"/>
          </p:nvPr>
        </p:nvSpPr>
        <p:spPr/>
        <p:txBody>
          <a:bodyPr/>
          <a:lstStyle>
            <a:lvl1pPr>
              <a:defRPr>
                <a:solidFill>
                  <a:schemeClr val="bg1"/>
                </a:solidFill>
              </a:defRPr>
            </a:lvl1pPr>
          </a:lstStyle>
          <a:p>
            <a:endParaRPr lang="en-US"/>
          </a:p>
        </p:txBody>
      </p:sp>
    </p:spTree>
    <p:extLst>
      <p:ext uri="{BB962C8B-B14F-4D97-AF65-F5344CB8AC3E}">
        <p14:creationId xmlns:p14="http://schemas.microsoft.com/office/powerpoint/2010/main" val="1449460324"/>
      </p:ext>
    </p:extLst>
  </p:cSld>
  <p:clrMapOvr>
    <a:masterClrMapping/>
  </p:clrMapOvr>
  <p:extLst>
    <p:ext uri="{DCECCB84-F9BA-43D5-87BE-67443E8EF086}">
      <p15:sldGuideLst xmlns:p15="http://schemas.microsoft.com/office/powerpoint/2012/main">
        <p15:guide id="1" pos="248">
          <p15:clr>
            <a:srgbClr val="F26B43"/>
          </p15:clr>
        </p15:guide>
        <p15:guide id="2" pos="7428">
          <p15:clr>
            <a:srgbClr val="F26B43"/>
          </p15:clr>
        </p15:guide>
        <p15:guide id="3" orient="horz" pos="232">
          <p15:clr>
            <a:srgbClr val="F26B43"/>
          </p15:clr>
        </p15:guide>
        <p15:guide id="5" orient="horz" pos="1135">
          <p15:clr>
            <a:srgbClr val="F26B43"/>
          </p15:clr>
        </p15:guide>
        <p15:guide id="6" orient="horz" pos="3584">
          <p15:clr>
            <a:srgbClr val="F26B43"/>
          </p15:clr>
        </p15:guide>
        <p15:guide id="7" orient="horz" pos="3906">
          <p15:clr>
            <a:srgbClr val="F26B43"/>
          </p15:clr>
        </p15:guide>
        <p15:guide id="8" orient="horz" pos="4156">
          <p15:clr>
            <a:srgbClr val="F26B43"/>
          </p15:clr>
        </p15:guide>
        <p15:guide id="9" pos="306">
          <p15:clr>
            <a:srgbClr val="A4A3A4"/>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eal, 4 column">
    <p:bg>
      <p:bgPr>
        <a:gradFill>
          <a:gsLst>
            <a:gs pos="0">
              <a:srgbClr val="009D9C"/>
            </a:gs>
            <a:gs pos="100000">
              <a:schemeClr val="tx2">
                <a:lumMod val="50000"/>
              </a:schemeClr>
            </a:gs>
          </a:gsLst>
          <a:lin ang="2700000" scaled="0"/>
        </a:gradFill>
        <a:effectLst/>
      </p:bgPr>
    </p:bg>
    <p:spTree>
      <p:nvGrpSpPr>
        <p:cNvPr id="1" name=""/>
        <p:cNvGrpSpPr/>
        <p:nvPr/>
      </p:nvGrpSpPr>
      <p:grpSpPr>
        <a:xfrm>
          <a:off x="0" y="0"/>
          <a:ext cx="0" cy="0"/>
          <a:chOff x="0" y="0"/>
          <a:chExt cx="0" cy="0"/>
        </a:xfrm>
      </p:grpSpPr>
      <p:graphicFrame>
        <p:nvGraphicFramePr>
          <p:cNvPr id="4" name="Objet 3" hidden="1">
            <a:extLst>
              <a:ext uri="{FF2B5EF4-FFF2-40B4-BE49-F238E27FC236}">
                <a16:creationId xmlns:a16="http://schemas.microsoft.com/office/drawing/2014/main" id="{5CF9A8CD-44E6-43DE-97D8-919ABD05CE10}"/>
              </a:ext>
            </a:extLst>
          </p:cNvPr>
          <p:cNvGraphicFramePr>
            <a:graphicFrameLocks noChangeAspect="1"/>
          </p:cNvGraphicFramePr>
          <p:nvPr userDrawn="1">
            <p:custDataLst>
              <p:tags r:id="rId1"/>
            </p:custDataLst>
            <p:extLst>
              <p:ext uri="{D42A27DB-BD31-4B8C-83A1-F6EECF244321}">
                <p14:modId xmlns:p14="http://schemas.microsoft.com/office/powerpoint/2010/main" val="416830769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532" imgH="530" progId="TCLayout.ActiveDocument.1">
                  <p:embed/>
                </p:oleObj>
              </mc:Choice>
              <mc:Fallback>
                <p:oleObj name="Diapositive think-cell" r:id="rId4" imgW="532" imgH="530" progId="TCLayout.ActiveDocument.1">
                  <p:embed/>
                  <p:pic>
                    <p:nvPicPr>
                      <p:cNvPr id="4" name="Objet 3" hidden="1">
                        <a:extLst>
                          <a:ext uri="{FF2B5EF4-FFF2-40B4-BE49-F238E27FC236}">
                            <a16:creationId xmlns:a16="http://schemas.microsoft.com/office/drawing/2014/main" id="{5CF9A8CD-44E6-43DE-97D8-919ABD05CE1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7C1DD757-038C-457E-9D36-3DDC777DAD6B}"/>
              </a:ext>
            </a:extLst>
          </p:cNvPr>
          <p:cNvSpPr/>
          <p:nvPr userDrawn="1">
            <p:custDataLst>
              <p:tags r:id="rId2"/>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a:latin typeface="Arial Black" panose="020B0A04020102020204" pitchFamily="34" charset="0"/>
              <a:ea typeface="+mj-ea"/>
              <a:cs typeface="+mj-cs"/>
              <a:sym typeface="Arial Black" panose="020B0A04020102020204" pitchFamily="34" charset="0"/>
            </a:endParaRPr>
          </a:p>
        </p:txBody>
      </p:sp>
      <p:sp>
        <p:nvSpPr>
          <p:cNvPr id="11" name="Espace réservé du numéro de diapositive 10">
            <a:extLst>
              <a:ext uri="{FF2B5EF4-FFF2-40B4-BE49-F238E27FC236}">
                <a16:creationId xmlns:a16="http://schemas.microsoft.com/office/drawing/2014/main" id="{D13C9137-663D-49DC-8F1F-B4154A1768F8}"/>
              </a:ext>
            </a:extLst>
          </p:cNvPr>
          <p:cNvSpPr>
            <a:spLocks noGrp="1"/>
          </p:cNvSpPr>
          <p:nvPr>
            <p:ph type="sldNum" sz="quarter" idx="14"/>
          </p:nvPr>
        </p:nvSpPr>
        <p:spPr/>
        <p:txBody>
          <a:bodyPr/>
          <a:lstStyle>
            <a:lvl1pPr>
              <a:defRPr>
                <a:solidFill>
                  <a:schemeClr val="bg1"/>
                </a:solidFill>
              </a:defRPr>
            </a:lvl1pPr>
          </a:lstStyle>
          <a:p>
            <a:fld id="{D61AABEC-672F-4B68-B914-690DA978312C}" type="slidenum">
              <a:rPr lang="en-GB" smtClean="0"/>
              <a:pPr/>
              <a:t>‹#›</a:t>
            </a:fld>
            <a:r>
              <a:rPr lang="en-GB"/>
              <a:t> ‒ </a:t>
            </a:r>
          </a:p>
        </p:txBody>
      </p:sp>
      <p:sp>
        <p:nvSpPr>
          <p:cNvPr id="13" name="Text Placeholder 5">
            <a:extLst>
              <a:ext uri="{FF2B5EF4-FFF2-40B4-BE49-F238E27FC236}">
                <a16:creationId xmlns:a16="http://schemas.microsoft.com/office/drawing/2014/main" id="{A638648C-B61D-4507-9478-07B4702DA583}"/>
              </a:ext>
            </a:extLst>
          </p:cNvPr>
          <p:cNvSpPr>
            <a:spLocks noGrp="1"/>
          </p:cNvSpPr>
          <p:nvPr>
            <p:ph type="body" sz="quarter" idx="17" hasCustomPrompt="1"/>
          </p:nvPr>
        </p:nvSpPr>
        <p:spPr>
          <a:xfrm>
            <a:off x="404786" y="1368596"/>
            <a:ext cx="11382428" cy="353943"/>
          </a:xfrm>
          <a:noFill/>
        </p:spPr>
        <p:txBody>
          <a:bodyPr wrap="square" lIns="72000" rIns="72000" bIns="0">
            <a:spAutoFit/>
          </a:bodyPr>
          <a:lstStyle>
            <a:lvl1pPr marL="0" indent="0">
              <a:buNone/>
              <a:defRPr sz="2000">
                <a:solidFill>
                  <a:schemeClr val="bg1"/>
                </a:solidFill>
              </a:defRPr>
            </a:lvl1pPr>
          </a:lstStyle>
          <a:p>
            <a:pPr lvl="0"/>
            <a:r>
              <a:rPr lang="en-GB"/>
              <a:t>Subtitle of the slide</a:t>
            </a:r>
          </a:p>
        </p:txBody>
      </p:sp>
      <p:sp>
        <p:nvSpPr>
          <p:cNvPr id="6" name="Titre 5">
            <a:extLst>
              <a:ext uri="{FF2B5EF4-FFF2-40B4-BE49-F238E27FC236}">
                <a16:creationId xmlns:a16="http://schemas.microsoft.com/office/drawing/2014/main" id="{826B9503-2AC4-450D-A0D4-5019A3085BE9}"/>
              </a:ext>
            </a:extLst>
          </p:cNvPr>
          <p:cNvSpPr>
            <a:spLocks noGrp="1"/>
          </p:cNvSpPr>
          <p:nvPr>
            <p:ph type="title" hasCustomPrompt="1"/>
          </p:nvPr>
        </p:nvSpPr>
        <p:spPr>
          <a:xfrm>
            <a:off x="404786" y="382816"/>
            <a:ext cx="11382428" cy="452432"/>
          </a:xfrm>
        </p:spPr>
        <p:txBody>
          <a:bodyPr/>
          <a:lstStyle>
            <a:lvl1pPr>
              <a:defRPr>
                <a:solidFill>
                  <a:schemeClr val="bg1"/>
                </a:solidFill>
              </a:defRPr>
            </a:lvl1pPr>
          </a:lstStyle>
          <a:p>
            <a:r>
              <a:rPr lang="fr-FR" err="1"/>
              <a:t>Title</a:t>
            </a:r>
            <a:r>
              <a:rPr lang="fr-FR"/>
              <a:t> of the slide</a:t>
            </a:r>
          </a:p>
        </p:txBody>
      </p:sp>
      <p:sp>
        <p:nvSpPr>
          <p:cNvPr id="15" name="Content Placeholder 2">
            <a:extLst>
              <a:ext uri="{FF2B5EF4-FFF2-40B4-BE49-F238E27FC236}">
                <a16:creationId xmlns:a16="http://schemas.microsoft.com/office/drawing/2014/main" id="{A2E8BB07-B67E-46A3-983C-459CF2A9231C}"/>
              </a:ext>
            </a:extLst>
          </p:cNvPr>
          <p:cNvSpPr>
            <a:spLocks noGrp="1"/>
          </p:cNvSpPr>
          <p:nvPr>
            <p:ph idx="19" hasCustomPrompt="1"/>
          </p:nvPr>
        </p:nvSpPr>
        <p:spPr>
          <a:xfrm>
            <a:off x="404785" y="1808820"/>
            <a:ext cx="2667154" cy="3868080"/>
          </a:xfrm>
        </p:spPr>
        <p:txBody>
          <a:bodyPr>
            <a:noAutofit/>
          </a:bodyPr>
          <a:lstStyle>
            <a:lvl1pPr>
              <a:spcBef>
                <a:spcPts val="1800"/>
              </a:spcBef>
              <a:defRPr sz="1600">
                <a:solidFill>
                  <a:schemeClr val="bg1"/>
                </a:solidFill>
              </a:defRPr>
            </a:lvl1pPr>
            <a:lvl2pPr marL="447675" indent="-314325">
              <a:buClrTx/>
              <a:buSzPct val="100000"/>
              <a:buFont typeface="Arial" panose="020B0604020202020204" pitchFamily="34" charset="0"/>
              <a:buChar char="•"/>
              <a:defRPr sz="1600">
                <a:solidFill>
                  <a:schemeClr val="bg1"/>
                </a:solidFill>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a:t>Click to change the text styles on the slide master</a:t>
            </a:r>
          </a:p>
          <a:p>
            <a:pPr lvl="1"/>
            <a:r>
              <a:rPr lang="en-GB"/>
              <a:t>Second level</a:t>
            </a:r>
          </a:p>
          <a:p>
            <a:pPr lvl="2"/>
            <a:r>
              <a:rPr lang="en-GB"/>
              <a:t>Third level</a:t>
            </a:r>
          </a:p>
        </p:txBody>
      </p:sp>
      <p:sp>
        <p:nvSpPr>
          <p:cNvPr id="20" name="Content Placeholder 2">
            <a:extLst>
              <a:ext uri="{FF2B5EF4-FFF2-40B4-BE49-F238E27FC236}">
                <a16:creationId xmlns:a16="http://schemas.microsoft.com/office/drawing/2014/main" id="{904DA21D-F627-4FE5-9AB1-E7433AA0327D}"/>
              </a:ext>
            </a:extLst>
          </p:cNvPr>
          <p:cNvSpPr>
            <a:spLocks noGrp="1"/>
          </p:cNvSpPr>
          <p:nvPr>
            <p:ph idx="20" hasCustomPrompt="1"/>
          </p:nvPr>
        </p:nvSpPr>
        <p:spPr>
          <a:xfrm>
            <a:off x="3309877" y="1808820"/>
            <a:ext cx="2667154" cy="3868080"/>
          </a:xfrm>
        </p:spPr>
        <p:txBody>
          <a:bodyPr>
            <a:noAutofit/>
          </a:bodyPr>
          <a:lstStyle>
            <a:lvl1pPr>
              <a:spcBef>
                <a:spcPts val="1800"/>
              </a:spcBef>
              <a:defRPr sz="1600">
                <a:solidFill>
                  <a:schemeClr val="bg1"/>
                </a:solidFill>
              </a:defRPr>
            </a:lvl1pPr>
            <a:lvl2pPr marL="447675" indent="-314325">
              <a:buClr>
                <a:schemeClr val="bg1"/>
              </a:buClr>
              <a:buSzPct val="100000"/>
              <a:buFont typeface="Arial" panose="020B0604020202020204" pitchFamily="34" charset="0"/>
              <a:buChar char="•"/>
              <a:defRPr sz="1600">
                <a:solidFill>
                  <a:schemeClr val="bg1"/>
                </a:solidFill>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a:t>Click to change the text styles on the slide master</a:t>
            </a:r>
          </a:p>
          <a:p>
            <a:pPr lvl="1"/>
            <a:r>
              <a:rPr lang="en-GB"/>
              <a:t>Second level</a:t>
            </a:r>
          </a:p>
          <a:p>
            <a:pPr lvl="2"/>
            <a:r>
              <a:rPr lang="en-GB"/>
              <a:t>Third level</a:t>
            </a:r>
          </a:p>
        </p:txBody>
      </p:sp>
      <p:sp>
        <p:nvSpPr>
          <p:cNvPr id="21" name="Content Placeholder 2">
            <a:extLst>
              <a:ext uri="{FF2B5EF4-FFF2-40B4-BE49-F238E27FC236}">
                <a16:creationId xmlns:a16="http://schemas.microsoft.com/office/drawing/2014/main" id="{98957F28-66B5-4ECC-AA41-7CCADEDEAC7F}"/>
              </a:ext>
            </a:extLst>
          </p:cNvPr>
          <p:cNvSpPr>
            <a:spLocks noGrp="1"/>
          </p:cNvSpPr>
          <p:nvPr>
            <p:ph idx="21" hasCustomPrompt="1"/>
          </p:nvPr>
        </p:nvSpPr>
        <p:spPr>
          <a:xfrm>
            <a:off x="6214969" y="1808820"/>
            <a:ext cx="2667154" cy="3868080"/>
          </a:xfrm>
        </p:spPr>
        <p:txBody>
          <a:bodyPr>
            <a:noAutofit/>
          </a:bodyPr>
          <a:lstStyle>
            <a:lvl1pPr>
              <a:spcBef>
                <a:spcPts val="1800"/>
              </a:spcBef>
              <a:defRPr sz="1600">
                <a:solidFill>
                  <a:schemeClr val="bg1"/>
                </a:solidFill>
              </a:defRPr>
            </a:lvl1pPr>
            <a:lvl2pPr marL="447675" indent="-314325">
              <a:buClr>
                <a:schemeClr val="bg1"/>
              </a:buClr>
              <a:buSzPct val="100000"/>
              <a:buFont typeface="Arial" panose="020B0604020202020204" pitchFamily="34" charset="0"/>
              <a:buChar char="•"/>
              <a:defRPr sz="1600">
                <a:solidFill>
                  <a:schemeClr val="bg1"/>
                </a:solidFill>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a:t>Click to change the text styles on the slide master</a:t>
            </a:r>
          </a:p>
          <a:p>
            <a:pPr lvl="1"/>
            <a:r>
              <a:rPr lang="en-GB"/>
              <a:t>Second level</a:t>
            </a:r>
          </a:p>
          <a:p>
            <a:pPr lvl="2"/>
            <a:r>
              <a:rPr lang="en-GB"/>
              <a:t>Third level</a:t>
            </a:r>
          </a:p>
        </p:txBody>
      </p:sp>
      <p:sp>
        <p:nvSpPr>
          <p:cNvPr id="22" name="Content Placeholder 2">
            <a:extLst>
              <a:ext uri="{FF2B5EF4-FFF2-40B4-BE49-F238E27FC236}">
                <a16:creationId xmlns:a16="http://schemas.microsoft.com/office/drawing/2014/main" id="{3F65E827-F95D-4C8F-84F2-47397F0206A3}"/>
              </a:ext>
            </a:extLst>
          </p:cNvPr>
          <p:cNvSpPr>
            <a:spLocks noGrp="1"/>
          </p:cNvSpPr>
          <p:nvPr>
            <p:ph idx="22" hasCustomPrompt="1"/>
          </p:nvPr>
        </p:nvSpPr>
        <p:spPr>
          <a:xfrm>
            <a:off x="9120060" y="1808820"/>
            <a:ext cx="2667154" cy="3868080"/>
          </a:xfrm>
        </p:spPr>
        <p:txBody>
          <a:bodyPr>
            <a:noAutofit/>
          </a:bodyPr>
          <a:lstStyle>
            <a:lvl1pPr>
              <a:spcBef>
                <a:spcPts val="1800"/>
              </a:spcBef>
              <a:defRPr sz="1600">
                <a:solidFill>
                  <a:schemeClr val="bg1"/>
                </a:solidFill>
              </a:defRPr>
            </a:lvl1pPr>
            <a:lvl2pPr marL="447675" indent="-314325">
              <a:buSzPct val="100000"/>
              <a:buFont typeface="Arial" panose="020B0604020202020204" pitchFamily="34" charset="0"/>
              <a:buChar char="•"/>
              <a:defRPr sz="1600">
                <a:solidFill>
                  <a:schemeClr val="bg1"/>
                </a:solidFill>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a:t>Click to change the text styles on the slide master</a:t>
            </a:r>
          </a:p>
          <a:p>
            <a:pPr lvl="1"/>
            <a:r>
              <a:rPr lang="en-GB"/>
              <a:t>Second level</a:t>
            </a:r>
          </a:p>
          <a:p>
            <a:pPr lvl="2"/>
            <a:r>
              <a:rPr lang="en-GB"/>
              <a:t>Third level</a:t>
            </a:r>
          </a:p>
        </p:txBody>
      </p:sp>
      <p:sp>
        <p:nvSpPr>
          <p:cNvPr id="23" name="Espace réservé du pied de page 4">
            <a:extLst>
              <a:ext uri="{FF2B5EF4-FFF2-40B4-BE49-F238E27FC236}">
                <a16:creationId xmlns:a16="http://schemas.microsoft.com/office/drawing/2014/main" id="{A3E362D2-078D-4128-B488-B68D1D625498}"/>
              </a:ext>
            </a:extLst>
          </p:cNvPr>
          <p:cNvSpPr txBox="1">
            <a:spLocks/>
          </p:cNvSpPr>
          <p:nvPr userDrawn="1"/>
        </p:nvSpPr>
        <p:spPr>
          <a:xfrm>
            <a:off x="815317" y="6219234"/>
            <a:ext cx="10447709"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solidFill>
                  <a:schemeClr val="bg1"/>
                </a:solidFill>
              </a:rPr>
              <a:t>© Ipsos</a:t>
            </a:r>
          </a:p>
        </p:txBody>
      </p:sp>
      <p:sp>
        <p:nvSpPr>
          <p:cNvPr id="3" name="Footer Placeholder 2">
            <a:extLst>
              <a:ext uri="{FF2B5EF4-FFF2-40B4-BE49-F238E27FC236}">
                <a16:creationId xmlns:a16="http://schemas.microsoft.com/office/drawing/2014/main" id="{08730E53-DC03-5945-A98D-1CE9E7DB7042}"/>
              </a:ext>
            </a:extLst>
          </p:cNvPr>
          <p:cNvSpPr>
            <a:spLocks noGrp="1"/>
          </p:cNvSpPr>
          <p:nvPr>
            <p:ph type="ftr" sz="quarter" idx="23"/>
          </p:nvPr>
        </p:nvSpPr>
        <p:spPr/>
        <p:txBody>
          <a:bodyPr/>
          <a:lstStyle>
            <a:lvl1pPr>
              <a:defRPr>
                <a:solidFill>
                  <a:schemeClr val="bg1"/>
                </a:solidFill>
              </a:defRPr>
            </a:lvl1pPr>
          </a:lstStyle>
          <a:p>
            <a:endParaRPr lang="en-US"/>
          </a:p>
        </p:txBody>
      </p:sp>
    </p:spTree>
    <p:extLst>
      <p:ext uri="{BB962C8B-B14F-4D97-AF65-F5344CB8AC3E}">
        <p14:creationId xmlns:p14="http://schemas.microsoft.com/office/powerpoint/2010/main" val="580455576"/>
      </p:ext>
    </p:extLst>
  </p:cSld>
  <p:clrMapOvr>
    <a:masterClrMapping/>
  </p:clrMapOvr>
  <p:extLst>
    <p:ext uri="{DCECCB84-F9BA-43D5-87BE-67443E8EF086}">
      <p15:sldGuideLst xmlns:p15="http://schemas.microsoft.com/office/powerpoint/2012/main">
        <p15:guide id="1" pos="248">
          <p15:clr>
            <a:srgbClr val="F26B43"/>
          </p15:clr>
        </p15:guide>
        <p15:guide id="2" pos="7425">
          <p15:clr>
            <a:srgbClr val="F26B43"/>
          </p15:clr>
        </p15:guide>
        <p15:guide id="3" orient="horz" pos="232">
          <p15:clr>
            <a:srgbClr val="F26B43"/>
          </p15:clr>
        </p15:guide>
        <p15:guide id="5" orient="horz" pos="1136">
          <p15:clr>
            <a:srgbClr val="F26B43"/>
          </p15:clr>
        </p15:guide>
        <p15:guide id="6" orient="horz" pos="3584">
          <p15:clr>
            <a:srgbClr val="F26B43"/>
          </p15:clr>
        </p15:guide>
        <p15:guide id="7" orient="horz" pos="3906">
          <p15:clr>
            <a:srgbClr val="F26B43"/>
          </p15:clr>
        </p15:guide>
        <p15:guide id="8" orient="horz" pos="4156">
          <p15:clr>
            <a:srgbClr val="F26B43"/>
          </p15:clr>
        </p15:guide>
        <p15:guide id="9" pos="306">
          <p15:clr>
            <a:srgbClr val="A4A3A4"/>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eal, 4 column with divider">
    <p:bg>
      <p:bgPr>
        <a:gradFill>
          <a:gsLst>
            <a:gs pos="0">
              <a:srgbClr val="009D9C"/>
            </a:gs>
            <a:gs pos="100000">
              <a:schemeClr val="tx2">
                <a:lumMod val="50000"/>
              </a:schemeClr>
            </a:gs>
          </a:gsLst>
          <a:lin ang="2700000" scaled="0"/>
        </a:gradFill>
        <a:effectLst/>
      </p:bgPr>
    </p:bg>
    <p:spTree>
      <p:nvGrpSpPr>
        <p:cNvPr id="1" name=""/>
        <p:cNvGrpSpPr/>
        <p:nvPr/>
      </p:nvGrpSpPr>
      <p:grpSpPr>
        <a:xfrm>
          <a:off x="0" y="0"/>
          <a:ext cx="0" cy="0"/>
          <a:chOff x="0" y="0"/>
          <a:chExt cx="0" cy="0"/>
        </a:xfrm>
      </p:grpSpPr>
      <p:graphicFrame>
        <p:nvGraphicFramePr>
          <p:cNvPr id="4" name="Objet 3" hidden="1">
            <a:extLst>
              <a:ext uri="{FF2B5EF4-FFF2-40B4-BE49-F238E27FC236}">
                <a16:creationId xmlns:a16="http://schemas.microsoft.com/office/drawing/2014/main" id="{5CF9A8CD-44E6-43DE-97D8-919ABD05CE10}"/>
              </a:ext>
            </a:extLst>
          </p:cNvPr>
          <p:cNvGraphicFramePr>
            <a:graphicFrameLocks noChangeAspect="1"/>
          </p:cNvGraphicFramePr>
          <p:nvPr userDrawn="1">
            <p:custDataLst>
              <p:tags r:id="rId1"/>
            </p:custDataLst>
            <p:extLst>
              <p:ext uri="{D42A27DB-BD31-4B8C-83A1-F6EECF244321}">
                <p14:modId xmlns:p14="http://schemas.microsoft.com/office/powerpoint/2010/main" val="9015512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532" imgH="530" progId="TCLayout.ActiveDocument.1">
                  <p:embed/>
                </p:oleObj>
              </mc:Choice>
              <mc:Fallback>
                <p:oleObj name="Diapositive think-cell" r:id="rId4" imgW="532" imgH="530" progId="TCLayout.ActiveDocument.1">
                  <p:embed/>
                  <p:pic>
                    <p:nvPicPr>
                      <p:cNvPr id="4" name="Objet 3" hidden="1">
                        <a:extLst>
                          <a:ext uri="{FF2B5EF4-FFF2-40B4-BE49-F238E27FC236}">
                            <a16:creationId xmlns:a16="http://schemas.microsoft.com/office/drawing/2014/main" id="{5CF9A8CD-44E6-43DE-97D8-919ABD05CE1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7C1DD757-038C-457E-9D36-3DDC777DAD6B}"/>
              </a:ext>
            </a:extLst>
          </p:cNvPr>
          <p:cNvSpPr/>
          <p:nvPr userDrawn="1">
            <p:custDataLst>
              <p:tags r:id="rId2"/>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a:latin typeface="Arial Black" panose="020B0A04020102020204" pitchFamily="34" charset="0"/>
              <a:ea typeface="+mj-ea"/>
              <a:cs typeface="+mj-cs"/>
              <a:sym typeface="Arial Black" panose="020B0A04020102020204" pitchFamily="34" charset="0"/>
            </a:endParaRPr>
          </a:p>
        </p:txBody>
      </p:sp>
      <p:sp>
        <p:nvSpPr>
          <p:cNvPr id="11" name="Espace réservé du numéro de diapositive 10">
            <a:extLst>
              <a:ext uri="{FF2B5EF4-FFF2-40B4-BE49-F238E27FC236}">
                <a16:creationId xmlns:a16="http://schemas.microsoft.com/office/drawing/2014/main" id="{D13C9137-663D-49DC-8F1F-B4154A1768F8}"/>
              </a:ext>
            </a:extLst>
          </p:cNvPr>
          <p:cNvSpPr>
            <a:spLocks noGrp="1"/>
          </p:cNvSpPr>
          <p:nvPr>
            <p:ph type="sldNum" sz="quarter" idx="14"/>
          </p:nvPr>
        </p:nvSpPr>
        <p:spPr/>
        <p:txBody>
          <a:bodyPr/>
          <a:lstStyle>
            <a:lvl1pPr>
              <a:defRPr>
                <a:solidFill>
                  <a:schemeClr val="bg1"/>
                </a:solidFill>
              </a:defRPr>
            </a:lvl1pPr>
          </a:lstStyle>
          <a:p>
            <a:fld id="{D61AABEC-672F-4B68-B914-690DA978312C}" type="slidenum">
              <a:rPr lang="en-GB" smtClean="0"/>
              <a:pPr/>
              <a:t>‹#›</a:t>
            </a:fld>
            <a:r>
              <a:rPr lang="en-GB"/>
              <a:t> ‒ </a:t>
            </a:r>
          </a:p>
        </p:txBody>
      </p:sp>
      <p:sp>
        <p:nvSpPr>
          <p:cNvPr id="13" name="Text Placeholder 5">
            <a:extLst>
              <a:ext uri="{FF2B5EF4-FFF2-40B4-BE49-F238E27FC236}">
                <a16:creationId xmlns:a16="http://schemas.microsoft.com/office/drawing/2014/main" id="{A638648C-B61D-4507-9478-07B4702DA583}"/>
              </a:ext>
            </a:extLst>
          </p:cNvPr>
          <p:cNvSpPr>
            <a:spLocks noGrp="1"/>
          </p:cNvSpPr>
          <p:nvPr>
            <p:ph type="body" sz="quarter" idx="17" hasCustomPrompt="1"/>
          </p:nvPr>
        </p:nvSpPr>
        <p:spPr>
          <a:xfrm>
            <a:off x="404785" y="1368596"/>
            <a:ext cx="11382409" cy="353943"/>
          </a:xfrm>
          <a:noFill/>
        </p:spPr>
        <p:txBody>
          <a:bodyPr wrap="square" lIns="72000" rIns="72000" bIns="0">
            <a:spAutoFit/>
          </a:bodyPr>
          <a:lstStyle>
            <a:lvl1pPr marL="0" indent="0">
              <a:buNone/>
              <a:defRPr sz="2000">
                <a:solidFill>
                  <a:schemeClr val="bg1"/>
                </a:solidFill>
              </a:defRPr>
            </a:lvl1pPr>
          </a:lstStyle>
          <a:p>
            <a:pPr lvl="0"/>
            <a:r>
              <a:rPr lang="en-GB"/>
              <a:t>Subtitle of the slide</a:t>
            </a:r>
          </a:p>
        </p:txBody>
      </p:sp>
      <p:sp>
        <p:nvSpPr>
          <p:cNvPr id="6" name="Titre 5">
            <a:extLst>
              <a:ext uri="{FF2B5EF4-FFF2-40B4-BE49-F238E27FC236}">
                <a16:creationId xmlns:a16="http://schemas.microsoft.com/office/drawing/2014/main" id="{826B9503-2AC4-450D-A0D4-5019A3085BE9}"/>
              </a:ext>
            </a:extLst>
          </p:cNvPr>
          <p:cNvSpPr>
            <a:spLocks noGrp="1"/>
          </p:cNvSpPr>
          <p:nvPr>
            <p:ph type="title" hasCustomPrompt="1"/>
          </p:nvPr>
        </p:nvSpPr>
        <p:spPr>
          <a:xfrm>
            <a:off x="404786" y="382816"/>
            <a:ext cx="11382428" cy="452432"/>
          </a:xfrm>
        </p:spPr>
        <p:txBody>
          <a:bodyPr/>
          <a:lstStyle>
            <a:lvl1pPr>
              <a:defRPr>
                <a:solidFill>
                  <a:schemeClr val="bg1"/>
                </a:solidFill>
              </a:defRPr>
            </a:lvl1pPr>
          </a:lstStyle>
          <a:p>
            <a:r>
              <a:rPr lang="fr-FR" err="1"/>
              <a:t>Title</a:t>
            </a:r>
            <a:r>
              <a:rPr lang="fr-FR"/>
              <a:t> of the slide</a:t>
            </a:r>
          </a:p>
        </p:txBody>
      </p:sp>
      <p:cxnSp>
        <p:nvCxnSpPr>
          <p:cNvPr id="16" name="Straight Connector 35">
            <a:extLst>
              <a:ext uri="{FF2B5EF4-FFF2-40B4-BE49-F238E27FC236}">
                <a16:creationId xmlns:a16="http://schemas.microsoft.com/office/drawing/2014/main" id="{5BACBC25-5487-4894-AB69-DC61AF350FEE}"/>
              </a:ext>
            </a:extLst>
          </p:cNvPr>
          <p:cNvCxnSpPr>
            <a:cxnSpLocks/>
          </p:cNvCxnSpPr>
          <p:nvPr userDrawn="1"/>
        </p:nvCxnSpPr>
        <p:spPr>
          <a:xfrm flipV="1">
            <a:off x="3190903" y="1808820"/>
            <a:ext cx="0" cy="386808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35">
            <a:extLst>
              <a:ext uri="{FF2B5EF4-FFF2-40B4-BE49-F238E27FC236}">
                <a16:creationId xmlns:a16="http://schemas.microsoft.com/office/drawing/2014/main" id="{F1570288-B026-49B2-AE34-8E27B6EB2D8D}"/>
              </a:ext>
            </a:extLst>
          </p:cNvPr>
          <p:cNvCxnSpPr>
            <a:cxnSpLocks/>
          </p:cNvCxnSpPr>
          <p:nvPr userDrawn="1"/>
        </p:nvCxnSpPr>
        <p:spPr>
          <a:xfrm flipV="1">
            <a:off x="6095986" y="1808820"/>
            <a:ext cx="0" cy="386808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35">
            <a:extLst>
              <a:ext uri="{FF2B5EF4-FFF2-40B4-BE49-F238E27FC236}">
                <a16:creationId xmlns:a16="http://schemas.microsoft.com/office/drawing/2014/main" id="{FDF868AB-0A81-40C5-9695-1BD120946D0A}"/>
              </a:ext>
            </a:extLst>
          </p:cNvPr>
          <p:cNvCxnSpPr>
            <a:cxnSpLocks/>
          </p:cNvCxnSpPr>
          <p:nvPr userDrawn="1"/>
        </p:nvCxnSpPr>
        <p:spPr>
          <a:xfrm flipV="1">
            <a:off x="9001069" y="1808820"/>
            <a:ext cx="0" cy="386808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Content Placeholder 2">
            <a:extLst>
              <a:ext uri="{FF2B5EF4-FFF2-40B4-BE49-F238E27FC236}">
                <a16:creationId xmlns:a16="http://schemas.microsoft.com/office/drawing/2014/main" id="{0B87A726-5D45-49B7-B6E4-02D113462CA8}"/>
              </a:ext>
            </a:extLst>
          </p:cNvPr>
          <p:cNvSpPr>
            <a:spLocks noGrp="1"/>
          </p:cNvSpPr>
          <p:nvPr>
            <p:ph idx="19" hasCustomPrompt="1"/>
          </p:nvPr>
        </p:nvSpPr>
        <p:spPr>
          <a:xfrm>
            <a:off x="404785" y="1808820"/>
            <a:ext cx="2667154" cy="3868080"/>
          </a:xfrm>
        </p:spPr>
        <p:txBody>
          <a:bodyPr>
            <a:noAutofit/>
          </a:bodyPr>
          <a:lstStyle>
            <a:lvl1pPr>
              <a:spcBef>
                <a:spcPts val="1800"/>
              </a:spcBef>
              <a:defRPr sz="1600">
                <a:solidFill>
                  <a:schemeClr val="bg1"/>
                </a:solidFill>
              </a:defRPr>
            </a:lvl1pPr>
            <a:lvl2pPr marL="447675" indent="-314325">
              <a:buClrTx/>
              <a:buSzPct val="100000"/>
              <a:buFont typeface="Arial" panose="020B0604020202020204" pitchFamily="34" charset="0"/>
              <a:buChar char="•"/>
              <a:defRPr sz="1600">
                <a:solidFill>
                  <a:schemeClr val="bg1"/>
                </a:solidFill>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a:t>Click to change the text styles on the slide master</a:t>
            </a:r>
          </a:p>
          <a:p>
            <a:pPr lvl="1"/>
            <a:r>
              <a:rPr lang="en-GB"/>
              <a:t>Second level</a:t>
            </a:r>
          </a:p>
          <a:p>
            <a:pPr lvl="2"/>
            <a:r>
              <a:rPr lang="en-GB"/>
              <a:t>Third level</a:t>
            </a:r>
          </a:p>
        </p:txBody>
      </p:sp>
      <p:sp>
        <p:nvSpPr>
          <p:cNvPr id="20" name="Content Placeholder 2">
            <a:extLst>
              <a:ext uri="{FF2B5EF4-FFF2-40B4-BE49-F238E27FC236}">
                <a16:creationId xmlns:a16="http://schemas.microsoft.com/office/drawing/2014/main" id="{48469EBA-FCE4-409D-99AD-B18807B78960}"/>
              </a:ext>
            </a:extLst>
          </p:cNvPr>
          <p:cNvSpPr>
            <a:spLocks noGrp="1"/>
          </p:cNvSpPr>
          <p:nvPr>
            <p:ph idx="20" hasCustomPrompt="1"/>
          </p:nvPr>
        </p:nvSpPr>
        <p:spPr>
          <a:xfrm>
            <a:off x="3309877" y="1808820"/>
            <a:ext cx="2667154" cy="3868080"/>
          </a:xfrm>
        </p:spPr>
        <p:txBody>
          <a:bodyPr>
            <a:noAutofit/>
          </a:bodyPr>
          <a:lstStyle>
            <a:lvl1pPr>
              <a:spcBef>
                <a:spcPts val="1800"/>
              </a:spcBef>
              <a:defRPr sz="1600">
                <a:solidFill>
                  <a:schemeClr val="bg1"/>
                </a:solidFill>
              </a:defRPr>
            </a:lvl1pPr>
            <a:lvl2pPr marL="447675" indent="-314325">
              <a:buClrTx/>
              <a:buSzPct val="100000"/>
              <a:buFont typeface="Arial" panose="020B0604020202020204" pitchFamily="34" charset="0"/>
              <a:buChar char="•"/>
              <a:defRPr sz="1600">
                <a:solidFill>
                  <a:schemeClr val="bg1"/>
                </a:solidFill>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a:t>Click to change the text styles on the slide master</a:t>
            </a:r>
          </a:p>
          <a:p>
            <a:pPr lvl="1"/>
            <a:r>
              <a:rPr lang="en-GB"/>
              <a:t>Second level</a:t>
            </a:r>
          </a:p>
          <a:p>
            <a:pPr lvl="2"/>
            <a:r>
              <a:rPr lang="en-GB"/>
              <a:t>Third level</a:t>
            </a:r>
          </a:p>
        </p:txBody>
      </p:sp>
      <p:sp>
        <p:nvSpPr>
          <p:cNvPr id="21" name="Content Placeholder 2">
            <a:extLst>
              <a:ext uri="{FF2B5EF4-FFF2-40B4-BE49-F238E27FC236}">
                <a16:creationId xmlns:a16="http://schemas.microsoft.com/office/drawing/2014/main" id="{E5B593F1-F213-4F09-9902-DFB955D2770C}"/>
              </a:ext>
            </a:extLst>
          </p:cNvPr>
          <p:cNvSpPr>
            <a:spLocks noGrp="1"/>
          </p:cNvSpPr>
          <p:nvPr>
            <p:ph idx="21" hasCustomPrompt="1"/>
          </p:nvPr>
        </p:nvSpPr>
        <p:spPr>
          <a:xfrm>
            <a:off x="6214969" y="1808820"/>
            <a:ext cx="2667154" cy="3868080"/>
          </a:xfrm>
        </p:spPr>
        <p:txBody>
          <a:bodyPr>
            <a:noAutofit/>
          </a:bodyPr>
          <a:lstStyle>
            <a:lvl1pPr>
              <a:spcBef>
                <a:spcPts val="1800"/>
              </a:spcBef>
              <a:defRPr sz="1600">
                <a:solidFill>
                  <a:schemeClr val="bg1"/>
                </a:solidFill>
              </a:defRPr>
            </a:lvl1pPr>
            <a:lvl2pPr marL="447675" indent="-314325">
              <a:buClr>
                <a:schemeClr val="bg1"/>
              </a:buClr>
              <a:buSzPct val="100000"/>
              <a:buFont typeface="Arial" panose="020B0604020202020204" pitchFamily="34" charset="0"/>
              <a:buChar char="•"/>
              <a:defRPr sz="1600">
                <a:solidFill>
                  <a:schemeClr val="bg1"/>
                </a:solidFill>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a:t>Click to change the text styles on the slide master</a:t>
            </a:r>
          </a:p>
          <a:p>
            <a:pPr lvl="1"/>
            <a:r>
              <a:rPr lang="en-GB"/>
              <a:t>Second level</a:t>
            </a:r>
          </a:p>
          <a:p>
            <a:pPr lvl="2"/>
            <a:r>
              <a:rPr lang="en-GB"/>
              <a:t>Third level</a:t>
            </a:r>
          </a:p>
        </p:txBody>
      </p:sp>
      <p:sp>
        <p:nvSpPr>
          <p:cNvPr id="22" name="Content Placeholder 2">
            <a:extLst>
              <a:ext uri="{FF2B5EF4-FFF2-40B4-BE49-F238E27FC236}">
                <a16:creationId xmlns:a16="http://schemas.microsoft.com/office/drawing/2014/main" id="{7CE1EB90-82E9-4FC8-B6D3-007BF2FBE500}"/>
              </a:ext>
            </a:extLst>
          </p:cNvPr>
          <p:cNvSpPr>
            <a:spLocks noGrp="1"/>
          </p:cNvSpPr>
          <p:nvPr>
            <p:ph idx="22" hasCustomPrompt="1"/>
          </p:nvPr>
        </p:nvSpPr>
        <p:spPr>
          <a:xfrm>
            <a:off x="9120060" y="1808820"/>
            <a:ext cx="2667154" cy="3868080"/>
          </a:xfrm>
        </p:spPr>
        <p:txBody>
          <a:bodyPr>
            <a:noAutofit/>
          </a:bodyPr>
          <a:lstStyle>
            <a:lvl1pPr>
              <a:spcBef>
                <a:spcPts val="1800"/>
              </a:spcBef>
              <a:defRPr sz="1600">
                <a:solidFill>
                  <a:schemeClr val="bg1"/>
                </a:solidFill>
              </a:defRPr>
            </a:lvl1pPr>
            <a:lvl2pPr marL="447675" indent="-314325">
              <a:buClrTx/>
              <a:buSzPct val="100000"/>
              <a:buFont typeface="Arial" panose="020B0604020202020204" pitchFamily="34" charset="0"/>
              <a:buChar char="•"/>
              <a:defRPr sz="1600">
                <a:solidFill>
                  <a:schemeClr val="bg1"/>
                </a:solidFill>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a:t>Click to change the text styles on the slide master</a:t>
            </a:r>
          </a:p>
          <a:p>
            <a:pPr lvl="1"/>
            <a:r>
              <a:rPr lang="en-GB"/>
              <a:t>Second level</a:t>
            </a:r>
          </a:p>
          <a:p>
            <a:pPr lvl="2"/>
            <a:r>
              <a:rPr lang="en-GB"/>
              <a:t>Third level</a:t>
            </a:r>
          </a:p>
        </p:txBody>
      </p:sp>
      <p:sp>
        <p:nvSpPr>
          <p:cNvPr id="23" name="Espace réservé du pied de page 4">
            <a:extLst>
              <a:ext uri="{FF2B5EF4-FFF2-40B4-BE49-F238E27FC236}">
                <a16:creationId xmlns:a16="http://schemas.microsoft.com/office/drawing/2014/main" id="{5A248F93-3019-4CAF-B706-E2441D4F541A}"/>
              </a:ext>
            </a:extLst>
          </p:cNvPr>
          <p:cNvSpPr txBox="1">
            <a:spLocks/>
          </p:cNvSpPr>
          <p:nvPr userDrawn="1"/>
        </p:nvSpPr>
        <p:spPr>
          <a:xfrm>
            <a:off x="815317" y="6219234"/>
            <a:ext cx="10447709"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solidFill>
                  <a:schemeClr val="bg1"/>
                </a:solidFill>
              </a:rPr>
              <a:t>© Ipsos</a:t>
            </a:r>
          </a:p>
        </p:txBody>
      </p:sp>
      <p:sp>
        <p:nvSpPr>
          <p:cNvPr id="3" name="Footer Placeholder 2">
            <a:extLst>
              <a:ext uri="{FF2B5EF4-FFF2-40B4-BE49-F238E27FC236}">
                <a16:creationId xmlns:a16="http://schemas.microsoft.com/office/drawing/2014/main" id="{B4CD6A51-5CF1-414B-B00A-04092C28A292}"/>
              </a:ext>
            </a:extLst>
          </p:cNvPr>
          <p:cNvSpPr>
            <a:spLocks noGrp="1"/>
          </p:cNvSpPr>
          <p:nvPr>
            <p:ph type="ftr" sz="quarter" idx="23"/>
          </p:nvPr>
        </p:nvSpPr>
        <p:spPr/>
        <p:txBody>
          <a:bodyPr/>
          <a:lstStyle>
            <a:lvl1pPr>
              <a:defRPr>
                <a:solidFill>
                  <a:schemeClr val="bg1"/>
                </a:solidFill>
              </a:defRPr>
            </a:lvl1pPr>
          </a:lstStyle>
          <a:p>
            <a:endParaRPr lang="en-US"/>
          </a:p>
        </p:txBody>
      </p:sp>
    </p:spTree>
    <p:extLst>
      <p:ext uri="{BB962C8B-B14F-4D97-AF65-F5344CB8AC3E}">
        <p14:creationId xmlns:p14="http://schemas.microsoft.com/office/powerpoint/2010/main" val="2813000926"/>
      </p:ext>
    </p:extLst>
  </p:cSld>
  <p:clrMapOvr>
    <a:masterClrMapping/>
  </p:clrMapOvr>
  <p:extLst>
    <p:ext uri="{DCECCB84-F9BA-43D5-87BE-67443E8EF086}">
      <p15:sldGuideLst xmlns:p15="http://schemas.microsoft.com/office/powerpoint/2012/main">
        <p15:guide id="1" pos="248">
          <p15:clr>
            <a:srgbClr val="F26B43"/>
          </p15:clr>
        </p15:guide>
        <p15:guide id="2" pos="7425">
          <p15:clr>
            <a:srgbClr val="F26B43"/>
          </p15:clr>
        </p15:guide>
        <p15:guide id="3" orient="horz" pos="232">
          <p15:clr>
            <a:srgbClr val="F26B43"/>
          </p15:clr>
        </p15:guide>
        <p15:guide id="5" orient="horz" pos="1136">
          <p15:clr>
            <a:srgbClr val="F26B43"/>
          </p15:clr>
        </p15:guide>
        <p15:guide id="6" orient="horz" pos="3584">
          <p15:clr>
            <a:srgbClr val="F26B43"/>
          </p15:clr>
        </p15:guide>
        <p15:guide id="7" orient="horz" pos="3906">
          <p15:clr>
            <a:srgbClr val="F26B43"/>
          </p15:clr>
        </p15:guide>
        <p15:guide id="8" orient="horz" pos="4156">
          <p15:clr>
            <a:srgbClr val="F26B43"/>
          </p15:clr>
        </p15:guide>
        <p15:guide id="9" pos="306">
          <p15:clr>
            <a:srgbClr val="A4A3A4"/>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cover 6">
    <p:bg>
      <p:bgPr>
        <a:gradFill>
          <a:gsLst>
            <a:gs pos="50000">
              <a:schemeClr val="bg2"/>
            </a:gs>
            <a:gs pos="100000">
              <a:schemeClr val="bg2">
                <a:lumMod val="50000"/>
              </a:schemeClr>
            </a:gs>
            <a:gs pos="0">
              <a:schemeClr val="bg2">
                <a:lumMod val="50000"/>
              </a:schemeClr>
            </a:gs>
          </a:gsLst>
          <a:lin ang="2700000" scaled="0"/>
        </a:gradFill>
        <a:effectLst/>
      </p:bgPr>
    </p:bg>
    <p:spTree>
      <p:nvGrpSpPr>
        <p:cNvPr id="1" name=""/>
        <p:cNvGrpSpPr/>
        <p:nvPr/>
      </p:nvGrpSpPr>
      <p:grpSpPr>
        <a:xfrm>
          <a:off x="0" y="0"/>
          <a:ext cx="0" cy="0"/>
          <a:chOff x="0" y="0"/>
          <a:chExt cx="0" cy="0"/>
        </a:xfrm>
      </p:grpSpPr>
      <p:sp>
        <p:nvSpPr>
          <p:cNvPr id="23" name="Forme libre : forme 22">
            <a:extLst>
              <a:ext uri="{FF2B5EF4-FFF2-40B4-BE49-F238E27FC236}">
                <a16:creationId xmlns:a16="http://schemas.microsoft.com/office/drawing/2014/main" id="{66AEBE2B-012F-42BB-A823-995DB0D71DD2}"/>
              </a:ext>
            </a:extLst>
          </p:cNvPr>
          <p:cNvSpPr/>
          <p:nvPr userDrawn="1"/>
        </p:nvSpPr>
        <p:spPr>
          <a:xfrm rot="18932423">
            <a:off x="-954765" y="1427043"/>
            <a:ext cx="5372804" cy="530454"/>
          </a:xfrm>
          <a:custGeom>
            <a:avLst/>
            <a:gdLst>
              <a:gd name="connsiteX0" fmla="*/ 4832249 w 5372804"/>
              <a:gd name="connsiteY0" fmla="*/ 0 h 530454"/>
              <a:gd name="connsiteX1" fmla="*/ 5372804 w 5372804"/>
              <a:gd name="connsiteY1" fmla="*/ 530454 h 530454"/>
              <a:gd name="connsiteX2" fmla="*/ 0 w 5372804"/>
              <a:gd name="connsiteY2" fmla="*/ 530454 h 530454"/>
              <a:gd name="connsiteX3" fmla="*/ 520541 w 5372804"/>
              <a:gd name="connsiteY3" fmla="*/ 0 h 530454"/>
            </a:gdLst>
            <a:ahLst/>
            <a:cxnLst>
              <a:cxn ang="0">
                <a:pos x="connsiteX0" y="connsiteY0"/>
              </a:cxn>
              <a:cxn ang="0">
                <a:pos x="connsiteX1" y="connsiteY1"/>
              </a:cxn>
              <a:cxn ang="0">
                <a:pos x="connsiteX2" y="connsiteY2"/>
              </a:cxn>
              <a:cxn ang="0">
                <a:pos x="connsiteX3" y="connsiteY3"/>
              </a:cxn>
            </a:cxnLst>
            <a:rect l="l" t="t" r="r" b="b"/>
            <a:pathLst>
              <a:path w="5372804" h="530454">
                <a:moveTo>
                  <a:pt x="4832249" y="0"/>
                </a:moveTo>
                <a:lnTo>
                  <a:pt x="5372804" y="530454"/>
                </a:lnTo>
                <a:lnTo>
                  <a:pt x="0" y="530454"/>
                </a:lnTo>
                <a:lnTo>
                  <a:pt x="520541"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1" name="Forme libre : forme 20">
            <a:extLst>
              <a:ext uri="{FF2B5EF4-FFF2-40B4-BE49-F238E27FC236}">
                <a16:creationId xmlns:a16="http://schemas.microsoft.com/office/drawing/2014/main" id="{534AE452-7F08-4FA5-B95D-44688A32E41E}"/>
              </a:ext>
            </a:extLst>
          </p:cNvPr>
          <p:cNvSpPr/>
          <p:nvPr userDrawn="1"/>
        </p:nvSpPr>
        <p:spPr>
          <a:xfrm rot="18932423">
            <a:off x="-735098" y="889565"/>
            <a:ext cx="3838044" cy="530454"/>
          </a:xfrm>
          <a:custGeom>
            <a:avLst/>
            <a:gdLst>
              <a:gd name="connsiteX0" fmla="*/ 3297489 w 3838044"/>
              <a:gd name="connsiteY0" fmla="*/ 0 h 530454"/>
              <a:gd name="connsiteX1" fmla="*/ 3838044 w 3838044"/>
              <a:gd name="connsiteY1" fmla="*/ 530454 h 530454"/>
              <a:gd name="connsiteX2" fmla="*/ 0 w 3838044"/>
              <a:gd name="connsiteY2" fmla="*/ 530454 h 530454"/>
              <a:gd name="connsiteX3" fmla="*/ 520541 w 3838044"/>
              <a:gd name="connsiteY3" fmla="*/ 0 h 530454"/>
            </a:gdLst>
            <a:ahLst/>
            <a:cxnLst>
              <a:cxn ang="0">
                <a:pos x="connsiteX0" y="connsiteY0"/>
              </a:cxn>
              <a:cxn ang="0">
                <a:pos x="connsiteX1" y="connsiteY1"/>
              </a:cxn>
              <a:cxn ang="0">
                <a:pos x="connsiteX2" y="connsiteY2"/>
              </a:cxn>
              <a:cxn ang="0">
                <a:pos x="connsiteX3" y="connsiteY3"/>
              </a:cxn>
            </a:cxnLst>
            <a:rect l="l" t="t" r="r" b="b"/>
            <a:pathLst>
              <a:path w="3838044" h="530454">
                <a:moveTo>
                  <a:pt x="3297489" y="0"/>
                </a:moveTo>
                <a:lnTo>
                  <a:pt x="3838044" y="530454"/>
                </a:lnTo>
                <a:lnTo>
                  <a:pt x="0" y="530454"/>
                </a:lnTo>
                <a:lnTo>
                  <a:pt x="520541"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graphicFrame>
        <p:nvGraphicFramePr>
          <p:cNvPr id="5" name="Objet 4" hidden="1">
            <a:extLst>
              <a:ext uri="{FF2B5EF4-FFF2-40B4-BE49-F238E27FC236}">
                <a16:creationId xmlns:a16="http://schemas.microsoft.com/office/drawing/2014/main" id="{075C7A91-CC93-4B69-84A3-D6E6299E1C1C}"/>
              </a:ext>
            </a:extLst>
          </p:cNvPr>
          <p:cNvGraphicFramePr>
            <a:graphicFrameLocks noChangeAspect="1"/>
          </p:cNvGraphicFramePr>
          <p:nvPr userDrawn="1">
            <p:custDataLst>
              <p:tags r:id="rId1"/>
            </p:custDataLst>
            <p:extLst>
              <p:ext uri="{D42A27DB-BD31-4B8C-83A1-F6EECF244321}">
                <p14:modId xmlns:p14="http://schemas.microsoft.com/office/powerpoint/2010/main" val="384178044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532" imgH="530" progId="TCLayout.ActiveDocument.1">
                  <p:embed/>
                </p:oleObj>
              </mc:Choice>
              <mc:Fallback>
                <p:oleObj name="Diapositive think-cell" r:id="rId4" imgW="532" imgH="530" progId="TCLayout.ActiveDocument.1">
                  <p:embed/>
                  <p:pic>
                    <p:nvPicPr>
                      <p:cNvPr id="5" name="Objet 4" hidden="1">
                        <a:extLst>
                          <a:ext uri="{FF2B5EF4-FFF2-40B4-BE49-F238E27FC236}">
                            <a16:creationId xmlns:a16="http://schemas.microsoft.com/office/drawing/2014/main" id="{075C7A91-CC93-4B69-84A3-D6E6299E1C1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4455627D-8E54-4A37-802B-8C427B3EB1B5}"/>
              </a:ext>
            </a:extLst>
          </p:cNvPr>
          <p:cNvSpPr/>
          <p:nvPr userDrawn="1">
            <p:custDataLst>
              <p:tags r:id="rId2"/>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6000" b="1" i="0" baseline="0">
              <a:latin typeface="Arial Black" panose="020B0A04020102020204" pitchFamily="34" charset="0"/>
              <a:ea typeface="+mj-ea"/>
              <a:cs typeface="+mj-cs"/>
              <a:sym typeface="Arial Black" panose="020B0A04020102020204" pitchFamily="34" charset="0"/>
            </a:endParaRPr>
          </a:p>
        </p:txBody>
      </p:sp>
      <p:sp>
        <p:nvSpPr>
          <p:cNvPr id="13" name="Sous-titre 2">
            <a:extLst>
              <a:ext uri="{FF2B5EF4-FFF2-40B4-BE49-F238E27FC236}">
                <a16:creationId xmlns:a16="http://schemas.microsoft.com/office/drawing/2014/main" id="{E9CCE011-2916-434D-A5D2-7A96A56EDFB2}"/>
              </a:ext>
            </a:extLst>
          </p:cNvPr>
          <p:cNvSpPr>
            <a:spLocks noGrp="1"/>
          </p:cNvSpPr>
          <p:nvPr>
            <p:ph type="subTitle" idx="1" hasCustomPrompt="1"/>
          </p:nvPr>
        </p:nvSpPr>
        <p:spPr>
          <a:xfrm>
            <a:off x="4510712" y="2164461"/>
            <a:ext cx="6759165" cy="830997"/>
          </a:xfrm>
        </p:spPr>
        <p:txBody>
          <a:bodyPr wrap="square" lIns="108000" rIns="180000">
            <a:spAutoFit/>
          </a:bodyPr>
          <a:lstStyle>
            <a:lvl1pPr marL="0" indent="0" algn="l">
              <a:buNone/>
              <a:defRPr sz="24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Subtitle of the </a:t>
            </a:r>
            <a:br>
              <a:rPr lang="en-GB"/>
            </a:br>
            <a:r>
              <a:rPr lang="en-GB"/>
              <a:t>presentation</a:t>
            </a:r>
          </a:p>
        </p:txBody>
      </p:sp>
      <p:sp>
        <p:nvSpPr>
          <p:cNvPr id="19" name="Espace réservé de la date 3">
            <a:extLst>
              <a:ext uri="{FF2B5EF4-FFF2-40B4-BE49-F238E27FC236}">
                <a16:creationId xmlns:a16="http://schemas.microsoft.com/office/drawing/2014/main" id="{11CD5301-9586-45EF-BD7D-6FD0A6A5B078}"/>
              </a:ext>
            </a:extLst>
          </p:cNvPr>
          <p:cNvSpPr>
            <a:spLocks noGrp="1"/>
          </p:cNvSpPr>
          <p:nvPr>
            <p:ph type="dt" sz="half" idx="10"/>
          </p:nvPr>
        </p:nvSpPr>
        <p:spPr>
          <a:xfrm>
            <a:off x="4507991" y="4434840"/>
            <a:ext cx="2487168" cy="215444"/>
          </a:xfrm>
          <a:prstGeom prst="rect">
            <a:avLst/>
          </a:prstGeom>
        </p:spPr>
        <p:txBody>
          <a:bodyPr wrap="none" lIns="108000" tIns="0" rIns="180000" bIns="0">
            <a:spAutoFit/>
          </a:bodyPr>
          <a:lstStyle>
            <a:lvl1pPr>
              <a:defRPr sz="1400">
                <a:solidFill>
                  <a:schemeClr val="bg1"/>
                </a:solidFill>
              </a:defRPr>
            </a:lvl1pPr>
          </a:lstStyle>
          <a:p>
            <a:endParaRPr lang="en-GB"/>
          </a:p>
        </p:txBody>
      </p:sp>
      <p:sp>
        <p:nvSpPr>
          <p:cNvPr id="24" name="Titre 1">
            <a:extLst>
              <a:ext uri="{FF2B5EF4-FFF2-40B4-BE49-F238E27FC236}">
                <a16:creationId xmlns:a16="http://schemas.microsoft.com/office/drawing/2014/main" id="{282677E1-E7D7-461C-9F6D-B1708372F571}"/>
              </a:ext>
            </a:extLst>
          </p:cNvPr>
          <p:cNvSpPr>
            <a:spLocks noGrp="1"/>
          </p:cNvSpPr>
          <p:nvPr>
            <p:ph type="ctrTitle" hasCustomPrompt="1"/>
          </p:nvPr>
        </p:nvSpPr>
        <p:spPr>
          <a:xfrm>
            <a:off x="4510789" y="530351"/>
            <a:ext cx="6759164" cy="1645920"/>
          </a:xfrm>
        </p:spPr>
        <p:txBody>
          <a:bodyPr lIns="72000" anchor="t">
            <a:noAutofit/>
          </a:bodyPr>
          <a:lstStyle>
            <a:lvl1pPr algn="l">
              <a:lnSpc>
                <a:spcPct val="80000"/>
              </a:lnSpc>
              <a:defRPr sz="6000" b="1" cap="all" spc="-200" baseline="0">
                <a:solidFill>
                  <a:schemeClr val="bg1"/>
                </a:solidFill>
                <a:latin typeface="Arial Black" panose="020B0A04020102020204" pitchFamily="34" charset="0"/>
              </a:defRPr>
            </a:lvl1pPr>
          </a:lstStyle>
          <a:p>
            <a:r>
              <a:rPr lang="en-GB"/>
              <a:t>TITLE OF </a:t>
            </a:r>
            <a:br>
              <a:rPr lang="en-GB"/>
            </a:br>
            <a:r>
              <a:rPr lang="en-GB"/>
              <a:t>THE SLIDE</a:t>
            </a:r>
          </a:p>
        </p:txBody>
      </p:sp>
      <p:sp>
        <p:nvSpPr>
          <p:cNvPr id="26" name="Espace réservé du texte 8">
            <a:extLst>
              <a:ext uri="{FF2B5EF4-FFF2-40B4-BE49-F238E27FC236}">
                <a16:creationId xmlns:a16="http://schemas.microsoft.com/office/drawing/2014/main" id="{0BD763C4-0BC2-41C5-BDBA-5850D945CFF6}"/>
              </a:ext>
            </a:extLst>
          </p:cNvPr>
          <p:cNvSpPr>
            <a:spLocks noGrp="1"/>
          </p:cNvSpPr>
          <p:nvPr>
            <p:ph type="body" sz="quarter" idx="12" hasCustomPrompt="1"/>
          </p:nvPr>
        </p:nvSpPr>
        <p:spPr>
          <a:xfrm>
            <a:off x="4510788" y="4023360"/>
            <a:ext cx="2487168" cy="402336"/>
          </a:xfrm>
        </p:spPr>
        <p:txBody>
          <a:bodyPr wrap="none" lIns="108000">
            <a:spAutoFit/>
          </a:bodyPr>
          <a:lstStyle>
            <a:lvl1pPr marL="0" indent="0">
              <a:buNone/>
              <a:defRPr sz="2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Name of the speaker</a:t>
            </a:r>
          </a:p>
        </p:txBody>
      </p:sp>
      <p:cxnSp>
        <p:nvCxnSpPr>
          <p:cNvPr id="27" name="Connecteur droit 26">
            <a:extLst>
              <a:ext uri="{FF2B5EF4-FFF2-40B4-BE49-F238E27FC236}">
                <a16:creationId xmlns:a16="http://schemas.microsoft.com/office/drawing/2014/main" id="{55C72328-61FF-4531-AF88-298161BE3728}"/>
              </a:ext>
            </a:extLst>
          </p:cNvPr>
          <p:cNvCxnSpPr>
            <a:cxnSpLocks/>
          </p:cNvCxnSpPr>
          <p:nvPr userDrawn="1"/>
        </p:nvCxnSpPr>
        <p:spPr>
          <a:xfrm>
            <a:off x="4623156" y="3931920"/>
            <a:ext cx="66396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 name="Picture Placeholder 3">
            <a:extLst>
              <a:ext uri="{FF2B5EF4-FFF2-40B4-BE49-F238E27FC236}">
                <a16:creationId xmlns:a16="http://schemas.microsoft.com/office/drawing/2014/main" id="{B311879D-2738-2440-9B23-7755867AC151}"/>
              </a:ext>
            </a:extLst>
          </p:cNvPr>
          <p:cNvSpPr>
            <a:spLocks noGrp="1"/>
          </p:cNvSpPr>
          <p:nvPr>
            <p:ph type="pic" sz="quarter" idx="13"/>
          </p:nvPr>
        </p:nvSpPr>
        <p:spPr>
          <a:xfrm>
            <a:off x="0" y="0"/>
            <a:ext cx="4043363" cy="6858000"/>
          </a:xfrm>
          <a:pattFill prst="wdUpDiag">
            <a:fgClr>
              <a:schemeClr val="bg1">
                <a:lumMod val="75000"/>
              </a:schemeClr>
            </a:fgClr>
            <a:bgClr>
              <a:schemeClr val="bg1">
                <a:lumMod val="85000"/>
              </a:schemeClr>
            </a:bgClr>
          </a:pattFill>
        </p:spPr>
        <p:txBody>
          <a:bodyPr/>
          <a:lstStyle/>
          <a:p>
            <a:endParaRPr lang="en-US"/>
          </a:p>
        </p:txBody>
      </p:sp>
      <p:grpSp>
        <p:nvGrpSpPr>
          <p:cNvPr id="55" name="Group 54">
            <a:extLst>
              <a:ext uri="{FF2B5EF4-FFF2-40B4-BE49-F238E27FC236}">
                <a16:creationId xmlns:a16="http://schemas.microsoft.com/office/drawing/2014/main" id="{598ED542-075D-F94D-BC48-4558C4D690DB}"/>
              </a:ext>
            </a:extLst>
          </p:cNvPr>
          <p:cNvGrpSpPr>
            <a:grpSpLocks noChangeAspect="1"/>
          </p:cNvGrpSpPr>
          <p:nvPr userDrawn="1"/>
        </p:nvGrpSpPr>
        <p:grpSpPr>
          <a:xfrm>
            <a:off x="10623167" y="5407578"/>
            <a:ext cx="909437" cy="829710"/>
            <a:chOff x="11309880" y="6178130"/>
            <a:chExt cx="490427" cy="447433"/>
          </a:xfrm>
        </p:grpSpPr>
        <p:sp>
          <p:nvSpPr>
            <p:cNvPr id="56" name="Freeform: Shape 6">
              <a:extLst>
                <a:ext uri="{FF2B5EF4-FFF2-40B4-BE49-F238E27FC236}">
                  <a16:creationId xmlns:a16="http://schemas.microsoft.com/office/drawing/2014/main" id="{C6EB565E-1D6F-394C-B184-77578C986A90}"/>
                </a:ext>
              </a:extLst>
            </p:cNvPr>
            <p:cNvSpPr/>
            <p:nvPr/>
          </p:nvSpPr>
          <p:spPr>
            <a:xfrm>
              <a:off x="11309880" y="6178130"/>
              <a:ext cx="490427" cy="447424"/>
            </a:xfrm>
            <a:custGeom>
              <a:avLst/>
              <a:gdLst>
                <a:gd name="connsiteX0" fmla="*/ 686 w 490426"/>
                <a:gd name="connsiteY0" fmla="*/ 447378 h 447424"/>
                <a:gd name="connsiteX1" fmla="*/ 686 w 490426"/>
                <a:gd name="connsiteY1" fmla="*/ 686 h 447424"/>
                <a:gd name="connsiteX2" fmla="*/ 479355 w 490426"/>
                <a:gd name="connsiteY2" fmla="*/ 686 h 447424"/>
                <a:gd name="connsiteX3" fmla="*/ 431511 w 490426"/>
                <a:gd name="connsiteY3" fmla="*/ 447378 h 447424"/>
                <a:gd name="connsiteX4" fmla="*/ 686 w 490426"/>
                <a:gd name="connsiteY4" fmla="*/ 447378 h 4474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426" h="447424">
                  <a:moveTo>
                    <a:pt x="686" y="447378"/>
                  </a:moveTo>
                  <a:lnTo>
                    <a:pt x="686" y="686"/>
                  </a:lnTo>
                  <a:lnTo>
                    <a:pt x="479355" y="686"/>
                  </a:lnTo>
                  <a:cubicBezTo>
                    <a:pt x="500885" y="149663"/>
                    <a:pt x="492440" y="291009"/>
                    <a:pt x="431511" y="447378"/>
                  </a:cubicBezTo>
                  <a:lnTo>
                    <a:pt x="686" y="447378"/>
                  </a:lnTo>
                  <a:close/>
                </a:path>
              </a:pathLst>
            </a:custGeom>
            <a:solidFill>
              <a:srgbClr val="009D9C"/>
            </a:solidFill>
            <a:ln w="9525" cap="flat">
              <a:noFill/>
              <a:prstDash val="solid"/>
              <a:miter/>
            </a:ln>
          </p:spPr>
          <p:txBody>
            <a:bodyPr rtlCol="0" anchor="ctr"/>
            <a:lstStyle/>
            <a:p>
              <a:endParaRPr lang="en-US"/>
            </a:p>
          </p:txBody>
        </p:sp>
        <p:sp>
          <p:nvSpPr>
            <p:cNvPr id="57" name="Freeform: Shape 8">
              <a:extLst>
                <a:ext uri="{FF2B5EF4-FFF2-40B4-BE49-F238E27FC236}">
                  <a16:creationId xmlns:a16="http://schemas.microsoft.com/office/drawing/2014/main" id="{34668AF0-94B9-1A41-9212-258400943C7F}"/>
                </a:ext>
              </a:extLst>
            </p:cNvPr>
            <p:cNvSpPr/>
            <p:nvPr/>
          </p:nvSpPr>
          <p:spPr>
            <a:xfrm>
              <a:off x="11502079" y="6341710"/>
              <a:ext cx="10980" cy="8235"/>
            </a:xfrm>
            <a:custGeom>
              <a:avLst/>
              <a:gdLst>
                <a:gd name="connsiteX0" fmla="*/ 2708 w 10979"/>
                <a:gd name="connsiteY0" fmla="*/ 5920 h 8234"/>
                <a:gd name="connsiteX1" fmla="*/ 686 w 10979"/>
                <a:gd name="connsiteY1" fmla="*/ 7640 h 8234"/>
                <a:gd name="connsiteX2" fmla="*/ 10943 w 10979"/>
                <a:gd name="connsiteY2" fmla="*/ 3532 h 8234"/>
                <a:gd name="connsiteX3" fmla="*/ 11172 w 10979"/>
                <a:gd name="connsiteY3" fmla="*/ 686 h 8234"/>
                <a:gd name="connsiteX4" fmla="*/ 2708 w 10979"/>
                <a:gd name="connsiteY4" fmla="*/ 5920 h 82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79" h="8234">
                  <a:moveTo>
                    <a:pt x="2708" y="5920"/>
                  </a:moveTo>
                  <a:lnTo>
                    <a:pt x="686" y="7640"/>
                  </a:lnTo>
                  <a:cubicBezTo>
                    <a:pt x="5133" y="9241"/>
                    <a:pt x="9973" y="6167"/>
                    <a:pt x="10943" y="3532"/>
                  </a:cubicBezTo>
                  <a:lnTo>
                    <a:pt x="11172" y="686"/>
                  </a:lnTo>
                  <a:cubicBezTo>
                    <a:pt x="7640" y="1482"/>
                    <a:pt x="4154" y="3221"/>
                    <a:pt x="2708" y="5920"/>
                  </a:cubicBezTo>
                </a:path>
              </a:pathLst>
            </a:custGeom>
            <a:solidFill>
              <a:srgbClr val="2F469C"/>
            </a:solidFill>
            <a:ln w="9525" cap="flat">
              <a:noFill/>
              <a:prstDash val="solid"/>
              <a:miter/>
            </a:ln>
          </p:spPr>
          <p:txBody>
            <a:bodyPr rtlCol="0" anchor="ctr"/>
            <a:lstStyle/>
            <a:p>
              <a:endParaRPr lang="en-US"/>
            </a:p>
          </p:txBody>
        </p:sp>
        <p:sp>
          <p:nvSpPr>
            <p:cNvPr id="58" name="Freeform: Shape 11">
              <a:extLst>
                <a:ext uri="{FF2B5EF4-FFF2-40B4-BE49-F238E27FC236}">
                  <a16:creationId xmlns:a16="http://schemas.microsoft.com/office/drawing/2014/main" id="{CA272150-1C68-FF44-BBE4-6872DD28A790}"/>
                </a:ext>
              </a:extLst>
            </p:cNvPr>
            <p:cNvSpPr/>
            <p:nvPr/>
          </p:nvSpPr>
          <p:spPr>
            <a:xfrm>
              <a:off x="11524752" y="6360604"/>
              <a:ext cx="9150" cy="9150"/>
            </a:xfrm>
            <a:custGeom>
              <a:avLst/>
              <a:gdLst>
                <a:gd name="connsiteX0" fmla="*/ 4200 w 9149"/>
                <a:gd name="connsiteY0" fmla="*/ 906 h 9149"/>
                <a:gd name="connsiteX1" fmla="*/ 686 w 9149"/>
                <a:gd name="connsiteY1" fmla="*/ 686 h 9149"/>
                <a:gd name="connsiteX2" fmla="*/ 4950 w 9149"/>
                <a:gd name="connsiteY2" fmla="*/ 8281 h 9149"/>
                <a:gd name="connsiteX3" fmla="*/ 7576 w 9149"/>
                <a:gd name="connsiteY3" fmla="*/ 8866 h 9149"/>
                <a:gd name="connsiteX4" fmla="*/ 4200 w 9149"/>
                <a:gd name="connsiteY4" fmla="*/ 906 h 9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9" h="9149">
                  <a:moveTo>
                    <a:pt x="4200" y="906"/>
                  </a:moveTo>
                  <a:lnTo>
                    <a:pt x="686" y="686"/>
                  </a:lnTo>
                  <a:cubicBezTo>
                    <a:pt x="695" y="3779"/>
                    <a:pt x="1674" y="6286"/>
                    <a:pt x="4950" y="8281"/>
                  </a:cubicBezTo>
                  <a:lnTo>
                    <a:pt x="7576" y="8866"/>
                  </a:lnTo>
                  <a:cubicBezTo>
                    <a:pt x="11172" y="5792"/>
                    <a:pt x="6377" y="2653"/>
                    <a:pt x="4200" y="906"/>
                  </a:cubicBezTo>
                </a:path>
              </a:pathLst>
            </a:custGeom>
            <a:solidFill>
              <a:srgbClr val="2F469C"/>
            </a:solidFill>
            <a:ln w="9525" cap="flat">
              <a:noFill/>
              <a:prstDash val="solid"/>
              <a:miter/>
            </a:ln>
          </p:spPr>
          <p:txBody>
            <a:bodyPr rtlCol="0" anchor="ctr"/>
            <a:lstStyle/>
            <a:p>
              <a:endParaRPr lang="en-US"/>
            </a:p>
          </p:txBody>
        </p:sp>
        <p:sp>
          <p:nvSpPr>
            <p:cNvPr id="59" name="Freeform: Shape 12">
              <a:extLst>
                <a:ext uri="{FF2B5EF4-FFF2-40B4-BE49-F238E27FC236}">
                  <a16:creationId xmlns:a16="http://schemas.microsoft.com/office/drawing/2014/main" id="{15737030-AED0-514F-B21E-D3D6901750CA}"/>
                </a:ext>
              </a:extLst>
            </p:cNvPr>
            <p:cNvSpPr/>
            <p:nvPr/>
          </p:nvSpPr>
          <p:spPr>
            <a:xfrm>
              <a:off x="11490340" y="6281696"/>
              <a:ext cx="13725" cy="10065"/>
            </a:xfrm>
            <a:custGeom>
              <a:avLst/>
              <a:gdLst>
                <a:gd name="connsiteX0" fmla="*/ 3303 w 13724"/>
                <a:gd name="connsiteY0" fmla="*/ 7100 h 10064"/>
                <a:gd name="connsiteX1" fmla="*/ 686 w 13724"/>
                <a:gd name="connsiteY1" fmla="*/ 8958 h 10064"/>
                <a:gd name="connsiteX2" fmla="*/ 12325 w 13724"/>
                <a:gd name="connsiteY2" fmla="*/ 4191 h 10064"/>
                <a:gd name="connsiteX3" fmla="*/ 13194 w 13724"/>
                <a:gd name="connsiteY3" fmla="*/ 686 h 10064"/>
                <a:gd name="connsiteX4" fmla="*/ 3303 w 13724"/>
                <a:gd name="connsiteY4" fmla="*/ 7100 h 100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24" h="10064">
                  <a:moveTo>
                    <a:pt x="3303" y="7100"/>
                  </a:moveTo>
                  <a:lnTo>
                    <a:pt x="686" y="8958"/>
                  </a:lnTo>
                  <a:cubicBezTo>
                    <a:pt x="6030" y="10870"/>
                    <a:pt x="10403" y="8034"/>
                    <a:pt x="12325" y="4191"/>
                  </a:cubicBezTo>
                  <a:lnTo>
                    <a:pt x="13194" y="686"/>
                  </a:lnTo>
                  <a:cubicBezTo>
                    <a:pt x="8948" y="1629"/>
                    <a:pt x="5673" y="1601"/>
                    <a:pt x="3303" y="7100"/>
                  </a:cubicBezTo>
                </a:path>
              </a:pathLst>
            </a:custGeom>
            <a:solidFill>
              <a:srgbClr val="2F469C"/>
            </a:solidFill>
            <a:ln w="9525" cap="flat">
              <a:noFill/>
              <a:prstDash val="solid"/>
              <a:miter/>
            </a:ln>
          </p:spPr>
          <p:txBody>
            <a:bodyPr rtlCol="0" anchor="ctr"/>
            <a:lstStyle/>
            <a:p>
              <a:endParaRPr lang="en-US"/>
            </a:p>
          </p:txBody>
        </p:sp>
        <p:sp>
          <p:nvSpPr>
            <p:cNvPr id="60" name="Freeform: Shape 13">
              <a:extLst>
                <a:ext uri="{FF2B5EF4-FFF2-40B4-BE49-F238E27FC236}">
                  <a16:creationId xmlns:a16="http://schemas.microsoft.com/office/drawing/2014/main" id="{1AEDE1B0-388C-2041-A787-8D2A2504E709}"/>
                </a:ext>
              </a:extLst>
            </p:cNvPr>
            <p:cNvSpPr/>
            <p:nvPr/>
          </p:nvSpPr>
          <p:spPr>
            <a:xfrm>
              <a:off x="11483340" y="6302842"/>
              <a:ext cx="10980" cy="9150"/>
            </a:xfrm>
            <a:custGeom>
              <a:avLst/>
              <a:gdLst>
                <a:gd name="connsiteX0" fmla="*/ 10577 w 10979"/>
                <a:gd name="connsiteY0" fmla="*/ 3568 h 9149"/>
                <a:gd name="connsiteX1" fmla="*/ 9799 w 10979"/>
                <a:gd name="connsiteY1" fmla="*/ 686 h 9149"/>
                <a:gd name="connsiteX2" fmla="*/ 686 w 10979"/>
                <a:gd name="connsiteY2" fmla="*/ 6441 h 9149"/>
                <a:gd name="connsiteX3" fmla="*/ 686 w 10979"/>
                <a:gd name="connsiteY3" fmla="*/ 8720 h 9149"/>
                <a:gd name="connsiteX4" fmla="*/ 10577 w 10979"/>
                <a:gd name="connsiteY4" fmla="*/ 3568 h 9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79" h="9149">
                  <a:moveTo>
                    <a:pt x="10577" y="3568"/>
                  </a:moveTo>
                  <a:lnTo>
                    <a:pt x="9799" y="686"/>
                  </a:lnTo>
                  <a:cubicBezTo>
                    <a:pt x="5554" y="1638"/>
                    <a:pt x="2416" y="3202"/>
                    <a:pt x="686" y="6441"/>
                  </a:cubicBezTo>
                  <a:lnTo>
                    <a:pt x="686" y="8720"/>
                  </a:lnTo>
                  <a:cubicBezTo>
                    <a:pt x="6021" y="10623"/>
                    <a:pt x="8857" y="5838"/>
                    <a:pt x="10577" y="3568"/>
                  </a:cubicBezTo>
                </a:path>
              </a:pathLst>
            </a:custGeom>
            <a:solidFill>
              <a:srgbClr val="2F469C"/>
            </a:solidFill>
            <a:ln w="9525" cap="flat">
              <a:noFill/>
              <a:prstDash val="solid"/>
              <a:miter/>
            </a:ln>
          </p:spPr>
          <p:txBody>
            <a:bodyPr rtlCol="0" anchor="ctr"/>
            <a:lstStyle/>
            <a:p>
              <a:endParaRPr lang="en-US"/>
            </a:p>
          </p:txBody>
        </p:sp>
        <p:sp>
          <p:nvSpPr>
            <p:cNvPr id="61" name="Freeform: Shape 14">
              <a:extLst>
                <a:ext uri="{FF2B5EF4-FFF2-40B4-BE49-F238E27FC236}">
                  <a16:creationId xmlns:a16="http://schemas.microsoft.com/office/drawing/2014/main" id="{FA3C4AD9-7CB1-714A-802A-B8C73C688902}"/>
                </a:ext>
              </a:extLst>
            </p:cNvPr>
            <p:cNvSpPr/>
            <p:nvPr/>
          </p:nvSpPr>
          <p:spPr>
            <a:xfrm>
              <a:off x="11480056" y="6325904"/>
              <a:ext cx="12810" cy="8235"/>
            </a:xfrm>
            <a:custGeom>
              <a:avLst/>
              <a:gdLst>
                <a:gd name="connsiteX0" fmla="*/ 686 w 12809"/>
                <a:gd name="connsiteY0" fmla="*/ 6492 h 8234"/>
                <a:gd name="connsiteX1" fmla="*/ 2443 w 12809"/>
                <a:gd name="connsiteY1" fmla="*/ 7544 h 8234"/>
                <a:gd name="connsiteX2" fmla="*/ 10120 w 12809"/>
                <a:gd name="connsiteY2" fmla="*/ 2832 h 8234"/>
                <a:gd name="connsiteX3" fmla="*/ 12370 w 12809"/>
                <a:gd name="connsiteY3" fmla="*/ 864 h 8234"/>
                <a:gd name="connsiteX4" fmla="*/ 686 w 12809"/>
                <a:gd name="connsiteY4" fmla="*/ 6492 h 82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09" h="8234">
                  <a:moveTo>
                    <a:pt x="686" y="6492"/>
                  </a:moveTo>
                  <a:lnTo>
                    <a:pt x="2443" y="7544"/>
                  </a:lnTo>
                  <a:cubicBezTo>
                    <a:pt x="8290" y="9456"/>
                    <a:pt x="8674" y="4735"/>
                    <a:pt x="10120" y="2832"/>
                  </a:cubicBezTo>
                  <a:lnTo>
                    <a:pt x="12370" y="864"/>
                  </a:lnTo>
                  <a:cubicBezTo>
                    <a:pt x="6954" y="-206"/>
                    <a:pt x="2123" y="3783"/>
                    <a:pt x="686" y="6492"/>
                  </a:cubicBezTo>
                </a:path>
              </a:pathLst>
            </a:custGeom>
            <a:solidFill>
              <a:srgbClr val="2F469C"/>
            </a:solidFill>
            <a:ln w="9525" cap="flat">
              <a:noFill/>
              <a:prstDash val="solid"/>
              <a:miter/>
            </a:ln>
          </p:spPr>
          <p:txBody>
            <a:bodyPr rtlCol="0" anchor="ctr"/>
            <a:lstStyle/>
            <a:p>
              <a:endParaRPr lang="en-US"/>
            </a:p>
          </p:txBody>
        </p:sp>
        <p:sp>
          <p:nvSpPr>
            <p:cNvPr id="62" name="Freeform: Shape 15">
              <a:extLst>
                <a:ext uri="{FF2B5EF4-FFF2-40B4-BE49-F238E27FC236}">
                  <a16:creationId xmlns:a16="http://schemas.microsoft.com/office/drawing/2014/main" id="{E8F79D5D-0C3F-1342-89BF-FB29617BF0BD}"/>
                </a:ext>
              </a:extLst>
            </p:cNvPr>
            <p:cNvSpPr/>
            <p:nvPr/>
          </p:nvSpPr>
          <p:spPr>
            <a:xfrm>
              <a:off x="11512418" y="6248710"/>
              <a:ext cx="12810" cy="8235"/>
            </a:xfrm>
            <a:custGeom>
              <a:avLst/>
              <a:gdLst>
                <a:gd name="connsiteX0" fmla="*/ 2791 w 12809"/>
                <a:gd name="connsiteY0" fmla="*/ 816 h 8234"/>
                <a:gd name="connsiteX1" fmla="*/ 686 w 12809"/>
                <a:gd name="connsiteY1" fmla="*/ 1822 h 8234"/>
                <a:gd name="connsiteX2" fmla="*/ 11840 w 12809"/>
                <a:gd name="connsiteY2" fmla="*/ 6727 h 8234"/>
                <a:gd name="connsiteX3" fmla="*/ 12151 w 12809"/>
                <a:gd name="connsiteY3" fmla="*/ 3186 h 8234"/>
                <a:gd name="connsiteX4" fmla="*/ 2791 w 12809"/>
                <a:gd name="connsiteY4" fmla="*/ 816 h 82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09" h="8234">
                  <a:moveTo>
                    <a:pt x="2791" y="816"/>
                  </a:moveTo>
                  <a:lnTo>
                    <a:pt x="686" y="1822"/>
                  </a:lnTo>
                  <a:cubicBezTo>
                    <a:pt x="1263" y="5546"/>
                    <a:pt x="9717" y="9700"/>
                    <a:pt x="11840" y="6727"/>
                  </a:cubicBezTo>
                  <a:lnTo>
                    <a:pt x="12151" y="3186"/>
                  </a:lnTo>
                  <a:cubicBezTo>
                    <a:pt x="9388" y="1310"/>
                    <a:pt x="6551" y="313"/>
                    <a:pt x="2791" y="816"/>
                  </a:cubicBezTo>
                </a:path>
              </a:pathLst>
            </a:custGeom>
            <a:solidFill>
              <a:srgbClr val="2F469C"/>
            </a:solidFill>
            <a:ln w="9525" cap="flat">
              <a:noFill/>
              <a:prstDash val="solid"/>
              <a:miter/>
            </a:ln>
          </p:spPr>
          <p:txBody>
            <a:bodyPr rtlCol="0" anchor="ctr"/>
            <a:lstStyle/>
            <a:p>
              <a:endParaRPr lang="en-US"/>
            </a:p>
          </p:txBody>
        </p:sp>
        <p:sp>
          <p:nvSpPr>
            <p:cNvPr id="63" name="Freeform: Shape 16">
              <a:extLst>
                <a:ext uri="{FF2B5EF4-FFF2-40B4-BE49-F238E27FC236}">
                  <a16:creationId xmlns:a16="http://schemas.microsoft.com/office/drawing/2014/main" id="{058DAA0C-B2DB-5E4E-A131-F377903801FC}"/>
                </a:ext>
              </a:extLst>
            </p:cNvPr>
            <p:cNvSpPr/>
            <p:nvPr/>
          </p:nvSpPr>
          <p:spPr>
            <a:xfrm>
              <a:off x="11538797" y="6238317"/>
              <a:ext cx="8235" cy="12810"/>
            </a:xfrm>
            <a:custGeom>
              <a:avLst/>
              <a:gdLst>
                <a:gd name="connsiteX0" fmla="*/ 5773 w 8234"/>
                <a:gd name="connsiteY0" fmla="*/ 1674 h 12809"/>
                <a:gd name="connsiteX1" fmla="*/ 2525 w 8234"/>
                <a:gd name="connsiteY1" fmla="*/ 686 h 12809"/>
                <a:gd name="connsiteX2" fmla="*/ 1692 w 8234"/>
                <a:gd name="connsiteY2" fmla="*/ 9324 h 12809"/>
                <a:gd name="connsiteX3" fmla="*/ 3376 w 8234"/>
                <a:gd name="connsiteY3" fmla="*/ 12700 h 12809"/>
                <a:gd name="connsiteX4" fmla="*/ 5773 w 8234"/>
                <a:gd name="connsiteY4" fmla="*/ 1674 h 12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34" h="12809">
                  <a:moveTo>
                    <a:pt x="5773" y="1674"/>
                  </a:moveTo>
                  <a:lnTo>
                    <a:pt x="2525" y="686"/>
                  </a:lnTo>
                  <a:cubicBezTo>
                    <a:pt x="777" y="3157"/>
                    <a:pt x="-147" y="5051"/>
                    <a:pt x="1692" y="9324"/>
                  </a:cubicBezTo>
                  <a:lnTo>
                    <a:pt x="3376" y="12700"/>
                  </a:lnTo>
                  <a:cubicBezTo>
                    <a:pt x="7228" y="8958"/>
                    <a:pt x="11025" y="5408"/>
                    <a:pt x="5773" y="1674"/>
                  </a:cubicBezTo>
                </a:path>
              </a:pathLst>
            </a:custGeom>
            <a:solidFill>
              <a:srgbClr val="2F469C"/>
            </a:solidFill>
            <a:ln w="9525" cap="flat">
              <a:noFill/>
              <a:prstDash val="solid"/>
              <a:miter/>
            </a:ln>
          </p:spPr>
          <p:txBody>
            <a:bodyPr rtlCol="0" anchor="ctr"/>
            <a:lstStyle/>
            <a:p>
              <a:endParaRPr lang="en-US"/>
            </a:p>
          </p:txBody>
        </p:sp>
        <p:sp>
          <p:nvSpPr>
            <p:cNvPr id="64" name="Freeform: Shape 17">
              <a:extLst>
                <a:ext uri="{FF2B5EF4-FFF2-40B4-BE49-F238E27FC236}">
                  <a16:creationId xmlns:a16="http://schemas.microsoft.com/office/drawing/2014/main" id="{5B101B4A-8FF7-6047-834A-F36B80423EC3}"/>
                </a:ext>
              </a:extLst>
            </p:cNvPr>
            <p:cNvSpPr/>
            <p:nvPr/>
          </p:nvSpPr>
          <p:spPr>
            <a:xfrm>
              <a:off x="11565505" y="6216148"/>
              <a:ext cx="92412" cy="236064"/>
            </a:xfrm>
            <a:custGeom>
              <a:avLst/>
              <a:gdLst>
                <a:gd name="connsiteX0" fmla="*/ 59144 w 92412"/>
                <a:gd name="connsiteY0" fmla="*/ 101773 h 236064"/>
                <a:gd name="connsiteX1" fmla="*/ 42885 w 92412"/>
                <a:gd name="connsiteY1" fmla="*/ 97628 h 236064"/>
                <a:gd name="connsiteX2" fmla="*/ 62520 w 92412"/>
                <a:gd name="connsiteY2" fmla="*/ 93803 h 236064"/>
                <a:gd name="connsiteX3" fmla="*/ 64561 w 92412"/>
                <a:gd name="connsiteY3" fmla="*/ 97317 h 236064"/>
                <a:gd name="connsiteX4" fmla="*/ 59144 w 92412"/>
                <a:gd name="connsiteY4" fmla="*/ 101773 h 236064"/>
                <a:gd name="connsiteX5" fmla="*/ 83427 w 92412"/>
                <a:gd name="connsiteY5" fmla="*/ 106036 h 236064"/>
                <a:gd name="connsiteX6" fmla="*/ 78578 w 92412"/>
                <a:gd name="connsiteY6" fmla="*/ 87966 h 236064"/>
                <a:gd name="connsiteX7" fmla="*/ 82833 w 92412"/>
                <a:gd name="connsiteY7" fmla="*/ 80746 h 236064"/>
                <a:gd name="connsiteX8" fmla="*/ 81945 w 92412"/>
                <a:gd name="connsiteY8" fmla="*/ 58897 h 236064"/>
                <a:gd name="connsiteX9" fmla="*/ 83775 w 92412"/>
                <a:gd name="connsiteY9" fmla="*/ 57067 h 236064"/>
                <a:gd name="connsiteX10" fmla="*/ 81945 w 92412"/>
                <a:gd name="connsiteY10" fmla="*/ 50735 h 236064"/>
                <a:gd name="connsiteX11" fmla="*/ 80399 w 92412"/>
                <a:gd name="connsiteY11" fmla="*/ 41439 h 236064"/>
                <a:gd name="connsiteX12" fmla="*/ 77160 w 92412"/>
                <a:gd name="connsiteY12" fmla="*/ 34128 h 236064"/>
                <a:gd name="connsiteX13" fmla="*/ 78697 w 92412"/>
                <a:gd name="connsiteY13" fmla="*/ 30843 h 236064"/>
                <a:gd name="connsiteX14" fmla="*/ 73262 w 92412"/>
                <a:gd name="connsiteY14" fmla="*/ 27650 h 236064"/>
                <a:gd name="connsiteX15" fmla="*/ 68477 w 92412"/>
                <a:gd name="connsiteY15" fmla="*/ 24768 h 236064"/>
                <a:gd name="connsiteX16" fmla="*/ 67223 w 92412"/>
                <a:gd name="connsiteY16" fmla="*/ 20486 h 236064"/>
                <a:gd name="connsiteX17" fmla="*/ 63206 w 92412"/>
                <a:gd name="connsiteY17" fmla="*/ 22343 h 236064"/>
                <a:gd name="connsiteX18" fmla="*/ 62346 w 92412"/>
                <a:gd name="connsiteY18" fmla="*/ 17128 h 236064"/>
                <a:gd name="connsiteX19" fmla="*/ 56939 w 92412"/>
                <a:gd name="connsiteY19" fmla="*/ 19315 h 236064"/>
                <a:gd name="connsiteX20" fmla="*/ 53956 w 92412"/>
                <a:gd name="connsiteY20" fmla="*/ 12581 h 236064"/>
                <a:gd name="connsiteX21" fmla="*/ 51046 w 92412"/>
                <a:gd name="connsiteY21" fmla="*/ 13212 h 236064"/>
                <a:gd name="connsiteX22" fmla="*/ 46856 w 92412"/>
                <a:gd name="connsiteY22" fmla="*/ 16524 h 236064"/>
                <a:gd name="connsiteX23" fmla="*/ 46774 w 92412"/>
                <a:gd name="connsiteY23" fmla="*/ 10192 h 236064"/>
                <a:gd name="connsiteX24" fmla="*/ 44788 w 92412"/>
                <a:gd name="connsiteY24" fmla="*/ 9195 h 236064"/>
                <a:gd name="connsiteX25" fmla="*/ 41357 w 92412"/>
                <a:gd name="connsiteY25" fmla="*/ 7612 h 236064"/>
                <a:gd name="connsiteX26" fmla="*/ 36407 w 92412"/>
                <a:gd name="connsiteY26" fmla="*/ 9634 h 236064"/>
                <a:gd name="connsiteX27" fmla="*/ 38484 w 92412"/>
                <a:gd name="connsiteY27" fmla="*/ 3678 h 236064"/>
                <a:gd name="connsiteX28" fmla="*/ 32289 w 92412"/>
                <a:gd name="connsiteY28" fmla="*/ 10870 h 236064"/>
                <a:gd name="connsiteX29" fmla="*/ 28666 w 92412"/>
                <a:gd name="connsiteY29" fmla="*/ 11592 h 236064"/>
                <a:gd name="connsiteX30" fmla="*/ 35108 w 92412"/>
                <a:gd name="connsiteY30" fmla="*/ 2726 h 236064"/>
                <a:gd name="connsiteX31" fmla="*/ 28355 w 92412"/>
                <a:gd name="connsiteY31" fmla="*/ 8921 h 236064"/>
                <a:gd name="connsiteX32" fmla="*/ 23076 w 92412"/>
                <a:gd name="connsiteY32" fmla="*/ 9753 h 236064"/>
                <a:gd name="connsiteX33" fmla="*/ 24796 w 92412"/>
                <a:gd name="connsiteY33" fmla="*/ 2013 h 236064"/>
                <a:gd name="connsiteX34" fmla="*/ 23057 w 92412"/>
                <a:gd name="connsiteY34" fmla="*/ 6038 h 236064"/>
                <a:gd name="connsiteX35" fmla="*/ 22234 w 92412"/>
                <a:gd name="connsiteY35" fmla="*/ 1738 h 236064"/>
                <a:gd name="connsiteX36" fmla="*/ 19141 w 92412"/>
                <a:gd name="connsiteY36" fmla="*/ 11867 h 236064"/>
                <a:gd name="connsiteX37" fmla="*/ 17028 w 92412"/>
                <a:gd name="connsiteY37" fmla="*/ 2150 h 236064"/>
                <a:gd name="connsiteX38" fmla="*/ 11007 w 92412"/>
                <a:gd name="connsiteY38" fmla="*/ 11583 h 236064"/>
                <a:gd name="connsiteX39" fmla="*/ 7988 w 92412"/>
                <a:gd name="connsiteY39" fmla="*/ 12288 h 236064"/>
                <a:gd name="connsiteX40" fmla="*/ 5499 w 92412"/>
                <a:gd name="connsiteY40" fmla="*/ 2699 h 236064"/>
                <a:gd name="connsiteX41" fmla="*/ 1336 w 92412"/>
                <a:gd name="connsiteY41" fmla="*/ 231324 h 236064"/>
                <a:gd name="connsiteX42" fmla="*/ 686 w 92412"/>
                <a:gd name="connsiteY42" fmla="*/ 235359 h 236064"/>
                <a:gd name="connsiteX43" fmla="*/ 21621 w 92412"/>
                <a:gd name="connsiteY43" fmla="*/ 233191 h 236064"/>
                <a:gd name="connsiteX44" fmla="*/ 69181 w 92412"/>
                <a:gd name="connsiteY44" fmla="*/ 235753 h 236064"/>
                <a:gd name="connsiteX45" fmla="*/ 80216 w 92412"/>
                <a:gd name="connsiteY45" fmla="*/ 234051 h 236064"/>
                <a:gd name="connsiteX46" fmla="*/ 55283 w 92412"/>
                <a:gd name="connsiteY46" fmla="*/ 227381 h 236064"/>
                <a:gd name="connsiteX47" fmla="*/ 35959 w 92412"/>
                <a:gd name="connsiteY47" fmla="*/ 212567 h 236064"/>
                <a:gd name="connsiteX48" fmla="*/ 31457 w 92412"/>
                <a:gd name="connsiteY48" fmla="*/ 199959 h 236064"/>
                <a:gd name="connsiteX49" fmla="*/ 31649 w 92412"/>
                <a:gd name="connsiteY49" fmla="*/ 182565 h 236064"/>
                <a:gd name="connsiteX50" fmla="*/ 41476 w 92412"/>
                <a:gd name="connsiteY50" fmla="*/ 178988 h 236064"/>
                <a:gd name="connsiteX51" fmla="*/ 76565 w 92412"/>
                <a:gd name="connsiteY51" fmla="*/ 176792 h 236064"/>
                <a:gd name="connsiteX52" fmla="*/ 79045 w 92412"/>
                <a:gd name="connsiteY52" fmla="*/ 163671 h 236064"/>
                <a:gd name="connsiteX53" fmla="*/ 79639 w 92412"/>
                <a:gd name="connsiteY53" fmla="*/ 155518 h 236064"/>
                <a:gd name="connsiteX54" fmla="*/ 82238 w 92412"/>
                <a:gd name="connsiteY54" fmla="*/ 149132 h 236064"/>
                <a:gd name="connsiteX55" fmla="*/ 77160 w 92412"/>
                <a:gd name="connsiteY55" fmla="*/ 143816 h 236064"/>
                <a:gd name="connsiteX56" fmla="*/ 84836 w 92412"/>
                <a:gd name="connsiteY56" fmla="*/ 137201 h 236064"/>
                <a:gd name="connsiteX57" fmla="*/ 81177 w 92412"/>
                <a:gd name="connsiteY57" fmla="*/ 128929 h 236064"/>
                <a:gd name="connsiteX58" fmla="*/ 91928 w 92412"/>
                <a:gd name="connsiteY58" fmla="*/ 121362 h 236064"/>
                <a:gd name="connsiteX59" fmla="*/ 83427 w 92412"/>
                <a:gd name="connsiteY59" fmla="*/ 106036 h 236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92412" h="236064">
                  <a:moveTo>
                    <a:pt x="59144" y="101773"/>
                  </a:moveTo>
                  <a:cubicBezTo>
                    <a:pt x="52117" y="103365"/>
                    <a:pt x="41494" y="98552"/>
                    <a:pt x="42885" y="97628"/>
                  </a:cubicBezTo>
                  <a:cubicBezTo>
                    <a:pt x="46472" y="95212"/>
                    <a:pt x="54633" y="90976"/>
                    <a:pt x="62520" y="93803"/>
                  </a:cubicBezTo>
                  <a:cubicBezTo>
                    <a:pt x="63865" y="94270"/>
                    <a:pt x="64414" y="95606"/>
                    <a:pt x="64561" y="97317"/>
                  </a:cubicBezTo>
                  <a:cubicBezTo>
                    <a:pt x="64917" y="101324"/>
                    <a:pt x="61678" y="101425"/>
                    <a:pt x="59144" y="101773"/>
                  </a:cubicBezTo>
                  <a:moveTo>
                    <a:pt x="83427" y="106036"/>
                  </a:moveTo>
                  <a:cubicBezTo>
                    <a:pt x="79768" y="101141"/>
                    <a:pt x="72823" y="94453"/>
                    <a:pt x="78578" y="87966"/>
                  </a:cubicBezTo>
                  <a:cubicBezTo>
                    <a:pt x="81588" y="85669"/>
                    <a:pt x="82485" y="83930"/>
                    <a:pt x="82833" y="80746"/>
                  </a:cubicBezTo>
                  <a:cubicBezTo>
                    <a:pt x="84059" y="69730"/>
                    <a:pt x="83491" y="64945"/>
                    <a:pt x="81945" y="58897"/>
                  </a:cubicBezTo>
                  <a:cubicBezTo>
                    <a:pt x="82211" y="58357"/>
                    <a:pt x="83354" y="59034"/>
                    <a:pt x="83775" y="57067"/>
                  </a:cubicBezTo>
                  <a:cubicBezTo>
                    <a:pt x="84919" y="51760"/>
                    <a:pt x="81945" y="50735"/>
                    <a:pt x="81945" y="50735"/>
                  </a:cubicBezTo>
                  <a:cubicBezTo>
                    <a:pt x="84196" y="48768"/>
                    <a:pt x="83986" y="41375"/>
                    <a:pt x="80399" y="41439"/>
                  </a:cubicBezTo>
                  <a:cubicBezTo>
                    <a:pt x="82366" y="38209"/>
                    <a:pt x="80673" y="32994"/>
                    <a:pt x="77160" y="34128"/>
                  </a:cubicBezTo>
                  <a:cubicBezTo>
                    <a:pt x="77160" y="34128"/>
                    <a:pt x="78944" y="33204"/>
                    <a:pt x="78697" y="30843"/>
                  </a:cubicBezTo>
                  <a:cubicBezTo>
                    <a:pt x="78230" y="26150"/>
                    <a:pt x="71524" y="30752"/>
                    <a:pt x="73262" y="27650"/>
                  </a:cubicBezTo>
                  <a:cubicBezTo>
                    <a:pt x="74177" y="26022"/>
                    <a:pt x="70407" y="20477"/>
                    <a:pt x="68477" y="24768"/>
                  </a:cubicBezTo>
                  <a:cubicBezTo>
                    <a:pt x="67342" y="24018"/>
                    <a:pt x="69273" y="21328"/>
                    <a:pt x="67223" y="20486"/>
                  </a:cubicBezTo>
                  <a:cubicBezTo>
                    <a:pt x="66025" y="20541"/>
                    <a:pt x="64762" y="21492"/>
                    <a:pt x="63206" y="22343"/>
                  </a:cubicBezTo>
                  <a:cubicBezTo>
                    <a:pt x="62786" y="20559"/>
                    <a:pt x="64625" y="19626"/>
                    <a:pt x="62346" y="17128"/>
                  </a:cubicBezTo>
                  <a:cubicBezTo>
                    <a:pt x="59272" y="14987"/>
                    <a:pt x="59062" y="18153"/>
                    <a:pt x="56939" y="19315"/>
                  </a:cubicBezTo>
                  <a:cubicBezTo>
                    <a:pt x="53014" y="18427"/>
                    <a:pt x="62301" y="16103"/>
                    <a:pt x="53956" y="12581"/>
                  </a:cubicBezTo>
                  <a:cubicBezTo>
                    <a:pt x="51824" y="17686"/>
                    <a:pt x="51998" y="13907"/>
                    <a:pt x="51046" y="13212"/>
                  </a:cubicBezTo>
                  <a:cubicBezTo>
                    <a:pt x="50479" y="12791"/>
                    <a:pt x="49198" y="14136"/>
                    <a:pt x="46856" y="16524"/>
                  </a:cubicBezTo>
                  <a:cubicBezTo>
                    <a:pt x="48082" y="13148"/>
                    <a:pt x="50891" y="8994"/>
                    <a:pt x="46774" y="10192"/>
                  </a:cubicBezTo>
                  <a:cubicBezTo>
                    <a:pt x="42089" y="12297"/>
                    <a:pt x="44843" y="9543"/>
                    <a:pt x="44788" y="9195"/>
                  </a:cubicBezTo>
                  <a:cubicBezTo>
                    <a:pt x="48841" y="7365"/>
                    <a:pt x="41046" y="3010"/>
                    <a:pt x="41357" y="7612"/>
                  </a:cubicBezTo>
                  <a:cubicBezTo>
                    <a:pt x="41256" y="10741"/>
                    <a:pt x="34504" y="13413"/>
                    <a:pt x="36407" y="9634"/>
                  </a:cubicBezTo>
                  <a:cubicBezTo>
                    <a:pt x="37679" y="4876"/>
                    <a:pt x="43507" y="12150"/>
                    <a:pt x="38484" y="3678"/>
                  </a:cubicBezTo>
                  <a:cubicBezTo>
                    <a:pt x="35355" y="7228"/>
                    <a:pt x="32811" y="9570"/>
                    <a:pt x="32289" y="10870"/>
                  </a:cubicBezTo>
                  <a:cubicBezTo>
                    <a:pt x="29856" y="20605"/>
                    <a:pt x="31201" y="11730"/>
                    <a:pt x="28666" y="11592"/>
                  </a:cubicBezTo>
                  <a:cubicBezTo>
                    <a:pt x="32042" y="9341"/>
                    <a:pt x="36379" y="5325"/>
                    <a:pt x="35108" y="2726"/>
                  </a:cubicBezTo>
                  <a:cubicBezTo>
                    <a:pt x="31448" y="2452"/>
                    <a:pt x="23039" y="8427"/>
                    <a:pt x="28355" y="8921"/>
                  </a:cubicBezTo>
                  <a:cubicBezTo>
                    <a:pt x="27953" y="10815"/>
                    <a:pt x="24869" y="13065"/>
                    <a:pt x="23076" y="9753"/>
                  </a:cubicBezTo>
                  <a:cubicBezTo>
                    <a:pt x="26031" y="8976"/>
                    <a:pt x="31118" y="-943"/>
                    <a:pt x="24796" y="2013"/>
                  </a:cubicBezTo>
                  <a:cubicBezTo>
                    <a:pt x="24192" y="2607"/>
                    <a:pt x="24192" y="4373"/>
                    <a:pt x="23057" y="6038"/>
                  </a:cubicBezTo>
                  <a:cubicBezTo>
                    <a:pt x="21557" y="4684"/>
                    <a:pt x="22755" y="2589"/>
                    <a:pt x="22234" y="1738"/>
                  </a:cubicBezTo>
                  <a:cubicBezTo>
                    <a:pt x="17192" y="-2910"/>
                    <a:pt x="18949" y="9195"/>
                    <a:pt x="19141" y="11867"/>
                  </a:cubicBezTo>
                  <a:cubicBezTo>
                    <a:pt x="12544" y="7786"/>
                    <a:pt x="18739" y="8921"/>
                    <a:pt x="17028" y="2150"/>
                  </a:cubicBezTo>
                  <a:cubicBezTo>
                    <a:pt x="11565" y="3138"/>
                    <a:pt x="10092" y="5462"/>
                    <a:pt x="11007" y="11583"/>
                  </a:cubicBezTo>
                  <a:cubicBezTo>
                    <a:pt x="10266" y="13056"/>
                    <a:pt x="8894" y="16442"/>
                    <a:pt x="7988" y="12288"/>
                  </a:cubicBezTo>
                  <a:cubicBezTo>
                    <a:pt x="10943" y="8417"/>
                    <a:pt x="10659" y="2854"/>
                    <a:pt x="5499" y="2699"/>
                  </a:cubicBezTo>
                  <a:cubicBezTo>
                    <a:pt x="13825" y="78862"/>
                    <a:pt x="13212" y="155839"/>
                    <a:pt x="1336" y="231324"/>
                  </a:cubicBezTo>
                  <a:lnTo>
                    <a:pt x="686" y="235359"/>
                  </a:lnTo>
                  <a:cubicBezTo>
                    <a:pt x="6670" y="235295"/>
                    <a:pt x="15344" y="233511"/>
                    <a:pt x="21621" y="233191"/>
                  </a:cubicBezTo>
                  <a:cubicBezTo>
                    <a:pt x="39673" y="233795"/>
                    <a:pt x="39307" y="236146"/>
                    <a:pt x="69181" y="235753"/>
                  </a:cubicBezTo>
                  <a:cubicBezTo>
                    <a:pt x="76062" y="235076"/>
                    <a:pt x="77992" y="233959"/>
                    <a:pt x="80216" y="234051"/>
                  </a:cubicBezTo>
                  <a:cubicBezTo>
                    <a:pt x="78029" y="224819"/>
                    <a:pt x="62941" y="230052"/>
                    <a:pt x="55283" y="227381"/>
                  </a:cubicBezTo>
                  <a:cubicBezTo>
                    <a:pt x="42308" y="226127"/>
                    <a:pt x="40076" y="218332"/>
                    <a:pt x="35959" y="212567"/>
                  </a:cubicBezTo>
                  <a:cubicBezTo>
                    <a:pt x="34083" y="209347"/>
                    <a:pt x="31384" y="205311"/>
                    <a:pt x="31457" y="199959"/>
                  </a:cubicBezTo>
                  <a:cubicBezTo>
                    <a:pt x="30450" y="193023"/>
                    <a:pt x="31786" y="189354"/>
                    <a:pt x="31649" y="182565"/>
                  </a:cubicBezTo>
                  <a:cubicBezTo>
                    <a:pt x="32244" y="177551"/>
                    <a:pt x="37944" y="178567"/>
                    <a:pt x="41476" y="178988"/>
                  </a:cubicBezTo>
                  <a:cubicBezTo>
                    <a:pt x="52712" y="180104"/>
                    <a:pt x="71597" y="178283"/>
                    <a:pt x="76565" y="176792"/>
                  </a:cubicBezTo>
                  <a:cubicBezTo>
                    <a:pt x="83674" y="174641"/>
                    <a:pt x="83839" y="170240"/>
                    <a:pt x="79045" y="163671"/>
                  </a:cubicBezTo>
                  <a:cubicBezTo>
                    <a:pt x="78020" y="160423"/>
                    <a:pt x="78203" y="158410"/>
                    <a:pt x="79639" y="155518"/>
                  </a:cubicBezTo>
                  <a:cubicBezTo>
                    <a:pt x="81597" y="153322"/>
                    <a:pt x="84123" y="151849"/>
                    <a:pt x="82238" y="149132"/>
                  </a:cubicBezTo>
                  <a:cubicBezTo>
                    <a:pt x="82238" y="149132"/>
                    <a:pt x="65924" y="145710"/>
                    <a:pt x="77160" y="143816"/>
                  </a:cubicBezTo>
                  <a:cubicBezTo>
                    <a:pt x="88661" y="141885"/>
                    <a:pt x="84836" y="137201"/>
                    <a:pt x="84836" y="137201"/>
                  </a:cubicBezTo>
                  <a:cubicBezTo>
                    <a:pt x="84836" y="137201"/>
                    <a:pt x="82942" y="132470"/>
                    <a:pt x="81177" y="128929"/>
                  </a:cubicBezTo>
                  <a:cubicBezTo>
                    <a:pt x="79877" y="126321"/>
                    <a:pt x="90747" y="125498"/>
                    <a:pt x="91928" y="121362"/>
                  </a:cubicBezTo>
                  <a:cubicBezTo>
                    <a:pt x="94526" y="117849"/>
                    <a:pt x="86291" y="109980"/>
                    <a:pt x="83427" y="106036"/>
                  </a:cubicBezTo>
                </a:path>
              </a:pathLst>
            </a:custGeom>
            <a:solidFill>
              <a:srgbClr val="2F469C"/>
            </a:solidFill>
            <a:ln w="9525" cap="flat">
              <a:noFill/>
              <a:prstDash val="solid"/>
              <a:miter/>
            </a:ln>
          </p:spPr>
          <p:txBody>
            <a:bodyPr rtlCol="0" anchor="ctr"/>
            <a:lstStyle/>
            <a:p>
              <a:endParaRPr lang="en-US"/>
            </a:p>
          </p:txBody>
        </p:sp>
        <p:sp>
          <p:nvSpPr>
            <p:cNvPr id="65" name="Freeform: Shape 18">
              <a:extLst>
                <a:ext uri="{FF2B5EF4-FFF2-40B4-BE49-F238E27FC236}">
                  <a16:creationId xmlns:a16="http://schemas.microsoft.com/office/drawing/2014/main" id="{315BBFBC-3DF5-9444-A1C2-6DD9889141B8}"/>
                </a:ext>
              </a:extLst>
            </p:cNvPr>
            <p:cNvSpPr/>
            <p:nvPr/>
          </p:nvSpPr>
          <p:spPr>
            <a:xfrm>
              <a:off x="11309880" y="6178139"/>
              <a:ext cx="261683" cy="447424"/>
            </a:xfrm>
            <a:custGeom>
              <a:avLst/>
              <a:gdLst>
                <a:gd name="connsiteX0" fmla="*/ 256312 w 261682"/>
                <a:gd name="connsiteY0" fmla="*/ 273395 h 447424"/>
                <a:gd name="connsiteX1" fmla="*/ 208193 w 261682"/>
                <a:gd name="connsiteY1" fmla="*/ 447378 h 447424"/>
                <a:gd name="connsiteX2" fmla="*/ 208166 w 261682"/>
                <a:gd name="connsiteY2" fmla="*/ 447378 h 447424"/>
                <a:gd name="connsiteX3" fmla="*/ 686 w 261682"/>
                <a:gd name="connsiteY3" fmla="*/ 447378 h 447424"/>
                <a:gd name="connsiteX4" fmla="*/ 686 w 261682"/>
                <a:gd name="connsiteY4" fmla="*/ 686 h 447424"/>
                <a:gd name="connsiteX5" fmla="*/ 256037 w 261682"/>
                <a:gd name="connsiteY5" fmla="*/ 686 h 447424"/>
                <a:gd name="connsiteX6" fmla="*/ 261088 w 261682"/>
                <a:gd name="connsiteY6" fmla="*/ 40744 h 447424"/>
                <a:gd name="connsiteX7" fmla="*/ 257126 w 261682"/>
                <a:gd name="connsiteY7" fmla="*/ 45676 h 447424"/>
                <a:gd name="connsiteX8" fmla="*/ 259313 w 261682"/>
                <a:gd name="connsiteY8" fmla="*/ 50534 h 447424"/>
                <a:gd name="connsiteX9" fmla="*/ 257410 w 261682"/>
                <a:gd name="connsiteY9" fmla="*/ 51440 h 447424"/>
                <a:gd name="connsiteX10" fmla="*/ 255296 w 261682"/>
                <a:gd name="connsiteY10" fmla="*/ 48494 h 447424"/>
                <a:gd name="connsiteX11" fmla="*/ 249660 w 261682"/>
                <a:gd name="connsiteY11" fmla="*/ 42656 h 447424"/>
                <a:gd name="connsiteX12" fmla="*/ 251847 w 261682"/>
                <a:gd name="connsiteY12" fmla="*/ 52648 h 447424"/>
                <a:gd name="connsiteX13" fmla="*/ 243841 w 261682"/>
                <a:gd name="connsiteY13" fmla="*/ 50461 h 447424"/>
                <a:gd name="connsiteX14" fmla="*/ 241160 w 261682"/>
                <a:gd name="connsiteY14" fmla="*/ 44550 h 447424"/>
                <a:gd name="connsiteX15" fmla="*/ 241297 w 261682"/>
                <a:gd name="connsiteY15" fmla="*/ 53965 h 447424"/>
                <a:gd name="connsiteX16" fmla="*/ 237052 w 261682"/>
                <a:gd name="connsiteY16" fmla="*/ 53224 h 447424"/>
                <a:gd name="connsiteX17" fmla="*/ 236750 w 261682"/>
                <a:gd name="connsiteY17" fmla="*/ 45813 h 447424"/>
                <a:gd name="connsiteX18" fmla="*/ 230684 w 261682"/>
                <a:gd name="connsiteY18" fmla="*/ 57708 h 447424"/>
                <a:gd name="connsiteX19" fmla="*/ 229339 w 261682"/>
                <a:gd name="connsiteY19" fmla="*/ 47222 h 447424"/>
                <a:gd name="connsiteX20" fmla="*/ 223968 w 261682"/>
                <a:gd name="connsiteY20" fmla="*/ 57589 h 447424"/>
                <a:gd name="connsiteX21" fmla="*/ 221122 w 261682"/>
                <a:gd name="connsiteY21" fmla="*/ 64680 h 447424"/>
                <a:gd name="connsiteX22" fmla="*/ 216877 w 261682"/>
                <a:gd name="connsiteY22" fmla="*/ 62218 h 447424"/>
                <a:gd name="connsiteX23" fmla="*/ 218295 w 261682"/>
                <a:gd name="connsiteY23" fmla="*/ 55100 h 447424"/>
                <a:gd name="connsiteX24" fmla="*/ 211679 w 261682"/>
                <a:gd name="connsiteY24" fmla="*/ 60389 h 447424"/>
                <a:gd name="connsiteX25" fmla="*/ 208559 w 261682"/>
                <a:gd name="connsiteY25" fmla="*/ 55997 h 447424"/>
                <a:gd name="connsiteX26" fmla="*/ 206729 w 261682"/>
                <a:gd name="connsiteY26" fmla="*/ 62292 h 447424"/>
                <a:gd name="connsiteX27" fmla="*/ 209072 w 261682"/>
                <a:gd name="connsiteY27" fmla="*/ 65384 h 447424"/>
                <a:gd name="connsiteX28" fmla="*/ 209776 w 261682"/>
                <a:gd name="connsiteY28" fmla="*/ 67013 h 447424"/>
                <a:gd name="connsiteX29" fmla="*/ 197461 w 261682"/>
                <a:gd name="connsiteY29" fmla="*/ 65247 h 447424"/>
                <a:gd name="connsiteX30" fmla="*/ 205128 w 261682"/>
                <a:gd name="connsiteY30" fmla="*/ 69685 h 447424"/>
                <a:gd name="connsiteX31" fmla="*/ 196646 w 261682"/>
                <a:gd name="connsiteY31" fmla="*/ 73281 h 447424"/>
                <a:gd name="connsiteX32" fmla="*/ 187606 w 261682"/>
                <a:gd name="connsiteY32" fmla="*/ 68422 h 447424"/>
                <a:gd name="connsiteX33" fmla="*/ 182821 w 261682"/>
                <a:gd name="connsiteY33" fmla="*/ 68193 h 447424"/>
                <a:gd name="connsiteX34" fmla="*/ 193590 w 261682"/>
                <a:gd name="connsiteY34" fmla="*/ 76574 h 447424"/>
                <a:gd name="connsiteX35" fmla="*/ 197671 w 261682"/>
                <a:gd name="connsiteY35" fmla="*/ 75522 h 447424"/>
                <a:gd name="connsiteX36" fmla="*/ 201102 w 261682"/>
                <a:gd name="connsiteY36" fmla="*/ 79466 h 447424"/>
                <a:gd name="connsiteX37" fmla="*/ 188887 w 261682"/>
                <a:gd name="connsiteY37" fmla="*/ 80024 h 447424"/>
                <a:gd name="connsiteX38" fmla="*/ 187689 w 261682"/>
                <a:gd name="connsiteY38" fmla="*/ 79887 h 447424"/>
                <a:gd name="connsiteX39" fmla="*/ 187241 w 261682"/>
                <a:gd name="connsiteY39" fmla="*/ 78789 h 447424"/>
                <a:gd name="connsiteX40" fmla="*/ 177633 w 261682"/>
                <a:gd name="connsiteY40" fmla="*/ 77361 h 447424"/>
                <a:gd name="connsiteX41" fmla="*/ 182556 w 261682"/>
                <a:gd name="connsiteY41" fmla="*/ 83556 h 447424"/>
                <a:gd name="connsiteX42" fmla="*/ 186856 w 261682"/>
                <a:gd name="connsiteY42" fmla="*/ 83757 h 447424"/>
                <a:gd name="connsiteX43" fmla="*/ 188192 w 261682"/>
                <a:gd name="connsiteY43" fmla="*/ 82558 h 447424"/>
                <a:gd name="connsiteX44" fmla="*/ 194185 w 261682"/>
                <a:gd name="connsiteY44" fmla="*/ 90043 h 447424"/>
                <a:gd name="connsiteX45" fmla="*/ 186271 w 261682"/>
                <a:gd name="connsiteY45" fmla="*/ 91754 h 447424"/>
                <a:gd name="connsiteX46" fmla="*/ 169682 w 261682"/>
                <a:gd name="connsiteY46" fmla="*/ 85367 h 447424"/>
                <a:gd name="connsiteX47" fmla="*/ 180973 w 261682"/>
                <a:gd name="connsiteY47" fmla="*/ 93840 h 447424"/>
                <a:gd name="connsiteX48" fmla="*/ 176865 w 261682"/>
                <a:gd name="connsiteY48" fmla="*/ 97253 h 447424"/>
                <a:gd name="connsiteX49" fmla="*/ 183270 w 261682"/>
                <a:gd name="connsiteY49" fmla="*/ 102340 h 447424"/>
                <a:gd name="connsiteX50" fmla="*/ 179802 w 261682"/>
                <a:gd name="connsiteY50" fmla="*/ 106467 h 447424"/>
                <a:gd name="connsiteX51" fmla="*/ 171796 w 261682"/>
                <a:gd name="connsiteY51" fmla="*/ 99220 h 447424"/>
                <a:gd name="connsiteX52" fmla="*/ 170744 w 261682"/>
                <a:gd name="connsiteY52" fmla="*/ 105131 h 447424"/>
                <a:gd name="connsiteX53" fmla="*/ 163213 w 261682"/>
                <a:gd name="connsiteY53" fmla="*/ 99083 h 447424"/>
                <a:gd name="connsiteX54" fmla="*/ 164540 w 261682"/>
                <a:gd name="connsiteY54" fmla="*/ 104921 h 447424"/>
                <a:gd name="connsiteX55" fmla="*/ 156735 w 261682"/>
                <a:gd name="connsiteY55" fmla="*/ 108095 h 447424"/>
                <a:gd name="connsiteX56" fmla="*/ 172857 w 261682"/>
                <a:gd name="connsiteY56" fmla="*/ 110593 h 447424"/>
                <a:gd name="connsiteX57" fmla="*/ 175456 w 261682"/>
                <a:gd name="connsiteY57" fmla="*/ 110127 h 447424"/>
                <a:gd name="connsiteX58" fmla="*/ 178759 w 261682"/>
                <a:gd name="connsiteY58" fmla="*/ 111527 h 447424"/>
                <a:gd name="connsiteX59" fmla="*/ 170039 w 261682"/>
                <a:gd name="connsiteY59" fmla="*/ 114766 h 447424"/>
                <a:gd name="connsiteX60" fmla="*/ 162134 w 261682"/>
                <a:gd name="connsiteY60" fmla="*/ 124071 h 447424"/>
                <a:gd name="connsiteX61" fmla="*/ 170039 w 261682"/>
                <a:gd name="connsiteY61" fmla="*/ 124108 h 447424"/>
                <a:gd name="connsiteX62" fmla="*/ 174257 w 261682"/>
                <a:gd name="connsiteY62" fmla="*/ 123074 h 447424"/>
                <a:gd name="connsiteX63" fmla="*/ 176544 w 261682"/>
                <a:gd name="connsiteY63" fmla="*/ 123797 h 447424"/>
                <a:gd name="connsiteX64" fmla="*/ 166370 w 261682"/>
                <a:gd name="connsiteY64" fmla="*/ 131574 h 447424"/>
                <a:gd name="connsiteX65" fmla="*/ 171512 w 261682"/>
                <a:gd name="connsiteY65" fmla="*/ 138052 h 447424"/>
                <a:gd name="connsiteX66" fmla="*/ 162152 w 261682"/>
                <a:gd name="connsiteY66" fmla="*/ 137000 h 447424"/>
                <a:gd name="connsiteX67" fmla="*/ 172198 w 261682"/>
                <a:gd name="connsiteY67" fmla="*/ 145125 h 447424"/>
                <a:gd name="connsiteX68" fmla="*/ 165958 w 261682"/>
                <a:gd name="connsiteY68" fmla="*/ 150871 h 447424"/>
                <a:gd name="connsiteX69" fmla="*/ 166855 w 261682"/>
                <a:gd name="connsiteY69" fmla="*/ 154229 h 447424"/>
                <a:gd name="connsiteX70" fmla="*/ 169389 w 261682"/>
                <a:gd name="connsiteY70" fmla="*/ 154503 h 447424"/>
                <a:gd name="connsiteX71" fmla="*/ 163479 w 261682"/>
                <a:gd name="connsiteY71" fmla="*/ 159481 h 447424"/>
                <a:gd name="connsiteX72" fmla="*/ 169947 w 261682"/>
                <a:gd name="connsiteY72" fmla="*/ 160597 h 447424"/>
                <a:gd name="connsiteX73" fmla="*/ 167111 w 261682"/>
                <a:gd name="connsiteY73" fmla="*/ 164788 h 447424"/>
                <a:gd name="connsiteX74" fmla="*/ 176526 w 261682"/>
                <a:gd name="connsiteY74" fmla="*/ 164788 h 447424"/>
                <a:gd name="connsiteX75" fmla="*/ 170899 w 261682"/>
                <a:gd name="connsiteY75" fmla="*/ 170479 h 447424"/>
                <a:gd name="connsiteX76" fmla="*/ 178493 w 261682"/>
                <a:gd name="connsiteY76" fmla="*/ 172876 h 447424"/>
                <a:gd name="connsiteX77" fmla="*/ 177148 w 261682"/>
                <a:gd name="connsiteY77" fmla="*/ 178942 h 447424"/>
                <a:gd name="connsiteX78" fmla="*/ 184047 w 261682"/>
                <a:gd name="connsiteY78" fmla="*/ 175356 h 447424"/>
                <a:gd name="connsiteX79" fmla="*/ 186929 w 261682"/>
                <a:gd name="connsiteY79" fmla="*/ 183664 h 447424"/>
                <a:gd name="connsiteX80" fmla="*/ 189043 w 261682"/>
                <a:gd name="connsiteY80" fmla="*/ 190206 h 447424"/>
                <a:gd name="connsiteX81" fmla="*/ 194176 w 261682"/>
                <a:gd name="connsiteY81" fmla="*/ 179290 h 447424"/>
                <a:gd name="connsiteX82" fmla="*/ 199693 w 261682"/>
                <a:gd name="connsiteY82" fmla="*/ 180589 h 447424"/>
                <a:gd name="connsiteX83" fmla="*/ 196674 w 261682"/>
                <a:gd name="connsiteY83" fmla="*/ 191148 h 447424"/>
                <a:gd name="connsiteX84" fmla="*/ 210673 w 261682"/>
                <a:gd name="connsiteY84" fmla="*/ 184441 h 447424"/>
                <a:gd name="connsiteX85" fmla="*/ 208587 w 261682"/>
                <a:gd name="connsiteY85" fmla="*/ 191651 h 447424"/>
                <a:gd name="connsiteX86" fmla="*/ 196152 w 261682"/>
                <a:gd name="connsiteY86" fmla="*/ 198797 h 447424"/>
                <a:gd name="connsiteX87" fmla="*/ 205860 w 261682"/>
                <a:gd name="connsiteY87" fmla="*/ 198239 h 447424"/>
                <a:gd name="connsiteX88" fmla="*/ 208669 w 261682"/>
                <a:gd name="connsiteY88" fmla="*/ 195915 h 447424"/>
                <a:gd name="connsiteX89" fmla="*/ 210289 w 261682"/>
                <a:gd name="connsiteY89" fmla="*/ 202658 h 447424"/>
                <a:gd name="connsiteX90" fmla="*/ 213674 w 261682"/>
                <a:gd name="connsiteY90" fmla="*/ 200902 h 447424"/>
                <a:gd name="connsiteX91" fmla="*/ 213601 w 261682"/>
                <a:gd name="connsiteY91" fmla="*/ 208148 h 447424"/>
                <a:gd name="connsiteX92" fmla="*/ 216547 w 261682"/>
                <a:gd name="connsiteY92" fmla="*/ 205751 h 447424"/>
                <a:gd name="connsiteX93" fmla="*/ 220848 w 261682"/>
                <a:gd name="connsiteY93" fmla="*/ 207087 h 447424"/>
                <a:gd name="connsiteX94" fmla="*/ 219301 w 261682"/>
                <a:gd name="connsiteY94" fmla="*/ 199218 h 447424"/>
                <a:gd name="connsiteX95" fmla="*/ 224636 w 261682"/>
                <a:gd name="connsiteY95" fmla="*/ 199493 h 447424"/>
                <a:gd name="connsiteX96" fmla="*/ 225624 w 261682"/>
                <a:gd name="connsiteY96" fmla="*/ 210253 h 447424"/>
                <a:gd name="connsiteX97" fmla="*/ 233044 w 261682"/>
                <a:gd name="connsiteY97" fmla="*/ 204516 h 447424"/>
                <a:gd name="connsiteX98" fmla="*/ 231114 w 261682"/>
                <a:gd name="connsiteY98" fmla="*/ 214123 h 447424"/>
                <a:gd name="connsiteX99" fmla="*/ 234773 w 261682"/>
                <a:gd name="connsiteY99" fmla="*/ 222285 h 447424"/>
                <a:gd name="connsiteX100" fmla="*/ 239422 w 261682"/>
                <a:gd name="connsiteY100" fmla="*/ 223127 h 447424"/>
                <a:gd name="connsiteX101" fmla="*/ 242798 w 261682"/>
                <a:gd name="connsiteY101" fmla="*/ 219320 h 447424"/>
                <a:gd name="connsiteX102" fmla="*/ 242459 w 261682"/>
                <a:gd name="connsiteY102" fmla="*/ 230858 h 447424"/>
                <a:gd name="connsiteX103" fmla="*/ 238799 w 261682"/>
                <a:gd name="connsiteY103" fmla="*/ 239541 h 447424"/>
                <a:gd name="connsiteX104" fmla="*/ 228991 w 261682"/>
                <a:gd name="connsiteY104" fmla="*/ 258628 h 447424"/>
                <a:gd name="connsiteX105" fmla="*/ 188000 w 261682"/>
                <a:gd name="connsiteY105" fmla="*/ 271602 h 447424"/>
                <a:gd name="connsiteX106" fmla="*/ 206748 w 261682"/>
                <a:gd name="connsiteY106" fmla="*/ 272078 h 447424"/>
                <a:gd name="connsiteX107" fmla="*/ 214854 w 261682"/>
                <a:gd name="connsiteY107" fmla="*/ 273084 h 447424"/>
                <a:gd name="connsiteX108" fmla="*/ 235002 w 261682"/>
                <a:gd name="connsiteY108" fmla="*/ 273084 h 447424"/>
                <a:gd name="connsiteX109" fmla="*/ 256285 w 261682"/>
                <a:gd name="connsiteY109" fmla="*/ 273304 h 447424"/>
                <a:gd name="connsiteX110" fmla="*/ 256312 w 261682"/>
                <a:gd name="connsiteY110" fmla="*/ 273395 h 447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61682" h="447424">
                  <a:moveTo>
                    <a:pt x="256312" y="273395"/>
                  </a:moveTo>
                  <a:cubicBezTo>
                    <a:pt x="247107" y="330023"/>
                    <a:pt x="231480" y="387612"/>
                    <a:pt x="208193" y="447378"/>
                  </a:cubicBezTo>
                  <a:lnTo>
                    <a:pt x="208166" y="447378"/>
                  </a:lnTo>
                  <a:lnTo>
                    <a:pt x="686" y="447378"/>
                  </a:lnTo>
                  <a:lnTo>
                    <a:pt x="686" y="686"/>
                  </a:lnTo>
                  <a:lnTo>
                    <a:pt x="256037" y="686"/>
                  </a:lnTo>
                  <a:cubicBezTo>
                    <a:pt x="258160" y="15390"/>
                    <a:pt x="259578" y="26168"/>
                    <a:pt x="261088" y="40744"/>
                  </a:cubicBezTo>
                  <a:cubicBezTo>
                    <a:pt x="261088" y="40744"/>
                    <a:pt x="256715" y="42098"/>
                    <a:pt x="257126" y="45676"/>
                  </a:cubicBezTo>
                  <a:cubicBezTo>
                    <a:pt x="257584" y="49601"/>
                    <a:pt x="259313" y="50534"/>
                    <a:pt x="259313" y="50534"/>
                  </a:cubicBezTo>
                  <a:lnTo>
                    <a:pt x="257410" y="51440"/>
                  </a:lnTo>
                  <a:cubicBezTo>
                    <a:pt x="257410" y="51440"/>
                    <a:pt x="255305" y="48375"/>
                    <a:pt x="255296" y="48494"/>
                  </a:cubicBezTo>
                  <a:cubicBezTo>
                    <a:pt x="255296" y="45474"/>
                    <a:pt x="256568" y="40964"/>
                    <a:pt x="249660" y="42656"/>
                  </a:cubicBezTo>
                  <a:cubicBezTo>
                    <a:pt x="247272" y="47927"/>
                    <a:pt x="253466" y="49061"/>
                    <a:pt x="251847" y="52648"/>
                  </a:cubicBezTo>
                  <a:cubicBezTo>
                    <a:pt x="244518" y="53069"/>
                    <a:pt x="249660" y="47158"/>
                    <a:pt x="243841" y="50461"/>
                  </a:cubicBezTo>
                  <a:cubicBezTo>
                    <a:pt x="244225" y="48768"/>
                    <a:pt x="242999" y="44257"/>
                    <a:pt x="241160" y="44550"/>
                  </a:cubicBezTo>
                  <a:cubicBezTo>
                    <a:pt x="240364" y="47103"/>
                    <a:pt x="238424" y="51385"/>
                    <a:pt x="241297" y="53965"/>
                  </a:cubicBezTo>
                  <a:cubicBezTo>
                    <a:pt x="240391" y="54578"/>
                    <a:pt x="237683" y="54167"/>
                    <a:pt x="237052" y="53224"/>
                  </a:cubicBezTo>
                  <a:cubicBezTo>
                    <a:pt x="236201" y="51952"/>
                    <a:pt x="239010" y="49757"/>
                    <a:pt x="236750" y="45813"/>
                  </a:cubicBezTo>
                  <a:cubicBezTo>
                    <a:pt x="229997" y="48723"/>
                    <a:pt x="236265" y="55237"/>
                    <a:pt x="230684" y="57708"/>
                  </a:cubicBezTo>
                  <a:cubicBezTo>
                    <a:pt x="224562" y="56930"/>
                    <a:pt x="234234" y="51715"/>
                    <a:pt x="229339" y="47222"/>
                  </a:cubicBezTo>
                  <a:cubicBezTo>
                    <a:pt x="223858" y="48494"/>
                    <a:pt x="221726" y="54212"/>
                    <a:pt x="223968" y="57589"/>
                  </a:cubicBezTo>
                  <a:cubicBezTo>
                    <a:pt x="223849" y="60581"/>
                    <a:pt x="221515" y="62090"/>
                    <a:pt x="221122" y="64680"/>
                  </a:cubicBezTo>
                  <a:cubicBezTo>
                    <a:pt x="218368" y="64250"/>
                    <a:pt x="217197" y="63243"/>
                    <a:pt x="216877" y="62218"/>
                  </a:cubicBezTo>
                  <a:cubicBezTo>
                    <a:pt x="216529" y="60306"/>
                    <a:pt x="221881" y="59318"/>
                    <a:pt x="218295" y="55100"/>
                  </a:cubicBezTo>
                  <a:cubicBezTo>
                    <a:pt x="212457" y="56015"/>
                    <a:pt x="216328" y="65448"/>
                    <a:pt x="211679" y="60389"/>
                  </a:cubicBezTo>
                  <a:cubicBezTo>
                    <a:pt x="211185" y="58202"/>
                    <a:pt x="209694" y="56235"/>
                    <a:pt x="208559" y="55997"/>
                  </a:cubicBezTo>
                  <a:cubicBezTo>
                    <a:pt x="206336" y="57607"/>
                    <a:pt x="205293" y="60105"/>
                    <a:pt x="206729" y="62292"/>
                  </a:cubicBezTo>
                  <a:lnTo>
                    <a:pt x="209072" y="65384"/>
                  </a:lnTo>
                  <a:cubicBezTo>
                    <a:pt x="208770" y="65302"/>
                    <a:pt x="210078" y="67095"/>
                    <a:pt x="209776" y="67013"/>
                  </a:cubicBezTo>
                  <a:cubicBezTo>
                    <a:pt x="205906" y="63911"/>
                    <a:pt x="200736" y="61770"/>
                    <a:pt x="197461" y="65247"/>
                  </a:cubicBezTo>
                  <a:cubicBezTo>
                    <a:pt x="197882" y="68495"/>
                    <a:pt x="200700" y="68697"/>
                    <a:pt x="205128" y="69685"/>
                  </a:cubicBezTo>
                  <a:cubicBezTo>
                    <a:pt x="199529" y="70206"/>
                    <a:pt x="198476" y="72173"/>
                    <a:pt x="196646" y="73281"/>
                  </a:cubicBezTo>
                  <a:cubicBezTo>
                    <a:pt x="195997" y="69584"/>
                    <a:pt x="191669" y="69017"/>
                    <a:pt x="187606" y="68422"/>
                  </a:cubicBezTo>
                  <a:cubicBezTo>
                    <a:pt x="185356" y="68980"/>
                    <a:pt x="183873" y="67397"/>
                    <a:pt x="182821" y="68193"/>
                  </a:cubicBezTo>
                  <a:cubicBezTo>
                    <a:pt x="184523" y="72393"/>
                    <a:pt x="188622" y="75586"/>
                    <a:pt x="193590" y="76574"/>
                  </a:cubicBezTo>
                  <a:cubicBezTo>
                    <a:pt x="195832" y="76318"/>
                    <a:pt x="196125" y="76373"/>
                    <a:pt x="197671" y="75522"/>
                  </a:cubicBezTo>
                  <a:cubicBezTo>
                    <a:pt x="200672" y="76922"/>
                    <a:pt x="200316" y="77371"/>
                    <a:pt x="201102" y="79466"/>
                  </a:cubicBezTo>
                  <a:cubicBezTo>
                    <a:pt x="196747" y="81415"/>
                    <a:pt x="193234" y="78889"/>
                    <a:pt x="188887" y="80024"/>
                  </a:cubicBezTo>
                  <a:cubicBezTo>
                    <a:pt x="188897" y="80180"/>
                    <a:pt x="187744" y="80180"/>
                    <a:pt x="187689" y="79887"/>
                  </a:cubicBezTo>
                  <a:cubicBezTo>
                    <a:pt x="187753" y="79832"/>
                    <a:pt x="187186" y="78844"/>
                    <a:pt x="187241" y="78789"/>
                  </a:cubicBezTo>
                  <a:cubicBezTo>
                    <a:pt x="185365" y="75175"/>
                    <a:pt x="180305" y="76584"/>
                    <a:pt x="177633" y="77361"/>
                  </a:cubicBezTo>
                  <a:cubicBezTo>
                    <a:pt x="177240" y="80253"/>
                    <a:pt x="180159" y="82568"/>
                    <a:pt x="182556" y="83556"/>
                  </a:cubicBezTo>
                  <a:cubicBezTo>
                    <a:pt x="185795" y="84709"/>
                    <a:pt x="186856" y="83766"/>
                    <a:pt x="186856" y="83757"/>
                  </a:cubicBezTo>
                  <a:lnTo>
                    <a:pt x="188192" y="82558"/>
                  </a:lnTo>
                  <a:cubicBezTo>
                    <a:pt x="189601" y="87691"/>
                    <a:pt x="191431" y="87948"/>
                    <a:pt x="194185" y="90043"/>
                  </a:cubicBezTo>
                  <a:cubicBezTo>
                    <a:pt x="191175" y="91141"/>
                    <a:pt x="190059" y="92056"/>
                    <a:pt x="186271" y="91754"/>
                  </a:cubicBezTo>
                  <a:cubicBezTo>
                    <a:pt x="181998" y="85166"/>
                    <a:pt x="169197" y="82284"/>
                    <a:pt x="169682" y="85367"/>
                  </a:cubicBezTo>
                  <a:cubicBezTo>
                    <a:pt x="171512" y="92193"/>
                    <a:pt x="180973" y="93840"/>
                    <a:pt x="180973" y="93840"/>
                  </a:cubicBezTo>
                  <a:cubicBezTo>
                    <a:pt x="180973" y="93840"/>
                    <a:pt x="176023" y="95670"/>
                    <a:pt x="176865" y="97253"/>
                  </a:cubicBezTo>
                  <a:cubicBezTo>
                    <a:pt x="177697" y="98863"/>
                    <a:pt x="184184" y="99842"/>
                    <a:pt x="183270" y="102340"/>
                  </a:cubicBezTo>
                  <a:cubicBezTo>
                    <a:pt x="176508" y="99339"/>
                    <a:pt x="175209" y="100565"/>
                    <a:pt x="179802" y="106467"/>
                  </a:cubicBezTo>
                  <a:cubicBezTo>
                    <a:pt x="174120" y="106741"/>
                    <a:pt x="175392" y="100629"/>
                    <a:pt x="171796" y="99220"/>
                  </a:cubicBezTo>
                  <a:cubicBezTo>
                    <a:pt x="169197" y="101114"/>
                    <a:pt x="170744" y="105131"/>
                    <a:pt x="170744" y="105131"/>
                  </a:cubicBezTo>
                  <a:cubicBezTo>
                    <a:pt x="169435" y="104106"/>
                    <a:pt x="166031" y="98369"/>
                    <a:pt x="163213" y="99083"/>
                  </a:cubicBezTo>
                  <a:cubicBezTo>
                    <a:pt x="162298" y="99787"/>
                    <a:pt x="162298" y="102880"/>
                    <a:pt x="164540" y="104921"/>
                  </a:cubicBezTo>
                  <a:cubicBezTo>
                    <a:pt x="161804" y="105515"/>
                    <a:pt x="157403" y="105149"/>
                    <a:pt x="156735" y="108095"/>
                  </a:cubicBezTo>
                  <a:cubicBezTo>
                    <a:pt x="161182" y="111481"/>
                    <a:pt x="165885" y="111472"/>
                    <a:pt x="172857" y="110593"/>
                  </a:cubicBezTo>
                  <a:cubicBezTo>
                    <a:pt x="172857" y="110593"/>
                    <a:pt x="174129" y="110566"/>
                    <a:pt x="175456" y="110127"/>
                  </a:cubicBezTo>
                  <a:cubicBezTo>
                    <a:pt x="176782" y="109688"/>
                    <a:pt x="178759" y="111527"/>
                    <a:pt x="178759" y="111527"/>
                  </a:cubicBezTo>
                  <a:cubicBezTo>
                    <a:pt x="175328" y="112304"/>
                    <a:pt x="176782" y="113439"/>
                    <a:pt x="170039" y="114766"/>
                  </a:cubicBezTo>
                  <a:cubicBezTo>
                    <a:pt x="165610" y="116888"/>
                    <a:pt x="162134" y="119633"/>
                    <a:pt x="162134" y="124071"/>
                  </a:cubicBezTo>
                  <a:cubicBezTo>
                    <a:pt x="164879" y="125425"/>
                    <a:pt x="168218" y="126724"/>
                    <a:pt x="170039" y="124108"/>
                  </a:cubicBezTo>
                  <a:cubicBezTo>
                    <a:pt x="172985" y="119835"/>
                    <a:pt x="172198" y="123266"/>
                    <a:pt x="174257" y="123074"/>
                  </a:cubicBezTo>
                  <a:lnTo>
                    <a:pt x="176544" y="123797"/>
                  </a:lnTo>
                  <a:cubicBezTo>
                    <a:pt x="174687" y="128353"/>
                    <a:pt x="164320" y="128280"/>
                    <a:pt x="166370" y="131574"/>
                  </a:cubicBezTo>
                  <a:cubicBezTo>
                    <a:pt x="168346" y="134749"/>
                    <a:pt x="171512" y="138052"/>
                    <a:pt x="171512" y="138052"/>
                  </a:cubicBezTo>
                  <a:cubicBezTo>
                    <a:pt x="171512" y="138052"/>
                    <a:pt x="164220" y="134374"/>
                    <a:pt x="162152" y="137000"/>
                  </a:cubicBezTo>
                  <a:cubicBezTo>
                    <a:pt x="160230" y="139452"/>
                    <a:pt x="164540" y="143404"/>
                    <a:pt x="172198" y="145125"/>
                  </a:cubicBezTo>
                  <a:cubicBezTo>
                    <a:pt x="169591" y="146717"/>
                    <a:pt x="160395" y="145097"/>
                    <a:pt x="165958" y="150871"/>
                  </a:cubicBezTo>
                  <a:cubicBezTo>
                    <a:pt x="159343" y="153661"/>
                    <a:pt x="161502" y="155638"/>
                    <a:pt x="166855" y="154229"/>
                  </a:cubicBezTo>
                  <a:lnTo>
                    <a:pt x="169389" y="154503"/>
                  </a:lnTo>
                  <a:cubicBezTo>
                    <a:pt x="167816" y="155601"/>
                    <a:pt x="163085" y="157779"/>
                    <a:pt x="163479" y="159481"/>
                  </a:cubicBezTo>
                  <a:cubicBezTo>
                    <a:pt x="163753" y="161731"/>
                    <a:pt x="169097" y="158913"/>
                    <a:pt x="169947" y="160597"/>
                  </a:cubicBezTo>
                  <a:cubicBezTo>
                    <a:pt x="170323" y="163031"/>
                    <a:pt x="167367" y="164083"/>
                    <a:pt x="167111" y="164788"/>
                  </a:cubicBezTo>
                  <a:cubicBezTo>
                    <a:pt x="170899" y="167185"/>
                    <a:pt x="173122" y="161393"/>
                    <a:pt x="176526" y="164788"/>
                  </a:cubicBezTo>
                  <a:cubicBezTo>
                    <a:pt x="175218" y="167276"/>
                    <a:pt x="169728" y="166782"/>
                    <a:pt x="170899" y="170479"/>
                  </a:cubicBezTo>
                  <a:cubicBezTo>
                    <a:pt x="172994" y="172071"/>
                    <a:pt x="176398" y="171375"/>
                    <a:pt x="178493" y="172876"/>
                  </a:cubicBezTo>
                  <a:cubicBezTo>
                    <a:pt x="178493" y="172876"/>
                    <a:pt x="175703" y="178238"/>
                    <a:pt x="177148" y="178942"/>
                  </a:cubicBezTo>
                  <a:cubicBezTo>
                    <a:pt x="180168" y="180415"/>
                    <a:pt x="183004" y="175657"/>
                    <a:pt x="184047" y="175356"/>
                  </a:cubicBezTo>
                  <a:cubicBezTo>
                    <a:pt x="183270" y="181550"/>
                    <a:pt x="188494" y="179482"/>
                    <a:pt x="186929" y="183664"/>
                  </a:cubicBezTo>
                  <a:cubicBezTo>
                    <a:pt x="186865" y="185905"/>
                    <a:pt x="186719" y="189007"/>
                    <a:pt x="189043" y="190206"/>
                  </a:cubicBezTo>
                  <a:cubicBezTo>
                    <a:pt x="193828" y="188732"/>
                    <a:pt x="194286" y="184935"/>
                    <a:pt x="194176" y="179290"/>
                  </a:cubicBezTo>
                  <a:cubicBezTo>
                    <a:pt x="194139" y="177323"/>
                    <a:pt x="199693" y="180589"/>
                    <a:pt x="199693" y="180589"/>
                  </a:cubicBezTo>
                  <a:cubicBezTo>
                    <a:pt x="203070" y="183307"/>
                    <a:pt x="193966" y="185375"/>
                    <a:pt x="196674" y="191148"/>
                  </a:cubicBezTo>
                  <a:cubicBezTo>
                    <a:pt x="204378" y="192228"/>
                    <a:pt x="204378" y="185658"/>
                    <a:pt x="210673" y="184441"/>
                  </a:cubicBezTo>
                  <a:cubicBezTo>
                    <a:pt x="213418" y="186354"/>
                    <a:pt x="209502" y="189446"/>
                    <a:pt x="208587" y="191651"/>
                  </a:cubicBezTo>
                  <a:cubicBezTo>
                    <a:pt x="204662" y="193847"/>
                    <a:pt x="199885" y="191194"/>
                    <a:pt x="196152" y="198797"/>
                  </a:cubicBezTo>
                  <a:cubicBezTo>
                    <a:pt x="201496" y="200984"/>
                    <a:pt x="204049" y="199182"/>
                    <a:pt x="205860" y="198239"/>
                  </a:cubicBezTo>
                  <a:cubicBezTo>
                    <a:pt x="207562" y="197004"/>
                    <a:pt x="207361" y="196409"/>
                    <a:pt x="208669" y="195915"/>
                  </a:cubicBezTo>
                  <a:cubicBezTo>
                    <a:pt x="208797" y="198010"/>
                    <a:pt x="208276" y="201789"/>
                    <a:pt x="210289" y="202658"/>
                  </a:cubicBezTo>
                  <a:cubicBezTo>
                    <a:pt x="212045" y="202521"/>
                    <a:pt x="212201" y="201890"/>
                    <a:pt x="213674" y="200902"/>
                  </a:cubicBezTo>
                  <a:cubicBezTo>
                    <a:pt x="215220" y="202512"/>
                    <a:pt x="211204" y="206456"/>
                    <a:pt x="213601" y="208148"/>
                  </a:cubicBezTo>
                  <a:cubicBezTo>
                    <a:pt x="215861" y="207727"/>
                    <a:pt x="216547" y="205751"/>
                    <a:pt x="216547" y="205751"/>
                  </a:cubicBezTo>
                  <a:cubicBezTo>
                    <a:pt x="217920" y="207544"/>
                    <a:pt x="219448" y="207572"/>
                    <a:pt x="220848" y="207087"/>
                  </a:cubicBezTo>
                  <a:cubicBezTo>
                    <a:pt x="221616" y="205175"/>
                    <a:pt x="221790" y="200792"/>
                    <a:pt x="219301" y="199218"/>
                  </a:cubicBezTo>
                  <a:cubicBezTo>
                    <a:pt x="220482" y="197827"/>
                    <a:pt x="223373" y="200472"/>
                    <a:pt x="224636" y="199493"/>
                  </a:cubicBezTo>
                  <a:cubicBezTo>
                    <a:pt x="226996" y="202384"/>
                    <a:pt x="221689" y="207929"/>
                    <a:pt x="225624" y="210253"/>
                  </a:cubicBezTo>
                  <a:cubicBezTo>
                    <a:pt x="229421" y="209905"/>
                    <a:pt x="229247" y="206108"/>
                    <a:pt x="233044" y="204516"/>
                  </a:cubicBezTo>
                  <a:cubicBezTo>
                    <a:pt x="232385" y="208405"/>
                    <a:pt x="236869" y="211223"/>
                    <a:pt x="231114" y="214123"/>
                  </a:cubicBezTo>
                  <a:cubicBezTo>
                    <a:pt x="231114" y="217920"/>
                    <a:pt x="238177" y="216795"/>
                    <a:pt x="234773" y="222285"/>
                  </a:cubicBezTo>
                  <a:cubicBezTo>
                    <a:pt x="236082" y="224481"/>
                    <a:pt x="237848" y="223529"/>
                    <a:pt x="239422" y="223127"/>
                  </a:cubicBezTo>
                  <a:lnTo>
                    <a:pt x="242798" y="219320"/>
                  </a:lnTo>
                  <a:cubicBezTo>
                    <a:pt x="241883" y="222422"/>
                    <a:pt x="241544" y="227271"/>
                    <a:pt x="242459" y="230858"/>
                  </a:cubicBezTo>
                  <a:cubicBezTo>
                    <a:pt x="241288" y="233759"/>
                    <a:pt x="244070" y="237052"/>
                    <a:pt x="238799" y="239541"/>
                  </a:cubicBezTo>
                  <a:cubicBezTo>
                    <a:pt x="237363" y="246733"/>
                    <a:pt x="237363" y="254034"/>
                    <a:pt x="228991" y="258628"/>
                  </a:cubicBezTo>
                  <a:cubicBezTo>
                    <a:pt x="224270" y="267512"/>
                    <a:pt x="194542" y="262818"/>
                    <a:pt x="188000" y="271602"/>
                  </a:cubicBezTo>
                  <a:cubicBezTo>
                    <a:pt x="189574" y="273203"/>
                    <a:pt x="204790" y="272682"/>
                    <a:pt x="206748" y="272078"/>
                  </a:cubicBezTo>
                  <a:cubicBezTo>
                    <a:pt x="209621" y="270678"/>
                    <a:pt x="211844" y="273185"/>
                    <a:pt x="214854" y="273084"/>
                  </a:cubicBezTo>
                  <a:cubicBezTo>
                    <a:pt x="221525" y="273084"/>
                    <a:pt x="229512" y="270888"/>
                    <a:pt x="235002" y="273084"/>
                  </a:cubicBezTo>
                  <a:cubicBezTo>
                    <a:pt x="242752" y="273002"/>
                    <a:pt x="249303" y="273276"/>
                    <a:pt x="256285" y="273304"/>
                  </a:cubicBezTo>
                  <a:lnTo>
                    <a:pt x="256312" y="273395"/>
                  </a:lnTo>
                  <a:close/>
                </a:path>
              </a:pathLst>
            </a:custGeom>
            <a:solidFill>
              <a:srgbClr val="2F469C"/>
            </a:solidFill>
            <a:ln w="9525" cap="flat">
              <a:noFill/>
              <a:prstDash val="solid"/>
              <a:miter/>
            </a:ln>
          </p:spPr>
          <p:txBody>
            <a:bodyPr rtlCol="0" anchor="ctr"/>
            <a:lstStyle/>
            <a:p>
              <a:endParaRPr lang="en-US"/>
            </a:p>
          </p:txBody>
        </p:sp>
        <p:sp>
          <p:nvSpPr>
            <p:cNvPr id="66" name="Freeform: Shape 19">
              <a:extLst>
                <a:ext uri="{FF2B5EF4-FFF2-40B4-BE49-F238E27FC236}">
                  <a16:creationId xmlns:a16="http://schemas.microsoft.com/office/drawing/2014/main" id="{92728446-A595-0648-B48F-C231E6355376}"/>
                </a:ext>
              </a:extLst>
            </p:cNvPr>
            <p:cNvSpPr/>
            <p:nvPr/>
          </p:nvSpPr>
          <p:spPr>
            <a:xfrm>
              <a:off x="11577290" y="6472094"/>
              <a:ext cx="84178" cy="81433"/>
            </a:xfrm>
            <a:custGeom>
              <a:avLst/>
              <a:gdLst>
                <a:gd name="connsiteX0" fmla="*/ 42244 w 84177"/>
                <a:gd name="connsiteY0" fmla="*/ 64826 h 81433"/>
                <a:gd name="connsiteX1" fmla="*/ 21712 w 84177"/>
                <a:gd name="connsiteY1" fmla="*/ 40469 h 81433"/>
                <a:gd name="connsiteX2" fmla="*/ 42244 w 84177"/>
                <a:gd name="connsiteY2" fmla="*/ 16982 h 81433"/>
                <a:gd name="connsiteX3" fmla="*/ 62474 w 84177"/>
                <a:gd name="connsiteY3" fmla="*/ 40469 h 81433"/>
                <a:gd name="connsiteX4" fmla="*/ 42244 w 84177"/>
                <a:gd name="connsiteY4" fmla="*/ 64826 h 81433"/>
                <a:gd name="connsiteX5" fmla="*/ 42244 w 84177"/>
                <a:gd name="connsiteY5" fmla="*/ 686 h 81433"/>
                <a:gd name="connsiteX6" fmla="*/ 686 w 84177"/>
                <a:gd name="connsiteY6" fmla="*/ 40469 h 81433"/>
                <a:gd name="connsiteX7" fmla="*/ 42244 w 84177"/>
                <a:gd name="connsiteY7" fmla="*/ 81131 h 81433"/>
                <a:gd name="connsiteX8" fmla="*/ 83491 w 84177"/>
                <a:gd name="connsiteY8" fmla="*/ 40469 h 81433"/>
                <a:gd name="connsiteX9" fmla="*/ 42244 w 84177"/>
                <a:gd name="connsiteY9" fmla="*/ 686 h 81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4177" h="81433">
                  <a:moveTo>
                    <a:pt x="42244" y="64826"/>
                  </a:moveTo>
                  <a:cubicBezTo>
                    <a:pt x="29179" y="64826"/>
                    <a:pt x="21712" y="54432"/>
                    <a:pt x="21712" y="40469"/>
                  </a:cubicBezTo>
                  <a:cubicBezTo>
                    <a:pt x="21712" y="26351"/>
                    <a:pt x="28401" y="16982"/>
                    <a:pt x="42244" y="16982"/>
                  </a:cubicBezTo>
                  <a:cubicBezTo>
                    <a:pt x="55777" y="16982"/>
                    <a:pt x="62474" y="25601"/>
                    <a:pt x="62474" y="40469"/>
                  </a:cubicBezTo>
                  <a:cubicBezTo>
                    <a:pt x="62474" y="54276"/>
                    <a:pt x="55942" y="64826"/>
                    <a:pt x="42244" y="64826"/>
                  </a:cubicBezTo>
                  <a:moveTo>
                    <a:pt x="42244" y="686"/>
                  </a:moveTo>
                  <a:cubicBezTo>
                    <a:pt x="17503" y="686"/>
                    <a:pt x="686" y="16396"/>
                    <a:pt x="686" y="40469"/>
                  </a:cubicBezTo>
                  <a:cubicBezTo>
                    <a:pt x="686" y="64085"/>
                    <a:pt x="17815" y="81131"/>
                    <a:pt x="42244" y="81131"/>
                  </a:cubicBezTo>
                  <a:cubicBezTo>
                    <a:pt x="66985" y="81131"/>
                    <a:pt x="83491" y="62896"/>
                    <a:pt x="83491" y="40469"/>
                  </a:cubicBezTo>
                  <a:cubicBezTo>
                    <a:pt x="83491" y="16845"/>
                    <a:pt x="66839" y="686"/>
                    <a:pt x="42244" y="686"/>
                  </a:cubicBezTo>
                </a:path>
              </a:pathLst>
            </a:custGeom>
            <a:solidFill>
              <a:srgbClr val="FFFFFF"/>
            </a:solidFill>
            <a:ln w="9525" cap="flat">
              <a:noFill/>
              <a:prstDash val="solid"/>
              <a:miter/>
            </a:ln>
          </p:spPr>
          <p:txBody>
            <a:bodyPr rtlCol="0" anchor="ctr"/>
            <a:lstStyle/>
            <a:p>
              <a:endParaRPr lang="en-US"/>
            </a:p>
          </p:txBody>
        </p:sp>
        <p:sp>
          <p:nvSpPr>
            <p:cNvPr id="67" name="Freeform: Shape 20">
              <a:extLst>
                <a:ext uri="{FF2B5EF4-FFF2-40B4-BE49-F238E27FC236}">
                  <a16:creationId xmlns:a16="http://schemas.microsoft.com/office/drawing/2014/main" id="{685127AB-068A-3B4C-9DBA-A3C89B473386}"/>
                </a:ext>
              </a:extLst>
            </p:cNvPr>
            <p:cNvSpPr/>
            <p:nvPr/>
          </p:nvSpPr>
          <p:spPr>
            <a:xfrm>
              <a:off x="11671011" y="6472094"/>
              <a:ext cx="57643" cy="81433"/>
            </a:xfrm>
            <a:custGeom>
              <a:avLst/>
              <a:gdLst>
                <a:gd name="connsiteX0" fmla="*/ 49491 w 57643"/>
                <a:gd name="connsiteY0" fmla="*/ 17275 h 81433"/>
                <a:gd name="connsiteX1" fmla="*/ 35629 w 57643"/>
                <a:gd name="connsiteY1" fmla="*/ 15491 h 81433"/>
                <a:gd name="connsiteX2" fmla="*/ 21703 w 57643"/>
                <a:gd name="connsiteY2" fmla="*/ 21438 h 81433"/>
                <a:gd name="connsiteX3" fmla="*/ 38118 w 57643"/>
                <a:gd name="connsiteY3" fmla="*/ 34376 h 81433"/>
                <a:gd name="connsiteX4" fmla="*/ 57735 w 57643"/>
                <a:gd name="connsiteY4" fmla="*/ 58165 h 81433"/>
                <a:gd name="connsiteX5" fmla="*/ 24796 w 57643"/>
                <a:gd name="connsiteY5" fmla="*/ 81140 h 81433"/>
                <a:gd name="connsiteX6" fmla="*/ 2077 w 57643"/>
                <a:gd name="connsiteY6" fmla="*/ 77727 h 81433"/>
                <a:gd name="connsiteX7" fmla="*/ 2077 w 57643"/>
                <a:gd name="connsiteY7" fmla="*/ 61432 h 81433"/>
                <a:gd name="connsiteX8" fmla="*/ 25574 w 57643"/>
                <a:gd name="connsiteY8" fmla="*/ 66336 h 81433"/>
                <a:gd name="connsiteX9" fmla="*/ 36718 w 57643"/>
                <a:gd name="connsiteY9" fmla="*/ 58751 h 81433"/>
                <a:gd name="connsiteX10" fmla="*/ 20459 w 57643"/>
                <a:gd name="connsiteY10" fmla="*/ 45968 h 81433"/>
                <a:gd name="connsiteX11" fmla="*/ 686 w 57643"/>
                <a:gd name="connsiteY11" fmla="*/ 21429 h 81433"/>
                <a:gd name="connsiteX12" fmla="*/ 32070 w 57643"/>
                <a:gd name="connsiteY12" fmla="*/ 686 h 81433"/>
                <a:gd name="connsiteX13" fmla="*/ 49491 w 57643"/>
                <a:gd name="connsiteY13" fmla="*/ 1967 h 81433"/>
                <a:gd name="connsiteX14" fmla="*/ 49491 w 57643"/>
                <a:gd name="connsiteY14" fmla="*/ 17275 h 81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7643" h="81433">
                  <a:moveTo>
                    <a:pt x="49491" y="17275"/>
                  </a:moveTo>
                  <a:cubicBezTo>
                    <a:pt x="44815" y="16534"/>
                    <a:pt x="40305" y="15491"/>
                    <a:pt x="35629" y="15491"/>
                  </a:cubicBezTo>
                  <a:cubicBezTo>
                    <a:pt x="27431" y="15491"/>
                    <a:pt x="21703" y="17421"/>
                    <a:pt x="21703" y="21438"/>
                  </a:cubicBezTo>
                  <a:cubicBezTo>
                    <a:pt x="21703" y="26049"/>
                    <a:pt x="29444" y="29764"/>
                    <a:pt x="38118" y="34376"/>
                  </a:cubicBezTo>
                  <a:cubicBezTo>
                    <a:pt x="46371" y="38841"/>
                    <a:pt x="57735" y="44779"/>
                    <a:pt x="57735" y="58165"/>
                  </a:cubicBezTo>
                  <a:cubicBezTo>
                    <a:pt x="57735" y="72860"/>
                    <a:pt x="44660" y="81140"/>
                    <a:pt x="24796" y="81140"/>
                  </a:cubicBezTo>
                  <a:cubicBezTo>
                    <a:pt x="15774" y="81140"/>
                    <a:pt x="9552" y="79365"/>
                    <a:pt x="2077" y="77727"/>
                  </a:cubicBezTo>
                  <a:lnTo>
                    <a:pt x="2077" y="61432"/>
                  </a:lnTo>
                  <a:cubicBezTo>
                    <a:pt x="7841" y="63216"/>
                    <a:pt x="17183" y="66336"/>
                    <a:pt x="25574" y="66336"/>
                  </a:cubicBezTo>
                  <a:cubicBezTo>
                    <a:pt x="31137" y="66336"/>
                    <a:pt x="36718" y="63801"/>
                    <a:pt x="36718" y="58751"/>
                  </a:cubicBezTo>
                  <a:cubicBezTo>
                    <a:pt x="36718" y="54130"/>
                    <a:pt x="30057" y="51312"/>
                    <a:pt x="20459" y="45968"/>
                  </a:cubicBezTo>
                  <a:cubicBezTo>
                    <a:pt x="11739" y="41650"/>
                    <a:pt x="686" y="32729"/>
                    <a:pt x="686" y="21429"/>
                  </a:cubicBezTo>
                  <a:cubicBezTo>
                    <a:pt x="686" y="8079"/>
                    <a:pt x="14072" y="686"/>
                    <a:pt x="32070" y="686"/>
                  </a:cubicBezTo>
                  <a:cubicBezTo>
                    <a:pt x="37962" y="686"/>
                    <a:pt x="43727" y="1281"/>
                    <a:pt x="49491" y="1967"/>
                  </a:cubicBezTo>
                  <a:lnTo>
                    <a:pt x="49491" y="17275"/>
                  </a:lnTo>
                  <a:close/>
                </a:path>
              </a:pathLst>
            </a:custGeom>
            <a:solidFill>
              <a:srgbClr val="FFFFFF"/>
            </a:solidFill>
            <a:ln w="9525" cap="flat">
              <a:noFill/>
              <a:prstDash val="solid"/>
              <a:miter/>
            </a:ln>
          </p:spPr>
          <p:txBody>
            <a:bodyPr rtlCol="0" anchor="ctr"/>
            <a:lstStyle/>
            <a:p>
              <a:endParaRPr lang="en-US"/>
            </a:p>
          </p:txBody>
        </p:sp>
        <p:sp>
          <p:nvSpPr>
            <p:cNvPr id="68" name="Freeform: Shape 21">
              <a:extLst>
                <a:ext uri="{FF2B5EF4-FFF2-40B4-BE49-F238E27FC236}">
                  <a16:creationId xmlns:a16="http://schemas.microsoft.com/office/drawing/2014/main" id="{7268D036-AAD4-BE46-BFE8-586A372188F6}"/>
                </a:ext>
              </a:extLst>
            </p:cNvPr>
            <p:cNvSpPr/>
            <p:nvPr/>
          </p:nvSpPr>
          <p:spPr>
            <a:xfrm>
              <a:off x="11370524" y="6444196"/>
              <a:ext cx="30194" cy="107052"/>
            </a:xfrm>
            <a:custGeom>
              <a:avLst/>
              <a:gdLst>
                <a:gd name="connsiteX0" fmla="*/ 3029 w 30194"/>
                <a:gd name="connsiteY0" fmla="*/ 106458 h 107052"/>
                <a:gd name="connsiteX1" fmla="*/ 3806 w 30194"/>
                <a:gd name="connsiteY1" fmla="*/ 79127 h 107052"/>
                <a:gd name="connsiteX2" fmla="*/ 3806 w 30194"/>
                <a:gd name="connsiteY2" fmla="*/ 37825 h 107052"/>
                <a:gd name="connsiteX3" fmla="*/ 686 w 30194"/>
                <a:gd name="connsiteY3" fmla="*/ 686 h 107052"/>
                <a:gd name="connsiteX4" fmla="*/ 27971 w 30194"/>
                <a:gd name="connsiteY4" fmla="*/ 686 h 107052"/>
                <a:gd name="connsiteX5" fmla="*/ 27193 w 30194"/>
                <a:gd name="connsiteY5" fmla="*/ 30688 h 107052"/>
                <a:gd name="connsiteX6" fmla="*/ 27193 w 30194"/>
                <a:gd name="connsiteY6" fmla="*/ 69319 h 107052"/>
                <a:gd name="connsiteX7" fmla="*/ 30304 w 30194"/>
                <a:gd name="connsiteY7" fmla="*/ 106458 h 107052"/>
                <a:gd name="connsiteX8" fmla="*/ 3029 w 30194"/>
                <a:gd name="connsiteY8" fmla="*/ 106458 h 107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194" h="107052">
                  <a:moveTo>
                    <a:pt x="3029" y="106458"/>
                  </a:moveTo>
                  <a:cubicBezTo>
                    <a:pt x="3486" y="97848"/>
                    <a:pt x="3806" y="91159"/>
                    <a:pt x="3806" y="79127"/>
                  </a:cubicBezTo>
                  <a:lnTo>
                    <a:pt x="3806" y="37825"/>
                  </a:lnTo>
                  <a:cubicBezTo>
                    <a:pt x="3806" y="22975"/>
                    <a:pt x="2873" y="11684"/>
                    <a:pt x="686" y="686"/>
                  </a:cubicBezTo>
                  <a:lnTo>
                    <a:pt x="27971" y="686"/>
                  </a:lnTo>
                  <a:cubicBezTo>
                    <a:pt x="27971" y="8262"/>
                    <a:pt x="27193" y="18812"/>
                    <a:pt x="27193" y="30688"/>
                  </a:cubicBezTo>
                  <a:lnTo>
                    <a:pt x="27193" y="69319"/>
                  </a:lnTo>
                  <a:cubicBezTo>
                    <a:pt x="27193" y="80161"/>
                    <a:pt x="28895" y="96356"/>
                    <a:pt x="30304" y="106458"/>
                  </a:cubicBezTo>
                  <a:lnTo>
                    <a:pt x="3029" y="106458"/>
                  </a:lnTo>
                  <a:close/>
                </a:path>
              </a:pathLst>
            </a:custGeom>
            <a:solidFill>
              <a:srgbClr val="FFFFFF"/>
            </a:solidFill>
            <a:ln w="9525" cap="flat">
              <a:noFill/>
              <a:prstDash val="solid"/>
              <a:miter/>
            </a:ln>
          </p:spPr>
          <p:txBody>
            <a:bodyPr rtlCol="0" anchor="ctr"/>
            <a:lstStyle/>
            <a:p>
              <a:endParaRPr lang="en-US"/>
            </a:p>
          </p:txBody>
        </p:sp>
        <p:sp>
          <p:nvSpPr>
            <p:cNvPr id="69" name="Freeform: Shape 22">
              <a:extLst>
                <a:ext uri="{FF2B5EF4-FFF2-40B4-BE49-F238E27FC236}">
                  <a16:creationId xmlns:a16="http://schemas.microsoft.com/office/drawing/2014/main" id="{18BB9A7A-AB20-6441-904E-461F6A82DEB2}"/>
                </a:ext>
              </a:extLst>
            </p:cNvPr>
            <p:cNvSpPr/>
            <p:nvPr/>
          </p:nvSpPr>
          <p:spPr>
            <a:xfrm>
              <a:off x="11415257" y="6472094"/>
              <a:ext cx="86923" cy="112542"/>
            </a:xfrm>
            <a:custGeom>
              <a:avLst/>
              <a:gdLst>
                <a:gd name="connsiteX0" fmla="*/ 45447 w 86922"/>
                <a:gd name="connsiteY0" fmla="*/ 64826 h 112542"/>
                <a:gd name="connsiteX1" fmla="*/ 24851 w 86922"/>
                <a:gd name="connsiteY1" fmla="*/ 42611 h 112542"/>
                <a:gd name="connsiteX2" fmla="*/ 44504 w 86922"/>
                <a:gd name="connsiteY2" fmla="*/ 16982 h 112542"/>
                <a:gd name="connsiteX3" fmla="*/ 65421 w 86922"/>
                <a:gd name="connsiteY3" fmla="*/ 42537 h 112542"/>
                <a:gd name="connsiteX4" fmla="*/ 45447 w 86922"/>
                <a:gd name="connsiteY4" fmla="*/ 64826 h 112542"/>
                <a:gd name="connsiteX5" fmla="*/ 49665 w 86922"/>
                <a:gd name="connsiteY5" fmla="*/ 686 h 112542"/>
                <a:gd name="connsiteX6" fmla="*/ 23295 w 86922"/>
                <a:gd name="connsiteY6" fmla="*/ 13432 h 112542"/>
                <a:gd name="connsiteX7" fmla="*/ 20486 w 86922"/>
                <a:gd name="connsiteY7" fmla="*/ 2626 h 112542"/>
                <a:gd name="connsiteX8" fmla="*/ 686 w 86922"/>
                <a:gd name="connsiteY8" fmla="*/ 4117 h 112542"/>
                <a:gd name="connsiteX9" fmla="*/ 5362 w 86922"/>
                <a:gd name="connsiteY9" fmla="*/ 42620 h 112542"/>
                <a:gd name="connsiteX10" fmla="*/ 5362 w 86922"/>
                <a:gd name="connsiteY10" fmla="*/ 73720 h 112542"/>
                <a:gd name="connsiteX11" fmla="*/ 2251 w 86922"/>
                <a:gd name="connsiteY11" fmla="*/ 112460 h 112542"/>
                <a:gd name="connsiteX12" fmla="*/ 27971 w 86922"/>
                <a:gd name="connsiteY12" fmla="*/ 110969 h 112542"/>
                <a:gd name="connsiteX13" fmla="*/ 26406 w 86922"/>
                <a:gd name="connsiteY13" fmla="*/ 82623 h 112542"/>
                <a:gd name="connsiteX14" fmla="*/ 26406 w 86922"/>
                <a:gd name="connsiteY14" fmla="*/ 73720 h 112542"/>
                <a:gd name="connsiteX15" fmla="*/ 50589 w 86922"/>
                <a:gd name="connsiteY15" fmla="*/ 81140 h 112542"/>
                <a:gd name="connsiteX16" fmla="*/ 86438 w 86922"/>
                <a:gd name="connsiteY16" fmla="*/ 42400 h 112542"/>
                <a:gd name="connsiteX17" fmla="*/ 49665 w 86922"/>
                <a:gd name="connsiteY17" fmla="*/ 686 h 112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6922" h="112542">
                  <a:moveTo>
                    <a:pt x="45447" y="64826"/>
                  </a:moveTo>
                  <a:cubicBezTo>
                    <a:pt x="32344" y="64826"/>
                    <a:pt x="24851" y="57278"/>
                    <a:pt x="24851" y="42611"/>
                  </a:cubicBezTo>
                  <a:cubicBezTo>
                    <a:pt x="24851" y="27385"/>
                    <a:pt x="31246" y="16982"/>
                    <a:pt x="44504" y="16982"/>
                  </a:cubicBezTo>
                  <a:cubicBezTo>
                    <a:pt x="56838" y="16982"/>
                    <a:pt x="65421" y="27532"/>
                    <a:pt x="65421" y="42537"/>
                  </a:cubicBezTo>
                  <a:cubicBezTo>
                    <a:pt x="65421" y="55923"/>
                    <a:pt x="58714" y="64826"/>
                    <a:pt x="45447" y="64826"/>
                  </a:cubicBezTo>
                  <a:moveTo>
                    <a:pt x="49665" y="686"/>
                  </a:moveTo>
                  <a:cubicBezTo>
                    <a:pt x="34531" y="686"/>
                    <a:pt x="28291" y="7951"/>
                    <a:pt x="23295" y="13432"/>
                  </a:cubicBezTo>
                  <a:cubicBezTo>
                    <a:pt x="22216" y="9452"/>
                    <a:pt x="21731" y="6039"/>
                    <a:pt x="20486" y="2626"/>
                  </a:cubicBezTo>
                  <a:lnTo>
                    <a:pt x="686" y="4117"/>
                  </a:lnTo>
                  <a:cubicBezTo>
                    <a:pt x="3184" y="17156"/>
                    <a:pt x="5362" y="29298"/>
                    <a:pt x="5362" y="42620"/>
                  </a:cubicBezTo>
                  <a:lnTo>
                    <a:pt x="5362" y="73720"/>
                  </a:lnTo>
                  <a:cubicBezTo>
                    <a:pt x="5362" y="84700"/>
                    <a:pt x="3029" y="105332"/>
                    <a:pt x="2251" y="112460"/>
                  </a:cubicBezTo>
                  <a:lnTo>
                    <a:pt x="27971" y="110969"/>
                  </a:lnTo>
                  <a:cubicBezTo>
                    <a:pt x="26406" y="99559"/>
                    <a:pt x="26406" y="86786"/>
                    <a:pt x="26406" y="82623"/>
                  </a:cubicBezTo>
                  <a:lnTo>
                    <a:pt x="26406" y="73720"/>
                  </a:lnTo>
                  <a:cubicBezTo>
                    <a:pt x="32024" y="76986"/>
                    <a:pt x="37953" y="81140"/>
                    <a:pt x="50589" y="81140"/>
                  </a:cubicBezTo>
                  <a:cubicBezTo>
                    <a:pt x="71954" y="81140"/>
                    <a:pt x="86438" y="64835"/>
                    <a:pt x="86438" y="42400"/>
                  </a:cubicBezTo>
                  <a:cubicBezTo>
                    <a:pt x="86438" y="18034"/>
                    <a:pt x="71496" y="686"/>
                    <a:pt x="49665" y="686"/>
                  </a:cubicBezTo>
                </a:path>
              </a:pathLst>
            </a:custGeom>
            <a:solidFill>
              <a:srgbClr val="FFFFFF"/>
            </a:solidFill>
            <a:ln w="9525" cap="flat">
              <a:noFill/>
              <a:prstDash val="solid"/>
              <a:miter/>
            </a:ln>
          </p:spPr>
          <p:txBody>
            <a:bodyPr rtlCol="0" anchor="ctr"/>
            <a:lstStyle/>
            <a:p>
              <a:endParaRPr lang="en-US"/>
            </a:p>
          </p:txBody>
        </p:sp>
        <p:sp>
          <p:nvSpPr>
            <p:cNvPr id="70" name="Freeform: Shape 23">
              <a:extLst>
                <a:ext uri="{FF2B5EF4-FFF2-40B4-BE49-F238E27FC236}">
                  <a16:creationId xmlns:a16="http://schemas.microsoft.com/office/drawing/2014/main" id="{B9E63B6B-D264-0A43-8880-4329C51CC9CF}"/>
                </a:ext>
              </a:extLst>
            </p:cNvPr>
            <p:cNvSpPr/>
            <p:nvPr/>
          </p:nvSpPr>
          <p:spPr>
            <a:xfrm>
              <a:off x="11511348" y="6472094"/>
              <a:ext cx="57643" cy="81433"/>
            </a:xfrm>
            <a:custGeom>
              <a:avLst/>
              <a:gdLst>
                <a:gd name="connsiteX0" fmla="*/ 47817 w 57643"/>
                <a:gd name="connsiteY0" fmla="*/ 17046 h 81433"/>
                <a:gd name="connsiteX1" fmla="*/ 35647 w 57643"/>
                <a:gd name="connsiteY1" fmla="*/ 15481 h 81433"/>
                <a:gd name="connsiteX2" fmla="*/ 21712 w 57643"/>
                <a:gd name="connsiteY2" fmla="*/ 21429 h 81433"/>
                <a:gd name="connsiteX3" fmla="*/ 38127 w 57643"/>
                <a:gd name="connsiteY3" fmla="*/ 34367 h 81433"/>
                <a:gd name="connsiteX4" fmla="*/ 57753 w 57643"/>
                <a:gd name="connsiteY4" fmla="*/ 58156 h 81433"/>
                <a:gd name="connsiteX5" fmla="*/ 24805 w 57643"/>
                <a:gd name="connsiteY5" fmla="*/ 81131 h 81433"/>
                <a:gd name="connsiteX6" fmla="*/ 2086 w 57643"/>
                <a:gd name="connsiteY6" fmla="*/ 77727 h 81433"/>
                <a:gd name="connsiteX7" fmla="*/ 2086 w 57643"/>
                <a:gd name="connsiteY7" fmla="*/ 61432 h 81433"/>
                <a:gd name="connsiteX8" fmla="*/ 25583 w 57643"/>
                <a:gd name="connsiteY8" fmla="*/ 66336 h 81433"/>
                <a:gd name="connsiteX9" fmla="*/ 36727 w 57643"/>
                <a:gd name="connsiteY9" fmla="*/ 58751 h 81433"/>
                <a:gd name="connsiteX10" fmla="*/ 20468 w 57643"/>
                <a:gd name="connsiteY10" fmla="*/ 45968 h 81433"/>
                <a:gd name="connsiteX11" fmla="*/ 686 w 57643"/>
                <a:gd name="connsiteY11" fmla="*/ 21429 h 81433"/>
                <a:gd name="connsiteX12" fmla="*/ 32088 w 57643"/>
                <a:gd name="connsiteY12" fmla="*/ 686 h 81433"/>
                <a:gd name="connsiteX13" fmla="*/ 50836 w 57643"/>
                <a:gd name="connsiteY13" fmla="*/ 2242 h 81433"/>
                <a:gd name="connsiteX14" fmla="*/ 47817 w 57643"/>
                <a:gd name="connsiteY14" fmla="*/ 17046 h 81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7643" h="81433">
                  <a:moveTo>
                    <a:pt x="47817" y="17046"/>
                  </a:moveTo>
                  <a:cubicBezTo>
                    <a:pt x="43141" y="16305"/>
                    <a:pt x="40314" y="15481"/>
                    <a:pt x="35647" y="15481"/>
                  </a:cubicBezTo>
                  <a:cubicBezTo>
                    <a:pt x="27440" y="15481"/>
                    <a:pt x="21712" y="17430"/>
                    <a:pt x="21712" y="21429"/>
                  </a:cubicBezTo>
                  <a:cubicBezTo>
                    <a:pt x="21712" y="26049"/>
                    <a:pt x="29462" y="29755"/>
                    <a:pt x="38127" y="34367"/>
                  </a:cubicBezTo>
                  <a:cubicBezTo>
                    <a:pt x="46380" y="38832"/>
                    <a:pt x="57753" y="44770"/>
                    <a:pt x="57753" y="58156"/>
                  </a:cubicBezTo>
                  <a:cubicBezTo>
                    <a:pt x="57753" y="72851"/>
                    <a:pt x="44669" y="81131"/>
                    <a:pt x="24805" y="81131"/>
                  </a:cubicBezTo>
                  <a:cubicBezTo>
                    <a:pt x="15783" y="81131"/>
                    <a:pt x="9562" y="79356"/>
                    <a:pt x="2086" y="77727"/>
                  </a:cubicBezTo>
                  <a:lnTo>
                    <a:pt x="2086" y="61432"/>
                  </a:lnTo>
                  <a:cubicBezTo>
                    <a:pt x="7851" y="63216"/>
                    <a:pt x="17202" y="66336"/>
                    <a:pt x="25583" y="66336"/>
                  </a:cubicBezTo>
                  <a:cubicBezTo>
                    <a:pt x="31155" y="66336"/>
                    <a:pt x="36727" y="63801"/>
                    <a:pt x="36727" y="58751"/>
                  </a:cubicBezTo>
                  <a:cubicBezTo>
                    <a:pt x="36727" y="54148"/>
                    <a:pt x="30066" y="51312"/>
                    <a:pt x="20468" y="45968"/>
                  </a:cubicBezTo>
                  <a:cubicBezTo>
                    <a:pt x="11748" y="41659"/>
                    <a:pt x="686" y="32729"/>
                    <a:pt x="686" y="21429"/>
                  </a:cubicBezTo>
                  <a:cubicBezTo>
                    <a:pt x="686" y="8079"/>
                    <a:pt x="14072" y="686"/>
                    <a:pt x="32088" y="686"/>
                  </a:cubicBezTo>
                  <a:cubicBezTo>
                    <a:pt x="37971" y="686"/>
                    <a:pt x="45063" y="1537"/>
                    <a:pt x="50836" y="2242"/>
                  </a:cubicBezTo>
                  <a:lnTo>
                    <a:pt x="47817" y="17046"/>
                  </a:lnTo>
                  <a:close/>
                </a:path>
              </a:pathLst>
            </a:custGeom>
            <a:solidFill>
              <a:srgbClr val="FFFFFF"/>
            </a:solidFill>
            <a:ln w="9525" cap="flat">
              <a:noFill/>
              <a:prstDash val="solid"/>
              <a:miter/>
            </a:ln>
          </p:spPr>
          <p:txBody>
            <a:bodyPr rtlCol="0" anchor="ctr"/>
            <a:lstStyle/>
            <a:p>
              <a:endParaRPr lang="en-US"/>
            </a:p>
          </p:txBody>
        </p:sp>
      </p:grpSp>
      <p:sp>
        <p:nvSpPr>
          <p:cNvPr id="71" name="Footer Placeholder 5">
            <a:extLst>
              <a:ext uri="{FF2B5EF4-FFF2-40B4-BE49-F238E27FC236}">
                <a16:creationId xmlns:a16="http://schemas.microsoft.com/office/drawing/2014/main" id="{2E62E41C-12B2-CC41-BF53-C029F7F4147C}"/>
              </a:ext>
            </a:extLst>
          </p:cNvPr>
          <p:cNvSpPr txBox="1">
            <a:spLocks/>
          </p:cNvSpPr>
          <p:nvPr userDrawn="1"/>
        </p:nvSpPr>
        <p:spPr>
          <a:xfrm>
            <a:off x="4507991" y="5806402"/>
            <a:ext cx="2973334" cy="424732"/>
          </a:xfrm>
          <a:prstGeom prst="rect">
            <a:avLst/>
          </a:prstGeom>
        </p:spPr>
        <p:txBody>
          <a:bodyPr lIns="109728" tIns="0" rIns="0" bIns="0" anchor="b"/>
          <a:lstStyle>
            <a:defPPr>
              <a:defRPr lang="en-US"/>
            </a:defPPr>
            <a:lvl1pPr marL="0" algn="l" defTabSz="1199357" rtl="0" eaLnBrk="1" latinLnBrk="0" hangingPunct="1">
              <a:defRPr sz="2400" kern="1200">
                <a:solidFill>
                  <a:schemeClr val="tx1"/>
                </a:solidFill>
                <a:latin typeface="+mn-lt"/>
                <a:ea typeface="+mn-ea"/>
                <a:cs typeface="+mn-cs"/>
              </a:defRPr>
            </a:lvl1pPr>
            <a:lvl2pPr marL="599678" algn="l" defTabSz="1199357" rtl="0" eaLnBrk="1" latinLnBrk="0" hangingPunct="1">
              <a:defRPr sz="2400" kern="1200">
                <a:solidFill>
                  <a:schemeClr val="tx1"/>
                </a:solidFill>
                <a:latin typeface="+mn-lt"/>
                <a:ea typeface="+mn-ea"/>
                <a:cs typeface="+mn-cs"/>
              </a:defRPr>
            </a:lvl2pPr>
            <a:lvl3pPr marL="1199357" algn="l" defTabSz="1199357" rtl="0" eaLnBrk="1" latinLnBrk="0" hangingPunct="1">
              <a:defRPr sz="2400" kern="1200">
                <a:solidFill>
                  <a:schemeClr val="tx1"/>
                </a:solidFill>
                <a:latin typeface="+mn-lt"/>
                <a:ea typeface="+mn-ea"/>
                <a:cs typeface="+mn-cs"/>
              </a:defRPr>
            </a:lvl3pPr>
            <a:lvl4pPr marL="1799034" algn="l" defTabSz="1199357" rtl="0" eaLnBrk="1" latinLnBrk="0" hangingPunct="1">
              <a:defRPr sz="2400" kern="1200">
                <a:solidFill>
                  <a:schemeClr val="tx1"/>
                </a:solidFill>
                <a:latin typeface="+mn-lt"/>
                <a:ea typeface="+mn-ea"/>
                <a:cs typeface="+mn-cs"/>
              </a:defRPr>
            </a:lvl4pPr>
            <a:lvl5pPr marL="2398712" algn="l" defTabSz="1199357" rtl="0" eaLnBrk="1" latinLnBrk="0" hangingPunct="1">
              <a:defRPr sz="2400" kern="1200">
                <a:solidFill>
                  <a:schemeClr val="tx1"/>
                </a:solidFill>
                <a:latin typeface="+mn-lt"/>
                <a:ea typeface="+mn-ea"/>
                <a:cs typeface="+mn-cs"/>
              </a:defRPr>
            </a:lvl5pPr>
            <a:lvl6pPr marL="2998391" algn="l" defTabSz="1199357" rtl="0" eaLnBrk="1" latinLnBrk="0" hangingPunct="1">
              <a:defRPr sz="2400" kern="1200">
                <a:solidFill>
                  <a:schemeClr val="tx1"/>
                </a:solidFill>
                <a:latin typeface="+mn-lt"/>
                <a:ea typeface="+mn-ea"/>
                <a:cs typeface="+mn-cs"/>
              </a:defRPr>
            </a:lvl6pPr>
            <a:lvl7pPr marL="3598069" algn="l" defTabSz="1199357" rtl="0" eaLnBrk="1" latinLnBrk="0" hangingPunct="1">
              <a:defRPr sz="2400" kern="1200">
                <a:solidFill>
                  <a:schemeClr val="tx1"/>
                </a:solidFill>
                <a:latin typeface="+mn-lt"/>
                <a:ea typeface="+mn-ea"/>
                <a:cs typeface="+mn-cs"/>
              </a:defRPr>
            </a:lvl7pPr>
            <a:lvl8pPr marL="4197748" algn="l" defTabSz="1199357" rtl="0" eaLnBrk="1" latinLnBrk="0" hangingPunct="1">
              <a:defRPr sz="2400" kern="1200">
                <a:solidFill>
                  <a:schemeClr val="tx1"/>
                </a:solidFill>
                <a:latin typeface="+mn-lt"/>
                <a:ea typeface="+mn-ea"/>
                <a:cs typeface="+mn-cs"/>
              </a:defRPr>
            </a:lvl8pPr>
            <a:lvl9pPr marL="4797426" algn="l" defTabSz="1199357" rtl="0" eaLnBrk="1" latinLnBrk="0" hangingPunct="1">
              <a:defRPr sz="2400" kern="1200">
                <a:solidFill>
                  <a:schemeClr val="tx1"/>
                </a:solidFill>
                <a:latin typeface="+mn-lt"/>
                <a:ea typeface="+mn-ea"/>
                <a:cs typeface="+mn-cs"/>
              </a:defRPr>
            </a:lvl9pPr>
          </a:lstStyle>
          <a:p>
            <a:pPr algn="l"/>
            <a:r>
              <a:rPr lang="en-US" sz="800">
                <a:solidFill>
                  <a:schemeClr val="bg1"/>
                </a:solidFill>
                <a:latin typeface="+mn-lt"/>
                <a:cs typeface="Arial" panose="020B0604020202020204" pitchFamily="34" charset="0"/>
              </a:rPr>
              <a:t>© 2019 Ipsos. All rights reserved. Contains Ipsos' Confidential and Proprietary information and may not be disclosed or reproduced without the prior written consent of Ipsos.</a:t>
            </a:r>
          </a:p>
        </p:txBody>
      </p:sp>
      <p:sp>
        <p:nvSpPr>
          <p:cNvPr id="72" name="Picture Placeholder 3">
            <a:extLst>
              <a:ext uri="{FF2B5EF4-FFF2-40B4-BE49-F238E27FC236}">
                <a16:creationId xmlns:a16="http://schemas.microsoft.com/office/drawing/2014/main" id="{E6D63CC6-5E0D-3243-A6CB-4A3602F29157}"/>
              </a:ext>
            </a:extLst>
          </p:cNvPr>
          <p:cNvSpPr>
            <a:spLocks noGrp="1"/>
          </p:cNvSpPr>
          <p:nvPr>
            <p:ph type="pic" sz="quarter" idx="14" hasCustomPrompt="1"/>
          </p:nvPr>
        </p:nvSpPr>
        <p:spPr>
          <a:xfrm>
            <a:off x="9098280" y="5410198"/>
            <a:ext cx="1285875" cy="832104"/>
          </a:xfrm>
          <a:solidFill>
            <a:schemeClr val="bg1">
              <a:alpha val="10000"/>
            </a:schemeClr>
          </a:solidFill>
        </p:spPr>
        <p:txBody>
          <a:bodyPr tIns="45720" bIns="0"/>
          <a:lstStyle>
            <a:lvl1pPr marL="4763" indent="-4763" algn="l">
              <a:tabLst/>
              <a:defRPr>
                <a:solidFill>
                  <a:schemeClr val="bg1">
                    <a:lumMod val="85000"/>
                  </a:schemeClr>
                </a:solidFill>
              </a:defRPr>
            </a:lvl1pPr>
          </a:lstStyle>
          <a:p>
            <a:r>
              <a:rPr lang="en-US"/>
              <a:t>Client Logo</a:t>
            </a:r>
          </a:p>
        </p:txBody>
      </p:sp>
    </p:spTree>
    <p:extLst>
      <p:ext uri="{BB962C8B-B14F-4D97-AF65-F5344CB8AC3E}">
        <p14:creationId xmlns:p14="http://schemas.microsoft.com/office/powerpoint/2010/main" val="665192815"/>
      </p:ext>
    </p:extLst>
  </p:cSld>
  <p:clrMapOvr>
    <a:masterClrMapping/>
  </p:clrMapOvr>
  <p:extLst>
    <p:ext uri="{DCECCB84-F9BA-43D5-87BE-67443E8EF086}">
      <p15:sldGuideLst xmlns:p15="http://schemas.microsoft.com/office/powerpoint/2012/main">
        <p15:guide id="3" orient="horz" pos="336" userDrawn="1">
          <p15:clr>
            <a:srgbClr val="F26B43"/>
          </p15:clr>
        </p15:guide>
        <p15:guide id="4" orient="horz" pos="1896" userDrawn="1">
          <p15:clr>
            <a:srgbClr val="F26B43"/>
          </p15:clr>
        </p15:guide>
        <p15:guide id="5" orient="horz" pos="3408" userDrawn="1">
          <p15:clr>
            <a:srgbClr val="F26B43"/>
          </p15:clr>
        </p15:guide>
        <p15:guide id="6" orient="horz" pos="3929" userDrawn="1">
          <p15:clr>
            <a:srgbClr val="F26B43"/>
          </p15:clr>
        </p15:guide>
        <p15:guide id="7" orient="horz" pos="2736" userDrawn="1">
          <p15:clr>
            <a:srgbClr val="F26B43"/>
          </p15:clr>
        </p15:guide>
        <p15:guide id="9" pos="5133" userDrawn="1">
          <p15:clr>
            <a:srgbClr val="F26B43"/>
          </p15:clr>
        </p15:guide>
        <p15:guide id="12" pos="7680" userDrawn="1">
          <p15:clr>
            <a:srgbClr val="F26B43"/>
          </p15:clr>
        </p15:guide>
        <p15:guide id="16" pos="2547" userDrawn="1">
          <p15:clr>
            <a:srgbClr val="F26B43"/>
          </p15:clr>
        </p15:guide>
        <p15:guide id="17" pos="288" userDrawn="1">
          <p15:clr>
            <a:srgbClr val="F26B43"/>
          </p15:clr>
        </p15:guide>
        <p15:guide id="18" pos="2842" userDrawn="1">
          <p15:clr>
            <a:srgbClr val="F26B43"/>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violet, 0 column">
    <p:bg>
      <p:bgPr>
        <a:gradFill>
          <a:gsLst>
            <a:gs pos="0">
              <a:schemeClr val="accent4"/>
            </a:gs>
            <a:gs pos="100000">
              <a:schemeClr val="accent4">
                <a:lumMod val="50000"/>
              </a:schemeClr>
            </a:gs>
          </a:gsLst>
          <a:lin ang="2700000" scaled="0"/>
        </a:gradFill>
        <a:effectLst/>
      </p:bgPr>
    </p:bg>
    <p:spTree>
      <p:nvGrpSpPr>
        <p:cNvPr id="1" name=""/>
        <p:cNvGrpSpPr/>
        <p:nvPr/>
      </p:nvGrpSpPr>
      <p:grpSpPr>
        <a:xfrm>
          <a:off x="0" y="0"/>
          <a:ext cx="0" cy="0"/>
          <a:chOff x="0" y="0"/>
          <a:chExt cx="0" cy="0"/>
        </a:xfrm>
      </p:grpSpPr>
      <p:graphicFrame>
        <p:nvGraphicFramePr>
          <p:cNvPr id="4" name="Objet 3" hidden="1">
            <a:extLst>
              <a:ext uri="{FF2B5EF4-FFF2-40B4-BE49-F238E27FC236}">
                <a16:creationId xmlns:a16="http://schemas.microsoft.com/office/drawing/2014/main" id="{5CF9A8CD-44E6-43DE-97D8-919ABD05CE10}"/>
              </a:ext>
            </a:extLst>
          </p:cNvPr>
          <p:cNvGraphicFramePr>
            <a:graphicFrameLocks noChangeAspect="1"/>
          </p:cNvGraphicFramePr>
          <p:nvPr userDrawn="1">
            <p:custDataLst>
              <p:tags r:id="rId1"/>
            </p:custDataLst>
            <p:extLst>
              <p:ext uri="{D42A27DB-BD31-4B8C-83A1-F6EECF244321}">
                <p14:modId xmlns:p14="http://schemas.microsoft.com/office/powerpoint/2010/main" val="369127118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532" imgH="530" progId="TCLayout.ActiveDocument.1">
                  <p:embed/>
                </p:oleObj>
              </mc:Choice>
              <mc:Fallback>
                <p:oleObj name="Diapositive think-cell" r:id="rId4" imgW="532" imgH="530" progId="TCLayout.ActiveDocument.1">
                  <p:embed/>
                  <p:pic>
                    <p:nvPicPr>
                      <p:cNvPr id="4" name="Objet 3" hidden="1">
                        <a:extLst>
                          <a:ext uri="{FF2B5EF4-FFF2-40B4-BE49-F238E27FC236}">
                            <a16:creationId xmlns:a16="http://schemas.microsoft.com/office/drawing/2014/main" id="{5CF9A8CD-44E6-43DE-97D8-919ABD05CE1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7C1DD757-038C-457E-9D36-3DDC777DAD6B}"/>
              </a:ext>
            </a:extLst>
          </p:cNvPr>
          <p:cNvSpPr/>
          <p:nvPr userDrawn="1">
            <p:custDataLst>
              <p:tags r:id="rId2"/>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a:latin typeface="Arial Black" panose="020B0A04020102020204" pitchFamily="34" charset="0"/>
              <a:ea typeface="+mj-ea"/>
              <a:cs typeface="+mj-cs"/>
              <a:sym typeface="Arial Black" panose="020B0A04020102020204" pitchFamily="34" charset="0"/>
            </a:endParaRPr>
          </a:p>
        </p:txBody>
      </p:sp>
      <p:sp>
        <p:nvSpPr>
          <p:cNvPr id="15" name="Text Placeholder 5">
            <a:extLst>
              <a:ext uri="{FF2B5EF4-FFF2-40B4-BE49-F238E27FC236}">
                <a16:creationId xmlns:a16="http://schemas.microsoft.com/office/drawing/2014/main" id="{D7927E3E-1782-4A07-BD59-371C4D8227B3}"/>
              </a:ext>
            </a:extLst>
          </p:cNvPr>
          <p:cNvSpPr>
            <a:spLocks noGrp="1"/>
          </p:cNvSpPr>
          <p:nvPr>
            <p:ph type="body" sz="quarter" idx="15" hasCustomPrompt="1"/>
          </p:nvPr>
        </p:nvSpPr>
        <p:spPr>
          <a:xfrm>
            <a:off x="404786" y="1368596"/>
            <a:ext cx="11382428" cy="353943"/>
          </a:xfrm>
          <a:noFill/>
        </p:spPr>
        <p:txBody>
          <a:bodyPr wrap="square" lIns="72000" rIns="72000" bIns="0">
            <a:spAutoFit/>
          </a:bodyPr>
          <a:lstStyle>
            <a:lvl1pPr marL="0" indent="0">
              <a:buNone/>
              <a:defRPr sz="2000">
                <a:solidFill>
                  <a:schemeClr val="bg1"/>
                </a:solidFill>
              </a:defRPr>
            </a:lvl1pPr>
          </a:lstStyle>
          <a:p>
            <a:pPr lvl="0"/>
            <a:r>
              <a:rPr lang="en-GB"/>
              <a:t>Subtitle of the slide</a:t>
            </a:r>
          </a:p>
        </p:txBody>
      </p:sp>
      <p:sp>
        <p:nvSpPr>
          <p:cNvPr id="3" name="Titre 2">
            <a:extLst>
              <a:ext uri="{FF2B5EF4-FFF2-40B4-BE49-F238E27FC236}">
                <a16:creationId xmlns:a16="http://schemas.microsoft.com/office/drawing/2014/main" id="{934B8D39-A21D-4C23-9BB3-0812B9F0884C}"/>
              </a:ext>
            </a:extLst>
          </p:cNvPr>
          <p:cNvSpPr>
            <a:spLocks noGrp="1"/>
          </p:cNvSpPr>
          <p:nvPr>
            <p:ph type="title" hasCustomPrompt="1"/>
          </p:nvPr>
        </p:nvSpPr>
        <p:spPr/>
        <p:txBody>
          <a:bodyPr/>
          <a:lstStyle>
            <a:lvl1pPr>
              <a:defRPr>
                <a:solidFill>
                  <a:schemeClr val="bg1"/>
                </a:solidFill>
              </a:defRPr>
            </a:lvl1pPr>
          </a:lstStyle>
          <a:p>
            <a:r>
              <a:rPr lang="fr-FR" err="1"/>
              <a:t>Title</a:t>
            </a:r>
            <a:r>
              <a:rPr lang="fr-FR"/>
              <a:t> of the slide</a:t>
            </a:r>
          </a:p>
        </p:txBody>
      </p:sp>
      <p:sp>
        <p:nvSpPr>
          <p:cNvPr id="16" name="Espace réservé du numéro de diapositive 2">
            <a:extLst>
              <a:ext uri="{FF2B5EF4-FFF2-40B4-BE49-F238E27FC236}">
                <a16:creationId xmlns:a16="http://schemas.microsoft.com/office/drawing/2014/main" id="{F763B716-FDA1-4D3C-824D-1B00864184A9}"/>
              </a:ext>
            </a:extLst>
          </p:cNvPr>
          <p:cNvSpPr>
            <a:spLocks noGrp="1"/>
          </p:cNvSpPr>
          <p:nvPr>
            <p:ph type="sldNum" sz="quarter" idx="14"/>
          </p:nvPr>
        </p:nvSpPr>
        <p:spPr>
          <a:xfrm>
            <a:off x="382932" y="6219234"/>
            <a:ext cx="360037" cy="365125"/>
          </a:xfrm>
        </p:spPr>
        <p:txBody>
          <a:bodyPr/>
          <a:lstStyle>
            <a:lvl1pPr>
              <a:defRPr>
                <a:solidFill>
                  <a:schemeClr val="bg1"/>
                </a:solidFill>
              </a:defRPr>
            </a:lvl1pPr>
          </a:lstStyle>
          <a:p>
            <a:fld id="{D61AABEC-672F-4B68-B914-690DA978312C}" type="slidenum">
              <a:rPr lang="en-GB" smtClean="0"/>
              <a:pPr/>
              <a:t>‹#›</a:t>
            </a:fld>
            <a:r>
              <a:rPr lang="en-GB"/>
              <a:t> ‒ </a:t>
            </a:r>
          </a:p>
        </p:txBody>
      </p:sp>
      <p:sp>
        <p:nvSpPr>
          <p:cNvPr id="17" name="Espace réservé du pied de page 4">
            <a:extLst>
              <a:ext uri="{FF2B5EF4-FFF2-40B4-BE49-F238E27FC236}">
                <a16:creationId xmlns:a16="http://schemas.microsoft.com/office/drawing/2014/main" id="{49679F60-0A60-49CD-A33B-A0143C31A6D1}"/>
              </a:ext>
            </a:extLst>
          </p:cNvPr>
          <p:cNvSpPr txBox="1">
            <a:spLocks/>
          </p:cNvSpPr>
          <p:nvPr userDrawn="1"/>
        </p:nvSpPr>
        <p:spPr>
          <a:xfrm>
            <a:off x="815317" y="6219234"/>
            <a:ext cx="10447709"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solidFill>
                  <a:schemeClr val="bg1"/>
                </a:solidFill>
              </a:rPr>
              <a:t>© Ipsos</a:t>
            </a:r>
          </a:p>
        </p:txBody>
      </p:sp>
      <p:sp>
        <p:nvSpPr>
          <p:cNvPr id="5" name="Footer Placeholder 4">
            <a:extLst>
              <a:ext uri="{FF2B5EF4-FFF2-40B4-BE49-F238E27FC236}">
                <a16:creationId xmlns:a16="http://schemas.microsoft.com/office/drawing/2014/main" id="{DD7BDD63-9BCF-C047-BAF0-37A9B11B9106}"/>
              </a:ext>
            </a:extLst>
          </p:cNvPr>
          <p:cNvSpPr>
            <a:spLocks noGrp="1"/>
          </p:cNvSpPr>
          <p:nvPr>
            <p:ph type="ftr" sz="quarter" idx="16"/>
          </p:nvPr>
        </p:nvSpPr>
        <p:spPr/>
        <p:txBody>
          <a:bodyPr/>
          <a:lstStyle>
            <a:lvl1pPr>
              <a:defRPr>
                <a:solidFill>
                  <a:schemeClr val="bg1"/>
                </a:solidFill>
              </a:defRPr>
            </a:lvl1pPr>
          </a:lstStyle>
          <a:p>
            <a:endParaRPr lang="en-US"/>
          </a:p>
        </p:txBody>
      </p:sp>
    </p:spTree>
    <p:extLst>
      <p:ext uri="{BB962C8B-B14F-4D97-AF65-F5344CB8AC3E}">
        <p14:creationId xmlns:p14="http://schemas.microsoft.com/office/powerpoint/2010/main" val="2287256398"/>
      </p:ext>
    </p:extLst>
  </p:cSld>
  <p:clrMapOvr>
    <a:masterClrMapping/>
  </p:clrMapOvr>
  <p:extLst>
    <p:ext uri="{DCECCB84-F9BA-43D5-87BE-67443E8EF086}">
      <p15:sldGuideLst xmlns:p15="http://schemas.microsoft.com/office/powerpoint/2012/main">
        <p15:guide id="1" pos="248">
          <p15:clr>
            <a:srgbClr val="F26B43"/>
          </p15:clr>
        </p15:guide>
        <p15:guide id="2" pos="7428">
          <p15:clr>
            <a:srgbClr val="F26B43"/>
          </p15:clr>
        </p15:guide>
        <p15:guide id="3" orient="horz" pos="232" userDrawn="1">
          <p15:clr>
            <a:srgbClr val="F26B43"/>
          </p15:clr>
        </p15:guide>
        <p15:guide id="5" orient="horz" pos="1135">
          <p15:clr>
            <a:srgbClr val="F26B43"/>
          </p15:clr>
        </p15:guide>
        <p15:guide id="6" orient="horz" pos="3584">
          <p15:clr>
            <a:srgbClr val="F26B43"/>
          </p15:clr>
        </p15:guide>
        <p15:guide id="7" orient="horz" pos="3906" userDrawn="1">
          <p15:clr>
            <a:srgbClr val="F26B43"/>
          </p15:clr>
        </p15:guide>
        <p15:guide id="8" orient="horz" pos="4156" userDrawn="1">
          <p15:clr>
            <a:srgbClr val="F26B43"/>
          </p15:clr>
        </p15:guide>
        <p15:guide id="9" pos="306" userDrawn="1">
          <p15:clr>
            <a:srgbClr val="A4A3A4"/>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violet, 1 column">
    <p:bg>
      <p:bgPr>
        <a:gradFill>
          <a:gsLst>
            <a:gs pos="0">
              <a:schemeClr val="accent4"/>
            </a:gs>
            <a:gs pos="100000">
              <a:schemeClr val="accent4">
                <a:lumMod val="50000"/>
              </a:schemeClr>
            </a:gs>
          </a:gsLst>
          <a:lin ang="2700000" scaled="0"/>
        </a:gradFill>
        <a:effectLst/>
      </p:bgPr>
    </p:bg>
    <p:spTree>
      <p:nvGrpSpPr>
        <p:cNvPr id="1" name=""/>
        <p:cNvGrpSpPr/>
        <p:nvPr/>
      </p:nvGrpSpPr>
      <p:grpSpPr>
        <a:xfrm>
          <a:off x="0" y="0"/>
          <a:ext cx="0" cy="0"/>
          <a:chOff x="0" y="0"/>
          <a:chExt cx="0" cy="0"/>
        </a:xfrm>
      </p:grpSpPr>
      <p:graphicFrame>
        <p:nvGraphicFramePr>
          <p:cNvPr id="4" name="Objet 3" hidden="1">
            <a:extLst>
              <a:ext uri="{FF2B5EF4-FFF2-40B4-BE49-F238E27FC236}">
                <a16:creationId xmlns:a16="http://schemas.microsoft.com/office/drawing/2014/main" id="{5CF9A8CD-44E6-43DE-97D8-919ABD05CE10}"/>
              </a:ext>
            </a:extLst>
          </p:cNvPr>
          <p:cNvGraphicFramePr>
            <a:graphicFrameLocks noChangeAspect="1"/>
          </p:cNvGraphicFramePr>
          <p:nvPr userDrawn="1">
            <p:custDataLst>
              <p:tags r:id="rId1"/>
            </p:custDataLst>
            <p:extLst>
              <p:ext uri="{D42A27DB-BD31-4B8C-83A1-F6EECF244321}">
                <p14:modId xmlns:p14="http://schemas.microsoft.com/office/powerpoint/2010/main" val="161659064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532" imgH="530" progId="TCLayout.ActiveDocument.1">
                  <p:embed/>
                </p:oleObj>
              </mc:Choice>
              <mc:Fallback>
                <p:oleObj name="Diapositive think-cell" r:id="rId4" imgW="532" imgH="530" progId="TCLayout.ActiveDocument.1">
                  <p:embed/>
                  <p:pic>
                    <p:nvPicPr>
                      <p:cNvPr id="4" name="Objet 3" hidden="1">
                        <a:extLst>
                          <a:ext uri="{FF2B5EF4-FFF2-40B4-BE49-F238E27FC236}">
                            <a16:creationId xmlns:a16="http://schemas.microsoft.com/office/drawing/2014/main" id="{5CF9A8CD-44E6-43DE-97D8-919ABD05CE1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7C1DD757-038C-457E-9D36-3DDC777DAD6B}"/>
              </a:ext>
            </a:extLst>
          </p:cNvPr>
          <p:cNvSpPr/>
          <p:nvPr userDrawn="1">
            <p:custDataLst>
              <p:tags r:id="rId2"/>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a:latin typeface="Arial Black" panose="020B0A04020102020204" pitchFamily="34" charset="0"/>
              <a:ea typeface="+mj-ea"/>
              <a:cs typeface="+mj-cs"/>
              <a:sym typeface="Arial Black" panose="020B0A04020102020204" pitchFamily="34" charset="0"/>
            </a:endParaRPr>
          </a:p>
        </p:txBody>
      </p:sp>
      <p:sp>
        <p:nvSpPr>
          <p:cNvPr id="3" name="Espace réservé du contenu 2">
            <a:extLst>
              <a:ext uri="{FF2B5EF4-FFF2-40B4-BE49-F238E27FC236}">
                <a16:creationId xmlns:a16="http://schemas.microsoft.com/office/drawing/2014/main" id="{1703231E-4063-4D72-A4F3-5BF19050C303}"/>
              </a:ext>
            </a:extLst>
          </p:cNvPr>
          <p:cNvSpPr>
            <a:spLocks noGrp="1"/>
          </p:cNvSpPr>
          <p:nvPr>
            <p:ph idx="1" hasCustomPrompt="1"/>
          </p:nvPr>
        </p:nvSpPr>
        <p:spPr/>
        <p:txBody>
          <a:bodyPr/>
          <a:lstStyle>
            <a:lvl1pPr>
              <a:defRPr>
                <a:solidFill>
                  <a:schemeClr val="bg1"/>
                </a:solidFill>
              </a:defRPr>
            </a:lvl1pPr>
            <a:lvl2pPr marL="447675" indent="-314325">
              <a:buClrTx/>
              <a:buFont typeface="Arial" panose="020B0604020202020204" pitchFamily="34" charset="0"/>
              <a:buChar char="•"/>
              <a:defRPr>
                <a:solidFill>
                  <a:schemeClr val="bg1"/>
                </a:solidFill>
              </a:defRPr>
            </a:lvl2pPr>
            <a:lvl3pPr>
              <a:defRPr sz="1400">
                <a:solidFill>
                  <a:schemeClr val="bg1"/>
                </a:solidFill>
              </a:defRPr>
            </a:lvl3pPr>
            <a:lvl4pPr>
              <a:defRPr>
                <a:solidFill>
                  <a:schemeClr val="bg1"/>
                </a:solidFill>
              </a:defRPr>
            </a:lvl4pPr>
            <a:lvl5pPr>
              <a:defRPr>
                <a:solidFill>
                  <a:schemeClr val="bg1"/>
                </a:solidFill>
              </a:defRPr>
            </a:lvl5pPr>
          </a:lstStyle>
          <a:p>
            <a:pPr lvl="0"/>
            <a:r>
              <a:rPr lang="en-GB"/>
              <a:t>Click to change the text styles on the slide master</a:t>
            </a:r>
          </a:p>
          <a:p>
            <a:pPr lvl="1"/>
            <a:r>
              <a:rPr lang="en-GB"/>
              <a:t>Second level</a:t>
            </a:r>
          </a:p>
          <a:p>
            <a:pPr lvl="2"/>
            <a:r>
              <a:rPr lang="en-GB"/>
              <a:t>Third level</a:t>
            </a:r>
          </a:p>
        </p:txBody>
      </p:sp>
      <p:sp>
        <p:nvSpPr>
          <p:cNvPr id="15" name="Text Placeholder 5">
            <a:extLst>
              <a:ext uri="{FF2B5EF4-FFF2-40B4-BE49-F238E27FC236}">
                <a16:creationId xmlns:a16="http://schemas.microsoft.com/office/drawing/2014/main" id="{27AFC4AA-0C36-4C10-8687-BEDF59DC2DB7}"/>
              </a:ext>
            </a:extLst>
          </p:cNvPr>
          <p:cNvSpPr>
            <a:spLocks noGrp="1"/>
          </p:cNvSpPr>
          <p:nvPr>
            <p:ph type="body" sz="quarter" idx="15" hasCustomPrompt="1"/>
          </p:nvPr>
        </p:nvSpPr>
        <p:spPr>
          <a:xfrm>
            <a:off x="404786" y="1368596"/>
            <a:ext cx="8319506" cy="353943"/>
          </a:xfrm>
          <a:noFill/>
        </p:spPr>
        <p:txBody>
          <a:bodyPr wrap="square" lIns="72000" rIns="72000" bIns="0">
            <a:spAutoFit/>
          </a:bodyPr>
          <a:lstStyle>
            <a:lvl1pPr marL="0" indent="0">
              <a:buNone/>
              <a:defRPr sz="2000">
                <a:solidFill>
                  <a:schemeClr val="bg1"/>
                </a:solidFill>
              </a:defRPr>
            </a:lvl1pPr>
          </a:lstStyle>
          <a:p>
            <a:pPr lvl="0"/>
            <a:r>
              <a:rPr lang="en-GB"/>
              <a:t>Subtitle of the slide</a:t>
            </a:r>
          </a:p>
        </p:txBody>
      </p:sp>
      <p:sp>
        <p:nvSpPr>
          <p:cNvPr id="5" name="Titre 4">
            <a:extLst>
              <a:ext uri="{FF2B5EF4-FFF2-40B4-BE49-F238E27FC236}">
                <a16:creationId xmlns:a16="http://schemas.microsoft.com/office/drawing/2014/main" id="{B6971712-3753-4718-88F2-399AFD21BA78}"/>
              </a:ext>
            </a:extLst>
          </p:cNvPr>
          <p:cNvSpPr>
            <a:spLocks noGrp="1"/>
          </p:cNvSpPr>
          <p:nvPr>
            <p:ph type="title" hasCustomPrompt="1"/>
          </p:nvPr>
        </p:nvSpPr>
        <p:spPr/>
        <p:txBody>
          <a:bodyPr/>
          <a:lstStyle>
            <a:lvl1pPr>
              <a:defRPr>
                <a:solidFill>
                  <a:schemeClr val="bg1"/>
                </a:solidFill>
              </a:defRPr>
            </a:lvl1pPr>
          </a:lstStyle>
          <a:p>
            <a:r>
              <a:rPr lang="fr-FR" err="1"/>
              <a:t>Title</a:t>
            </a:r>
            <a:r>
              <a:rPr lang="fr-FR"/>
              <a:t> of the slide</a:t>
            </a:r>
          </a:p>
        </p:txBody>
      </p:sp>
      <p:sp>
        <p:nvSpPr>
          <p:cNvPr id="16" name="Espace réservé du numéro de diapositive 2">
            <a:extLst>
              <a:ext uri="{FF2B5EF4-FFF2-40B4-BE49-F238E27FC236}">
                <a16:creationId xmlns:a16="http://schemas.microsoft.com/office/drawing/2014/main" id="{3F3ECF30-253F-41F7-AE85-6ED0B962BF5D}"/>
              </a:ext>
            </a:extLst>
          </p:cNvPr>
          <p:cNvSpPr>
            <a:spLocks noGrp="1"/>
          </p:cNvSpPr>
          <p:nvPr>
            <p:ph type="sldNum" sz="quarter" idx="14"/>
          </p:nvPr>
        </p:nvSpPr>
        <p:spPr>
          <a:xfrm>
            <a:off x="382932" y="6219234"/>
            <a:ext cx="360037" cy="365125"/>
          </a:xfrm>
        </p:spPr>
        <p:txBody>
          <a:bodyPr/>
          <a:lstStyle>
            <a:lvl1pPr>
              <a:defRPr>
                <a:solidFill>
                  <a:schemeClr val="bg1"/>
                </a:solidFill>
              </a:defRPr>
            </a:lvl1pPr>
          </a:lstStyle>
          <a:p>
            <a:fld id="{D61AABEC-672F-4B68-B914-690DA978312C}" type="slidenum">
              <a:rPr lang="en-GB" smtClean="0"/>
              <a:pPr/>
              <a:t>‹#›</a:t>
            </a:fld>
            <a:r>
              <a:rPr lang="en-GB"/>
              <a:t> ‒ </a:t>
            </a:r>
          </a:p>
        </p:txBody>
      </p:sp>
      <p:sp>
        <p:nvSpPr>
          <p:cNvPr id="17" name="Espace réservé du pied de page 4">
            <a:extLst>
              <a:ext uri="{FF2B5EF4-FFF2-40B4-BE49-F238E27FC236}">
                <a16:creationId xmlns:a16="http://schemas.microsoft.com/office/drawing/2014/main" id="{EBE9D903-93C1-4E77-A737-5DA411D2FA94}"/>
              </a:ext>
            </a:extLst>
          </p:cNvPr>
          <p:cNvSpPr txBox="1">
            <a:spLocks/>
          </p:cNvSpPr>
          <p:nvPr userDrawn="1"/>
        </p:nvSpPr>
        <p:spPr>
          <a:xfrm>
            <a:off x="815317" y="6219234"/>
            <a:ext cx="10447709"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solidFill>
                  <a:schemeClr val="bg1"/>
                </a:solidFill>
              </a:rPr>
              <a:t>© Ipsos</a:t>
            </a:r>
          </a:p>
        </p:txBody>
      </p:sp>
      <p:sp>
        <p:nvSpPr>
          <p:cNvPr id="6" name="Footer Placeholder 5">
            <a:extLst>
              <a:ext uri="{FF2B5EF4-FFF2-40B4-BE49-F238E27FC236}">
                <a16:creationId xmlns:a16="http://schemas.microsoft.com/office/drawing/2014/main" id="{52804D0A-4781-884D-8ADA-3D600729C2A9}"/>
              </a:ext>
            </a:extLst>
          </p:cNvPr>
          <p:cNvSpPr>
            <a:spLocks noGrp="1"/>
          </p:cNvSpPr>
          <p:nvPr>
            <p:ph type="ftr" sz="quarter" idx="16"/>
          </p:nvPr>
        </p:nvSpPr>
        <p:spPr/>
        <p:txBody>
          <a:bodyPr/>
          <a:lstStyle>
            <a:lvl1pPr>
              <a:defRPr>
                <a:solidFill>
                  <a:schemeClr val="bg1"/>
                </a:solidFill>
              </a:defRPr>
            </a:lvl1pPr>
          </a:lstStyle>
          <a:p>
            <a:endParaRPr lang="en-US"/>
          </a:p>
        </p:txBody>
      </p:sp>
    </p:spTree>
    <p:extLst>
      <p:ext uri="{BB962C8B-B14F-4D97-AF65-F5344CB8AC3E}">
        <p14:creationId xmlns:p14="http://schemas.microsoft.com/office/powerpoint/2010/main" val="668574863"/>
      </p:ext>
    </p:extLst>
  </p:cSld>
  <p:clrMapOvr>
    <a:masterClrMapping/>
  </p:clrMapOvr>
  <p:extLst>
    <p:ext uri="{DCECCB84-F9BA-43D5-87BE-67443E8EF086}">
      <p15:sldGuideLst xmlns:p15="http://schemas.microsoft.com/office/powerpoint/2012/main">
        <p15:guide id="1" pos="248">
          <p15:clr>
            <a:srgbClr val="F26B43"/>
          </p15:clr>
        </p15:guide>
        <p15:guide id="2" pos="7428">
          <p15:clr>
            <a:srgbClr val="F26B43"/>
          </p15:clr>
        </p15:guide>
        <p15:guide id="3" orient="horz" pos="232">
          <p15:clr>
            <a:srgbClr val="F26B43"/>
          </p15:clr>
        </p15:guide>
        <p15:guide id="5" orient="horz" pos="1135">
          <p15:clr>
            <a:srgbClr val="F26B43"/>
          </p15:clr>
        </p15:guide>
        <p15:guide id="6" orient="horz" pos="3584">
          <p15:clr>
            <a:srgbClr val="F26B43"/>
          </p15:clr>
        </p15:guide>
        <p15:guide id="7" orient="horz" pos="3906">
          <p15:clr>
            <a:srgbClr val="F26B43"/>
          </p15:clr>
        </p15:guide>
        <p15:guide id="8" orient="horz" pos="4156">
          <p15:clr>
            <a:srgbClr val="F26B43"/>
          </p15:clr>
        </p15:guide>
        <p15:guide id="9" pos="306">
          <p15:clr>
            <a:srgbClr val="A4A3A4"/>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violet, 2 column ">
    <p:bg>
      <p:bgPr>
        <a:gradFill>
          <a:gsLst>
            <a:gs pos="0">
              <a:schemeClr val="accent4"/>
            </a:gs>
            <a:gs pos="100000">
              <a:schemeClr val="accent4">
                <a:lumMod val="50000"/>
              </a:schemeClr>
            </a:gs>
          </a:gsLst>
          <a:lin ang="2700000" scaled="0"/>
        </a:gradFill>
        <a:effectLst/>
      </p:bgPr>
    </p:bg>
    <p:spTree>
      <p:nvGrpSpPr>
        <p:cNvPr id="1" name=""/>
        <p:cNvGrpSpPr/>
        <p:nvPr/>
      </p:nvGrpSpPr>
      <p:grpSpPr>
        <a:xfrm>
          <a:off x="0" y="0"/>
          <a:ext cx="0" cy="0"/>
          <a:chOff x="0" y="0"/>
          <a:chExt cx="0" cy="0"/>
        </a:xfrm>
      </p:grpSpPr>
      <p:graphicFrame>
        <p:nvGraphicFramePr>
          <p:cNvPr id="4" name="Objet 3" hidden="1">
            <a:extLst>
              <a:ext uri="{FF2B5EF4-FFF2-40B4-BE49-F238E27FC236}">
                <a16:creationId xmlns:a16="http://schemas.microsoft.com/office/drawing/2014/main" id="{5CF9A8CD-44E6-43DE-97D8-919ABD05CE10}"/>
              </a:ext>
            </a:extLst>
          </p:cNvPr>
          <p:cNvGraphicFramePr>
            <a:graphicFrameLocks noChangeAspect="1"/>
          </p:cNvGraphicFramePr>
          <p:nvPr userDrawn="1">
            <p:custDataLst>
              <p:tags r:id="rId1"/>
            </p:custDataLst>
            <p:extLst>
              <p:ext uri="{D42A27DB-BD31-4B8C-83A1-F6EECF244321}">
                <p14:modId xmlns:p14="http://schemas.microsoft.com/office/powerpoint/2010/main" val="4457992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532" imgH="530" progId="TCLayout.ActiveDocument.1">
                  <p:embed/>
                </p:oleObj>
              </mc:Choice>
              <mc:Fallback>
                <p:oleObj name="Diapositive think-cell" r:id="rId4" imgW="532" imgH="530" progId="TCLayout.ActiveDocument.1">
                  <p:embed/>
                  <p:pic>
                    <p:nvPicPr>
                      <p:cNvPr id="4" name="Objet 3" hidden="1">
                        <a:extLst>
                          <a:ext uri="{FF2B5EF4-FFF2-40B4-BE49-F238E27FC236}">
                            <a16:creationId xmlns:a16="http://schemas.microsoft.com/office/drawing/2014/main" id="{5CF9A8CD-44E6-43DE-97D8-919ABD05CE1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7C1DD757-038C-457E-9D36-3DDC777DAD6B}"/>
              </a:ext>
            </a:extLst>
          </p:cNvPr>
          <p:cNvSpPr/>
          <p:nvPr userDrawn="1">
            <p:custDataLst>
              <p:tags r:id="rId2"/>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a:latin typeface="Arial Black" panose="020B0A04020102020204" pitchFamily="34" charset="0"/>
              <a:ea typeface="+mj-ea"/>
              <a:cs typeface="+mj-cs"/>
              <a:sym typeface="Arial Black" panose="020B0A04020102020204" pitchFamily="34" charset="0"/>
            </a:endParaRPr>
          </a:p>
        </p:txBody>
      </p:sp>
      <p:sp>
        <p:nvSpPr>
          <p:cNvPr id="13" name="Content Placeholder 2">
            <a:extLst>
              <a:ext uri="{FF2B5EF4-FFF2-40B4-BE49-F238E27FC236}">
                <a16:creationId xmlns:a16="http://schemas.microsoft.com/office/drawing/2014/main" id="{D5051729-BB8F-4F8B-9768-535B59EB220A}"/>
              </a:ext>
            </a:extLst>
          </p:cNvPr>
          <p:cNvSpPr>
            <a:spLocks noGrp="1"/>
          </p:cNvSpPr>
          <p:nvPr>
            <p:ph idx="1" hasCustomPrompt="1"/>
          </p:nvPr>
        </p:nvSpPr>
        <p:spPr>
          <a:xfrm>
            <a:off x="404786" y="1808820"/>
            <a:ext cx="5511194" cy="3868080"/>
          </a:xfrm>
        </p:spPr>
        <p:txBody>
          <a:bodyPr>
            <a:noAutofit/>
          </a:bodyPr>
          <a:lstStyle>
            <a:lvl1pPr>
              <a:spcBef>
                <a:spcPts val="1800"/>
              </a:spcBef>
              <a:defRPr sz="1600">
                <a:solidFill>
                  <a:schemeClr val="bg1"/>
                </a:solidFill>
              </a:defRPr>
            </a:lvl1pPr>
            <a:lvl2pPr marL="447675" indent="-314325">
              <a:buFont typeface="Arial" panose="020B0604020202020204" pitchFamily="34" charset="0"/>
              <a:buChar char="•"/>
              <a:defRPr sz="1600">
                <a:solidFill>
                  <a:schemeClr val="bg1"/>
                </a:solidFill>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a:t>Click to change the text styles on the slide master</a:t>
            </a:r>
          </a:p>
          <a:p>
            <a:pPr lvl="1"/>
            <a:r>
              <a:rPr lang="en-GB"/>
              <a:t>Second level</a:t>
            </a:r>
          </a:p>
          <a:p>
            <a:pPr lvl="2"/>
            <a:r>
              <a:rPr lang="en-GB"/>
              <a:t>Third level</a:t>
            </a:r>
          </a:p>
        </p:txBody>
      </p:sp>
      <p:sp>
        <p:nvSpPr>
          <p:cNvPr id="14" name="Content Placeholder 2">
            <a:extLst>
              <a:ext uri="{FF2B5EF4-FFF2-40B4-BE49-F238E27FC236}">
                <a16:creationId xmlns:a16="http://schemas.microsoft.com/office/drawing/2014/main" id="{4A67810E-C380-4F6B-97F0-4AACF4232B48}"/>
              </a:ext>
            </a:extLst>
          </p:cNvPr>
          <p:cNvSpPr>
            <a:spLocks noGrp="1"/>
          </p:cNvSpPr>
          <p:nvPr>
            <p:ph idx="15" hasCustomPrompt="1"/>
          </p:nvPr>
        </p:nvSpPr>
        <p:spPr>
          <a:xfrm>
            <a:off x="6276022" y="1808820"/>
            <a:ext cx="5511194" cy="3868080"/>
          </a:xfrm>
        </p:spPr>
        <p:txBody>
          <a:bodyPr>
            <a:noAutofit/>
          </a:bodyPr>
          <a:lstStyle>
            <a:lvl1pPr>
              <a:spcBef>
                <a:spcPts val="1800"/>
              </a:spcBef>
              <a:defRPr sz="1600">
                <a:solidFill>
                  <a:schemeClr val="bg1"/>
                </a:solidFill>
              </a:defRPr>
            </a:lvl1pPr>
            <a:lvl2pPr marL="447675" indent="-314325">
              <a:buFont typeface="Arial" panose="020B0604020202020204" pitchFamily="34" charset="0"/>
              <a:buChar char="•"/>
              <a:defRPr sz="1600">
                <a:solidFill>
                  <a:schemeClr val="bg1"/>
                </a:solidFill>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a:t>Click to change the text styles on the slide master</a:t>
            </a:r>
          </a:p>
          <a:p>
            <a:pPr lvl="1"/>
            <a:r>
              <a:rPr lang="en-GB"/>
              <a:t>Second level</a:t>
            </a:r>
          </a:p>
          <a:p>
            <a:pPr lvl="2"/>
            <a:r>
              <a:rPr lang="en-GB"/>
              <a:t>Third level</a:t>
            </a:r>
          </a:p>
        </p:txBody>
      </p:sp>
      <p:sp>
        <p:nvSpPr>
          <p:cNvPr id="19" name="Text Placeholder 5">
            <a:extLst>
              <a:ext uri="{FF2B5EF4-FFF2-40B4-BE49-F238E27FC236}">
                <a16:creationId xmlns:a16="http://schemas.microsoft.com/office/drawing/2014/main" id="{AE0492C6-FFE2-4A64-A953-436559870DB1}"/>
              </a:ext>
            </a:extLst>
          </p:cNvPr>
          <p:cNvSpPr>
            <a:spLocks noGrp="1"/>
          </p:cNvSpPr>
          <p:nvPr>
            <p:ph type="body" sz="quarter" idx="16" hasCustomPrompt="1"/>
          </p:nvPr>
        </p:nvSpPr>
        <p:spPr>
          <a:xfrm>
            <a:off x="404786" y="1368596"/>
            <a:ext cx="11382428" cy="353943"/>
          </a:xfrm>
          <a:noFill/>
        </p:spPr>
        <p:txBody>
          <a:bodyPr wrap="square" lIns="72000" rIns="72000" bIns="0">
            <a:spAutoFit/>
          </a:bodyPr>
          <a:lstStyle>
            <a:lvl1pPr marL="0" indent="0">
              <a:buNone/>
              <a:defRPr sz="2000">
                <a:solidFill>
                  <a:schemeClr val="bg1"/>
                </a:solidFill>
              </a:defRPr>
            </a:lvl1pPr>
          </a:lstStyle>
          <a:p>
            <a:pPr lvl="0"/>
            <a:r>
              <a:rPr lang="en-GB"/>
              <a:t>Subtitle of the slide</a:t>
            </a:r>
          </a:p>
        </p:txBody>
      </p:sp>
      <p:sp>
        <p:nvSpPr>
          <p:cNvPr id="3" name="Titre 2">
            <a:extLst>
              <a:ext uri="{FF2B5EF4-FFF2-40B4-BE49-F238E27FC236}">
                <a16:creationId xmlns:a16="http://schemas.microsoft.com/office/drawing/2014/main" id="{A123DD79-4804-466E-858A-943320EFB042}"/>
              </a:ext>
            </a:extLst>
          </p:cNvPr>
          <p:cNvSpPr>
            <a:spLocks noGrp="1"/>
          </p:cNvSpPr>
          <p:nvPr>
            <p:ph type="title" hasCustomPrompt="1"/>
          </p:nvPr>
        </p:nvSpPr>
        <p:spPr/>
        <p:txBody>
          <a:bodyPr/>
          <a:lstStyle>
            <a:lvl1pPr>
              <a:defRPr>
                <a:solidFill>
                  <a:schemeClr val="bg1"/>
                </a:solidFill>
              </a:defRPr>
            </a:lvl1pPr>
          </a:lstStyle>
          <a:p>
            <a:r>
              <a:rPr lang="fr-FR" err="1"/>
              <a:t>Title</a:t>
            </a:r>
            <a:r>
              <a:rPr lang="fr-FR"/>
              <a:t> of the slide</a:t>
            </a:r>
          </a:p>
        </p:txBody>
      </p:sp>
      <p:sp>
        <p:nvSpPr>
          <p:cNvPr id="20" name="Espace réservé du numéro de diapositive 2">
            <a:extLst>
              <a:ext uri="{FF2B5EF4-FFF2-40B4-BE49-F238E27FC236}">
                <a16:creationId xmlns:a16="http://schemas.microsoft.com/office/drawing/2014/main" id="{2D9890A8-BA01-4982-A473-4ABF58AED3D5}"/>
              </a:ext>
            </a:extLst>
          </p:cNvPr>
          <p:cNvSpPr>
            <a:spLocks noGrp="1"/>
          </p:cNvSpPr>
          <p:nvPr>
            <p:ph type="sldNum" sz="quarter" idx="14"/>
          </p:nvPr>
        </p:nvSpPr>
        <p:spPr>
          <a:xfrm>
            <a:off x="382932" y="6219234"/>
            <a:ext cx="360037" cy="365125"/>
          </a:xfrm>
        </p:spPr>
        <p:txBody>
          <a:bodyPr/>
          <a:lstStyle>
            <a:lvl1pPr>
              <a:defRPr>
                <a:solidFill>
                  <a:schemeClr val="bg1"/>
                </a:solidFill>
              </a:defRPr>
            </a:lvl1pPr>
          </a:lstStyle>
          <a:p>
            <a:fld id="{D61AABEC-672F-4B68-B914-690DA978312C}" type="slidenum">
              <a:rPr lang="en-GB" smtClean="0"/>
              <a:pPr/>
              <a:t>‹#›</a:t>
            </a:fld>
            <a:r>
              <a:rPr lang="en-GB"/>
              <a:t> ‒ </a:t>
            </a:r>
          </a:p>
        </p:txBody>
      </p:sp>
      <p:sp>
        <p:nvSpPr>
          <p:cNvPr id="21" name="Espace réservé du pied de page 4">
            <a:extLst>
              <a:ext uri="{FF2B5EF4-FFF2-40B4-BE49-F238E27FC236}">
                <a16:creationId xmlns:a16="http://schemas.microsoft.com/office/drawing/2014/main" id="{A1BE0EC3-13A4-4B01-B222-35E0403F4ED9}"/>
              </a:ext>
            </a:extLst>
          </p:cNvPr>
          <p:cNvSpPr txBox="1">
            <a:spLocks/>
          </p:cNvSpPr>
          <p:nvPr userDrawn="1"/>
        </p:nvSpPr>
        <p:spPr>
          <a:xfrm>
            <a:off x="815317" y="6219234"/>
            <a:ext cx="10447709"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solidFill>
                  <a:schemeClr val="bg1"/>
                </a:solidFill>
              </a:rPr>
              <a:t>© Ipsos</a:t>
            </a:r>
          </a:p>
        </p:txBody>
      </p:sp>
      <p:sp>
        <p:nvSpPr>
          <p:cNvPr id="5" name="Footer Placeholder 4">
            <a:extLst>
              <a:ext uri="{FF2B5EF4-FFF2-40B4-BE49-F238E27FC236}">
                <a16:creationId xmlns:a16="http://schemas.microsoft.com/office/drawing/2014/main" id="{10B41304-2D17-9C49-9E8D-017E43C8816C}"/>
              </a:ext>
            </a:extLst>
          </p:cNvPr>
          <p:cNvSpPr>
            <a:spLocks noGrp="1"/>
          </p:cNvSpPr>
          <p:nvPr>
            <p:ph type="ftr" sz="quarter" idx="17"/>
          </p:nvPr>
        </p:nvSpPr>
        <p:spPr/>
        <p:txBody>
          <a:bodyPr/>
          <a:lstStyle>
            <a:lvl1pPr>
              <a:defRPr>
                <a:solidFill>
                  <a:schemeClr val="bg1"/>
                </a:solidFill>
              </a:defRPr>
            </a:lvl1pPr>
          </a:lstStyle>
          <a:p>
            <a:endParaRPr lang="en-US"/>
          </a:p>
        </p:txBody>
      </p:sp>
    </p:spTree>
    <p:extLst>
      <p:ext uri="{BB962C8B-B14F-4D97-AF65-F5344CB8AC3E}">
        <p14:creationId xmlns:p14="http://schemas.microsoft.com/office/powerpoint/2010/main" val="1495007945"/>
      </p:ext>
    </p:extLst>
  </p:cSld>
  <p:clrMapOvr>
    <a:masterClrMapping/>
  </p:clrMapOvr>
  <p:extLst>
    <p:ext uri="{DCECCB84-F9BA-43D5-87BE-67443E8EF086}">
      <p15:sldGuideLst xmlns:p15="http://schemas.microsoft.com/office/powerpoint/2012/main">
        <p15:guide id="1" pos="248">
          <p15:clr>
            <a:srgbClr val="F26B43"/>
          </p15:clr>
        </p15:guide>
        <p15:guide id="2" pos="7428">
          <p15:clr>
            <a:srgbClr val="F26B43"/>
          </p15:clr>
        </p15:guide>
        <p15:guide id="3" orient="horz" pos="232">
          <p15:clr>
            <a:srgbClr val="F26B43"/>
          </p15:clr>
        </p15:guide>
        <p15:guide id="5" orient="horz" pos="1135">
          <p15:clr>
            <a:srgbClr val="F26B43"/>
          </p15:clr>
        </p15:guide>
        <p15:guide id="6" orient="horz" pos="3584">
          <p15:clr>
            <a:srgbClr val="F26B43"/>
          </p15:clr>
        </p15:guide>
        <p15:guide id="7" orient="horz" pos="3906">
          <p15:clr>
            <a:srgbClr val="F26B43"/>
          </p15:clr>
        </p15:guide>
        <p15:guide id="8" orient="horz" pos="4156">
          <p15:clr>
            <a:srgbClr val="F26B43"/>
          </p15:clr>
        </p15:guide>
        <p15:guide id="9" pos="306">
          <p15:clr>
            <a:srgbClr val="A4A3A4"/>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violet, 2 column with divider">
    <p:bg>
      <p:bgPr>
        <a:gradFill>
          <a:gsLst>
            <a:gs pos="0">
              <a:schemeClr val="accent4"/>
            </a:gs>
            <a:gs pos="100000">
              <a:schemeClr val="accent4">
                <a:lumMod val="50000"/>
              </a:schemeClr>
            </a:gs>
          </a:gsLst>
          <a:lin ang="2700000" scaled="0"/>
        </a:gradFill>
        <a:effectLst/>
      </p:bgPr>
    </p:bg>
    <p:spTree>
      <p:nvGrpSpPr>
        <p:cNvPr id="1" name=""/>
        <p:cNvGrpSpPr/>
        <p:nvPr/>
      </p:nvGrpSpPr>
      <p:grpSpPr>
        <a:xfrm>
          <a:off x="0" y="0"/>
          <a:ext cx="0" cy="0"/>
          <a:chOff x="0" y="0"/>
          <a:chExt cx="0" cy="0"/>
        </a:xfrm>
      </p:grpSpPr>
      <p:graphicFrame>
        <p:nvGraphicFramePr>
          <p:cNvPr id="4" name="Objet 3" hidden="1">
            <a:extLst>
              <a:ext uri="{FF2B5EF4-FFF2-40B4-BE49-F238E27FC236}">
                <a16:creationId xmlns:a16="http://schemas.microsoft.com/office/drawing/2014/main" id="{5CF9A8CD-44E6-43DE-97D8-919ABD05CE10}"/>
              </a:ext>
            </a:extLst>
          </p:cNvPr>
          <p:cNvGraphicFramePr>
            <a:graphicFrameLocks noChangeAspect="1"/>
          </p:cNvGraphicFramePr>
          <p:nvPr userDrawn="1">
            <p:custDataLst>
              <p:tags r:id="rId1"/>
            </p:custDataLst>
            <p:extLst>
              <p:ext uri="{D42A27DB-BD31-4B8C-83A1-F6EECF244321}">
                <p14:modId xmlns:p14="http://schemas.microsoft.com/office/powerpoint/2010/main" val="47902212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532" imgH="530" progId="TCLayout.ActiveDocument.1">
                  <p:embed/>
                </p:oleObj>
              </mc:Choice>
              <mc:Fallback>
                <p:oleObj name="Diapositive think-cell" r:id="rId4" imgW="532" imgH="530" progId="TCLayout.ActiveDocument.1">
                  <p:embed/>
                  <p:pic>
                    <p:nvPicPr>
                      <p:cNvPr id="4" name="Objet 3" hidden="1">
                        <a:extLst>
                          <a:ext uri="{FF2B5EF4-FFF2-40B4-BE49-F238E27FC236}">
                            <a16:creationId xmlns:a16="http://schemas.microsoft.com/office/drawing/2014/main" id="{5CF9A8CD-44E6-43DE-97D8-919ABD05CE1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7C1DD757-038C-457E-9D36-3DDC777DAD6B}"/>
              </a:ext>
            </a:extLst>
          </p:cNvPr>
          <p:cNvSpPr/>
          <p:nvPr userDrawn="1">
            <p:custDataLst>
              <p:tags r:id="rId2"/>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a:latin typeface="Arial Black" panose="020B0A04020102020204" pitchFamily="34" charset="0"/>
              <a:ea typeface="+mj-ea"/>
              <a:cs typeface="+mj-cs"/>
              <a:sym typeface="Arial Black" panose="020B0A04020102020204" pitchFamily="34" charset="0"/>
            </a:endParaRPr>
          </a:p>
        </p:txBody>
      </p:sp>
      <p:sp>
        <p:nvSpPr>
          <p:cNvPr id="13" name="Content Placeholder 2">
            <a:extLst>
              <a:ext uri="{FF2B5EF4-FFF2-40B4-BE49-F238E27FC236}">
                <a16:creationId xmlns:a16="http://schemas.microsoft.com/office/drawing/2014/main" id="{D5051729-BB8F-4F8B-9768-535B59EB220A}"/>
              </a:ext>
            </a:extLst>
          </p:cNvPr>
          <p:cNvSpPr>
            <a:spLocks noGrp="1"/>
          </p:cNvSpPr>
          <p:nvPr>
            <p:ph idx="1" hasCustomPrompt="1"/>
          </p:nvPr>
        </p:nvSpPr>
        <p:spPr>
          <a:xfrm>
            <a:off x="404786" y="1808820"/>
            <a:ext cx="5511194" cy="3868080"/>
          </a:xfrm>
        </p:spPr>
        <p:txBody>
          <a:bodyPr>
            <a:noAutofit/>
          </a:bodyPr>
          <a:lstStyle>
            <a:lvl1pPr>
              <a:spcBef>
                <a:spcPts val="1800"/>
              </a:spcBef>
              <a:defRPr sz="1600">
                <a:solidFill>
                  <a:schemeClr val="bg1"/>
                </a:solidFill>
              </a:defRPr>
            </a:lvl1pPr>
            <a:lvl2pPr marL="447675" indent="-314325">
              <a:buFont typeface="Arial" panose="020B0604020202020204" pitchFamily="34" charset="0"/>
              <a:buChar char="•"/>
              <a:defRPr sz="1600">
                <a:solidFill>
                  <a:schemeClr val="bg1"/>
                </a:solidFill>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a:t>Click to change the text styles on the slide master</a:t>
            </a:r>
          </a:p>
          <a:p>
            <a:pPr lvl="1"/>
            <a:r>
              <a:rPr lang="en-GB"/>
              <a:t>Second level</a:t>
            </a:r>
          </a:p>
          <a:p>
            <a:pPr lvl="2"/>
            <a:r>
              <a:rPr lang="en-GB"/>
              <a:t>Third level</a:t>
            </a:r>
          </a:p>
        </p:txBody>
      </p:sp>
      <p:sp>
        <p:nvSpPr>
          <p:cNvPr id="14" name="Content Placeholder 2">
            <a:extLst>
              <a:ext uri="{FF2B5EF4-FFF2-40B4-BE49-F238E27FC236}">
                <a16:creationId xmlns:a16="http://schemas.microsoft.com/office/drawing/2014/main" id="{4A67810E-C380-4F6B-97F0-4AACF4232B48}"/>
              </a:ext>
            </a:extLst>
          </p:cNvPr>
          <p:cNvSpPr>
            <a:spLocks noGrp="1"/>
          </p:cNvSpPr>
          <p:nvPr>
            <p:ph idx="15" hasCustomPrompt="1"/>
          </p:nvPr>
        </p:nvSpPr>
        <p:spPr>
          <a:xfrm>
            <a:off x="6276022" y="1808820"/>
            <a:ext cx="5511194" cy="3868080"/>
          </a:xfrm>
        </p:spPr>
        <p:txBody>
          <a:bodyPr>
            <a:noAutofit/>
          </a:bodyPr>
          <a:lstStyle>
            <a:lvl1pPr>
              <a:spcBef>
                <a:spcPts val="1800"/>
              </a:spcBef>
              <a:defRPr sz="1600">
                <a:solidFill>
                  <a:schemeClr val="bg1"/>
                </a:solidFill>
              </a:defRPr>
            </a:lvl1pPr>
            <a:lvl2pPr marL="447675" indent="-314325">
              <a:buFont typeface="Arial" panose="020B0604020202020204" pitchFamily="34" charset="0"/>
              <a:buChar char="•"/>
              <a:defRPr sz="1600">
                <a:solidFill>
                  <a:schemeClr val="bg1"/>
                </a:solidFill>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a:t>Click to change the text styles on the slide master</a:t>
            </a:r>
          </a:p>
          <a:p>
            <a:pPr lvl="1"/>
            <a:r>
              <a:rPr lang="en-GB"/>
              <a:t>Second level</a:t>
            </a:r>
          </a:p>
          <a:p>
            <a:pPr lvl="2"/>
            <a:r>
              <a:rPr lang="en-GB"/>
              <a:t>Third level</a:t>
            </a:r>
          </a:p>
        </p:txBody>
      </p:sp>
      <p:sp>
        <p:nvSpPr>
          <p:cNvPr id="19" name="Text Placeholder 5">
            <a:extLst>
              <a:ext uri="{FF2B5EF4-FFF2-40B4-BE49-F238E27FC236}">
                <a16:creationId xmlns:a16="http://schemas.microsoft.com/office/drawing/2014/main" id="{AE0492C6-FFE2-4A64-A953-436559870DB1}"/>
              </a:ext>
            </a:extLst>
          </p:cNvPr>
          <p:cNvSpPr>
            <a:spLocks noGrp="1"/>
          </p:cNvSpPr>
          <p:nvPr>
            <p:ph type="body" sz="quarter" idx="16" hasCustomPrompt="1"/>
          </p:nvPr>
        </p:nvSpPr>
        <p:spPr>
          <a:xfrm>
            <a:off x="404785" y="1368596"/>
            <a:ext cx="11382417" cy="353943"/>
          </a:xfrm>
          <a:noFill/>
        </p:spPr>
        <p:txBody>
          <a:bodyPr wrap="square" lIns="72000" rIns="72000" bIns="0">
            <a:spAutoFit/>
          </a:bodyPr>
          <a:lstStyle>
            <a:lvl1pPr marL="0" indent="0">
              <a:buNone/>
              <a:defRPr sz="2000">
                <a:solidFill>
                  <a:schemeClr val="bg1"/>
                </a:solidFill>
              </a:defRPr>
            </a:lvl1pPr>
          </a:lstStyle>
          <a:p>
            <a:pPr lvl="0"/>
            <a:r>
              <a:rPr lang="en-GB"/>
              <a:t>Subtitle of the slide</a:t>
            </a:r>
          </a:p>
        </p:txBody>
      </p:sp>
      <p:sp>
        <p:nvSpPr>
          <p:cNvPr id="3" name="Titre 2">
            <a:extLst>
              <a:ext uri="{FF2B5EF4-FFF2-40B4-BE49-F238E27FC236}">
                <a16:creationId xmlns:a16="http://schemas.microsoft.com/office/drawing/2014/main" id="{A123DD79-4804-466E-858A-943320EFB042}"/>
              </a:ext>
            </a:extLst>
          </p:cNvPr>
          <p:cNvSpPr>
            <a:spLocks noGrp="1"/>
          </p:cNvSpPr>
          <p:nvPr>
            <p:ph type="title" hasCustomPrompt="1"/>
          </p:nvPr>
        </p:nvSpPr>
        <p:spPr/>
        <p:txBody>
          <a:bodyPr/>
          <a:lstStyle>
            <a:lvl1pPr>
              <a:defRPr>
                <a:solidFill>
                  <a:schemeClr val="bg1"/>
                </a:solidFill>
              </a:defRPr>
            </a:lvl1pPr>
          </a:lstStyle>
          <a:p>
            <a:r>
              <a:rPr lang="fr-FR" err="1"/>
              <a:t>Title</a:t>
            </a:r>
            <a:r>
              <a:rPr lang="fr-FR"/>
              <a:t> of the slide</a:t>
            </a:r>
          </a:p>
        </p:txBody>
      </p:sp>
      <p:sp>
        <p:nvSpPr>
          <p:cNvPr id="20" name="Espace réservé du numéro de diapositive 2">
            <a:extLst>
              <a:ext uri="{FF2B5EF4-FFF2-40B4-BE49-F238E27FC236}">
                <a16:creationId xmlns:a16="http://schemas.microsoft.com/office/drawing/2014/main" id="{2D9890A8-BA01-4982-A473-4ABF58AED3D5}"/>
              </a:ext>
            </a:extLst>
          </p:cNvPr>
          <p:cNvSpPr>
            <a:spLocks noGrp="1"/>
          </p:cNvSpPr>
          <p:nvPr>
            <p:ph type="sldNum" sz="quarter" idx="14"/>
          </p:nvPr>
        </p:nvSpPr>
        <p:spPr>
          <a:xfrm>
            <a:off x="382932" y="6219234"/>
            <a:ext cx="360037" cy="365125"/>
          </a:xfrm>
        </p:spPr>
        <p:txBody>
          <a:bodyPr/>
          <a:lstStyle>
            <a:lvl1pPr>
              <a:defRPr>
                <a:solidFill>
                  <a:schemeClr val="bg1"/>
                </a:solidFill>
              </a:defRPr>
            </a:lvl1pPr>
          </a:lstStyle>
          <a:p>
            <a:fld id="{D61AABEC-672F-4B68-B914-690DA978312C}" type="slidenum">
              <a:rPr lang="en-GB" smtClean="0"/>
              <a:pPr/>
              <a:t>‹#›</a:t>
            </a:fld>
            <a:r>
              <a:rPr lang="en-GB"/>
              <a:t> ‒ </a:t>
            </a:r>
          </a:p>
        </p:txBody>
      </p:sp>
      <p:sp>
        <p:nvSpPr>
          <p:cNvPr id="21" name="Espace réservé du pied de page 4">
            <a:extLst>
              <a:ext uri="{FF2B5EF4-FFF2-40B4-BE49-F238E27FC236}">
                <a16:creationId xmlns:a16="http://schemas.microsoft.com/office/drawing/2014/main" id="{A1BE0EC3-13A4-4B01-B222-35E0403F4ED9}"/>
              </a:ext>
            </a:extLst>
          </p:cNvPr>
          <p:cNvSpPr txBox="1">
            <a:spLocks/>
          </p:cNvSpPr>
          <p:nvPr userDrawn="1"/>
        </p:nvSpPr>
        <p:spPr>
          <a:xfrm>
            <a:off x="815317" y="6219234"/>
            <a:ext cx="10447709"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solidFill>
                  <a:schemeClr val="bg1"/>
                </a:solidFill>
              </a:rPr>
              <a:t>© Ipsos</a:t>
            </a:r>
          </a:p>
        </p:txBody>
      </p:sp>
      <p:cxnSp>
        <p:nvCxnSpPr>
          <p:cNvPr id="15" name="Straight Connector 35">
            <a:extLst>
              <a:ext uri="{FF2B5EF4-FFF2-40B4-BE49-F238E27FC236}">
                <a16:creationId xmlns:a16="http://schemas.microsoft.com/office/drawing/2014/main" id="{CCC03A1B-8149-4249-BC87-D1342F48BC4A}"/>
              </a:ext>
            </a:extLst>
          </p:cNvPr>
          <p:cNvCxnSpPr>
            <a:cxnSpLocks/>
          </p:cNvCxnSpPr>
          <p:nvPr userDrawn="1"/>
        </p:nvCxnSpPr>
        <p:spPr>
          <a:xfrm flipV="1">
            <a:off x="6095938" y="1808820"/>
            <a:ext cx="0" cy="386808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A481FDC4-03CF-B845-AE1E-0584C5848A2A}"/>
              </a:ext>
            </a:extLst>
          </p:cNvPr>
          <p:cNvSpPr>
            <a:spLocks noGrp="1"/>
          </p:cNvSpPr>
          <p:nvPr>
            <p:ph type="ftr" sz="quarter" idx="17"/>
          </p:nvPr>
        </p:nvSpPr>
        <p:spPr/>
        <p:txBody>
          <a:bodyPr/>
          <a:lstStyle>
            <a:lvl1pPr>
              <a:defRPr>
                <a:solidFill>
                  <a:schemeClr val="bg1"/>
                </a:solidFill>
              </a:defRPr>
            </a:lvl1pPr>
          </a:lstStyle>
          <a:p>
            <a:endParaRPr lang="en-US"/>
          </a:p>
        </p:txBody>
      </p:sp>
    </p:spTree>
    <p:extLst>
      <p:ext uri="{BB962C8B-B14F-4D97-AF65-F5344CB8AC3E}">
        <p14:creationId xmlns:p14="http://schemas.microsoft.com/office/powerpoint/2010/main" val="3688657505"/>
      </p:ext>
    </p:extLst>
  </p:cSld>
  <p:clrMapOvr>
    <a:masterClrMapping/>
  </p:clrMapOvr>
  <p:extLst>
    <p:ext uri="{DCECCB84-F9BA-43D5-87BE-67443E8EF086}">
      <p15:sldGuideLst xmlns:p15="http://schemas.microsoft.com/office/powerpoint/2012/main">
        <p15:guide id="1" pos="248">
          <p15:clr>
            <a:srgbClr val="F26B43"/>
          </p15:clr>
        </p15:guide>
        <p15:guide id="2" pos="7428">
          <p15:clr>
            <a:srgbClr val="F26B43"/>
          </p15:clr>
        </p15:guide>
        <p15:guide id="3" orient="horz" pos="232">
          <p15:clr>
            <a:srgbClr val="F26B43"/>
          </p15:clr>
        </p15:guide>
        <p15:guide id="5" orient="horz" pos="1135">
          <p15:clr>
            <a:srgbClr val="F26B43"/>
          </p15:clr>
        </p15:guide>
        <p15:guide id="6" orient="horz" pos="3584">
          <p15:clr>
            <a:srgbClr val="F26B43"/>
          </p15:clr>
        </p15:guide>
        <p15:guide id="7" orient="horz" pos="3906">
          <p15:clr>
            <a:srgbClr val="F26B43"/>
          </p15:clr>
        </p15:guide>
        <p15:guide id="8" orient="horz" pos="4156">
          <p15:clr>
            <a:srgbClr val="F26B43"/>
          </p15:clr>
        </p15:guide>
        <p15:guide id="9" pos="306">
          <p15:clr>
            <a:srgbClr val="A4A3A4"/>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violet, 3 column">
    <p:bg>
      <p:bgPr>
        <a:gradFill>
          <a:gsLst>
            <a:gs pos="0">
              <a:schemeClr val="accent4"/>
            </a:gs>
            <a:gs pos="100000">
              <a:schemeClr val="accent4">
                <a:lumMod val="50000"/>
              </a:schemeClr>
            </a:gs>
          </a:gsLst>
          <a:lin ang="2700000" scaled="0"/>
        </a:gradFill>
        <a:effectLst/>
      </p:bgPr>
    </p:bg>
    <p:spTree>
      <p:nvGrpSpPr>
        <p:cNvPr id="1" name=""/>
        <p:cNvGrpSpPr/>
        <p:nvPr/>
      </p:nvGrpSpPr>
      <p:grpSpPr>
        <a:xfrm>
          <a:off x="0" y="0"/>
          <a:ext cx="0" cy="0"/>
          <a:chOff x="0" y="0"/>
          <a:chExt cx="0" cy="0"/>
        </a:xfrm>
      </p:grpSpPr>
      <p:graphicFrame>
        <p:nvGraphicFramePr>
          <p:cNvPr id="4" name="Objet 3" hidden="1">
            <a:extLst>
              <a:ext uri="{FF2B5EF4-FFF2-40B4-BE49-F238E27FC236}">
                <a16:creationId xmlns:a16="http://schemas.microsoft.com/office/drawing/2014/main" id="{5CF9A8CD-44E6-43DE-97D8-919ABD05CE10}"/>
              </a:ext>
            </a:extLst>
          </p:cNvPr>
          <p:cNvGraphicFramePr>
            <a:graphicFrameLocks noChangeAspect="1"/>
          </p:cNvGraphicFramePr>
          <p:nvPr userDrawn="1">
            <p:custDataLst>
              <p:tags r:id="rId1"/>
            </p:custDataLst>
            <p:extLst>
              <p:ext uri="{D42A27DB-BD31-4B8C-83A1-F6EECF244321}">
                <p14:modId xmlns:p14="http://schemas.microsoft.com/office/powerpoint/2010/main" val="100501798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532" imgH="530" progId="TCLayout.ActiveDocument.1">
                  <p:embed/>
                </p:oleObj>
              </mc:Choice>
              <mc:Fallback>
                <p:oleObj name="Diapositive think-cell" r:id="rId4" imgW="532" imgH="530" progId="TCLayout.ActiveDocument.1">
                  <p:embed/>
                  <p:pic>
                    <p:nvPicPr>
                      <p:cNvPr id="4" name="Objet 3" hidden="1">
                        <a:extLst>
                          <a:ext uri="{FF2B5EF4-FFF2-40B4-BE49-F238E27FC236}">
                            <a16:creationId xmlns:a16="http://schemas.microsoft.com/office/drawing/2014/main" id="{5CF9A8CD-44E6-43DE-97D8-919ABD05CE1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7C1DD757-038C-457E-9D36-3DDC777DAD6B}"/>
              </a:ext>
            </a:extLst>
          </p:cNvPr>
          <p:cNvSpPr/>
          <p:nvPr userDrawn="1">
            <p:custDataLst>
              <p:tags r:id="rId2"/>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a:latin typeface="Arial Black" panose="020B0A04020102020204" pitchFamily="34" charset="0"/>
              <a:ea typeface="+mj-ea"/>
              <a:cs typeface="+mj-cs"/>
              <a:sym typeface="Arial Black" panose="020B0A04020102020204" pitchFamily="34" charset="0"/>
            </a:endParaRPr>
          </a:p>
        </p:txBody>
      </p:sp>
      <p:sp>
        <p:nvSpPr>
          <p:cNvPr id="15" name="Content Placeholder 2">
            <a:extLst>
              <a:ext uri="{FF2B5EF4-FFF2-40B4-BE49-F238E27FC236}">
                <a16:creationId xmlns:a16="http://schemas.microsoft.com/office/drawing/2014/main" id="{E6FF21A3-5C44-47ED-B6D7-AE6CB6A1102B}"/>
              </a:ext>
            </a:extLst>
          </p:cNvPr>
          <p:cNvSpPr>
            <a:spLocks noGrp="1"/>
          </p:cNvSpPr>
          <p:nvPr>
            <p:ph idx="1" hasCustomPrompt="1"/>
          </p:nvPr>
        </p:nvSpPr>
        <p:spPr>
          <a:xfrm>
            <a:off x="404786" y="1808820"/>
            <a:ext cx="3633820" cy="3868080"/>
          </a:xfrm>
        </p:spPr>
        <p:txBody>
          <a:bodyPr>
            <a:noAutofit/>
          </a:bodyPr>
          <a:lstStyle>
            <a:lvl1pPr>
              <a:spcBef>
                <a:spcPts val="1800"/>
              </a:spcBef>
              <a:defRPr sz="1600">
                <a:solidFill>
                  <a:schemeClr val="bg1"/>
                </a:solidFill>
              </a:defRPr>
            </a:lvl1pPr>
            <a:lvl2pPr marL="447675" indent="-314325">
              <a:buFont typeface="Arial" panose="020B0604020202020204" pitchFamily="34" charset="0"/>
              <a:buChar char="•"/>
              <a:defRPr sz="1600">
                <a:solidFill>
                  <a:schemeClr val="bg1"/>
                </a:solidFill>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a:t>Click to change the text styles on the slide master</a:t>
            </a:r>
          </a:p>
          <a:p>
            <a:pPr lvl="1"/>
            <a:r>
              <a:rPr lang="en-GB"/>
              <a:t>Second level</a:t>
            </a:r>
          </a:p>
          <a:p>
            <a:pPr lvl="2"/>
            <a:r>
              <a:rPr lang="en-GB"/>
              <a:t>Third level</a:t>
            </a:r>
          </a:p>
        </p:txBody>
      </p:sp>
      <p:sp>
        <p:nvSpPr>
          <p:cNvPr id="16" name="Content Placeholder 2">
            <a:extLst>
              <a:ext uri="{FF2B5EF4-FFF2-40B4-BE49-F238E27FC236}">
                <a16:creationId xmlns:a16="http://schemas.microsoft.com/office/drawing/2014/main" id="{75D31501-DC21-4740-ACF3-F1316E598191}"/>
              </a:ext>
            </a:extLst>
          </p:cNvPr>
          <p:cNvSpPr>
            <a:spLocks noGrp="1"/>
          </p:cNvSpPr>
          <p:nvPr>
            <p:ph idx="15" hasCustomPrompt="1"/>
          </p:nvPr>
        </p:nvSpPr>
        <p:spPr>
          <a:xfrm>
            <a:off x="4279090" y="1808820"/>
            <a:ext cx="3633820" cy="3868080"/>
          </a:xfrm>
        </p:spPr>
        <p:txBody>
          <a:bodyPr>
            <a:noAutofit/>
          </a:bodyPr>
          <a:lstStyle>
            <a:lvl1pPr>
              <a:spcBef>
                <a:spcPts val="1800"/>
              </a:spcBef>
              <a:defRPr sz="1600">
                <a:solidFill>
                  <a:schemeClr val="bg1"/>
                </a:solidFill>
              </a:defRPr>
            </a:lvl1pPr>
            <a:lvl2pPr marL="447675" indent="-314325">
              <a:buFont typeface="Arial" panose="020B0604020202020204" pitchFamily="34" charset="0"/>
              <a:buChar char="•"/>
              <a:defRPr sz="1600">
                <a:solidFill>
                  <a:schemeClr val="bg1"/>
                </a:solidFill>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a:t>Click to change the text styles on the slide master</a:t>
            </a:r>
          </a:p>
          <a:p>
            <a:pPr lvl="1"/>
            <a:r>
              <a:rPr lang="en-GB"/>
              <a:t>Second level</a:t>
            </a:r>
          </a:p>
          <a:p>
            <a:pPr lvl="2"/>
            <a:r>
              <a:rPr lang="en-GB"/>
              <a:t>Third level</a:t>
            </a:r>
          </a:p>
        </p:txBody>
      </p:sp>
      <p:sp>
        <p:nvSpPr>
          <p:cNvPr id="17" name="Content Placeholder 2">
            <a:extLst>
              <a:ext uri="{FF2B5EF4-FFF2-40B4-BE49-F238E27FC236}">
                <a16:creationId xmlns:a16="http://schemas.microsoft.com/office/drawing/2014/main" id="{C9E9C974-F8D0-482E-9985-E67DFC62129F}"/>
              </a:ext>
            </a:extLst>
          </p:cNvPr>
          <p:cNvSpPr>
            <a:spLocks noGrp="1"/>
          </p:cNvSpPr>
          <p:nvPr>
            <p:ph idx="16" hasCustomPrompt="1"/>
          </p:nvPr>
        </p:nvSpPr>
        <p:spPr>
          <a:xfrm>
            <a:off x="8153368" y="1808820"/>
            <a:ext cx="3633820" cy="3868080"/>
          </a:xfrm>
        </p:spPr>
        <p:txBody>
          <a:bodyPr>
            <a:noAutofit/>
          </a:bodyPr>
          <a:lstStyle>
            <a:lvl1pPr>
              <a:spcBef>
                <a:spcPts val="1800"/>
              </a:spcBef>
              <a:defRPr sz="1600">
                <a:solidFill>
                  <a:schemeClr val="bg1"/>
                </a:solidFill>
              </a:defRPr>
            </a:lvl1pPr>
            <a:lvl2pPr marL="447675" indent="-314325">
              <a:buFont typeface="Arial" panose="020B0604020202020204" pitchFamily="34" charset="0"/>
              <a:buChar char="•"/>
              <a:defRPr sz="1600">
                <a:solidFill>
                  <a:schemeClr val="bg1"/>
                </a:solidFill>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a:t>Click to change the text styles on the slide master</a:t>
            </a:r>
          </a:p>
          <a:p>
            <a:pPr lvl="1"/>
            <a:r>
              <a:rPr lang="en-GB"/>
              <a:t>Second level</a:t>
            </a:r>
          </a:p>
          <a:p>
            <a:pPr lvl="2"/>
            <a:r>
              <a:rPr lang="en-GB"/>
              <a:t>Third level</a:t>
            </a:r>
          </a:p>
        </p:txBody>
      </p:sp>
      <p:sp>
        <p:nvSpPr>
          <p:cNvPr id="21" name="Text Placeholder 5">
            <a:extLst>
              <a:ext uri="{FF2B5EF4-FFF2-40B4-BE49-F238E27FC236}">
                <a16:creationId xmlns:a16="http://schemas.microsoft.com/office/drawing/2014/main" id="{0A73578C-E463-4003-8A18-1D881A90DDF6}"/>
              </a:ext>
            </a:extLst>
          </p:cNvPr>
          <p:cNvSpPr>
            <a:spLocks noGrp="1"/>
          </p:cNvSpPr>
          <p:nvPr>
            <p:ph type="body" sz="quarter" idx="17" hasCustomPrompt="1"/>
          </p:nvPr>
        </p:nvSpPr>
        <p:spPr>
          <a:xfrm>
            <a:off x="404786" y="1368596"/>
            <a:ext cx="11382402" cy="353943"/>
          </a:xfrm>
          <a:noFill/>
        </p:spPr>
        <p:txBody>
          <a:bodyPr wrap="square" lIns="72000" rIns="72000" bIns="0">
            <a:spAutoFit/>
          </a:bodyPr>
          <a:lstStyle>
            <a:lvl1pPr marL="0" indent="0">
              <a:buNone/>
              <a:defRPr sz="2000">
                <a:solidFill>
                  <a:schemeClr val="bg1"/>
                </a:solidFill>
              </a:defRPr>
            </a:lvl1pPr>
          </a:lstStyle>
          <a:p>
            <a:pPr lvl="0"/>
            <a:r>
              <a:rPr lang="en-GB"/>
              <a:t>Subtitle of the slide</a:t>
            </a:r>
          </a:p>
        </p:txBody>
      </p:sp>
      <p:sp>
        <p:nvSpPr>
          <p:cNvPr id="3" name="Titre 2">
            <a:extLst>
              <a:ext uri="{FF2B5EF4-FFF2-40B4-BE49-F238E27FC236}">
                <a16:creationId xmlns:a16="http://schemas.microsoft.com/office/drawing/2014/main" id="{96221AE0-5837-481C-BC68-0F09E348A56A}"/>
              </a:ext>
            </a:extLst>
          </p:cNvPr>
          <p:cNvSpPr>
            <a:spLocks noGrp="1"/>
          </p:cNvSpPr>
          <p:nvPr>
            <p:ph type="title" hasCustomPrompt="1"/>
          </p:nvPr>
        </p:nvSpPr>
        <p:spPr/>
        <p:txBody>
          <a:bodyPr/>
          <a:lstStyle>
            <a:lvl1pPr>
              <a:defRPr>
                <a:solidFill>
                  <a:schemeClr val="bg1"/>
                </a:solidFill>
              </a:defRPr>
            </a:lvl1pPr>
          </a:lstStyle>
          <a:p>
            <a:r>
              <a:rPr lang="fr-FR" err="1"/>
              <a:t>Title</a:t>
            </a:r>
            <a:r>
              <a:rPr lang="fr-FR"/>
              <a:t> of the slide</a:t>
            </a:r>
          </a:p>
        </p:txBody>
      </p:sp>
      <p:sp>
        <p:nvSpPr>
          <p:cNvPr id="23" name="Espace réservé du numéro de diapositive 2">
            <a:extLst>
              <a:ext uri="{FF2B5EF4-FFF2-40B4-BE49-F238E27FC236}">
                <a16:creationId xmlns:a16="http://schemas.microsoft.com/office/drawing/2014/main" id="{473C7761-AA9D-4D80-922D-D9468B5F3BAA}"/>
              </a:ext>
            </a:extLst>
          </p:cNvPr>
          <p:cNvSpPr>
            <a:spLocks noGrp="1"/>
          </p:cNvSpPr>
          <p:nvPr>
            <p:ph type="sldNum" sz="quarter" idx="14"/>
          </p:nvPr>
        </p:nvSpPr>
        <p:spPr>
          <a:xfrm>
            <a:off x="382932" y="6219234"/>
            <a:ext cx="360037" cy="365125"/>
          </a:xfrm>
        </p:spPr>
        <p:txBody>
          <a:bodyPr/>
          <a:lstStyle>
            <a:lvl1pPr>
              <a:defRPr>
                <a:solidFill>
                  <a:schemeClr val="bg1"/>
                </a:solidFill>
              </a:defRPr>
            </a:lvl1pPr>
          </a:lstStyle>
          <a:p>
            <a:fld id="{D61AABEC-672F-4B68-B914-690DA978312C}" type="slidenum">
              <a:rPr lang="en-GB" smtClean="0"/>
              <a:pPr/>
              <a:t>‹#›</a:t>
            </a:fld>
            <a:r>
              <a:rPr lang="en-GB"/>
              <a:t> ‒ </a:t>
            </a:r>
          </a:p>
        </p:txBody>
      </p:sp>
      <p:sp>
        <p:nvSpPr>
          <p:cNvPr id="24" name="Espace réservé du pied de page 4">
            <a:extLst>
              <a:ext uri="{FF2B5EF4-FFF2-40B4-BE49-F238E27FC236}">
                <a16:creationId xmlns:a16="http://schemas.microsoft.com/office/drawing/2014/main" id="{A199F665-569C-4DB3-8791-44F0F59D7406}"/>
              </a:ext>
            </a:extLst>
          </p:cNvPr>
          <p:cNvSpPr txBox="1">
            <a:spLocks/>
          </p:cNvSpPr>
          <p:nvPr userDrawn="1"/>
        </p:nvSpPr>
        <p:spPr>
          <a:xfrm>
            <a:off x="815317" y="6219234"/>
            <a:ext cx="10447709"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solidFill>
                  <a:schemeClr val="bg1"/>
                </a:solidFill>
              </a:rPr>
              <a:t>© Ipsos</a:t>
            </a:r>
          </a:p>
        </p:txBody>
      </p:sp>
      <p:sp>
        <p:nvSpPr>
          <p:cNvPr id="5" name="Footer Placeholder 4">
            <a:extLst>
              <a:ext uri="{FF2B5EF4-FFF2-40B4-BE49-F238E27FC236}">
                <a16:creationId xmlns:a16="http://schemas.microsoft.com/office/drawing/2014/main" id="{8D3D0C9C-7C44-994A-ABA5-05A1C26BB142}"/>
              </a:ext>
            </a:extLst>
          </p:cNvPr>
          <p:cNvSpPr>
            <a:spLocks noGrp="1"/>
          </p:cNvSpPr>
          <p:nvPr>
            <p:ph type="ftr" sz="quarter" idx="18"/>
          </p:nvPr>
        </p:nvSpPr>
        <p:spPr/>
        <p:txBody>
          <a:bodyPr/>
          <a:lstStyle>
            <a:lvl1pPr>
              <a:defRPr>
                <a:solidFill>
                  <a:schemeClr val="bg1"/>
                </a:solidFill>
              </a:defRPr>
            </a:lvl1pPr>
          </a:lstStyle>
          <a:p>
            <a:endParaRPr lang="en-US"/>
          </a:p>
        </p:txBody>
      </p:sp>
    </p:spTree>
    <p:extLst>
      <p:ext uri="{BB962C8B-B14F-4D97-AF65-F5344CB8AC3E}">
        <p14:creationId xmlns:p14="http://schemas.microsoft.com/office/powerpoint/2010/main" val="1807074128"/>
      </p:ext>
    </p:extLst>
  </p:cSld>
  <p:clrMapOvr>
    <a:masterClrMapping/>
  </p:clrMapOvr>
  <p:extLst>
    <p:ext uri="{DCECCB84-F9BA-43D5-87BE-67443E8EF086}">
      <p15:sldGuideLst xmlns:p15="http://schemas.microsoft.com/office/powerpoint/2012/main">
        <p15:guide id="1" pos="248">
          <p15:clr>
            <a:srgbClr val="F26B43"/>
          </p15:clr>
        </p15:guide>
        <p15:guide id="2" pos="7428">
          <p15:clr>
            <a:srgbClr val="F26B43"/>
          </p15:clr>
        </p15:guide>
        <p15:guide id="3" orient="horz" pos="232">
          <p15:clr>
            <a:srgbClr val="F26B43"/>
          </p15:clr>
        </p15:guide>
        <p15:guide id="5" orient="horz" pos="1135">
          <p15:clr>
            <a:srgbClr val="F26B43"/>
          </p15:clr>
        </p15:guide>
        <p15:guide id="6" orient="horz" pos="3584">
          <p15:clr>
            <a:srgbClr val="F26B43"/>
          </p15:clr>
        </p15:guide>
        <p15:guide id="7" orient="horz" pos="3906">
          <p15:clr>
            <a:srgbClr val="F26B43"/>
          </p15:clr>
        </p15:guide>
        <p15:guide id="8" orient="horz" pos="4156">
          <p15:clr>
            <a:srgbClr val="F26B43"/>
          </p15:clr>
        </p15:guide>
        <p15:guide id="9" pos="306">
          <p15:clr>
            <a:srgbClr val="A4A3A4"/>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violet, 3 column with divider">
    <p:bg>
      <p:bgPr>
        <a:gradFill>
          <a:gsLst>
            <a:gs pos="0">
              <a:schemeClr val="accent4"/>
            </a:gs>
            <a:gs pos="100000">
              <a:schemeClr val="accent4">
                <a:lumMod val="50000"/>
              </a:schemeClr>
            </a:gs>
          </a:gsLst>
          <a:lin ang="2700000" scaled="0"/>
        </a:gradFill>
        <a:effectLst/>
      </p:bgPr>
    </p:bg>
    <p:spTree>
      <p:nvGrpSpPr>
        <p:cNvPr id="1" name=""/>
        <p:cNvGrpSpPr/>
        <p:nvPr/>
      </p:nvGrpSpPr>
      <p:grpSpPr>
        <a:xfrm>
          <a:off x="0" y="0"/>
          <a:ext cx="0" cy="0"/>
          <a:chOff x="0" y="0"/>
          <a:chExt cx="0" cy="0"/>
        </a:xfrm>
      </p:grpSpPr>
      <p:graphicFrame>
        <p:nvGraphicFramePr>
          <p:cNvPr id="4" name="Objet 3" hidden="1">
            <a:extLst>
              <a:ext uri="{FF2B5EF4-FFF2-40B4-BE49-F238E27FC236}">
                <a16:creationId xmlns:a16="http://schemas.microsoft.com/office/drawing/2014/main" id="{5CF9A8CD-44E6-43DE-97D8-919ABD05CE10}"/>
              </a:ext>
            </a:extLst>
          </p:cNvPr>
          <p:cNvGraphicFramePr>
            <a:graphicFrameLocks noChangeAspect="1"/>
          </p:cNvGraphicFramePr>
          <p:nvPr userDrawn="1">
            <p:custDataLst>
              <p:tags r:id="rId1"/>
            </p:custDataLst>
            <p:extLst>
              <p:ext uri="{D42A27DB-BD31-4B8C-83A1-F6EECF244321}">
                <p14:modId xmlns:p14="http://schemas.microsoft.com/office/powerpoint/2010/main" val="362486759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532" imgH="530" progId="TCLayout.ActiveDocument.1">
                  <p:embed/>
                </p:oleObj>
              </mc:Choice>
              <mc:Fallback>
                <p:oleObj name="Diapositive think-cell" r:id="rId4" imgW="532" imgH="530" progId="TCLayout.ActiveDocument.1">
                  <p:embed/>
                  <p:pic>
                    <p:nvPicPr>
                      <p:cNvPr id="4" name="Objet 3" hidden="1">
                        <a:extLst>
                          <a:ext uri="{FF2B5EF4-FFF2-40B4-BE49-F238E27FC236}">
                            <a16:creationId xmlns:a16="http://schemas.microsoft.com/office/drawing/2014/main" id="{5CF9A8CD-44E6-43DE-97D8-919ABD05CE1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7C1DD757-038C-457E-9D36-3DDC777DAD6B}"/>
              </a:ext>
            </a:extLst>
          </p:cNvPr>
          <p:cNvSpPr/>
          <p:nvPr userDrawn="1">
            <p:custDataLst>
              <p:tags r:id="rId2"/>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a:latin typeface="Arial Black" panose="020B0A04020102020204" pitchFamily="34" charset="0"/>
              <a:ea typeface="+mj-ea"/>
              <a:cs typeface="+mj-cs"/>
              <a:sym typeface="Arial Black" panose="020B0A04020102020204" pitchFamily="34" charset="0"/>
            </a:endParaRPr>
          </a:p>
        </p:txBody>
      </p:sp>
      <p:sp>
        <p:nvSpPr>
          <p:cNvPr id="15" name="Content Placeholder 2">
            <a:extLst>
              <a:ext uri="{FF2B5EF4-FFF2-40B4-BE49-F238E27FC236}">
                <a16:creationId xmlns:a16="http://schemas.microsoft.com/office/drawing/2014/main" id="{E6FF21A3-5C44-47ED-B6D7-AE6CB6A1102B}"/>
              </a:ext>
            </a:extLst>
          </p:cNvPr>
          <p:cNvSpPr>
            <a:spLocks noGrp="1"/>
          </p:cNvSpPr>
          <p:nvPr>
            <p:ph idx="1" hasCustomPrompt="1"/>
          </p:nvPr>
        </p:nvSpPr>
        <p:spPr>
          <a:xfrm>
            <a:off x="404786" y="1808820"/>
            <a:ext cx="3633820" cy="3868080"/>
          </a:xfrm>
        </p:spPr>
        <p:txBody>
          <a:bodyPr>
            <a:noAutofit/>
          </a:bodyPr>
          <a:lstStyle>
            <a:lvl1pPr>
              <a:spcBef>
                <a:spcPts val="1800"/>
              </a:spcBef>
              <a:defRPr sz="1600">
                <a:solidFill>
                  <a:schemeClr val="bg1"/>
                </a:solidFill>
              </a:defRPr>
            </a:lvl1pPr>
            <a:lvl2pPr marL="447675" indent="-314325">
              <a:buFont typeface="Arial" panose="020B0604020202020204" pitchFamily="34" charset="0"/>
              <a:buChar char="•"/>
              <a:defRPr sz="1600">
                <a:solidFill>
                  <a:schemeClr val="bg1"/>
                </a:solidFill>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a:t>Click to change the text styles on the slide master</a:t>
            </a:r>
          </a:p>
          <a:p>
            <a:pPr lvl="1"/>
            <a:r>
              <a:rPr lang="en-GB"/>
              <a:t>Second level</a:t>
            </a:r>
          </a:p>
          <a:p>
            <a:pPr lvl="2"/>
            <a:r>
              <a:rPr lang="en-GB"/>
              <a:t>Third level</a:t>
            </a:r>
          </a:p>
        </p:txBody>
      </p:sp>
      <p:sp>
        <p:nvSpPr>
          <p:cNvPr id="16" name="Content Placeholder 2">
            <a:extLst>
              <a:ext uri="{FF2B5EF4-FFF2-40B4-BE49-F238E27FC236}">
                <a16:creationId xmlns:a16="http://schemas.microsoft.com/office/drawing/2014/main" id="{75D31501-DC21-4740-ACF3-F1316E598191}"/>
              </a:ext>
            </a:extLst>
          </p:cNvPr>
          <p:cNvSpPr>
            <a:spLocks noGrp="1"/>
          </p:cNvSpPr>
          <p:nvPr>
            <p:ph idx="15" hasCustomPrompt="1"/>
          </p:nvPr>
        </p:nvSpPr>
        <p:spPr>
          <a:xfrm>
            <a:off x="4279090" y="1808820"/>
            <a:ext cx="3633820" cy="3868080"/>
          </a:xfrm>
        </p:spPr>
        <p:txBody>
          <a:bodyPr>
            <a:noAutofit/>
          </a:bodyPr>
          <a:lstStyle>
            <a:lvl1pPr>
              <a:spcBef>
                <a:spcPts val="1800"/>
              </a:spcBef>
              <a:defRPr sz="1600">
                <a:solidFill>
                  <a:schemeClr val="bg1"/>
                </a:solidFill>
              </a:defRPr>
            </a:lvl1pPr>
            <a:lvl2pPr marL="447675" indent="-314325">
              <a:buFont typeface="Arial" panose="020B0604020202020204" pitchFamily="34" charset="0"/>
              <a:buChar char="•"/>
              <a:defRPr sz="1600">
                <a:solidFill>
                  <a:schemeClr val="bg1"/>
                </a:solidFill>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a:t>Click to change the text styles on the slide master</a:t>
            </a:r>
          </a:p>
          <a:p>
            <a:pPr lvl="1"/>
            <a:r>
              <a:rPr lang="en-GB"/>
              <a:t>Second level</a:t>
            </a:r>
          </a:p>
          <a:p>
            <a:pPr lvl="2"/>
            <a:r>
              <a:rPr lang="en-GB"/>
              <a:t>Third level</a:t>
            </a:r>
          </a:p>
        </p:txBody>
      </p:sp>
      <p:sp>
        <p:nvSpPr>
          <p:cNvPr id="17" name="Content Placeholder 2">
            <a:extLst>
              <a:ext uri="{FF2B5EF4-FFF2-40B4-BE49-F238E27FC236}">
                <a16:creationId xmlns:a16="http://schemas.microsoft.com/office/drawing/2014/main" id="{C9E9C974-F8D0-482E-9985-E67DFC62129F}"/>
              </a:ext>
            </a:extLst>
          </p:cNvPr>
          <p:cNvSpPr>
            <a:spLocks noGrp="1"/>
          </p:cNvSpPr>
          <p:nvPr>
            <p:ph idx="16" hasCustomPrompt="1"/>
          </p:nvPr>
        </p:nvSpPr>
        <p:spPr>
          <a:xfrm>
            <a:off x="8153368" y="1808820"/>
            <a:ext cx="3633820" cy="3868080"/>
          </a:xfrm>
        </p:spPr>
        <p:txBody>
          <a:bodyPr>
            <a:noAutofit/>
          </a:bodyPr>
          <a:lstStyle>
            <a:lvl1pPr>
              <a:spcBef>
                <a:spcPts val="1800"/>
              </a:spcBef>
              <a:defRPr sz="1600">
                <a:solidFill>
                  <a:schemeClr val="bg1"/>
                </a:solidFill>
              </a:defRPr>
            </a:lvl1pPr>
            <a:lvl2pPr marL="447675" indent="-314325">
              <a:buFont typeface="Arial" panose="020B0604020202020204" pitchFamily="34" charset="0"/>
              <a:buChar char="•"/>
              <a:defRPr sz="1600">
                <a:solidFill>
                  <a:schemeClr val="bg1"/>
                </a:solidFill>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a:t>Click to change the text styles on the slide master</a:t>
            </a:r>
          </a:p>
          <a:p>
            <a:pPr lvl="1"/>
            <a:r>
              <a:rPr lang="en-GB"/>
              <a:t>Second level</a:t>
            </a:r>
          </a:p>
          <a:p>
            <a:pPr lvl="2"/>
            <a:r>
              <a:rPr lang="en-GB"/>
              <a:t>Third level</a:t>
            </a:r>
          </a:p>
        </p:txBody>
      </p:sp>
      <p:sp>
        <p:nvSpPr>
          <p:cNvPr id="21" name="Text Placeholder 5">
            <a:extLst>
              <a:ext uri="{FF2B5EF4-FFF2-40B4-BE49-F238E27FC236}">
                <a16:creationId xmlns:a16="http://schemas.microsoft.com/office/drawing/2014/main" id="{0A73578C-E463-4003-8A18-1D881A90DDF6}"/>
              </a:ext>
            </a:extLst>
          </p:cNvPr>
          <p:cNvSpPr>
            <a:spLocks noGrp="1"/>
          </p:cNvSpPr>
          <p:nvPr>
            <p:ph type="body" sz="quarter" idx="17" hasCustomPrompt="1"/>
          </p:nvPr>
        </p:nvSpPr>
        <p:spPr>
          <a:xfrm>
            <a:off x="404785" y="1368596"/>
            <a:ext cx="11382395" cy="353943"/>
          </a:xfrm>
          <a:noFill/>
        </p:spPr>
        <p:txBody>
          <a:bodyPr wrap="square" lIns="72000" rIns="72000" bIns="0">
            <a:spAutoFit/>
          </a:bodyPr>
          <a:lstStyle>
            <a:lvl1pPr marL="0" indent="0">
              <a:buNone/>
              <a:defRPr sz="2000">
                <a:solidFill>
                  <a:schemeClr val="bg1"/>
                </a:solidFill>
              </a:defRPr>
            </a:lvl1pPr>
          </a:lstStyle>
          <a:p>
            <a:pPr lvl="0"/>
            <a:r>
              <a:rPr lang="en-GB"/>
              <a:t>Subtitle of the slide</a:t>
            </a:r>
          </a:p>
        </p:txBody>
      </p:sp>
      <p:sp>
        <p:nvSpPr>
          <p:cNvPr id="3" name="Titre 2">
            <a:extLst>
              <a:ext uri="{FF2B5EF4-FFF2-40B4-BE49-F238E27FC236}">
                <a16:creationId xmlns:a16="http://schemas.microsoft.com/office/drawing/2014/main" id="{96221AE0-5837-481C-BC68-0F09E348A56A}"/>
              </a:ext>
            </a:extLst>
          </p:cNvPr>
          <p:cNvSpPr>
            <a:spLocks noGrp="1"/>
          </p:cNvSpPr>
          <p:nvPr>
            <p:ph type="title" hasCustomPrompt="1"/>
          </p:nvPr>
        </p:nvSpPr>
        <p:spPr/>
        <p:txBody>
          <a:bodyPr/>
          <a:lstStyle>
            <a:lvl1pPr>
              <a:defRPr>
                <a:solidFill>
                  <a:schemeClr val="bg1"/>
                </a:solidFill>
              </a:defRPr>
            </a:lvl1pPr>
          </a:lstStyle>
          <a:p>
            <a:r>
              <a:rPr lang="fr-FR" err="1"/>
              <a:t>Title</a:t>
            </a:r>
            <a:r>
              <a:rPr lang="fr-FR"/>
              <a:t> of the slide</a:t>
            </a:r>
          </a:p>
        </p:txBody>
      </p:sp>
      <p:sp>
        <p:nvSpPr>
          <p:cNvPr id="23" name="Espace réservé du numéro de diapositive 2">
            <a:extLst>
              <a:ext uri="{FF2B5EF4-FFF2-40B4-BE49-F238E27FC236}">
                <a16:creationId xmlns:a16="http://schemas.microsoft.com/office/drawing/2014/main" id="{473C7761-AA9D-4D80-922D-D9468B5F3BAA}"/>
              </a:ext>
            </a:extLst>
          </p:cNvPr>
          <p:cNvSpPr>
            <a:spLocks noGrp="1"/>
          </p:cNvSpPr>
          <p:nvPr>
            <p:ph type="sldNum" sz="quarter" idx="14"/>
          </p:nvPr>
        </p:nvSpPr>
        <p:spPr>
          <a:xfrm>
            <a:off x="382932" y="6219234"/>
            <a:ext cx="360037" cy="365125"/>
          </a:xfrm>
        </p:spPr>
        <p:txBody>
          <a:bodyPr/>
          <a:lstStyle>
            <a:lvl1pPr>
              <a:defRPr>
                <a:solidFill>
                  <a:schemeClr val="bg1"/>
                </a:solidFill>
              </a:defRPr>
            </a:lvl1pPr>
          </a:lstStyle>
          <a:p>
            <a:fld id="{D61AABEC-672F-4B68-B914-690DA978312C}" type="slidenum">
              <a:rPr lang="en-GB" smtClean="0"/>
              <a:pPr/>
              <a:t>‹#›</a:t>
            </a:fld>
            <a:r>
              <a:rPr lang="en-GB"/>
              <a:t> ‒ </a:t>
            </a:r>
          </a:p>
        </p:txBody>
      </p:sp>
      <p:sp>
        <p:nvSpPr>
          <p:cNvPr id="24" name="Espace réservé du pied de page 4">
            <a:extLst>
              <a:ext uri="{FF2B5EF4-FFF2-40B4-BE49-F238E27FC236}">
                <a16:creationId xmlns:a16="http://schemas.microsoft.com/office/drawing/2014/main" id="{A199F665-569C-4DB3-8791-44F0F59D7406}"/>
              </a:ext>
            </a:extLst>
          </p:cNvPr>
          <p:cNvSpPr txBox="1">
            <a:spLocks/>
          </p:cNvSpPr>
          <p:nvPr userDrawn="1"/>
        </p:nvSpPr>
        <p:spPr>
          <a:xfrm>
            <a:off x="815317" y="6219234"/>
            <a:ext cx="10447709"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solidFill>
                  <a:schemeClr val="bg1"/>
                </a:solidFill>
              </a:rPr>
              <a:t>© Ipsos</a:t>
            </a:r>
          </a:p>
        </p:txBody>
      </p:sp>
      <p:cxnSp>
        <p:nvCxnSpPr>
          <p:cNvPr id="14" name="Straight Connector 35">
            <a:extLst>
              <a:ext uri="{FF2B5EF4-FFF2-40B4-BE49-F238E27FC236}">
                <a16:creationId xmlns:a16="http://schemas.microsoft.com/office/drawing/2014/main" id="{FAF1B7B1-87E0-46A4-AA07-C1063E54C3AD}"/>
              </a:ext>
            </a:extLst>
          </p:cNvPr>
          <p:cNvCxnSpPr>
            <a:cxnSpLocks/>
          </p:cNvCxnSpPr>
          <p:nvPr userDrawn="1"/>
        </p:nvCxnSpPr>
        <p:spPr>
          <a:xfrm flipV="1">
            <a:off x="4158848" y="1808820"/>
            <a:ext cx="0" cy="386808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35">
            <a:extLst>
              <a:ext uri="{FF2B5EF4-FFF2-40B4-BE49-F238E27FC236}">
                <a16:creationId xmlns:a16="http://schemas.microsoft.com/office/drawing/2014/main" id="{18811E3C-6550-477D-B750-990B471D9E0E}"/>
              </a:ext>
            </a:extLst>
          </p:cNvPr>
          <p:cNvCxnSpPr>
            <a:cxnSpLocks/>
          </p:cNvCxnSpPr>
          <p:nvPr userDrawn="1"/>
        </p:nvCxnSpPr>
        <p:spPr>
          <a:xfrm flipV="1">
            <a:off x="8033139" y="1808820"/>
            <a:ext cx="0" cy="386808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04630F35-F4A5-5549-89D1-B9D29F7BE836}"/>
              </a:ext>
            </a:extLst>
          </p:cNvPr>
          <p:cNvSpPr>
            <a:spLocks noGrp="1"/>
          </p:cNvSpPr>
          <p:nvPr>
            <p:ph type="ftr" sz="quarter" idx="18"/>
          </p:nvPr>
        </p:nvSpPr>
        <p:spPr/>
        <p:txBody>
          <a:bodyPr/>
          <a:lstStyle>
            <a:lvl1pPr>
              <a:defRPr>
                <a:solidFill>
                  <a:schemeClr val="bg1"/>
                </a:solidFill>
              </a:defRPr>
            </a:lvl1pPr>
          </a:lstStyle>
          <a:p>
            <a:endParaRPr lang="en-US"/>
          </a:p>
        </p:txBody>
      </p:sp>
    </p:spTree>
    <p:extLst>
      <p:ext uri="{BB962C8B-B14F-4D97-AF65-F5344CB8AC3E}">
        <p14:creationId xmlns:p14="http://schemas.microsoft.com/office/powerpoint/2010/main" val="3678708194"/>
      </p:ext>
    </p:extLst>
  </p:cSld>
  <p:clrMapOvr>
    <a:masterClrMapping/>
  </p:clrMapOvr>
  <p:extLst>
    <p:ext uri="{DCECCB84-F9BA-43D5-87BE-67443E8EF086}">
      <p15:sldGuideLst xmlns:p15="http://schemas.microsoft.com/office/powerpoint/2012/main">
        <p15:guide id="1" pos="248">
          <p15:clr>
            <a:srgbClr val="F26B43"/>
          </p15:clr>
        </p15:guide>
        <p15:guide id="2" pos="7428">
          <p15:clr>
            <a:srgbClr val="F26B43"/>
          </p15:clr>
        </p15:guide>
        <p15:guide id="3" orient="horz" pos="232">
          <p15:clr>
            <a:srgbClr val="F26B43"/>
          </p15:clr>
        </p15:guide>
        <p15:guide id="5" orient="horz" pos="1135">
          <p15:clr>
            <a:srgbClr val="F26B43"/>
          </p15:clr>
        </p15:guide>
        <p15:guide id="6" orient="horz" pos="3584">
          <p15:clr>
            <a:srgbClr val="F26B43"/>
          </p15:clr>
        </p15:guide>
        <p15:guide id="7" orient="horz" pos="3906">
          <p15:clr>
            <a:srgbClr val="F26B43"/>
          </p15:clr>
        </p15:guide>
        <p15:guide id="8" orient="horz" pos="4156">
          <p15:clr>
            <a:srgbClr val="F26B43"/>
          </p15:clr>
        </p15:guide>
        <p15:guide id="9" pos="306">
          <p15:clr>
            <a:srgbClr val="A4A3A4"/>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violet, 4 column">
    <p:bg>
      <p:bgPr>
        <a:gradFill>
          <a:gsLst>
            <a:gs pos="0">
              <a:schemeClr val="accent4"/>
            </a:gs>
            <a:gs pos="100000">
              <a:schemeClr val="accent4">
                <a:lumMod val="50000"/>
              </a:schemeClr>
            </a:gs>
          </a:gsLst>
          <a:lin ang="2700000" scaled="0"/>
        </a:gradFill>
        <a:effectLst/>
      </p:bgPr>
    </p:bg>
    <p:spTree>
      <p:nvGrpSpPr>
        <p:cNvPr id="1" name=""/>
        <p:cNvGrpSpPr/>
        <p:nvPr/>
      </p:nvGrpSpPr>
      <p:grpSpPr>
        <a:xfrm>
          <a:off x="0" y="0"/>
          <a:ext cx="0" cy="0"/>
          <a:chOff x="0" y="0"/>
          <a:chExt cx="0" cy="0"/>
        </a:xfrm>
      </p:grpSpPr>
      <p:graphicFrame>
        <p:nvGraphicFramePr>
          <p:cNvPr id="4" name="Objet 3" hidden="1">
            <a:extLst>
              <a:ext uri="{FF2B5EF4-FFF2-40B4-BE49-F238E27FC236}">
                <a16:creationId xmlns:a16="http://schemas.microsoft.com/office/drawing/2014/main" id="{5CF9A8CD-44E6-43DE-97D8-919ABD05CE10}"/>
              </a:ext>
            </a:extLst>
          </p:cNvPr>
          <p:cNvGraphicFramePr>
            <a:graphicFrameLocks noChangeAspect="1"/>
          </p:cNvGraphicFramePr>
          <p:nvPr userDrawn="1">
            <p:custDataLst>
              <p:tags r:id="rId1"/>
            </p:custDataLst>
            <p:extLst>
              <p:ext uri="{D42A27DB-BD31-4B8C-83A1-F6EECF244321}">
                <p14:modId xmlns:p14="http://schemas.microsoft.com/office/powerpoint/2010/main" val="366811674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532" imgH="530" progId="TCLayout.ActiveDocument.1">
                  <p:embed/>
                </p:oleObj>
              </mc:Choice>
              <mc:Fallback>
                <p:oleObj name="Diapositive think-cell" r:id="rId4" imgW="532" imgH="530" progId="TCLayout.ActiveDocument.1">
                  <p:embed/>
                  <p:pic>
                    <p:nvPicPr>
                      <p:cNvPr id="4" name="Objet 3" hidden="1">
                        <a:extLst>
                          <a:ext uri="{FF2B5EF4-FFF2-40B4-BE49-F238E27FC236}">
                            <a16:creationId xmlns:a16="http://schemas.microsoft.com/office/drawing/2014/main" id="{5CF9A8CD-44E6-43DE-97D8-919ABD05CE1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7C1DD757-038C-457E-9D36-3DDC777DAD6B}"/>
              </a:ext>
            </a:extLst>
          </p:cNvPr>
          <p:cNvSpPr/>
          <p:nvPr userDrawn="1">
            <p:custDataLst>
              <p:tags r:id="rId2"/>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a:latin typeface="Arial Black" panose="020B0A04020102020204" pitchFamily="34" charset="0"/>
              <a:ea typeface="+mj-ea"/>
              <a:cs typeface="+mj-cs"/>
              <a:sym typeface="Arial Black" panose="020B0A04020102020204" pitchFamily="34" charset="0"/>
            </a:endParaRPr>
          </a:p>
        </p:txBody>
      </p:sp>
      <p:sp>
        <p:nvSpPr>
          <p:cNvPr id="11" name="Espace réservé du numéro de diapositive 10">
            <a:extLst>
              <a:ext uri="{FF2B5EF4-FFF2-40B4-BE49-F238E27FC236}">
                <a16:creationId xmlns:a16="http://schemas.microsoft.com/office/drawing/2014/main" id="{D13C9137-663D-49DC-8F1F-B4154A1768F8}"/>
              </a:ext>
            </a:extLst>
          </p:cNvPr>
          <p:cNvSpPr>
            <a:spLocks noGrp="1"/>
          </p:cNvSpPr>
          <p:nvPr>
            <p:ph type="sldNum" sz="quarter" idx="14"/>
          </p:nvPr>
        </p:nvSpPr>
        <p:spPr/>
        <p:txBody>
          <a:bodyPr/>
          <a:lstStyle>
            <a:lvl1pPr>
              <a:defRPr>
                <a:solidFill>
                  <a:schemeClr val="bg1"/>
                </a:solidFill>
              </a:defRPr>
            </a:lvl1pPr>
          </a:lstStyle>
          <a:p>
            <a:fld id="{D61AABEC-672F-4B68-B914-690DA978312C}" type="slidenum">
              <a:rPr lang="en-GB" smtClean="0"/>
              <a:pPr/>
              <a:t>‹#›</a:t>
            </a:fld>
            <a:r>
              <a:rPr lang="en-GB"/>
              <a:t> ‒ </a:t>
            </a:r>
          </a:p>
        </p:txBody>
      </p:sp>
      <p:sp>
        <p:nvSpPr>
          <p:cNvPr id="13" name="Text Placeholder 5">
            <a:extLst>
              <a:ext uri="{FF2B5EF4-FFF2-40B4-BE49-F238E27FC236}">
                <a16:creationId xmlns:a16="http://schemas.microsoft.com/office/drawing/2014/main" id="{A638648C-B61D-4507-9478-07B4702DA583}"/>
              </a:ext>
            </a:extLst>
          </p:cNvPr>
          <p:cNvSpPr>
            <a:spLocks noGrp="1"/>
          </p:cNvSpPr>
          <p:nvPr>
            <p:ph type="body" sz="quarter" idx="17" hasCustomPrompt="1"/>
          </p:nvPr>
        </p:nvSpPr>
        <p:spPr>
          <a:xfrm>
            <a:off x="404786" y="1368596"/>
            <a:ext cx="11382428" cy="353943"/>
          </a:xfrm>
          <a:noFill/>
        </p:spPr>
        <p:txBody>
          <a:bodyPr wrap="square" lIns="72000" rIns="72000" bIns="0">
            <a:spAutoFit/>
          </a:bodyPr>
          <a:lstStyle>
            <a:lvl1pPr marL="0" indent="0">
              <a:buNone/>
              <a:defRPr sz="2000">
                <a:solidFill>
                  <a:schemeClr val="bg1"/>
                </a:solidFill>
              </a:defRPr>
            </a:lvl1pPr>
          </a:lstStyle>
          <a:p>
            <a:pPr lvl="0"/>
            <a:r>
              <a:rPr lang="en-GB"/>
              <a:t>Subtitle of the slide</a:t>
            </a:r>
          </a:p>
        </p:txBody>
      </p:sp>
      <p:sp>
        <p:nvSpPr>
          <p:cNvPr id="6" name="Titre 5">
            <a:extLst>
              <a:ext uri="{FF2B5EF4-FFF2-40B4-BE49-F238E27FC236}">
                <a16:creationId xmlns:a16="http://schemas.microsoft.com/office/drawing/2014/main" id="{826B9503-2AC4-450D-A0D4-5019A3085BE9}"/>
              </a:ext>
            </a:extLst>
          </p:cNvPr>
          <p:cNvSpPr>
            <a:spLocks noGrp="1"/>
          </p:cNvSpPr>
          <p:nvPr>
            <p:ph type="title" hasCustomPrompt="1"/>
          </p:nvPr>
        </p:nvSpPr>
        <p:spPr>
          <a:xfrm>
            <a:off x="404786" y="382816"/>
            <a:ext cx="11382428" cy="480131"/>
          </a:xfrm>
        </p:spPr>
        <p:txBody>
          <a:bodyPr/>
          <a:lstStyle>
            <a:lvl1pPr>
              <a:defRPr>
                <a:solidFill>
                  <a:schemeClr val="bg1"/>
                </a:solidFill>
              </a:defRPr>
            </a:lvl1pPr>
          </a:lstStyle>
          <a:p>
            <a:r>
              <a:rPr lang="fr-FR" err="1"/>
              <a:t>Title</a:t>
            </a:r>
            <a:r>
              <a:rPr lang="fr-FR"/>
              <a:t> of the slide</a:t>
            </a:r>
          </a:p>
        </p:txBody>
      </p:sp>
      <p:sp>
        <p:nvSpPr>
          <p:cNvPr id="15" name="Content Placeholder 2">
            <a:extLst>
              <a:ext uri="{FF2B5EF4-FFF2-40B4-BE49-F238E27FC236}">
                <a16:creationId xmlns:a16="http://schemas.microsoft.com/office/drawing/2014/main" id="{A2E8BB07-B67E-46A3-983C-459CF2A9231C}"/>
              </a:ext>
            </a:extLst>
          </p:cNvPr>
          <p:cNvSpPr>
            <a:spLocks noGrp="1"/>
          </p:cNvSpPr>
          <p:nvPr>
            <p:ph idx="19" hasCustomPrompt="1"/>
          </p:nvPr>
        </p:nvSpPr>
        <p:spPr>
          <a:xfrm>
            <a:off x="404785" y="1808820"/>
            <a:ext cx="2667154" cy="3868080"/>
          </a:xfrm>
        </p:spPr>
        <p:txBody>
          <a:bodyPr>
            <a:noAutofit/>
          </a:bodyPr>
          <a:lstStyle>
            <a:lvl1pPr>
              <a:spcBef>
                <a:spcPts val="1800"/>
              </a:spcBef>
              <a:defRPr sz="1600">
                <a:solidFill>
                  <a:schemeClr val="bg1"/>
                </a:solidFill>
              </a:defRPr>
            </a:lvl1pPr>
            <a:lvl2pPr marL="447675" indent="-314325">
              <a:buClrTx/>
              <a:buSzPct val="100000"/>
              <a:buFont typeface="Arial" panose="020B0604020202020204" pitchFamily="34" charset="0"/>
              <a:buChar char="•"/>
              <a:defRPr sz="1600">
                <a:solidFill>
                  <a:schemeClr val="bg1"/>
                </a:solidFill>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a:t>Click to change the text styles on the slide master</a:t>
            </a:r>
          </a:p>
          <a:p>
            <a:pPr lvl="1"/>
            <a:r>
              <a:rPr lang="en-GB"/>
              <a:t>Second level</a:t>
            </a:r>
          </a:p>
          <a:p>
            <a:pPr lvl="2"/>
            <a:r>
              <a:rPr lang="en-GB"/>
              <a:t>Third level</a:t>
            </a:r>
          </a:p>
        </p:txBody>
      </p:sp>
      <p:sp>
        <p:nvSpPr>
          <p:cNvPr id="20" name="Content Placeholder 2">
            <a:extLst>
              <a:ext uri="{FF2B5EF4-FFF2-40B4-BE49-F238E27FC236}">
                <a16:creationId xmlns:a16="http://schemas.microsoft.com/office/drawing/2014/main" id="{904DA21D-F627-4FE5-9AB1-E7433AA0327D}"/>
              </a:ext>
            </a:extLst>
          </p:cNvPr>
          <p:cNvSpPr>
            <a:spLocks noGrp="1"/>
          </p:cNvSpPr>
          <p:nvPr>
            <p:ph idx="20" hasCustomPrompt="1"/>
          </p:nvPr>
        </p:nvSpPr>
        <p:spPr>
          <a:xfrm>
            <a:off x="3309877" y="1808820"/>
            <a:ext cx="2667154" cy="3868080"/>
          </a:xfrm>
        </p:spPr>
        <p:txBody>
          <a:bodyPr>
            <a:noAutofit/>
          </a:bodyPr>
          <a:lstStyle>
            <a:lvl1pPr>
              <a:spcBef>
                <a:spcPts val="1800"/>
              </a:spcBef>
              <a:defRPr sz="1600">
                <a:solidFill>
                  <a:schemeClr val="bg1"/>
                </a:solidFill>
              </a:defRPr>
            </a:lvl1pPr>
            <a:lvl2pPr marL="447675" indent="-314325">
              <a:buClr>
                <a:schemeClr val="bg1"/>
              </a:buClr>
              <a:buSzPct val="100000"/>
              <a:buFont typeface="Arial" panose="020B0604020202020204" pitchFamily="34" charset="0"/>
              <a:buChar char="•"/>
              <a:defRPr sz="1600">
                <a:solidFill>
                  <a:schemeClr val="bg1"/>
                </a:solidFill>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a:t>Click to change the text styles on the slide master</a:t>
            </a:r>
          </a:p>
          <a:p>
            <a:pPr lvl="1"/>
            <a:r>
              <a:rPr lang="en-GB"/>
              <a:t>Second level</a:t>
            </a:r>
          </a:p>
          <a:p>
            <a:pPr lvl="2"/>
            <a:r>
              <a:rPr lang="en-GB"/>
              <a:t>Third level</a:t>
            </a:r>
          </a:p>
        </p:txBody>
      </p:sp>
      <p:sp>
        <p:nvSpPr>
          <p:cNvPr id="21" name="Content Placeholder 2">
            <a:extLst>
              <a:ext uri="{FF2B5EF4-FFF2-40B4-BE49-F238E27FC236}">
                <a16:creationId xmlns:a16="http://schemas.microsoft.com/office/drawing/2014/main" id="{98957F28-66B5-4ECC-AA41-7CCADEDEAC7F}"/>
              </a:ext>
            </a:extLst>
          </p:cNvPr>
          <p:cNvSpPr>
            <a:spLocks noGrp="1"/>
          </p:cNvSpPr>
          <p:nvPr>
            <p:ph idx="21" hasCustomPrompt="1"/>
          </p:nvPr>
        </p:nvSpPr>
        <p:spPr>
          <a:xfrm>
            <a:off x="6214969" y="1808820"/>
            <a:ext cx="2667154" cy="3868080"/>
          </a:xfrm>
        </p:spPr>
        <p:txBody>
          <a:bodyPr>
            <a:noAutofit/>
          </a:bodyPr>
          <a:lstStyle>
            <a:lvl1pPr>
              <a:spcBef>
                <a:spcPts val="1800"/>
              </a:spcBef>
              <a:defRPr sz="1600">
                <a:solidFill>
                  <a:schemeClr val="bg1"/>
                </a:solidFill>
              </a:defRPr>
            </a:lvl1pPr>
            <a:lvl2pPr marL="447675" indent="-314325">
              <a:buClr>
                <a:schemeClr val="bg1"/>
              </a:buClr>
              <a:buSzPct val="100000"/>
              <a:buFont typeface="Arial" panose="020B0604020202020204" pitchFamily="34" charset="0"/>
              <a:buChar char="•"/>
              <a:defRPr sz="1600">
                <a:solidFill>
                  <a:schemeClr val="bg1"/>
                </a:solidFill>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a:t>Click to change the text styles on the slide master</a:t>
            </a:r>
          </a:p>
          <a:p>
            <a:pPr lvl="1"/>
            <a:r>
              <a:rPr lang="en-GB"/>
              <a:t>Second level</a:t>
            </a:r>
          </a:p>
          <a:p>
            <a:pPr lvl="2"/>
            <a:r>
              <a:rPr lang="en-GB"/>
              <a:t>Third level</a:t>
            </a:r>
          </a:p>
        </p:txBody>
      </p:sp>
      <p:sp>
        <p:nvSpPr>
          <p:cNvPr id="22" name="Content Placeholder 2">
            <a:extLst>
              <a:ext uri="{FF2B5EF4-FFF2-40B4-BE49-F238E27FC236}">
                <a16:creationId xmlns:a16="http://schemas.microsoft.com/office/drawing/2014/main" id="{3F65E827-F95D-4C8F-84F2-47397F0206A3}"/>
              </a:ext>
            </a:extLst>
          </p:cNvPr>
          <p:cNvSpPr>
            <a:spLocks noGrp="1"/>
          </p:cNvSpPr>
          <p:nvPr>
            <p:ph idx="22" hasCustomPrompt="1"/>
          </p:nvPr>
        </p:nvSpPr>
        <p:spPr>
          <a:xfrm>
            <a:off x="9120060" y="1808820"/>
            <a:ext cx="2667154" cy="3868080"/>
          </a:xfrm>
        </p:spPr>
        <p:txBody>
          <a:bodyPr>
            <a:noAutofit/>
          </a:bodyPr>
          <a:lstStyle>
            <a:lvl1pPr>
              <a:spcBef>
                <a:spcPts val="1800"/>
              </a:spcBef>
              <a:defRPr sz="1600">
                <a:solidFill>
                  <a:schemeClr val="bg1"/>
                </a:solidFill>
              </a:defRPr>
            </a:lvl1pPr>
            <a:lvl2pPr marL="447675" indent="-314325">
              <a:buSzPct val="100000"/>
              <a:buFont typeface="Arial" panose="020B0604020202020204" pitchFamily="34" charset="0"/>
              <a:buChar char="•"/>
              <a:defRPr sz="1600">
                <a:solidFill>
                  <a:schemeClr val="bg1"/>
                </a:solidFill>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a:t>Click to change the text styles on the slide master</a:t>
            </a:r>
          </a:p>
          <a:p>
            <a:pPr lvl="1"/>
            <a:r>
              <a:rPr lang="en-GB"/>
              <a:t>Second level</a:t>
            </a:r>
          </a:p>
          <a:p>
            <a:pPr lvl="2"/>
            <a:r>
              <a:rPr lang="en-GB"/>
              <a:t>Third level</a:t>
            </a:r>
          </a:p>
        </p:txBody>
      </p:sp>
      <p:sp>
        <p:nvSpPr>
          <p:cNvPr id="23" name="Espace réservé du pied de page 4">
            <a:extLst>
              <a:ext uri="{FF2B5EF4-FFF2-40B4-BE49-F238E27FC236}">
                <a16:creationId xmlns:a16="http://schemas.microsoft.com/office/drawing/2014/main" id="{A3E362D2-078D-4128-B488-B68D1D625498}"/>
              </a:ext>
            </a:extLst>
          </p:cNvPr>
          <p:cNvSpPr txBox="1">
            <a:spLocks/>
          </p:cNvSpPr>
          <p:nvPr userDrawn="1"/>
        </p:nvSpPr>
        <p:spPr>
          <a:xfrm>
            <a:off x="815317" y="6219234"/>
            <a:ext cx="10447709"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solidFill>
                  <a:schemeClr val="bg1"/>
                </a:solidFill>
              </a:rPr>
              <a:t>© Ipsos</a:t>
            </a:r>
          </a:p>
        </p:txBody>
      </p:sp>
      <p:sp>
        <p:nvSpPr>
          <p:cNvPr id="3" name="Footer Placeholder 2">
            <a:extLst>
              <a:ext uri="{FF2B5EF4-FFF2-40B4-BE49-F238E27FC236}">
                <a16:creationId xmlns:a16="http://schemas.microsoft.com/office/drawing/2014/main" id="{B0B82290-31D1-AD43-8D61-C6A99664C477}"/>
              </a:ext>
            </a:extLst>
          </p:cNvPr>
          <p:cNvSpPr>
            <a:spLocks noGrp="1"/>
          </p:cNvSpPr>
          <p:nvPr>
            <p:ph type="ftr" sz="quarter" idx="23"/>
          </p:nvPr>
        </p:nvSpPr>
        <p:spPr/>
        <p:txBody>
          <a:bodyPr/>
          <a:lstStyle>
            <a:lvl1pPr>
              <a:defRPr>
                <a:solidFill>
                  <a:schemeClr val="bg1"/>
                </a:solidFill>
              </a:defRPr>
            </a:lvl1pPr>
          </a:lstStyle>
          <a:p>
            <a:endParaRPr lang="en-US"/>
          </a:p>
        </p:txBody>
      </p:sp>
    </p:spTree>
    <p:extLst>
      <p:ext uri="{BB962C8B-B14F-4D97-AF65-F5344CB8AC3E}">
        <p14:creationId xmlns:p14="http://schemas.microsoft.com/office/powerpoint/2010/main" val="636830770"/>
      </p:ext>
    </p:extLst>
  </p:cSld>
  <p:clrMapOvr>
    <a:masterClrMapping/>
  </p:clrMapOvr>
  <p:extLst>
    <p:ext uri="{DCECCB84-F9BA-43D5-87BE-67443E8EF086}">
      <p15:sldGuideLst xmlns:p15="http://schemas.microsoft.com/office/powerpoint/2012/main">
        <p15:guide id="1" pos="248">
          <p15:clr>
            <a:srgbClr val="F26B43"/>
          </p15:clr>
        </p15:guide>
        <p15:guide id="2" pos="7425">
          <p15:clr>
            <a:srgbClr val="F26B43"/>
          </p15:clr>
        </p15:guide>
        <p15:guide id="3" orient="horz" pos="232">
          <p15:clr>
            <a:srgbClr val="F26B43"/>
          </p15:clr>
        </p15:guide>
        <p15:guide id="5" orient="horz" pos="1136">
          <p15:clr>
            <a:srgbClr val="F26B43"/>
          </p15:clr>
        </p15:guide>
        <p15:guide id="6" orient="horz" pos="3584">
          <p15:clr>
            <a:srgbClr val="F26B43"/>
          </p15:clr>
        </p15:guide>
        <p15:guide id="7" orient="horz" pos="3906">
          <p15:clr>
            <a:srgbClr val="F26B43"/>
          </p15:clr>
        </p15:guide>
        <p15:guide id="8" orient="horz" pos="4156">
          <p15:clr>
            <a:srgbClr val="F26B43"/>
          </p15:clr>
        </p15:guide>
        <p15:guide id="9" pos="306">
          <p15:clr>
            <a:srgbClr val="A4A3A4"/>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violet, 4 column with divider">
    <p:bg>
      <p:bgPr>
        <a:gradFill>
          <a:gsLst>
            <a:gs pos="0">
              <a:schemeClr val="accent4"/>
            </a:gs>
            <a:gs pos="100000">
              <a:schemeClr val="accent4">
                <a:lumMod val="50000"/>
              </a:schemeClr>
            </a:gs>
          </a:gsLst>
          <a:lin ang="2700000" scaled="0"/>
        </a:gradFill>
        <a:effectLst/>
      </p:bgPr>
    </p:bg>
    <p:spTree>
      <p:nvGrpSpPr>
        <p:cNvPr id="1" name=""/>
        <p:cNvGrpSpPr/>
        <p:nvPr/>
      </p:nvGrpSpPr>
      <p:grpSpPr>
        <a:xfrm>
          <a:off x="0" y="0"/>
          <a:ext cx="0" cy="0"/>
          <a:chOff x="0" y="0"/>
          <a:chExt cx="0" cy="0"/>
        </a:xfrm>
      </p:grpSpPr>
      <p:graphicFrame>
        <p:nvGraphicFramePr>
          <p:cNvPr id="4" name="Objet 3" hidden="1">
            <a:extLst>
              <a:ext uri="{FF2B5EF4-FFF2-40B4-BE49-F238E27FC236}">
                <a16:creationId xmlns:a16="http://schemas.microsoft.com/office/drawing/2014/main" id="{5CF9A8CD-44E6-43DE-97D8-919ABD05CE10}"/>
              </a:ext>
            </a:extLst>
          </p:cNvPr>
          <p:cNvGraphicFramePr>
            <a:graphicFrameLocks noChangeAspect="1"/>
          </p:cNvGraphicFramePr>
          <p:nvPr userDrawn="1">
            <p:custDataLst>
              <p:tags r:id="rId1"/>
            </p:custDataLst>
            <p:extLst>
              <p:ext uri="{D42A27DB-BD31-4B8C-83A1-F6EECF244321}">
                <p14:modId xmlns:p14="http://schemas.microsoft.com/office/powerpoint/2010/main" val="260818360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532" imgH="530" progId="TCLayout.ActiveDocument.1">
                  <p:embed/>
                </p:oleObj>
              </mc:Choice>
              <mc:Fallback>
                <p:oleObj name="Diapositive think-cell" r:id="rId4" imgW="532" imgH="530" progId="TCLayout.ActiveDocument.1">
                  <p:embed/>
                  <p:pic>
                    <p:nvPicPr>
                      <p:cNvPr id="4" name="Objet 3" hidden="1">
                        <a:extLst>
                          <a:ext uri="{FF2B5EF4-FFF2-40B4-BE49-F238E27FC236}">
                            <a16:creationId xmlns:a16="http://schemas.microsoft.com/office/drawing/2014/main" id="{5CF9A8CD-44E6-43DE-97D8-919ABD05CE1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7C1DD757-038C-457E-9D36-3DDC777DAD6B}"/>
              </a:ext>
            </a:extLst>
          </p:cNvPr>
          <p:cNvSpPr/>
          <p:nvPr userDrawn="1">
            <p:custDataLst>
              <p:tags r:id="rId2"/>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a:latin typeface="Arial Black" panose="020B0A04020102020204" pitchFamily="34" charset="0"/>
              <a:ea typeface="+mj-ea"/>
              <a:cs typeface="+mj-cs"/>
              <a:sym typeface="Arial Black" panose="020B0A04020102020204" pitchFamily="34" charset="0"/>
            </a:endParaRPr>
          </a:p>
        </p:txBody>
      </p:sp>
      <p:sp>
        <p:nvSpPr>
          <p:cNvPr id="11" name="Espace réservé du numéro de diapositive 10">
            <a:extLst>
              <a:ext uri="{FF2B5EF4-FFF2-40B4-BE49-F238E27FC236}">
                <a16:creationId xmlns:a16="http://schemas.microsoft.com/office/drawing/2014/main" id="{D13C9137-663D-49DC-8F1F-B4154A1768F8}"/>
              </a:ext>
            </a:extLst>
          </p:cNvPr>
          <p:cNvSpPr>
            <a:spLocks noGrp="1"/>
          </p:cNvSpPr>
          <p:nvPr>
            <p:ph type="sldNum" sz="quarter" idx="14"/>
          </p:nvPr>
        </p:nvSpPr>
        <p:spPr/>
        <p:txBody>
          <a:bodyPr/>
          <a:lstStyle>
            <a:lvl1pPr>
              <a:defRPr>
                <a:solidFill>
                  <a:schemeClr val="bg1"/>
                </a:solidFill>
              </a:defRPr>
            </a:lvl1pPr>
          </a:lstStyle>
          <a:p>
            <a:fld id="{D61AABEC-672F-4B68-B914-690DA978312C}" type="slidenum">
              <a:rPr lang="en-GB" smtClean="0"/>
              <a:pPr/>
              <a:t>‹#›</a:t>
            </a:fld>
            <a:r>
              <a:rPr lang="en-GB"/>
              <a:t> ‒ </a:t>
            </a:r>
          </a:p>
        </p:txBody>
      </p:sp>
      <p:sp>
        <p:nvSpPr>
          <p:cNvPr id="13" name="Text Placeholder 5">
            <a:extLst>
              <a:ext uri="{FF2B5EF4-FFF2-40B4-BE49-F238E27FC236}">
                <a16:creationId xmlns:a16="http://schemas.microsoft.com/office/drawing/2014/main" id="{A638648C-B61D-4507-9478-07B4702DA583}"/>
              </a:ext>
            </a:extLst>
          </p:cNvPr>
          <p:cNvSpPr>
            <a:spLocks noGrp="1"/>
          </p:cNvSpPr>
          <p:nvPr>
            <p:ph type="body" sz="quarter" idx="17" hasCustomPrompt="1"/>
          </p:nvPr>
        </p:nvSpPr>
        <p:spPr>
          <a:xfrm>
            <a:off x="404785" y="1368596"/>
            <a:ext cx="11382415" cy="353943"/>
          </a:xfrm>
          <a:noFill/>
        </p:spPr>
        <p:txBody>
          <a:bodyPr wrap="square" lIns="72000" rIns="72000" bIns="0">
            <a:spAutoFit/>
          </a:bodyPr>
          <a:lstStyle>
            <a:lvl1pPr marL="0" indent="0">
              <a:buNone/>
              <a:defRPr sz="2000">
                <a:solidFill>
                  <a:schemeClr val="bg1"/>
                </a:solidFill>
              </a:defRPr>
            </a:lvl1pPr>
          </a:lstStyle>
          <a:p>
            <a:pPr lvl="0"/>
            <a:r>
              <a:rPr lang="en-GB"/>
              <a:t>Subtitle of the slide</a:t>
            </a:r>
          </a:p>
        </p:txBody>
      </p:sp>
      <p:sp>
        <p:nvSpPr>
          <p:cNvPr id="6" name="Titre 5">
            <a:extLst>
              <a:ext uri="{FF2B5EF4-FFF2-40B4-BE49-F238E27FC236}">
                <a16:creationId xmlns:a16="http://schemas.microsoft.com/office/drawing/2014/main" id="{826B9503-2AC4-450D-A0D4-5019A3085BE9}"/>
              </a:ext>
            </a:extLst>
          </p:cNvPr>
          <p:cNvSpPr>
            <a:spLocks noGrp="1"/>
          </p:cNvSpPr>
          <p:nvPr>
            <p:ph type="title" hasCustomPrompt="1"/>
          </p:nvPr>
        </p:nvSpPr>
        <p:spPr>
          <a:xfrm>
            <a:off x="404786" y="382816"/>
            <a:ext cx="11382428" cy="480131"/>
          </a:xfrm>
        </p:spPr>
        <p:txBody>
          <a:bodyPr/>
          <a:lstStyle>
            <a:lvl1pPr>
              <a:defRPr>
                <a:solidFill>
                  <a:schemeClr val="bg1"/>
                </a:solidFill>
              </a:defRPr>
            </a:lvl1pPr>
          </a:lstStyle>
          <a:p>
            <a:r>
              <a:rPr lang="fr-FR" err="1"/>
              <a:t>Title</a:t>
            </a:r>
            <a:r>
              <a:rPr lang="fr-FR"/>
              <a:t> of the slide</a:t>
            </a:r>
          </a:p>
        </p:txBody>
      </p:sp>
      <p:cxnSp>
        <p:nvCxnSpPr>
          <p:cNvPr id="16" name="Straight Connector 35">
            <a:extLst>
              <a:ext uri="{FF2B5EF4-FFF2-40B4-BE49-F238E27FC236}">
                <a16:creationId xmlns:a16="http://schemas.microsoft.com/office/drawing/2014/main" id="{5BACBC25-5487-4894-AB69-DC61AF350FEE}"/>
              </a:ext>
            </a:extLst>
          </p:cNvPr>
          <p:cNvCxnSpPr>
            <a:cxnSpLocks/>
          </p:cNvCxnSpPr>
          <p:nvPr userDrawn="1"/>
        </p:nvCxnSpPr>
        <p:spPr>
          <a:xfrm flipV="1">
            <a:off x="3190903" y="1808820"/>
            <a:ext cx="0" cy="386808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35">
            <a:extLst>
              <a:ext uri="{FF2B5EF4-FFF2-40B4-BE49-F238E27FC236}">
                <a16:creationId xmlns:a16="http://schemas.microsoft.com/office/drawing/2014/main" id="{F1570288-B026-49B2-AE34-8E27B6EB2D8D}"/>
              </a:ext>
            </a:extLst>
          </p:cNvPr>
          <p:cNvCxnSpPr>
            <a:cxnSpLocks/>
          </p:cNvCxnSpPr>
          <p:nvPr userDrawn="1"/>
        </p:nvCxnSpPr>
        <p:spPr>
          <a:xfrm flipV="1">
            <a:off x="6095986" y="1808820"/>
            <a:ext cx="0" cy="386808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35">
            <a:extLst>
              <a:ext uri="{FF2B5EF4-FFF2-40B4-BE49-F238E27FC236}">
                <a16:creationId xmlns:a16="http://schemas.microsoft.com/office/drawing/2014/main" id="{FDF868AB-0A81-40C5-9695-1BD120946D0A}"/>
              </a:ext>
            </a:extLst>
          </p:cNvPr>
          <p:cNvCxnSpPr>
            <a:cxnSpLocks/>
          </p:cNvCxnSpPr>
          <p:nvPr userDrawn="1"/>
        </p:nvCxnSpPr>
        <p:spPr>
          <a:xfrm flipV="1">
            <a:off x="9001069" y="1808820"/>
            <a:ext cx="0" cy="386808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Content Placeholder 2">
            <a:extLst>
              <a:ext uri="{FF2B5EF4-FFF2-40B4-BE49-F238E27FC236}">
                <a16:creationId xmlns:a16="http://schemas.microsoft.com/office/drawing/2014/main" id="{0B87A726-5D45-49B7-B6E4-02D113462CA8}"/>
              </a:ext>
            </a:extLst>
          </p:cNvPr>
          <p:cNvSpPr>
            <a:spLocks noGrp="1"/>
          </p:cNvSpPr>
          <p:nvPr>
            <p:ph idx="19" hasCustomPrompt="1"/>
          </p:nvPr>
        </p:nvSpPr>
        <p:spPr>
          <a:xfrm>
            <a:off x="404785" y="1808820"/>
            <a:ext cx="2667154" cy="3868080"/>
          </a:xfrm>
        </p:spPr>
        <p:txBody>
          <a:bodyPr>
            <a:noAutofit/>
          </a:bodyPr>
          <a:lstStyle>
            <a:lvl1pPr>
              <a:spcBef>
                <a:spcPts val="1800"/>
              </a:spcBef>
              <a:defRPr sz="1600">
                <a:solidFill>
                  <a:schemeClr val="bg1"/>
                </a:solidFill>
              </a:defRPr>
            </a:lvl1pPr>
            <a:lvl2pPr marL="447675" indent="-314325">
              <a:buClrTx/>
              <a:buSzPct val="100000"/>
              <a:buFont typeface="Arial" panose="020B0604020202020204" pitchFamily="34" charset="0"/>
              <a:buChar char="•"/>
              <a:defRPr sz="1600">
                <a:solidFill>
                  <a:schemeClr val="bg1"/>
                </a:solidFill>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a:t>Click to change the text styles on the slide master</a:t>
            </a:r>
          </a:p>
          <a:p>
            <a:pPr lvl="1"/>
            <a:r>
              <a:rPr lang="en-GB"/>
              <a:t>Second level</a:t>
            </a:r>
          </a:p>
          <a:p>
            <a:pPr lvl="2"/>
            <a:r>
              <a:rPr lang="en-GB"/>
              <a:t>Third level</a:t>
            </a:r>
          </a:p>
        </p:txBody>
      </p:sp>
      <p:sp>
        <p:nvSpPr>
          <p:cNvPr id="20" name="Content Placeholder 2">
            <a:extLst>
              <a:ext uri="{FF2B5EF4-FFF2-40B4-BE49-F238E27FC236}">
                <a16:creationId xmlns:a16="http://schemas.microsoft.com/office/drawing/2014/main" id="{48469EBA-FCE4-409D-99AD-B18807B78960}"/>
              </a:ext>
            </a:extLst>
          </p:cNvPr>
          <p:cNvSpPr>
            <a:spLocks noGrp="1"/>
          </p:cNvSpPr>
          <p:nvPr>
            <p:ph idx="20" hasCustomPrompt="1"/>
          </p:nvPr>
        </p:nvSpPr>
        <p:spPr>
          <a:xfrm>
            <a:off x="3309877" y="1808820"/>
            <a:ext cx="2667154" cy="3868080"/>
          </a:xfrm>
        </p:spPr>
        <p:txBody>
          <a:bodyPr>
            <a:noAutofit/>
          </a:bodyPr>
          <a:lstStyle>
            <a:lvl1pPr>
              <a:spcBef>
                <a:spcPts val="1800"/>
              </a:spcBef>
              <a:defRPr sz="1600">
                <a:solidFill>
                  <a:schemeClr val="bg1"/>
                </a:solidFill>
              </a:defRPr>
            </a:lvl1pPr>
            <a:lvl2pPr marL="447675" indent="-314325">
              <a:buClrTx/>
              <a:buSzPct val="100000"/>
              <a:buFont typeface="Arial" panose="020B0604020202020204" pitchFamily="34" charset="0"/>
              <a:buChar char="•"/>
              <a:defRPr sz="1600">
                <a:solidFill>
                  <a:schemeClr val="bg1"/>
                </a:solidFill>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a:t>Click to change the text styles on the slide master</a:t>
            </a:r>
          </a:p>
          <a:p>
            <a:pPr lvl="1"/>
            <a:r>
              <a:rPr lang="en-GB"/>
              <a:t>Second level</a:t>
            </a:r>
          </a:p>
          <a:p>
            <a:pPr lvl="2"/>
            <a:r>
              <a:rPr lang="en-GB"/>
              <a:t>Third level</a:t>
            </a:r>
          </a:p>
        </p:txBody>
      </p:sp>
      <p:sp>
        <p:nvSpPr>
          <p:cNvPr id="21" name="Content Placeholder 2">
            <a:extLst>
              <a:ext uri="{FF2B5EF4-FFF2-40B4-BE49-F238E27FC236}">
                <a16:creationId xmlns:a16="http://schemas.microsoft.com/office/drawing/2014/main" id="{E5B593F1-F213-4F09-9902-DFB955D2770C}"/>
              </a:ext>
            </a:extLst>
          </p:cNvPr>
          <p:cNvSpPr>
            <a:spLocks noGrp="1"/>
          </p:cNvSpPr>
          <p:nvPr>
            <p:ph idx="21" hasCustomPrompt="1"/>
          </p:nvPr>
        </p:nvSpPr>
        <p:spPr>
          <a:xfrm>
            <a:off x="6214969" y="1808820"/>
            <a:ext cx="2667154" cy="3868080"/>
          </a:xfrm>
        </p:spPr>
        <p:txBody>
          <a:bodyPr>
            <a:noAutofit/>
          </a:bodyPr>
          <a:lstStyle>
            <a:lvl1pPr>
              <a:spcBef>
                <a:spcPts val="1800"/>
              </a:spcBef>
              <a:defRPr sz="1600">
                <a:solidFill>
                  <a:schemeClr val="bg1"/>
                </a:solidFill>
              </a:defRPr>
            </a:lvl1pPr>
            <a:lvl2pPr marL="447675" indent="-314325">
              <a:buClr>
                <a:schemeClr val="bg1"/>
              </a:buClr>
              <a:buSzPct val="100000"/>
              <a:buFont typeface="Arial" panose="020B0604020202020204" pitchFamily="34" charset="0"/>
              <a:buChar char="•"/>
              <a:defRPr sz="1600">
                <a:solidFill>
                  <a:schemeClr val="bg1"/>
                </a:solidFill>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a:t>Click to change the text styles on the slide master</a:t>
            </a:r>
          </a:p>
          <a:p>
            <a:pPr lvl="1"/>
            <a:r>
              <a:rPr lang="en-GB"/>
              <a:t>Second level</a:t>
            </a:r>
          </a:p>
          <a:p>
            <a:pPr lvl="2"/>
            <a:r>
              <a:rPr lang="en-GB"/>
              <a:t>Third level</a:t>
            </a:r>
          </a:p>
        </p:txBody>
      </p:sp>
      <p:sp>
        <p:nvSpPr>
          <p:cNvPr id="22" name="Content Placeholder 2">
            <a:extLst>
              <a:ext uri="{FF2B5EF4-FFF2-40B4-BE49-F238E27FC236}">
                <a16:creationId xmlns:a16="http://schemas.microsoft.com/office/drawing/2014/main" id="{7CE1EB90-82E9-4FC8-B6D3-007BF2FBE500}"/>
              </a:ext>
            </a:extLst>
          </p:cNvPr>
          <p:cNvSpPr>
            <a:spLocks noGrp="1"/>
          </p:cNvSpPr>
          <p:nvPr>
            <p:ph idx="22" hasCustomPrompt="1"/>
          </p:nvPr>
        </p:nvSpPr>
        <p:spPr>
          <a:xfrm>
            <a:off x="9120060" y="1808820"/>
            <a:ext cx="2667154" cy="3868080"/>
          </a:xfrm>
        </p:spPr>
        <p:txBody>
          <a:bodyPr>
            <a:noAutofit/>
          </a:bodyPr>
          <a:lstStyle>
            <a:lvl1pPr>
              <a:spcBef>
                <a:spcPts val="1800"/>
              </a:spcBef>
              <a:defRPr sz="1600">
                <a:solidFill>
                  <a:schemeClr val="bg1"/>
                </a:solidFill>
              </a:defRPr>
            </a:lvl1pPr>
            <a:lvl2pPr marL="447675" indent="-314325">
              <a:buClrTx/>
              <a:buSzPct val="100000"/>
              <a:buFont typeface="Arial" panose="020B0604020202020204" pitchFamily="34" charset="0"/>
              <a:buChar char="•"/>
              <a:defRPr sz="1600">
                <a:solidFill>
                  <a:schemeClr val="bg1"/>
                </a:solidFill>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a:t>Click to change the text styles on the slide master</a:t>
            </a:r>
          </a:p>
          <a:p>
            <a:pPr lvl="1"/>
            <a:r>
              <a:rPr lang="en-GB"/>
              <a:t>Second level</a:t>
            </a:r>
          </a:p>
          <a:p>
            <a:pPr lvl="2"/>
            <a:r>
              <a:rPr lang="en-GB"/>
              <a:t>Third level</a:t>
            </a:r>
          </a:p>
        </p:txBody>
      </p:sp>
      <p:sp>
        <p:nvSpPr>
          <p:cNvPr id="23" name="Espace réservé du pied de page 4">
            <a:extLst>
              <a:ext uri="{FF2B5EF4-FFF2-40B4-BE49-F238E27FC236}">
                <a16:creationId xmlns:a16="http://schemas.microsoft.com/office/drawing/2014/main" id="{5A248F93-3019-4CAF-B706-E2441D4F541A}"/>
              </a:ext>
            </a:extLst>
          </p:cNvPr>
          <p:cNvSpPr txBox="1">
            <a:spLocks/>
          </p:cNvSpPr>
          <p:nvPr userDrawn="1"/>
        </p:nvSpPr>
        <p:spPr>
          <a:xfrm>
            <a:off x="815317" y="6219234"/>
            <a:ext cx="10447709"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solidFill>
                  <a:schemeClr val="bg1"/>
                </a:solidFill>
              </a:rPr>
              <a:t>© Ipsos</a:t>
            </a:r>
          </a:p>
        </p:txBody>
      </p:sp>
      <p:sp>
        <p:nvSpPr>
          <p:cNvPr id="3" name="Footer Placeholder 2">
            <a:extLst>
              <a:ext uri="{FF2B5EF4-FFF2-40B4-BE49-F238E27FC236}">
                <a16:creationId xmlns:a16="http://schemas.microsoft.com/office/drawing/2014/main" id="{D60DB2D1-C4BA-AC40-9A11-DB29D330D2A8}"/>
              </a:ext>
            </a:extLst>
          </p:cNvPr>
          <p:cNvSpPr>
            <a:spLocks noGrp="1"/>
          </p:cNvSpPr>
          <p:nvPr>
            <p:ph type="ftr" sz="quarter" idx="23"/>
          </p:nvPr>
        </p:nvSpPr>
        <p:spPr/>
        <p:txBody>
          <a:bodyPr/>
          <a:lstStyle>
            <a:lvl1pPr>
              <a:defRPr>
                <a:solidFill>
                  <a:schemeClr val="bg1"/>
                </a:solidFill>
              </a:defRPr>
            </a:lvl1pPr>
          </a:lstStyle>
          <a:p>
            <a:endParaRPr lang="en-US"/>
          </a:p>
        </p:txBody>
      </p:sp>
    </p:spTree>
    <p:extLst>
      <p:ext uri="{BB962C8B-B14F-4D97-AF65-F5344CB8AC3E}">
        <p14:creationId xmlns:p14="http://schemas.microsoft.com/office/powerpoint/2010/main" val="3901810754"/>
      </p:ext>
    </p:extLst>
  </p:cSld>
  <p:clrMapOvr>
    <a:masterClrMapping/>
  </p:clrMapOvr>
  <p:extLst>
    <p:ext uri="{DCECCB84-F9BA-43D5-87BE-67443E8EF086}">
      <p15:sldGuideLst xmlns:p15="http://schemas.microsoft.com/office/powerpoint/2012/main">
        <p15:guide id="1" pos="248">
          <p15:clr>
            <a:srgbClr val="F26B43"/>
          </p15:clr>
        </p15:guide>
        <p15:guide id="2" pos="7425">
          <p15:clr>
            <a:srgbClr val="F26B43"/>
          </p15:clr>
        </p15:guide>
        <p15:guide id="3" orient="horz" pos="232">
          <p15:clr>
            <a:srgbClr val="F26B43"/>
          </p15:clr>
        </p15:guide>
        <p15:guide id="5" orient="horz" pos="1136">
          <p15:clr>
            <a:srgbClr val="F26B43"/>
          </p15:clr>
        </p15:guide>
        <p15:guide id="6" orient="horz" pos="3584">
          <p15:clr>
            <a:srgbClr val="F26B43"/>
          </p15:clr>
        </p15:guide>
        <p15:guide id="7" orient="horz" pos="3906">
          <p15:clr>
            <a:srgbClr val="F26B43"/>
          </p15:clr>
        </p15:guide>
        <p15:guide id="8" orient="horz" pos="4156">
          <p15:clr>
            <a:srgbClr val="F26B43"/>
          </p15:clr>
        </p15:guide>
        <p15:guide id="9" pos="306">
          <p15:clr>
            <a:srgbClr val="A4A3A4"/>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5_4 columns with colored titles with dividers">
    <p:spTree>
      <p:nvGrpSpPr>
        <p:cNvPr id="1" name=""/>
        <p:cNvGrpSpPr/>
        <p:nvPr/>
      </p:nvGrpSpPr>
      <p:grpSpPr>
        <a:xfrm>
          <a:off x="0" y="0"/>
          <a:ext cx="0" cy="0"/>
          <a:chOff x="0" y="0"/>
          <a:chExt cx="0" cy="0"/>
        </a:xfrm>
      </p:grpSpPr>
      <p:graphicFrame>
        <p:nvGraphicFramePr>
          <p:cNvPr id="3" name="Objet 2" hidden="1">
            <a:extLst>
              <a:ext uri="{FF2B5EF4-FFF2-40B4-BE49-F238E27FC236}">
                <a16:creationId xmlns:a16="http://schemas.microsoft.com/office/drawing/2014/main" id="{7BB89C52-7215-47FB-8975-6A2FFA250370}"/>
              </a:ext>
            </a:extLst>
          </p:cNvPr>
          <p:cNvGraphicFramePr>
            <a:graphicFrameLocks noChangeAspect="1"/>
          </p:cNvGraphicFramePr>
          <p:nvPr userDrawn="1">
            <p:custDataLst>
              <p:tags r:id="rId1"/>
            </p:custDataLst>
            <p:extLst>
              <p:ext uri="{D42A27DB-BD31-4B8C-83A1-F6EECF244321}">
                <p14:modId xmlns:p14="http://schemas.microsoft.com/office/powerpoint/2010/main" val="117473766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532" imgH="530" progId="TCLayout.ActiveDocument.1">
                  <p:embed/>
                </p:oleObj>
              </mc:Choice>
              <mc:Fallback>
                <p:oleObj name="Diapositive think-cell" r:id="rId4" imgW="532" imgH="530" progId="TCLayout.ActiveDocument.1">
                  <p:embed/>
                  <p:pic>
                    <p:nvPicPr>
                      <p:cNvPr id="3" name="Objet 2" hidden="1">
                        <a:extLst>
                          <a:ext uri="{FF2B5EF4-FFF2-40B4-BE49-F238E27FC236}">
                            <a16:creationId xmlns:a16="http://schemas.microsoft.com/office/drawing/2014/main" id="{7BB89C52-7215-47FB-8975-6A2FFA25037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55187B2B-3878-47DA-815E-8BB73EED8EFE}"/>
              </a:ext>
            </a:extLst>
          </p:cNvPr>
          <p:cNvSpPr/>
          <p:nvPr userDrawn="1">
            <p:custDataLst>
              <p:tags r:id="rId2"/>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a:latin typeface="Arial Black" panose="020B0A04020102020204" pitchFamily="34" charset="0"/>
              <a:ea typeface="+mj-ea"/>
              <a:cs typeface="+mj-cs"/>
              <a:sym typeface="Arial Black" panose="020B0A04020102020204" pitchFamily="34" charset="0"/>
            </a:endParaRPr>
          </a:p>
        </p:txBody>
      </p:sp>
      <p:sp>
        <p:nvSpPr>
          <p:cNvPr id="9" name="Espace réservé du numéro de diapositive 8">
            <a:extLst>
              <a:ext uri="{FF2B5EF4-FFF2-40B4-BE49-F238E27FC236}">
                <a16:creationId xmlns:a16="http://schemas.microsoft.com/office/drawing/2014/main" id="{117D3991-82D5-4923-813E-6007EFC65ED8}"/>
              </a:ext>
            </a:extLst>
          </p:cNvPr>
          <p:cNvSpPr>
            <a:spLocks noGrp="1"/>
          </p:cNvSpPr>
          <p:nvPr>
            <p:ph type="sldNum" sz="quarter" idx="14"/>
          </p:nvPr>
        </p:nvSpPr>
        <p:spPr/>
        <p:txBody>
          <a:bodyPr/>
          <a:lstStyle/>
          <a:p>
            <a:fld id="{D61AABEC-672F-4B68-B914-690DA978312C}" type="slidenum">
              <a:rPr lang="en-GB" smtClean="0"/>
              <a:pPr/>
              <a:t>‹#›</a:t>
            </a:fld>
            <a:r>
              <a:rPr lang="en-GB"/>
              <a:t> ‒ </a:t>
            </a:r>
          </a:p>
        </p:txBody>
      </p:sp>
      <p:sp>
        <p:nvSpPr>
          <p:cNvPr id="21" name="Text Placeholder 5">
            <a:extLst>
              <a:ext uri="{FF2B5EF4-FFF2-40B4-BE49-F238E27FC236}">
                <a16:creationId xmlns:a16="http://schemas.microsoft.com/office/drawing/2014/main" id="{6B1772CC-CE52-4E78-B63F-76A973F91E5C}"/>
              </a:ext>
            </a:extLst>
          </p:cNvPr>
          <p:cNvSpPr>
            <a:spLocks noGrp="1"/>
          </p:cNvSpPr>
          <p:nvPr>
            <p:ph type="body" sz="quarter" idx="15" hasCustomPrompt="1"/>
          </p:nvPr>
        </p:nvSpPr>
        <p:spPr>
          <a:xfrm>
            <a:off x="404785" y="1368596"/>
            <a:ext cx="11382415" cy="353943"/>
          </a:xfrm>
          <a:noFill/>
        </p:spPr>
        <p:txBody>
          <a:bodyPr wrap="square" lIns="72000" rIns="72000" bIns="0">
            <a:spAutoFit/>
          </a:bodyPr>
          <a:lstStyle>
            <a:lvl1pPr marL="0" indent="0">
              <a:buNone/>
              <a:defRPr sz="2000">
                <a:solidFill>
                  <a:schemeClr val="tx1">
                    <a:lumMod val="65000"/>
                    <a:lumOff val="35000"/>
                  </a:schemeClr>
                </a:solidFill>
              </a:defRPr>
            </a:lvl1pPr>
          </a:lstStyle>
          <a:p>
            <a:pPr lvl="0"/>
            <a:r>
              <a:rPr lang="en-GB"/>
              <a:t>Subtitle of the slide</a:t>
            </a:r>
          </a:p>
        </p:txBody>
      </p:sp>
      <p:sp>
        <p:nvSpPr>
          <p:cNvPr id="4" name="Titre 3">
            <a:extLst>
              <a:ext uri="{FF2B5EF4-FFF2-40B4-BE49-F238E27FC236}">
                <a16:creationId xmlns:a16="http://schemas.microsoft.com/office/drawing/2014/main" id="{0DC641C9-B54A-4E65-BAB2-93108534F4F0}"/>
              </a:ext>
            </a:extLst>
          </p:cNvPr>
          <p:cNvSpPr>
            <a:spLocks noGrp="1"/>
          </p:cNvSpPr>
          <p:nvPr>
            <p:ph type="title" hasCustomPrompt="1"/>
          </p:nvPr>
        </p:nvSpPr>
        <p:spPr/>
        <p:txBody>
          <a:bodyPr/>
          <a:lstStyle>
            <a:lvl1pPr>
              <a:defRPr/>
            </a:lvl1pPr>
          </a:lstStyle>
          <a:p>
            <a:r>
              <a:rPr lang="fr-FR" err="1"/>
              <a:t>Title</a:t>
            </a:r>
            <a:r>
              <a:rPr lang="fr-FR"/>
              <a:t> of the slide</a:t>
            </a:r>
          </a:p>
        </p:txBody>
      </p:sp>
      <p:sp>
        <p:nvSpPr>
          <p:cNvPr id="22" name="Espace réservé du texte 4">
            <a:extLst>
              <a:ext uri="{FF2B5EF4-FFF2-40B4-BE49-F238E27FC236}">
                <a16:creationId xmlns:a16="http://schemas.microsoft.com/office/drawing/2014/main" id="{FFF7EE1B-7DB4-488B-B26D-A38B11675A8E}"/>
              </a:ext>
            </a:extLst>
          </p:cNvPr>
          <p:cNvSpPr>
            <a:spLocks noGrp="1"/>
          </p:cNvSpPr>
          <p:nvPr>
            <p:ph type="body" sz="quarter" idx="20" hasCustomPrompt="1"/>
          </p:nvPr>
        </p:nvSpPr>
        <p:spPr>
          <a:xfrm>
            <a:off x="402336" y="1993900"/>
            <a:ext cx="8321040" cy="341632"/>
          </a:xfrm>
          <a:noFill/>
        </p:spPr>
        <p:txBody>
          <a:bodyPr lIns="72000" rIns="0" anchor="t">
            <a:spAutoFit/>
          </a:bodyPr>
          <a:lstStyle>
            <a:lvl1pPr marL="0" indent="0" algn="l">
              <a:buNone/>
              <a:defRPr b="1" cap="none" baseline="0">
                <a:solidFill>
                  <a:schemeClr val="bg2"/>
                </a:solidFill>
              </a:defRPr>
            </a:lvl1pPr>
          </a:lstStyle>
          <a:p>
            <a:pPr lvl="0"/>
            <a:r>
              <a:rPr lang="en-GB"/>
              <a:t>Title</a:t>
            </a:r>
          </a:p>
        </p:txBody>
      </p:sp>
      <p:sp>
        <p:nvSpPr>
          <p:cNvPr id="26" name="Espace réservé du texte 15">
            <a:extLst>
              <a:ext uri="{FF2B5EF4-FFF2-40B4-BE49-F238E27FC236}">
                <a16:creationId xmlns:a16="http://schemas.microsoft.com/office/drawing/2014/main" id="{7EA390A2-E2D4-4D20-BDB9-C874325BA370}"/>
              </a:ext>
            </a:extLst>
          </p:cNvPr>
          <p:cNvSpPr>
            <a:spLocks noGrp="1"/>
          </p:cNvSpPr>
          <p:nvPr>
            <p:ph type="body" sz="quarter" idx="24" hasCustomPrompt="1"/>
          </p:nvPr>
        </p:nvSpPr>
        <p:spPr>
          <a:xfrm>
            <a:off x="402336" y="2785487"/>
            <a:ext cx="8321040" cy="1477328"/>
          </a:xfrm>
        </p:spPr>
        <p:txBody>
          <a:bodyPr lIns="0" rIns="0">
            <a:spAutoFit/>
          </a:bodyPr>
          <a:lstStyle>
            <a:lvl1pPr>
              <a:defRPr sz="1600">
                <a:solidFill>
                  <a:schemeClr val="tx1">
                    <a:lumMod val="65000"/>
                    <a:lumOff val="35000"/>
                  </a:schemeClr>
                </a:solidFill>
              </a:defRPr>
            </a:lvl1pPr>
            <a:lvl2pPr marL="447675" indent="-314325">
              <a:buFont typeface="Arial" panose="020B0604020202020204" pitchFamily="34" charset="0"/>
              <a:buChar char="•"/>
              <a:defRPr sz="1600">
                <a:solidFill>
                  <a:schemeClr val="tx1">
                    <a:lumMod val="65000"/>
                    <a:lumOff val="35000"/>
                  </a:schemeClr>
                </a:solidFill>
              </a:defRPr>
            </a:lvl2pPr>
            <a:lvl3pPr>
              <a:defRPr sz="1400">
                <a:solidFill>
                  <a:schemeClr val="tx1">
                    <a:lumMod val="65000"/>
                    <a:lumOff val="35000"/>
                  </a:schemeClr>
                </a:solidFill>
              </a:defRPr>
            </a:lvl3pPr>
            <a:lvl4pPr>
              <a:defRPr sz="1600"/>
            </a:lvl4pPr>
            <a:lvl5pPr>
              <a:defRPr sz="1600"/>
            </a:lvl5pPr>
          </a:lstStyle>
          <a:p>
            <a:pPr lvl="0"/>
            <a:r>
              <a:rPr lang="en-GB"/>
              <a:t>Click to change the text styles on the slide master</a:t>
            </a:r>
          </a:p>
          <a:p>
            <a:pPr lvl="1"/>
            <a:r>
              <a:rPr lang="en-GB"/>
              <a:t>Second level</a:t>
            </a:r>
          </a:p>
          <a:p>
            <a:pPr lvl="2"/>
            <a:r>
              <a:rPr lang="en-GB"/>
              <a:t>Third level</a:t>
            </a:r>
          </a:p>
        </p:txBody>
      </p:sp>
      <p:sp>
        <p:nvSpPr>
          <p:cNvPr id="5" name="Footer Placeholder 4">
            <a:extLst>
              <a:ext uri="{FF2B5EF4-FFF2-40B4-BE49-F238E27FC236}">
                <a16:creationId xmlns:a16="http://schemas.microsoft.com/office/drawing/2014/main" id="{83E108AB-6840-144D-ABFA-291B39F21E82}"/>
              </a:ext>
            </a:extLst>
          </p:cNvPr>
          <p:cNvSpPr>
            <a:spLocks noGrp="1"/>
          </p:cNvSpPr>
          <p:nvPr>
            <p:ph type="ftr" sz="quarter" idx="27"/>
          </p:nvPr>
        </p:nvSpPr>
        <p:spPr/>
        <p:txBody>
          <a:bodyPr/>
          <a:lstStyle/>
          <a:p>
            <a:endParaRPr lang="en-US"/>
          </a:p>
        </p:txBody>
      </p:sp>
    </p:spTree>
    <p:extLst>
      <p:ext uri="{BB962C8B-B14F-4D97-AF65-F5344CB8AC3E}">
        <p14:creationId xmlns:p14="http://schemas.microsoft.com/office/powerpoint/2010/main" val="3695152666"/>
      </p:ext>
    </p:extLst>
  </p:cSld>
  <p:clrMapOvr>
    <a:masterClrMapping/>
  </p:clrMapOvr>
  <p:extLst>
    <p:ext uri="{DCECCB84-F9BA-43D5-87BE-67443E8EF086}">
      <p15:sldGuideLst xmlns:p15="http://schemas.microsoft.com/office/powerpoint/2012/main">
        <p15:guide id="1" pos="247">
          <p15:clr>
            <a:srgbClr val="F26B43"/>
          </p15:clr>
        </p15:guide>
        <p15:guide id="2" pos="7427">
          <p15:clr>
            <a:srgbClr val="F26B43"/>
          </p15:clr>
        </p15:guide>
        <p15:guide id="3" orient="horz" pos="232">
          <p15:clr>
            <a:srgbClr val="F26B43"/>
          </p15:clr>
        </p15:guide>
        <p15:guide id="4" orient="horz" pos="600">
          <p15:clr>
            <a:srgbClr val="F26B43"/>
          </p15:clr>
        </p15:guide>
        <p15:guide id="5" orient="horz" pos="3906">
          <p15:clr>
            <a:srgbClr val="F26B43"/>
          </p15:clr>
        </p15:guide>
        <p15:guide id="6" orient="horz" pos="4156">
          <p15:clr>
            <a:srgbClr val="F26B43"/>
          </p15:clr>
        </p15:guide>
        <p15:guide id="7" pos="306">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3_4 columns with colored titles with dividers">
    <p:spTree>
      <p:nvGrpSpPr>
        <p:cNvPr id="1" name=""/>
        <p:cNvGrpSpPr/>
        <p:nvPr/>
      </p:nvGrpSpPr>
      <p:grpSpPr>
        <a:xfrm>
          <a:off x="0" y="0"/>
          <a:ext cx="0" cy="0"/>
          <a:chOff x="0" y="0"/>
          <a:chExt cx="0" cy="0"/>
        </a:xfrm>
      </p:grpSpPr>
      <p:graphicFrame>
        <p:nvGraphicFramePr>
          <p:cNvPr id="3" name="Objet 2" hidden="1">
            <a:extLst>
              <a:ext uri="{FF2B5EF4-FFF2-40B4-BE49-F238E27FC236}">
                <a16:creationId xmlns:a16="http://schemas.microsoft.com/office/drawing/2014/main" id="{7BB89C52-7215-47FB-8975-6A2FFA250370}"/>
              </a:ext>
            </a:extLst>
          </p:cNvPr>
          <p:cNvGraphicFramePr>
            <a:graphicFrameLocks noChangeAspect="1"/>
          </p:cNvGraphicFramePr>
          <p:nvPr userDrawn="1">
            <p:custDataLst>
              <p:tags r:id="rId1"/>
            </p:custDataLst>
            <p:extLst>
              <p:ext uri="{D42A27DB-BD31-4B8C-83A1-F6EECF244321}">
                <p14:modId xmlns:p14="http://schemas.microsoft.com/office/powerpoint/2010/main" val="335561098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532" imgH="530" progId="TCLayout.ActiveDocument.1">
                  <p:embed/>
                </p:oleObj>
              </mc:Choice>
              <mc:Fallback>
                <p:oleObj name="Diapositive think-cell" r:id="rId4" imgW="532" imgH="530" progId="TCLayout.ActiveDocument.1">
                  <p:embed/>
                  <p:pic>
                    <p:nvPicPr>
                      <p:cNvPr id="3" name="Objet 2" hidden="1">
                        <a:extLst>
                          <a:ext uri="{FF2B5EF4-FFF2-40B4-BE49-F238E27FC236}">
                            <a16:creationId xmlns:a16="http://schemas.microsoft.com/office/drawing/2014/main" id="{7BB89C52-7215-47FB-8975-6A2FFA25037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55187B2B-3878-47DA-815E-8BB73EED8EFE}"/>
              </a:ext>
            </a:extLst>
          </p:cNvPr>
          <p:cNvSpPr/>
          <p:nvPr userDrawn="1">
            <p:custDataLst>
              <p:tags r:id="rId2"/>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a:latin typeface="Arial Black" panose="020B0A04020102020204" pitchFamily="34" charset="0"/>
              <a:ea typeface="+mj-ea"/>
              <a:cs typeface="+mj-cs"/>
              <a:sym typeface="Arial Black" panose="020B0A04020102020204" pitchFamily="34" charset="0"/>
            </a:endParaRPr>
          </a:p>
        </p:txBody>
      </p:sp>
      <p:sp>
        <p:nvSpPr>
          <p:cNvPr id="9" name="Espace réservé du numéro de diapositive 8">
            <a:extLst>
              <a:ext uri="{FF2B5EF4-FFF2-40B4-BE49-F238E27FC236}">
                <a16:creationId xmlns:a16="http://schemas.microsoft.com/office/drawing/2014/main" id="{117D3991-82D5-4923-813E-6007EFC65ED8}"/>
              </a:ext>
            </a:extLst>
          </p:cNvPr>
          <p:cNvSpPr>
            <a:spLocks noGrp="1"/>
          </p:cNvSpPr>
          <p:nvPr>
            <p:ph type="sldNum" sz="quarter" idx="14"/>
          </p:nvPr>
        </p:nvSpPr>
        <p:spPr/>
        <p:txBody>
          <a:bodyPr/>
          <a:lstStyle/>
          <a:p>
            <a:fld id="{D61AABEC-672F-4B68-B914-690DA978312C}" type="slidenum">
              <a:rPr lang="en-GB" smtClean="0"/>
              <a:pPr/>
              <a:t>‹#›</a:t>
            </a:fld>
            <a:r>
              <a:rPr lang="en-GB"/>
              <a:t> ‒ </a:t>
            </a:r>
          </a:p>
        </p:txBody>
      </p:sp>
      <p:sp>
        <p:nvSpPr>
          <p:cNvPr id="21" name="Text Placeholder 5">
            <a:extLst>
              <a:ext uri="{FF2B5EF4-FFF2-40B4-BE49-F238E27FC236}">
                <a16:creationId xmlns:a16="http://schemas.microsoft.com/office/drawing/2014/main" id="{6B1772CC-CE52-4E78-B63F-76A973F91E5C}"/>
              </a:ext>
            </a:extLst>
          </p:cNvPr>
          <p:cNvSpPr>
            <a:spLocks noGrp="1"/>
          </p:cNvSpPr>
          <p:nvPr>
            <p:ph type="body" sz="quarter" idx="15" hasCustomPrompt="1"/>
          </p:nvPr>
        </p:nvSpPr>
        <p:spPr>
          <a:xfrm>
            <a:off x="404785" y="1368596"/>
            <a:ext cx="11382415" cy="353943"/>
          </a:xfrm>
          <a:noFill/>
        </p:spPr>
        <p:txBody>
          <a:bodyPr wrap="square" lIns="72000" rIns="72000" bIns="0">
            <a:spAutoFit/>
          </a:bodyPr>
          <a:lstStyle>
            <a:lvl1pPr marL="0" indent="0">
              <a:buNone/>
              <a:defRPr sz="2000">
                <a:solidFill>
                  <a:schemeClr val="tx1">
                    <a:lumMod val="65000"/>
                    <a:lumOff val="35000"/>
                  </a:schemeClr>
                </a:solidFill>
              </a:defRPr>
            </a:lvl1pPr>
          </a:lstStyle>
          <a:p>
            <a:pPr lvl="0"/>
            <a:r>
              <a:rPr lang="en-GB"/>
              <a:t>Subtitle of the slide</a:t>
            </a:r>
          </a:p>
        </p:txBody>
      </p:sp>
      <p:sp>
        <p:nvSpPr>
          <p:cNvPr id="4" name="Titre 3">
            <a:extLst>
              <a:ext uri="{FF2B5EF4-FFF2-40B4-BE49-F238E27FC236}">
                <a16:creationId xmlns:a16="http://schemas.microsoft.com/office/drawing/2014/main" id="{0DC641C9-B54A-4E65-BAB2-93108534F4F0}"/>
              </a:ext>
            </a:extLst>
          </p:cNvPr>
          <p:cNvSpPr>
            <a:spLocks noGrp="1"/>
          </p:cNvSpPr>
          <p:nvPr>
            <p:ph type="title" hasCustomPrompt="1"/>
          </p:nvPr>
        </p:nvSpPr>
        <p:spPr/>
        <p:txBody>
          <a:bodyPr/>
          <a:lstStyle>
            <a:lvl1pPr>
              <a:defRPr/>
            </a:lvl1pPr>
          </a:lstStyle>
          <a:p>
            <a:r>
              <a:rPr lang="fr-FR" err="1"/>
              <a:t>Title</a:t>
            </a:r>
            <a:r>
              <a:rPr lang="fr-FR"/>
              <a:t> of the slide</a:t>
            </a:r>
          </a:p>
        </p:txBody>
      </p:sp>
      <p:sp>
        <p:nvSpPr>
          <p:cNvPr id="22" name="Espace réservé du texte 4">
            <a:extLst>
              <a:ext uri="{FF2B5EF4-FFF2-40B4-BE49-F238E27FC236}">
                <a16:creationId xmlns:a16="http://schemas.microsoft.com/office/drawing/2014/main" id="{FFF7EE1B-7DB4-488B-B26D-A38B11675A8E}"/>
              </a:ext>
            </a:extLst>
          </p:cNvPr>
          <p:cNvSpPr>
            <a:spLocks noGrp="1"/>
          </p:cNvSpPr>
          <p:nvPr>
            <p:ph type="body" sz="quarter" idx="20" hasCustomPrompt="1"/>
          </p:nvPr>
        </p:nvSpPr>
        <p:spPr>
          <a:xfrm>
            <a:off x="402336" y="1993900"/>
            <a:ext cx="5376672" cy="341632"/>
          </a:xfrm>
          <a:noFill/>
        </p:spPr>
        <p:txBody>
          <a:bodyPr lIns="72000" rIns="0" anchor="t">
            <a:spAutoFit/>
          </a:bodyPr>
          <a:lstStyle>
            <a:lvl1pPr marL="0" indent="0" algn="l">
              <a:buNone/>
              <a:defRPr b="1" cap="none" baseline="0">
                <a:solidFill>
                  <a:schemeClr val="bg2"/>
                </a:solidFill>
              </a:defRPr>
            </a:lvl1pPr>
          </a:lstStyle>
          <a:p>
            <a:pPr lvl="0"/>
            <a:r>
              <a:rPr lang="en-GB"/>
              <a:t>Title</a:t>
            </a:r>
          </a:p>
        </p:txBody>
      </p:sp>
      <p:sp>
        <p:nvSpPr>
          <p:cNvPr id="23" name="Espace réservé du texte 4">
            <a:extLst>
              <a:ext uri="{FF2B5EF4-FFF2-40B4-BE49-F238E27FC236}">
                <a16:creationId xmlns:a16="http://schemas.microsoft.com/office/drawing/2014/main" id="{96518655-1BBA-4FB9-A1A1-87676ECAF404}"/>
              </a:ext>
            </a:extLst>
          </p:cNvPr>
          <p:cNvSpPr>
            <a:spLocks noGrp="1"/>
          </p:cNvSpPr>
          <p:nvPr>
            <p:ph type="body" sz="quarter" idx="21" hasCustomPrompt="1"/>
          </p:nvPr>
        </p:nvSpPr>
        <p:spPr>
          <a:xfrm>
            <a:off x="6409944" y="1993900"/>
            <a:ext cx="5376672" cy="341632"/>
          </a:xfrm>
          <a:noFill/>
        </p:spPr>
        <p:txBody>
          <a:bodyPr lIns="72000" rIns="0" anchor="t">
            <a:spAutoFit/>
          </a:bodyPr>
          <a:lstStyle>
            <a:lvl1pPr marL="0" indent="0" algn="l">
              <a:buNone/>
              <a:defRPr b="1" cap="none" baseline="0">
                <a:solidFill>
                  <a:schemeClr val="tx2"/>
                </a:solidFill>
              </a:defRPr>
            </a:lvl1pPr>
          </a:lstStyle>
          <a:p>
            <a:pPr lvl="0"/>
            <a:r>
              <a:rPr lang="en-GB"/>
              <a:t>Title</a:t>
            </a:r>
          </a:p>
        </p:txBody>
      </p:sp>
      <p:sp>
        <p:nvSpPr>
          <p:cNvPr id="26" name="Espace réservé du texte 15">
            <a:extLst>
              <a:ext uri="{FF2B5EF4-FFF2-40B4-BE49-F238E27FC236}">
                <a16:creationId xmlns:a16="http://schemas.microsoft.com/office/drawing/2014/main" id="{7EA390A2-E2D4-4D20-BDB9-C874325BA370}"/>
              </a:ext>
            </a:extLst>
          </p:cNvPr>
          <p:cNvSpPr>
            <a:spLocks noGrp="1"/>
          </p:cNvSpPr>
          <p:nvPr>
            <p:ph type="body" sz="quarter" idx="24" hasCustomPrompt="1"/>
          </p:nvPr>
        </p:nvSpPr>
        <p:spPr>
          <a:xfrm>
            <a:off x="402336" y="2785487"/>
            <a:ext cx="5376672" cy="1477328"/>
          </a:xfrm>
        </p:spPr>
        <p:txBody>
          <a:bodyPr lIns="0" rIns="0">
            <a:spAutoFit/>
          </a:bodyPr>
          <a:lstStyle>
            <a:lvl1pPr>
              <a:defRPr sz="1600">
                <a:solidFill>
                  <a:schemeClr val="tx1">
                    <a:lumMod val="65000"/>
                    <a:lumOff val="35000"/>
                  </a:schemeClr>
                </a:solidFill>
              </a:defRPr>
            </a:lvl1pPr>
            <a:lvl2pPr marL="447675" indent="-314325">
              <a:buFont typeface="Arial" panose="020B0604020202020204" pitchFamily="34" charset="0"/>
              <a:buChar char="•"/>
              <a:defRPr sz="1600">
                <a:solidFill>
                  <a:schemeClr val="tx1">
                    <a:lumMod val="65000"/>
                    <a:lumOff val="35000"/>
                  </a:schemeClr>
                </a:solidFill>
              </a:defRPr>
            </a:lvl2pPr>
            <a:lvl3pPr>
              <a:defRPr sz="1400">
                <a:solidFill>
                  <a:schemeClr val="tx1">
                    <a:lumMod val="65000"/>
                    <a:lumOff val="35000"/>
                  </a:schemeClr>
                </a:solidFill>
              </a:defRPr>
            </a:lvl3pPr>
            <a:lvl4pPr>
              <a:defRPr sz="1600"/>
            </a:lvl4pPr>
            <a:lvl5pPr>
              <a:defRPr sz="1600"/>
            </a:lvl5pPr>
          </a:lstStyle>
          <a:p>
            <a:pPr lvl="0"/>
            <a:r>
              <a:rPr lang="en-GB"/>
              <a:t>Click to change the text styles on the slide master</a:t>
            </a:r>
          </a:p>
          <a:p>
            <a:pPr lvl="1"/>
            <a:r>
              <a:rPr lang="en-GB"/>
              <a:t>Second level</a:t>
            </a:r>
          </a:p>
          <a:p>
            <a:pPr lvl="2"/>
            <a:r>
              <a:rPr lang="en-GB"/>
              <a:t>Third level</a:t>
            </a:r>
          </a:p>
        </p:txBody>
      </p:sp>
      <p:sp>
        <p:nvSpPr>
          <p:cNvPr id="27" name="Espace réservé du texte 15">
            <a:extLst>
              <a:ext uri="{FF2B5EF4-FFF2-40B4-BE49-F238E27FC236}">
                <a16:creationId xmlns:a16="http://schemas.microsoft.com/office/drawing/2014/main" id="{1564D801-B0E6-43C3-8B94-0E89FD96100D}"/>
              </a:ext>
            </a:extLst>
          </p:cNvPr>
          <p:cNvSpPr>
            <a:spLocks noGrp="1"/>
          </p:cNvSpPr>
          <p:nvPr>
            <p:ph type="body" sz="quarter" idx="25" hasCustomPrompt="1"/>
          </p:nvPr>
        </p:nvSpPr>
        <p:spPr>
          <a:xfrm>
            <a:off x="6409944" y="2785487"/>
            <a:ext cx="5376672" cy="1477328"/>
          </a:xfrm>
        </p:spPr>
        <p:txBody>
          <a:bodyPr lIns="0" rIns="0">
            <a:spAutoFit/>
          </a:bodyPr>
          <a:lstStyle>
            <a:lvl1pPr>
              <a:defRPr sz="1600">
                <a:solidFill>
                  <a:schemeClr val="tx1">
                    <a:lumMod val="65000"/>
                    <a:lumOff val="35000"/>
                  </a:schemeClr>
                </a:solidFill>
              </a:defRPr>
            </a:lvl1pPr>
            <a:lvl2pPr marL="447675" indent="-314325">
              <a:buFont typeface="Arial" panose="020B0604020202020204" pitchFamily="34" charset="0"/>
              <a:buChar char="•"/>
              <a:defRPr sz="1600">
                <a:solidFill>
                  <a:schemeClr val="tx1">
                    <a:lumMod val="65000"/>
                    <a:lumOff val="35000"/>
                  </a:schemeClr>
                </a:solidFill>
              </a:defRPr>
            </a:lvl2pPr>
            <a:lvl3pPr>
              <a:defRPr sz="1400">
                <a:solidFill>
                  <a:schemeClr val="tx1">
                    <a:lumMod val="65000"/>
                    <a:lumOff val="35000"/>
                  </a:schemeClr>
                </a:solidFill>
              </a:defRPr>
            </a:lvl3pPr>
            <a:lvl4pPr>
              <a:defRPr sz="1600"/>
            </a:lvl4pPr>
            <a:lvl5pPr>
              <a:defRPr sz="1600"/>
            </a:lvl5pPr>
          </a:lstStyle>
          <a:p>
            <a:pPr lvl="0"/>
            <a:r>
              <a:rPr lang="en-GB"/>
              <a:t>Click to change the text styles on the slide master</a:t>
            </a:r>
          </a:p>
          <a:p>
            <a:pPr lvl="1"/>
            <a:r>
              <a:rPr lang="en-GB"/>
              <a:t>Second level</a:t>
            </a:r>
          </a:p>
          <a:p>
            <a:pPr lvl="2"/>
            <a:r>
              <a:rPr lang="en-GB"/>
              <a:t>Third level</a:t>
            </a:r>
          </a:p>
        </p:txBody>
      </p:sp>
      <p:sp>
        <p:nvSpPr>
          <p:cNvPr id="5" name="Footer Placeholder 4">
            <a:extLst>
              <a:ext uri="{FF2B5EF4-FFF2-40B4-BE49-F238E27FC236}">
                <a16:creationId xmlns:a16="http://schemas.microsoft.com/office/drawing/2014/main" id="{83E108AB-6840-144D-ABFA-291B39F21E82}"/>
              </a:ext>
            </a:extLst>
          </p:cNvPr>
          <p:cNvSpPr>
            <a:spLocks noGrp="1"/>
          </p:cNvSpPr>
          <p:nvPr>
            <p:ph type="ftr" sz="quarter" idx="27"/>
          </p:nvPr>
        </p:nvSpPr>
        <p:spPr/>
        <p:txBody>
          <a:bodyPr/>
          <a:lstStyle/>
          <a:p>
            <a:endParaRPr lang="en-US"/>
          </a:p>
        </p:txBody>
      </p:sp>
    </p:spTree>
    <p:extLst>
      <p:ext uri="{BB962C8B-B14F-4D97-AF65-F5344CB8AC3E}">
        <p14:creationId xmlns:p14="http://schemas.microsoft.com/office/powerpoint/2010/main" val="1530433848"/>
      </p:ext>
    </p:extLst>
  </p:cSld>
  <p:clrMapOvr>
    <a:masterClrMapping/>
  </p:clrMapOvr>
  <p:extLst>
    <p:ext uri="{DCECCB84-F9BA-43D5-87BE-67443E8EF086}">
      <p15:sldGuideLst xmlns:p15="http://schemas.microsoft.com/office/powerpoint/2012/main">
        <p15:guide id="1" pos="247">
          <p15:clr>
            <a:srgbClr val="F26B43"/>
          </p15:clr>
        </p15:guide>
        <p15:guide id="2" pos="7427">
          <p15:clr>
            <a:srgbClr val="F26B43"/>
          </p15:clr>
        </p15:guide>
        <p15:guide id="3" orient="horz" pos="232">
          <p15:clr>
            <a:srgbClr val="F26B43"/>
          </p15:clr>
        </p15:guide>
        <p15:guide id="4" orient="horz" pos="600">
          <p15:clr>
            <a:srgbClr val="F26B43"/>
          </p15:clr>
        </p15:guide>
        <p15:guide id="5" orient="horz" pos="3906">
          <p15:clr>
            <a:srgbClr val="F26B43"/>
          </p15:clr>
        </p15:guide>
        <p15:guide id="6" orient="horz" pos="4156">
          <p15:clr>
            <a:srgbClr val="F26B43"/>
          </p15:clr>
        </p15:guide>
        <p15:guide id="7" pos="306">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cover 7">
    <p:bg>
      <p:bgPr>
        <a:gradFill>
          <a:gsLst>
            <a:gs pos="49000">
              <a:schemeClr val="bg1">
                <a:lumMod val="95000"/>
              </a:schemeClr>
            </a:gs>
            <a:gs pos="99000">
              <a:schemeClr val="bg1"/>
            </a:gs>
            <a:gs pos="0">
              <a:schemeClr val="bg1"/>
            </a:gs>
          </a:gsLst>
          <a:lin ang="2700000" scaled="0"/>
        </a:gradFill>
        <a:effectLst/>
      </p:bgPr>
    </p:bg>
    <p:spTree>
      <p:nvGrpSpPr>
        <p:cNvPr id="1" name=""/>
        <p:cNvGrpSpPr/>
        <p:nvPr/>
      </p:nvGrpSpPr>
      <p:grpSpPr>
        <a:xfrm>
          <a:off x="0" y="0"/>
          <a:ext cx="0" cy="0"/>
          <a:chOff x="0" y="0"/>
          <a:chExt cx="0" cy="0"/>
        </a:xfrm>
      </p:grpSpPr>
      <p:sp>
        <p:nvSpPr>
          <p:cNvPr id="39" name="Picture Placeholder 3">
            <a:extLst>
              <a:ext uri="{FF2B5EF4-FFF2-40B4-BE49-F238E27FC236}">
                <a16:creationId xmlns:a16="http://schemas.microsoft.com/office/drawing/2014/main" id="{1129F36C-51B2-B548-85AB-2B79CAB31459}"/>
              </a:ext>
            </a:extLst>
          </p:cNvPr>
          <p:cNvSpPr>
            <a:spLocks noGrp="1"/>
          </p:cNvSpPr>
          <p:nvPr>
            <p:ph type="pic" sz="quarter" idx="13"/>
          </p:nvPr>
        </p:nvSpPr>
        <p:spPr>
          <a:xfrm>
            <a:off x="0" y="0"/>
            <a:ext cx="4043363" cy="6858000"/>
          </a:xfrm>
          <a:pattFill prst="wdUpDiag">
            <a:fgClr>
              <a:schemeClr val="bg1">
                <a:lumMod val="75000"/>
              </a:schemeClr>
            </a:fgClr>
            <a:bgClr>
              <a:schemeClr val="bg1">
                <a:lumMod val="85000"/>
              </a:schemeClr>
            </a:bgClr>
          </a:pattFill>
        </p:spPr>
        <p:txBody>
          <a:bodyPr/>
          <a:lstStyle/>
          <a:p>
            <a:endParaRPr lang="en-US"/>
          </a:p>
        </p:txBody>
      </p:sp>
      <p:graphicFrame>
        <p:nvGraphicFramePr>
          <p:cNvPr id="5" name="Objet 4" hidden="1">
            <a:extLst>
              <a:ext uri="{FF2B5EF4-FFF2-40B4-BE49-F238E27FC236}">
                <a16:creationId xmlns:a16="http://schemas.microsoft.com/office/drawing/2014/main" id="{075C7A91-CC93-4B69-84A3-D6E6299E1C1C}"/>
              </a:ext>
            </a:extLst>
          </p:cNvPr>
          <p:cNvGraphicFramePr>
            <a:graphicFrameLocks noChangeAspect="1"/>
          </p:cNvGraphicFramePr>
          <p:nvPr userDrawn="1">
            <p:custDataLst>
              <p:tags r:id="rId1"/>
            </p:custDataLst>
            <p:extLst>
              <p:ext uri="{D42A27DB-BD31-4B8C-83A1-F6EECF244321}">
                <p14:modId xmlns:p14="http://schemas.microsoft.com/office/powerpoint/2010/main" val="323624988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532" imgH="530" progId="TCLayout.ActiveDocument.1">
                  <p:embed/>
                </p:oleObj>
              </mc:Choice>
              <mc:Fallback>
                <p:oleObj name="Diapositive think-cell" r:id="rId4" imgW="532" imgH="530" progId="TCLayout.ActiveDocument.1">
                  <p:embed/>
                  <p:pic>
                    <p:nvPicPr>
                      <p:cNvPr id="5" name="Objet 4" hidden="1">
                        <a:extLst>
                          <a:ext uri="{FF2B5EF4-FFF2-40B4-BE49-F238E27FC236}">
                            <a16:creationId xmlns:a16="http://schemas.microsoft.com/office/drawing/2014/main" id="{075C7A91-CC93-4B69-84A3-D6E6299E1C1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4455627D-8E54-4A37-802B-8C427B3EB1B5}"/>
              </a:ext>
            </a:extLst>
          </p:cNvPr>
          <p:cNvSpPr/>
          <p:nvPr userDrawn="1">
            <p:custDataLst>
              <p:tags r:id="rId2"/>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6000" b="1" i="0" baseline="0">
              <a:latin typeface="Arial Black" panose="020B0A04020102020204" pitchFamily="34" charset="0"/>
              <a:ea typeface="+mj-ea"/>
              <a:cs typeface="+mj-cs"/>
              <a:sym typeface="Arial Black" panose="020B0A04020102020204" pitchFamily="34" charset="0"/>
            </a:endParaRPr>
          </a:p>
        </p:txBody>
      </p:sp>
      <p:sp>
        <p:nvSpPr>
          <p:cNvPr id="23" name="Forme libre : forme 22">
            <a:extLst>
              <a:ext uri="{FF2B5EF4-FFF2-40B4-BE49-F238E27FC236}">
                <a16:creationId xmlns:a16="http://schemas.microsoft.com/office/drawing/2014/main" id="{66AEBE2B-012F-42BB-A823-995DB0D71DD2}"/>
              </a:ext>
            </a:extLst>
          </p:cNvPr>
          <p:cNvSpPr/>
          <p:nvPr userDrawn="1"/>
        </p:nvSpPr>
        <p:spPr>
          <a:xfrm rot="18932423">
            <a:off x="-954765" y="1427043"/>
            <a:ext cx="5372804" cy="530454"/>
          </a:xfrm>
          <a:custGeom>
            <a:avLst/>
            <a:gdLst>
              <a:gd name="connsiteX0" fmla="*/ 4832249 w 5372804"/>
              <a:gd name="connsiteY0" fmla="*/ 0 h 530454"/>
              <a:gd name="connsiteX1" fmla="*/ 5372804 w 5372804"/>
              <a:gd name="connsiteY1" fmla="*/ 530454 h 530454"/>
              <a:gd name="connsiteX2" fmla="*/ 0 w 5372804"/>
              <a:gd name="connsiteY2" fmla="*/ 530454 h 530454"/>
              <a:gd name="connsiteX3" fmla="*/ 520541 w 5372804"/>
              <a:gd name="connsiteY3" fmla="*/ 0 h 530454"/>
            </a:gdLst>
            <a:ahLst/>
            <a:cxnLst>
              <a:cxn ang="0">
                <a:pos x="connsiteX0" y="connsiteY0"/>
              </a:cxn>
              <a:cxn ang="0">
                <a:pos x="connsiteX1" y="connsiteY1"/>
              </a:cxn>
              <a:cxn ang="0">
                <a:pos x="connsiteX2" y="connsiteY2"/>
              </a:cxn>
              <a:cxn ang="0">
                <a:pos x="connsiteX3" y="connsiteY3"/>
              </a:cxn>
            </a:cxnLst>
            <a:rect l="l" t="t" r="r" b="b"/>
            <a:pathLst>
              <a:path w="5372804" h="530454">
                <a:moveTo>
                  <a:pt x="4832249" y="0"/>
                </a:moveTo>
                <a:lnTo>
                  <a:pt x="5372804" y="530454"/>
                </a:lnTo>
                <a:lnTo>
                  <a:pt x="0" y="530454"/>
                </a:lnTo>
                <a:lnTo>
                  <a:pt x="520541"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1" name="Forme libre : forme 20">
            <a:extLst>
              <a:ext uri="{FF2B5EF4-FFF2-40B4-BE49-F238E27FC236}">
                <a16:creationId xmlns:a16="http://schemas.microsoft.com/office/drawing/2014/main" id="{534AE452-7F08-4FA5-B95D-44688A32E41E}"/>
              </a:ext>
            </a:extLst>
          </p:cNvPr>
          <p:cNvSpPr/>
          <p:nvPr userDrawn="1"/>
        </p:nvSpPr>
        <p:spPr>
          <a:xfrm rot="18932423">
            <a:off x="-735098" y="889565"/>
            <a:ext cx="3838044" cy="530454"/>
          </a:xfrm>
          <a:custGeom>
            <a:avLst/>
            <a:gdLst>
              <a:gd name="connsiteX0" fmla="*/ 3297489 w 3838044"/>
              <a:gd name="connsiteY0" fmla="*/ 0 h 530454"/>
              <a:gd name="connsiteX1" fmla="*/ 3838044 w 3838044"/>
              <a:gd name="connsiteY1" fmla="*/ 530454 h 530454"/>
              <a:gd name="connsiteX2" fmla="*/ 0 w 3838044"/>
              <a:gd name="connsiteY2" fmla="*/ 530454 h 530454"/>
              <a:gd name="connsiteX3" fmla="*/ 520541 w 3838044"/>
              <a:gd name="connsiteY3" fmla="*/ 0 h 530454"/>
            </a:gdLst>
            <a:ahLst/>
            <a:cxnLst>
              <a:cxn ang="0">
                <a:pos x="connsiteX0" y="connsiteY0"/>
              </a:cxn>
              <a:cxn ang="0">
                <a:pos x="connsiteX1" y="connsiteY1"/>
              </a:cxn>
              <a:cxn ang="0">
                <a:pos x="connsiteX2" y="connsiteY2"/>
              </a:cxn>
              <a:cxn ang="0">
                <a:pos x="connsiteX3" y="connsiteY3"/>
              </a:cxn>
            </a:cxnLst>
            <a:rect l="l" t="t" r="r" b="b"/>
            <a:pathLst>
              <a:path w="3838044" h="530454">
                <a:moveTo>
                  <a:pt x="3297489" y="0"/>
                </a:moveTo>
                <a:lnTo>
                  <a:pt x="3838044" y="530454"/>
                </a:lnTo>
                <a:lnTo>
                  <a:pt x="0" y="530454"/>
                </a:lnTo>
                <a:lnTo>
                  <a:pt x="520541"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3" name="Sous-titre 2">
            <a:extLst>
              <a:ext uri="{FF2B5EF4-FFF2-40B4-BE49-F238E27FC236}">
                <a16:creationId xmlns:a16="http://schemas.microsoft.com/office/drawing/2014/main" id="{E9CCE011-2916-434D-A5D2-7A96A56EDFB2}"/>
              </a:ext>
            </a:extLst>
          </p:cNvPr>
          <p:cNvSpPr>
            <a:spLocks noGrp="1"/>
          </p:cNvSpPr>
          <p:nvPr>
            <p:ph type="subTitle" idx="1" hasCustomPrompt="1"/>
          </p:nvPr>
        </p:nvSpPr>
        <p:spPr>
          <a:xfrm>
            <a:off x="4510712" y="2164461"/>
            <a:ext cx="6759165" cy="830997"/>
          </a:xfrm>
        </p:spPr>
        <p:txBody>
          <a:bodyPr wrap="square" lIns="108000" rIns="180000">
            <a:spAutoFit/>
          </a:bodyPr>
          <a:lstStyle>
            <a:lvl1pPr marL="0" indent="0" algn="l">
              <a:buNone/>
              <a:defRPr sz="2400">
                <a:solidFill>
                  <a:schemeClr val="tx1">
                    <a:lumMod val="65000"/>
                    <a:lumOff val="35000"/>
                  </a:schemeClr>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Subtitle of the </a:t>
            </a:r>
            <a:br>
              <a:rPr lang="en-GB"/>
            </a:br>
            <a:r>
              <a:rPr lang="en-GB"/>
              <a:t>presentation</a:t>
            </a:r>
          </a:p>
        </p:txBody>
      </p:sp>
      <p:sp>
        <p:nvSpPr>
          <p:cNvPr id="19" name="Espace réservé de la date 3">
            <a:extLst>
              <a:ext uri="{FF2B5EF4-FFF2-40B4-BE49-F238E27FC236}">
                <a16:creationId xmlns:a16="http://schemas.microsoft.com/office/drawing/2014/main" id="{11CD5301-9586-45EF-BD7D-6FD0A6A5B078}"/>
              </a:ext>
            </a:extLst>
          </p:cNvPr>
          <p:cNvSpPr>
            <a:spLocks noGrp="1"/>
          </p:cNvSpPr>
          <p:nvPr>
            <p:ph type="dt" sz="half" idx="10"/>
          </p:nvPr>
        </p:nvSpPr>
        <p:spPr>
          <a:xfrm>
            <a:off x="4510788" y="4434840"/>
            <a:ext cx="2487168" cy="215444"/>
          </a:xfrm>
          <a:prstGeom prst="rect">
            <a:avLst/>
          </a:prstGeom>
        </p:spPr>
        <p:txBody>
          <a:bodyPr wrap="none" lIns="108000" tIns="0" rIns="180000" bIns="0">
            <a:spAutoFit/>
          </a:bodyPr>
          <a:lstStyle>
            <a:lvl1pPr>
              <a:defRPr sz="1400">
                <a:solidFill>
                  <a:schemeClr val="tx1">
                    <a:lumMod val="65000"/>
                    <a:lumOff val="35000"/>
                  </a:schemeClr>
                </a:solidFill>
              </a:defRPr>
            </a:lvl1pPr>
          </a:lstStyle>
          <a:p>
            <a:endParaRPr lang="en-GB"/>
          </a:p>
        </p:txBody>
      </p:sp>
      <p:sp>
        <p:nvSpPr>
          <p:cNvPr id="24" name="Titre 1">
            <a:extLst>
              <a:ext uri="{FF2B5EF4-FFF2-40B4-BE49-F238E27FC236}">
                <a16:creationId xmlns:a16="http://schemas.microsoft.com/office/drawing/2014/main" id="{282677E1-E7D7-461C-9F6D-B1708372F571}"/>
              </a:ext>
            </a:extLst>
          </p:cNvPr>
          <p:cNvSpPr>
            <a:spLocks noGrp="1"/>
          </p:cNvSpPr>
          <p:nvPr>
            <p:ph type="ctrTitle" hasCustomPrompt="1"/>
          </p:nvPr>
        </p:nvSpPr>
        <p:spPr>
          <a:xfrm>
            <a:off x="4510789" y="521852"/>
            <a:ext cx="6759164" cy="1642590"/>
          </a:xfrm>
        </p:spPr>
        <p:txBody>
          <a:bodyPr lIns="72000" anchor="t">
            <a:noAutofit/>
          </a:bodyPr>
          <a:lstStyle>
            <a:lvl1pPr algn="l">
              <a:lnSpc>
                <a:spcPct val="80000"/>
              </a:lnSpc>
              <a:defRPr sz="6000" b="1" cap="all" spc="-200" baseline="0">
                <a:solidFill>
                  <a:schemeClr val="tx1">
                    <a:lumMod val="65000"/>
                    <a:lumOff val="35000"/>
                  </a:schemeClr>
                </a:solidFill>
                <a:latin typeface="Arial Black" panose="020B0A04020102020204" pitchFamily="34" charset="0"/>
              </a:defRPr>
            </a:lvl1pPr>
          </a:lstStyle>
          <a:p>
            <a:r>
              <a:rPr lang="en-GB"/>
              <a:t>TITLE OF </a:t>
            </a:r>
            <a:br>
              <a:rPr lang="en-GB"/>
            </a:br>
            <a:r>
              <a:rPr lang="en-GB"/>
              <a:t>THE SLIDE</a:t>
            </a:r>
          </a:p>
        </p:txBody>
      </p:sp>
      <p:sp>
        <p:nvSpPr>
          <p:cNvPr id="26" name="Espace réservé du texte 8">
            <a:extLst>
              <a:ext uri="{FF2B5EF4-FFF2-40B4-BE49-F238E27FC236}">
                <a16:creationId xmlns:a16="http://schemas.microsoft.com/office/drawing/2014/main" id="{0BD763C4-0BC2-41C5-BDBA-5850D945CFF6}"/>
              </a:ext>
            </a:extLst>
          </p:cNvPr>
          <p:cNvSpPr>
            <a:spLocks noGrp="1"/>
          </p:cNvSpPr>
          <p:nvPr>
            <p:ph type="body" sz="quarter" idx="12" hasCustomPrompt="1"/>
          </p:nvPr>
        </p:nvSpPr>
        <p:spPr>
          <a:xfrm>
            <a:off x="4510788" y="4023360"/>
            <a:ext cx="2486309" cy="400110"/>
          </a:xfrm>
        </p:spPr>
        <p:txBody>
          <a:bodyPr wrap="none" lIns="108000">
            <a:spAutoFit/>
          </a:bodyPr>
          <a:lstStyle>
            <a:lvl1pPr marL="0" indent="0">
              <a:buNone/>
              <a:defRPr sz="2000">
                <a:solidFill>
                  <a:schemeClr val="tx1">
                    <a:lumMod val="65000"/>
                    <a:lumOff val="35000"/>
                  </a:schemeClr>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Name of the speaker</a:t>
            </a:r>
          </a:p>
        </p:txBody>
      </p:sp>
      <p:cxnSp>
        <p:nvCxnSpPr>
          <p:cNvPr id="27" name="Connecteur droit 26">
            <a:extLst>
              <a:ext uri="{FF2B5EF4-FFF2-40B4-BE49-F238E27FC236}">
                <a16:creationId xmlns:a16="http://schemas.microsoft.com/office/drawing/2014/main" id="{55C72328-61FF-4531-AF88-298161BE3728}"/>
              </a:ext>
            </a:extLst>
          </p:cNvPr>
          <p:cNvCxnSpPr>
            <a:cxnSpLocks/>
          </p:cNvCxnSpPr>
          <p:nvPr userDrawn="1"/>
        </p:nvCxnSpPr>
        <p:spPr>
          <a:xfrm>
            <a:off x="4623156" y="3931920"/>
            <a:ext cx="663960"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nvGrpSpPr>
          <p:cNvPr id="56" name="Group 55">
            <a:extLst>
              <a:ext uri="{FF2B5EF4-FFF2-40B4-BE49-F238E27FC236}">
                <a16:creationId xmlns:a16="http://schemas.microsoft.com/office/drawing/2014/main" id="{03FE7FE8-2176-254F-BAA2-18598506783E}"/>
              </a:ext>
            </a:extLst>
          </p:cNvPr>
          <p:cNvGrpSpPr>
            <a:grpSpLocks noChangeAspect="1"/>
          </p:cNvGrpSpPr>
          <p:nvPr userDrawn="1"/>
        </p:nvGrpSpPr>
        <p:grpSpPr>
          <a:xfrm>
            <a:off x="10623167" y="5407578"/>
            <a:ext cx="909437" cy="829710"/>
            <a:chOff x="11309880" y="6178130"/>
            <a:chExt cx="490427" cy="447433"/>
          </a:xfrm>
        </p:grpSpPr>
        <p:sp>
          <p:nvSpPr>
            <p:cNvPr id="57" name="Freeform: Shape 6">
              <a:extLst>
                <a:ext uri="{FF2B5EF4-FFF2-40B4-BE49-F238E27FC236}">
                  <a16:creationId xmlns:a16="http://schemas.microsoft.com/office/drawing/2014/main" id="{BA2EDC38-AE08-7841-B9B4-AF01737EF07F}"/>
                </a:ext>
              </a:extLst>
            </p:cNvPr>
            <p:cNvSpPr/>
            <p:nvPr/>
          </p:nvSpPr>
          <p:spPr>
            <a:xfrm>
              <a:off x="11309880" y="6178130"/>
              <a:ext cx="490427" cy="447424"/>
            </a:xfrm>
            <a:custGeom>
              <a:avLst/>
              <a:gdLst>
                <a:gd name="connsiteX0" fmla="*/ 686 w 490426"/>
                <a:gd name="connsiteY0" fmla="*/ 447378 h 447424"/>
                <a:gd name="connsiteX1" fmla="*/ 686 w 490426"/>
                <a:gd name="connsiteY1" fmla="*/ 686 h 447424"/>
                <a:gd name="connsiteX2" fmla="*/ 479355 w 490426"/>
                <a:gd name="connsiteY2" fmla="*/ 686 h 447424"/>
                <a:gd name="connsiteX3" fmla="*/ 431511 w 490426"/>
                <a:gd name="connsiteY3" fmla="*/ 447378 h 447424"/>
                <a:gd name="connsiteX4" fmla="*/ 686 w 490426"/>
                <a:gd name="connsiteY4" fmla="*/ 447378 h 4474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426" h="447424">
                  <a:moveTo>
                    <a:pt x="686" y="447378"/>
                  </a:moveTo>
                  <a:lnTo>
                    <a:pt x="686" y="686"/>
                  </a:lnTo>
                  <a:lnTo>
                    <a:pt x="479355" y="686"/>
                  </a:lnTo>
                  <a:cubicBezTo>
                    <a:pt x="500885" y="149663"/>
                    <a:pt x="492440" y="291009"/>
                    <a:pt x="431511" y="447378"/>
                  </a:cubicBezTo>
                  <a:lnTo>
                    <a:pt x="686" y="447378"/>
                  </a:lnTo>
                  <a:close/>
                </a:path>
              </a:pathLst>
            </a:custGeom>
            <a:solidFill>
              <a:srgbClr val="009D9C"/>
            </a:solidFill>
            <a:ln w="9525" cap="flat">
              <a:noFill/>
              <a:prstDash val="solid"/>
              <a:miter/>
            </a:ln>
          </p:spPr>
          <p:txBody>
            <a:bodyPr rtlCol="0" anchor="ctr"/>
            <a:lstStyle/>
            <a:p>
              <a:endParaRPr lang="en-US"/>
            </a:p>
          </p:txBody>
        </p:sp>
        <p:sp>
          <p:nvSpPr>
            <p:cNvPr id="58" name="Freeform: Shape 8">
              <a:extLst>
                <a:ext uri="{FF2B5EF4-FFF2-40B4-BE49-F238E27FC236}">
                  <a16:creationId xmlns:a16="http://schemas.microsoft.com/office/drawing/2014/main" id="{8D5AF345-8287-3047-9809-48A7E74DABA8}"/>
                </a:ext>
              </a:extLst>
            </p:cNvPr>
            <p:cNvSpPr/>
            <p:nvPr/>
          </p:nvSpPr>
          <p:spPr>
            <a:xfrm>
              <a:off x="11502079" y="6341710"/>
              <a:ext cx="10980" cy="8235"/>
            </a:xfrm>
            <a:custGeom>
              <a:avLst/>
              <a:gdLst>
                <a:gd name="connsiteX0" fmla="*/ 2708 w 10979"/>
                <a:gd name="connsiteY0" fmla="*/ 5920 h 8234"/>
                <a:gd name="connsiteX1" fmla="*/ 686 w 10979"/>
                <a:gd name="connsiteY1" fmla="*/ 7640 h 8234"/>
                <a:gd name="connsiteX2" fmla="*/ 10943 w 10979"/>
                <a:gd name="connsiteY2" fmla="*/ 3532 h 8234"/>
                <a:gd name="connsiteX3" fmla="*/ 11172 w 10979"/>
                <a:gd name="connsiteY3" fmla="*/ 686 h 8234"/>
                <a:gd name="connsiteX4" fmla="*/ 2708 w 10979"/>
                <a:gd name="connsiteY4" fmla="*/ 5920 h 82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79" h="8234">
                  <a:moveTo>
                    <a:pt x="2708" y="5920"/>
                  </a:moveTo>
                  <a:lnTo>
                    <a:pt x="686" y="7640"/>
                  </a:lnTo>
                  <a:cubicBezTo>
                    <a:pt x="5133" y="9241"/>
                    <a:pt x="9973" y="6167"/>
                    <a:pt x="10943" y="3532"/>
                  </a:cubicBezTo>
                  <a:lnTo>
                    <a:pt x="11172" y="686"/>
                  </a:lnTo>
                  <a:cubicBezTo>
                    <a:pt x="7640" y="1482"/>
                    <a:pt x="4154" y="3221"/>
                    <a:pt x="2708" y="5920"/>
                  </a:cubicBezTo>
                </a:path>
              </a:pathLst>
            </a:custGeom>
            <a:solidFill>
              <a:srgbClr val="2F469C"/>
            </a:solidFill>
            <a:ln w="9525" cap="flat">
              <a:noFill/>
              <a:prstDash val="solid"/>
              <a:miter/>
            </a:ln>
          </p:spPr>
          <p:txBody>
            <a:bodyPr rtlCol="0" anchor="ctr"/>
            <a:lstStyle/>
            <a:p>
              <a:endParaRPr lang="en-US"/>
            </a:p>
          </p:txBody>
        </p:sp>
        <p:sp>
          <p:nvSpPr>
            <p:cNvPr id="59" name="Freeform: Shape 11">
              <a:extLst>
                <a:ext uri="{FF2B5EF4-FFF2-40B4-BE49-F238E27FC236}">
                  <a16:creationId xmlns:a16="http://schemas.microsoft.com/office/drawing/2014/main" id="{69521A4C-2F39-2E43-B5AC-E60E5E8CFBDF}"/>
                </a:ext>
              </a:extLst>
            </p:cNvPr>
            <p:cNvSpPr/>
            <p:nvPr/>
          </p:nvSpPr>
          <p:spPr>
            <a:xfrm>
              <a:off x="11524752" y="6360604"/>
              <a:ext cx="9150" cy="9150"/>
            </a:xfrm>
            <a:custGeom>
              <a:avLst/>
              <a:gdLst>
                <a:gd name="connsiteX0" fmla="*/ 4200 w 9149"/>
                <a:gd name="connsiteY0" fmla="*/ 906 h 9149"/>
                <a:gd name="connsiteX1" fmla="*/ 686 w 9149"/>
                <a:gd name="connsiteY1" fmla="*/ 686 h 9149"/>
                <a:gd name="connsiteX2" fmla="*/ 4950 w 9149"/>
                <a:gd name="connsiteY2" fmla="*/ 8281 h 9149"/>
                <a:gd name="connsiteX3" fmla="*/ 7576 w 9149"/>
                <a:gd name="connsiteY3" fmla="*/ 8866 h 9149"/>
                <a:gd name="connsiteX4" fmla="*/ 4200 w 9149"/>
                <a:gd name="connsiteY4" fmla="*/ 906 h 9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9" h="9149">
                  <a:moveTo>
                    <a:pt x="4200" y="906"/>
                  </a:moveTo>
                  <a:lnTo>
                    <a:pt x="686" y="686"/>
                  </a:lnTo>
                  <a:cubicBezTo>
                    <a:pt x="695" y="3779"/>
                    <a:pt x="1674" y="6286"/>
                    <a:pt x="4950" y="8281"/>
                  </a:cubicBezTo>
                  <a:lnTo>
                    <a:pt x="7576" y="8866"/>
                  </a:lnTo>
                  <a:cubicBezTo>
                    <a:pt x="11172" y="5792"/>
                    <a:pt x="6377" y="2653"/>
                    <a:pt x="4200" y="906"/>
                  </a:cubicBezTo>
                </a:path>
              </a:pathLst>
            </a:custGeom>
            <a:solidFill>
              <a:srgbClr val="2F469C"/>
            </a:solidFill>
            <a:ln w="9525" cap="flat">
              <a:noFill/>
              <a:prstDash val="solid"/>
              <a:miter/>
            </a:ln>
          </p:spPr>
          <p:txBody>
            <a:bodyPr rtlCol="0" anchor="ctr"/>
            <a:lstStyle/>
            <a:p>
              <a:endParaRPr lang="en-US"/>
            </a:p>
          </p:txBody>
        </p:sp>
        <p:sp>
          <p:nvSpPr>
            <p:cNvPr id="60" name="Freeform: Shape 12">
              <a:extLst>
                <a:ext uri="{FF2B5EF4-FFF2-40B4-BE49-F238E27FC236}">
                  <a16:creationId xmlns:a16="http://schemas.microsoft.com/office/drawing/2014/main" id="{2A593516-41FA-9E46-B058-D3E26535960D}"/>
                </a:ext>
              </a:extLst>
            </p:cNvPr>
            <p:cNvSpPr/>
            <p:nvPr/>
          </p:nvSpPr>
          <p:spPr>
            <a:xfrm>
              <a:off x="11490340" y="6281696"/>
              <a:ext cx="13725" cy="10065"/>
            </a:xfrm>
            <a:custGeom>
              <a:avLst/>
              <a:gdLst>
                <a:gd name="connsiteX0" fmla="*/ 3303 w 13724"/>
                <a:gd name="connsiteY0" fmla="*/ 7100 h 10064"/>
                <a:gd name="connsiteX1" fmla="*/ 686 w 13724"/>
                <a:gd name="connsiteY1" fmla="*/ 8958 h 10064"/>
                <a:gd name="connsiteX2" fmla="*/ 12325 w 13724"/>
                <a:gd name="connsiteY2" fmla="*/ 4191 h 10064"/>
                <a:gd name="connsiteX3" fmla="*/ 13194 w 13724"/>
                <a:gd name="connsiteY3" fmla="*/ 686 h 10064"/>
                <a:gd name="connsiteX4" fmla="*/ 3303 w 13724"/>
                <a:gd name="connsiteY4" fmla="*/ 7100 h 100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24" h="10064">
                  <a:moveTo>
                    <a:pt x="3303" y="7100"/>
                  </a:moveTo>
                  <a:lnTo>
                    <a:pt x="686" y="8958"/>
                  </a:lnTo>
                  <a:cubicBezTo>
                    <a:pt x="6030" y="10870"/>
                    <a:pt x="10403" y="8034"/>
                    <a:pt x="12325" y="4191"/>
                  </a:cubicBezTo>
                  <a:lnTo>
                    <a:pt x="13194" y="686"/>
                  </a:lnTo>
                  <a:cubicBezTo>
                    <a:pt x="8948" y="1629"/>
                    <a:pt x="5673" y="1601"/>
                    <a:pt x="3303" y="7100"/>
                  </a:cubicBezTo>
                </a:path>
              </a:pathLst>
            </a:custGeom>
            <a:solidFill>
              <a:srgbClr val="2F469C"/>
            </a:solidFill>
            <a:ln w="9525" cap="flat">
              <a:noFill/>
              <a:prstDash val="solid"/>
              <a:miter/>
            </a:ln>
          </p:spPr>
          <p:txBody>
            <a:bodyPr rtlCol="0" anchor="ctr"/>
            <a:lstStyle/>
            <a:p>
              <a:endParaRPr lang="en-US"/>
            </a:p>
          </p:txBody>
        </p:sp>
        <p:sp>
          <p:nvSpPr>
            <p:cNvPr id="61" name="Freeform: Shape 13">
              <a:extLst>
                <a:ext uri="{FF2B5EF4-FFF2-40B4-BE49-F238E27FC236}">
                  <a16:creationId xmlns:a16="http://schemas.microsoft.com/office/drawing/2014/main" id="{92D5DD57-6B23-354D-A44F-65AE9FE77E8D}"/>
                </a:ext>
              </a:extLst>
            </p:cNvPr>
            <p:cNvSpPr/>
            <p:nvPr/>
          </p:nvSpPr>
          <p:spPr>
            <a:xfrm>
              <a:off x="11483340" y="6302842"/>
              <a:ext cx="10980" cy="9150"/>
            </a:xfrm>
            <a:custGeom>
              <a:avLst/>
              <a:gdLst>
                <a:gd name="connsiteX0" fmla="*/ 10577 w 10979"/>
                <a:gd name="connsiteY0" fmla="*/ 3568 h 9149"/>
                <a:gd name="connsiteX1" fmla="*/ 9799 w 10979"/>
                <a:gd name="connsiteY1" fmla="*/ 686 h 9149"/>
                <a:gd name="connsiteX2" fmla="*/ 686 w 10979"/>
                <a:gd name="connsiteY2" fmla="*/ 6441 h 9149"/>
                <a:gd name="connsiteX3" fmla="*/ 686 w 10979"/>
                <a:gd name="connsiteY3" fmla="*/ 8720 h 9149"/>
                <a:gd name="connsiteX4" fmla="*/ 10577 w 10979"/>
                <a:gd name="connsiteY4" fmla="*/ 3568 h 9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79" h="9149">
                  <a:moveTo>
                    <a:pt x="10577" y="3568"/>
                  </a:moveTo>
                  <a:lnTo>
                    <a:pt x="9799" y="686"/>
                  </a:lnTo>
                  <a:cubicBezTo>
                    <a:pt x="5554" y="1638"/>
                    <a:pt x="2416" y="3202"/>
                    <a:pt x="686" y="6441"/>
                  </a:cubicBezTo>
                  <a:lnTo>
                    <a:pt x="686" y="8720"/>
                  </a:lnTo>
                  <a:cubicBezTo>
                    <a:pt x="6021" y="10623"/>
                    <a:pt x="8857" y="5838"/>
                    <a:pt x="10577" y="3568"/>
                  </a:cubicBezTo>
                </a:path>
              </a:pathLst>
            </a:custGeom>
            <a:solidFill>
              <a:srgbClr val="2F469C"/>
            </a:solidFill>
            <a:ln w="9525" cap="flat">
              <a:noFill/>
              <a:prstDash val="solid"/>
              <a:miter/>
            </a:ln>
          </p:spPr>
          <p:txBody>
            <a:bodyPr rtlCol="0" anchor="ctr"/>
            <a:lstStyle/>
            <a:p>
              <a:endParaRPr lang="en-US"/>
            </a:p>
          </p:txBody>
        </p:sp>
        <p:sp>
          <p:nvSpPr>
            <p:cNvPr id="62" name="Freeform: Shape 14">
              <a:extLst>
                <a:ext uri="{FF2B5EF4-FFF2-40B4-BE49-F238E27FC236}">
                  <a16:creationId xmlns:a16="http://schemas.microsoft.com/office/drawing/2014/main" id="{91694449-2D0E-B54A-A8B3-BCEF2DC87D0B}"/>
                </a:ext>
              </a:extLst>
            </p:cNvPr>
            <p:cNvSpPr/>
            <p:nvPr/>
          </p:nvSpPr>
          <p:spPr>
            <a:xfrm>
              <a:off x="11480056" y="6325904"/>
              <a:ext cx="12810" cy="8235"/>
            </a:xfrm>
            <a:custGeom>
              <a:avLst/>
              <a:gdLst>
                <a:gd name="connsiteX0" fmla="*/ 686 w 12809"/>
                <a:gd name="connsiteY0" fmla="*/ 6492 h 8234"/>
                <a:gd name="connsiteX1" fmla="*/ 2443 w 12809"/>
                <a:gd name="connsiteY1" fmla="*/ 7544 h 8234"/>
                <a:gd name="connsiteX2" fmla="*/ 10120 w 12809"/>
                <a:gd name="connsiteY2" fmla="*/ 2832 h 8234"/>
                <a:gd name="connsiteX3" fmla="*/ 12370 w 12809"/>
                <a:gd name="connsiteY3" fmla="*/ 864 h 8234"/>
                <a:gd name="connsiteX4" fmla="*/ 686 w 12809"/>
                <a:gd name="connsiteY4" fmla="*/ 6492 h 82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09" h="8234">
                  <a:moveTo>
                    <a:pt x="686" y="6492"/>
                  </a:moveTo>
                  <a:lnTo>
                    <a:pt x="2443" y="7544"/>
                  </a:lnTo>
                  <a:cubicBezTo>
                    <a:pt x="8290" y="9456"/>
                    <a:pt x="8674" y="4735"/>
                    <a:pt x="10120" y="2832"/>
                  </a:cubicBezTo>
                  <a:lnTo>
                    <a:pt x="12370" y="864"/>
                  </a:lnTo>
                  <a:cubicBezTo>
                    <a:pt x="6954" y="-206"/>
                    <a:pt x="2123" y="3783"/>
                    <a:pt x="686" y="6492"/>
                  </a:cubicBezTo>
                </a:path>
              </a:pathLst>
            </a:custGeom>
            <a:solidFill>
              <a:srgbClr val="2F469C"/>
            </a:solidFill>
            <a:ln w="9525" cap="flat">
              <a:noFill/>
              <a:prstDash val="solid"/>
              <a:miter/>
            </a:ln>
          </p:spPr>
          <p:txBody>
            <a:bodyPr rtlCol="0" anchor="ctr"/>
            <a:lstStyle/>
            <a:p>
              <a:endParaRPr lang="en-US"/>
            </a:p>
          </p:txBody>
        </p:sp>
        <p:sp>
          <p:nvSpPr>
            <p:cNvPr id="63" name="Freeform: Shape 15">
              <a:extLst>
                <a:ext uri="{FF2B5EF4-FFF2-40B4-BE49-F238E27FC236}">
                  <a16:creationId xmlns:a16="http://schemas.microsoft.com/office/drawing/2014/main" id="{1ED07878-E223-7C4F-8842-A166A2F624CF}"/>
                </a:ext>
              </a:extLst>
            </p:cNvPr>
            <p:cNvSpPr/>
            <p:nvPr/>
          </p:nvSpPr>
          <p:spPr>
            <a:xfrm>
              <a:off x="11512418" y="6248710"/>
              <a:ext cx="12810" cy="8235"/>
            </a:xfrm>
            <a:custGeom>
              <a:avLst/>
              <a:gdLst>
                <a:gd name="connsiteX0" fmla="*/ 2791 w 12809"/>
                <a:gd name="connsiteY0" fmla="*/ 816 h 8234"/>
                <a:gd name="connsiteX1" fmla="*/ 686 w 12809"/>
                <a:gd name="connsiteY1" fmla="*/ 1822 h 8234"/>
                <a:gd name="connsiteX2" fmla="*/ 11840 w 12809"/>
                <a:gd name="connsiteY2" fmla="*/ 6727 h 8234"/>
                <a:gd name="connsiteX3" fmla="*/ 12151 w 12809"/>
                <a:gd name="connsiteY3" fmla="*/ 3186 h 8234"/>
                <a:gd name="connsiteX4" fmla="*/ 2791 w 12809"/>
                <a:gd name="connsiteY4" fmla="*/ 816 h 82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09" h="8234">
                  <a:moveTo>
                    <a:pt x="2791" y="816"/>
                  </a:moveTo>
                  <a:lnTo>
                    <a:pt x="686" y="1822"/>
                  </a:lnTo>
                  <a:cubicBezTo>
                    <a:pt x="1263" y="5546"/>
                    <a:pt x="9717" y="9700"/>
                    <a:pt x="11840" y="6727"/>
                  </a:cubicBezTo>
                  <a:lnTo>
                    <a:pt x="12151" y="3186"/>
                  </a:lnTo>
                  <a:cubicBezTo>
                    <a:pt x="9388" y="1310"/>
                    <a:pt x="6551" y="313"/>
                    <a:pt x="2791" y="816"/>
                  </a:cubicBezTo>
                </a:path>
              </a:pathLst>
            </a:custGeom>
            <a:solidFill>
              <a:srgbClr val="2F469C"/>
            </a:solidFill>
            <a:ln w="9525" cap="flat">
              <a:noFill/>
              <a:prstDash val="solid"/>
              <a:miter/>
            </a:ln>
          </p:spPr>
          <p:txBody>
            <a:bodyPr rtlCol="0" anchor="ctr"/>
            <a:lstStyle/>
            <a:p>
              <a:endParaRPr lang="en-US"/>
            </a:p>
          </p:txBody>
        </p:sp>
        <p:sp>
          <p:nvSpPr>
            <p:cNvPr id="64" name="Freeform: Shape 16">
              <a:extLst>
                <a:ext uri="{FF2B5EF4-FFF2-40B4-BE49-F238E27FC236}">
                  <a16:creationId xmlns:a16="http://schemas.microsoft.com/office/drawing/2014/main" id="{C593C7C1-2DA6-164D-8423-6199679D635B}"/>
                </a:ext>
              </a:extLst>
            </p:cNvPr>
            <p:cNvSpPr/>
            <p:nvPr/>
          </p:nvSpPr>
          <p:spPr>
            <a:xfrm>
              <a:off x="11538797" y="6238317"/>
              <a:ext cx="8235" cy="12810"/>
            </a:xfrm>
            <a:custGeom>
              <a:avLst/>
              <a:gdLst>
                <a:gd name="connsiteX0" fmla="*/ 5773 w 8234"/>
                <a:gd name="connsiteY0" fmla="*/ 1674 h 12809"/>
                <a:gd name="connsiteX1" fmla="*/ 2525 w 8234"/>
                <a:gd name="connsiteY1" fmla="*/ 686 h 12809"/>
                <a:gd name="connsiteX2" fmla="*/ 1692 w 8234"/>
                <a:gd name="connsiteY2" fmla="*/ 9324 h 12809"/>
                <a:gd name="connsiteX3" fmla="*/ 3376 w 8234"/>
                <a:gd name="connsiteY3" fmla="*/ 12700 h 12809"/>
                <a:gd name="connsiteX4" fmla="*/ 5773 w 8234"/>
                <a:gd name="connsiteY4" fmla="*/ 1674 h 12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34" h="12809">
                  <a:moveTo>
                    <a:pt x="5773" y="1674"/>
                  </a:moveTo>
                  <a:lnTo>
                    <a:pt x="2525" y="686"/>
                  </a:lnTo>
                  <a:cubicBezTo>
                    <a:pt x="777" y="3157"/>
                    <a:pt x="-147" y="5051"/>
                    <a:pt x="1692" y="9324"/>
                  </a:cubicBezTo>
                  <a:lnTo>
                    <a:pt x="3376" y="12700"/>
                  </a:lnTo>
                  <a:cubicBezTo>
                    <a:pt x="7228" y="8958"/>
                    <a:pt x="11025" y="5408"/>
                    <a:pt x="5773" y="1674"/>
                  </a:cubicBezTo>
                </a:path>
              </a:pathLst>
            </a:custGeom>
            <a:solidFill>
              <a:srgbClr val="2F469C"/>
            </a:solidFill>
            <a:ln w="9525" cap="flat">
              <a:noFill/>
              <a:prstDash val="solid"/>
              <a:miter/>
            </a:ln>
          </p:spPr>
          <p:txBody>
            <a:bodyPr rtlCol="0" anchor="ctr"/>
            <a:lstStyle/>
            <a:p>
              <a:endParaRPr lang="en-US"/>
            </a:p>
          </p:txBody>
        </p:sp>
        <p:sp>
          <p:nvSpPr>
            <p:cNvPr id="65" name="Freeform: Shape 17">
              <a:extLst>
                <a:ext uri="{FF2B5EF4-FFF2-40B4-BE49-F238E27FC236}">
                  <a16:creationId xmlns:a16="http://schemas.microsoft.com/office/drawing/2014/main" id="{1B4F87B2-1F34-824F-A4F1-118D5E889453}"/>
                </a:ext>
              </a:extLst>
            </p:cNvPr>
            <p:cNvSpPr/>
            <p:nvPr/>
          </p:nvSpPr>
          <p:spPr>
            <a:xfrm>
              <a:off x="11565505" y="6216148"/>
              <a:ext cx="92412" cy="236064"/>
            </a:xfrm>
            <a:custGeom>
              <a:avLst/>
              <a:gdLst>
                <a:gd name="connsiteX0" fmla="*/ 59144 w 92412"/>
                <a:gd name="connsiteY0" fmla="*/ 101773 h 236064"/>
                <a:gd name="connsiteX1" fmla="*/ 42885 w 92412"/>
                <a:gd name="connsiteY1" fmla="*/ 97628 h 236064"/>
                <a:gd name="connsiteX2" fmla="*/ 62520 w 92412"/>
                <a:gd name="connsiteY2" fmla="*/ 93803 h 236064"/>
                <a:gd name="connsiteX3" fmla="*/ 64561 w 92412"/>
                <a:gd name="connsiteY3" fmla="*/ 97317 h 236064"/>
                <a:gd name="connsiteX4" fmla="*/ 59144 w 92412"/>
                <a:gd name="connsiteY4" fmla="*/ 101773 h 236064"/>
                <a:gd name="connsiteX5" fmla="*/ 83427 w 92412"/>
                <a:gd name="connsiteY5" fmla="*/ 106036 h 236064"/>
                <a:gd name="connsiteX6" fmla="*/ 78578 w 92412"/>
                <a:gd name="connsiteY6" fmla="*/ 87966 h 236064"/>
                <a:gd name="connsiteX7" fmla="*/ 82833 w 92412"/>
                <a:gd name="connsiteY7" fmla="*/ 80746 h 236064"/>
                <a:gd name="connsiteX8" fmla="*/ 81945 w 92412"/>
                <a:gd name="connsiteY8" fmla="*/ 58897 h 236064"/>
                <a:gd name="connsiteX9" fmla="*/ 83775 w 92412"/>
                <a:gd name="connsiteY9" fmla="*/ 57067 h 236064"/>
                <a:gd name="connsiteX10" fmla="*/ 81945 w 92412"/>
                <a:gd name="connsiteY10" fmla="*/ 50735 h 236064"/>
                <a:gd name="connsiteX11" fmla="*/ 80399 w 92412"/>
                <a:gd name="connsiteY11" fmla="*/ 41439 h 236064"/>
                <a:gd name="connsiteX12" fmla="*/ 77160 w 92412"/>
                <a:gd name="connsiteY12" fmla="*/ 34128 h 236064"/>
                <a:gd name="connsiteX13" fmla="*/ 78697 w 92412"/>
                <a:gd name="connsiteY13" fmla="*/ 30843 h 236064"/>
                <a:gd name="connsiteX14" fmla="*/ 73262 w 92412"/>
                <a:gd name="connsiteY14" fmla="*/ 27650 h 236064"/>
                <a:gd name="connsiteX15" fmla="*/ 68477 w 92412"/>
                <a:gd name="connsiteY15" fmla="*/ 24768 h 236064"/>
                <a:gd name="connsiteX16" fmla="*/ 67223 w 92412"/>
                <a:gd name="connsiteY16" fmla="*/ 20486 h 236064"/>
                <a:gd name="connsiteX17" fmla="*/ 63206 w 92412"/>
                <a:gd name="connsiteY17" fmla="*/ 22343 h 236064"/>
                <a:gd name="connsiteX18" fmla="*/ 62346 w 92412"/>
                <a:gd name="connsiteY18" fmla="*/ 17128 h 236064"/>
                <a:gd name="connsiteX19" fmla="*/ 56939 w 92412"/>
                <a:gd name="connsiteY19" fmla="*/ 19315 h 236064"/>
                <a:gd name="connsiteX20" fmla="*/ 53956 w 92412"/>
                <a:gd name="connsiteY20" fmla="*/ 12581 h 236064"/>
                <a:gd name="connsiteX21" fmla="*/ 51046 w 92412"/>
                <a:gd name="connsiteY21" fmla="*/ 13212 h 236064"/>
                <a:gd name="connsiteX22" fmla="*/ 46856 w 92412"/>
                <a:gd name="connsiteY22" fmla="*/ 16524 h 236064"/>
                <a:gd name="connsiteX23" fmla="*/ 46774 w 92412"/>
                <a:gd name="connsiteY23" fmla="*/ 10192 h 236064"/>
                <a:gd name="connsiteX24" fmla="*/ 44788 w 92412"/>
                <a:gd name="connsiteY24" fmla="*/ 9195 h 236064"/>
                <a:gd name="connsiteX25" fmla="*/ 41357 w 92412"/>
                <a:gd name="connsiteY25" fmla="*/ 7612 h 236064"/>
                <a:gd name="connsiteX26" fmla="*/ 36407 w 92412"/>
                <a:gd name="connsiteY26" fmla="*/ 9634 h 236064"/>
                <a:gd name="connsiteX27" fmla="*/ 38484 w 92412"/>
                <a:gd name="connsiteY27" fmla="*/ 3678 h 236064"/>
                <a:gd name="connsiteX28" fmla="*/ 32289 w 92412"/>
                <a:gd name="connsiteY28" fmla="*/ 10870 h 236064"/>
                <a:gd name="connsiteX29" fmla="*/ 28666 w 92412"/>
                <a:gd name="connsiteY29" fmla="*/ 11592 h 236064"/>
                <a:gd name="connsiteX30" fmla="*/ 35108 w 92412"/>
                <a:gd name="connsiteY30" fmla="*/ 2726 h 236064"/>
                <a:gd name="connsiteX31" fmla="*/ 28355 w 92412"/>
                <a:gd name="connsiteY31" fmla="*/ 8921 h 236064"/>
                <a:gd name="connsiteX32" fmla="*/ 23076 w 92412"/>
                <a:gd name="connsiteY32" fmla="*/ 9753 h 236064"/>
                <a:gd name="connsiteX33" fmla="*/ 24796 w 92412"/>
                <a:gd name="connsiteY33" fmla="*/ 2013 h 236064"/>
                <a:gd name="connsiteX34" fmla="*/ 23057 w 92412"/>
                <a:gd name="connsiteY34" fmla="*/ 6038 h 236064"/>
                <a:gd name="connsiteX35" fmla="*/ 22234 w 92412"/>
                <a:gd name="connsiteY35" fmla="*/ 1738 h 236064"/>
                <a:gd name="connsiteX36" fmla="*/ 19141 w 92412"/>
                <a:gd name="connsiteY36" fmla="*/ 11867 h 236064"/>
                <a:gd name="connsiteX37" fmla="*/ 17028 w 92412"/>
                <a:gd name="connsiteY37" fmla="*/ 2150 h 236064"/>
                <a:gd name="connsiteX38" fmla="*/ 11007 w 92412"/>
                <a:gd name="connsiteY38" fmla="*/ 11583 h 236064"/>
                <a:gd name="connsiteX39" fmla="*/ 7988 w 92412"/>
                <a:gd name="connsiteY39" fmla="*/ 12288 h 236064"/>
                <a:gd name="connsiteX40" fmla="*/ 5499 w 92412"/>
                <a:gd name="connsiteY40" fmla="*/ 2699 h 236064"/>
                <a:gd name="connsiteX41" fmla="*/ 1336 w 92412"/>
                <a:gd name="connsiteY41" fmla="*/ 231324 h 236064"/>
                <a:gd name="connsiteX42" fmla="*/ 686 w 92412"/>
                <a:gd name="connsiteY42" fmla="*/ 235359 h 236064"/>
                <a:gd name="connsiteX43" fmla="*/ 21621 w 92412"/>
                <a:gd name="connsiteY43" fmla="*/ 233191 h 236064"/>
                <a:gd name="connsiteX44" fmla="*/ 69181 w 92412"/>
                <a:gd name="connsiteY44" fmla="*/ 235753 h 236064"/>
                <a:gd name="connsiteX45" fmla="*/ 80216 w 92412"/>
                <a:gd name="connsiteY45" fmla="*/ 234051 h 236064"/>
                <a:gd name="connsiteX46" fmla="*/ 55283 w 92412"/>
                <a:gd name="connsiteY46" fmla="*/ 227381 h 236064"/>
                <a:gd name="connsiteX47" fmla="*/ 35959 w 92412"/>
                <a:gd name="connsiteY47" fmla="*/ 212567 h 236064"/>
                <a:gd name="connsiteX48" fmla="*/ 31457 w 92412"/>
                <a:gd name="connsiteY48" fmla="*/ 199959 h 236064"/>
                <a:gd name="connsiteX49" fmla="*/ 31649 w 92412"/>
                <a:gd name="connsiteY49" fmla="*/ 182565 h 236064"/>
                <a:gd name="connsiteX50" fmla="*/ 41476 w 92412"/>
                <a:gd name="connsiteY50" fmla="*/ 178988 h 236064"/>
                <a:gd name="connsiteX51" fmla="*/ 76565 w 92412"/>
                <a:gd name="connsiteY51" fmla="*/ 176792 h 236064"/>
                <a:gd name="connsiteX52" fmla="*/ 79045 w 92412"/>
                <a:gd name="connsiteY52" fmla="*/ 163671 h 236064"/>
                <a:gd name="connsiteX53" fmla="*/ 79639 w 92412"/>
                <a:gd name="connsiteY53" fmla="*/ 155518 h 236064"/>
                <a:gd name="connsiteX54" fmla="*/ 82238 w 92412"/>
                <a:gd name="connsiteY54" fmla="*/ 149132 h 236064"/>
                <a:gd name="connsiteX55" fmla="*/ 77160 w 92412"/>
                <a:gd name="connsiteY55" fmla="*/ 143816 h 236064"/>
                <a:gd name="connsiteX56" fmla="*/ 84836 w 92412"/>
                <a:gd name="connsiteY56" fmla="*/ 137201 h 236064"/>
                <a:gd name="connsiteX57" fmla="*/ 81177 w 92412"/>
                <a:gd name="connsiteY57" fmla="*/ 128929 h 236064"/>
                <a:gd name="connsiteX58" fmla="*/ 91928 w 92412"/>
                <a:gd name="connsiteY58" fmla="*/ 121362 h 236064"/>
                <a:gd name="connsiteX59" fmla="*/ 83427 w 92412"/>
                <a:gd name="connsiteY59" fmla="*/ 106036 h 236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92412" h="236064">
                  <a:moveTo>
                    <a:pt x="59144" y="101773"/>
                  </a:moveTo>
                  <a:cubicBezTo>
                    <a:pt x="52117" y="103365"/>
                    <a:pt x="41494" y="98552"/>
                    <a:pt x="42885" y="97628"/>
                  </a:cubicBezTo>
                  <a:cubicBezTo>
                    <a:pt x="46472" y="95212"/>
                    <a:pt x="54633" y="90976"/>
                    <a:pt x="62520" y="93803"/>
                  </a:cubicBezTo>
                  <a:cubicBezTo>
                    <a:pt x="63865" y="94270"/>
                    <a:pt x="64414" y="95606"/>
                    <a:pt x="64561" y="97317"/>
                  </a:cubicBezTo>
                  <a:cubicBezTo>
                    <a:pt x="64917" y="101324"/>
                    <a:pt x="61678" y="101425"/>
                    <a:pt x="59144" y="101773"/>
                  </a:cubicBezTo>
                  <a:moveTo>
                    <a:pt x="83427" y="106036"/>
                  </a:moveTo>
                  <a:cubicBezTo>
                    <a:pt x="79768" y="101141"/>
                    <a:pt x="72823" y="94453"/>
                    <a:pt x="78578" y="87966"/>
                  </a:cubicBezTo>
                  <a:cubicBezTo>
                    <a:pt x="81588" y="85669"/>
                    <a:pt x="82485" y="83930"/>
                    <a:pt x="82833" y="80746"/>
                  </a:cubicBezTo>
                  <a:cubicBezTo>
                    <a:pt x="84059" y="69730"/>
                    <a:pt x="83491" y="64945"/>
                    <a:pt x="81945" y="58897"/>
                  </a:cubicBezTo>
                  <a:cubicBezTo>
                    <a:pt x="82211" y="58357"/>
                    <a:pt x="83354" y="59034"/>
                    <a:pt x="83775" y="57067"/>
                  </a:cubicBezTo>
                  <a:cubicBezTo>
                    <a:pt x="84919" y="51760"/>
                    <a:pt x="81945" y="50735"/>
                    <a:pt x="81945" y="50735"/>
                  </a:cubicBezTo>
                  <a:cubicBezTo>
                    <a:pt x="84196" y="48768"/>
                    <a:pt x="83986" y="41375"/>
                    <a:pt x="80399" y="41439"/>
                  </a:cubicBezTo>
                  <a:cubicBezTo>
                    <a:pt x="82366" y="38209"/>
                    <a:pt x="80673" y="32994"/>
                    <a:pt x="77160" y="34128"/>
                  </a:cubicBezTo>
                  <a:cubicBezTo>
                    <a:pt x="77160" y="34128"/>
                    <a:pt x="78944" y="33204"/>
                    <a:pt x="78697" y="30843"/>
                  </a:cubicBezTo>
                  <a:cubicBezTo>
                    <a:pt x="78230" y="26150"/>
                    <a:pt x="71524" y="30752"/>
                    <a:pt x="73262" y="27650"/>
                  </a:cubicBezTo>
                  <a:cubicBezTo>
                    <a:pt x="74177" y="26022"/>
                    <a:pt x="70407" y="20477"/>
                    <a:pt x="68477" y="24768"/>
                  </a:cubicBezTo>
                  <a:cubicBezTo>
                    <a:pt x="67342" y="24018"/>
                    <a:pt x="69273" y="21328"/>
                    <a:pt x="67223" y="20486"/>
                  </a:cubicBezTo>
                  <a:cubicBezTo>
                    <a:pt x="66025" y="20541"/>
                    <a:pt x="64762" y="21492"/>
                    <a:pt x="63206" y="22343"/>
                  </a:cubicBezTo>
                  <a:cubicBezTo>
                    <a:pt x="62786" y="20559"/>
                    <a:pt x="64625" y="19626"/>
                    <a:pt x="62346" y="17128"/>
                  </a:cubicBezTo>
                  <a:cubicBezTo>
                    <a:pt x="59272" y="14987"/>
                    <a:pt x="59062" y="18153"/>
                    <a:pt x="56939" y="19315"/>
                  </a:cubicBezTo>
                  <a:cubicBezTo>
                    <a:pt x="53014" y="18427"/>
                    <a:pt x="62301" y="16103"/>
                    <a:pt x="53956" y="12581"/>
                  </a:cubicBezTo>
                  <a:cubicBezTo>
                    <a:pt x="51824" y="17686"/>
                    <a:pt x="51998" y="13907"/>
                    <a:pt x="51046" y="13212"/>
                  </a:cubicBezTo>
                  <a:cubicBezTo>
                    <a:pt x="50479" y="12791"/>
                    <a:pt x="49198" y="14136"/>
                    <a:pt x="46856" y="16524"/>
                  </a:cubicBezTo>
                  <a:cubicBezTo>
                    <a:pt x="48082" y="13148"/>
                    <a:pt x="50891" y="8994"/>
                    <a:pt x="46774" y="10192"/>
                  </a:cubicBezTo>
                  <a:cubicBezTo>
                    <a:pt x="42089" y="12297"/>
                    <a:pt x="44843" y="9543"/>
                    <a:pt x="44788" y="9195"/>
                  </a:cubicBezTo>
                  <a:cubicBezTo>
                    <a:pt x="48841" y="7365"/>
                    <a:pt x="41046" y="3010"/>
                    <a:pt x="41357" y="7612"/>
                  </a:cubicBezTo>
                  <a:cubicBezTo>
                    <a:pt x="41256" y="10741"/>
                    <a:pt x="34504" y="13413"/>
                    <a:pt x="36407" y="9634"/>
                  </a:cubicBezTo>
                  <a:cubicBezTo>
                    <a:pt x="37679" y="4876"/>
                    <a:pt x="43507" y="12150"/>
                    <a:pt x="38484" y="3678"/>
                  </a:cubicBezTo>
                  <a:cubicBezTo>
                    <a:pt x="35355" y="7228"/>
                    <a:pt x="32811" y="9570"/>
                    <a:pt x="32289" y="10870"/>
                  </a:cubicBezTo>
                  <a:cubicBezTo>
                    <a:pt x="29856" y="20605"/>
                    <a:pt x="31201" y="11730"/>
                    <a:pt x="28666" y="11592"/>
                  </a:cubicBezTo>
                  <a:cubicBezTo>
                    <a:pt x="32042" y="9341"/>
                    <a:pt x="36379" y="5325"/>
                    <a:pt x="35108" y="2726"/>
                  </a:cubicBezTo>
                  <a:cubicBezTo>
                    <a:pt x="31448" y="2452"/>
                    <a:pt x="23039" y="8427"/>
                    <a:pt x="28355" y="8921"/>
                  </a:cubicBezTo>
                  <a:cubicBezTo>
                    <a:pt x="27953" y="10815"/>
                    <a:pt x="24869" y="13065"/>
                    <a:pt x="23076" y="9753"/>
                  </a:cubicBezTo>
                  <a:cubicBezTo>
                    <a:pt x="26031" y="8976"/>
                    <a:pt x="31118" y="-943"/>
                    <a:pt x="24796" y="2013"/>
                  </a:cubicBezTo>
                  <a:cubicBezTo>
                    <a:pt x="24192" y="2607"/>
                    <a:pt x="24192" y="4373"/>
                    <a:pt x="23057" y="6038"/>
                  </a:cubicBezTo>
                  <a:cubicBezTo>
                    <a:pt x="21557" y="4684"/>
                    <a:pt x="22755" y="2589"/>
                    <a:pt x="22234" y="1738"/>
                  </a:cubicBezTo>
                  <a:cubicBezTo>
                    <a:pt x="17192" y="-2910"/>
                    <a:pt x="18949" y="9195"/>
                    <a:pt x="19141" y="11867"/>
                  </a:cubicBezTo>
                  <a:cubicBezTo>
                    <a:pt x="12544" y="7786"/>
                    <a:pt x="18739" y="8921"/>
                    <a:pt x="17028" y="2150"/>
                  </a:cubicBezTo>
                  <a:cubicBezTo>
                    <a:pt x="11565" y="3138"/>
                    <a:pt x="10092" y="5462"/>
                    <a:pt x="11007" y="11583"/>
                  </a:cubicBezTo>
                  <a:cubicBezTo>
                    <a:pt x="10266" y="13056"/>
                    <a:pt x="8894" y="16442"/>
                    <a:pt x="7988" y="12288"/>
                  </a:cubicBezTo>
                  <a:cubicBezTo>
                    <a:pt x="10943" y="8417"/>
                    <a:pt x="10659" y="2854"/>
                    <a:pt x="5499" y="2699"/>
                  </a:cubicBezTo>
                  <a:cubicBezTo>
                    <a:pt x="13825" y="78862"/>
                    <a:pt x="13212" y="155839"/>
                    <a:pt x="1336" y="231324"/>
                  </a:cubicBezTo>
                  <a:lnTo>
                    <a:pt x="686" y="235359"/>
                  </a:lnTo>
                  <a:cubicBezTo>
                    <a:pt x="6670" y="235295"/>
                    <a:pt x="15344" y="233511"/>
                    <a:pt x="21621" y="233191"/>
                  </a:cubicBezTo>
                  <a:cubicBezTo>
                    <a:pt x="39673" y="233795"/>
                    <a:pt x="39307" y="236146"/>
                    <a:pt x="69181" y="235753"/>
                  </a:cubicBezTo>
                  <a:cubicBezTo>
                    <a:pt x="76062" y="235076"/>
                    <a:pt x="77992" y="233959"/>
                    <a:pt x="80216" y="234051"/>
                  </a:cubicBezTo>
                  <a:cubicBezTo>
                    <a:pt x="78029" y="224819"/>
                    <a:pt x="62941" y="230052"/>
                    <a:pt x="55283" y="227381"/>
                  </a:cubicBezTo>
                  <a:cubicBezTo>
                    <a:pt x="42308" y="226127"/>
                    <a:pt x="40076" y="218332"/>
                    <a:pt x="35959" y="212567"/>
                  </a:cubicBezTo>
                  <a:cubicBezTo>
                    <a:pt x="34083" y="209347"/>
                    <a:pt x="31384" y="205311"/>
                    <a:pt x="31457" y="199959"/>
                  </a:cubicBezTo>
                  <a:cubicBezTo>
                    <a:pt x="30450" y="193023"/>
                    <a:pt x="31786" y="189354"/>
                    <a:pt x="31649" y="182565"/>
                  </a:cubicBezTo>
                  <a:cubicBezTo>
                    <a:pt x="32244" y="177551"/>
                    <a:pt x="37944" y="178567"/>
                    <a:pt x="41476" y="178988"/>
                  </a:cubicBezTo>
                  <a:cubicBezTo>
                    <a:pt x="52712" y="180104"/>
                    <a:pt x="71597" y="178283"/>
                    <a:pt x="76565" y="176792"/>
                  </a:cubicBezTo>
                  <a:cubicBezTo>
                    <a:pt x="83674" y="174641"/>
                    <a:pt x="83839" y="170240"/>
                    <a:pt x="79045" y="163671"/>
                  </a:cubicBezTo>
                  <a:cubicBezTo>
                    <a:pt x="78020" y="160423"/>
                    <a:pt x="78203" y="158410"/>
                    <a:pt x="79639" y="155518"/>
                  </a:cubicBezTo>
                  <a:cubicBezTo>
                    <a:pt x="81597" y="153322"/>
                    <a:pt x="84123" y="151849"/>
                    <a:pt x="82238" y="149132"/>
                  </a:cubicBezTo>
                  <a:cubicBezTo>
                    <a:pt x="82238" y="149132"/>
                    <a:pt x="65924" y="145710"/>
                    <a:pt x="77160" y="143816"/>
                  </a:cubicBezTo>
                  <a:cubicBezTo>
                    <a:pt x="88661" y="141885"/>
                    <a:pt x="84836" y="137201"/>
                    <a:pt x="84836" y="137201"/>
                  </a:cubicBezTo>
                  <a:cubicBezTo>
                    <a:pt x="84836" y="137201"/>
                    <a:pt x="82942" y="132470"/>
                    <a:pt x="81177" y="128929"/>
                  </a:cubicBezTo>
                  <a:cubicBezTo>
                    <a:pt x="79877" y="126321"/>
                    <a:pt x="90747" y="125498"/>
                    <a:pt x="91928" y="121362"/>
                  </a:cubicBezTo>
                  <a:cubicBezTo>
                    <a:pt x="94526" y="117849"/>
                    <a:pt x="86291" y="109980"/>
                    <a:pt x="83427" y="106036"/>
                  </a:cubicBezTo>
                </a:path>
              </a:pathLst>
            </a:custGeom>
            <a:solidFill>
              <a:srgbClr val="2F469C"/>
            </a:solidFill>
            <a:ln w="9525" cap="flat">
              <a:noFill/>
              <a:prstDash val="solid"/>
              <a:miter/>
            </a:ln>
          </p:spPr>
          <p:txBody>
            <a:bodyPr rtlCol="0" anchor="ctr"/>
            <a:lstStyle/>
            <a:p>
              <a:endParaRPr lang="en-US"/>
            </a:p>
          </p:txBody>
        </p:sp>
        <p:sp>
          <p:nvSpPr>
            <p:cNvPr id="66" name="Freeform: Shape 18">
              <a:extLst>
                <a:ext uri="{FF2B5EF4-FFF2-40B4-BE49-F238E27FC236}">
                  <a16:creationId xmlns:a16="http://schemas.microsoft.com/office/drawing/2014/main" id="{15F27E85-0E9A-0647-81F2-4C202953B824}"/>
                </a:ext>
              </a:extLst>
            </p:cNvPr>
            <p:cNvSpPr/>
            <p:nvPr/>
          </p:nvSpPr>
          <p:spPr>
            <a:xfrm>
              <a:off x="11309880" y="6178139"/>
              <a:ext cx="261683" cy="447424"/>
            </a:xfrm>
            <a:custGeom>
              <a:avLst/>
              <a:gdLst>
                <a:gd name="connsiteX0" fmla="*/ 256312 w 261682"/>
                <a:gd name="connsiteY0" fmla="*/ 273395 h 447424"/>
                <a:gd name="connsiteX1" fmla="*/ 208193 w 261682"/>
                <a:gd name="connsiteY1" fmla="*/ 447378 h 447424"/>
                <a:gd name="connsiteX2" fmla="*/ 208166 w 261682"/>
                <a:gd name="connsiteY2" fmla="*/ 447378 h 447424"/>
                <a:gd name="connsiteX3" fmla="*/ 686 w 261682"/>
                <a:gd name="connsiteY3" fmla="*/ 447378 h 447424"/>
                <a:gd name="connsiteX4" fmla="*/ 686 w 261682"/>
                <a:gd name="connsiteY4" fmla="*/ 686 h 447424"/>
                <a:gd name="connsiteX5" fmla="*/ 256037 w 261682"/>
                <a:gd name="connsiteY5" fmla="*/ 686 h 447424"/>
                <a:gd name="connsiteX6" fmla="*/ 261088 w 261682"/>
                <a:gd name="connsiteY6" fmla="*/ 40744 h 447424"/>
                <a:gd name="connsiteX7" fmla="*/ 257126 w 261682"/>
                <a:gd name="connsiteY7" fmla="*/ 45676 h 447424"/>
                <a:gd name="connsiteX8" fmla="*/ 259313 w 261682"/>
                <a:gd name="connsiteY8" fmla="*/ 50534 h 447424"/>
                <a:gd name="connsiteX9" fmla="*/ 257410 w 261682"/>
                <a:gd name="connsiteY9" fmla="*/ 51440 h 447424"/>
                <a:gd name="connsiteX10" fmla="*/ 255296 w 261682"/>
                <a:gd name="connsiteY10" fmla="*/ 48494 h 447424"/>
                <a:gd name="connsiteX11" fmla="*/ 249660 w 261682"/>
                <a:gd name="connsiteY11" fmla="*/ 42656 h 447424"/>
                <a:gd name="connsiteX12" fmla="*/ 251847 w 261682"/>
                <a:gd name="connsiteY12" fmla="*/ 52648 h 447424"/>
                <a:gd name="connsiteX13" fmla="*/ 243841 w 261682"/>
                <a:gd name="connsiteY13" fmla="*/ 50461 h 447424"/>
                <a:gd name="connsiteX14" fmla="*/ 241160 w 261682"/>
                <a:gd name="connsiteY14" fmla="*/ 44550 h 447424"/>
                <a:gd name="connsiteX15" fmla="*/ 241297 w 261682"/>
                <a:gd name="connsiteY15" fmla="*/ 53965 h 447424"/>
                <a:gd name="connsiteX16" fmla="*/ 237052 w 261682"/>
                <a:gd name="connsiteY16" fmla="*/ 53224 h 447424"/>
                <a:gd name="connsiteX17" fmla="*/ 236750 w 261682"/>
                <a:gd name="connsiteY17" fmla="*/ 45813 h 447424"/>
                <a:gd name="connsiteX18" fmla="*/ 230684 w 261682"/>
                <a:gd name="connsiteY18" fmla="*/ 57708 h 447424"/>
                <a:gd name="connsiteX19" fmla="*/ 229339 w 261682"/>
                <a:gd name="connsiteY19" fmla="*/ 47222 h 447424"/>
                <a:gd name="connsiteX20" fmla="*/ 223968 w 261682"/>
                <a:gd name="connsiteY20" fmla="*/ 57589 h 447424"/>
                <a:gd name="connsiteX21" fmla="*/ 221122 w 261682"/>
                <a:gd name="connsiteY21" fmla="*/ 64680 h 447424"/>
                <a:gd name="connsiteX22" fmla="*/ 216877 w 261682"/>
                <a:gd name="connsiteY22" fmla="*/ 62218 h 447424"/>
                <a:gd name="connsiteX23" fmla="*/ 218295 w 261682"/>
                <a:gd name="connsiteY23" fmla="*/ 55100 h 447424"/>
                <a:gd name="connsiteX24" fmla="*/ 211679 w 261682"/>
                <a:gd name="connsiteY24" fmla="*/ 60389 h 447424"/>
                <a:gd name="connsiteX25" fmla="*/ 208559 w 261682"/>
                <a:gd name="connsiteY25" fmla="*/ 55997 h 447424"/>
                <a:gd name="connsiteX26" fmla="*/ 206729 w 261682"/>
                <a:gd name="connsiteY26" fmla="*/ 62292 h 447424"/>
                <a:gd name="connsiteX27" fmla="*/ 209072 w 261682"/>
                <a:gd name="connsiteY27" fmla="*/ 65384 h 447424"/>
                <a:gd name="connsiteX28" fmla="*/ 209776 w 261682"/>
                <a:gd name="connsiteY28" fmla="*/ 67013 h 447424"/>
                <a:gd name="connsiteX29" fmla="*/ 197461 w 261682"/>
                <a:gd name="connsiteY29" fmla="*/ 65247 h 447424"/>
                <a:gd name="connsiteX30" fmla="*/ 205128 w 261682"/>
                <a:gd name="connsiteY30" fmla="*/ 69685 h 447424"/>
                <a:gd name="connsiteX31" fmla="*/ 196646 w 261682"/>
                <a:gd name="connsiteY31" fmla="*/ 73281 h 447424"/>
                <a:gd name="connsiteX32" fmla="*/ 187606 w 261682"/>
                <a:gd name="connsiteY32" fmla="*/ 68422 h 447424"/>
                <a:gd name="connsiteX33" fmla="*/ 182821 w 261682"/>
                <a:gd name="connsiteY33" fmla="*/ 68193 h 447424"/>
                <a:gd name="connsiteX34" fmla="*/ 193590 w 261682"/>
                <a:gd name="connsiteY34" fmla="*/ 76574 h 447424"/>
                <a:gd name="connsiteX35" fmla="*/ 197671 w 261682"/>
                <a:gd name="connsiteY35" fmla="*/ 75522 h 447424"/>
                <a:gd name="connsiteX36" fmla="*/ 201102 w 261682"/>
                <a:gd name="connsiteY36" fmla="*/ 79466 h 447424"/>
                <a:gd name="connsiteX37" fmla="*/ 188887 w 261682"/>
                <a:gd name="connsiteY37" fmla="*/ 80024 h 447424"/>
                <a:gd name="connsiteX38" fmla="*/ 187689 w 261682"/>
                <a:gd name="connsiteY38" fmla="*/ 79887 h 447424"/>
                <a:gd name="connsiteX39" fmla="*/ 187241 w 261682"/>
                <a:gd name="connsiteY39" fmla="*/ 78789 h 447424"/>
                <a:gd name="connsiteX40" fmla="*/ 177633 w 261682"/>
                <a:gd name="connsiteY40" fmla="*/ 77361 h 447424"/>
                <a:gd name="connsiteX41" fmla="*/ 182556 w 261682"/>
                <a:gd name="connsiteY41" fmla="*/ 83556 h 447424"/>
                <a:gd name="connsiteX42" fmla="*/ 186856 w 261682"/>
                <a:gd name="connsiteY42" fmla="*/ 83757 h 447424"/>
                <a:gd name="connsiteX43" fmla="*/ 188192 w 261682"/>
                <a:gd name="connsiteY43" fmla="*/ 82558 h 447424"/>
                <a:gd name="connsiteX44" fmla="*/ 194185 w 261682"/>
                <a:gd name="connsiteY44" fmla="*/ 90043 h 447424"/>
                <a:gd name="connsiteX45" fmla="*/ 186271 w 261682"/>
                <a:gd name="connsiteY45" fmla="*/ 91754 h 447424"/>
                <a:gd name="connsiteX46" fmla="*/ 169682 w 261682"/>
                <a:gd name="connsiteY46" fmla="*/ 85367 h 447424"/>
                <a:gd name="connsiteX47" fmla="*/ 180973 w 261682"/>
                <a:gd name="connsiteY47" fmla="*/ 93840 h 447424"/>
                <a:gd name="connsiteX48" fmla="*/ 176865 w 261682"/>
                <a:gd name="connsiteY48" fmla="*/ 97253 h 447424"/>
                <a:gd name="connsiteX49" fmla="*/ 183270 w 261682"/>
                <a:gd name="connsiteY49" fmla="*/ 102340 h 447424"/>
                <a:gd name="connsiteX50" fmla="*/ 179802 w 261682"/>
                <a:gd name="connsiteY50" fmla="*/ 106467 h 447424"/>
                <a:gd name="connsiteX51" fmla="*/ 171796 w 261682"/>
                <a:gd name="connsiteY51" fmla="*/ 99220 h 447424"/>
                <a:gd name="connsiteX52" fmla="*/ 170744 w 261682"/>
                <a:gd name="connsiteY52" fmla="*/ 105131 h 447424"/>
                <a:gd name="connsiteX53" fmla="*/ 163213 w 261682"/>
                <a:gd name="connsiteY53" fmla="*/ 99083 h 447424"/>
                <a:gd name="connsiteX54" fmla="*/ 164540 w 261682"/>
                <a:gd name="connsiteY54" fmla="*/ 104921 h 447424"/>
                <a:gd name="connsiteX55" fmla="*/ 156735 w 261682"/>
                <a:gd name="connsiteY55" fmla="*/ 108095 h 447424"/>
                <a:gd name="connsiteX56" fmla="*/ 172857 w 261682"/>
                <a:gd name="connsiteY56" fmla="*/ 110593 h 447424"/>
                <a:gd name="connsiteX57" fmla="*/ 175456 w 261682"/>
                <a:gd name="connsiteY57" fmla="*/ 110127 h 447424"/>
                <a:gd name="connsiteX58" fmla="*/ 178759 w 261682"/>
                <a:gd name="connsiteY58" fmla="*/ 111527 h 447424"/>
                <a:gd name="connsiteX59" fmla="*/ 170039 w 261682"/>
                <a:gd name="connsiteY59" fmla="*/ 114766 h 447424"/>
                <a:gd name="connsiteX60" fmla="*/ 162134 w 261682"/>
                <a:gd name="connsiteY60" fmla="*/ 124071 h 447424"/>
                <a:gd name="connsiteX61" fmla="*/ 170039 w 261682"/>
                <a:gd name="connsiteY61" fmla="*/ 124108 h 447424"/>
                <a:gd name="connsiteX62" fmla="*/ 174257 w 261682"/>
                <a:gd name="connsiteY62" fmla="*/ 123074 h 447424"/>
                <a:gd name="connsiteX63" fmla="*/ 176544 w 261682"/>
                <a:gd name="connsiteY63" fmla="*/ 123797 h 447424"/>
                <a:gd name="connsiteX64" fmla="*/ 166370 w 261682"/>
                <a:gd name="connsiteY64" fmla="*/ 131574 h 447424"/>
                <a:gd name="connsiteX65" fmla="*/ 171512 w 261682"/>
                <a:gd name="connsiteY65" fmla="*/ 138052 h 447424"/>
                <a:gd name="connsiteX66" fmla="*/ 162152 w 261682"/>
                <a:gd name="connsiteY66" fmla="*/ 137000 h 447424"/>
                <a:gd name="connsiteX67" fmla="*/ 172198 w 261682"/>
                <a:gd name="connsiteY67" fmla="*/ 145125 h 447424"/>
                <a:gd name="connsiteX68" fmla="*/ 165958 w 261682"/>
                <a:gd name="connsiteY68" fmla="*/ 150871 h 447424"/>
                <a:gd name="connsiteX69" fmla="*/ 166855 w 261682"/>
                <a:gd name="connsiteY69" fmla="*/ 154229 h 447424"/>
                <a:gd name="connsiteX70" fmla="*/ 169389 w 261682"/>
                <a:gd name="connsiteY70" fmla="*/ 154503 h 447424"/>
                <a:gd name="connsiteX71" fmla="*/ 163479 w 261682"/>
                <a:gd name="connsiteY71" fmla="*/ 159481 h 447424"/>
                <a:gd name="connsiteX72" fmla="*/ 169947 w 261682"/>
                <a:gd name="connsiteY72" fmla="*/ 160597 h 447424"/>
                <a:gd name="connsiteX73" fmla="*/ 167111 w 261682"/>
                <a:gd name="connsiteY73" fmla="*/ 164788 h 447424"/>
                <a:gd name="connsiteX74" fmla="*/ 176526 w 261682"/>
                <a:gd name="connsiteY74" fmla="*/ 164788 h 447424"/>
                <a:gd name="connsiteX75" fmla="*/ 170899 w 261682"/>
                <a:gd name="connsiteY75" fmla="*/ 170479 h 447424"/>
                <a:gd name="connsiteX76" fmla="*/ 178493 w 261682"/>
                <a:gd name="connsiteY76" fmla="*/ 172876 h 447424"/>
                <a:gd name="connsiteX77" fmla="*/ 177148 w 261682"/>
                <a:gd name="connsiteY77" fmla="*/ 178942 h 447424"/>
                <a:gd name="connsiteX78" fmla="*/ 184047 w 261682"/>
                <a:gd name="connsiteY78" fmla="*/ 175356 h 447424"/>
                <a:gd name="connsiteX79" fmla="*/ 186929 w 261682"/>
                <a:gd name="connsiteY79" fmla="*/ 183664 h 447424"/>
                <a:gd name="connsiteX80" fmla="*/ 189043 w 261682"/>
                <a:gd name="connsiteY80" fmla="*/ 190206 h 447424"/>
                <a:gd name="connsiteX81" fmla="*/ 194176 w 261682"/>
                <a:gd name="connsiteY81" fmla="*/ 179290 h 447424"/>
                <a:gd name="connsiteX82" fmla="*/ 199693 w 261682"/>
                <a:gd name="connsiteY82" fmla="*/ 180589 h 447424"/>
                <a:gd name="connsiteX83" fmla="*/ 196674 w 261682"/>
                <a:gd name="connsiteY83" fmla="*/ 191148 h 447424"/>
                <a:gd name="connsiteX84" fmla="*/ 210673 w 261682"/>
                <a:gd name="connsiteY84" fmla="*/ 184441 h 447424"/>
                <a:gd name="connsiteX85" fmla="*/ 208587 w 261682"/>
                <a:gd name="connsiteY85" fmla="*/ 191651 h 447424"/>
                <a:gd name="connsiteX86" fmla="*/ 196152 w 261682"/>
                <a:gd name="connsiteY86" fmla="*/ 198797 h 447424"/>
                <a:gd name="connsiteX87" fmla="*/ 205860 w 261682"/>
                <a:gd name="connsiteY87" fmla="*/ 198239 h 447424"/>
                <a:gd name="connsiteX88" fmla="*/ 208669 w 261682"/>
                <a:gd name="connsiteY88" fmla="*/ 195915 h 447424"/>
                <a:gd name="connsiteX89" fmla="*/ 210289 w 261682"/>
                <a:gd name="connsiteY89" fmla="*/ 202658 h 447424"/>
                <a:gd name="connsiteX90" fmla="*/ 213674 w 261682"/>
                <a:gd name="connsiteY90" fmla="*/ 200902 h 447424"/>
                <a:gd name="connsiteX91" fmla="*/ 213601 w 261682"/>
                <a:gd name="connsiteY91" fmla="*/ 208148 h 447424"/>
                <a:gd name="connsiteX92" fmla="*/ 216547 w 261682"/>
                <a:gd name="connsiteY92" fmla="*/ 205751 h 447424"/>
                <a:gd name="connsiteX93" fmla="*/ 220848 w 261682"/>
                <a:gd name="connsiteY93" fmla="*/ 207087 h 447424"/>
                <a:gd name="connsiteX94" fmla="*/ 219301 w 261682"/>
                <a:gd name="connsiteY94" fmla="*/ 199218 h 447424"/>
                <a:gd name="connsiteX95" fmla="*/ 224636 w 261682"/>
                <a:gd name="connsiteY95" fmla="*/ 199493 h 447424"/>
                <a:gd name="connsiteX96" fmla="*/ 225624 w 261682"/>
                <a:gd name="connsiteY96" fmla="*/ 210253 h 447424"/>
                <a:gd name="connsiteX97" fmla="*/ 233044 w 261682"/>
                <a:gd name="connsiteY97" fmla="*/ 204516 h 447424"/>
                <a:gd name="connsiteX98" fmla="*/ 231114 w 261682"/>
                <a:gd name="connsiteY98" fmla="*/ 214123 h 447424"/>
                <a:gd name="connsiteX99" fmla="*/ 234773 w 261682"/>
                <a:gd name="connsiteY99" fmla="*/ 222285 h 447424"/>
                <a:gd name="connsiteX100" fmla="*/ 239422 w 261682"/>
                <a:gd name="connsiteY100" fmla="*/ 223127 h 447424"/>
                <a:gd name="connsiteX101" fmla="*/ 242798 w 261682"/>
                <a:gd name="connsiteY101" fmla="*/ 219320 h 447424"/>
                <a:gd name="connsiteX102" fmla="*/ 242459 w 261682"/>
                <a:gd name="connsiteY102" fmla="*/ 230858 h 447424"/>
                <a:gd name="connsiteX103" fmla="*/ 238799 w 261682"/>
                <a:gd name="connsiteY103" fmla="*/ 239541 h 447424"/>
                <a:gd name="connsiteX104" fmla="*/ 228991 w 261682"/>
                <a:gd name="connsiteY104" fmla="*/ 258628 h 447424"/>
                <a:gd name="connsiteX105" fmla="*/ 188000 w 261682"/>
                <a:gd name="connsiteY105" fmla="*/ 271602 h 447424"/>
                <a:gd name="connsiteX106" fmla="*/ 206748 w 261682"/>
                <a:gd name="connsiteY106" fmla="*/ 272078 h 447424"/>
                <a:gd name="connsiteX107" fmla="*/ 214854 w 261682"/>
                <a:gd name="connsiteY107" fmla="*/ 273084 h 447424"/>
                <a:gd name="connsiteX108" fmla="*/ 235002 w 261682"/>
                <a:gd name="connsiteY108" fmla="*/ 273084 h 447424"/>
                <a:gd name="connsiteX109" fmla="*/ 256285 w 261682"/>
                <a:gd name="connsiteY109" fmla="*/ 273304 h 447424"/>
                <a:gd name="connsiteX110" fmla="*/ 256312 w 261682"/>
                <a:gd name="connsiteY110" fmla="*/ 273395 h 447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61682" h="447424">
                  <a:moveTo>
                    <a:pt x="256312" y="273395"/>
                  </a:moveTo>
                  <a:cubicBezTo>
                    <a:pt x="247107" y="330023"/>
                    <a:pt x="231480" y="387612"/>
                    <a:pt x="208193" y="447378"/>
                  </a:cubicBezTo>
                  <a:lnTo>
                    <a:pt x="208166" y="447378"/>
                  </a:lnTo>
                  <a:lnTo>
                    <a:pt x="686" y="447378"/>
                  </a:lnTo>
                  <a:lnTo>
                    <a:pt x="686" y="686"/>
                  </a:lnTo>
                  <a:lnTo>
                    <a:pt x="256037" y="686"/>
                  </a:lnTo>
                  <a:cubicBezTo>
                    <a:pt x="258160" y="15390"/>
                    <a:pt x="259578" y="26168"/>
                    <a:pt x="261088" y="40744"/>
                  </a:cubicBezTo>
                  <a:cubicBezTo>
                    <a:pt x="261088" y="40744"/>
                    <a:pt x="256715" y="42098"/>
                    <a:pt x="257126" y="45676"/>
                  </a:cubicBezTo>
                  <a:cubicBezTo>
                    <a:pt x="257584" y="49601"/>
                    <a:pt x="259313" y="50534"/>
                    <a:pt x="259313" y="50534"/>
                  </a:cubicBezTo>
                  <a:lnTo>
                    <a:pt x="257410" y="51440"/>
                  </a:lnTo>
                  <a:cubicBezTo>
                    <a:pt x="257410" y="51440"/>
                    <a:pt x="255305" y="48375"/>
                    <a:pt x="255296" y="48494"/>
                  </a:cubicBezTo>
                  <a:cubicBezTo>
                    <a:pt x="255296" y="45474"/>
                    <a:pt x="256568" y="40964"/>
                    <a:pt x="249660" y="42656"/>
                  </a:cubicBezTo>
                  <a:cubicBezTo>
                    <a:pt x="247272" y="47927"/>
                    <a:pt x="253466" y="49061"/>
                    <a:pt x="251847" y="52648"/>
                  </a:cubicBezTo>
                  <a:cubicBezTo>
                    <a:pt x="244518" y="53069"/>
                    <a:pt x="249660" y="47158"/>
                    <a:pt x="243841" y="50461"/>
                  </a:cubicBezTo>
                  <a:cubicBezTo>
                    <a:pt x="244225" y="48768"/>
                    <a:pt x="242999" y="44257"/>
                    <a:pt x="241160" y="44550"/>
                  </a:cubicBezTo>
                  <a:cubicBezTo>
                    <a:pt x="240364" y="47103"/>
                    <a:pt x="238424" y="51385"/>
                    <a:pt x="241297" y="53965"/>
                  </a:cubicBezTo>
                  <a:cubicBezTo>
                    <a:pt x="240391" y="54578"/>
                    <a:pt x="237683" y="54167"/>
                    <a:pt x="237052" y="53224"/>
                  </a:cubicBezTo>
                  <a:cubicBezTo>
                    <a:pt x="236201" y="51952"/>
                    <a:pt x="239010" y="49757"/>
                    <a:pt x="236750" y="45813"/>
                  </a:cubicBezTo>
                  <a:cubicBezTo>
                    <a:pt x="229997" y="48723"/>
                    <a:pt x="236265" y="55237"/>
                    <a:pt x="230684" y="57708"/>
                  </a:cubicBezTo>
                  <a:cubicBezTo>
                    <a:pt x="224562" y="56930"/>
                    <a:pt x="234234" y="51715"/>
                    <a:pt x="229339" y="47222"/>
                  </a:cubicBezTo>
                  <a:cubicBezTo>
                    <a:pt x="223858" y="48494"/>
                    <a:pt x="221726" y="54212"/>
                    <a:pt x="223968" y="57589"/>
                  </a:cubicBezTo>
                  <a:cubicBezTo>
                    <a:pt x="223849" y="60581"/>
                    <a:pt x="221515" y="62090"/>
                    <a:pt x="221122" y="64680"/>
                  </a:cubicBezTo>
                  <a:cubicBezTo>
                    <a:pt x="218368" y="64250"/>
                    <a:pt x="217197" y="63243"/>
                    <a:pt x="216877" y="62218"/>
                  </a:cubicBezTo>
                  <a:cubicBezTo>
                    <a:pt x="216529" y="60306"/>
                    <a:pt x="221881" y="59318"/>
                    <a:pt x="218295" y="55100"/>
                  </a:cubicBezTo>
                  <a:cubicBezTo>
                    <a:pt x="212457" y="56015"/>
                    <a:pt x="216328" y="65448"/>
                    <a:pt x="211679" y="60389"/>
                  </a:cubicBezTo>
                  <a:cubicBezTo>
                    <a:pt x="211185" y="58202"/>
                    <a:pt x="209694" y="56235"/>
                    <a:pt x="208559" y="55997"/>
                  </a:cubicBezTo>
                  <a:cubicBezTo>
                    <a:pt x="206336" y="57607"/>
                    <a:pt x="205293" y="60105"/>
                    <a:pt x="206729" y="62292"/>
                  </a:cubicBezTo>
                  <a:lnTo>
                    <a:pt x="209072" y="65384"/>
                  </a:lnTo>
                  <a:cubicBezTo>
                    <a:pt x="208770" y="65302"/>
                    <a:pt x="210078" y="67095"/>
                    <a:pt x="209776" y="67013"/>
                  </a:cubicBezTo>
                  <a:cubicBezTo>
                    <a:pt x="205906" y="63911"/>
                    <a:pt x="200736" y="61770"/>
                    <a:pt x="197461" y="65247"/>
                  </a:cubicBezTo>
                  <a:cubicBezTo>
                    <a:pt x="197882" y="68495"/>
                    <a:pt x="200700" y="68697"/>
                    <a:pt x="205128" y="69685"/>
                  </a:cubicBezTo>
                  <a:cubicBezTo>
                    <a:pt x="199529" y="70206"/>
                    <a:pt x="198476" y="72173"/>
                    <a:pt x="196646" y="73281"/>
                  </a:cubicBezTo>
                  <a:cubicBezTo>
                    <a:pt x="195997" y="69584"/>
                    <a:pt x="191669" y="69017"/>
                    <a:pt x="187606" y="68422"/>
                  </a:cubicBezTo>
                  <a:cubicBezTo>
                    <a:pt x="185356" y="68980"/>
                    <a:pt x="183873" y="67397"/>
                    <a:pt x="182821" y="68193"/>
                  </a:cubicBezTo>
                  <a:cubicBezTo>
                    <a:pt x="184523" y="72393"/>
                    <a:pt x="188622" y="75586"/>
                    <a:pt x="193590" y="76574"/>
                  </a:cubicBezTo>
                  <a:cubicBezTo>
                    <a:pt x="195832" y="76318"/>
                    <a:pt x="196125" y="76373"/>
                    <a:pt x="197671" y="75522"/>
                  </a:cubicBezTo>
                  <a:cubicBezTo>
                    <a:pt x="200672" y="76922"/>
                    <a:pt x="200316" y="77371"/>
                    <a:pt x="201102" y="79466"/>
                  </a:cubicBezTo>
                  <a:cubicBezTo>
                    <a:pt x="196747" y="81415"/>
                    <a:pt x="193234" y="78889"/>
                    <a:pt x="188887" y="80024"/>
                  </a:cubicBezTo>
                  <a:cubicBezTo>
                    <a:pt x="188897" y="80180"/>
                    <a:pt x="187744" y="80180"/>
                    <a:pt x="187689" y="79887"/>
                  </a:cubicBezTo>
                  <a:cubicBezTo>
                    <a:pt x="187753" y="79832"/>
                    <a:pt x="187186" y="78844"/>
                    <a:pt x="187241" y="78789"/>
                  </a:cubicBezTo>
                  <a:cubicBezTo>
                    <a:pt x="185365" y="75175"/>
                    <a:pt x="180305" y="76584"/>
                    <a:pt x="177633" y="77361"/>
                  </a:cubicBezTo>
                  <a:cubicBezTo>
                    <a:pt x="177240" y="80253"/>
                    <a:pt x="180159" y="82568"/>
                    <a:pt x="182556" y="83556"/>
                  </a:cubicBezTo>
                  <a:cubicBezTo>
                    <a:pt x="185795" y="84709"/>
                    <a:pt x="186856" y="83766"/>
                    <a:pt x="186856" y="83757"/>
                  </a:cubicBezTo>
                  <a:lnTo>
                    <a:pt x="188192" y="82558"/>
                  </a:lnTo>
                  <a:cubicBezTo>
                    <a:pt x="189601" y="87691"/>
                    <a:pt x="191431" y="87948"/>
                    <a:pt x="194185" y="90043"/>
                  </a:cubicBezTo>
                  <a:cubicBezTo>
                    <a:pt x="191175" y="91141"/>
                    <a:pt x="190059" y="92056"/>
                    <a:pt x="186271" y="91754"/>
                  </a:cubicBezTo>
                  <a:cubicBezTo>
                    <a:pt x="181998" y="85166"/>
                    <a:pt x="169197" y="82284"/>
                    <a:pt x="169682" y="85367"/>
                  </a:cubicBezTo>
                  <a:cubicBezTo>
                    <a:pt x="171512" y="92193"/>
                    <a:pt x="180973" y="93840"/>
                    <a:pt x="180973" y="93840"/>
                  </a:cubicBezTo>
                  <a:cubicBezTo>
                    <a:pt x="180973" y="93840"/>
                    <a:pt x="176023" y="95670"/>
                    <a:pt x="176865" y="97253"/>
                  </a:cubicBezTo>
                  <a:cubicBezTo>
                    <a:pt x="177697" y="98863"/>
                    <a:pt x="184184" y="99842"/>
                    <a:pt x="183270" y="102340"/>
                  </a:cubicBezTo>
                  <a:cubicBezTo>
                    <a:pt x="176508" y="99339"/>
                    <a:pt x="175209" y="100565"/>
                    <a:pt x="179802" y="106467"/>
                  </a:cubicBezTo>
                  <a:cubicBezTo>
                    <a:pt x="174120" y="106741"/>
                    <a:pt x="175392" y="100629"/>
                    <a:pt x="171796" y="99220"/>
                  </a:cubicBezTo>
                  <a:cubicBezTo>
                    <a:pt x="169197" y="101114"/>
                    <a:pt x="170744" y="105131"/>
                    <a:pt x="170744" y="105131"/>
                  </a:cubicBezTo>
                  <a:cubicBezTo>
                    <a:pt x="169435" y="104106"/>
                    <a:pt x="166031" y="98369"/>
                    <a:pt x="163213" y="99083"/>
                  </a:cubicBezTo>
                  <a:cubicBezTo>
                    <a:pt x="162298" y="99787"/>
                    <a:pt x="162298" y="102880"/>
                    <a:pt x="164540" y="104921"/>
                  </a:cubicBezTo>
                  <a:cubicBezTo>
                    <a:pt x="161804" y="105515"/>
                    <a:pt x="157403" y="105149"/>
                    <a:pt x="156735" y="108095"/>
                  </a:cubicBezTo>
                  <a:cubicBezTo>
                    <a:pt x="161182" y="111481"/>
                    <a:pt x="165885" y="111472"/>
                    <a:pt x="172857" y="110593"/>
                  </a:cubicBezTo>
                  <a:cubicBezTo>
                    <a:pt x="172857" y="110593"/>
                    <a:pt x="174129" y="110566"/>
                    <a:pt x="175456" y="110127"/>
                  </a:cubicBezTo>
                  <a:cubicBezTo>
                    <a:pt x="176782" y="109688"/>
                    <a:pt x="178759" y="111527"/>
                    <a:pt x="178759" y="111527"/>
                  </a:cubicBezTo>
                  <a:cubicBezTo>
                    <a:pt x="175328" y="112304"/>
                    <a:pt x="176782" y="113439"/>
                    <a:pt x="170039" y="114766"/>
                  </a:cubicBezTo>
                  <a:cubicBezTo>
                    <a:pt x="165610" y="116888"/>
                    <a:pt x="162134" y="119633"/>
                    <a:pt x="162134" y="124071"/>
                  </a:cubicBezTo>
                  <a:cubicBezTo>
                    <a:pt x="164879" y="125425"/>
                    <a:pt x="168218" y="126724"/>
                    <a:pt x="170039" y="124108"/>
                  </a:cubicBezTo>
                  <a:cubicBezTo>
                    <a:pt x="172985" y="119835"/>
                    <a:pt x="172198" y="123266"/>
                    <a:pt x="174257" y="123074"/>
                  </a:cubicBezTo>
                  <a:lnTo>
                    <a:pt x="176544" y="123797"/>
                  </a:lnTo>
                  <a:cubicBezTo>
                    <a:pt x="174687" y="128353"/>
                    <a:pt x="164320" y="128280"/>
                    <a:pt x="166370" y="131574"/>
                  </a:cubicBezTo>
                  <a:cubicBezTo>
                    <a:pt x="168346" y="134749"/>
                    <a:pt x="171512" y="138052"/>
                    <a:pt x="171512" y="138052"/>
                  </a:cubicBezTo>
                  <a:cubicBezTo>
                    <a:pt x="171512" y="138052"/>
                    <a:pt x="164220" y="134374"/>
                    <a:pt x="162152" y="137000"/>
                  </a:cubicBezTo>
                  <a:cubicBezTo>
                    <a:pt x="160230" y="139452"/>
                    <a:pt x="164540" y="143404"/>
                    <a:pt x="172198" y="145125"/>
                  </a:cubicBezTo>
                  <a:cubicBezTo>
                    <a:pt x="169591" y="146717"/>
                    <a:pt x="160395" y="145097"/>
                    <a:pt x="165958" y="150871"/>
                  </a:cubicBezTo>
                  <a:cubicBezTo>
                    <a:pt x="159343" y="153661"/>
                    <a:pt x="161502" y="155638"/>
                    <a:pt x="166855" y="154229"/>
                  </a:cubicBezTo>
                  <a:lnTo>
                    <a:pt x="169389" y="154503"/>
                  </a:lnTo>
                  <a:cubicBezTo>
                    <a:pt x="167816" y="155601"/>
                    <a:pt x="163085" y="157779"/>
                    <a:pt x="163479" y="159481"/>
                  </a:cubicBezTo>
                  <a:cubicBezTo>
                    <a:pt x="163753" y="161731"/>
                    <a:pt x="169097" y="158913"/>
                    <a:pt x="169947" y="160597"/>
                  </a:cubicBezTo>
                  <a:cubicBezTo>
                    <a:pt x="170323" y="163031"/>
                    <a:pt x="167367" y="164083"/>
                    <a:pt x="167111" y="164788"/>
                  </a:cubicBezTo>
                  <a:cubicBezTo>
                    <a:pt x="170899" y="167185"/>
                    <a:pt x="173122" y="161393"/>
                    <a:pt x="176526" y="164788"/>
                  </a:cubicBezTo>
                  <a:cubicBezTo>
                    <a:pt x="175218" y="167276"/>
                    <a:pt x="169728" y="166782"/>
                    <a:pt x="170899" y="170479"/>
                  </a:cubicBezTo>
                  <a:cubicBezTo>
                    <a:pt x="172994" y="172071"/>
                    <a:pt x="176398" y="171375"/>
                    <a:pt x="178493" y="172876"/>
                  </a:cubicBezTo>
                  <a:cubicBezTo>
                    <a:pt x="178493" y="172876"/>
                    <a:pt x="175703" y="178238"/>
                    <a:pt x="177148" y="178942"/>
                  </a:cubicBezTo>
                  <a:cubicBezTo>
                    <a:pt x="180168" y="180415"/>
                    <a:pt x="183004" y="175657"/>
                    <a:pt x="184047" y="175356"/>
                  </a:cubicBezTo>
                  <a:cubicBezTo>
                    <a:pt x="183270" y="181550"/>
                    <a:pt x="188494" y="179482"/>
                    <a:pt x="186929" y="183664"/>
                  </a:cubicBezTo>
                  <a:cubicBezTo>
                    <a:pt x="186865" y="185905"/>
                    <a:pt x="186719" y="189007"/>
                    <a:pt x="189043" y="190206"/>
                  </a:cubicBezTo>
                  <a:cubicBezTo>
                    <a:pt x="193828" y="188732"/>
                    <a:pt x="194286" y="184935"/>
                    <a:pt x="194176" y="179290"/>
                  </a:cubicBezTo>
                  <a:cubicBezTo>
                    <a:pt x="194139" y="177323"/>
                    <a:pt x="199693" y="180589"/>
                    <a:pt x="199693" y="180589"/>
                  </a:cubicBezTo>
                  <a:cubicBezTo>
                    <a:pt x="203070" y="183307"/>
                    <a:pt x="193966" y="185375"/>
                    <a:pt x="196674" y="191148"/>
                  </a:cubicBezTo>
                  <a:cubicBezTo>
                    <a:pt x="204378" y="192228"/>
                    <a:pt x="204378" y="185658"/>
                    <a:pt x="210673" y="184441"/>
                  </a:cubicBezTo>
                  <a:cubicBezTo>
                    <a:pt x="213418" y="186354"/>
                    <a:pt x="209502" y="189446"/>
                    <a:pt x="208587" y="191651"/>
                  </a:cubicBezTo>
                  <a:cubicBezTo>
                    <a:pt x="204662" y="193847"/>
                    <a:pt x="199885" y="191194"/>
                    <a:pt x="196152" y="198797"/>
                  </a:cubicBezTo>
                  <a:cubicBezTo>
                    <a:pt x="201496" y="200984"/>
                    <a:pt x="204049" y="199182"/>
                    <a:pt x="205860" y="198239"/>
                  </a:cubicBezTo>
                  <a:cubicBezTo>
                    <a:pt x="207562" y="197004"/>
                    <a:pt x="207361" y="196409"/>
                    <a:pt x="208669" y="195915"/>
                  </a:cubicBezTo>
                  <a:cubicBezTo>
                    <a:pt x="208797" y="198010"/>
                    <a:pt x="208276" y="201789"/>
                    <a:pt x="210289" y="202658"/>
                  </a:cubicBezTo>
                  <a:cubicBezTo>
                    <a:pt x="212045" y="202521"/>
                    <a:pt x="212201" y="201890"/>
                    <a:pt x="213674" y="200902"/>
                  </a:cubicBezTo>
                  <a:cubicBezTo>
                    <a:pt x="215220" y="202512"/>
                    <a:pt x="211204" y="206456"/>
                    <a:pt x="213601" y="208148"/>
                  </a:cubicBezTo>
                  <a:cubicBezTo>
                    <a:pt x="215861" y="207727"/>
                    <a:pt x="216547" y="205751"/>
                    <a:pt x="216547" y="205751"/>
                  </a:cubicBezTo>
                  <a:cubicBezTo>
                    <a:pt x="217920" y="207544"/>
                    <a:pt x="219448" y="207572"/>
                    <a:pt x="220848" y="207087"/>
                  </a:cubicBezTo>
                  <a:cubicBezTo>
                    <a:pt x="221616" y="205175"/>
                    <a:pt x="221790" y="200792"/>
                    <a:pt x="219301" y="199218"/>
                  </a:cubicBezTo>
                  <a:cubicBezTo>
                    <a:pt x="220482" y="197827"/>
                    <a:pt x="223373" y="200472"/>
                    <a:pt x="224636" y="199493"/>
                  </a:cubicBezTo>
                  <a:cubicBezTo>
                    <a:pt x="226996" y="202384"/>
                    <a:pt x="221689" y="207929"/>
                    <a:pt x="225624" y="210253"/>
                  </a:cubicBezTo>
                  <a:cubicBezTo>
                    <a:pt x="229421" y="209905"/>
                    <a:pt x="229247" y="206108"/>
                    <a:pt x="233044" y="204516"/>
                  </a:cubicBezTo>
                  <a:cubicBezTo>
                    <a:pt x="232385" y="208405"/>
                    <a:pt x="236869" y="211223"/>
                    <a:pt x="231114" y="214123"/>
                  </a:cubicBezTo>
                  <a:cubicBezTo>
                    <a:pt x="231114" y="217920"/>
                    <a:pt x="238177" y="216795"/>
                    <a:pt x="234773" y="222285"/>
                  </a:cubicBezTo>
                  <a:cubicBezTo>
                    <a:pt x="236082" y="224481"/>
                    <a:pt x="237848" y="223529"/>
                    <a:pt x="239422" y="223127"/>
                  </a:cubicBezTo>
                  <a:lnTo>
                    <a:pt x="242798" y="219320"/>
                  </a:lnTo>
                  <a:cubicBezTo>
                    <a:pt x="241883" y="222422"/>
                    <a:pt x="241544" y="227271"/>
                    <a:pt x="242459" y="230858"/>
                  </a:cubicBezTo>
                  <a:cubicBezTo>
                    <a:pt x="241288" y="233759"/>
                    <a:pt x="244070" y="237052"/>
                    <a:pt x="238799" y="239541"/>
                  </a:cubicBezTo>
                  <a:cubicBezTo>
                    <a:pt x="237363" y="246733"/>
                    <a:pt x="237363" y="254034"/>
                    <a:pt x="228991" y="258628"/>
                  </a:cubicBezTo>
                  <a:cubicBezTo>
                    <a:pt x="224270" y="267512"/>
                    <a:pt x="194542" y="262818"/>
                    <a:pt x="188000" y="271602"/>
                  </a:cubicBezTo>
                  <a:cubicBezTo>
                    <a:pt x="189574" y="273203"/>
                    <a:pt x="204790" y="272682"/>
                    <a:pt x="206748" y="272078"/>
                  </a:cubicBezTo>
                  <a:cubicBezTo>
                    <a:pt x="209621" y="270678"/>
                    <a:pt x="211844" y="273185"/>
                    <a:pt x="214854" y="273084"/>
                  </a:cubicBezTo>
                  <a:cubicBezTo>
                    <a:pt x="221525" y="273084"/>
                    <a:pt x="229512" y="270888"/>
                    <a:pt x="235002" y="273084"/>
                  </a:cubicBezTo>
                  <a:cubicBezTo>
                    <a:pt x="242752" y="273002"/>
                    <a:pt x="249303" y="273276"/>
                    <a:pt x="256285" y="273304"/>
                  </a:cubicBezTo>
                  <a:lnTo>
                    <a:pt x="256312" y="273395"/>
                  </a:lnTo>
                  <a:close/>
                </a:path>
              </a:pathLst>
            </a:custGeom>
            <a:solidFill>
              <a:srgbClr val="2F469C"/>
            </a:solidFill>
            <a:ln w="9525" cap="flat">
              <a:noFill/>
              <a:prstDash val="solid"/>
              <a:miter/>
            </a:ln>
          </p:spPr>
          <p:txBody>
            <a:bodyPr rtlCol="0" anchor="ctr"/>
            <a:lstStyle/>
            <a:p>
              <a:endParaRPr lang="en-US"/>
            </a:p>
          </p:txBody>
        </p:sp>
        <p:sp>
          <p:nvSpPr>
            <p:cNvPr id="67" name="Freeform: Shape 19">
              <a:extLst>
                <a:ext uri="{FF2B5EF4-FFF2-40B4-BE49-F238E27FC236}">
                  <a16:creationId xmlns:a16="http://schemas.microsoft.com/office/drawing/2014/main" id="{88DC6CD7-60AF-7841-9F1D-020E9F6A5D0C}"/>
                </a:ext>
              </a:extLst>
            </p:cNvPr>
            <p:cNvSpPr/>
            <p:nvPr/>
          </p:nvSpPr>
          <p:spPr>
            <a:xfrm>
              <a:off x="11577290" y="6472094"/>
              <a:ext cx="84178" cy="81433"/>
            </a:xfrm>
            <a:custGeom>
              <a:avLst/>
              <a:gdLst>
                <a:gd name="connsiteX0" fmla="*/ 42244 w 84177"/>
                <a:gd name="connsiteY0" fmla="*/ 64826 h 81433"/>
                <a:gd name="connsiteX1" fmla="*/ 21712 w 84177"/>
                <a:gd name="connsiteY1" fmla="*/ 40469 h 81433"/>
                <a:gd name="connsiteX2" fmla="*/ 42244 w 84177"/>
                <a:gd name="connsiteY2" fmla="*/ 16982 h 81433"/>
                <a:gd name="connsiteX3" fmla="*/ 62474 w 84177"/>
                <a:gd name="connsiteY3" fmla="*/ 40469 h 81433"/>
                <a:gd name="connsiteX4" fmla="*/ 42244 w 84177"/>
                <a:gd name="connsiteY4" fmla="*/ 64826 h 81433"/>
                <a:gd name="connsiteX5" fmla="*/ 42244 w 84177"/>
                <a:gd name="connsiteY5" fmla="*/ 686 h 81433"/>
                <a:gd name="connsiteX6" fmla="*/ 686 w 84177"/>
                <a:gd name="connsiteY6" fmla="*/ 40469 h 81433"/>
                <a:gd name="connsiteX7" fmla="*/ 42244 w 84177"/>
                <a:gd name="connsiteY7" fmla="*/ 81131 h 81433"/>
                <a:gd name="connsiteX8" fmla="*/ 83491 w 84177"/>
                <a:gd name="connsiteY8" fmla="*/ 40469 h 81433"/>
                <a:gd name="connsiteX9" fmla="*/ 42244 w 84177"/>
                <a:gd name="connsiteY9" fmla="*/ 686 h 81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4177" h="81433">
                  <a:moveTo>
                    <a:pt x="42244" y="64826"/>
                  </a:moveTo>
                  <a:cubicBezTo>
                    <a:pt x="29179" y="64826"/>
                    <a:pt x="21712" y="54432"/>
                    <a:pt x="21712" y="40469"/>
                  </a:cubicBezTo>
                  <a:cubicBezTo>
                    <a:pt x="21712" y="26351"/>
                    <a:pt x="28401" y="16982"/>
                    <a:pt x="42244" y="16982"/>
                  </a:cubicBezTo>
                  <a:cubicBezTo>
                    <a:pt x="55777" y="16982"/>
                    <a:pt x="62474" y="25601"/>
                    <a:pt x="62474" y="40469"/>
                  </a:cubicBezTo>
                  <a:cubicBezTo>
                    <a:pt x="62474" y="54276"/>
                    <a:pt x="55942" y="64826"/>
                    <a:pt x="42244" y="64826"/>
                  </a:cubicBezTo>
                  <a:moveTo>
                    <a:pt x="42244" y="686"/>
                  </a:moveTo>
                  <a:cubicBezTo>
                    <a:pt x="17503" y="686"/>
                    <a:pt x="686" y="16396"/>
                    <a:pt x="686" y="40469"/>
                  </a:cubicBezTo>
                  <a:cubicBezTo>
                    <a:pt x="686" y="64085"/>
                    <a:pt x="17815" y="81131"/>
                    <a:pt x="42244" y="81131"/>
                  </a:cubicBezTo>
                  <a:cubicBezTo>
                    <a:pt x="66985" y="81131"/>
                    <a:pt x="83491" y="62896"/>
                    <a:pt x="83491" y="40469"/>
                  </a:cubicBezTo>
                  <a:cubicBezTo>
                    <a:pt x="83491" y="16845"/>
                    <a:pt x="66839" y="686"/>
                    <a:pt x="42244" y="686"/>
                  </a:cubicBezTo>
                </a:path>
              </a:pathLst>
            </a:custGeom>
            <a:solidFill>
              <a:srgbClr val="FFFFFF"/>
            </a:solidFill>
            <a:ln w="9525" cap="flat">
              <a:noFill/>
              <a:prstDash val="solid"/>
              <a:miter/>
            </a:ln>
          </p:spPr>
          <p:txBody>
            <a:bodyPr rtlCol="0" anchor="ctr"/>
            <a:lstStyle/>
            <a:p>
              <a:endParaRPr lang="en-US"/>
            </a:p>
          </p:txBody>
        </p:sp>
        <p:sp>
          <p:nvSpPr>
            <p:cNvPr id="68" name="Freeform: Shape 20">
              <a:extLst>
                <a:ext uri="{FF2B5EF4-FFF2-40B4-BE49-F238E27FC236}">
                  <a16:creationId xmlns:a16="http://schemas.microsoft.com/office/drawing/2014/main" id="{A8884B12-5FDD-4145-AD3E-96C57A65A377}"/>
                </a:ext>
              </a:extLst>
            </p:cNvPr>
            <p:cNvSpPr/>
            <p:nvPr/>
          </p:nvSpPr>
          <p:spPr>
            <a:xfrm>
              <a:off x="11671011" y="6472094"/>
              <a:ext cx="57643" cy="81433"/>
            </a:xfrm>
            <a:custGeom>
              <a:avLst/>
              <a:gdLst>
                <a:gd name="connsiteX0" fmla="*/ 49491 w 57643"/>
                <a:gd name="connsiteY0" fmla="*/ 17275 h 81433"/>
                <a:gd name="connsiteX1" fmla="*/ 35629 w 57643"/>
                <a:gd name="connsiteY1" fmla="*/ 15491 h 81433"/>
                <a:gd name="connsiteX2" fmla="*/ 21703 w 57643"/>
                <a:gd name="connsiteY2" fmla="*/ 21438 h 81433"/>
                <a:gd name="connsiteX3" fmla="*/ 38118 w 57643"/>
                <a:gd name="connsiteY3" fmla="*/ 34376 h 81433"/>
                <a:gd name="connsiteX4" fmla="*/ 57735 w 57643"/>
                <a:gd name="connsiteY4" fmla="*/ 58165 h 81433"/>
                <a:gd name="connsiteX5" fmla="*/ 24796 w 57643"/>
                <a:gd name="connsiteY5" fmla="*/ 81140 h 81433"/>
                <a:gd name="connsiteX6" fmla="*/ 2077 w 57643"/>
                <a:gd name="connsiteY6" fmla="*/ 77727 h 81433"/>
                <a:gd name="connsiteX7" fmla="*/ 2077 w 57643"/>
                <a:gd name="connsiteY7" fmla="*/ 61432 h 81433"/>
                <a:gd name="connsiteX8" fmla="*/ 25574 w 57643"/>
                <a:gd name="connsiteY8" fmla="*/ 66336 h 81433"/>
                <a:gd name="connsiteX9" fmla="*/ 36718 w 57643"/>
                <a:gd name="connsiteY9" fmla="*/ 58751 h 81433"/>
                <a:gd name="connsiteX10" fmla="*/ 20459 w 57643"/>
                <a:gd name="connsiteY10" fmla="*/ 45968 h 81433"/>
                <a:gd name="connsiteX11" fmla="*/ 686 w 57643"/>
                <a:gd name="connsiteY11" fmla="*/ 21429 h 81433"/>
                <a:gd name="connsiteX12" fmla="*/ 32070 w 57643"/>
                <a:gd name="connsiteY12" fmla="*/ 686 h 81433"/>
                <a:gd name="connsiteX13" fmla="*/ 49491 w 57643"/>
                <a:gd name="connsiteY13" fmla="*/ 1967 h 81433"/>
                <a:gd name="connsiteX14" fmla="*/ 49491 w 57643"/>
                <a:gd name="connsiteY14" fmla="*/ 17275 h 81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7643" h="81433">
                  <a:moveTo>
                    <a:pt x="49491" y="17275"/>
                  </a:moveTo>
                  <a:cubicBezTo>
                    <a:pt x="44815" y="16534"/>
                    <a:pt x="40305" y="15491"/>
                    <a:pt x="35629" y="15491"/>
                  </a:cubicBezTo>
                  <a:cubicBezTo>
                    <a:pt x="27431" y="15491"/>
                    <a:pt x="21703" y="17421"/>
                    <a:pt x="21703" y="21438"/>
                  </a:cubicBezTo>
                  <a:cubicBezTo>
                    <a:pt x="21703" y="26049"/>
                    <a:pt x="29444" y="29764"/>
                    <a:pt x="38118" y="34376"/>
                  </a:cubicBezTo>
                  <a:cubicBezTo>
                    <a:pt x="46371" y="38841"/>
                    <a:pt x="57735" y="44779"/>
                    <a:pt x="57735" y="58165"/>
                  </a:cubicBezTo>
                  <a:cubicBezTo>
                    <a:pt x="57735" y="72860"/>
                    <a:pt x="44660" y="81140"/>
                    <a:pt x="24796" y="81140"/>
                  </a:cubicBezTo>
                  <a:cubicBezTo>
                    <a:pt x="15774" y="81140"/>
                    <a:pt x="9552" y="79365"/>
                    <a:pt x="2077" y="77727"/>
                  </a:cubicBezTo>
                  <a:lnTo>
                    <a:pt x="2077" y="61432"/>
                  </a:lnTo>
                  <a:cubicBezTo>
                    <a:pt x="7841" y="63216"/>
                    <a:pt x="17183" y="66336"/>
                    <a:pt x="25574" y="66336"/>
                  </a:cubicBezTo>
                  <a:cubicBezTo>
                    <a:pt x="31137" y="66336"/>
                    <a:pt x="36718" y="63801"/>
                    <a:pt x="36718" y="58751"/>
                  </a:cubicBezTo>
                  <a:cubicBezTo>
                    <a:pt x="36718" y="54130"/>
                    <a:pt x="30057" y="51312"/>
                    <a:pt x="20459" y="45968"/>
                  </a:cubicBezTo>
                  <a:cubicBezTo>
                    <a:pt x="11739" y="41650"/>
                    <a:pt x="686" y="32729"/>
                    <a:pt x="686" y="21429"/>
                  </a:cubicBezTo>
                  <a:cubicBezTo>
                    <a:pt x="686" y="8079"/>
                    <a:pt x="14072" y="686"/>
                    <a:pt x="32070" y="686"/>
                  </a:cubicBezTo>
                  <a:cubicBezTo>
                    <a:pt x="37962" y="686"/>
                    <a:pt x="43727" y="1281"/>
                    <a:pt x="49491" y="1967"/>
                  </a:cubicBezTo>
                  <a:lnTo>
                    <a:pt x="49491" y="17275"/>
                  </a:lnTo>
                  <a:close/>
                </a:path>
              </a:pathLst>
            </a:custGeom>
            <a:solidFill>
              <a:srgbClr val="FFFFFF"/>
            </a:solidFill>
            <a:ln w="9525" cap="flat">
              <a:noFill/>
              <a:prstDash val="solid"/>
              <a:miter/>
            </a:ln>
          </p:spPr>
          <p:txBody>
            <a:bodyPr rtlCol="0" anchor="ctr"/>
            <a:lstStyle/>
            <a:p>
              <a:endParaRPr lang="en-US"/>
            </a:p>
          </p:txBody>
        </p:sp>
        <p:sp>
          <p:nvSpPr>
            <p:cNvPr id="69" name="Freeform: Shape 21">
              <a:extLst>
                <a:ext uri="{FF2B5EF4-FFF2-40B4-BE49-F238E27FC236}">
                  <a16:creationId xmlns:a16="http://schemas.microsoft.com/office/drawing/2014/main" id="{D9C34B32-0CC7-C949-8F24-C0871D0C271F}"/>
                </a:ext>
              </a:extLst>
            </p:cNvPr>
            <p:cNvSpPr/>
            <p:nvPr/>
          </p:nvSpPr>
          <p:spPr>
            <a:xfrm>
              <a:off x="11370524" y="6444196"/>
              <a:ext cx="30194" cy="107052"/>
            </a:xfrm>
            <a:custGeom>
              <a:avLst/>
              <a:gdLst>
                <a:gd name="connsiteX0" fmla="*/ 3029 w 30194"/>
                <a:gd name="connsiteY0" fmla="*/ 106458 h 107052"/>
                <a:gd name="connsiteX1" fmla="*/ 3806 w 30194"/>
                <a:gd name="connsiteY1" fmla="*/ 79127 h 107052"/>
                <a:gd name="connsiteX2" fmla="*/ 3806 w 30194"/>
                <a:gd name="connsiteY2" fmla="*/ 37825 h 107052"/>
                <a:gd name="connsiteX3" fmla="*/ 686 w 30194"/>
                <a:gd name="connsiteY3" fmla="*/ 686 h 107052"/>
                <a:gd name="connsiteX4" fmla="*/ 27971 w 30194"/>
                <a:gd name="connsiteY4" fmla="*/ 686 h 107052"/>
                <a:gd name="connsiteX5" fmla="*/ 27193 w 30194"/>
                <a:gd name="connsiteY5" fmla="*/ 30688 h 107052"/>
                <a:gd name="connsiteX6" fmla="*/ 27193 w 30194"/>
                <a:gd name="connsiteY6" fmla="*/ 69319 h 107052"/>
                <a:gd name="connsiteX7" fmla="*/ 30304 w 30194"/>
                <a:gd name="connsiteY7" fmla="*/ 106458 h 107052"/>
                <a:gd name="connsiteX8" fmla="*/ 3029 w 30194"/>
                <a:gd name="connsiteY8" fmla="*/ 106458 h 107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194" h="107052">
                  <a:moveTo>
                    <a:pt x="3029" y="106458"/>
                  </a:moveTo>
                  <a:cubicBezTo>
                    <a:pt x="3486" y="97848"/>
                    <a:pt x="3806" y="91159"/>
                    <a:pt x="3806" y="79127"/>
                  </a:cubicBezTo>
                  <a:lnTo>
                    <a:pt x="3806" y="37825"/>
                  </a:lnTo>
                  <a:cubicBezTo>
                    <a:pt x="3806" y="22975"/>
                    <a:pt x="2873" y="11684"/>
                    <a:pt x="686" y="686"/>
                  </a:cubicBezTo>
                  <a:lnTo>
                    <a:pt x="27971" y="686"/>
                  </a:lnTo>
                  <a:cubicBezTo>
                    <a:pt x="27971" y="8262"/>
                    <a:pt x="27193" y="18812"/>
                    <a:pt x="27193" y="30688"/>
                  </a:cubicBezTo>
                  <a:lnTo>
                    <a:pt x="27193" y="69319"/>
                  </a:lnTo>
                  <a:cubicBezTo>
                    <a:pt x="27193" y="80161"/>
                    <a:pt x="28895" y="96356"/>
                    <a:pt x="30304" y="106458"/>
                  </a:cubicBezTo>
                  <a:lnTo>
                    <a:pt x="3029" y="106458"/>
                  </a:lnTo>
                  <a:close/>
                </a:path>
              </a:pathLst>
            </a:custGeom>
            <a:solidFill>
              <a:srgbClr val="FFFFFF"/>
            </a:solidFill>
            <a:ln w="9525" cap="flat">
              <a:noFill/>
              <a:prstDash val="solid"/>
              <a:miter/>
            </a:ln>
          </p:spPr>
          <p:txBody>
            <a:bodyPr rtlCol="0" anchor="ctr"/>
            <a:lstStyle/>
            <a:p>
              <a:endParaRPr lang="en-US"/>
            </a:p>
          </p:txBody>
        </p:sp>
        <p:sp>
          <p:nvSpPr>
            <p:cNvPr id="70" name="Freeform: Shape 22">
              <a:extLst>
                <a:ext uri="{FF2B5EF4-FFF2-40B4-BE49-F238E27FC236}">
                  <a16:creationId xmlns:a16="http://schemas.microsoft.com/office/drawing/2014/main" id="{E812857F-43B4-A14B-8D57-91D6F98D4CDD}"/>
                </a:ext>
              </a:extLst>
            </p:cNvPr>
            <p:cNvSpPr/>
            <p:nvPr/>
          </p:nvSpPr>
          <p:spPr>
            <a:xfrm>
              <a:off x="11415257" y="6472094"/>
              <a:ext cx="86923" cy="112542"/>
            </a:xfrm>
            <a:custGeom>
              <a:avLst/>
              <a:gdLst>
                <a:gd name="connsiteX0" fmla="*/ 45447 w 86922"/>
                <a:gd name="connsiteY0" fmla="*/ 64826 h 112542"/>
                <a:gd name="connsiteX1" fmla="*/ 24851 w 86922"/>
                <a:gd name="connsiteY1" fmla="*/ 42611 h 112542"/>
                <a:gd name="connsiteX2" fmla="*/ 44504 w 86922"/>
                <a:gd name="connsiteY2" fmla="*/ 16982 h 112542"/>
                <a:gd name="connsiteX3" fmla="*/ 65421 w 86922"/>
                <a:gd name="connsiteY3" fmla="*/ 42537 h 112542"/>
                <a:gd name="connsiteX4" fmla="*/ 45447 w 86922"/>
                <a:gd name="connsiteY4" fmla="*/ 64826 h 112542"/>
                <a:gd name="connsiteX5" fmla="*/ 49665 w 86922"/>
                <a:gd name="connsiteY5" fmla="*/ 686 h 112542"/>
                <a:gd name="connsiteX6" fmla="*/ 23295 w 86922"/>
                <a:gd name="connsiteY6" fmla="*/ 13432 h 112542"/>
                <a:gd name="connsiteX7" fmla="*/ 20486 w 86922"/>
                <a:gd name="connsiteY7" fmla="*/ 2626 h 112542"/>
                <a:gd name="connsiteX8" fmla="*/ 686 w 86922"/>
                <a:gd name="connsiteY8" fmla="*/ 4117 h 112542"/>
                <a:gd name="connsiteX9" fmla="*/ 5362 w 86922"/>
                <a:gd name="connsiteY9" fmla="*/ 42620 h 112542"/>
                <a:gd name="connsiteX10" fmla="*/ 5362 w 86922"/>
                <a:gd name="connsiteY10" fmla="*/ 73720 h 112542"/>
                <a:gd name="connsiteX11" fmla="*/ 2251 w 86922"/>
                <a:gd name="connsiteY11" fmla="*/ 112460 h 112542"/>
                <a:gd name="connsiteX12" fmla="*/ 27971 w 86922"/>
                <a:gd name="connsiteY12" fmla="*/ 110969 h 112542"/>
                <a:gd name="connsiteX13" fmla="*/ 26406 w 86922"/>
                <a:gd name="connsiteY13" fmla="*/ 82623 h 112542"/>
                <a:gd name="connsiteX14" fmla="*/ 26406 w 86922"/>
                <a:gd name="connsiteY14" fmla="*/ 73720 h 112542"/>
                <a:gd name="connsiteX15" fmla="*/ 50589 w 86922"/>
                <a:gd name="connsiteY15" fmla="*/ 81140 h 112542"/>
                <a:gd name="connsiteX16" fmla="*/ 86438 w 86922"/>
                <a:gd name="connsiteY16" fmla="*/ 42400 h 112542"/>
                <a:gd name="connsiteX17" fmla="*/ 49665 w 86922"/>
                <a:gd name="connsiteY17" fmla="*/ 686 h 112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6922" h="112542">
                  <a:moveTo>
                    <a:pt x="45447" y="64826"/>
                  </a:moveTo>
                  <a:cubicBezTo>
                    <a:pt x="32344" y="64826"/>
                    <a:pt x="24851" y="57278"/>
                    <a:pt x="24851" y="42611"/>
                  </a:cubicBezTo>
                  <a:cubicBezTo>
                    <a:pt x="24851" y="27385"/>
                    <a:pt x="31246" y="16982"/>
                    <a:pt x="44504" y="16982"/>
                  </a:cubicBezTo>
                  <a:cubicBezTo>
                    <a:pt x="56838" y="16982"/>
                    <a:pt x="65421" y="27532"/>
                    <a:pt x="65421" y="42537"/>
                  </a:cubicBezTo>
                  <a:cubicBezTo>
                    <a:pt x="65421" y="55923"/>
                    <a:pt x="58714" y="64826"/>
                    <a:pt x="45447" y="64826"/>
                  </a:cubicBezTo>
                  <a:moveTo>
                    <a:pt x="49665" y="686"/>
                  </a:moveTo>
                  <a:cubicBezTo>
                    <a:pt x="34531" y="686"/>
                    <a:pt x="28291" y="7951"/>
                    <a:pt x="23295" y="13432"/>
                  </a:cubicBezTo>
                  <a:cubicBezTo>
                    <a:pt x="22216" y="9452"/>
                    <a:pt x="21731" y="6039"/>
                    <a:pt x="20486" y="2626"/>
                  </a:cubicBezTo>
                  <a:lnTo>
                    <a:pt x="686" y="4117"/>
                  </a:lnTo>
                  <a:cubicBezTo>
                    <a:pt x="3184" y="17156"/>
                    <a:pt x="5362" y="29298"/>
                    <a:pt x="5362" y="42620"/>
                  </a:cubicBezTo>
                  <a:lnTo>
                    <a:pt x="5362" y="73720"/>
                  </a:lnTo>
                  <a:cubicBezTo>
                    <a:pt x="5362" y="84700"/>
                    <a:pt x="3029" y="105332"/>
                    <a:pt x="2251" y="112460"/>
                  </a:cubicBezTo>
                  <a:lnTo>
                    <a:pt x="27971" y="110969"/>
                  </a:lnTo>
                  <a:cubicBezTo>
                    <a:pt x="26406" y="99559"/>
                    <a:pt x="26406" y="86786"/>
                    <a:pt x="26406" y="82623"/>
                  </a:cubicBezTo>
                  <a:lnTo>
                    <a:pt x="26406" y="73720"/>
                  </a:lnTo>
                  <a:cubicBezTo>
                    <a:pt x="32024" y="76986"/>
                    <a:pt x="37953" y="81140"/>
                    <a:pt x="50589" y="81140"/>
                  </a:cubicBezTo>
                  <a:cubicBezTo>
                    <a:pt x="71954" y="81140"/>
                    <a:pt x="86438" y="64835"/>
                    <a:pt x="86438" y="42400"/>
                  </a:cubicBezTo>
                  <a:cubicBezTo>
                    <a:pt x="86438" y="18034"/>
                    <a:pt x="71496" y="686"/>
                    <a:pt x="49665" y="686"/>
                  </a:cubicBezTo>
                </a:path>
              </a:pathLst>
            </a:custGeom>
            <a:solidFill>
              <a:srgbClr val="FFFFFF"/>
            </a:solidFill>
            <a:ln w="9525" cap="flat">
              <a:noFill/>
              <a:prstDash val="solid"/>
              <a:miter/>
            </a:ln>
          </p:spPr>
          <p:txBody>
            <a:bodyPr rtlCol="0" anchor="ctr"/>
            <a:lstStyle/>
            <a:p>
              <a:endParaRPr lang="en-US"/>
            </a:p>
          </p:txBody>
        </p:sp>
        <p:sp>
          <p:nvSpPr>
            <p:cNvPr id="71" name="Freeform: Shape 23">
              <a:extLst>
                <a:ext uri="{FF2B5EF4-FFF2-40B4-BE49-F238E27FC236}">
                  <a16:creationId xmlns:a16="http://schemas.microsoft.com/office/drawing/2014/main" id="{12677E34-1DD0-9E45-B0B5-E310F96DFC78}"/>
                </a:ext>
              </a:extLst>
            </p:cNvPr>
            <p:cNvSpPr/>
            <p:nvPr/>
          </p:nvSpPr>
          <p:spPr>
            <a:xfrm>
              <a:off x="11511348" y="6472094"/>
              <a:ext cx="57643" cy="81433"/>
            </a:xfrm>
            <a:custGeom>
              <a:avLst/>
              <a:gdLst>
                <a:gd name="connsiteX0" fmla="*/ 47817 w 57643"/>
                <a:gd name="connsiteY0" fmla="*/ 17046 h 81433"/>
                <a:gd name="connsiteX1" fmla="*/ 35647 w 57643"/>
                <a:gd name="connsiteY1" fmla="*/ 15481 h 81433"/>
                <a:gd name="connsiteX2" fmla="*/ 21712 w 57643"/>
                <a:gd name="connsiteY2" fmla="*/ 21429 h 81433"/>
                <a:gd name="connsiteX3" fmla="*/ 38127 w 57643"/>
                <a:gd name="connsiteY3" fmla="*/ 34367 h 81433"/>
                <a:gd name="connsiteX4" fmla="*/ 57753 w 57643"/>
                <a:gd name="connsiteY4" fmla="*/ 58156 h 81433"/>
                <a:gd name="connsiteX5" fmla="*/ 24805 w 57643"/>
                <a:gd name="connsiteY5" fmla="*/ 81131 h 81433"/>
                <a:gd name="connsiteX6" fmla="*/ 2086 w 57643"/>
                <a:gd name="connsiteY6" fmla="*/ 77727 h 81433"/>
                <a:gd name="connsiteX7" fmla="*/ 2086 w 57643"/>
                <a:gd name="connsiteY7" fmla="*/ 61432 h 81433"/>
                <a:gd name="connsiteX8" fmla="*/ 25583 w 57643"/>
                <a:gd name="connsiteY8" fmla="*/ 66336 h 81433"/>
                <a:gd name="connsiteX9" fmla="*/ 36727 w 57643"/>
                <a:gd name="connsiteY9" fmla="*/ 58751 h 81433"/>
                <a:gd name="connsiteX10" fmla="*/ 20468 w 57643"/>
                <a:gd name="connsiteY10" fmla="*/ 45968 h 81433"/>
                <a:gd name="connsiteX11" fmla="*/ 686 w 57643"/>
                <a:gd name="connsiteY11" fmla="*/ 21429 h 81433"/>
                <a:gd name="connsiteX12" fmla="*/ 32088 w 57643"/>
                <a:gd name="connsiteY12" fmla="*/ 686 h 81433"/>
                <a:gd name="connsiteX13" fmla="*/ 50836 w 57643"/>
                <a:gd name="connsiteY13" fmla="*/ 2242 h 81433"/>
                <a:gd name="connsiteX14" fmla="*/ 47817 w 57643"/>
                <a:gd name="connsiteY14" fmla="*/ 17046 h 81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7643" h="81433">
                  <a:moveTo>
                    <a:pt x="47817" y="17046"/>
                  </a:moveTo>
                  <a:cubicBezTo>
                    <a:pt x="43141" y="16305"/>
                    <a:pt x="40314" y="15481"/>
                    <a:pt x="35647" y="15481"/>
                  </a:cubicBezTo>
                  <a:cubicBezTo>
                    <a:pt x="27440" y="15481"/>
                    <a:pt x="21712" y="17430"/>
                    <a:pt x="21712" y="21429"/>
                  </a:cubicBezTo>
                  <a:cubicBezTo>
                    <a:pt x="21712" y="26049"/>
                    <a:pt x="29462" y="29755"/>
                    <a:pt x="38127" y="34367"/>
                  </a:cubicBezTo>
                  <a:cubicBezTo>
                    <a:pt x="46380" y="38832"/>
                    <a:pt x="57753" y="44770"/>
                    <a:pt x="57753" y="58156"/>
                  </a:cubicBezTo>
                  <a:cubicBezTo>
                    <a:pt x="57753" y="72851"/>
                    <a:pt x="44669" y="81131"/>
                    <a:pt x="24805" y="81131"/>
                  </a:cubicBezTo>
                  <a:cubicBezTo>
                    <a:pt x="15783" y="81131"/>
                    <a:pt x="9562" y="79356"/>
                    <a:pt x="2086" y="77727"/>
                  </a:cubicBezTo>
                  <a:lnTo>
                    <a:pt x="2086" y="61432"/>
                  </a:lnTo>
                  <a:cubicBezTo>
                    <a:pt x="7851" y="63216"/>
                    <a:pt x="17202" y="66336"/>
                    <a:pt x="25583" y="66336"/>
                  </a:cubicBezTo>
                  <a:cubicBezTo>
                    <a:pt x="31155" y="66336"/>
                    <a:pt x="36727" y="63801"/>
                    <a:pt x="36727" y="58751"/>
                  </a:cubicBezTo>
                  <a:cubicBezTo>
                    <a:pt x="36727" y="54148"/>
                    <a:pt x="30066" y="51312"/>
                    <a:pt x="20468" y="45968"/>
                  </a:cubicBezTo>
                  <a:cubicBezTo>
                    <a:pt x="11748" y="41659"/>
                    <a:pt x="686" y="32729"/>
                    <a:pt x="686" y="21429"/>
                  </a:cubicBezTo>
                  <a:cubicBezTo>
                    <a:pt x="686" y="8079"/>
                    <a:pt x="14072" y="686"/>
                    <a:pt x="32088" y="686"/>
                  </a:cubicBezTo>
                  <a:cubicBezTo>
                    <a:pt x="37971" y="686"/>
                    <a:pt x="45063" y="1537"/>
                    <a:pt x="50836" y="2242"/>
                  </a:cubicBezTo>
                  <a:lnTo>
                    <a:pt x="47817" y="17046"/>
                  </a:lnTo>
                  <a:close/>
                </a:path>
              </a:pathLst>
            </a:custGeom>
            <a:solidFill>
              <a:srgbClr val="FFFFFF"/>
            </a:solidFill>
            <a:ln w="9525" cap="flat">
              <a:noFill/>
              <a:prstDash val="solid"/>
              <a:miter/>
            </a:ln>
          </p:spPr>
          <p:txBody>
            <a:bodyPr rtlCol="0" anchor="ctr"/>
            <a:lstStyle/>
            <a:p>
              <a:endParaRPr lang="en-US"/>
            </a:p>
          </p:txBody>
        </p:sp>
      </p:grpSp>
      <p:sp>
        <p:nvSpPr>
          <p:cNvPr id="72" name="Footer Placeholder 5">
            <a:extLst>
              <a:ext uri="{FF2B5EF4-FFF2-40B4-BE49-F238E27FC236}">
                <a16:creationId xmlns:a16="http://schemas.microsoft.com/office/drawing/2014/main" id="{6F711AC9-55A3-CF43-865F-93DBF659BC6A}"/>
              </a:ext>
            </a:extLst>
          </p:cNvPr>
          <p:cNvSpPr txBox="1">
            <a:spLocks/>
          </p:cNvSpPr>
          <p:nvPr userDrawn="1"/>
        </p:nvSpPr>
        <p:spPr>
          <a:xfrm>
            <a:off x="4510712" y="5806402"/>
            <a:ext cx="2973334" cy="424732"/>
          </a:xfrm>
          <a:prstGeom prst="rect">
            <a:avLst/>
          </a:prstGeom>
        </p:spPr>
        <p:txBody>
          <a:bodyPr lIns="109728" tIns="0" rIns="0" bIns="0" anchor="b"/>
          <a:lstStyle>
            <a:defPPr>
              <a:defRPr lang="en-US"/>
            </a:defPPr>
            <a:lvl1pPr marL="0" algn="l" defTabSz="1199357" rtl="0" eaLnBrk="1" latinLnBrk="0" hangingPunct="1">
              <a:defRPr sz="2400" kern="1200">
                <a:solidFill>
                  <a:schemeClr val="tx1"/>
                </a:solidFill>
                <a:latin typeface="+mn-lt"/>
                <a:ea typeface="+mn-ea"/>
                <a:cs typeface="+mn-cs"/>
              </a:defRPr>
            </a:lvl1pPr>
            <a:lvl2pPr marL="599678" algn="l" defTabSz="1199357" rtl="0" eaLnBrk="1" latinLnBrk="0" hangingPunct="1">
              <a:defRPr sz="2400" kern="1200">
                <a:solidFill>
                  <a:schemeClr val="tx1"/>
                </a:solidFill>
                <a:latin typeface="+mn-lt"/>
                <a:ea typeface="+mn-ea"/>
                <a:cs typeface="+mn-cs"/>
              </a:defRPr>
            </a:lvl2pPr>
            <a:lvl3pPr marL="1199357" algn="l" defTabSz="1199357" rtl="0" eaLnBrk="1" latinLnBrk="0" hangingPunct="1">
              <a:defRPr sz="2400" kern="1200">
                <a:solidFill>
                  <a:schemeClr val="tx1"/>
                </a:solidFill>
                <a:latin typeface="+mn-lt"/>
                <a:ea typeface="+mn-ea"/>
                <a:cs typeface="+mn-cs"/>
              </a:defRPr>
            </a:lvl3pPr>
            <a:lvl4pPr marL="1799034" algn="l" defTabSz="1199357" rtl="0" eaLnBrk="1" latinLnBrk="0" hangingPunct="1">
              <a:defRPr sz="2400" kern="1200">
                <a:solidFill>
                  <a:schemeClr val="tx1"/>
                </a:solidFill>
                <a:latin typeface="+mn-lt"/>
                <a:ea typeface="+mn-ea"/>
                <a:cs typeface="+mn-cs"/>
              </a:defRPr>
            </a:lvl4pPr>
            <a:lvl5pPr marL="2398712" algn="l" defTabSz="1199357" rtl="0" eaLnBrk="1" latinLnBrk="0" hangingPunct="1">
              <a:defRPr sz="2400" kern="1200">
                <a:solidFill>
                  <a:schemeClr val="tx1"/>
                </a:solidFill>
                <a:latin typeface="+mn-lt"/>
                <a:ea typeface="+mn-ea"/>
                <a:cs typeface="+mn-cs"/>
              </a:defRPr>
            </a:lvl5pPr>
            <a:lvl6pPr marL="2998391" algn="l" defTabSz="1199357" rtl="0" eaLnBrk="1" latinLnBrk="0" hangingPunct="1">
              <a:defRPr sz="2400" kern="1200">
                <a:solidFill>
                  <a:schemeClr val="tx1"/>
                </a:solidFill>
                <a:latin typeface="+mn-lt"/>
                <a:ea typeface="+mn-ea"/>
                <a:cs typeface="+mn-cs"/>
              </a:defRPr>
            </a:lvl6pPr>
            <a:lvl7pPr marL="3598069" algn="l" defTabSz="1199357" rtl="0" eaLnBrk="1" latinLnBrk="0" hangingPunct="1">
              <a:defRPr sz="2400" kern="1200">
                <a:solidFill>
                  <a:schemeClr val="tx1"/>
                </a:solidFill>
                <a:latin typeface="+mn-lt"/>
                <a:ea typeface="+mn-ea"/>
                <a:cs typeface="+mn-cs"/>
              </a:defRPr>
            </a:lvl7pPr>
            <a:lvl8pPr marL="4197748" algn="l" defTabSz="1199357" rtl="0" eaLnBrk="1" latinLnBrk="0" hangingPunct="1">
              <a:defRPr sz="2400" kern="1200">
                <a:solidFill>
                  <a:schemeClr val="tx1"/>
                </a:solidFill>
                <a:latin typeface="+mn-lt"/>
                <a:ea typeface="+mn-ea"/>
                <a:cs typeface="+mn-cs"/>
              </a:defRPr>
            </a:lvl8pPr>
            <a:lvl9pPr marL="4797426" algn="l" defTabSz="1199357" rtl="0" eaLnBrk="1" latinLnBrk="0" hangingPunct="1">
              <a:defRPr sz="2400" kern="1200">
                <a:solidFill>
                  <a:schemeClr val="tx1"/>
                </a:solidFill>
                <a:latin typeface="+mn-lt"/>
                <a:ea typeface="+mn-ea"/>
                <a:cs typeface="+mn-cs"/>
              </a:defRPr>
            </a:lvl9pPr>
          </a:lstStyle>
          <a:p>
            <a:pPr algn="l"/>
            <a:r>
              <a:rPr lang="en-US" sz="800">
                <a:solidFill>
                  <a:schemeClr val="tx1">
                    <a:lumMod val="65000"/>
                    <a:lumOff val="35000"/>
                  </a:schemeClr>
                </a:solidFill>
                <a:latin typeface="+mn-lt"/>
                <a:cs typeface="Arial" panose="020B0604020202020204" pitchFamily="34" charset="0"/>
              </a:rPr>
              <a:t>© 2019 Ipsos. All rights reserved. Contains Ipsos' Confidential and Proprietary information and may not be disclosed or reproduced without the prior written consent of Ipsos.</a:t>
            </a:r>
          </a:p>
        </p:txBody>
      </p:sp>
      <p:sp>
        <p:nvSpPr>
          <p:cNvPr id="73" name="Picture Placeholder 3">
            <a:extLst>
              <a:ext uri="{FF2B5EF4-FFF2-40B4-BE49-F238E27FC236}">
                <a16:creationId xmlns:a16="http://schemas.microsoft.com/office/drawing/2014/main" id="{51BC9289-395C-374B-9186-A7B12A1DAA1B}"/>
              </a:ext>
            </a:extLst>
          </p:cNvPr>
          <p:cNvSpPr>
            <a:spLocks noGrp="1"/>
          </p:cNvSpPr>
          <p:nvPr>
            <p:ph type="pic" sz="quarter" idx="14" hasCustomPrompt="1"/>
          </p:nvPr>
        </p:nvSpPr>
        <p:spPr>
          <a:xfrm>
            <a:off x="9098280" y="5410198"/>
            <a:ext cx="1285875" cy="832104"/>
          </a:xfrm>
          <a:solidFill>
            <a:schemeClr val="bg1">
              <a:alpha val="10000"/>
            </a:schemeClr>
          </a:solidFill>
        </p:spPr>
        <p:txBody>
          <a:bodyPr tIns="45720" bIns="0"/>
          <a:lstStyle>
            <a:lvl1pPr marL="4763" indent="-4763" algn="l">
              <a:tabLst/>
              <a:defRPr>
                <a:solidFill>
                  <a:schemeClr val="tx1">
                    <a:lumMod val="65000"/>
                    <a:lumOff val="35000"/>
                  </a:schemeClr>
                </a:solidFill>
              </a:defRPr>
            </a:lvl1pPr>
          </a:lstStyle>
          <a:p>
            <a:r>
              <a:rPr lang="en-US"/>
              <a:t>Client Logo</a:t>
            </a:r>
          </a:p>
        </p:txBody>
      </p:sp>
    </p:spTree>
    <p:extLst>
      <p:ext uri="{BB962C8B-B14F-4D97-AF65-F5344CB8AC3E}">
        <p14:creationId xmlns:p14="http://schemas.microsoft.com/office/powerpoint/2010/main" val="83534023"/>
      </p:ext>
    </p:extLst>
  </p:cSld>
  <p:clrMapOvr>
    <a:masterClrMapping/>
  </p:clrMapOvr>
  <p:extLst>
    <p:ext uri="{DCECCB84-F9BA-43D5-87BE-67443E8EF086}">
      <p15:sldGuideLst xmlns:p15="http://schemas.microsoft.com/office/powerpoint/2012/main">
        <p15:guide id="3" orient="horz" pos="336" userDrawn="1">
          <p15:clr>
            <a:srgbClr val="F26B43"/>
          </p15:clr>
        </p15:guide>
        <p15:guide id="4" orient="horz" pos="1896" userDrawn="1">
          <p15:clr>
            <a:srgbClr val="F26B43"/>
          </p15:clr>
        </p15:guide>
        <p15:guide id="5" orient="horz" pos="3408" userDrawn="1">
          <p15:clr>
            <a:srgbClr val="F26B43"/>
          </p15:clr>
        </p15:guide>
        <p15:guide id="6" orient="horz" pos="3929" userDrawn="1">
          <p15:clr>
            <a:srgbClr val="F26B43"/>
          </p15:clr>
        </p15:guide>
        <p15:guide id="7" orient="horz" pos="2736" userDrawn="1">
          <p15:clr>
            <a:srgbClr val="F26B43"/>
          </p15:clr>
        </p15:guide>
        <p15:guide id="9" pos="5133">
          <p15:clr>
            <a:srgbClr val="F26B43"/>
          </p15:clr>
        </p15:guide>
        <p15:guide id="12" pos="7680">
          <p15:clr>
            <a:srgbClr val="F26B43"/>
          </p15:clr>
        </p15:guide>
        <p15:guide id="16" pos="2547">
          <p15:clr>
            <a:srgbClr val="F26B43"/>
          </p15:clr>
        </p15:guide>
        <p15:guide id="17" pos="288" userDrawn="1">
          <p15:clr>
            <a:srgbClr val="F26B43"/>
          </p15:clr>
        </p15:guide>
        <p15:guide id="18" pos="2842">
          <p15:clr>
            <a:srgbClr val="F26B43"/>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4_4 columns with colored titles with dividers">
    <p:spTree>
      <p:nvGrpSpPr>
        <p:cNvPr id="1" name=""/>
        <p:cNvGrpSpPr/>
        <p:nvPr/>
      </p:nvGrpSpPr>
      <p:grpSpPr>
        <a:xfrm>
          <a:off x="0" y="0"/>
          <a:ext cx="0" cy="0"/>
          <a:chOff x="0" y="0"/>
          <a:chExt cx="0" cy="0"/>
        </a:xfrm>
      </p:grpSpPr>
      <p:graphicFrame>
        <p:nvGraphicFramePr>
          <p:cNvPr id="3" name="Objet 2" hidden="1">
            <a:extLst>
              <a:ext uri="{FF2B5EF4-FFF2-40B4-BE49-F238E27FC236}">
                <a16:creationId xmlns:a16="http://schemas.microsoft.com/office/drawing/2014/main" id="{7BB89C52-7215-47FB-8975-6A2FFA250370}"/>
              </a:ext>
            </a:extLst>
          </p:cNvPr>
          <p:cNvGraphicFramePr>
            <a:graphicFrameLocks noChangeAspect="1"/>
          </p:cNvGraphicFramePr>
          <p:nvPr userDrawn="1">
            <p:custDataLst>
              <p:tags r:id="rId1"/>
            </p:custDataLst>
            <p:extLst>
              <p:ext uri="{D42A27DB-BD31-4B8C-83A1-F6EECF244321}">
                <p14:modId xmlns:p14="http://schemas.microsoft.com/office/powerpoint/2010/main" val="365936497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532" imgH="530" progId="TCLayout.ActiveDocument.1">
                  <p:embed/>
                </p:oleObj>
              </mc:Choice>
              <mc:Fallback>
                <p:oleObj name="Diapositive think-cell" r:id="rId4" imgW="532" imgH="530" progId="TCLayout.ActiveDocument.1">
                  <p:embed/>
                  <p:pic>
                    <p:nvPicPr>
                      <p:cNvPr id="3" name="Objet 2" hidden="1">
                        <a:extLst>
                          <a:ext uri="{FF2B5EF4-FFF2-40B4-BE49-F238E27FC236}">
                            <a16:creationId xmlns:a16="http://schemas.microsoft.com/office/drawing/2014/main" id="{7BB89C52-7215-47FB-8975-6A2FFA25037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55187B2B-3878-47DA-815E-8BB73EED8EFE}"/>
              </a:ext>
            </a:extLst>
          </p:cNvPr>
          <p:cNvSpPr/>
          <p:nvPr userDrawn="1">
            <p:custDataLst>
              <p:tags r:id="rId2"/>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a:latin typeface="Arial Black" panose="020B0A04020102020204" pitchFamily="34" charset="0"/>
              <a:ea typeface="+mj-ea"/>
              <a:cs typeface="+mj-cs"/>
              <a:sym typeface="Arial Black" panose="020B0A04020102020204" pitchFamily="34" charset="0"/>
            </a:endParaRPr>
          </a:p>
        </p:txBody>
      </p:sp>
      <p:sp>
        <p:nvSpPr>
          <p:cNvPr id="9" name="Espace réservé du numéro de diapositive 8">
            <a:extLst>
              <a:ext uri="{FF2B5EF4-FFF2-40B4-BE49-F238E27FC236}">
                <a16:creationId xmlns:a16="http://schemas.microsoft.com/office/drawing/2014/main" id="{117D3991-82D5-4923-813E-6007EFC65ED8}"/>
              </a:ext>
            </a:extLst>
          </p:cNvPr>
          <p:cNvSpPr>
            <a:spLocks noGrp="1"/>
          </p:cNvSpPr>
          <p:nvPr>
            <p:ph type="sldNum" sz="quarter" idx="14"/>
          </p:nvPr>
        </p:nvSpPr>
        <p:spPr/>
        <p:txBody>
          <a:bodyPr/>
          <a:lstStyle/>
          <a:p>
            <a:fld id="{D61AABEC-672F-4B68-B914-690DA978312C}" type="slidenum">
              <a:rPr lang="en-GB" smtClean="0"/>
              <a:pPr/>
              <a:t>‹#›</a:t>
            </a:fld>
            <a:r>
              <a:rPr lang="en-GB"/>
              <a:t> ‒ </a:t>
            </a:r>
          </a:p>
        </p:txBody>
      </p:sp>
      <p:sp>
        <p:nvSpPr>
          <p:cNvPr id="21" name="Text Placeholder 5">
            <a:extLst>
              <a:ext uri="{FF2B5EF4-FFF2-40B4-BE49-F238E27FC236}">
                <a16:creationId xmlns:a16="http://schemas.microsoft.com/office/drawing/2014/main" id="{6B1772CC-CE52-4E78-B63F-76A973F91E5C}"/>
              </a:ext>
            </a:extLst>
          </p:cNvPr>
          <p:cNvSpPr>
            <a:spLocks noGrp="1"/>
          </p:cNvSpPr>
          <p:nvPr>
            <p:ph type="body" sz="quarter" idx="15" hasCustomPrompt="1"/>
          </p:nvPr>
        </p:nvSpPr>
        <p:spPr>
          <a:xfrm>
            <a:off x="404785" y="1368596"/>
            <a:ext cx="11382415" cy="353943"/>
          </a:xfrm>
          <a:noFill/>
        </p:spPr>
        <p:txBody>
          <a:bodyPr wrap="square" lIns="72000" rIns="72000" bIns="0">
            <a:spAutoFit/>
          </a:bodyPr>
          <a:lstStyle>
            <a:lvl1pPr marL="0" indent="0">
              <a:buNone/>
              <a:defRPr sz="2000">
                <a:solidFill>
                  <a:schemeClr val="tx1">
                    <a:lumMod val="65000"/>
                    <a:lumOff val="35000"/>
                  </a:schemeClr>
                </a:solidFill>
              </a:defRPr>
            </a:lvl1pPr>
          </a:lstStyle>
          <a:p>
            <a:pPr lvl="0"/>
            <a:r>
              <a:rPr lang="en-GB"/>
              <a:t>Subtitle of the slide</a:t>
            </a:r>
          </a:p>
        </p:txBody>
      </p:sp>
      <p:sp>
        <p:nvSpPr>
          <p:cNvPr id="4" name="Titre 3">
            <a:extLst>
              <a:ext uri="{FF2B5EF4-FFF2-40B4-BE49-F238E27FC236}">
                <a16:creationId xmlns:a16="http://schemas.microsoft.com/office/drawing/2014/main" id="{0DC641C9-B54A-4E65-BAB2-93108534F4F0}"/>
              </a:ext>
            </a:extLst>
          </p:cNvPr>
          <p:cNvSpPr>
            <a:spLocks noGrp="1"/>
          </p:cNvSpPr>
          <p:nvPr>
            <p:ph type="title" hasCustomPrompt="1"/>
          </p:nvPr>
        </p:nvSpPr>
        <p:spPr/>
        <p:txBody>
          <a:bodyPr/>
          <a:lstStyle>
            <a:lvl1pPr>
              <a:defRPr/>
            </a:lvl1pPr>
          </a:lstStyle>
          <a:p>
            <a:r>
              <a:rPr lang="fr-FR" err="1"/>
              <a:t>Title</a:t>
            </a:r>
            <a:r>
              <a:rPr lang="fr-FR"/>
              <a:t> of the slide</a:t>
            </a:r>
          </a:p>
        </p:txBody>
      </p:sp>
      <p:sp>
        <p:nvSpPr>
          <p:cNvPr id="22" name="Espace réservé du texte 4">
            <a:extLst>
              <a:ext uri="{FF2B5EF4-FFF2-40B4-BE49-F238E27FC236}">
                <a16:creationId xmlns:a16="http://schemas.microsoft.com/office/drawing/2014/main" id="{FFF7EE1B-7DB4-488B-B26D-A38B11675A8E}"/>
              </a:ext>
            </a:extLst>
          </p:cNvPr>
          <p:cNvSpPr>
            <a:spLocks noGrp="1"/>
          </p:cNvSpPr>
          <p:nvPr>
            <p:ph type="body" sz="quarter" idx="20" hasCustomPrompt="1"/>
          </p:nvPr>
        </p:nvSpPr>
        <p:spPr>
          <a:xfrm>
            <a:off x="402336" y="1993900"/>
            <a:ext cx="5376672" cy="341632"/>
          </a:xfrm>
          <a:noFill/>
        </p:spPr>
        <p:txBody>
          <a:bodyPr lIns="72000" rIns="0" anchor="t">
            <a:spAutoFit/>
          </a:bodyPr>
          <a:lstStyle>
            <a:lvl1pPr marL="0" indent="0" algn="l">
              <a:buNone/>
              <a:defRPr b="1" cap="none" baseline="0">
                <a:solidFill>
                  <a:schemeClr val="bg2"/>
                </a:solidFill>
              </a:defRPr>
            </a:lvl1pPr>
          </a:lstStyle>
          <a:p>
            <a:pPr lvl="0"/>
            <a:r>
              <a:rPr lang="en-GB"/>
              <a:t>Title</a:t>
            </a:r>
          </a:p>
        </p:txBody>
      </p:sp>
      <p:sp>
        <p:nvSpPr>
          <p:cNvPr id="23" name="Espace réservé du texte 4">
            <a:extLst>
              <a:ext uri="{FF2B5EF4-FFF2-40B4-BE49-F238E27FC236}">
                <a16:creationId xmlns:a16="http://schemas.microsoft.com/office/drawing/2014/main" id="{96518655-1BBA-4FB9-A1A1-87676ECAF404}"/>
              </a:ext>
            </a:extLst>
          </p:cNvPr>
          <p:cNvSpPr>
            <a:spLocks noGrp="1"/>
          </p:cNvSpPr>
          <p:nvPr>
            <p:ph type="body" sz="quarter" idx="21" hasCustomPrompt="1"/>
          </p:nvPr>
        </p:nvSpPr>
        <p:spPr>
          <a:xfrm>
            <a:off x="6409944" y="1993900"/>
            <a:ext cx="5376672" cy="341632"/>
          </a:xfrm>
          <a:noFill/>
        </p:spPr>
        <p:txBody>
          <a:bodyPr lIns="72000" rIns="0" anchor="t">
            <a:spAutoFit/>
          </a:bodyPr>
          <a:lstStyle>
            <a:lvl1pPr marL="0" indent="0" algn="l">
              <a:buNone/>
              <a:defRPr b="1" cap="none" baseline="0">
                <a:solidFill>
                  <a:schemeClr val="tx2"/>
                </a:solidFill>
              </a:defRPr>
            </a:lvl1pPr>
          </a:lstStyle>
          <a:p>
            <a:pPr lvl="0"/>
            <a:r>
              <a:rPr lang="en-GB"/>
              <a:t>Title</a:t>
            </a:r>
          </a:p>
        </p:txBody>
      </p:sp>
      <p:sp>
        <p:nvSpPr>
          <p:cNvPr id="26" name="Espace réservé du texte 15">
            <a:extLst>
              <a:ext uri="{FF2B5EF4-FFF2-40B4-BE49-F238E27FC236}">
                <a16:creationId xmlns:a16="http://schemas.microsoft.com/office/drawing/2014/main" id="{7EA390A2-E2D4-4D20-BDB9-C874325BA370}"/>
              </a:ext>
            </a:extLst>
          </p:cNvPr>
          <p:cNvSpPr>
            <a:spLocks noGrp="1"/>
          </p:cNvSpPr>
          <p:nvPr>
            <p:ph type="body" sz="quarter" idx="24" hasCustomPrompt="1"/>
          </p:nvPr>
        </p:nvSpPr>
        <p:spPr>
          <a:xfrm>
            <a:off x="402336" y="2785487"/>
            <a:ext cx="5376672" cy="1477328"/>
          </a:xfrm>
        </p:spPr>
        <p:txBody>
          <a:bodyPr lIns="0" rIns="0">
            <a:spAutoFit/>
          </a:bodyPr>
          <a:lstStyle>
            <a:lvl1pPr>
              <a:defRPr sz="1600">
                <a:solidFill>
                  <a:schemeClr val="tx1">
                    <a:lumMod val="65000"/>
                    <a:lumOff val="35000"/>
                  </a:schemeClr>
                </a:solidFill>
              </a:defRPr>
            </a:lvl1pPr>
            <a:lvl2pPr marL="447675" indent="-314325">
              <a:buFont typeface="Arial" panose="020B0604020202020204" pitchFamily="34" charset="0"/>
              <a:buChar char="•"/>
              <a:defRPr sz="1600">
                <a:solidFill>
                  <a:schemeClr val="tx1">
                    <a:lumMod val="65000"/>
                    <a:lumOff val="35000"/>
                  </a:schemeClr>
                </a:solidFill>
              </a:defRPr>
            </a:lvl2pPr>
            <a:lvl3pPr>
              <a:defRPr sz="1400">
                <a:solidFill>
                  <a:schemeClr val="tx1">
                    <a:lumMod val="65000"/>
                    <a:lumOff val="35000"/>
                  </a:schemeClr>
                </a:solidFill>
              </a:defRPr>
            </a:lvl3pPr>
            <a:lvl4pPr>
              <a:defRPr sz="1600"/>
            </a:lvl4pPr>
            <a:lvl5pPr>
              <a:defRPr sz="1600"/>
            </a:lvl5pPr>
          </a:lstStyle>
          <a:p>
            <a:pPr lvl="0"/>
            <a:r>
              <a:rPr lang="en-GB"/>
              <a:t>Click to change the text styles on the slide master</a:t>
            </a:r>
          </a:p>
          <a:p>
            <a:pPr lvl="1"/>
            <a:r>
              <a:rPr lang="en-GB"/>
              <a:t>Second level</a:t>
            </a:r>
          </a:p>
          <a:p>
            <a:pPr lvl="2"/>
            <a:r>
              <a:rPr lang="en-GB"/>
              <a:t>Third level</a:t>
            </a:r>
          </a:p>
        </p:txBody>
      </p:sp>
      <p:sp>
        <p:nvSpPr>
          <p:cNvPr id="27" name="Espace réservé du texte 15">
            <a:extLst>
              <a:ext uri="{FF2B5EF4-FFF2-40B4-BE49-F238E27FC236}">
                <a16:creationId xmlns:a16="http://schemas.microsoft.com/office/drawing/2014/main" id="{1564D801-B0E6-43C3-8B94-0E89FD96100D}"/>
              </a:ext>
            </a:extLst>
          </p:cNvPr>
          <p:cNvSpPr>
            <a:spLocks noGrp="1"/>
          </p:cNvSpPr>
          <p:nvPr>
            <p:ph type="body" sz="quarter" idx="25" hasCustomPrompt="1"/>
          </p:nvPr>
        </p:nvSpPr>
        <p:spPr>
          <a:xfrm>
            <a:off x="6409944" y="2785487"/>
            <a:ext cx="5376672" cy="1477328"/>
          </a:xfrm>
        </p:spPr>
        <p:txBody>
          <a:bodyPr lIns="0" rIns="0">
            <a:spAutoFit/>
          </a:bodyPr>
          <a:lstStyle>
            <a:lvl1pPr>
              <a:defRPr sz="1600">
                <a:solidFill>
                  <a:schemeClr val="tx1">
                    <a:lumMod val="65000"/>
                    <a:lumOff val="35000"/>
                  </a:schemeClr>
                </a:solidFill>
              </a:defRPr>
            </a:lvl1pPr>
            <a:lvl2pPr marL="447675" indent="-314325">
              <a:buFont typeface="Arial" panose="020B0604020202020204" pitchFamily="34" charset="0"/>
              <a:buChar char="•"/>
              <a:defRPr sz="1600">
                <a:solidFill>
                  <a:schemeClr val="tx1">
                    <a:lumMod val="65000"/>
                    <a:lumOff val="35000"/>
                  </a:schemeClr>
                </a:solidFill>
              </a:defRPr>
            </a:lvl2pPr>
            <a:lvl3pPr>
              <a:defRPr sz="1400">
                <a:solidFill>
                  <a:schemeClr val="tx1">
                    <a:lumMod val="65000"/>
                    <a:lumOff val="35000"/>
                  </a:schemeClr>
                </a:solidFill>
              </a:defRPr>
            </a:lvl3pPr>
            <a:lvl4pPr>
              <a:defRPr sz="1600"/>
            </a:lvl4pPr>
            <a:lvl5pPr>
              <a:defRPr sz="1600"/>
            </a:lvl5pPr>
          </a:lstStyle>
          <a:p>
            <a:pPr lvl="0"/>
            <a:r>
              <a:rPr lang="en-GB"/>
              <a:t>Click to change the text styles on the slide master</a:t>
            </a:r>
          </a:p>
          <a:p>
            <a:pPr lvl="1"/>
            <a:r>
              <a:rPr lang="en-GB"/>
              <a:t>Second level</a:t>
            </a:r>
          </a:p>
          <a:p>
            <a:pPr lvl="2"/>
            <a:r>
              <a:rPr lang="en-GB"/>
              <a:t>Third level</a:t>
            </a:r>
          </a:p>
        </p:txBody>
      </p:sp>
      <p:sp>
        <p:nvSpPr>
          <p:cNvPr id="5" name="Footer Placeholder 4">
            <a:extLst>
              <a:ext uri="{FF2B5EF4-FFF2-40B4-BE49-F238E27FC236}">
                <a16:creationId xmlns:a16="http://schemas.microsoft.com/office/drawing/2014/main" id="{83E108AB-6840-144D-ABFA-291B39F21E82}"/>
              </a:ext>
            </a:extLst>
          </p:cNvPr>
          <p:cNvSpPr>
            <a:spLocks noGrp="1"/>
          </p:cNvSpPr>
          <p:nvPr>
            <p:ph type="ftr" sz="quarter" idx="27"/>
          </p:nvPr>
        </p:nvSpPr>
        <p:spPr/>
        <p:txBody>
          <a:bodyPr/>
          <a:lstStyle/>
          <a:p>
            <a:endParaRPr lang="en-US"/>
          </a:p>
        </p:txBody>
      </p:sp>
      <p:cxnSp>
        <p:nvCxnSpPr>
          <p:cNvPr id="14" name="Straight Connector 35">
            <a:extLst>
              <a:ext uri="{FF2B5EF4-FFF2-40B4-BE49-F238E27FC236}">
                <a16:creationId xmlns:a16="http://schemas.microsoft.com/office/drawing/2014/main" id="{FE9846A0-6683-9041-81EF-24C6DDA872B2}"/>
              </a:ext>
            </a:extLst>
          </p:cNvPr>
          <p:cNvCxnSpPr>
            <a:cxnSpLocks/>
          </p:cNvCxnSpPr>
          <p:nvPr userDrawn="1"/>
        </p:nvCxnSpPr>
        <p:spPr>
          <a:xfrm flipV="1">
            <a:off x="6099048" y="1810512"/>
            <a:ext cx="0" cy="386808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90253427"/>
      </p:ext>
    </p:extLst>
  </p:cSld>
  <p:clrMapOvr>
    <a:masterClrMapping/>
  </p:clrMapOvr>
  <p:extLst>
    <p:ext uri="{DCECCB84-F9BA-43D5-87BE-67443E8EF086}">
      <p15:sldGuideLst xmlns:p15="http://schemas.microsoft.com/office/powerpoint/2012/main">
        <p15:guide id="1" pos="247">
          <p15:clr>
            <a:srgbClr val="F26B43"/>
          </p15:clr>
        </p15:guide>
        <p15:guide id="2" pos="7427">
          <p15:clr>
            <a:srgbClr val="F26B43"/>
          </p15:clr>
        </p15:guide>
        <p15:guide id="3" orient="horz" pos="232">
          <p15:clr>
            <a:srgbClr val="F26B43"/>
          </p15:clr>
        </p15:guide>
        <p15:guide id="4" orient="horz" pos="600">
          <p15:clr>
            <a:srgbClr val="F26B43"/>
          </p15:clr>
        </p15:guide>
        <p15:guide id="5" orient="horz" pos="3906">
          <p15:clr>
            <a:srgbClr val="F26B43"/>
          </p15:clr>
        </p15:guide>
        <p15:guide id="6" orient="horz" pos="4156">
          <p15:clr>
            <a:srgbClr val="F26B43"/>
          </p15:clr>
        </p15:guide>
        <p15:guide id="7" pos="306">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9_4 columns with colored titles w/ subtitles">
    <p:spTree>
      <p:nvGrpSpPr>
        <p:cNvPr id="1" name=""/>
        <p:cNvGrpSpPr/>
        <p:nvPr/>
      </p:nvGrpSpPr>
      <p:grpSpPr>
        <a:xfrm>
          <a:off x="0" y="0"/>
          <a:ext cx="0" cy="0"/>
          <a:chOff x="0" y="0"/>
          <a:chExt cx="0" cy="0"/>
        </a:xfrm>
      </p:grpSpPr>
      <p:graphicFrame>
        <p:nvGraphicFramePr>
          <p:cNvPr id="3" name="Objet 2" hidden="1">
            <a:extLst>
              <a:ext uri="{FF2B5EF4-FFF2-40B4-BE49-F238E27FC236}">
                <a16:creationId xmlns:a16="http://schemas.microsoft.com/office/drawing/2014/main" id="{7BB89C52-7215-47FB-8975-6A2FFA250370}"/>
              </a:ext>
            </a:extLst>
          </p:cNvPr>
          <p:cNvGraphicFramePr>
            <a:graphicFrameLocks noChangeAspect="1"/>
          </p:cNvGraphicFramePr>
          <p:nvPr userDrawn="1">
            <p:custDataLst>
              <p:tags r:id="rId1"/>
            </p:custDataLst>
            <p:extLst>
              <p:ext uri="{D42A27DB-BD31-4B8C-83A1-F6EECF244321}">
                <p14:modId xmlns:p14="http://schemas.microsoft.com/office/powerpoint/2010/main" val="228488500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532" imgH="530" progId="TCLayout.ActiveDocument.1">
                  <p:embed/>
                </p:oleObj>
              </mc:Choice>
              <mc:Fallback>
                <p:oleObj name="Diapositive think-cell" r:id="rId4" imgW="532" imgH="530" progId="TCLayout.ActiveDocument.1">
                  <p:embed/>
                  <p:pic>
                    <p:nvPicPr>
                      <p:cNvPr id="3" name="Objet 2" hidden="1">
                        <a:extLst>
                          <a:ext uri="{FF2B5EF4-FFF2-40B4-BE49-F238E27FC236}">
                            <a16:creationId xmlns:a16="http://schemas.microsoft.com/office/drawing/2014/main" id="{7BB89C52-7215-47FB-8975-6A2FFA25037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55187B2B-3878-47DA-815E-8BB73EED8EFE}"/>
              </a:ext>
            </a:extLst>
          </p:cNvPr>
          <p:cNvSpPr/>
          <p:nvPr userDrawn="1">
            <p:custDataLst>
              <p:tags r:id="rId2"/>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a:latin typeface="Arial Black" panose="020B0A04020102020204" pitchFamily="34" charset="0"/>
              <a:ea typeface="+mj-ea"/>
              <a:cs typeface="+mj-cs"/>
              <a:sym typeface="Arial Black" panose="020B0A04020102020204" pitchFamily="34" charset="0"/>
            </a:endParaRPr>
          </a:p>
        </p:txBody>
      </p:sp>
      <p:sp>
        <p:nvSpPr>
          <p:cNvPr id="9" name="Espace réservé du numéro de diapositive 8">
            <a:extLst>
              <a:ext uri="{FF2B5EF4-FFF2-40B4-BE49-F238E27FC236}">
                <a16:creationId xmlns:a16="http://schemas.microsoft.com/office/drawing/2014/main" id="{117D3991-82D5-4923-813E-6007EFC65ED8}"/>
              </a:ext>
            </a:extLst>
          </p:cNvPr>
          <p:cNvSpPr>
            <a:spLocks noGrp="1"/>
          </p:cNvSpPr>
          <p:nvPr>
            <p:ph type="sldNum" sz="quarter" idx="14"/>
          </p:nvPr>
        </p:nvSpPr>
        <p:spPr/>
        <p:txBody>
          <a:bodyPr/>
          <a:lstStyle/>
          <a:p>
            <a:fld id="{D61AABEC-672F-4B68-B914-690DA978312C}" type="slidenum">
              <a:rPr lang="en-GB" smtClean="0"/>
              <a:pPr/>
              <a:t>‹#›</a:t>
            </a:fld>
            <a:r>
              <a:rPr lang="en-GB"/>
              <a:t> ‒ </a:t>
            </a:r>
          </a:p>
        </p:txBody>
      </p:sp>
      <p:sp>
        <p:nvSpPr>
          <p:cNvPr id="21" name="Text Placeholder 5">
            <a:extLst>
              <a:ext uri="{FF2B5EF4-FFF2-40B4-BE49-F238E27FC236}">
                <a16:creationId xmlns:a16="http://schemas.microsoft.com/office/drawing/2014/main" id="{6B1772CC-CE52-4E78-B63F-76A973F91E5C}"/>
              </a:ext>
            </a:extLst>
          </p:cNvPr>
          <p:cNvSpPr>
            <a:spLocks noGrp="1"/>
          </p:cNvSpPr>
          <p:nvPr>
            <p:ph type="body" sz="quarter" idx="15" hasCustomPrompt="1"/>
          </p:nvPr>
        </p:nvSpPr>
        <p:spPr>
          <a:xfrm>
            <a:off x="404785" y="1368596"/>
            <a:ext cx="11382415" cy="353943"/>
          </a:xfrm>
          <a:noFill/>
        </p:spPr>
        <p:txBody>
          <a:bodyPr wrap="square" lIns="72000" rIns="72000" bIns="0">
            <a:spAutoFit/>
          </a:bodyPr>
          <a:lstStyle>
            <a:lvl1pPr marL="0" indent="0">
              <a:buNone/>
              <a:defRPr sz="2000">
                <a:solidFill>
                  <a:schemeClr val="tx1">
                    <a:lumMod val="65000"/>
                    <a:lumOff val="35000"/>
                  </a:schemeClr>
                </a:solidFill>
              </a:defRPr>
            </a:lvl1pPr>
          </a:lstStyle>
          <a:p>
            <a:pPr lvl="0"/>
            <a:r>
              <a:rPr lang="en-GB"/>
              <a:t>Subtitle of the slide</a:t>
            </a:r>
          </a:p>
        </p:txBody>
      </p:sp>
      <p:sp>
        <p:nvSpPr>
          <p:cNvPr id="22" name="Espace réservé du texte 4">
            <a:extLst>
              <a:ext uri="{FF2B5EF4-FFF2-40B4-BE49-F238E27FC236}">
                <a16:creationId xmlns:a16="http://schemas.microsoft.com/office/drawing/2014/main" id="{FFF7EE1B-7DB4-488B-B26D-A38B11675A8E}"/>
              </a:ext>
            </a:extLst>
          </p:cNvPr>
          <p:cNvSpPr>
            <a:spLocks noGrp="1"/>
          </p:cNvSpPr>
          <p:nvPr>
            <p:ph type="body" sz="quarter" idx="20" hasCustomPrompt="1"/>
          </p:nvPr>
        </p:nvSpPr>
        <p:spPr>
          <a:xfrm>
            <a:off x="402336" y="1993900"/>
            <a:ext cx="5376672" cy="400110"/>
          </a:xfrm>
          <a:noFill/>
        </p:spPr>
        <p:txBody>
          <a:bodyPr lIns="72000" rIns="0" anchor="t">
            <a:spAutoFit/>
          </a:bodyPr>
          <a:lstStyle>
            <a:lvl1pPr marL="0" indent="0" algn="l">
              <a:buNone/>
              <a:defRPr sz="2000" b="1" cap="none" spc="-30" baseline="0">
                <a:solidFill>
                  <a:schemeClr val="bg2"/>
                </a:solidFill>
              </a:defRPr>
            </a:lvl1pPr>
          </a:lstStyle>
          <a:p>
            <a:pPr lvl="0"/>
            <a:r>
              <a:rPr lang="en-GB"/>
              <a:t>Title</a:t>
            </a:r>
          </a:p>
        </p:txBody>
      </p:sp>
      <p:sp>
        <p:nvSpPr>
          <p:cNvPr id="23" name="Espace réservé du texte 4">
            <a:extLst>
              <a:ext uri="{FF2B5EF4-FFF2-40B4-BE49-F238E27FC236}">
                <a16:creationId xmlns:a16="http://schemas.microsoft.com/office/drawing/2014/main" id="{96518655-1BBA-4FB9-A1A1-87676ECAF404}"/>
              </a:ext>
            </a:extLst>
          </p:cNvPr>
          <p:cNvSpPr>
            <a:spLocks noGrp="1"/>
          </p:cNvSpPr>
          <p:nvPr>
            <p:ph type="body" sz="quarter" idx="21" hasCustomPrompt="1"/>
          </p:nvPr>
        </p:nvSpPr>
        <p:spPr>
          <a:xfrm>
            <a:off x="6409944" y="1993900"/>
            <a:ext cx="5376672" cy="400110"/>
          </a:xfrm>
          <a:noFill/>
        </p:spPr>
        <p:txBody>
          <a:bodyPr lIns="72000" rIns="0" anchor="t">
            <a:spAutoFit/>
          </a:bodyPr>
          <a:lstStyle>
            <a:lvl1pPr marL="0" indent="0" algn="l">
              <a:buNone/>
              <a:defRPr sz="2000" b="1" cap="none" spc="-30" baseline="0">
                <a:solidFill>
                  <a:schemeClr val="tx2"/>
                </a:solidFill>
              </a:defRPr>
            </a:lvl1pPr>
          </a:lstStyle>
          <a:p>
            <a:pPr lvl="0"/>
            <a:r>
              <a:rPr lang="en-GB"/>
              <a:t>Title</a:t>
            </a:r>
          </a:p>
        </p:txBody>
      </p:sp>
      <p:sp>
        <p:nvSpPr>
          <p:cNvPr id="26" name="Espace réservé du texte 15">
            <a:extLst>
              <a:ext uri="{FF2B5EF4-FFF2-40B4-BE49-F238E27FC236}">
                <a16:creationId xmlns:a16="http://schemas.microsoft.com/office/drawing/2014/main" id="{7EA390A2-E2D4-4D20-BDB9-C874325BA370}"/>
              </a:ext>
            </a:extLst>
          </p:cNvPr>
          <p:cNvSpPr>
            <a:spLocks noGrp="1"/>
          </p:cNvSpPr>
          <p:nvPr>
            <p:ph type="body" sz="quarter" idx="24" hasCustomPrompt="1"/>
          </p:nvPr>
        </p:nvSpPr>
        <p:spPr>
          <a:xfrm>
            <a:off x="402336" y="2785487"/>
            <a:ext cx="5376672" cy="1477328"/>
          </a:xfrm>
        </p:spPr>
        <p:txBody>
          <a:bodyPr lIns="0" rIns="0">
            <a:spAutoFit/>
          </a:bodyPr>
          <a:lstStyle>
            <a:lvl1pPr>
              <a:defRPr sz="1600">
                <a:solidFill>
                  <a:schemeClr val="tx1">
                    <a:lumMod val="65000"/>
                    <a:lumOff val="35000"/>
                  </a:schemeClr>
                </a:solidFill>
              </a:defRPr>
            </a:lvl1pPr>
            <a:lvl2pPr marL="447675" indent="-314325">
              <a:buFont typeface="Arial" panose="020B0604020202020204" pitchFamily="34" charset="0"/>
              <a:buChar char="•"/>
              <a:defRPr sz="1600">
                <a:solidFill>
                  <a:schemeClr val="tx1">
                    <a:lumMod val="65000"/>
                    <a:lumOff val="35000"/>
                  </a:schemeClr>
                </a:solidFill>
              </a:defRPr>
            </a:lvl2pPr>
            <a:lvl3pPr>
              <a:defRPr sz="1400">
                <a:solidFill>
                  <a:schemeClr val="tx1">
                    <a:lumMod val="65000"/>
                    <a:lumOff val="35000"/>
                  </a:schemeClr>
                </a:solidFill>
              </a:defRPr>
            </a:lvl3pPr>
            <a:lvl4pPr>
              <a:defRPr sz="1600"/>
            </a:lvl4pPr>
            <a:lvl5pPr>
              <a:defRPr sz="1600"/>
            </a:lvl5pPr>
          </a:lstStyle>
          <a:p>
            <a:pPr lvl="0"/>
            <a:r>
              <a:rPr lang="en-GB"/>
              <a:t>Click to change the text styles on the slide master</a:t>
            </a:r>
          </a:p>
          <a:p>
            <a:pPr lvl="1"/>
            <a:r>
              <a:rPr lang="en-GB"/>
              <a:t>Second level</a:t>
            </a:r>
          </a:p>
          <a:p>
            <a:pPr lvl="2"/>
            <a:r>
              <a:rPr lang="en-GB"/>
              <a:t>Third level</a:t>
            </a:r>
          </a:p>
        </p:txBody>
      </p:sp>
      <p:sp>
        <p:nvSpPr>
          <p:cNvPr id="27" name="Espace réservé du texte 15">
            <a:extLst>
              <a:ext uri="{FF2B5EF4-FFF2-40B4-BE49-F238E27FC236}">
                <a16:creationId xmlns:a16="http://schemas.microsoft.com/office/drawing/2014/main" id="{1564D801-B0E6-43C3-8B94-0E89FD96100D}"/>
              </a:ext>
            </a:extLst>
          </p:cNvPr>
          <p:cNvSpPr>
            <a:spLocks noGrp="1"/>
          </p:cNvSpPr>
          <p:nvPr>
            <p:ph type="body" sz="quarter" idx="25" hasCustomPrompt="1"/>
          </p:nvPr>
        </p:nvSpPr>
        <p:spPr>
          <a:xfrm>
            <a:off x="6409944" y="2785487"/>
            <a:ext cx="5376672" cy="1477328"/>
          </a:xfrm>
        </p:spPr>
        <p:txBody>
          <a:bodyPr lIns="0" rIns="0">
            <a:spAutoFit/>
          </a:bodyPr>
          <a:lstStyle>
            <a:lvl1pPr>
              <a:defRPr sz="1600">
                <a:solidFill>
                  <a:schemeClr val="tx1">
                    <a:lumMod val="65000"/>
                    <a:lumOff val="35000"/>
                  </a:schemeClr>
                </a:solidFill>
              </a:defRPr>
            </a:lvl1pPr>
            <a:lvl2pPr marL="447675" indent="-314325">
              <a:buFont typeface="Arial" panose="020B0604020202020204" pitchFamily="34" charset="0"/>
              <a:buChar char="•"/>
              <a:defRPr sz="1600">
                <a:solidFill>
                  <a:schemeClr val="tx1">
                    <a:lumMod val="65000"/>
                    <a:lumOff val="35000"/>
                  </a:schemeClr>
                </a:solidFill>
              </a:defRPr>
            </a:lvl2pPr>
            <a:lvl3pPr>
              <a:defRPr sz="1400">
                <a:solidFill>
                  <a:schemeClr val="tx1">
                    <a:lumMod val="65000"/>
                    <a:lumOff val="35000"/>
                  </a:schemeClr>
                </a:solidFill>
              </a:defRPr>
            </a:lvl3pPr>
            <a:lvl4pPr>
              <a:defRPr sz="1600"/>
            </a:lvl4pPr>
            <a:lvl5pPr>
              <a:defRPr sz="1600"/>
            </a:lvl5pPr>
          </a:lstStyle>
          <a:p>
            <a:pPr lvl="0"/>
            <a:r>
              <a:rPr lang="en-GB"/>
              <a:t>Click to change the text styles on the slide master</a:t>
            </a:r>
          </a:p>
          <a:p>
            <a:pPr lvl="1"/>
            <a:r>
              <a:rPr lang="en-GB"/>
              <a:t>Second level</a:t>
            </a:r>
          </a:p>
          <a:p>
            <a:pPr lvl="2"/>
            <a:r>
              <a:rPr lang="en-GB"/>
              <a:t>Third level</a:t>
            </a:r>
          </a:p>
        </p:txBody>
      </p:sp>
      <p:sp>
        <p:nvSpPr>
          <p:cNvPr id="5" name="Footer Placeholder 4">
            <a:extLst>
              <a:ext uri="{FF2B5EF4-FFF2-40B4-BE49-F238E27FC236}">
                <a16:creationId xmlns:a16="http://schemas.microsoft.com/office/drawing/2014/main" id="{83E108AB-6840-144D-ABFA-291B39F21E82}"/>
              </a:ext>
            </a:extLst>
          </p:cNvPr>
          <p:cNvSpPr>
            <a:spLocks noGrp="1"/>
          </p:cNvSpPr>
          <p:nvPr>
            <p:ph type="ftr" sz="quarter" idx="27"/>
          </p:nvPr>
        </p:nvSpPr>
        <p:spPr/>
        <p:txBody>
          <a:bodyPr/>
          <a:lstStyle/>
          <a:p>
            <a:endParaRPr lang="en-US"/>
          </a:p>
        </p:txBody>
      </p:sp>
      <p:cxnSp>
        <p:nvCxnSpPr>
          <p:cNvPr id="14" name="Straight Connector 35">
            <a:extLst>
              <a:ext uri="{FF2B5EF4-FFF2-40B4-BE49-F238E27FC236}">
                <a16:creationId xmlns:a16="http://schemas.microsoft.com/office/drawing/2014/main" id="{FE9846A0-6683-9041-81EF-24C6DDA872B2}"/>
              </a:ext>
            </a:extLst>
          </p:cNvPr>
          <p:cNvCxnSpPr>
            <a:cxnSpLocks/>
          </p:cNvCxnSpPr>
          <p:nvPr userDrawn="1"/>
        </p:nvCxnSpPr>
        <p:spPr>
          <a:xfrm flipV="1">
            <a:off x="6099048" y="1810512"/>
            <a:ext cx="0" cy="386808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3" name="Titre 7">
            <a:extLst>
              <a:ext uri="{FF2B5EF4-FFF2-40B4-BE49-F238E27FC236}">
                <a16:creationId xmlns:a16="http://schemas.microsoft.com/office/drawing/2014/main" id="{73458F7E-79F9-0742-934B-B03DAD65D600}"/>
              </a:ext>
            </a:extLst>
          </p:cNvPr>
          <p:cNvSpPr>
            <a:spLocks noGrp="1"/>
          </p:cNvSpPr>
          <p:nvPr>
            <p:ph type="title" hasCustomPrompt="1"/>
          </p:nvPr>
        </p:nvSpPr>
        <p:spPr>
          <a:xfrm>
            <a:off x="404786" y="595208"/>
            <a:ext cx="11382428" cy="452432"/>
          </a:xfrm>
        </p:spPr>
        <p:txBody>
          <a:bodyPr/>
          <a:lstStyle>
            <a:lvl1pPr>
              <a:defRPr sz="2600" b="1" cap="none" spc="0">
                <a:solidFill>
                  <a:schemeClr val="tx1">
                    <a:lumMod val="65000"/>
                    <a:lumOff val="35000"/>
                  </a:schemeClr>
                </a:solidFill>
              </a:defRPr>
            </a:lvl1pPr>
          </a:lstStyle>
          <a:p>
            <a:r>
              <a:rPr lang="en-US" spc="-50"/>
              <a:t>Title of the slide</a:t>
            </a:r>
          </a:p>
        </p:txBody>
      </p:sp>
      <p:sp>
        <p:nvSpPr>
          <p:cNvPr id="15" name="Text Placeholder 10">
            <a:extLst>
              <a:ext uri="{FF2B5EF4-FFF2-40B4-BE49-F238E27FC236}">
                <a16:creationId xmlns:a16="http://schemas.microsoft.com/office/drawing/2014/main" id="{973C385F-E477-4442-8E22-898490F21FD7}"/>
              </a:ext>
            </a:extLst>
          </p:cNvPr>
          <p:cNvSpPr>
            <a:spLocks noGrp="1"/>
          </p:cNvSpPr>
          <p:nvPr>
            <p:ph type="body" sz="quarter" idx="22" hasCustomPrompt="1"/>
          </p:nvPr>
        </p:nvSpPr>
        <p:spPr>
          <a:xfrm>
            <a:off x="383074" y="338534"/>
            <a:ext cx="8986837" cy="365126"/>
          </a:xfrm>
        </p:spPr>
        <p:txBody>
          <a:bodyPr/>
          <a:lstStyle>
            <a:lvl1pPr>
              <a:defRPr sz="1200" spc="600" baseline="0"/>
            </a:lvl1pPr>
          </a:lstStyle>
          <a:p>
            <a:pPr lvl="0"/>
            <a:r>
              <a:rPr lang="en-US"/>
              <a:t>SUBTITLE OF THE SLIDE</a:t>
            </a:r>
          </a:p>
        </p:txBody>
      </p:sp>
    </p:spTree>
    <p:extLst>
      <p:ext uri="{BB962C8B-B14F-4D97-AF65-F5344CB8AC3E}">
        <p14:creationId xmlns:p14="http://schemas.microsoft.com/office/powerpoint/2010/main" val="3233908418"/>
      </p:ext>
    </p:extLst>
  </p:cSld>
  <p:clrMapOvr>
    <a:masterClrMapping/>
  </p:clrMapOvr>
  <p:extLst>
    <p:ext uri="{DCECCB84-F9BA-43D5-87BE-67443E8EF086}">
      <p15:sldGuideLst xmlns:p15="http://schemas.microsoft.com/office/powerpoint/2012/main">
        <p15:guide id="1" pos="247">
          <p15:clr>
            <a:srgbClr val="F26B43"/>
          </p15:clr>
        </p15:guide>
        <p15:guide id="2" pos="7427">
          <p15:clr>
            <a:srgbClr val="F26B43"/>
          </p15:clr>
        </p15:guide>
        <p15:guide id="3" orient="horz" pos="232">
          <p15:clr>
            <a:srgbClr val="F26B43"/>
          </p15:clr>
        </p15:guide>
        <p15:guide id="4" orient="horz" pos="600">
          <p15:clr>
            <a:srgbClr val="F26B43"/>
          </p15:clr>
        </p15:guide>
        <p15:guide id="5" orient="horz" pos="3906">
          <p15:clr>
            <a:srgbClr val="F26B43"/>
          </p15:clr>
        </p15:guide>
        <p15:guide id="6" orient="horz" pos="4156">
          <p15:clr>
            <a:srgbClr val="F26B43"/>
          </p15:clr>
        </p15:guide>
        <p15:guide id="7" pos="306">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2_4 columns with colored titles with dividers">
    <p:spTree>
      <p:nvGrpSpPr>
        <p:cNvPr id="1" name=""/>
        <p:cNvGrpSpPr/>
        <p:nvPr/>
      </p:nvGrpSpPr>
      <p:grpSpPr>
        <a:xfrm>
          <a:off x="0" y="0"/>
          <a:ext cx="0" cy="0"/>
          <a:chOff x="0" y="0"/>
          <a:chExt cx="0" cy="0"/>
        </a:xfrm>
      </p:grpSpPr>
      <p:graphicFrame>
        <p:nvGraphicFramePr>
          <p:cNvPr id="3" name="Objet 2" hidden="1">
            <a:extLst>
              <a:ext uri="{FF2B5EF4-FFF2-40B4-BE49-F238E27FC236}">
                <a16:creationId xmlns:a16="http://schemas.microsoft.com/office/drawing/2014/main" id="{7BB89C52-7215-47FB-8975-6A2FFA250370}"/>
              </a:ext>
            </a:extLst>
          </p:cNvPr>
          <p:cNvGraphicFramePr>
            <a:graphicFrameLocks noChangeAspect="1"/>
          </p:cNvGraphicFramePr>
          <p:nvPr userDrawn="1">
            <p:custDataLst>
              <p:tags r:id="rId1"/>
            </p:custDataLst>
            <p:extLst>
              <p:ext uri="{D42A27DB-BD31-4B8C-83A1-F6EECF244321}">
                <p14:modId xmlns:p14="http://schemas.microsoft.com/office/powerpoint/2010/main" val="134391564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532" imgH="530" progId="TCLayout.ActiveDocument.1">
                  <p:embed/>
                </p:oleObj>
              </mc:Choice>
              <mc:Fallback>
                <p:oleObj name="Diapositive think-cell" r:id="rId4" imgW="532" imgH="530" progId="TCLayout.ActiveDocument.1">
                  <p:embed/>
                  <p:pic>
                    <p:nvPicPr>
                      <p:cNvPr id="3" name="Objet 2" hidden="1">
                        <a:extLst>
                          <a:ext uri="{FF2B5EF4-FFF2-40B4-BE49-F238E27FC236}">
                            <a16:creationId xmlns:a16="http://schemas.microsoft.com/office/drawing/2014/main" id="{7BB89C52-7215-47FB-8975-6A2FFA25037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55187B2B-3878-47DA-815E-8BB73EED8EFE}"/>
              </a:ext>
            </a:extLst>
          </p:cNvPr>
          <p:cNvSpPr/>
          <p:nvPr userDrawn="1">
            <p:custDataLst>
              <p:tags r:id="rId2"/>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a:latin typeface="Arial Black" panose="020B0A04020102020204" pitchFamily="34" charset="0"/>
              <a:ea typeface="+mj-ea"/>
              <a:cs typeface="+mj-cs"/>
              <a:sym typeface="Arial Black" panose="020B0A04020102020204" pitchFamily="34" charset="0"/>
            </a:endParaRPr>
          </a:p>
        </p:txBody>
      </p:sp>
      <p:sp>
        <p:nvSpPr>
          <p:cNvPr id="9" name="Espace réservé du numéro de diapositive 8">
            <a:extLst>
              <a:ext uri="{FF2B5EF4-FFF2-40B4-BE49-F238E27FC236}">
                <a16:creationId xmlns:a16="http://schemas.microsoft.com/office/drawing/2014/main" id="{117D3991-82D5-4923-813E-6007EFC65ED8}"/>
              </a:ext>
            </a:extLst>
          </p:cNvPr>
          <p:cNvSpPr>
            <a:spLocks noGrp="1"/>
          </p:cNvSpPr>
          <p:nvPr>
            <p:ph type="sldNum" sz="quarter" idx="14"/>
          </p:nvPr>
        </p:nvSpPr>
        <p:spPr/>
        <p:txBody>
          <a:bodyPr/>
          <a:lstStyle/>
          <a:p>
            <a:fld id="{D61AABEC-672F-4B68-B914-690DA978312C}" type="slidenum">
              <a:rPr lang="en-GB" smtClean="0"/>
              <a:pPr/>
              <a:t>‹#›</a:t>
            </a:fld>
            <a:r>
              <a:rPr lang="en-GB"/>
              <a:t> ‒ </a:t>
            </a:r>
          </a:p>
        </p:txBody>
      </p:sp>
      <p:sp>
        <p:nvSpPr>
          <p:cNvPr id="21" name="Text Placeholder 5">
            <a:extLst>
              <a:ext uri="{FF2B5EF4-FFF2-40B4-BE49-F238E27FC236}">
                <a16:creationId xmlns:a16="http://schemas.microsoft.com/office/drawing/2014/main" id="{6B1772CC-CE52-4E78-B63F-76A973F91E5C}"/>
              </a:ext>
            </a:extLst>
          </p:cNvPr>
          <p:cNvSpPr>
            <a:spLocks noGrp="1"/>
          </p:cNvSpPr>
          <p:nvPr>
            <p:ph type="body" sz="quarter" idx="15" hasCustomPrompt="1"/>
          </p:nvPr>
        </p:nvSpPr>
        <p:spPr>
          <a:xfrm>
            <a:off x="404785" y="1368596"/>
            <a:ext cx="11382415" cy="353943"/>
          </a:xfrm>
          <a:noFill/>
        </p:spPr>
        <p:txBody>
          <a:bodyPr wrap="square" lIns="72000" rIns="72000" bIns="0">
            <a:spAutoFit/>
          </a:bodyPr>
          <a:lstStyle>
            <a:lvl1pPr marL="0" indent="0">
              <a:buNone/>
              <a:defRPr sz="2000">
                <a:solidFill>
                  <a:schemeClr val="tx1">
                    <a:lumMod val="65000"/>
                    <a:lumOff val="35000"/>
                  </a:schemeClr>
                </a:solidFill>
              </a:defRPr>
            </a:lvl1pPr>
          </a:lstStyle>
          <a:p>
            <a:pPr lvl="0"/>
            <a:r>
              <a:rPr lang="en-GB"/>
              <a:t>Subtitle of the slide</a:t>
            </a:r>
          </a:p>
        </p:txBody>
      </p:sp>
      <p:sp>
        <p:nvSpPr>
          <p:cNvPr id="4" name="Titre 3">
            <a:extLst>
              <a:ext uri="{FF2B5EF4-FFF2-40B4-BE49-F238E27FC236}">
                <a16:creationId xmlns:a16="http://schemas.microsoft.com/office/drawing/2014/main" id="{0DC641C9-B54A-4E65-BAB2-93108534F4F0}"/>
              </a:ext>
            </a:extLst>
          </p:cNvPr>
          <p:cNvSpPr>
            <a:spLocks noGrp="1"/>
          </p:cNvSpPr>
          <p:nvPr>
            <p:ph type="title" hasCustomPrompt="1"/>
          </p:nvPr>
        </p:nvSpPr>
        <p:spPr/>
        <p:txBody>
          <a:bodyPr/>
          <a:lstStyle>
            <a:lvl1pPr>
              <a:defRPr/>
            </a:lvl1pPr>
          </a:lstStyle>
          <a:p>
            <a:r>
              <a:rPr lang="fr-FR" err="1"/>
              <a:t>Title</a:t>
            </a:r>
            <a:r>
              <a:rPr lang="fr-FR"/>
              <a:t> of the slide</a:t>
            </a:r>
          </a:p>
        </p:txBody>
      </p:sp>
      <p:sp>
        <p:nvSpPr>
          <p:cNvPr id="22" name="Espace réservé du texte 4">
            <a:extLst>
              <a:ext uri="{FF2B5EF4-FFF2-40B4-BE49-F238E27FC236}">
                <a16:creationId xmlns:a16="http://schemas.microsoft.com/office/drawing/2014/main" id="{FFF7EE1B-7DB4-488B-B26D-A38B11675A8E}"/>
              </a:ext>
            </a:extLst>
          </p:cNvPr>
          <p:cNvSpPr>
            <a:spLocks noGrp="1"/>
          </p:cNvSpPr>
          <p:nvPr>
            <p:ph type="body" sz="quarter" idx="20" hasCustomPrompt="1"/>
          </p:nvPr>
        </p:nvSpPr>
        <p:spPr>
          <a:xfrm>
            <a:off x="404786" y="1993900"/>
            <a:ext cx="3191256" cy="341632"/>
          </a:xfrm>
          <a:noFill/>
        </p:spPr>
        <p:txBody>
          <a:bodyPr lIns="72000" rIns="0" anchor="t">
            <a:spAutoFit/>
          </a:bodyPr>
          <a:lstStyle>
            <a:lvl1pPr marL="0" indent="0" algn="l">
              <a:buNone/>
              <a:defRPr b="1" cap="none" baseline="0">
                <a:solidFill>
                  <a:schemeClr val="bg2"/>
                </a:solidFill>
              </a:defRPr>
            </a:lvl1pPr>
          </a:lstStyle>
          <a:p>
            <a:pPr lvl="0"/>
            <a:r>
              <a:rPr lang="en-GB"/>
              <a:t>Title</a:t>
            </a:r>
          </a:p>
        </p:txBody>
      </p:sp>
      <p:sp>
        <p:nvSpPr>
          <p:cNvPr id="23" name="Espace réservé du texte 4">
            <a:extLst>
              <a:ext uri="{FF2B5EF4-FFF2-40B4-BE49-F238E27FC236}">
                <a16:creationId xmlns:a16="http://schemas.microsoft.com/office/drawing/2014/main" id="{96518655-1BBA-4FB9-A1A1-87676ECAF404}"/>
              </a:ext>
            </a:extLst>
          </p:cNvPr>
          <p:cNvSpPr>
            <a:spLocks noGrp="1"/>
          </p:cNvSpPr>
          <p:nvPr>
            <p:ph type="body" sz="quarter" idx="21" hasCustomPrompt="1"/>
          </p:nvPr>
        </p:nvSpPr>
        <p:spPr>
          <a:xfrm>
            <a:off x="4498848" y="1993900"/>
            <a:ext cx="3191256" cy="341632"/>
          </a:xfrm>
          <a:noFill/>
        </p:spPr>
        <p:txBody>
          <a:bodyPr lIns="72000" rIns="0" anchor="t">
            <a:spAutoFit/>
          </a:bodyPr>
          <a:lstStyle>
            <a:lvl1pPr marL="0" indent="0" algn="l">
              <a:buNone/>
              <a:defRPr b="1" cap="none" baseline="0">
                <a:solidFill>
                  <a:schemeClr val="tx2"/>
                </a:solidFill>
              </a:defRPr>
            </a:lvl1pPr>
          </a:lstStyle>
          <a:p>
            <a:pPr lvl="0"/>
            <a:r>
              <a:rPr lang="en-GB"/>
              <a:t>Title</a:t>
            </a:r>
          </a:p>
        </p:txBody>
      </p:sp>
      <p:sp>
        <p:nvSpPr>
          <p:cNvPr id="24" name="Espace réservé du texte 4">
            <a:extLst>
              <a:ext uri="{FF2B5EF4-FFF2-40B4-BE49-F238E27FC236}">
                <a16:creationId xmlns:a16="http://schemas.microsoft.com/office/drawing/2014/main" id="{8634DFA4-CD88-4C57-A92C-47493D245D0F}"/>
              </a:ext>
            </a:extLst>
          </p:cNvPr>
          <p:cNvSpPr>
            <a:spLocks noGrp="1"/>
          </p:cNvSpPr>
          <p:nvPr>
            <p:ph type="body" sz="quarter" idx="22" hasCustomPrompt="1"/>
          </p:nvPr>
        </p:nvSpPr>
        <p:spPr>
          <a:xfrm>
            <a:off x="8595360" y="1993900"/>
            <a:ext cx="3191256" cy="338554"/>
          </a:xfrm>
          <a:noFill/>
        </p:spPr>
        <p:txBody>
          <a:bodyPr lIns="72000" rIns="0" anchor="t">
            <a:spAutoFit/>
          </a:bodyPr>
          <a:lstStyle>
            <a:lvl1pPr marL="0" indent="0" algn="l">
              <a:buNone/>
              <a:defRPr b="1" cap="none" baseline="0">
                <a:solidFill>
                  <a:schemeClr val="accent4"/>
                </a:solidFill>
              </a:defRPr>
            </a:lvl1pPr>
          </a:lstStyle>
          <a:p>
            <a:pPr lvl="0"/>
            <a:r>
              <a:rPr lang="en-GB"/>
              <a:t>Title</a:t>
            </a:r>
          </a:p>
        </p:txBody>
      </p:sp>
      <p:sp>
        <p:nvSpPr>
          <p:cNvPr id="26" name="Espace réservé du texte 15">
            <a:extLst>
              <a:ext uri="{FF2B5EF4-FFF2-40B4-BE49-F238E27FC236}">
                <a16:creationId xmlns:a16="http://schemas.microsoft.com/office/drawing/2014/main" id="{7EA390A2-E2D4-4D20-BDB9-C874325BA370}"/>
              </a:ext>
            </a:extLst>
          </p:cNvPr>
          <p:cNvSpPr>
            <a:spLocks noGrp="1"/>
          </p:cNvSpPr>
          <p:nvPr>
            <p:ph type="body" sz="quarter" idx="24" hasCustomPrompt="1"/>
          </p:nvPr>
        </p:nvSpPr>
        <p:spPr>
          <a:xfrm>
            <a:off x="404785" y="2785487"/>
            <a:ext cx="3191256" cy="1477328"/>
          </a:xfrm>
        </p:spPr>
        <p:txBody>
          <a:bodyPr lIns="0" rIns="0">
            <a:spAutoFit/>
          </a:bodyPr>
          <a:lstStyle>
            <a:lvl1pPr>
              <a:defRPr sz="1600">
                <a:solidFill>
                  <a:schemeClr val="tx1">
                    <a:lumMod val="65000"/>
                    <a:lumOff val="35000"/>
                  </a:schemeClr>
                </a:solidFill>
              </a:defRPr>
            </a:lvl1pPr>
            <a:lvl2pPr marL="447675" indent="-314325">
              <a:buFont typeface="Arial" panose="020B0604020202020204" pitchFamily="34" charset="0"/>
              <a:buChar char="•"/>
              <a:defRPr sz="1600">
                <a:solidFill>
                  <a:schemeClr val="tx1">
                    <a:lumMod val="65000"/>
                    <a:lumOff val="35000"/>
                  </a:schemeClr>
                </a:solidFill>
              </a:defRPr>
            </a:lvl2pPr>
            <a:lvl3pPr>
              <a:defRPr sz="1400">
                <a:solidFill>
                  <a:schemeClr val="tx1">
                    <a:lumMod val="65000"/>
                    <a:lumOff val="35000"/>
                  </a:schemeClr>
                </a:solidFill>
              </a:defRPr>
            </a:lvl3pPr>
            <a:lvl4pPr>
              <a:defRPr sz="1600"/>
            </a:lvl4pPr>
            <a:lvl5pPr>
              <a:defRPr sz="1600"/>
            </a:lvl5pPr>
          </a:lstStyle>
          <a:p>
            <a:pPr lvl="0"/>
            <a:r>
              <a:rPr lang="en-GB"/>
              <a:t>Click to change the text styles on the slide master</a:t>
            </a:r>
          </a:p>
          <a:p>
            <a:pPr lvl="1"/>
            <a:r>
              <a:rPr lang="en-GB"/>
              <a:t>Second level</a:t>
            </a:r>
          </a:p>
          <a:p>
            <a:pPr lvl="2"/>
            <a:r>
              <a:rPr lang="en-GB"/>
              <a:t>Third level</a:t>
            </a:r>
          </a:p>
        </p:txBody>
      </p:sp>
      <p:sp>
        <p:nvSpPr>
          <p:cNvPr id="27" name="Espace réservé du texte 15">
            <a:extLst>
              <a:ext uri="{FF2B5EF4-FFF2-40B4-BE49-F238E27FC236}">
                <a16:creationId xmlns:a16="http://schemas.microsoft.com/office/drawing/2014/main" id="{1564D801-B0E6-43C3-8B94-0E89FD96100D}"/>
              </a:ext>
            </a:extLst>
          </p:cNvPr>
          <p:cNvSpPr>
            <a:spLocks noGrp="1"/>
          </p:cNvSpPr>
          <p:nvPr>
            <p:ph type="body" sz="quarter" idx="25" hasCustomPrompt="1"/>
          </p:nvPr>
        </p:nvSpPr>
        <p:spPr>
          <a:xfrm>
            <a:off x="4498848" y="2785487"/>
            <a:ext cx="3191256" cy="1477328"/>
          </a:xfrm>
        </p:spPr>
        <p:txBody>
          <a:bodyPr lIns="0" rIns="0">
            <a:spAutoFit/>
          </a:bodyPr>
          <a:lstStyle>
            <a:lvl1pPr>
              <a:defRPr sz="1600">
                <a:solidFill>
                  <a:schemeClr val="tx1">
                    <a:lumMod val="65000"/>
                    <a:lumOff val="35000"/>
                  </a:schemeClr>
                </a:solidFill>
              </a:defRPr>
            </a:lvl1pPr>
            <a:lvl2pPr marL="447675" indent="-314325">
              <a:buFont typeface="Arial" panose="020B0604020202020204" pitchFamily="34" charset="0"/>
              <a:buChar char="•"/>
              <a:defRPr sz="1600">
                <a:solidFill>
                  <a:schemeClr val="tx1">
                    <a:lumMod val="65000"/>
                    <a:lumOff val="35000"/>
                  </a:schemeClr>
                </a:solidFill>
              </a:defRPr>
            </a:lvl2pPr>
            <a:lvl3pPr>
              <a:defRPr sz="1400">
                <a:solidFill>
                  <a:schemeClr val="tx1">
                    <a:lumMod val="65000"/>
                    <a:lumOff val="35000"/>
                  </a:schemeClr>
                </a:solidFill>
              </a:defRPr>
            </a:lvl3pPr>
            <a:lvl4pPr>
              <a:defRPr sz="1600"/>
            </a:lvl4pPr>
            <a:lvl5pPr>
              <a:defRPr sz="1600"/>
            </a:lvl5pPr>
          </a:lstStyle>
          <a:p>
            <a:pPr lvl="0"/>
            <a:r>
              <a:rPr lang="en-GB"/>
              <a:t>Click to change the text styles on the slide master</a:t>
            </a:r>
          </a:p>
          <a:p>
            <a:pPr lvl="1"/>
            <a:r>
              <a:rPr lang="en-GB"/>
              <a:t>Second level</a:t>
            </a:r>
          </a:p>
          <a:p>
            <a:pPr lvl="2"/>
            <a:r>
              <a:rPr lang="en-GB"/>
              <a:t>Third level</a:t>
            </a:r>
          </a:p>
        </p:txBody>
      </p:sp>
      <p:sp>
        <p:nvSpPr>
          <p:cNvPr id="28" name="Espace réservé du texte 15">
            <a:extLst>
              <a:ext uri="{FF2B5EF4-FFF2-40B4-BE49-F238E27FC236}">
                <a16:creationId xmlns:a16="http://schemas.microsoft.com/office/drawing/2014/main" id="{461F3D26-7698-4382-817D-06AE9A8CDF0C}"/>
              </a:ext>
            </a:extLst>
          </p:cNvPr>
          <p:cNvSpPr>
            <a:spLocks noGrp="1"/>
          </p:cNvSpPr>
          <p:nvPr>
            <p:ph type="body" sz="quarter" idx="26" hasCustomPrompt="1"/>
          </p:nvPr>
        </p:nvSpPr>
        <p:spPr>
          <a:xfrm>
            <a:off x="8595360" y="2785487"/>
            <a:ext cx="3191256" cy="1477328"/>
          </a:xfrm>
        </p:spPr>
        <p:txBody>
          <a:bodyPr wrap="square" lIns="0" rIns="0">
            <a:spAutoFit/>
          </a:bodyPr>
          <a:lstStyle>
            <a:lvl1pPr>
              <a:defRPr sz="1600">
                <a:solidFill>
                  <a:schemeClr val="tx1">
                    <a:lumMod val="65000"/>
                    <a:lumOff val="35000"/>
                  </a:schemeClr>
                </a:solidFill>
              </a:defRPr>
            </a:lvl1pPr>
            <a:lvl2pPr marL="447675" indent="-314325">
              <a:buFont typeface="Arial" panose="020B0604020202020204" pitchFamily="34" charset="0"/>
              <a:buChar char="•"/>
              <a:defRPr sz="1600">
                <a:solidFill>
                  <a:schemeClr val="tx1">
                    <a:lumMod val="65000"/>
                    <a:lumOff val="35000"/>
                  </a:schemeClr>
                </a:solidFill>
              </a:defRPr>
            </a:lvl2pPr>
            <a:lvl3pPr>
              <a:defRPr sz="1400">
                <a:solidFill>
                  <a:schemeClr val="tx1">
                    <a:lumMod val="65000"/>
                    <a:lumOff val="35000"/>
                  </a:schemeClr>
                </a:solidFill>
              </a:defRPr>
            </a:lvl3pPr>
            <a:lvl4pPr>
              <a:defRPr sz="1600"/>
            </a:lvl4pPr>
            <a:lvl5pPr>
              <a:defRPr sz="1600"/>
            </a:lvl5pPr>
          </a:lstStyle>
          <a:p>
            <a:pPr lvl="0"/>
            <a:r>
              <a:rPr lang="en-GB"/>
              <a:t>Click to change the text styles on the slide master</a:t>
            </a:r>
          </a:p>
          <a:p>
            <a:pPr lvl="1"/>
            <a:r>
              <a:rPr lang="en-GB"/>
              <a:t>Second level</a:t>
            </a:r>
          </a:p>
          <a:p>
            <a:pPr lvl="2"/>
            <a:r>
              <a:rPr lang="en-GB"/>
              <a:t>Third level</a:t>
            </a:r>
          </a:p>
        </p:txBody>
      </p:sp>
      <p:sp>
        <p:nvSpPr>
          <p:cNvPr id="5" name="Footer Placeholder 4">
            <a:extLst>
              <a:ext uri="{FF2B5EF4-FFF2-40B4-BE49-F238E27FC236}">
                <a16:creationId xmlns:a16="http://schemas.microsoft.com/office/drawing/2014/main" id="{83E108AB-6840-144D-ABFA-291B39F21E82}"/>
              </a:ext>
            </a:extLst>
          </p:cNvPr>
          <p:cNvSpPr>
            <a:spLocks noGrp="1"/>
          </p:cNvSpPr>
          <p:nvPr>
            <p:ph type="ftr" sz="quarter" idx="27"/>
          </p:nvPr>
        </p:nvSpPr>
        <p:spPr/>
        <p:txBody>
          <a:bodyPr/>
          <a:lstStyle/>
          <a:p>
            <a:endParaRPr lang="en-US"/>
          </a:p>
        </p:txBody>
      </p:sp>
    </p:spTree>
    <p:extLst>
      <p:ext uri="{BB962C8B-B14F-4D97-AF65-F5344CB8AC3E}">
        <p14:creationId xmlns:p14="http://schemas.microsoft.com/office/powerpoint/2010/main" val="3611673542"/>
      </p:ext>
    </p:extLst>
  </p:cSld>
  <p:clrMapOvr>
    <a:masterClrMapping/>
  </p:clrMapOvr>
  <p:extLst>
    <p:ext uri="{DCECCB84-F9BA-43D5-87BE-67443E8EF086}">
      <p15:sldGuideLst xmlns:p15="http://schemas.microsoft.com/office/powerpoint/2012/main">
        <p15:guide id="1" pos="247">
          <p15:clr>
            <a:srgbClr val="F26B43"/>
          </p15:clr>
        </p15:guide>
        <p15:guide id="2" pos="7427">
          <p15:clr>
            <a:srgbClr val="F26B43"/>
          </p15:clr>
        </p15:guide>
        <p15:guide id="3" orient="horz" pos="232">
          <p15:clr>
            <a:srgbClr val="F26B43"/>
          </p15:clr>
        </p15:guide>
        <p15:guide id="4" orient="horz" pos="600">
          <p15:clr>
            <a:srgbClr val="F26B43"/>
          </p15:clr>
        </p15:guide>
        <p15:guide id="5" orient="horz" pos="3906">
          <p15:clr>
            <a:srgbClr val="F26B43"/>
          </p15:clr>
        </p15:guide>
        <p15:guide id="6" orient="horz" pos="4156">
          <p15:clr>
            <a:srgbClr val="F26B43"/>
          </p15:clr>
        </p15:guide>
        <p15:guide id="7" pos="306">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_4 columns with colored titles with dividers">
    <p:spTree>
      <p:nvGrpSpPr>
        <p:cNvPr id="1" name=""/>
        <p:cNvGrpSpPr/>
        <p:nvPr/>
      </p:nvGrpSpPr>
      <p:grpSpPr>
        <a:xfrm>
          <a:off x="0" y="0"/>
          <a:ext cx="0" cy="0"/>
          <a:chOff x="0" y="0"/>
          <a:chExt cx="0" cy="0"/>
        </a:xfrm>
      </p:grpSpPr>
      <p:graphicFrame>
        <p:nvGraphicFramePr>
          <p:cNvPr id="3" name="Objet 2" hidden="1">
            <a:extLst>
              <a:ext uri="{FF2B5EF4-FFF2-40B4-BE49-F238E27FC236}">
                <a16:creationId xmlns:a16="http://schemas.microsoft.com/office/drawing/2014/main" id="{7BB89C52-7215-47FB-8975-6A2FFA250370}"/>
              </a:ext>
            </a:extLst>
          </p:cNvPr>
          <p:cNvGraphicFramePr>
            <a:graphicFrameLocks noChangeAspect="1"/>
          </p:cNvGraphicFramePr>
          <p:nvPr userDrawn="1">
            <p:custDataLst>
              <p:tags r:id="rId1"/>
            </p:custDataLst>
            <p:extLst>
              <p:ext uri="{D42A27DB-BD31-4B8C-83A1-F6EECF244321}">
                <p14:modId xmlns:p14="http://schemas.microsoft.com/office/powerpoint/2010/main" val="97072974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532" imgH="530" progId="TCLayout.ActiveDocument.1">
                  <p:embed/>
                </p:oleObj>
              </mc:Choice>
              <mc:Fallback>
                <p:oleObj name="Diapositive think-cell" r:id="rId4" imgW="532" imgH="530" progId="TCLayout.ActiveDocument.1">
                  <p:embed/>
                  <p:pic>
                    <p:nvPicPr>
                      <p:cNvPr id="3" name="Objet 2" hidden="1">
                        <a:extLst>
                          <a:ext uri="{FF2B5EF4-FFF2-40B4-BE49-F238E27FC236}">
                            <a16:creationId xmlns:a16="http://schemas.microsoft.com/office/drawing/2014/main" id="{7BB89C52-7215-47FB-8975-6A2FFA25037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55187B2B-3878-47DA-815E-8BB73EED8EFE}"/>
              </a:ext>
            </a:extLst>
          </p:cNvPr>
          <p:cNvSpPr/>
          <p:nvPr userDrawn="1">
            <p:custDataLst>
              <p:tags r:id="rId2"/>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a:latin typeface="Arial Black" panose="020B0A04020102020204" pitchFamily="34" charset="0"/>
              <a:ea typeface="+mj-ea"/>
              <a:cs typeface="+mj-cs"/>
              <a:sym typeface="Arial Black" panose="020B0A04020102020204" pitchFamily="34" charset="0"/>
            </a:endParaRPr>
          </a:p>
        </p:txBody>
      </p:sp>
      <p:sp>
        <p:nvSpPr>
          <p:cNvPr id="9" name="Espace réservé du numéro de diapositive 8">
            <a:extLst>
              <a:ext uri="{FF2B5EF4-FFF2-40B4-BE49-F238E27FC236}">
                <a16:creationId xmlns:a16="http://schemas.microsoft.com/office/drawing/2014/main" id="{117D3991-82D5-4923-813E-6007EFC65ED8}"/>
              </a:ext>
            </a:extLst>
          </p:cNvPr>
          <p:cNvSpPr>
            <a:spLocks noGrp="1"/>
          </p:cNvSpPr>
          <p:nvPr>
            <p:ph type="sldNum" sz="quarter" idx="14"/>
          </p:nvPr>
        </p:nvSpPr>
        <p:spPr/>
        <p:txBody>
          <a:bodyPr/>
          <a:lstStyle/>
          <a:p>
            <a:fld id="{D61AABEC-672F-4B68-B914-690DA978312C}" type="slidenum">
              <a:rPr lang="en-GB" smtClean="0"/>
              <a:pPr/>
              <a:t>‹#›</a:t>
            </a:fld>
            <a:r>
              <a:rPr lang="en-GB"/>
              <a:t> ‒ </a:t>
            </a:r>
          </a:p>
        </p:txBody>
      </p:sp>
      <p:sp>
        <p:nvSpPr>
          <p:cNvPr id="21" name="Text Placeholder 5">
            <a:extLst>
              <a:ext uri="{FF2B5EF4-FFF2-40B4-BE49-F238E27FC236}">
                <a16:creationId xmlns:a16="http://schemas.microsoft.com/office/drawing/2014/main" id="{6B1772CC-CE52-4E78-B63F-76A973F91E5C}"/>
              </a:ext>
            </a:extLst>
          </p:cNvPr>
          <p:cNvSpPr>
            <a:spLocks noGrp="1"/>
          </p:cNvSpPr>
          <p:nvPr>
            <p:ph type="body" sz="quarter" idx="15" hasCustomPrompt="1"/>
          </p:nvPr>
        </p:nvSpPr>
        <p:spPr>
          <a:xfrm>
            <a:off x="404785" y="1368596"/>
            <a:ext cx="11382415" cy="353943"/>
          </a:xfrm>
          <a:noFill/>
        </p:spPr>
        <p:txBody>
          <a:bodyPr wrap="square" lIns="72000" rIns="72000" bIns="0">
            <a:spAutoFit/>
          </a:bodyPr>
          <a:lstStyle>
            <a:lvl1pPr marL="0" indent="0">
              <a:buNone/>
              <a:defRPr sz="2000">
                <a:solidFill>
                  <a:schemeClr val="tx1">
                    <a:lumMod val="65000"/>
                    <a:lumOff val="35000"/>
                  </a:schemeClr>
                </a:solidFill>
              </a:defRPr>
            </a:lvl1pPr>
          </a:lstStyle>
          <a:p>
            <a:pPr lvl="0"/>
            <a:r>
              <a:rPr lang="en-GB"/>
              <a:t>Subtitle of the slide</a:t>
            </a:r>
          </a:p>
        </p:txBody>
      </p:sp>
      <p:sp>
        <p:nvSpPr>
          <p:cNvPr id="4" name="Titre 3">
            <a:extLst>
              <a:ext uri="{FF2B5EF4-FFF2-40B4-BE49-F238E27FC236}">
                <a16:creationId xmlns:a16="http://schemas.microsoft.com/office/drawing/2014/main" id="{0DC641C9-B54A-4E65-BAB2-93108534F4F0}"/>
              </a:ext>
            </a:extLst>
          </p:cNvPr>
          <p:cNvSpPr>
            <a:spLocks noGrp="1"/>
          </p:cNvSpPr>
          <p:nvPr>
            <p:ph type="title" hasCustomPrompt="1"/>
          </p:nvPr>
        </p:nvSpPr>
        <p:spPr/>
        <p:txBody>
          <a:bodyPr/>
          <a:lstStyle>
            <a:lvl1pPr>
              <a:defRPr/>
            </a:lvl1pPr>
          </a:lstStyle>
          <a:p>
            <a:r>
              <a:rPr lang="fr-FR" err="1"/>
              <a:t>Title</a:t>
            </a:r>
            <a:r>
              <a:rPr lang="fr-FR"/>
              <a:t> of the slide</a:t>
            </a:r>
          </a:p>
        </p:txBody>
      </p:sp>
      <p:sp>
        <p:nvSpPr>
          <p:cNvPr id="22" name="Espace réservé du texte 4">
            <a:extLst>
              <a:ext uri="{FF2B5EF4-FFF2-40B4-BE49-F238E27FC236}">
                <a16:creationId xmlns:a16="http://schemas.microsoft.com/office/drawing/2014/main" id="{FFF7EE1B-7DB4-488B-B26D-A38B11675A8E}"/>
              </a:ext>
            </a:extLst>
          </p:cNvPr>
          <p:cNvSpPr>
            <a:spLocks noGrp="1"/>
          </p:cNvSpPr>
          <p:nvPr>
            <p:ph type="body" sz="quarter" idx="20" hasCustomPrompt="1"/>
          </p:nvPr>
        </p:nvSpPr>
        <p:spPr>
          <a:xfrm>
            <a:off x="404786" y="1993900"/>
            <a:ext cx="3191256" cy="341632"/>
          </a:xfrm>
          <a:noFill/>
        </p:spPr>
        <p:txBody>
          <a:bodyPr lIns="72000" rIns="0" anchor="t">
            <a:spAutoFit/>
          </a:bodyPr>
          <a:lstStyle>
            <a:lvl1pPr marL="0" indent="0" algn="l">
              <a:buNone/>
              <a:defRPr b="1" cap="none" baseline="0">
                <a:solidFill>
                  <a:schemeClr val="bg2"/>
                </a:solidFill>
              </a:defRPr>
            </a:lvl1pPr>
          </a:lstStyle>
          <a:p>
            <a:pPr lvl="0"/>
            <a:r>
              <a:rPr lang="en-GB"/>
              <a:t>Title</a:t>
            </a:r>
          </a:p>
        </p:txBody>
      </p:sp>
      <p:sp>
        <p:nvSpPr>
          <p:cNvPr id="23" name="Espace réservé du texte 4">
            <a:extLst>
              <a:ext uri="{FF2B5EF4-FFF2-40B4-BE49-F238E27FC236}">
                <a16:creationId xmlns:a16="http://schemas.microsoft.com/office/drawing/2014/main" id="{96518655-1BBA-4FB9-A1A1-87676ECAF404}"/>
              </a:ext>
            </a:extLst>
          </p:cNvPr>
          <p:cNvSpPr>
            <a:spLocks noGrp="1"/>
          </p:cNvSpPr>
          <p:nvPr>
            <p:ph type="body" sz="quarter" idx="21" hasCustomPrompt="1"/>
          </p:nvPr>
        </p:nvSpPr>
        <p:spPr>
          <a:xfrm>
            <a:off x="4498848" y="1993900"/>
            <a:ext cx="3191256" cy="341632"/>
          </a:xfrm>
          <a:noFill/>
        </p:spPr>
        <p:txBody>
          <a:bodyPr lIns="72000" rIns="0" anchor="t">
            <a:spAutoFit/>
          </a:bodyPr>
          <a:lstStyle>
            <a:lvl1pPr marL="0" indent="0" algn="l">
              <a:buNone/>
              <a:defRPr b="1" cap="none" baseline="0">
                <a:solidFill>
                  <a:schemeClr val="tx2"/>
                </a:solidFill>
              </a:defRPr>
            </a:lvl1pPr>
          </a:lstStyle>
          <a:p>
            <a:pPr lvl="0"/>
            <a:r>
              <a:rPr lang="en-GB"/>
              <a:t>Title</a:t>
            </a:r>
          </a:p>
        </p:txBody>
      </p:sp>
      <p:sp>
        <p:nvSpPr>
          <p:cNvPr id="24" name="Espace réservé du texte 4">
            <a:extLst>
              <a:ext uri="{FF2B5EF4-FFF2-40B4-BE49-F238E27FC236}">
                <a16:creationId xmlns:a16="http://schemas.microsoft.com/office/drawing/2014/main" id="{8634DFA4-CD88-4C57-A92C-47493D245D0F}"/>
              </a:ext>
            </a:extLst>
          </p:cNvPr>
          <p:cNvSpPr>
            <a:spLocks noGrp="1"/>
          </p:cNvSpPr>
          <p:nvPr>
            <p:ph type="body" sz="quarter" idx="22" hasCustomPrompt="1"/>
          </p:nvPr>
        </p:nvSpPr>
        <p:spPr>
          <a:xfrm>
            <a:off x="8595360" y="1993900"/>
            <a:ext cx="3191256" cy="338554"/>
          </a:xfrm>
          <a:noFill/>
        </p:spPr>
        <p:txBody>
          <a:bodyPr lIns="72000" rIns="0" anchor="t">
            <a:spAutoFit/>
          </a:bodyPr>
          <a:lstStyle>
            <a:lvl1pPr marL="0" indent="0" algn="l">
              <a:buNone/>
              <a:defRPr b="1" cap="none" baseline="0">
                <a:solidFill>
                  <a:schemeClr val="accent4"/>
                </a:solidFill>
              </a:defRPr>
            </a:lvl1pPr>
          </a:lstStyle>
          <a:p>
            <a:pPr lvl="0"/>
            <a:r>
              <a:rPr lang="en-GB"/>
              <a:t>Title</a:t>
            </a:r>
          </a:p>
        </p:txBody>
      </p:sp>
      <p:sp>
        <p:nvSpPr>
          <p:cNvPr id="26" name="Espace réservé du texte 15">
            <a:extLst>
              <a:ext uri="{FF2B5EF4-FFF2-40B4-BE49-F238E27FC236}">
                <a16:creationId xmlns:a16="http://schemas.microsoft.com/office/drawing/2014/main" id="{7EA390A2-E2D4-4D20-BDB9-C874325BA370}"/>
              </a:ext>
            </a:extLst>
          </p:cNvPr>
          <p:cNvSpPr>
            <a:spLocks noGrp="1"/>
          </p:cNvSpPr>
          <p:nvPr>
            <p:ph type="body" sz="quarter" idx="24" hasCustomPrompt="1"/>
          </p:nvPr>
        </p:nvSpPr>
        <p:spPr>
          <a:xfrm>
            <a:off x="404785" y="2785487"/>
            <a:ext cx="3191256" cy="1477328"/>
          </a:xfrm>
        </p:spPr>
        <p:txBody>
          <a:bodyPr lIns="0" rIns="0">
            <a:spAutoFit/>
          </a:bodyPr>
          <a:lstStyle>
            <a:lvl1pPr>
              <a:defRPr sz="1600">
                <a:solidFill>
                  <a:schemeClr val="tx1">
                    <a:lumMod val="65000"/>
                    <a:lumOff val="35000"/>
                  </a:schemeClr>
                </a:solidFill>
              </a:defRPr>
            </a:lvl1pPr>
            <a:lvl2pPr marL="447675" indent="-314325">
              <a:buFont typeface="Arial" panose="020B0604020202020204" pitchFamily="34" charset="0"/>
              <a:buChar char="•"/>
              <a:defRPr sz="1600">
                <a:solidFill>
                  <a:schemeClr val="tx1">
                    <a:lumMod val="65000"/>
                    <a:lumOff val="35000"/>
                  </a:schemeClr>
                </a:solidFill>
              </a:defRPr>
            </a:lvl2pPr>
            <a:lvl3pPr>
              <a:defRPr sz="1400">
                <a:solidFill>
                  <a:schemeClr val="tx1">
                    <a:lumMod val="65000"/>
                    <a:lumOff val="35000"/>
                  </a:schemeClr>
                </a:solidFill>
              </a:defRPr>
            </a:lvl3pPr>
            <a:lvl4pPr>
              <a:defRPr sz="1600"/>
            </a:lvl4pPr>
            <a:lvl5pPr>
              <a:defRPr sz="1600"/>
            </a:lvl5pPr>
          </a:lstStyle>
          <a:p>
            <a:pPr lvl="0"/>
            <a:r>
              <a:rPr lang="en-GB"/>
              <a:t>Click to change the text styles on the slide master</a:t>
            </a:r>
          </a:p>
          <a:p>
            <a:pPr lvl="1"/>
            <a:r>
              <a:rPr lang="en-GB"/>
              <a:t>Second level</a:t>
            </a:r>
          </a:p>
          <a:p>
            <a:pPr lvl="2"/>
            <a:r>
              <a:rPr lang="en-GB"/>
              <a:t>Third level</a:t>
            </a:r>
          </a:p>
        </p:txBody>
      </p:sp>
      <p:sp>
        <p:nvSpPr>
          <p:cNvPr id="27" name="Espace réservé du texte 15">
            <a:extLst>
              <a:ext uri="{FF2B5EF4-FFF2-40B4-BE49-F238E27FC236}">
                <a16:creationId xmlns:a16="http://schemas.microsoft.com/office/drawing/2014/main" id="{1564D801-B0E6-43C3-8B94-0E89FD96100D}"/>
              </a:ext>
            </a:extLst>
          </p:cNvPr>
          <p:cNvSpPr>
            <a:spLocks noGrp="1"/>
          </p:cNvSpPr>
          <p:nvPr>
            <p:ph type="body" sz="quarter" idx="25" hasCustomPrompt="1"/>
          </p:nvPr>
        </p:nvSpPr>
        <p:spPr>
          <a:xfrm>
            <a:off x="4498848" y="2785487"/>
            <a:ext cx="3191256" cy="1477328"/>
          </a:xfrm>
        </p:spPr>
        <p:txBody>
          <a:bodyPr lIns="0" rIns="0">
            <a:spAutoFit/>
          </a:bodyPr>
          <a:lstStyle>
            <a:lvl1pPr>
              <a:defRPr sz="1600">
                <a:solidFill>
                  <a:schemeClr val="tx1">
                    <a:lumMod val="65000"/>
                    <a:lumOff val="35000"/>
                  </a:schemeClr>
                </a:solidFill>
              </a:defRPr>
            </a:lvl1pPr>
            <a:lvl2pPr marL="447675" indent="-314325">
              <a:buFont typeface="Arial" panose="020B0604020202020204" pitchFamily="34" charset="0"/>
              <a:buChar char="•"/>
              <a:defRPr sz="1600">
                <a:solidFill>
                  <a:schemeClr val="tx1">
                    <a:lumMod val="65000"/>
                    <a:lumOff val="35000"/>
                  </a:schemeClr>
                </a:solidFill>
              </a:defRPr>
            </a:lvl2pPr>
            <a:lvl3pPr>
              <a:defRPr sz="1400">
                <a:solidFill>
                  <a:schemeClr val="tx1">
                    <a:lumMod val="65000"/>
                    <a:lumOff val="35000"/>
                  </a:schemeClr>
                </a:solidFill>
              </a:defRPr>
            </a:lvl3pPr>
            <a:lvl4pPr>
              <a:defRPr sz="1600"/>
            </a:lvl4pPr>
            <a:lvl5pPr>
              <a:defRPr sz="1600"/>
            </a:lvl5pPr>
          </a:lstStyle>
          <a:p>
            <a:pPr lvl="0"/>
            <a:r>
              <a:rPr lang="en-GB"/>
              <a:t>Click to change the text styles on the slide master</a:t>
            </a:r>
          </a:p>
          <a:p>
            <a:pPr lvl="1"/>
            <a:r>
              <a:rPr lang="en-GB"/>
              <a:t>Second level</a:t>
            </a:r>
          </a:p>
          <a:p>
            <a:pPr lvl="2"/>
            <a:r>
              <a:rPr lang="en-GB"/>
              <a:t>Third level</a:t>
            </a:r>
          </a:p>
        </p:txBody>
      </p:sp>
      <p:sp>
        <p:nvSpPr>
          <p:cNvPr id="28" name="Espace réservé du texte 15">
            <a:extLst>
              <a:ext uri="{FF2B5EF4-FFF2-40B4-BE49-F238E27FC236}">
                <a16:creationId xmlns:a16="http://schemas.microsoft.com/office/drawing/2014/main" id="{461F3D26-7698-4382-817D-06AE9A8CDF0C}"/>
              </a:ext>
            </a:extLst>
          </p:cNvPr>
          <p:cNvSpPr>
            <a:spLocks noGrp="1"/>
          </p:cNvSpPr>
          <p:nvPr>
            <p:ph type="body" sz="quarter" idx="26" hasCustomPrompt="1"/>
          </p:nvPr>
        </p:nvSpPr>
        <p:spPr>
          <a:xfrm>
            <a:off x="8595360" y="2785487"/>
            <a:ext cx="3191256" cy="1477328"/>
          </a:xfrm>
        </p:spPr>
        <p:txBody>
          <a:bodyPr wrap="square" lIns="0" rIns="0">
            <a:spAutoFit/>
          </a:bodyPr>
          <a:lstStyle>
            <a:lvl1pPr>
              <a:defRPr sz="1600">
                <a:solidFill>
                  <a:schemeClr val="tx1">
                    <a:lumMod val="65000"/>
                    <a:lumOff val="35000"/>
                  </a:schemeClr>
                </a:solidFill>
              </a:defRPr>
            </a:lvl1pPr>
            <a:lvl2pPr marL="447675" indent="-314325">
              <a:buFont typeface="Arial" panose="020B0604020202020204" pitchFamily="34" charset="0"/>
              <a:buChar char="•"/>
              <a:defRPr sz="1600">
                <a:solidFill>
                  <a:schemeClr val="tx1">
                    <a:lumMod val="65000"/>
                    <a:lumOff val="35000"/>
                  </a:schemeClr>
                </a:solidFill>
              </a:defRPr>
            </a:lvl2pPr>
            <a:lvl3pPr>
              <a:defRPr sz="1400">
                <a:solidFill>
                  <a:schemeClr val="tx1">
                    <a:lumMod val="65000"/>
                    <a:lumOff val="35000"/>
                  </a:schemeClr>
                </a:solidFill>
              </a:defRPr>
            </a:lvl3pPr>
            <a:lvl4pPr>
              <a:defRPr sz="1600"/>
            </a:lvl4pPr>
            <a:lvl5pPr>
              <a:defRPr sz="1600"/>
            </a:lvl5pPr>
          </a:lstStyle>
          <a:p>
            <a:pPr lvl="0"/>
            <a:r>
              <a:rPr lang="en-GB"/>
              <a:t>Click to change the text styles on the slide master</a:t>
            </a:r>
          </a:p>
          <a:p>
            <a:pPr lvl="1"/>
            <a:r>
              <a:rPr lang="en-GB"/>
              <a:t>Second level</a:t>
            </a:r>
          </a:p>
          <a:p>
            <a:pPr lvl="2"/>
            <a:r>
              <a:rPr lang="en-GB"/>
              <a:t>Third level</a:t>
            </a:r>
          </a:p>
        </p:txBody>
      </p:sp>
      <p:cxnSp>
        <p:nvCxnSpPr>
          <p:cNvPr id="30" name="Straight Connector 35">
            <a:extLst>
              <a:ext uri="{FF2B5EF4-FFF2-40B4-BE49-F238E27FC236}">
                <a16:creationId xmlns:a16="http://schemas.microsoft.com/office/drawing/2014/main" id="{F37A373E-B0C6-4A3A-88BD-3C093DFFB918}"/>
              </a:ext>
            </a:extLst>
          </p:cNvPr>
          <p:cNvCxnSpPr>
            <a:cxnSpLocks/>
          </p:cNvCxnSpPr>
          <p:nvPr userDrawn="1"/>
        </p:nvCxnSpPr>
        <p:spPr>
          <a:xfrm flipV="1">
            <a:off x="4041648" y="1810512"/>
            <a:ext cx="0" cy="386808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5">
            <a:extLst>
              <a:ext uri="{FF2B5EF4-FFF2-40B4-BE49-F238E27FC236}">
                <a16:creationId xmlns:a16="http://schemas.microsoft.com/office/drawing/2014/main" id="{0BDAA492-5340-46F7-A09D-5F68BE925AB6}"/>
              </a:ext>
            </a:extLst>
          </p:cNvPr>
          <p:cNvCxnSpPr>
            <a:cxnSpLocks/>
          </p:cNvCxnSpPr>
          <p:nvPr userDrawn="1"/>
        </p:nvCxnSpPr>
        <p:spPr>
          <a:xfrm flipV="1">
            <a:off x="8138160" y="1808820"/>
            <a:ext cx="0" cy="386808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83E108AB-6840-144D-ABFA-291B39F21E82}"/>
              </a:ext>
            </a:extLst>
          </p:cNvPr>
          <p:cNvSpPr>
            <a:spLocks noGrp="1"/>
          </p:cNvSpPr>
          <p:nvPr>
            <p:ph type="ftr" sz="quarter" idx="27"/>
          </p:nvPr>
        </p:nvSpPr>
        <p:spPr/>
        <p:txBody>
          <a:bodyPr/>
          <a:lstStyle/>
          <a:p>
            <a:endParaRPr lang="en-US"/>
          </a:p>
        </p:txBody>
      </p:sp>
    </p:spTree>
    <p:extLst>
      <p:ext uri="{BB962C8B-B14F-4D97-AF65-F5344CB8AC3E}">
        <p14:creationId xmlns:p14="http://schemas.microsoft.com/office/powerpoint/2010/main" val="2497961844"/>
      </p:ext>
    </p:extLst>
  </p:cSld>
  <p:clrMapOvr>
    <a:masterClrMapping/>
  </p:clrMapOvr>
  <p:extLst>
    <p:ext uri="{DCECCB84-F9BA-43D5-87BE-67443E8EF086}">
      <p15:sldGuideLst xmlns:p15="http://schemas.microsoft.com/office/powerpoint/2012/main">
        <p15:guide id="1" pos="247">
          <p15:clr>
            <a:srgbClr val="F26B43"/>
          </p15:clr>
        </p15:guide>
        <p15:guide id="2" pos="7427">
          <p15:clr>
            <a:srgbClr val="F26B43"/>
          </p15:clr>
        </p15:guide>
        <p15:guide id="3" orient="horz" pos="232">
          <p15:clr>
            <a:srgbClr val="F26B43"/>
          </p15:clr>
        </p15:guide>
        <p15:guide id="4" orient="horz" pos="600">
          <p15:clr>
            <a:srgbClr val="F26B43"/>
          </p15:clr>
        </p15:guide>
        <p15:guide id="5" orient="horz" pos="3906">
          <p15:clr>
            <a:srgbClr val="F26B43"/>
          </p15:clr>
        </p15:guide>
        <p15:guide id="6" orient="horz" pos="4156">
          <p15:clr>
            <a:srgbClr val="F26B43"/>
          </p15:clr>
        </p15:guide>
        <p15:guide id="7" pos="306">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6_4 columns with colored titles with dividers">
    <p:spTree>
      <p:nvGrpSpPr>
        <p:cNvPr id="1" name=""/>
        <p:cNvGrpSpPr/>
        <p:nvPr/>
      </p:nvGrpSpPr>
      <p:grpSpPr>
        <a:xfrm>
          <a:off x="0" y="0"/>
          <a:ext cx="0" cy="0"/>
          <a:chOff x="0" y="0"/>
          <a:chExt cx="0" cy="0"/>
        </a:xfrm>
      </p:grpSpPr>
      <p:graphicFrame>
        <p:nvGraphicFramePr>
          <p:cNvPr id="3" name="Objet 2" hidden="1">
            <a:extLst>
              <a:ext uri="{FF2B5EF4-FFF2-40B4-BE49-F238E27FC236}">
                <a16:creationId xmlns:a16="http://schemas.microsoft.com/office/drawing/2014/main" id="{7BB89C52-7215-47FB-8975-6A2FFA250370}"/>
              </a:ext>
            </a:extLst>
          </p:cNvPr>
          <p:cNvGraphicFramePr>
            <a:graphicFrameLocks noChangeAspect="1"/>
          </p:cNvGraphicFramePr>
          <p:nvPr userDrawn="1">
            <p:custDataLst>
              <p:tags r:id="rId1"/>
            </p:custDataLst>
            <p:extLst>
              <p:ext uri="{D42A27DB-BD31-4B8C-83A1-F6EECF244321}">
                <p14:modId xmlns:p14="http://schemas.microsoft.com/office/powerpoint/2010/main" val="154095161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532" imgH="530" progId="TCLayout.ActiveDocument.1">
                  <p:embed/>
                </p:oleObj>
              </mc:Choice>
              <mc:Fallback>
                <p:oleObj name="Diapositive think-cell" r:id="rId4" imgW="532" imgH="530" progId="TCLayout.ActiveDocument.1">
                  <p:embed/>
                  <p:pic>
                    <p:nvPicPr>
                      <p:cNvPr id="3" name="Objet 2" hidden="1">
                        <a:extLst>
                          <a:ext uri="{FF2B5EF4-FFF2-40B4-BE49-F238E27FC236}">
                            <a16:creationId xmlns:a16="http://schemas.microsoft.com/office/drawing/2014/main" id="{7BB89C52-7215-47FB-8975-6A2FFA25037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55187B2B-3878-47DA-815E-8BB73EED8EFE}"/>
              </a:ext>
            </a:extLst>
          </p:cNvPr>
          <p:cNvSpPr/>
          <p:nvPr userDrawn="1">
            <p:custDataLst>
              <p:tags r:id="rId2"/>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a:latin typeface="Arial Black" panose="020B0A04020102020204" pitchFamily="34" charset="0"/>
              <a:ea typeface="+mj-ea"/>
              <a:cs typeface="+mj-cs"/>
              <a:sym typeface="Arial Black" panose="020B0A04020102020204" pitchFamily="34" charset="0"/>
            </a:endParaRPr>
          </a:p>
        </p:txBody>
      </p:sp>
      <p:sp>
        <p:nvSpPr>
          <p:cNvPr id="9" name="Espace réservé du numéro de diapositive 8">
            <a:extLst>
              <a:ext uri="{FF2B5EF4-FFF2-40B4-BE49-F238E27FC236}">
                <a16:creationId xmlns:a16="http://schemas.microsoft.com/office/drawing/2014/main" id="{117D3991-82D5-4923-813E-6007EFC65ED8}"/>
              </a:ext>
            </a:extLst>
          </p:cNvPr>
          <p:cNvSpPr>
            <a:spLocks noGrp="1"/>
          </p:cNvSpPr>
          <p:nvPr>
            <p:ph type="sldNum" sz="quarter" idx="14"/>
          </p:nvPr>
        </p:nvSpPr>
        <p:spPr/>
        <p:txBody>
          <a:bodyPr/>
          <a:lstStyle/>
          <a:p>
            <a:fld id="{D61AABEC-672F-4B68-B914-690DA978312C}" type="slidenum">
              <a:rPr lang="en-GB" smtClean="0"/>
              <a:pPr/>
              <a:t>‹#›</a:t>
            </a:fld>
            <a:r>
              <a:rPr lang="en-GB"/>
              <a:t> ‒ </a:t>
            </a:r>
          </a:p>
        </p:txBody>
      </p:sp>
      <p:sp>
        <p:nvSpPr>
          <p:cNvPr id="21" name="Text Placeholder 5">
            <a:extLst>
              <a:ext uri="{FF2B5EF4-FFF2-40B4-BE49-F238E27FC236}">
                <a16:creationId xmlns:a16="http://schemas.microsoft.com/office/drawing/2014/main" id="{6B1772CC-CE52-4E78-B63F-76A973F91E5C}"/>
              </a:ext>
            </a:extLst>
          </p:cNvPr>
          <p:cNvSpPr>
            <a:spLocks noGrp="1"/>
          </p:cNvSpPr>
          <p:nvPr>
            <p:ph type="body" sz="quarter" idx="15" hasCustomPrompt="1"/>
          </p:nvPr>
        </p:nvSpPr>
        <p:spPr>
          <a:xfrm>
            <a:off x="404785" y="1368596"/>
            <a:ext cx="11382415" cy="353943"/>
          </a:xfrm>
          <a:noFill/>
        </p:spPr>
        <p:txBody>
          <a:bodyPr wrap="square" lIns="72000" rIns="72000" bIns="0">
            <a:spAutoFit/>
          </a:bodyPr>
          <a:lstStyle>
            <a:lvl1pPr marL="0" indent="0">
              <a:buNone/>
              <a:defRPr sz="2000">
                <a:solidFill>
                  <a:schemeClr val="tx1">
                    <a:lumMod val="65000"/>
                    <a:lumOff val="35000"/>
                  </a:schemeClr>
                </a:solidFill>
              </a:defRPr>
            </a:lvl1pPr>
          </a:lstStyle>
          <a:p>
            <a:pPr lvl="0"/>
            <a:r>
              <a:rPr lang="en-GB"/>
              <a:t>Subtitle of the slide</a:t>
            </a:r>
          </a:p>
        </p:txBody>
      </p:sp>
      <p:sp>
        <p:nvSpPr>
          <p:cNvPr id="4" name="Titre 3">
            <a:extLst>
              <a:ext uri="{FF2B5EF4-FFF2-40B4-BE49-F238E27FC236}">
                <a16:creationId xmlns:a16="http://schemas.microsoft.com/office/drawing/2014/main" id="{0DC641C9-B54A-4E65-BAB2-93108534F4F0}"/>
              </a:ext>
            </a:extLst>
          </p:cNvPr>
          <p:cNvSpPr>
            <a:spLocks noGrp="1"/>
          </p:cNvSpPr>
          <p:nvPr>
            <p:ph type="title" hasCustomPrompt="1"/>
          </p:nvPr>
        </p:nvSpPr>
        <p:spPr/>
        <p:txBody>
          <a:bodyPr/>
          <a:lstStyle>
            <a:lvl1pPr>
              <a:defRPr/>
            </a:lvl1pPr>
          </a:lstStyle>
          <a:p>
            <a:r>
              <a:rPr lang="fr-FR" err="1"/>
              <a:t>Title</a:t>
            </a:r>
            <a:r>
              <a:rPr lang="fr-FR"/>
              <a:t> of the slide</a:t>
            </a:r>
          </a:p>
        </p:txBody>
      </p:sp>
      <p:sp>
        <p:nvSpPr>
          <p:cNvPr id="22" name="Espace réservé du texte 4">
            <a:extLst>
              <a:ext uri="{FF2B5EF4-FFF2-40B4-BE49-F238E27FC236}">
                <a16:creationId xmlns:a16="http://schemas.microsoft.com/office/drawing/2014/main" id="{FFF7EE1B-7DB4-488B-B26D-A38B11675A8E}"/>
              </a:ext>
            </a:extLst>
          </p:cNvPr>
          <p:cNvSpPr>
            <a:spLocks noGrp="1"/>
          </p:cNvSpPr>
          <p:nvPr>
            <p:ph type="body" sz="quarter" idx="20" hasCustomPrompt="1"/>
          </p:nvPr>
        </p:nvSpPr>
        <p:spPr>
          <a:xfrm>
            <a:off x="404786" y="1993900"/>
            <a:ext cx="3191256" cy="341632"/>
          </a:xfrm>
          <a:noFill/>
        </p:spPr>
        <p:txBody>
          <a:bodyPr lIns="72000" rIns="0" anchor="t">
            <a:spAutoFit/>
          </a:bodyPr>
          <a:lstStyle>
            <a:lvl1pPr marL="0" indent="0" algn="l">
              <a:buNone/>
              <a:defRPr b="1" cap="none" baseline="0">
                <a:solidFill>
                  <a:schemeClr val="bg2"/>
                </a:solidFill>
              </a:defRPr>
            </a:lvl1pPr>
          </a:lstStyle>
          <a:p>
            <a:pPr lvl="0"/>
            <a:r>
              <a:rPr lang="en-GB"/>
              <a:t>Title</a:t>
            </a:r>
          </a:p>
        </p:txBody>
      </p:sp>
      <p:sp>
        <p:nvSpPr>
          <p:cNvPr id="23" name="Espace réservé du texte 4">
            <a:extLst>
              <a:ext uri="{FF2B5EF4-FFF2-40B4-BE49-F238E27FC236}">
                <a16:creationId xmlns:a16="http://schemas.microsoft.com/office/drawing/2014/main" id="{96518655-1BBA-4FB9-A1A1-87676ECAF404}"/>
              </a:ext>
            </a:extLst>
          </p:cNvPr>
          <p:cNvSpPr>
            <a:spLocks noGrp="1"/>
          </p:cNvSpPr>
          <p:nvPr>
            <p:ph type="body" sz="quarter" idx="21" hasCustomPrompt="1"/>
          </p:nvPr>
        </p:nvSpPr>
        <p:spPr>
          <a:xfrm>
            <a:off x="4498848" y="1993900"/>
            <a:ext cx="3191256" cy="341632"/>
          </a:xfrm>
          <a:noFill/>
        </p:spPr>
        <p:txBody>
          <a:bodyPr lIns="72000" rIns="0" anchor="t">
            <a:spAutoFit/>
          </a:bodyPr>
          <a:lstStyle>
            <a:lvl1pPr marL="0" indent="0" algn="l">
              <a:buNone/>
              <a:defRPr b="1" cap="none" baseline="0">
                <a:solidFill>
                  <a:schemeClr val="tx2"/>
                </a:solidFill>
              </a:defRPr>
            </a:lvl1pPr>
          </a:lstStyle>
          <a:p>
            <a:pPr lvl="0"/>
            <a:r>
              <a:rPr lang="en-GB"/>
              <a:t>Title</a:t>
            </a:r>
          </a:p>
        </p:txBody>
      </p:sp>
      <p:sp>
        <p:nvSpPr>
          <p:cNvPr id="24" name="Espace réservé du texte 4">
            <a:extLst>
              <a:ext uri="{FF2B5EF4-FFF2-40B4-BE49-F238E27FC236}">
                <a16:creationId xmlns:a16="http://schemas.microsoft.com/office/drawing/2014/main" id="{8634DFA4-CD88-4C57-A92C-47493D245D0F}"/>
              </a:ext>
            </a:extLst>
          </p:cNvPr>
          <p:cNvSpPr>
            <a:spLocks noGrp="1"/>
          </p:cNvSpPr>
          <p:nvPr>
            <p:ph type="body" sz="quarter" idx="22" hasCustomPrompt="1"/>
          </p:nvPr>
        </p:nvSpPr>
        <p:spPr>
          <a:xfrm>
            <a:off x="8595360" y="1993900"/>
            <a:ext cx="3191256" cy="338554"/>
          </a:xfrm>
          <a:noFill/>
        </p:spPr>
        <p:txBody>
          <a:bodyPr lIns="72000" rIns="0" anchor="t">
            <a:spAutoFit/>
          </a:bodyPr>
          <a:lstStyle>
            <a:lvl1pPr marL="0" indent="0" algn="l">
              <a:buNone/>
              <a:defRPr b="1" cap="none" baseline="0">
                <a:solidFill>
                  <a:schemeClr val="accent3"/>
                </a:solidFill>
              </a:defRPr>
            </a:lvl1pPr>
          </a:lstStyle>
          <a:p>
            <a:pPr lvl="0"/>
            <a:r>
              <a:rPr lang="en-GB"/>
              <a:t>Title</a:t>
            </a:r>
          </a:p>
        </p:txBody>
      </p:sp>
      <p:sp>
        <p:nvSpPr>
          <p:cNvPr id="26" name="Espace réservé du texte 15">
            <a:extLst>
              <a:ext uri="{FF2B5EF4-FFF2-40B4-BE49-F238E27FC236}">
                <a16:creationId xmlns:a16="http://schemas.microsoft.com/office/drawing/2014/main" id="{7EA390A2-E2D4-4D20-BDB9-C874325BA370}"/>
              </a:ext>
            </a:extLst>
          </p:cNvPr>
          <p:cNvSpPr>
            <a:spLocks noGrp="1"/>
          </p:cNvSpPr>
          <p:nvPr>
            <p:ph type="body" sz="quarter" idx="24" hasCustomPrompt="1"/>
          </p:nvPr>
        </p:nvSpPr>
        <p:spPr>
          <a:xfrm>
            <a:off x="404785" y="2785487"/>
            <a:ext cx="3191256" cy="1477328"/>
          </a:xfrm>
        </p:spPr>
        <p:txBody>
          <a:bodyPr lIns="0" rIns="0">
            <a:spAutoFit/>
          </a:bodyPr>
          <a:lstStyle>
            <a:lvl1pPr>
              <a:defRPr sz="1600">
                <a:solidFill>
                  <a:schemeClr val="tx1">
                    <a:lumMod val="65000"/>
                    <a:lumOff val="35000"/>
                  </a:schemeClr>
                </a:solidFill>
              </a:defRPr>
            </a:lvl1pPr>
            <a:lvl2pPr marL="447675" indent="-314325">
              <a:buFont typeface="Arial" panose="020B0604020202020204" pitchFamily="34" charset="0"/>
              <a:buChar char="•"/>
              <a:defRPr sz="1600">
                <a:solidFill>
                  <a:schemeClr val="tx1">
                    <a:lumMod val="65000"/>
                    <a:lumOff val="35000"/>
                  </a:schemeClr>
                </a:solidFill>
              </a:defRPr>
            </a:lvl2pPr>
            <a:lvl3pPr>
              <a:defRPr sz="1400">
                <a:solidFill>
                  <a:schemeClr val="tx1">
                    <a:lumMod val="65000"/>
                    <a:lumOff val="35000"/>
                  </a:schemeClr>
                </a:solidFill>
              </a:defRPr>
            </a:lvl3pPr>
            <a:lvl4pPr>
              <a:defRPr sz="1600"/>
            </a:lvl4pPr>
            <a:lvl5pPr>
              <a:defRPr sz="1600"/>
            </a:lvl5pPr>
          </a:lstStyle>
          <a:p>
            <a:pPr lvl="0"/>
            <a:r>
              <a:rPr lang="en-GB"/>
              <a:t>Click to change the text styles on the slide master</a:t>
            </a:r>
          </a:p>
          <a:p>
            <a:pPr lvl="1"/>
            <a:r>
              <a:rPr lang="en-GB"/>
              <a:t>Second level</a:t>
            </a:r>
          </a:p>
          <a:p>
            <a:pPr lvl="2"/>
            <a:r>
              <a:rPr lang="en-GB"/>
              <a:t>Third level</a:t>
            </a:r>
          </a:p>
        </p:txBody>
      </p:sp>
      <p:sp>
        <p:nvSpPr>
          <p:cNvPr id="27" name="Espace réservé du texte 15">
            <a:extLst>
              <a:ext uri="{FF2B5EF4-FFF2-40B4-BE49-F238E27FC236}">
                <a16:creationId xmlns:a16="http://schemas.microsoft.com/office/drawing/2014/main" id="{1564D801-B0E6-43C3-8B94-0E89FD96100D}"/>
              </a:ext>
            </a:extLst>
          </p:cNvPr>
          <p:cNvSpPr>
            <a:spLocks noGrp="1"/>
          </p:cNvSpPr>
          <p:nvPr>
            <p:ph type="body" sz="quarter" idx="25" hasCustomPrompt="1"/>
          </p:nvPr>
        </p:nvSpPr>
        <p:spPr>
          <a:xfrm>
            <a:off x="4498848" y="2785487"/>
            <a:ext cx="3191256" cy="1477328"/>
          </a:xfrm>
        </p:spPr>
        <p:txBody>
          <a:bodyPr lIns="0" rIns="0">
            <a:spAutoFit/>
          </a:bodyPr>
          <a:lstStyle>
            <a:lvl1pPr>
              <a:defRPr sz="1600">
                <a:solidFill>
                  <a:schemeClr val="tx1">
                    <a:lumMod val="65000"/>
                    <a:lumOff val="35000"/>
                  </a:schemeClr>
                </a:solidFill>
              </a:defRPr>
            </a:lvl1pPr>
            <a:lvl2pPr marL="447675" indent="-314325">
              <a:buFont typeface="Arial" panose="020B0604020202020204" pitchFamily="34" charset="0"/>
              <a:buChar char="•"/>
              <a:defRPr sz="1600">
                <a:solidFill>
                  <a:schemeClr val="tx1">
                    <a:lumMod val="65000"/>
                    <a:lumOff val="35000"/>
                  </a:schemeClr>
                </a:solidFill>
              </a:defRPr>
            </a:lvl2pPr>
            <a:lvl3pPr>
              <a:defRPr sz="1400">
                <a:solidFill>
                  <a:schemeClr val="tx1">
                    <a:lumMod val="65000"/>
                    <a:lumOff val="35000"/>
                  </a:schemeClr>
                </a:solidFill>
              </a:defRPr>
            </a:lvl3pPr>
            <a:lvl4pPr>
              <a:defRPr sz="1600"/>
            </a:lvl4pPr>
            <a:lvl5pPr>
              <a:defRPr sz="1600"/>
            </a:lvl5pPr>
          </a:lstStyle>
          <a:p>
            <a:pPr lvl="0"/>
            <a:r>
              <a:rPr lang="en-GB"/>
              <a:t>Click to change the text styles on the slide master</a:t>
            </a:r>
          </a:p>
          <a:p>
            <a:pPr lvl="1"/>
            <a:r>
              <a:rPr lang="en-GB"/>
              <a:t>Second level</a:t>
            </a:r>
          </a:p>
          <a:p>
            <a:pPr lvl="2"/>
            <a:r>
              <a:rPr lang="en-GB"/>
              <a:t>Third level</a:t>
            </a:r>
          </a:p>
        </p:txBody>
      </p:sp>
      <p:sp>
        <p:nvSpPr>
          <p:cNvPr id="28" name="Espace réservé du texte 15">
            <a:extLst>
              <a:ext uri="{FF2B5EF4-FFF2-40B4-BE49-F238E27FC236}">
                <a16:creationId xmlns:a16="http://schemas.microsoft.com/office/drawing/2014/main" id="{461F3D26-7698-4382-817D-06AE9A8CDF0C}"/>
              </a:ext>
            </a:extLst>
          </p:cNvPr>
          <p:cNvSpPr>
            <a:spLocks noGrp="1"/>
          </p:cNvSpPr>
          <p:nvPr>
            <p:ph type="body" sz="quarter" idx="26" hasCustomPrompt="1"/>
          </p:nvPr>
        </p:nvSpPr>
        <p:spPr>
          <a:xfrm>
            <a:off x="8595360" y="2785487"/>
            <a:ext cx="3191256" cy="1477328"/>
          </a:xfrm>
        </p:spPr>
        <p:txBody>
          <a:bodyPr wrap="square" lIns="0" rIns="0">
            <a:spAutoFit/>
          </a:bodyPr>
          <a:lstStyle>
            <a:lvl1pPr>
              <a:defRPr sz="1600">
                <a:solidFill>
                  <a:schemeClr val="tx1">
                    <a:lumMod val="65000"/>
                    <a:lumOff val="35000"/>
                  </a:schemeClr>
                </a:solidFill>
              </a:defRPr>
            </a:lvl1pPr>
            <a:lvl2pPr marL="447675" indent="-314325">
              <a:buFont typeface="Arial" panose="020B0604020202020204" pitchFamily="34" charset="0"/>
              <a:buChar char="•"/>
              <a:defRPr sz="1600">
                <a:solidFill>
                  <a:schemeClr val="tx1">
                    <a:lumMod val="65000"/>
                    <a:lumOff val="35000"/>
                  </a:schemeClr>
                </a:solidFill>
              </a:defRPr>
            </a:lvl2pPr>
            <a:lvl3pPr>
              <a:defRPr sz="1400">
                <a:solidFill>
                  <a:schemeClr val="tx1">
                    <a:lumMod val="65000"/>
                    <a:lumOff val="35000"/>
                  </a:schemeClr>
                </a:solidFill>
              </a:defRPr>
            </a:lvl3pPr>
            <a:lvl4pPr>
              <a:defRPr sz="1600"/>
            </a:lvl4pPr>
            <a:lvl5pPr>
              <a:defRPr sz="1600"/>
            </a:lvl5pPr>
          </a:lstStyle>
          <a:p>
            <a:pPr lvl="0"/>
            <a:r>
              <a:rPr lang="en-GB"/>
              <a:t>Click to change the text styles on the slide master</a:t>
            </a:r>
          </a:p>
          <a:p>
            <a:pPr lvl="1"/>
            <a:r>
              <a:rPr lang="en-GB"/>
              <a:t>Second level</a:t>
            </a:r>
          </a:p>
          <a:p>
            <a:pPr lvl="2"/>
            <a:r>
              <a:rPr lang="en-GB"/>
              <a:t>Third level</a:t>
            </a:r>
          </a:p>
        </p:txBody>
      </p:sp>
      <p:sp>
        <p:nvSpPr>
          <p:cNvPr id="5" name="Footer Placeholder 4">
            <a:extLst>
              <a:ext uri="{FF2B5EF4-FFF2-40B4-BE49-F238E27FC236}">
                <a16:creationId xmlns:a16="http://schemas.microsoft.com/office/drawing/2014/main" id="{83E108AB-6840-144D-ABFA-291B39F21E82}"/>
              </a:ext>
            </a:extLst>
          </p:cNvPr>
          <p:cNvSpPr>
            <a:spLocks noGrp="1"/>
          </p:cNvSpPr>
          <p:nvPr>
            <p:ph type="ftr" sz="quarter" idx="27"/>
          </p:nvPr>
        </p:nvSpPr>
        <p:spPr/>
        <p:txBody>
          <a:bodyPr/>
          <a:lstStyle/>
          <a:p>
            <a:endParaRPr lang="en-US"/>
          </a:p>
        </p:txBody>
      </p:sp>
    </p:spTree>
    <p:extLst>
      <p:ext uri="{BB962C8B-B14F-4D97-AF65-F5344CB8AC3E}">
        <p14:creationId xmlns:p14="http://schemas.microsoft.com/office/powerpoint/2010/main" val="1411378830"/>
      </p:ext>
    </p:extLst>
  </p:cSld>
  <p:clrMapOvr>
    <a:masterClrMapping/>
  </p:clrMapOvr>
  <p:extLst>
    <p:ext uri="{DCECCB84-F9BA-43D5-87BE-67443E8EF086}">
      <p15:sldGuideLst xmlns:p15="http://schemas.microsoft.com/office/powerpoint/2012/main">
        <p15:guide id="1" pos="247">
          <p15:clr>
            <a:srgbClr val="F26B43"/>
          </p15:clr>
        </p15:guide>
        <p15:guide id="2" pos="7427">
          <p15:clr>
            <a:srgbClr val="F26B43"/>
          </p15:clr>
        </p15:guide>
        <p15:guide id="3" orient="horz" pos="232">
          <p15:clr>
            <a:srgbClr val="F26B43"/>
          </p15:clr>
        </p15:guide>
        <p15:guide id="4" orient="horz" pos="600">
          <p15:clr>
            <a:srgbClr val="F26B43"/>
          </p15:clr>
        </p15:guide>
        <p15:guide id="5" orient="horz" pos="3906">
          <p15:clr>
            <a:srgbClr val="F26B43"/>
          </p15:clr>
        </p15:guide>
        <p15:guide id="6" orient="horz" pos="4156">
          <p15:clr>
            <a:srgbClr val="F26B43"/>
          </p15:clr>
        </p15:guide>
        <p15:guide id="7" pos="306">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7_4 columns with colored titles with dividers">
    <p:spTree>
      <p:nvGrpSpPr>
        <p:cNvPr id="1" name=""/>
        <p:cNvGrpSpPr/>
        <p:nvPr/>
      </p:nvGrpSpPr>
      <p:grpSpPr>
        <a:xfrm>
          <a:off x="0" y="0"/>
          <a:ext cx="0" cy="0"/>
          <a:chOff x="0" y="0"/>
          <a:chExt cx="0" cy="0"/>
        </a:xfrm>
      </p:grpSpPr>
      <p:graphicFrame>
        <p:nvGraphicFramePr>
          <p:cNvPr id="3" name="Objet 2" hidden="1">
            <a:extLst>
              <a:ext uri="{FF2B5EF4-FFF2-40B4-BE49-F238E27FC236}">
                <a16:creationId xmlns:a16="http://schemas.microsoft.com/office/drawing/2014/main" id="{7BB89C52-7215-47FB-8975-6A2FFA250370}"/>
              </a:ext>
            </a:extLst>
          </p:cNvPr>
          <p:cNvGraphicFramePr>
            <a:graphicFrameLocks noChangeAspect="1"/>
          </p:cNvGraphicFramePr>
          <p:nvPr userDrawn="1">
            <p:custDataLst>
              <p:tags r:id="rId1"/>
            </p:custDataLst>
            <p:extLst>
              <p:ext uri="{D42A27DB-BD31-4B8C-83A1-F6EECF244321}">
                <p14:modId xmlns:p14="http://schemas.microsoft.com/office/powerpoint/2010/main" val="393486896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532" imgH="530" progId="TCLayout.ActiveDocument.1">
                  <p:embed/>
                </p:oleObj>
              </mc:Choice>
              <mc:Fallback>
                <p:oleObj name="Diapositive think-cell" r:id="rId4" imgW="532" imgH="530" progId="TCLayout.ActiveDocument.1">
                  <p:embed/>
                  <p:pic>
                    <p:nvPicPr>
                      <p:cNvPr id="3" name="Objet 2" hidden="1">
                        <a:extLst>
                          <a:ext uri="{FF2B5EF4-FFF2-40B4-BE49-F238E27FC236}">
                            <a16:creationId xmlns:a16="http://schemas.microsoft.com/office/drawing/2014/main" id="{7BB89C52-7215-47FB-8975-6A2FFA25037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55187B2B-3878-47DA-815E-8BB73EED8EFE}"/>
              </a:ext>
            </a:extLst>
          </p:cNvPr>
          <p:cNvSpPr/>
          <p:nvPr userDrawn="1">
            <p:custDataLst>
              <p:tags r:id="rId2"/>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a:latin typeface="Arial Black" panose="020B0A04020102020204" pitchFamily="34" charset="0"/>
              <a:ea typeface="+mj-ea"/>
              <a:cs typeface="+mj-cs"/>
              <a:sym typeface="Arial Black" panose="020B0A04020102020204" pitchFamily="34" charset="0"/>
            </a:endParaRPr>
          </a:p>
        </p:txBody>
      </p:sp>
      <p:sp>
        <p:nvSpPr>
          <p:cNvPr id="9" name="Espace réservé du numéro de diapositive 8">
            <a:extLst>
              <a:ext uri="{FF2B5EF4-FFF2-40B4-BE49-F238E27FC236}">
                <a16:creationId xmlns:a16="http://schemas.microsoft.com/office/drawing/2014/main" id="{117D3991-82D5-4923-813E-6007EFC65ED8}"/>
              </a:ext>
            </a:extLst>
          </p:cNvPr>
          <p:cNvSpPr>
            <a:spLocks noGrp="1"/>
          </p:cNvSpPr>
          <p:nvPr>
            <p:ph type="sldNum" sz="quarter" idx="14"/>
          </p:nvPr>
        </p:nvSpPr>
        <p:spPr/>
        <p:txBody>
          <a:bodyPr/>
          <a:lstStyle/>
          <a:p>
            <a:fld id="{D61AABEC-672F-4B68-B914-690DA978312C}" type="slidenum">
              <a:rPr lang="en-GB" smtClean="0"/>
              <a:pPr/>
              <a:t>‹#›</a:t>
            </a:fld>
            <a:r>
              <a:rPr lang="en-GB"/>
              <a:t> ‒ </a:t>
            </a:r>
          </a:p>
        </p:txBody>
      </p:sp>
      <p:sp>
        <p:nvSpPr>
          <p:cNvPr id="21" name="Text Placeholder 5">
            <a:extLst>
              <a:ext uri="{FF2B5EF4-FFF2-40B4-BE49-F238E27FC236}">
                <a16:creationId xmlns:a16="http://schemas.microsoft.com/office/drawing/2014/main" id="{6B1772CC-CE52-4E78-B63F-76A973F91E5C}"/>
              </a:ext>
            </a:extLst>
          </p:cNvPr>
          <p:cNvSpPr>
            <a:spLocks noGrp="1"/>
          </p:cNvSpPr>
          <p:nvPr>
            <p:ph type="body" sz="quarter" idx="15" hasCustomPrompt="1"/>
          </p:nvPr>
        </p:nvSpPr>
        <p:spPr>
          <a:xfrm>
            <a:off x="404785" y="1368596"/>
            <a:ext cx="11382415" cy="353943"/>
          </a:xfrm>
          <a:noFill/>
        </p:spPr>
        <p:txBody>
          <a:bodyPr wrap="square" lIns="72000" rIns="72000" bIns="0">
            <a:spAutoFit/>
          </a:bodyPr>
          <a:lstStyle>
            <a:lvl1pPr marL="0" indent="0">
              <a:buNone/>
              <a:defRPr sz="2000">
                <a:solidFill>
                  <a:schemeClr val="tx1">
                    <a:lumMod val="65000"/>
                    <a:lumOff val="35000"/>
                  </a:schemeClr>
                </a:solidFill>
              </a:defRPr>
            </a:lvl1pPr>
          </a:lstStyle>
          <a:p>
            <a:pPr lvl="0"/>
            <a:r>
              <a:rPr lang="en-GB"/>
              <a:t>Subtitle of the slide</a:t>
            </a:r>
          </a:p>
        </p:txBody>
      </p:sp>
      <p:sp>
        <p:nvSpPr>
          <p:cNvPr id="4" name="Titre 3">
            <a:extLst>
              <a:ext uri="{FF2B5EF4-FFF2-40B4-BE49-F238E27FC236}">
                <a16:creationId xmlns:a16="http://schemas.microsoft.com/office/drawing/2014/main" id="{0DC641C9-B54A-4E65-BAB2-93108534F4F0}"/>
              </a:ext>
            </a:extLst>
          </p:cNvPr>
          <p:cNvSpPr>
            <a:spLocks noGrp="1"/>
          </p:cNvSpPr>
          <p:nvPr>
            <p:ph type="title" hasCustomPrompt="1"/>
          </p:nvPr>
        </p:nvSpPr>
        <p:spPr/>
        <p:txBody>
          <a:bodyPr/>
          <a:lstStyle>
            <a:lvl1pPr>
              <a:defRPr/>
            </a:lvl1pPr>
          </a:lstStyle>
          <a:p>
            <a:r>
              <a:rPr lang="fr-FR" err="1"/>
              <a:t>Title</a:t>
            </a:r>
            <a:r>
              <a:rPr lang="fr-FR"/>
              <a:t> of the slide</a:t>
            </a:r>
          </a:p>
        </p:txBody>
      </p:sp>
      <p:sp>
        <p:nvSpPr>
          <p:cNvPr id="22" name="Espace réservé du texte 4">
            <a:extLst>
              <a:ext uri="{FF2B5EF4-FFF2-40B4-BE49-F238E27FC236}">
                <a16:creationId xmlns:a16="http://schemas.microsoft.com/office/drawing/2014/main" id="{FFF7EE1B-7DB4-488B-B26D-A38B11675A8E}"/>
              </a:ext>
            </a:extLst>
          </p:cNvPr>
          <p:cNvSpPr>
            <a:spLocks noGrp="1"/>
          </p:cNvSpPr>
          <p:nvPr>
            <p:ph type="body" sz="quarter" idx="20" hasCustomPrompt="1"/>
          </p:nvPr>
        </p:nvSpPr>
        <p:spPr>
          <a:xfrm>
            <a:off x="404786" y="1993900"/>
            <a:ext cx="3191256" cy="341632"/>
          </a:xfrm>
          <a:noFill/>
        </p:spPr>
        <p:txBody>
          <a:bodyPr lIns="72000" rIns="0" anchor="t">
            <a:spAutoFit/>
          </a:bodyPr>
          <a:lstStyle>
            <a:lvl1pPr marL="0" indent="0" algn="l">
              <a:buNone/>
              <a:defRPr b="1" cap="none" baseline="0">
                <a:solidFill>
                  <a:schemeClr val="bg2"/>
                </a:solidFill>
              </a:defRPr>
            </a:lvl1pPr>
          </a:lstStyle>
          <a:p>
            <a:pPr lvl="0"/>
            <a:r>
              <a:rPr lang="en-GB"/>
              <a:t>Title</a:t>
            </a:r>
          </a:p>
        </p:txBody>
      </p:sp>
      <p:sp>
        <p:nvSpPr>
          <p:cNvPr id="23" name="Espace réservé du texte 4">
            <a:extLst>
              <a:ext uri="{FF2B5EF4-FFF2-40B4-BE49-F238E27FC236}">
                <a16:creationId xmlns:a16="http://schemas.microsoft.com/office/drawing/2014/main" id="{96518655-1BBA-4FB9-A1A1-87676ECAF404}"/>
              </a:ext>
            </a:extLst>
          </p:cNvPr>
          <p:cNvSpPr>
            <a:spLocks noGrp="1"/>
          </p:cNvSpPr>
          <p:nvPr>
            <p:ph type="body" sz="quarter" idx="21" hasCustomPrompt="1"/>
          </p:nvPr>
        </p:nvSpPr>
        <p:spPr>
          <a:xfrm>
            <a:off x="4498848" y="1993900"/>
            <a:ext cx="3191256" cy="341632"/>
          </a:xfrm>
          <a:noFill/>
        </p:spPr>
        <p:txBody>
          <a:bodyPr lIns="72000" rIns="0" anchor="t">
            <a:spAutoFit/>
          </a:bodyPr>
          <a:lstStyle>
            <a:lvl1pPr marL="0" indent="0" algn="l">
              <a:buNone/>
              <a:defRPr b="1" cap="none" baseline="0">
                <a:solidFill>
                  <a:schemeClr val="tx2"/>
                </a:solidFill>
              </a:defRPr>
            </a:lvl1pPr>
          </a:lstStyle>
          <a:p>
            <a:pPr lvl="0"/>
            <a:r>
              <a:rPr lang="en-GB"/>
              <a:t>Title</a:t>
            </a:r>
          </a:p>
        </p:txBody>
      </p:sp>
      <p:sp>
        <p:nvSpPr>
          <p:cNvPr id="24" name="Espace réservé du texte 4">
            <a:extLst>
              <a:ext uri="{FF2B5EF4-FFF2-40B4-BE49-F238E27FC236}">
                <a16:creationId xmlns:a16="http://schemas.microsoft.com/office/drawing/2014/main" id="{8634DFA4-CD88-4C57-A92C-47493D245D0F}"/>
              </a:ext>
            </a:extLst>
          </p:cNvPr>
          <p:cNvSpPr>
            <a:spLocks noGrp="1"/>
          </p:cNvSpPr>
          <p:nvPr>
            <p:ph type="body" sz="quarter" idx="22" hasCustomPrompt="1"/>
          </p:nvPr>
        </p:nvSpPr>
        <p:spPr>
          <a:xfrm>
            <a:off x="8595360" y="1993900"/>
            <a:ext cx="3191256" cy="338554"/>
          </a:xfrm>
          <a:noFill/>
        </p:spPr>
        <p:txBody>
          <a:bodyPr lIns="72000" rIns="0" anchor="t">
            <a:spAutoFit/>
          </a:bodyPr>
          <a:lstStyle>
            <a:lvl1pPr marL="0" indent="0" algn="l">
              <a:buNone/>
              <a:defRPr b="1" cap="none" baseline="0">
                <a:solidFill>
                  <a:schemeClr val="accent3"/>
                </a:solidFill>
              </a:defRPr>
            </a:lvl1pPr>
          </a:lstStyle>
          <a:p>
            <a:pPr lvl="0"/>
            <a:r>
              <a:rPr lang="en-GB"/>
              <a:t>Title</a:t>
            </a:r>
          </a:p>
        </p:txBody>
      </p:sp>
      <p:sp>
        <p:nvSpPr>
          <p:cNvPr id="26" name="Espace réservé du texte 15">
            <a:extLst>
              <a:ext uri="{FF2B5EF4-FFF2-40B4-BE49-F238E27FC236}">
                <a16:creationId xmlns:a16="http://schemas.microsoft.com/office/drawing/2014/main" id="{7EA390A2-E2D4-4D20-BDB9-C874325BA370}"/>
              </a:ext>
            </a:extLst>
          </p:cNvPr>
          <p:cNvSpPr>
            <a:spLocks noGrp="1"/>
          </p:cNvSpPr>
          <p:nvPr>
            <p:ph type="body" sz="quarter" idx="24" hasCustomPrompt="1"/>
          </p:nvPr>
        </p:nvSpPr>
        <p:spPr>
          <a:xfrm>
            <a:off x="404785" y="2785487"/>
            <a:ext cx="3191256" cy="1477328"/>
          </a:xfrm>
        </p:spPr>
        <p:txBody>
          <a:bodyPr lIns="0" rIns="0">
            <a:spAutoFit/>
          </a:bodyPr>
          <a:lstStyle>
            <a:lvl1pPr>
              <a:defRPr sz="1600">
                <a:solidFill>
                  <a:schemeClr val="tx1">
                    <a:lumMod val="65000"/>
                    <a:lumOff val="35000"/>
                  </a:schemeClr>
                </a:solidFill>
              </a:defRPr>
            </a:lvl1pPr>
            <a:lvl2pPr marL="447675" indent="-314325">
              <a:buFont typeface="Arial" panose="020B0604020202020204" pitchFamily="34" charset="0"/>
              <a:buChar char="•"/>
              <a:defRPr sz="1600">
                <a:solidFill>
                  <a:schemeClr val="tx1">
                    <a:lumMod val="65000"/>
                    <a:lumOff val="35000"/>
                  </a:schemeClr>
                </a:solidFill>
              </a:defRPr>
            </a:lvl2pPr>
            <a:lvl3pPr>
              <a:defRPr sz="1400">
                <a:solidFill>
                  <a:schemeClr val="tx1">
                    <a:lumMod val="65000"/>
                    <a:lumOff val="35000"/>
                  </a:schemeClr>
                </a:solidFill>
              </a:defRPr>
            </a:lvl3pPr>
            <a:lvl4pPr>
              <a:defRPr sz="1600"/>
            </a:lvl4pPr>
            <a:lvl5pPr>
              <a:defRPr sz="1600"/>
            </a:lvl5pPr>
          </a:lstStyle>
          <a:p>
            <a:pPr lvl="0"/>
            <a:r>
              <a:rPr lang="en-GB"/>
              <a:t>Click to change the text styles on the slide master</a:t>
            </a:r>
          </a:p>
          <a:p>
            <a:pPr lvl="1"/>
            <a:r>
              <a:rPr lang="en-GB"/>
              <a:t>Second level</a:t>
            </a:r>
          </a:p>
          <a:p>
            <a:pPr lvl="2"/>
            <a:r>
              <a:rPr lang="en-GB"/>
              <a:t>Third level</a:t>
            </a:r>
          </a:p>
        </p:txBody>
      </p:sp>
      <p:sp>
        <p:nvSpPr>
          <p:cNvPr id="27" name="Espace réservé du texte 15">
            <a:extLst>
              <a:ext uri="{FF2B5EF4-FFF2-40B4-BE49-F238E27FC236}">
                <a16:creationId xmlns:a16="http://schemas.microsoft.com/office/drawing/2014/main" id="{1564D801-B0E6-43C3-8B94-0E89FD96100D}"/>
              </a:ext>
            </a:extLst>
          </p:cNvPr>
          <p:cNvSpPr>
            <a:spLocks noGrp="1"/>
          </p:cNvSpPr>
          <p:nvPr>
            <p:ph type="body" sz="quarter" idx="25" hasCustomPrompt="1"/>
          </p:nvPr>
        </p:nvSpPr>
        <p:spPr>
          <a:xfrm>
            <a:off x="4498848" y="2785487"/>
            <a:ext cx="3191256" cy="1477328"/>
          </a:xfrm>
        </p:spPr>
        <p:txBody>
          <a:bodyPr lIns="0" rIns="0">
            <a:spAutoFit/>
          </a:bodyPr>
          <a:lstStyle>
            <a:lvl1pPr>
              <a:defRPr sz="1600">
                <a:solidFill>
                  <a:schemeClr val="tx1">
                    <a:lumMod val="65000"/>
                    <a:lumOff val="35000"/>
                  </a:schemeClr>
                </a:solidFill>
              </a:defRPr>
            </a:lvl1pPr>
            <a:lvl2pPr marL="447675" indent="-314325">
              <a:buFont typeface="Arial" panose="020B0604020202020204" pitchFamily="34" charset="0"/>
              <a:buChar char="•"/>
              <a:defRPr sz="1600">
                <a:solidFill>
                  <a:schemeClr val="tx1">
                    <a:lumMod val="65000"/>
                    <a:lumOff val="35000"/>
                  </a:schemeClr>
                </a:solidFill>
              </a:defRPr>
            </a:lvl2pPr>
            <a:lvl3pPr>
              <a:defRPr sz="1400">
                <a:solidFill>
                  <a:schemeClr val="tx1">
                    <a:lumMod val="65000"/>
                    <a:lumOff val="35000"/>
                  </a:schemeClr>
                </a:solidFill>
              </a:defRPr>
            </a:lvl3pPr>
            <a:lvl4pPr>
              <a:defRPr sz="1600"/>
            </a:lvl4pPr>
            <a:lvl5pPr>
              <a:defRPr sz="1600"/>
            </a:lvl5pPr>
          </a:lstStyle>
          <a:p>
            <a:pPr lvl="0"/>
            <a:r>
              <a:rPr lang="en-GB"/>
              <a:t>Click to change the text styles on the slide master</a:t>
            </a:r>
          </a:p>
          <a:p>
            <a:pPr lvl="1"/>
            <a:r>
              <a:rPr lang="en-GB"/>
              <a:t>Second level</a:t>
            </a:r>
          </a:p>
          <a:p>
            <a:pPr lvl="2"/>
            <a:r>
              <a:rPr lang="en-GB"/>
              <a:t>Third level</a:t>
            </a:r>
          </a:p>
        </p:txBody>
      </p:sp>
      <p:sp>
        <p:nvSpPr>
          <p:cNvPr id="28" name="Espace réservé du texte 15">
            <a:extLst>
              <a:ext uri="{FF2B5EF4-FFF2-40B4-BE49-F238E27FC236}">
                <a16:creationId xmlns:a16="http://schemas.microsoft.com/office/drawing/2014/main" id="{461F3D26-7698-4382-817D-06AE9A8CDF0C}"/>
              </a:ext>
            </a:extLst>
          </p:cNvPr>
          <p:cNvSpPr>
            <a:spLocks noGrp="1"/>
          </p:cNvSpPr>
          <p:nvPr>
            <p:ph type="body" sz="quarter" idx="26" hasCustomPrompt="1"/>
          </p:nvPr>
        </p:nvSpPr>
        <p:spPr>
          <a:xfrm>
            <a:off x="8595360" y="2785487"/>
            <a:ext cx="3191256" cy="1477328"/>
          </a:xfrm>
        </p:spPr>
        <p:txBody>
          <a:bodyPr wrap="square" lIns="0" rIns="0">
            <a:spAutoFit/>
          </a:bodyPr>
          <a:lstStyle>
            <a:lvl1pPr>
              <a:defRPr sz="1600">
                <a:solidFill>
                  <a:schemeClr val="tx1">
                    <a:lumMod val="65000"/>
                    <a:lumOff val="35000"/>
                  </a:schemeClr>
                </a:solidFill>
              </a:defRPr>
            </a:lvl1pPr>
            <a:lvl2pPr marL="447675" indent="-314325">
              <a:buFont typeface="Arial" panose="020B0604020202020204" pitchFamily="34" charset="0"/>
              <a:buChar char="•"/>
              <a:defRPr sz="1600">
                <a:solidFill>
                  <a:schemeClr val="tx1">
                    <a:lumMod val="65000"/>
                    <a:lumOff val="35000"/>
                  </a:schemeClr>
                </a:solidFill>
              </a:defRPr>
            </a:lvl2pPr>
            <a:lvl3pPr>
              <a:defRPr sz="1400">
                <a:solidFill>
                  <a:schemeClr val="tx1">
                    <a:lumMod val="65000"/>
                    <a:lumOff val="35000"/>
                  </a:schemeClr>
                </a:solidFill>
              </a:defRPr>
            </a:lvl3pPr>
            <a:lvl4pPr>
              <a:defRPr sz="1600"/>
            </a:lvl4pPr>
            <a:lvl5pPr>
              <a:defRPr sz="1600"/>
            </a:lvl5pPr>
          </a:lstStyle>
          <a:p>
            <a:pPr lvl="0"/>
            <a:r>
              <a:rPr lang="en-GB"/>
              <a:t>Click to change the text styles on the slide master</a:t>
            </a:r>
          </a:p>
          <a:p>
            <a:pPr lvl="1"/>
            <a:r>
              <a:rPr lang="en-GB"/>
              <a:t>Second level</a:t>
            </a:r>
          </a:p>
          <a:p>
            <a:pPr lvl="2"/>
            <a:r>
              <a:rPr lang="en-GB"/>
              <a:t>Third level</a:t>
            </a:r>
          </a:p>
        </p:txBody>
      </p:sp>
      <p:cxnSp>
        <p:nvCxnSpPr>
          <p:cNvPr id="30" name="Straight Connector 35">
            <a:extLst>
              <a:ext uri="{FF2B5EF4-FFF2-40B4-BE49-F238E27FC236}">
                <a16:creationId xmlns:a16="http://schemas.microsoft.com/office/drawing/2014/main" id="{F37A373E-B0C6-4A3A-88BD-3C093DFFB918}"/>
              </a:ext>
            </a:extLst>
          </p:cNvPr>
          <p:cNvCxnSpPr>
            <a:cxnSpLocks/>
          </p:cNvCxnSpPr>
          <p:nvPr userDrawn="1"/>
        </p:nvCxnSpPr>
        <p:spPr>
          <a:xfrm flipV="1">
            <a:off x="4041648" y="1810512"/>
            <a:ext cx="0" cy="386808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5">
            <a:extLst>
              <a:ext uri="{FF2B5EF4-FFF2-40B4-BE49-F238E27FC236}">
                <a16:creationId xmlns:a16="http://schemas.microsoft.com/office/drawing/2014/main" id="{0BDAA492-5340-46F7-A09D-5F68BE925AB6}"/>
              </a:ext>
            </a:extLst>
          </p:cNvPr>
          <p:cNvCxnSpPr>
            <a:cxnSpLocks/>
          </p:cNvCxnSpPr>
          <p:nvPr userDrawn="1"/>
        </p:nvCxnSpPr>
        <p:spPr>
          <a:xfrm flipV="1">
            <a:off x="8138160" y="1808820"/>
            <a:ext cx="0" cy="386808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83E108AB-6840-144D-ABFA-291B39F21E82}"/>
              </a:ext>
            </a:extLst>
          </p:cNvPr>
          <p:cNvSpPr>
            <a:spLocks noGrp="1"/>
          </p:cNvSpPr>
          <p:nvPr>
            <p:ph type="ftr" sz="quarter" idx="27"/>
          </p:nvPr>
        </p:nvSpPr>
        <p:spPr/>
        <p:txBody>
          <a:bodyPr/>
          <a:lstStyle/>
          <a:p>
            <a:endParaRPr lang="en-US"/>
          </a:p>
        </p:txBody>
      </p:sp>
    </p:spTree>
    <p:extLst>
      <p:ext uri="{BB962C8B-B14F-4D97-AF65-F5344CB8AC3E}">
        <p14:creationId xmlns:p14="http://schemas.microsoft.com/office/powerpoint/2010/main" val="2694737976"/>
      </p:ext>
    </p:extLst>
  </p:cSld>
  <p:clrMapOvr>
    <a:masterClrMapping/>
  </p:clrMapOvr>
  <p:extLst>
    <p:ext uri="{DCECCB84-F9BA-43D5-87BE-67443E8EF086}">
      <p15:sldGuideLst xmlns:p15="http://schemas.microsoft.com/office/powerpoint/2012/main">
        <p15:guide id="1" pos="247">
          <p15:clr>
            <a:srgbClr val="F26B43"/>
          </p15:clr>
        </p15:guide>
        <p15:guide id="2" pos="7427">
          <p15:clr>
            <a:srgbClr val="F26B43"/>
          </p15:clr>
        </p15:guide>
        <p15:guide id="3" orient="horz" pos="232">
          <p15:clr>
            <a:srgbClr val="F26B43"/>
          </p15:clr>
        </p15:guide>
        <p15:guide id="4" orient="horz" pos="600">
          <p15:clr>
            <a:srgbClr val="F26B43"/>
          </p15:clr>
        </p15:guide>
        <p15:guide id="5" orient="horz" pos="3906">
          <p15:clr>
            <a:srgbClr val="F26B43"/>
          </p15:clr>
        </p15:guide>
        <p15:guide id="6" orient="horz" pos="4156">
          <p15:clr>
            <a:srgbClr val="F26B43"/>
          </p15:clr>
        </p15:guide>
        <p15:guide id="7" pos="306">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4 columns with colored titles">
    <p:spTree>
      <p:nvGrpSpPr>
        <p:cNvPr id="1" name=""/>
        <p:cNvGrpSpPr/>
        <p:nvPr/>
      </p:nvGrpSpPr>
      <p:grpSpPr>
        <a:xfrm>
          <a:off x="0" y="0"/>
          <a:ext cx="0" cy="0"/>
          <a:chOff x="0" y="0"/>
          <a:chExt cx="0" cy="0"/>
        </a:xfrm>
      </p:grpSpPr>
      <p:sp>
        <p:nvSpPr>
          <p:cNvPr id="22" name="Espace réservé du texte 15">
            <a:extLst>
              <a:ext uri="{FF2B5EF4-FFF2-40B4-BE49-F238E27FC236}">
                <a16:creationId xmlns:a16="http://schemas.microsoft.com/office/drawing/2014/main" id="{FA17D264-6969-4214-AE06-EF30C4A526AF}"/>
              </a:ext>
            </a:extLst>
          </p:cNvPr>
          <p:cNvSpPr>
            <a:spLocks noGrp="1"/>
          </p:cNvSpPr>
          <p:nvPr>
            <p:ph type="body" sz="quarter" idx="28" hasCustomPrompt="1"/>
          </p:nvPr>
        </p:nvSpPr>
        <p:spPr>
          <a:xfrm>
            <a:off x="6407172" y="2785487"/>
            <a:ext cx="2378847" cy="1477328"/>
          </a:xfrm>
        </p:spPr>
        <p:txBody>
          <a:bodyPr wrap="square" lIns="0" rIns="0">
            <a:spAutoFit/>
          </a:bodyPr>
          <a:lstStyle>
            <a:lvl1pPr>
              <a:defRPr sz="1600">
                <a:solidFill>
                  <a:schemeClr val="tx1">
                    <a:lumMod val="65000"/>
                    <a:lumOff val="35000"/>
                  </a:schemeClr>
                </a:solidFill>
              </a:defRPr>
            </a:lvl1pPr>
            <a:lvl2pPr marL="447675" indent="-314325">
              <a:buFont typeface="Arial" panose="020B0604020202020204" pitchFamily="34" charset="0"/>
              <a:buChar char="•"/>
              <a:defRPr sz="1600">
                <a:solidFill>
                  <a:schemeClr val="tx1">
                    <a:lumMod val="65000"/>
                    <a:lumOff val="35000"/>
                  </a:schemeClr>
                </a:solidFill>
              </a:defRPr>
            </a:lvl2pPr>
            <a:lvl3pPr>
              <a:defRPr sz="1400">
                <a:solidFill>
                  <a:schemeClr val="tx1">
                    <a:lumMod val="65000"/>
                    <a:lumOff val="35000"/>
                  </a:schemeClr>
                </a:solidFill>
              </a:defRPr>
            </a:lvl3pPr>
            <a:lvl4pPr>
              <a:defRPr sz="1600"/>
            </a:lvl4pPr>
            <a:lvl5pPr>
              <a:defRPr sz="1600"/>
            </a:lvl5pPr>
          </a:lstStyle>
          <a:p>
            <a:pPr lvl="0"/>
            <a:r>
              <a:rPr lang="en-GB"/>
              <a:t>Click to change the text styles on the slide master</a:t>
            </a:r>
          </a:p>
          <a:p>
            <a:pPr lvl="1"/>
            <a:r>
              <a:rPr lang="en-GB"/>
              <a:t>Second level</a:t>
            </a:r>
          </a:p>
          <a:p>
            <a:pPr lvl="2"/>
            <a:r>
              <a:rPr lang="en-GB"/>
              <a:t>Third level</a:t>
            </a:r>
          </a:p>
        </p:txBody>
      </p:sp>
      <p:graphicFrame>
        <p:nvGraphicFramePr>
          <p:cNvPr id="3" name="Objet 2" hidden="1">
            <a:extLst>
              <a:ext uri="{FF2B5EF4-FFF2-40B4-BE49-F238E27FC236}">
                <a16:creationId xmlns:a16="http://schemas.microsoft.com/office/drawing/2014/main" id="{7BB89C52-7215-47FB-8975-6A2FFA250370}"/>
              </a:ext>
            </a:extLst>
          </p:cNvPr>
          <p:cNvGraphicFramePr>
            <a:graphicFrameLocks noChangeAspect="1"/>
          </p:cNvGraphicFramePr>
          <p:nvPr userDrawn="1">
            <p:custDataLst>
              <p:tags r:id="rId1"/>
            </p:custDataLst>
            <p:extLst>
              <p:ext uri="{D42A27DB-BD31-4B8C-83A1-F6EECF244321}">
                <p14:modId xmlns:p14="http://schemas.microsoft.com/office/powerpoint/2010/main" val="215269822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532" imgH="530" progId="TCLayout.ActiveDocument.1">
                  <p:embed/>
                </p:oleObj>
              </mc:Choice>
              <mc:Fallback>
                <p:oleObj name="Diapositive think-cell" r:id="rId4" imgW="532" imgH="530" progId="TCLayout.ActiveDocument.1">
                  <p:embed/>
                  <p:pic>
                    <p:nvPicPr>
                      <p:cNvPr id="3" name="Objet 2" hidden="1">
                        <a:extLst>
                          <a:ext uri="{FF2B5EF4-FFF2-40B4-BE49-F238E27FC236}">
                            <a16:creationId xmlns:a16="http://schemas.microsoft.com/office/drawing/2014/main" id="{7BB89C52-7215-47FB-8975-6A2FFA25037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55187B2B-3878-47DA-815E-8BB73EED8EFE}"/>
              </a:ext>
            </a:extLst>
          </p:cNvPr>
          <p:cNvSpPr/>
          <p:nvPr userDrawn="1">
            <p:custDataLst>
              <p:tags r:id="rId2"/>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a:latin typeface="Arial Black" panose="020B0A04020102020204" pitchFamily="34" charset="0"/>
              <a:ea typeface="+mj-ea"/>
              <a:cs typeface="+mj-cs"/>
              <a:sym typeface="Arial Black" panose="020B0A04020102020204" pitchFamily="34" charset="0"/>
            </a:endParaRPr>
          </a:p>
        </p:txBody>
      </p:sp>
      <p:sp>
        <p:nvSpPr>
          <p:cNvPr id="9" name="Espace réservé du numéro de diapositive 8">
            <a:extLst>
              <a:ext uri="{FF2B5EF4-FFF2-40B4-BE49-F238E27FC236}">
                <a16:creationId xmlns:a16="http://schemas.microsoft.com/office/drawing/2014/main" id="{117D3991-82D5-4923-813E-6007EFC65ED8}"/>
              </a:ext>
            </a:extLst>
          </p:cNvPr>
          <p:cNvSpPr>
            <a:spLocks noGrp="1"/>
          </p:cNvSpPr>
          <p:nvPr>
            <p:ph type="sldNum" sz="quarter" idx="14"/>
          </p:nvPr>
        </p:nvSpPr>
        <p:spPr/>
        <p:txBody>
          <a:bodyPr/>
          <a:lstStyle/>
          <a:p>
            <a:fld id="{D61AABEC-672F-4B68-B914-690DA978312C}" type="slidenum">
              <a:rPr lang="en-GB" smtClean="0"/>
              <a:pPr/>
              <a:t>‹#›</a:t>
            </a:fld>
            <a:r>
              <a:rPr lang="en-GB"/>
              <a:t> ‒ </a:t>
            </a:r>
          </a:p>
        </p:txBody>
      </p:sp>
      <p:sp>
        <p:nvSpPr>
          <p:cNvPr id="5" name="Espace réservé du texte 4">
            <a:extLst>
              <a:ext uri="{FF2B5EF4-FFF2-40B4-BE49-F238E27FC236}">
                <a16:creationId xmlns:a16="http://schemas.microsoft.com/office/drawing/2014/main" id="{F29F32CF-ADE9-4D3D-9458-4DBEF9BE018B}"/>
              </a:ext>
            </a:extLst>
          </p:cNvPr>
          <p:cNvSpPr>
            <a:spLocks noGrp="1"/>
          </p:cNvSpPr>
          <p:nvPr>
            <p:ph type="body" sz="quarter" idx="20" hasCustomPrompt="1"/>
          </p:nvPr>
        </p:nvSpPr>
        <p:spPr>
          <a:xfrm>
            <a:off x="404786" y="1993900"/>
            <a:ext cx="2378846" cy="341632"/>
          </a:xfrm>
          <a:noFill/>
        </p:spPr>
        <p:txBody>
          <a:bodyPr lIns="72000" rIns="0" anchor="t">
            <a:spAutoFit/>
          </a:bodyPr>
          <a:lstStyle>
            <a:lvl1pPr marL="0" indent="0" algn="l">
              <a:buNone/>
              <a:defRPr b="1" cap="none" baseline="0">
                <a:solidFill>
                  <a:schemeClr val="bg2"/>
                </a:solidFill>
              </a:defRPr>
            </a:lvl1pPr>
          </a:lstStyle>
          <a:p>
            <a:pPr lvl="0"/>
            <a:r>
              <a:rPr lang="en-GB"/>
              <a:t>Title</a:t>
            </a:r>
          </a:p>
        </p:txBody>
      </p:sp>
      <p:sp>
        <p:nvSpPr>
          <p:cNvPr id="13" name="Espace réservé du texte 4">
            <a:extLst>
              <a:ext uri="{FF2B5EF4-FFF2-40B4-BE49-F238E27FC236}">
                <a16:creationId xmlns:a16="http://schemas.microsoft.com/office/drawing/2014/main" id="{8F949CB4-ADF1-411D-B5B0-474DDF2975F4}"/>
              </a:ext>
            </a:extLst>
          </p:cNvPr>
          <p:cNvSpPr>
            <a:spLocks noGrp="1"/>
          </p:cNvSpPr>
          <p:nvPr>
            <p:ph type="body" sz="quarter" idx="21" hasCustomPrompt="1"/>
          </p:nvPr>
        </p:nvSpPr>
        <p:spPr>
          <a:xfrm>
            <a:off x="3405979" y="1993900"/>
            <a:ext cx="2378846" cy="341632"/>
          </a:xfrm>
          <a:noFill/>
        </p:spPr>
        <p:txBody>
          <a:bodyPr lIns="72000" rIns="0" anchor="t">
            <a:spAutoFit/>
          </a:bodyPr>
          <a:lstStyle>
            <a:lvl1pPr marL="0" indent="0" algn="l">
              <a:buNone/>
              <a:defRPr b="1" cap="none" baseline="0">
                <a:solidFill>
                  <a:schemeClr val="tx2"/>
                </a:solidFill>
              </a:defRPr>
            </a:lvl1pPr>
          </a:lstStyle>
          <a:p>
            <a:pPr lvl="0"/>
            <a:r>
              <a:rPr lang="en-GB"/>
              <a:t>Title</a:t>
            </a:r>
          </a:p>
        </p:txBody>
      </p:sp>
      <p:sp>
        <p:nvSpPr>
          <p:cNvPr id="14" name="Espace réservé du texte 4">
            <a:extLst>
              <a:ext uri="{FF2B5EF4-FFF2-40B4-BE49-F238E27FC236}">
                <a16:creationId xmlns:a16="http://schemas.microsoft.com/office/drawing/2014/main" id="{F575F9CB-6641-4AA5-BBBF-DCB5E35A79B3}"/>
              </a:ext>
            </a:extLst>
          </p:cNvPr>
          <p:cNvSpPr>
            <a:spLocks noGrp="1"/>
          </p:cNvSpPr>
          <p:nvPr>
            <p:ph type="body" sz="quarter" idx="22" hasCustomPrompt="1"/>
          </p:nvPr>
        </p:nvSpPr>
        <p:spPr>
          <a:xfrm>
            <a:off x="6407173" y="1993900"/>
            <a:ext cx="2378846" cy="338554"/>
          </a:xfrm>
          <a:noFill/>
        </p:spPr>
        <p:txBody>
          <a:bodyPr lIns="72000" rIns="0" anchor="t">
            <a:spAutoFit/>
          </a:bodyPr>
          <a:lstStyle>
            <a:lvl1pPr marL="0" indent="0" algn="l">
              <a:buNone/>
              <a:defRPr b="1" cap="none" baseline="0">
                <a:solidFill>
                  <a:schemeClr val="accent4"/>
                </a:solidFill>
              </a:defRPr>
            </a:lvl1pPr>
          </a:lstStyle>
          <a:p>
            <a:pPr lvl="0"/>
            <a:r>
              <a:rPr lang="en-GB"/>
              <a:t>Title</a:t>
            </a:r>
          </a:p>
        </p:txBody>
      </p:sp>
      <p:sp>
        <p:nvSpPr>
          <p:cNvPr id="15" name="Espace réservé du texte 4">
            <a:extLst>
              <a:ext uri="{FF2B5EF4-FFF2-40B4-BE49-F238E27FC236}">
                <a16:creationId xmlns:a16="http://schemas.microsoft.com/office/drawing/2014/main" id="{673ECD5B-058F-460C-B800-3658FC97D202}"/>
              </a:ext>
            </a:extLst>
          </p:cNvPr>
          <p:cNvSpPr>
            <a:spLocks noGrp="1"/>
          </p:cNvSpPr>
          <p:nvPr>
            <p:ph type="body" sz="quarter" idx="23" hasCustomPrompt="1"/>
          </p:nvPr>
        </p:nvSpPr>
        <p:spPr>
          <a:xfrm>
            <a:off x="9408368" y="1993900"/>
            <a:ext cx="2378846" cy="341632"/>
          </a:xfrm>
          <a:noFill/>
        </p:spPr>
        <p:txBody>
          <a:bodyPr lIns="72000" rIns="0" anchor="t">
            <a:spAutoFit/>
          </a:bodyPr>
          <a:lstStyle>
            <a:lvl1pPr marL="0" indent="0" algn="l">
              <a:buNone/>
              <a:defRPr b="1" cap="none" baseline="0">
                <a:solidFill>
                  <a:schemeClr val="accent1"/>
                </a:solidFill>
              </a:defRPr>
            </a:lvl1pPr>
          </a:lstStyle>
          <a:p>
            <a:pPr lvl="0"/>
            <a:r>
              <a:rPr lang="en-GB"/>
              <a:t>Title</a:t>
            </a:r>
          </a:p>
        </p:txBody>
      </p:sp>
      <p:sp>
        <p:nvSpPr>
          <p:cNvPr id="16" name="Espace réservé du texte 15">
            <a:extLst>
              <a:ext uri="{FF2B5EF4-FFF2-40B4-BE49-F238E27FC236}">
                <a16:creationId xmlns:a16="http://schemas.microsoft.com/office/drawing/2014/main" id="{2D19A821-9323-436D-9BBA-EF55905E3049}"/>
              </a:ext>
            </a:extLst>
          </p:cNvPr>
          <p:cNvSpPr>
            <a:spLocks noGrp="1"/>
          </p:cNvSpPr>
          <p:nvPr>
            <p:ph type="body" sz="quarter" idx="24" hasCustomPrompt="1"/>
          </p:nvPr>
        </p:nvSpPr>
        <p:spPr>
          <a:xfrm>
            <a:off x="404786" y="2785487"/>
            <a:ext cx="2378847" cy="1477328"/>
          </a:xfrm>
        </p:spPr>
        <p:txBody>
          <a:bodyPr lIns="0" rIns="0">
            <a:spAutoFit/>
          </a:bodyPr>
          <a:lstStyle>
            <a:lvl1pPr>
              <a:defRPr sz="1600">
                <a:solidFill>
                  <a:schemeClr val="tx1">
                    <a:lumMod val="65000"/>
                    <a:lumOff val="35000"/>
                  </a:schemeClr>
                </a:solidFill>
              </a:defRPr>
            </a:lvl1pPr>
            <a:lvl2pPr marL="447675" indent="-314325">
              <a:buFont typeface="Arial" panose="020B0604020202020204" pitchFamily="34" charset="0"/>
              <a:buChar char="•"/>
              <a:defRPr sz="1600">
                <a:solidFill>
                  <a:schemeClr val="tx1">
                    <a:lumMod val="65000"/>
                    <a:lumOff val="35000"/>
                  </a:schemeClr>
                </a:solidFill>
              </a:defRPr>
            </a:lvl2pPr>
            <a:lvl3pPr>
              <a:defRPr sz="1400">
                <a:solidFill>
                  <a:schemeClr val="tx1">
                    <a:lumMod val="65000"/>
                    <a:lumOff val="35000"/>
                  </a:schemeClr>
                </a:solidFill>
              </a:defRPr>
            </a:lvl3pPr>
            <a:lvl4pPr>
              <a:defRPr sz="1600"/>
            </a:lvl4pPr>
            <a:lvl5pPr>
              <a:defRPr sz="1600"/>
            </a:lvl5pPr>
          </a:lstStyle>
          <a:p>
            <a:pPr lvl="0"/>
            <a:r>
              <a:rPr lang="en-GB"/>
              <a:t>Click to change the text styles on the slide master</a:t>
            </a:r>
          </a:p>
          <a:p>
            <a:pPr lvl="1"/>
            <a:r>
              <a:rPr lang="en-GB"/>
              <a:t>Second level</a:t>
            </a:r>
          </a:p>
          <a:p>
            <a:pPr lvl="2"/>
            <a:r>
              <a:rPr lang="en-GB"/>
              <a:t>Third level</a:t>
            </a:r>
          </a:p>
        </p:txBody>
      </p:sp>
      <p:sp>
        <p:nvSpPr>
          <p:cNvPr id="17" name="Espace réservé du texte 15">
            <a:extLst>
              <a:ext uri="{FF2B5EF4-FFF2-40B4-BE49-F238E27FC236}">
                <a16:creationId xmlns:a16="http://schemas.microsoft.com/office/drawing/2014/main" id="{8F509378-7F96-4CC3-B445-AFDF4E8F71BC}"/>
              </a:ext>
            </a:extLst>
          </p:cNvPr>
          <p:cNvSpPr>
            <a:spLocks noGrp="1"/>
          </p:cNvSpPr>
          <p:nvPr>
            <p:ph type="body" sz="quarter" idx="25" hasCustomPrompt="1"/>
          </p:nvPr>
        </p:nvSpPr>
        <p:spPr>
          <a:xfrm>
            <a:off x="3405979" y="2785487"/>
            <a:ext cx="2378847" cy="1477328"/>
          </a:xfrm>
        </p:spPr>
        <p:txBody>
          <a:bodyPr lIns="0" rIns="0">
            <a:spAutoFit/>
          </a:bodyPr>
          <a:lstStyle>
            <a:lvl1pPr>
              <a:defRPr sz="1600">
                <a:solidFill>
                  <a:schemeClr val="tx1">
                    <a:lumMod val="65000"/>
                    <a:lumOff val="35000"/>
                  </a:schemeClr>
                </a:solidFill>
              </a:defRPr>
            </a:lvl1pPr>
            <a:lvl2pPr marL="447675" indent="-314325">
              <a:buFont typeface="Arial" panose="020B0604020202020204" pitchFamily="34" charset="0"/>
              <a:buChar char="•"/>
              <a:defRPr sz="1600">
                <a:solidFill>
                  <a:schemeClr val="tx1">
                    <a:lumMod val="65000"/>
                    <a:lumOff val="35000"/>
                  </a:schemeClr>
                </a:solidFill>
              </a:defRPr>
            </a:lvl2pPr>
            <a:lvl3pPr>
              <a:defRPr sz="1400">
                <a:solidFill>
                  <a:schemeClr val="tx1">
                    <a:lumMod val="65000"/>
                    <a:lumOff val="35000"/>
                  </a:schemeClr>
                </a:solidFill>
              </a:defRPr>
            </a:lvl3pPr>
            <a:lvl4pPr>
              <a:defRPr sz="1600"/>
            </a:lvl4pPr>
            <a:lvl5pPr>
              <a:defRPr sz="1600"/>
            </a:lvl5pPr>
          </a:lstStyle>
          <a:p>
            <a:pPr lvl="0"/>
            <a:r>
              <a:rPr lang="en-GB"/>
              <a:t>Click to change the text styles on the slide master</a:t>
            </a:r>
          </a:p>
          <a:p>
            <a:pPr lvl="1"/>
            <a:r>
              <a:rPr lang="en-GB"/>
              <a:t>Second level</a:t>
            </a:r>
          </a:p>
          <a:p>
            <a:pPr lvl="2"/>
            <a:r>
              <a:rPr lang="en-GB"/>
              <a:t>Third level</a:t>
            </a:r>
          </a:p>
        </p:txBody>
      </p:sp>
      <p:sp>
        <p:nvSpPr>
          <p:cNvPr id="19" name="Espace réservé du texte 15">
            <a:extLst>
              <a:ext uri="{FF2B5EF4-FFF2-40B4-BE49-F238E27FC236}">
                <a16:creationId xmlns:a16="http://schemas.microsoft.com/office/drawing/2014/main" id="{BB3AB300-BC70-4E89-90E0-8D61F56FBB2D}"/>
              </a:ext>
            </a:extLst>
          </p:cNvPr>
          <p:cNvSpPr>
            <a:spLocks noGrp="1"/>
          </p:cNvSpPr>
          <p:nvPr>
            <p:ph type="body" sz="quarter" idx="27" hasCustomPrompt="1"/>
          </p:nvPr>
        </p:nvSpPr>
        <p:spPr>
          <a:xfrm>
            <a:off x="9408367" y="2785487"/>
            <a:ext cx="2378847" cy="1477328"/>
          </a:xfrm>
        </p:spPr>
        <p:txBody>
          <a:bodyPr lIns="0" rIns="0">
            <a:spAutoFit/>
          </a:bodyPr>
          <a:lstStyle>
            <a:lvl1pPr>
              <a:defRPr sz="1600">
                <a:solidFill>
                  <a:schemeClr val="tx1">
                    <a:lumMod val="65000"/>
                    <a:lumOff val="35000"/>
                  </a:schemeClr>
                </a:solidFill>
              </a:defRPr>
            </a:lvl1pPr>
            <a:lvl2pPr marL="447675" indent="-314325">
              <a:buFont typeface="Arial" panose="020B0604020202020204" pitchFamily="34" charset="0"/>
              <a:buChar char="•"/>
              <a:defRPr sz="1600">
                <a:solidFill>
                  <a:schemeClr val="tx1">
                    <a:lumMod val="65000"/>
                    <a:lumOff val="35000"/>
                  </a:schemeClr>
                </a:solidFill>
              </a:defRPr>
            </a:lvl2pPr>
            <a:lvl3pPr>
              <a:defRPr sz="1400">
                <a:solidFill>
                  <a:schemeClr val="tx1">
                    <a:lumMod val="65000"/>
                    <a:lumOff val="35000"/>
                  </a:schemeClr>
                </a:solidFill>
              </a:defRPr>
            </a:lvl3pPr>
            <a:lvl4pPr>
              <a:defRPr sz="1600"/>
            </a:lvl4pPr>
            <a:lvl5pPr>
              <a:defRPr sz="1600"/>
            </a:lvl5pPr>
          </a:lstStyle>
          <a:p>
            <a:pPr lvl="0"/>
            <a:r>
              <a:rPr lang="en-GB"/>
              <a:t>Click to change the text styles on the slide master</a:t>
            </a:r>
          </a:p>
          <a:p>
            <a:pPr lvl="1"/>
            <a:r>
              <a:rPr lang="en-GB"/>
              <a:t>Second level</a:t>
            </a:r>
          </a:p>
          <a:p>
            <a:pPr lvl="2"/>
            <a:r>
              <a:rPr lang="en-GB"/>
              <a:t>Third level</a:t>
            </a:r>
          </a:p>
        </p:txBody>
      </p:sp>
      <p:sp>
        <p:nvSpPr>
          <p:cNvPr id="21" name="Text Placeholder 5">
            <a:extLst>
              <a:ext uri="{FF2B5EF4-FFF2-40B4-BE49-F238E27FC236}">
                <a16:creationId xmlns:a16="http://schemas.microsoft.com/office/drawing/2014/main" id="{6B1772CC-CE52-4E78-B63F-76A973F91E5C}"/>
              </a:ext>
            </a:extLst>
          </p:cNvPr>
          <p:cNvSpPr>
            <a:spLocks noGrp="1"/>
          </p:cNvSpPr>
          <p:nvPr>
            <p:ph type="body" sz="quarter" idx="15" hasCustomPrompt="1"/>
          </p:nvPr>
        </p:nvSpPr>
        <p:spPr>
          <a:xfrm>
            <a:off x="404786" y="1368596"/>
            <a:ext cx="11382428" cy="353943"/>
          </a:xfrm>
          <a:noFill/>
        </p:spPr>
        <p:txBody>
          <a:bodyPr wrap="square" lIns="72000" rIns="72000" bIns="0">
            <a:spAutoFit/>
          </a:bodyPr>
          <a:lstStyle>
            <a:lvl1pPr marL="0" indent="0">
              <a:buNone/>
              <a:defRPr sz="2000">
                <a:solidFill>
                  <a:schemeClr val="tx1">
                    <a:lumMod val="65000"/>
                    <a:lumOff val="35000"/>
                  </a:schemeClr>
                </a:solidFill>
              </a:defRPr>
            </a:lvl1pPr>
          </a:lstStyle>
          <a:p>
            <a:pPr lvl="0"/>
            <a:r>
              <a:rPr lang="en-GB"/>
              <a:t>Subtitle of the slide</a:t>
            </a:r>
          </a:p>
        </p:txBody>
      </p:sp>
      <p:sp>
        <p:nvSpPr>
          <p:cNvPr id="4" name="Titre 3">
            <a:extLst>
              <a:ext uri="{FF2B5EF4-FFF2-40B4-BE49-F238E27FC236}">
                <a16:creationId xmlns:a16="http://schemas.microsoft.com/office/drawing/2014/main" id="{0DC641C9-B54A-4E65-BAB2-93108534F4F0}"/>
              </a:ext>
            </a:extLst>
          </p:cNvPr>
          <p:cNvSpPr>
            <a:spLocks noGrp="1"/>
          </p:cNvSpPr>
          <p:nvPr>
            <p:ph type="title" hasCustomPrompt="1"/>
          </p:nvPr>
        </p:nvSpPr>
        <p:spPr/>
        <p:txBody>
          <a:bodyPr/>
          <a:lstStyle>
            <a:lvl1pPr>
              <a:defRPr/>
            </a:lvl1pPr>
          </a:lstStyle>
          <a:p>
            <a:r>
              <a:rPr lang="fr-FR" err="1"/>
              <a:t>Title</a:t>
            </a:r>
            <a:r>
              <a:rPr lang="fr-FR"/>
              <a:t> of the slide</a:t>
            </a:r>
          </a:p>
        </p:txBody>
      </p:sp>
      <p:sp>
        <p:nvSpPr>
          <p:cNvPr id="6" name="Footer Placeholder 5">
            <a:extLst>
              <a:ext uri="{FF2B5EF4-FFF2-40B4-BE49-F238E27FC236}">
                <a16:creationId xmlns:a16="http://schemas.microsoft.com/office/drawing/2014/main" id="{0525956B-9ABB-0048-8679-7C2E496AEEF3}"/>
              </a:ext>
            </a:extLst>
          </p:cNvPr>
          <p:cNvSpPr>
            <a:spLocks noGrp="1"/>
          </p:cNvSpPr>
          <p:nvPr>
            <p:ph type="ftr" sz="quarter" idx="29"/>
          </p:nvPr>
        </p:nvSpPr>
        <p:spPr/>
        <p:txBody>
          <a:bodyPr/>
          <a:lstStyle/>
          <a:p>
            <a:endParaRPr lang="en-US"/>
          </a:p>
        </p:txBody>
      </p:sp>
    </p:spTree>
    <p:extLst>
      <p:ext uri="{BB962C8B-B14F-4D97-AF65-F5344CB8AC3E}">
        <p14:creationId xmlns:p14="http://schemas.microsoft.com/office/powerpoint/2010/main" val="2179764755"/>
      </p:ext>
    </p:extLst>
  </p:cSld>
  <p:clrMapOvr>
    <a:masterClrMapping/>
  </p:clrMapOvr>
  <p:extLst>
    <p:ext uri="{DCECCB84-F9BA-43D5-87BE-67443E8EF086}">
      <p15:sldGuideLst xmlns:p15="http://schemas.microsoft.com/office/powerpoint/2012/main">
        <p15:guide id="1" pos="247">
          <p15:clr>
            <a:srgbClr val="F26B43"/>
          </p15:clr>
        </p15:guide>
        <p15:guide id="2" pos="7427">
          <p15:clr>
            <a:srgbClr val="F26B43"/>
          </p15:clr>
        </p15:guide>
        <p15:guide id="3" orient="horz" pos="232" userDrawn="1">
          <p15:clr>
            <a:srgbClr val="F26B43"/>
          </p15:clr>
        </p15:guide>
        <p15:guide id="4" orient="horz" pos="600">
          <p15:clr>
            <a:srgbClr val="F26B43"/>
          </p15:clr>
        </p15:guide>
        <p15:guide id="5" orient="horz" pos="3906" userDrawn="1">
          <p15:clr>
            <a:srgbClr val="F26B43"/>
          </p15:clr>
        </p15:guide>
        <p15:guide id="6" orient="horz" pos="4156" userDrawn="1">
          <p15:clr>
            <a:srgbClr val="F26B43"/>
          </p15:clr>
        </p15:guide>
        <p15:guide id="7" pos="306" userDrawn="1">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4 columns with colored titles with dividers">
    <p:spTree>
      <p:nvGrpSpPr>
        <p:cNvPr id="1" name=""/>
        <p:cNvGrpSpPr/>
        <p:nvPr/>
      </p:nvGrpSpPr>
      <p:grpSpPr>
        <a:xfrm>
          <a:off x="0" y="0"/>
          <a:ext cx="0" cy="0"/>
          <a:chOff x="0" y="0"/>
          <a:chExt cx="0" cy="0"/>
        </a:xfrm>
      </p:grpSpPr>
      <p:graphicFrame>
        <p:nvGraphicFramePr>
          <p:cNvPr id="3" name="Objet 2" hidden="1">
            <a:extLst>
              <a:ext uri="{FF2B5EF4-FFF2-40B4-BE49-F238E27FC236}">
                <a16:creationId xmlns:a16="http://schemas.microsoft.com/office/drawing/2014/main" id="{7BB89C52-7215-47FB-8975-6A2FFA250370}"/>
              </a:ext>
            </a:extLst>
          </p:cNvPr>
          <p:cNvGraphicFramePr>
            <a:graphicFrameLocks noChangeAspect="1"/>
          </p:cNvGraphicFramePr>
          <p:nvPr userDrawn="1">
            <p:custDataLst>
              <p:tags r:id="rId1"/>
            </p:custDataLst>
            <p:extLst>
              <p:ext uri="{D42A27DB-BD31-4B8C-83A1-F6EECF244321}">
                <p14:modId xmlns:p14="http://schemas.microsoft.com/office/powerpoint/2010/main" val="286425889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532" imgH="530" progId="TCLayout.ActiveDocument.1">
                  <p:embed/>
                </p:oleObj>
              </mc:Choice>
              <mc:Fallback>
                <p:oleObj name="Diapositive think-cell" r:id="rId4" imgW="532" imgH="530" progId="TCLayout.ActiveDocument.1">
                  <p:embed/>
                  <p:pic>
                    <p:nvPicPr>
                      <p:cNvPr id="3" name="Objet 2" hidden="1">
                        <a:extLst>
                          <a:ext uri="{FF2B5EF4-FFF2-40B4-BE49-F238E27FC236}">
                            <a16:creationId xmlns:a16="http://schemas.microsoft.com/office/drawing/2014/main" id="{7BB89C52-7215-47FB-8975-6A2FFA25037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55187B2B-3878-47DA-815E-8BB73EED8EFE}"/>
              </a:ext>
            </a:extLst>
          </p:cNvPr>
          <p:cNvSpPr/>
          <p:nvPr userDrawn="1">
            <p:custDataLst>
              <p:tags r:id="rId2"/>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a:latin typeface="Arial Black" panose="020B0A04020102020204" pitchFamily="34" charset="0"/>
              <a:ea typeface="+mj-ea"/>
              <a:cs typeface="+mj-cs"/>
              <a:sym typeface="Arial Black" panose="020B0A04020102020204" pitchFamily="34" charset="0"/>
            </a:endParaRPr>
          </a:p>
        </p:txBody>
      </p:sp>
      <p:sp>
        <p:nvSpPr>
          <p:cNvPr id="9" name="Espace réservé du numéro de diapositive 8">
            <a:extLst>
              <a:ext uri="{FF2B5EF4-FFF2-40B4-BE49-F238E27FC236}">
                <a16:creationId xmlns:a16="http://schemas.microsoft.com/office/drawing/2014/main" id="{117D3991-82D5-4923-813E-6007EFC65ED8}"/>
              </a:ext>
            </a:extLst>
          </p:cNvPr>
          <p:cNvSpPr>
            <a:spLocks noGrp="1"/>
          </p:cNvSpPr>
          <p:nvPr>
            <p:ph type="sldNum" sz="quarter" idx="14"/>
          </p:nvPr>
        </p:nvSpPr>
        <p:spPr/>
        <p:txBody>
          <a:bodyPr/>
          <a:lstStyle/>
          <a:p>
            <a:fld id="{D61AABEC-672F-4B68-B914-690DA978312C}" type="slidenum">
              <a:rPr lang="en-GB" smtClean="0"/>
              <a:pPr/>
              <a:t>‹#›</a:t>
            </a:fld>
            <a:r>
              <a:rPr lang="en-GB"/>
              <a:t> ‒ </a:t>
            </a:r>
          </a:p>
        </p:txBody>
      </p:sp>
      <p:sp>
        <p:nvSpPr>
          <p:cNvPr id="21" name="Text Placeholder 5">
            <a:extLst>
              <a:ext uri="{FF2B5EF4-FFF2-40B4-BE49-F238E27FC236}">
                <a16:creationId xmlns:a16="http://schemas.microsoft.com/office/drawing/2014/main" id="{6B1772CC-CE52-4E78-B63F-76A973F91E5C}"/>
              </a:ext>
            </a:extLst>
          </p:cNvPr>
          <p:cNvSpPr>
            <a:spLocks noGrp="1"/>
          </p:cNvSpPr>
          <p:nvPr>
            <p:ph type="body" sz="quarter" idx="15" hasCustomPrompt="1"/>
          </p:nvPr>
        </p:nvSpPr>
        <p:spPr>
          <a:xfrm>
            <a:off x="404785" y="1368596"/>
            <a:ext cx="11382415" cy="353943"/>
          </a:xfrm>
          <a:noFill/>
        </p:spPr>
        <p:txBody>
          <a:bodyPr wrap="square" lIns="72000" rIns="72000" bIns="0">
            <a:spAutoFit/>
          </a:bodyPr>
          <a:lstStyle>
            <a:lvl1pPr marL="0" indent="0">
              <a:buNone/>
              <a:defRPr sz="2000">
                <a:solidFill>
                  <a:schemeClr val="tx1">
                    <a:lumMod val="65000"/>
                    <a:lumOff val="35000"/>
                  </a:schemeClr>
                </a:solidFill>
              </a:defRPr>
            </a:lvl1pPr>
          </a:lstStyle>
          <a:p>
            <a:pPr lvl="0"/>
            <a:r>
              <a:rPr lang="en-GB"/>
              <a:t>Subtitle of the slide</a:t>
            </a:r>
          </a:p>
        </p:txBody>
      </p:sp>
      <p:sp>
        <p:nvSpPr>
          <p:cNvPr id="4" name="Titre 3">
            <a:extLst>
              <a:ext uri="{FF2B5EF4-FFF2-40B4-BE49-F238E27FC236}">
                <a16:creationId xmlns:a16="http://schemas.microsoft.com/office/drawing/2014/main" id="{0DC641C9-B54A-4E65-BAB2-93108534F4F0}"/>
              </a:ext>
            </a:extLst>
          </p:cNvPr>
          <p:cNvSpPr>
            <a:spLocks noGrp="1"/>
          </p:cNvSpPr>
          <p:nvPr>
            <p:ph type="title" hasCustomPrompt="1"/>
          </p:nvPr>
        </p:nvSpPr>
        <p:spPr/>
        <p:txBody>
          <a:bodyPr/>
          <a:lstStyle>
            <a:lvl1pPr>
              <a:defRPr/>
            </a:lvl1pPr>
          </a:lstStyle>
          <a:p>
            <a:r>
              <a:rPr lang="fr-FR" err="1"/>
              <a:t>Title</a:t>
            </a:r>
            <a:r>
              <a:rPr lang="fr-FR"/>
              <a:t> of the slide</a:t>
            </a:r>
          </a:p>
        </p:txBody>
      </p:sp>
      <p:sp>
        <p:nvSpPr>
          <p:cNvPr id="22" name="Espace réservé du texte 4">
            <a:extLst>
              <a:ext uri="{FF2B5EF4-FFF2-40B4-BE49-F238E27FC236}">
                <a16:creationId xmlns:a16="http://schemas.microsoft.com/office/drawing/2014/main" id="{FFF7EE1B-7DB4-488B-B26D-A38B11675A8E}"/>
              </a:ext>
            </a:extLst>
          </p:cNvPr>
          <p:cNvSpPr>
            <a:spLocks noGrp="1"/>
          </p:cNvSpPr>
          <p:nvPr>
            <p:ph type="body" sz="quarter" idx="20" hasCustomPrompt="1"/>
          </p:nvPr>
        </p:nvSpPr>
        <p:spPr>
          <a:xfrm>
            <a:off x="404786" y="1993900"/>
            <a:ext cx="2378846" cy="341632"/>
          </a:xfrm>
          <a:noFill/>
        </p:spPr>
        <p:txBody>
          <a:bodyPr lIns="72000" rIns="0" anchor="t">
            <a:spAutoFit/>
          </a:bodyPr>
          <a:lstStyle>
            <a:lvl1pPr marL="0" indent="0" algn="l">
              <a:buNone/>
              <a:defRPr b="1" cap="none" baseline="0">
                <a:solidFill>
                  <a:schemeClr val="bg2"/>
                </a:solidFill>
              </a:defRPr>
            </a:lvl1pPr>
          </a:lstStyle>
          <a:p>
            <a:pPr lvl="0"/>
            <a:r>
              <a:rPr lang="en-GB"/>
              <a:t>Title</a:t>
            </a:r>
          </a:p>
        </p:txBody>
      </p:sp>
      <p:sp>
        <p:nvSpPr>
          <p:cNvPr id="23" name="Espace réservé du texte 4">
            <a:extLst>
              <a:ext uri="{FF2B5EF4-FFF2-40B4-BE49-F238E27FC236}">
                <a16:creationId xmlns:a16="http://schemas.microsoft.com/office/drawing/2014/main" id="{96518655-1BBA-4FB9-A1A1-87676ECAF404}"/>
              </a:ext>
            </a:extLst>
          </p:cNvPr>
          <p:cNvSpPr>
            <a:spLocks noGrp="1"/>
          </p:cNvSpPr>
          <p:nvPr>
            <p:ph type="body" sz="quarter" idx="21" hasCustomPrompt="1"/>
          </p:nvPr>
        </p:nvSpPr>
        <p:spPr>
          <a:xfrm>
            <a:off x="3405979" y="1993900"/>
            <a:ext cx="2378846" cy="341632"/>
          </a:xfrm>
          <a:noFill/>
        </p:spPr>
        <p:txBody>
          <a:bodyPr lIns="72000" rIns="0" anchor="t">
            <a:spAutoFit/>
          </a:bodyPr>
          <a:lstStyle>
            <a:lvl1pPr marL="0" indent="0" algn="l">
              <a:buNone/>
              <a:defRPr b="1" cap="none" baseline="0">
                <a:solidFill>
                  <a:schemeClr val="tx2"/>
                </a:solidFill>
              </a:defRPr>
            </a:lvl1pPr>
          </a:lstStyle>
          <a:p>
            <a:pPr lvl="0"/>
            <a:r>
              <a:rPr lang="en-GB"/>
              <a:t>Title</a:t>
            </a:r>
          </a:p>
        </p:txBody>
      </p:sp>
      <p:sp>
        <p:nvSpPr>
          <p:cNvPr id="24" name="Espace réservé du texte 4">
            <a:extLst>
              <a:ext uri="{FF2B5EF4-FFF2-40B4-BE49-F238E27FC236}">
                <a16:creationId xmlns:a16="http://schemas.microsoft.com/office/drawing/2014/main" id="{8634DFA4-CD88-4C57-A92C-47493D245D0F}"/>
              </a:ext>
            </a:extLst>
          </p:cNvPr>
          <p:cNvSpPr>
            <a:spLocks noGrp="1"/>
          </p:cNvSpPr>
          <p:nvPr>
            <p:ph type="body" sz="quarter" idx="22" hasCustomPrompt="1"/>
          </p:nvPr>
        </p:nvSpPr>
        <p:spPr>
          <a:xfrm>
            <a:off x="6407173" y="1993900"/>
            <a:ext cx="2378846" cy="338554"/>
          </a:xfrm>
          <a:noFill/>
        </p:spPr>
        <p:txBody>
          <a:bodyPr lIns="72000" rIns="0" anchor="t">
            <a:spAutoFit/>
          </a:bodyPr>
          <a:lstStyle>
            <a:lvl1pPr marL="0" indent="0" algn="l">
              <a:buNone/>
              <a:defRPr b="1" cap="none" baseline="0">
                <a:solidFill>
                  <a:schemeClr val="accent4"/>
                </a:solidFill>
              </a:defRPr>
            </a:lvl1pPr>
          </a:lstStyle>
          <a:p>
            <a:pPr lvl="0"/>
            <a:r>
              <a:rPr lang="en-GB"/>
              <a:t>Title</a:t>
            </a:r>
          </a:p>
        </p:txBody>
      </p:sp>
      <p:sp>
        <p:nvSpPr>
          <p:cNvPr id="25" name="Espace réservé du texte 4">
            <a:extLst>
              <a:ext uri="{FF2B5EF4-FFF2-40B4-BE49-F238E27FC236}">
                <a16:creationId xmlns:a16="http://schemas.microsoft.com/office/drawing/2014/main" id="{09285BF7-E824-44DC-8939-2EEDF8EAB5ED}"/>
              </a:ext>
            </a:extLst>
          </p:cNvPr>
          <p:cNvSpPr>
            <a:spLocks noGrp="1"/>
          </p:cNvSpPr>
          <p:nvPr>
            <p:ph type="body" sz="quarter" idx="23" hasCustomPrompt="1"/>
          </p:nvPr>
        </p:nvSpPr>
        <p:spPr>
          <a:xfrm>
            <a:off x="9408368" y="1993900"/>
            <a:ext cx="2378846" cy="341632"/>
          </a:xfrm>
          <a:noFill/>
        </p:spPr>
        <p:txBody>
          <a:bodyPr lIns="72000" rIns="0" anchor="t">
            <a:spAutoFit/>
          </a:bodyPr>
          <a:lstStyle>
            <a:lvl1pPr marL="0" indent="0" algn="l">
              <a:buNone/>
              <a:defRPr b="1" cap="none" baseline="0">
                <a:solidFill>
                  <a:schemeClr val="accent1"/>
                </a:solidFill>
              </a:defRPr>
            </a:lvl1pPr>
          </a:lstStyle>
          <a:p>
            <a:pPr lvl="0"/>
            <a:r>
              <a:rPr lang="en-GB"/>
              <a:t>Title</a:t>
            </a:r>
          </a:p>
        </p:txBody>
      </p:sp>
      <p:sp>
        <p:nvSpPr>
          <p:cNvPr id="26" name="Espace réservé du texte 15">
            <a:extLst>
              <a:ext uri="{FF2B5EF4-FFF2-40B4-BE49-F238E27FC236}">
                <a16:creationId xmlns:a16="http://schemas.microsoft.com/office/drawing/2014/main" id="{7EA390A2-E2D4-4D20-BDB9-C874325BA370}"/>
              </a:ext>
            </a:extLst>
          </p:cNvPr>
          <p:cNvSpPr>
            <a:spLocks noGrp="1"/>
          </p:cNvSpPr>
          <p:nvPr>
            <p:ph type="body" sz="quarter" idx="24" hasCustomPrompt="1"/>
          </p:nvPr>
        </p:nvSpPr>
        <p:spPr>
          <a:xfrm>
            <a:off x="404786" y="2785487"/>
            <a:ext cx="2378847" cy="1477328"/>
          </a:xfrm>
        </p:spPr>
        <p:txBody>
          <a:bodyPr lIns="0" rIns="0">
            <a:spAutoFit/>
          </a:bodyPr>
          <a:lstStyle>
            <a:lvl1pPr>
              <a:defRPr sz="1600">
                <a:solidFill>
                  <a:schemeClr val="tx1">
                    <a:lumMod val="65000"/>
                    <a:lumOff val="35000"/>
                  </a:schemeClr>
                </a:solidFill>
              </a:defRPr>
            </a:lvl1pPr>
            <a:lvl2pPr marL="447675" indent="-314325">
              <a:buFont typeface="Arial" panose="020B0604020202020204" pitchFamily="34" charset="0"/>
              <a:buChar char="•"/>
              <a:defRPr sz="1600">
                <a:solidFill>
                  <a:schemeClr val="tx1">
                    <a:lumMod val="65000"/>
                    <a:lumOff val="35000"/>
                  </a:schemeClr>
                </a:solidFill>
              </a:defRPr>
            </a:lvl2pPr>
            <a:lvl3pPr>
              <a:defRPr sz="1400">
                <a:solidFill>
                  <a:schemeClr val="tx1">
                    <a:lumMod val="65000"/>
                    <a:lumOff val="35000"/>
                  </a:schemeClr>
                </a:solidFill>
              </a:defRPr>
            </a:lvl3pPr>
            <a:lvl4pPr>
              <a:defRPr sz="1600"/>
            </a:lvl4pPr>
            <a:lvl5pPr>
              <a:defRPr sz="1600"/>
            </a:lvl5pPr>
          </a:lstStyle>
          <a:p>
            <a:pPr lvl="0"/>
            <a:r>
              <a:rPr lang="en-GB"/>
              <a:t>Click to change the text styles on the slide master</a:t>
            </a:r>
          </a:p>
          <a:p>
            <a:pPr lvl="1"/>
            <a:r>
              <a:rPr lang="en-GB"/>
              <a:t>Second level</a:t>
            </a:r>
          </a:p>
          <a:p>
            <a:pPr lvl="2"/>
            <a:r>
              <a:rPr lang="en-GB"/>
              <a:t>Third level</a:t>
            </a:r>
          </a:p>
        </p:txBody>
      </p:sp>
      <p:sp>
        <p:nvSpPr>
          <p:cNvPr id="27" name="Espace réservé du texte 15">
            <a:extLst>
              <a:ext uri="{FF2B5EF4-FFF2-40B4-BE49-F238E27FC236}">
                <a16:creationId xmlns:a16="http://schemas.microsoft.com/office/drawing/2014/main" id="{1564D801-B0E6-43C3-8B94-0E89FD96100D}"/>
              </a:ext>
            </a:extLst>
          </p:cNvPr>
          <p:cNvSpPr>
            <a:spLocks noGrp="1"/>
          </p:cNvSpPr>
          <p:nvPr>
            <p:ph type="body" sz="quarter" idx="25" hasCustomPrompt="1"/>
          </p:nvPr>
        </p:nvSpPr>
        <p:spPr>
          <a:xfrm>
            <a:off x="3405979" y="2785487"/>
            <a:ext cx="2378847" cy="1477328"/>
          </a:xfrm>
        </p:spPr>
        <p:txBody>
          <a:bodyPr lIns="0" rIns="0">
            <a:spAutoFit/>
          </a:bodyPr>
          <a:lstStyle>
            <a:lvl1pPr>
              <a:defRPr sz="1600">
                <a:solidFill>
                  <a:schemeClr val="tx1">
                    <a:lumMod val="65000"/>
                    <a:lumOff val="35000"/>
                  </a:schemeClr>
                </a:solidFill>
              </a:defRPr>
            </a:lvl1pPr>
            <a:lvl2pPr marL="447675" indent="-314325">
              <a:buFont typeface="Arial" panose="020B0604020202020204" pitchFamily="34" charset="0"/>
              <a:buChar char="•"/>
              <a:defRPr sz="1600">
                <a:solidFill>
                  <a:schemeClr val="tx1">
                    <a:lumMod val="65000"/>
                    <a:lumOff val="35000"/>
                  </a:schemeClr>
                </a:solidFill>
              </a:defRPr>
            </a:lvl2pPr>
            <a:lvl3pPr>
              <a:defRPr sz="1400">
                <a:solidFill>
                  <a:schemeClr val="tx1">
                    <a:lumMod val="65000"/>
                    <a:lumOff val="35000"/>
                  </a:schemeClr>
                </a:solidFill>
              </a:defRPr>
            </a:lvl3pPr>
            <a:lvl4pPr>
              <a:defRPr sz="1600"/>
            </a:lvl4pPr>
            <a:lvl5pPr>
              <a:defRPr sz="1600"/>
            </a:lvl5pPr>
          </a:lstStyle>
          <a:p>
            <a:pPr lvl="0"/>
            <a:r>
              <a:rPr lang="en-GB"/>
              <a:t>Click to change the text styles on the slide master</a:t>
            </a:r>
          </a:p>
          <a:p>
            <a:pPr lvl="1"/>
            <a:r>
              <a:rPr lang="en-GB"/>
              <a:t>Second level</a:t>
            </a:r>
          </a:p>
          <a:p>
            <a:pPr lvl="2"/>
            <a:r>
              <a:rPr lang="en-GB"/>
              <a:t>Third level</a:t>
            </a:r>
          </a:p>
        </p:txBody>
      </p:sp>
      <p:sp>
        <p:nvSpPr>
          <p:cNvPr id="28" name="Espace réservé du texte 15">
            <a:extLst>
              <a:ext uri="{FF2B5EF4-FFF2-40B4-BE49-F238E27FC236}">
                <a16:creationId xmlns:a16="http://schemas.microsoft.com/office/drawing/2014/main" id="{461F3D26-7698-4382-817D-06AE9A8CDF0C}"/>
              </a:ext>
            </a:extLst>
          </p:cNvPr>
          <p:cNvSpPr>
            <a:spLocks noGrp="1"/>
          </p:cNvSpPr>
          <p:nvPr>
            <p:ph type="body" sz="quarter" idx="26" hasCustomPrompt="1"/>
          </p:nvPr>
        </p:nvSpPr>
        <p:spPr>
          <a:xfrm>
            <a:off x="6407172" y="2785487"/>
            <a:ext cx="2378847" cy="1477328"/>
          </a:xfrm>
        </p:spPr>
        <p:txBody>
          <a:bodyPr wrap="square" lIns="0" rIns="0">
            <a:spAutoFit/>
          </a:bodyPr>
          <a:lstStyle>
            <a:lvl1pPr>
              <a:defRPr sz="1600">
                <a:solidFill>
                  <a:schemeClr val="tx1">
                    <a:lumMod val="65000"/>
                    <a:lumOff val="35000"/>
                  </a:schemeClr>
                </a:solidFill>
              </a:defRPr>
            </a:lvl1pPr>
            <a:lvl2pPr marL="447675" indent="-314325">
              <a:buFont typeface="Arial" panose="020B0604020202020204" pitchFamily="34" charset="0"/>
              <a:buChar char="•"/>
              <a:defRPr sz="1600">
                <a:solidFill>
                  <a:schemeClr val="tx1">
                    <a:lumMod val="65000"/>
                    <a:lumOff val="35000"/>
                  </a:schemeClr>
                </a:solidFill>
              </a:defRPr>
            </a:lvl2pPr>
            <a:lvl3pPr>
              <a:defRPr sz="1400">
                <a:solidFill>
                  <a:schemeClr val="tx1">
                    <a:lumMod val="65000"/>
                    <a:lumOff val="35000"/>
                  </a:schemeClr>
                </a:solidFill>
              </a:defRPr>
            </a:lvl3pPr>
            <a:lvl4pPr>
              <a:defRPr sz="1600"/>
            </a:lvl4pPr>
            <a:lvl5pPr>
              <a:defRPr sz="1600"/>
            </a:lvl5pPr>
          </a:lstStyle>
          <a:p>
            <a:pPr lvl="0"/>
            <a:r>
              <a:rPr lang="en-GB"/>
              <a:t>Click to change the text styles on the slide master</a:t>
            </a:r>
          </a:p>
          <a:p>
            <a:pPr lvl="1"/>
            <a:r>
              <a:rPr lang="en-GB"/>
              <a:t>Second level</a:t>
            </a:r>
          </a:p>
          <a:p>
            <a:pPr lvl="2"/>
            <a:r>
              <a:rPr lang="en-GB"/>
              <a:t>Third level</a:t>
            </a:r>
          </a:p>
        </p:txBody>
      </p:sp>
      <p:sp>
        <p:nvSpPr>
          <p:cNvPr id="29" name="Espace réservé du texte 15">
            <a:extLst>
              <a:ext uri="{FF2B5EF4-FFF2-40B4-BE49-F238E27FC236}">
                <a16:creationId xmlns:a16="http://schemas.microsoft.com/office/drawing/2014/main" id="{B611E923-D3EE-49B7-A936-85891DEAA76C}"/>
              </a:ext>
            </a:extLst>
          </p:cNvPr>
          <p:cNvSpPr>
            <a:spLocks noGrp="1"/>
          </p:cNvSpPr>
          <p:nvPr>
            <p:ph type="body" sz="quarter" idx="27" hasCustomPrompt="1"/>
          </p:nvPr>
        </p:nvSpPr>
        <p:spPr>
          <a:xfrm>
            <a:off x="9408367" y="2785487"/>
            <a:ext cx="2378847" cy="1477328"/>
          </a:xfrm>
        </p:spPr>
        <p:txBody>
          <a:bodyPr lIns="0" rIns="0">
            <a:spAutoFit/>
          </a:bodyPr>
          <a:lstStyle>
            <a:lvl1pPr>
              <a:defRPr sz="1600">
                <a:solidFill>
                  <a:schemeClr val="tx1">
                    <a:lumMod val="65000"/>
                    <a:lumOff val="35000"/>
                  </a:schemeClr>
                </a:solidFill>
              </a:defRPr>
            </a:lvl1pPr>
            <a:lvl2pPr marL="447675" indent="-314325">
              <a:buFont typeface="Arial" panose="020B0604020202020204" pitchFamily="34" charset="0"/>
              <a:buChar char="•"/>
              <a:defRPr sz="1600">
                <a:solidFill>
                  <a:schemeClr val="tx1">
                    <a:lumMod val="65000"/>
                    <a:lumOff val="35000"/>
                  </a:schemeClr>
                </a:solidFill>
              </a:defRPr>
            </a:lvl2pPr>
            <a:lvl3pPr>
              <a:defRPr sz="1400">
                <a:solidFill>
                  <a:schemeClr val="tx1">
                    <a:lumMod val="65000"/>
                    <a:lumOff val="35000"/>
                  </a:schemeClr>
                </a:solidFill>
              </a:defRPr>
            </a:lvl3pPr>
            <a:lvl4pPr>
              <a:defRPr sz="1600"/>
            </a:lvl4pPr>
            <a:lvl5pPr>
              <a:defRPr sz="1600"/>
            </a:lvl5pPr>
          </a:lstStyle>
          <a:p>
            <a:pPr lvl="0"/>
            <a:r>
              <a:rPr lang="en-GB"/>
              <a:t>Click to change the text styles on the slide master</a:t>
            </a:r>
          </a:p>
          <a:p>
            <a:pPr lvl="1"/>
            <a:r>
              <a:rPr lang="en-GB"/>
              <a:t>Second level</a:t>
            </a:r>
          </a:p>
          <a:p>
            <a:pPr lvl="2"/>
            <a:r>
              <a:rPr lang="en-GB"/>
              <a:t>Third level</a:t>
            </a:r>
          </a:p>
        </p:txBody>
      </p:sp>
      <p:cxnSp>
        <p:nvCxnSpPr>
          <p:cNvPr id="30" name="Straight Connector 35">
            <a:extLst>
              <a:ext uri="{FF2B5EF4-FFF2-40B4-BE49-F238E27FC236}">
                <a16:creationId xmlns:a16="http://schemas.microsoft.com/office/drawing/2014/main" id="{F37A373E-B0C6-4A3A-88BD-3C093DFFB918}"/>
              </a:ext>
            </a:extLst>
          </p:cNvPr>
          <p:cNvCxnSpPr>
            <a:cxnSpLocks/>
          </p:cNvCxnSpPr>
          <p:nvPr userDrawn="1"/>
        </p:nvCxnSpPr>
        <p:spPr>
          <a:xfrm flipV="1">
            <a:off x="3094806" y="1808820"/>
            <a:ext cx="0" cy="386808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5">
            <a:extLst>
              <a:ext uri="{FF2B5EF4-FFF2-40B4-BE49-F238E27FC236}">
                <a16:creationId xmlns:a16="http://schemas.microsoft.com/office/drawing/2014/main" id="{0BDAA492-5340-46F7-A09D-5F68BE925AB6}"/>
              </a:ext>
            </a:extLst>
          </p:cNvPr>
          <p:cNvCxnSpPr>
            <a:cxnSpLocks/>
          </p:cNvCxnSpPr>
          <p:nvPr userDrawn="1"/>
        </p:nvCxnSpPr>
        <p:spPr>
          <a:xfrm flipV="1">
            <a:off x="6095999" y="1808820"/>
            <a:ext cx="0" cy="386808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5">
            <a:extLst>
              <a:ext uri="{FF2B5EF4-FFF2-40B4-BE49-F238E27FC236}">
                <a16:creationId xmlns:a16="http://schemas.microsoft.com/office/drawing/2014/main" id="{8EDA2254-B51E-42A4-9F98-3E60FD4D7E0B}"/>
              </a:ext>
            </a:extLst>
          </p:cNvPr>
          <p:cNvCxnSpPr>
            <a:cxnSpLocks/>
          </p:cNvCxnSpPr>
          <p:nvPr userDrawn="1"/>
        </p:nvCxnSpPr>
        <p:spPr>
          <a:xfrm flipV="1">
            <a:off x="9097192" y="1808820"/>
            <a:ext cx="0" cy="386808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EBE7FA1B-5C38-A445-898D-14CF180AD251}"/>
              </a:ext>
            </a:extLst>
          </p:cNvPr>
          <p:cNvSpPr>
            <a:spLocks noGrp="1"/>
          </p:cNvSpPr>
          <p:nvPr>
            <p:ph type="ftr" sz="quarter" idx="28"/>
          </p:nvPr>
        </p:nvSpPr>
        <p:spPr/>
        <p:txBody>
          <a:bodyPr/>
          <a:lstStyle/>
          <a:p>
            <a:endParaRPr lang="en-US"/>
          </a:p>
        </p:txBody>
      </p:sp>
    </p:spTree>
    <p:extLst>
      <p:ext uri="{BB962C8B-B14F-4D97-AF65-F5344CB8AC3E}">
        <p14:creationId xmlns:p14="http://schemas.microsoft.com/office/powerpoint/2010/main" val="689519699"/>
      </p:ext>
    </p:extLst>
  </p:cSld>
  <p:clrMapOvr>
    <a:masterClrMapping/>
  </p:clrMapOvr>
  <p:extLst>
    <p:ext uri="{DCECCB84-F9BA-43D5-87BE-67443E8EF086}">
      <p15:sldGuideLst xmlns:p15="http://schemas.microsoft.com/office/powerpoint/2012/main">
        <p15:guide id="1" pos="247">
          <p15:clr>
            <a:srgbClr val="F26B43"/>
          </p15:clr>
        </p15:guide>
        <p15:guide id="2" pos="7427">
          <p15:clr>
            <a:srgbClr val="F26B43"/>
          </p15:clr>
        </p15:guide>
        <p15:guide id="3" orient="horz" pos="232">
          <p15:clr>
            <a:srgbClr val="F26B43"/>
          </p15:clr>
        </p15:guide>
        <p15:guide id="4" orient="horz" pos="600">
          <p15:clr>
            <a:srgbClr val="F26B43"/>
          </p15:clr>
        </p15:guide>
        <p15:guide id="5" orient="horz" pos="3906">
          <p15:clr>
            <a:srgbClr val="F26B43"/>
          </p15:clr>
        </p15:guide>
        <p15:guide id="6" orient="horz" pos="4156">
          <p15:clr>
            <a:srgbClr val="F26B43"/>
          </p15:clr>
        </p15:guide>
        <p15:guide id="7" pos="306">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_4 columns with colored titles">
    <p:spTree>
      <p:nvGrpSpPr>
        <p:cNvPr id="1" name=""/>
        <p:cNvGrpSpPr/>
        <p:nvPr/>
      </p:nvGrpSpPr>
      <p:grpSpPr>
        <a:xfrm>
          <a:off x="0" y="0"/>
          <a:ext cx="0" cy="0"/>
          <a:chOff x="0" y="0"/>
          <a:chExt cx="0" cy="0"/>
        </a:xfrm>
      </p:grpSpPr>
      <p:sp>
        <p:nvSpPr>
          <p:cNvPr id="22" name="Espace réservé du texte 15">
            <a:extLst>
              <a:ext uri="{FF2B5EF4-FFF2-40B4-BE49-F238E27FC236}">
                <a16:creationId xmlns:a16="http://schemas.microsoft.com/office/drawing/2014/main" id="{FA17D264-6969-4214-AE06-EF30C4A526AF}"/>
              </a:ext>
            </a:extLst>
          </p:cNvPr>
          <p:cNvSpPr>
            <a:spLocks noGrp="1"/>
          </p:cNvSpPr>
          <p:nvPr>
            <p:ph type="body" sz="quarter" idx="28" hasCustomPrompt="1"/>
          </p:nvPr>
        </p:nvSpPr>
        <p:spPr>
          <a:xfrm>
            <a:off x="6407172" y="2785487"/>
            <a:ext cx="2378847" cy="1477328"/>
          </a:xfrm>
        </p:spPr>
        <p:txBody>
          <a:bodyPr wrap="square" lIns="0" rIns="0">
            <a:spAutoFit/>
          </a:bodyPr>
          <a:lstStyle>
            <a:lvl1pPr>
              <a:defRPr sz="1600">
                <a:solidFill>
                  <a:schemeClr val="tx1">
                    <a:lumMod val="65000"/>
                    <a:lumOff val="35000"/>
                  </a:schemeClr>
                </a:solidFill>
              </a:defRPr>
            </a:lvl1pPr>
            <a:lvl2pPr marL="447675" indent="-314325">
              <a:buFont typeface="Arial" panose="020B0604020202020204" pitchFamily="34" charset="0"/>
              <a:buChar char="•"/>
              <a:defRPr sz="1600">
                <a:solidFill>
                  <a:schemeClr val="tx1">
                    <a:lumMod val="65000"/>
                    <a:lumOff val="35000"/>
                  </a:schemeClr>
                </a:solidFill>
              </a:defRPr>
            </a:lvl2pPr>
            <a:lvl3pPr>
              <a:defRPr sz="1400">
                <a:solidFill>
                  <a:schemeClr val="tx1">
                    <a:lumMod val="65000"/>
                    <a:lumOff val="35000"/>
                  </a:schemeClr>
                </a:solidFill>
              </a:defRPr>
            </a:lvl3pPr>
            <a:lvl4pPr>
              <a:defRPr sz="1600"/>
            </a:lvl4pPr>
            <a:lvl5pPr>
              <a:defRPr sz="1600"/>
            </a:lvl5pPr>
          </a:lstStyle>
          <a:p>
            <a:pPr lvl="0"/>
            <a:r>
              <a:rPr lang="en-GB"/>
              <a:t>Click to change the text styles on the slide master</a:t>
            </a:r>
          </a:p>
          <a:p>
            <a:pPr lvl="1"/>
            <a:r>
              <a:rPr lang="en-GB"/>
              <a:t>Second level</a:t>
            </a:r>
          </a:p>
          <a:p>
            <a:pPr lvl="2"/>
            <a:r>
              <a:rPr lang="en-GB"/>
              <a:t>Third level</a:t>
            </a:r>
          </a:p>
        </p:txBody>
      </p:sp>
      <p:graphicFrame>
        <p:nvGraphicFramePr>
          <p:cNvPr id="3" name="Objet 2" hidden="1">
            <a:extLst>
              <a:ext uri="{FF2B5EF4-FFF2-40B4-BE49-F238E27FC236}">
                <a16:creationId xmlns:a16="http://schemas.microsoft.com/office/drawing/2014/main" id="{7BB89C52-7215-47FB-8975-6A2FFA250370}"/>
              </a:ext>
            </a:extLst>
          </p:cNvPr>
          <p:cNvGraphicFramePr>
            <a:graphicFrameLocks noChangeAspect="1"/>
          </p:cNvGraphicFramePr>
          <p:nvPr userDrawn="1">
            <p:custDataLst>
              <p:tags r:id="rId1"/>
            </p:custDataLst>
            <p:extLst>
              <p:ext uri="{D42A27DB-BD31-4B8C-83A1-F6EECF244321}">
                <p14:modId xmlns:p14="http://schemas.microsoft.com/office/powerpoint/2010/main" val="185327591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532" imgH="530" progId="TCLayout.ActiveDocument.1">
                  <p:embed/>
                </p:oleObj>
              </mc:Choice>
              <mc:Fallback>
                <p:oleObj name="Diapositive think-cell" r:id="rId4" imgW="532" imgH="530" progId="TCLayout.ActiveDocument.1">
                  <p:embed/>
                  <p:pic>
                    <p:nvPicPr>
                      <p:cNvPr id="3" name="Objet 2" hidden="1">
                        <a:extLst>
                          <a:ext uri="{FF2B5EF4-FFF2-40B4-BE49-F238E27FC236}">
                            <a16:creationId xmlns:a16="http://schemas.microsoft.com/office/drawing/2014/main" id="{7BB89C52-7215-47FB-8975-6A2FFA25037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55187B2B-3878-47DA-815E-8BB73EED8EFE}"/>
              </a:ext>
            </a:extLst>
          </p:cNvPr>
          <p:cNvSpPr/>
          <p:nvPr userDrawn="1">
            <p:custDataLst>
              <p:tags r:id="rId2"/>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a:latin typeface="Arial Black" panose="020B0A04020102020204" pitchFamily="34" charset="0"/>
              <a:ea typeface="+mj-ea"/>
              <a:cs typeface="+mj-cs"/>
              <a:sym typeface="Arial Black" panose="020B0A04020102020204" pitchFamily="34" charset="0"/>
            </a:endParaRPr>
          </a:p>
        </p:txBody>
      </p:sp>
      <p:sp>
        <p:nvSpPr>
          <p:cNvPr id="9" name="Espace réservé du numéro de diapositive 8">
            <a:extLst>
              <a:ext uri="{FF2B5EF4-FFF2-40B4-BE49-F238E27FC236}">
                <a16:creationId xmlns:a16="http://schemas.microsoft.com/office/drawing/2014/main" id="{117D3991-82D5-4923-813E-6007EFC65ED8}"/>
              </a:ext>
            </a:extLst>
          </p:cNvPr>
          <p:cNvSpPr>
            <a:spLocks noGrp="1"/>
          </p:cNvSpPr>
          <p:nvPr>
            <p:ph type="sldNum" sz="quarter" idx="14"/>
          </p:nvPr>
        </p:nvSpPr>
        <p:spPr/>
        <p:txBody>
          <a:bodyPr/>
          <a:lstStyle/>
          <a:p>
            <a:fld id="{D61AABEC-672F-4B68-B914-690DA978312C}" type="slidenum">
              <a:rPr lang="en-GB" smtClean="0"/>
              <a:pPr/>
              <a:t>‹#›</a:t>
            </a:fld>
            <a:r>
              <a:rPr lang="en-GB"/>
              <a:t> ‒ </a:t>
            </a:r>
          </a:p>
        </p:txBody>
      </p:sp>
      <p:sp>
        <p:nvSpPr>
          <p:cNvPr id="5" name="Espace réservé du texte 4">
            <a:extLst>
              <a:ext uri="{FF2B5EF4-FFF2-40B4-BE49-F238E27FC236}">
                <a16:creationId xmlns:a16="http://schemas.microsoft.com/office/drawing/2014/main" id="{F29F32CF-ADE9-4D3D-9458-4DBEF9BE018B}"/>
              </a:ext>
            </a:extLst>
          </p:cNvPr>
          <p:cNvSpPr>
            <a:spLocks noGrp="1"/>
          </p:cNvSpPr>
          <p:nvPr>
            <p:ph type="body" sz="quarter" idx="20" hasCustomPrompt="1"/>
          </p:nvPr>
        </p:nvSpPr>
        <p:spPr>
          <a:xfrm>
            <a:off x="404786" y="1993900"/>
            <a:ext cx="2378846" cy="341632"/>
          </a:xfrm>
          <a:noFill/>
        </p:spPr>
        <p:txBody>
          <a:bodyPr lIns="72000" rIns="0" anchor="t">
            <a:spAutoFit/>
          </a:bodyPr>
          <a:lstStyle>
            <a:lvl1pPr marL="0" indent="0" algn="l">
              <a:buNone/>
              <a:defRPr b="1" cap="none" baseline="0">
                <a:solidFill>
                  <a:schemeClr val="bg2"/>
                </a:solidFill>
              </a:defRPr>
            </a:lvl1pPr>
          </a:lstStyle>
          <a:p>
            <a:pPr lvl="0"/>
            <a:r>
              <a:rPr lang="en-GB"/>
              <a:t>Title</a:t>
            </a:r>
          </a:p>
        </p:txBody>
      </p:sp>
      <p:sp>
        <p:nvSpPr>
          <p:cNvPr id="13" name="Espace réservé du texte 4">
            <a:extLst>
              <a:ext uri="{FF2B5EF4-FFF2-40B4-BE49-F238E27FC236}">
                <a16:creationId xmlns:a16="http://schemas.microsoft.com/office/drawing/2014/main" id="{8F949CB4-ADF1-411D-B5B0-474DDF2975F4}"/>
              </a:ext>
            </a:extLst>
          </p:cNvPr>
          <p:cNvSpPr>
            <a:spLocks noGrp="1"/>
          </p:cNvSpPr>
          <p:nvPr>
            <p:ph type="body" sz="quarter" idx="21" hasCustomPrompt="1"/>
          </p:nvPr>
        </p:nvSpPr>
        <p:spPr>
          <a:xfrm>
            <a:off x="3405979" y="1993900"/>
            <a:ext cx="2378846" cy="341632"/>
          </a:xfrm>
          <a:noFill/>
        </p:spPr>
        <p:txBody>
          <a:bodyPr lIns="72000" rIns="0" anchor="t">
            <a:spAutoFit/>
          </a:bodyPr>
          <a:lstStyle>
            <a:lvl1pPr marL="0" indent="0" algn="l">
              <a:buNone/>
              <a:defRPr b="1" cap="none" baseline="0">
                <a:solidFill>
                  <a:schemeClr val="tx2"/>
                </a:solidFill>
              </a:defRPr>
            </a:lvl1pPr>
          </a:lstStyle>
          <a:p>
            <a:pPr lvl="0"/>
            <a:r>
              <a:rPr lang="en-GB"/>
              <a:t>Title</a:t>
            </a:r>
          </a:p>
        </p:txBody>
      </p:sp>
      <p:sp>
        <p:nvSpPr>
          <p:cNvPr id="14" name="Espace réservé du texte 4">
            <a:extLst>
              <a:ext uri="{FF2B5EF4-FFF2-40B4-BE49-F238E27FC236}">
                <a16:creationId xmlns:a16="http://schemas.microsoft.com/office/drawing/2014/main" id="{F575F9CB-6641-4AA5-BBBF-DCB5E35A79B3}"/>
              </a:ext>
            </a:extLst>
          </p:cNvPr>
          <p:cNvSpPr>
            <a:spLocks noGrp="1"/>
          </p:cNvSpPr>
          <p:nvPr>
            <p:ph type="body" sz="quarter" idx="22" hasCustomPrompt="1"/>
          </p:nvPr>
        </p:nvSpPr>
        <p:spPr>
          <a:xfrm>
            <a:off x="6407173" y="1993900"/>
            <a:ext cx="2378846" cy="338554"/>
          </a:xfrm>
          <a:noFill/>
        </p:spPr>
        <p:txBody>
          <a:bodyPr lIns="72000" rIns="0" anchor="t">
            <a:spAutoFit/>
          </a:bodyPr>
          <a:lstStyle>
            <a:lvl1pPr marL="0" indent="0" algn="l">
              <a:buNone/>
              <a:defRPr b="1" cap="none" baseline="0">
                <a:solidFill>
                  <a:schemeClr val="accent3"/>
                </a:solidFill>
              </a:defRPr>
            </a:lvl1pPr>
          </a:lstStyle>
          <a:p>
            <a:pPr lvl="0"/>
            <a:r>
              <a:rPr lang="en-GB"/>
              <a:t>Title</a:t>
            </a:r>
          </a:p>
        </p:txBody>
      </p:sp>
      <p:sp>
        <p:nvSpPr>
          <p:cNvPr id="15" name="Espace réservé du texte 4">
            <a:extLst>
              <a:ext uri="{FF2B5EF4-FFF2-40B4-BE49-F238E27FC236}">
                <a16:creationId xmlns:a16="http://schemas.microsoft.com/office/drawing/2014/main" id="{673ECD5B-058F-460C-B800-3658FC97D202}"/>
              </a:ext>
            </a:extLst>
          </p:cNvPr>
          <p:cNvSpPr>
            <a:spLocks noGrp="1"/>
          </p:cNvSpPr>
          <p:nvPr>
            <p:ph type="body" sz="quarter" idx="23" hasCustomPrompt="1"/>
          </p:nvPr>
        </p:nvSpPr>
        <p:spPr>
          <a:xfrm>
            <a:off x="9408368" y="1993900"/>
            <a:ext cx="2378846" cy="341632"/>
          </a:xfrm>
          <a:noFill/>
        </p:spPr>
        <p:txBody>
          <a:bodyPr lIns="72000" rIns="0" anchor="t">
            <a:spAutoFit/>
          </a:bodyPr>
          <a:lstStyle>
            <a:lvl1pPr marL="0" indent="0" algn="l">
              <a:buNone/>
              <a:defRPr b="1" cap="none" baseline="0">
                <a:solidFill>
                  <a:schemeClr val="accent1"/>
                </a:solidFill>
              </a:defRPr>
            </a:lvl1pPr>
          </a:lstStyle>
          <a:p>
            <a:pPr lvl="0"/>
            <a:r>
              <a:rPr lang="en-GB"/>
              <a:t>Title</a:t>
            </a:r>
          </a:p>
        </p:txBody>
      </p:sp>
      <p:sp>
        <p:nvSpPr>
          <p:cNvPr id="16" name="Espace réservé du texte 15">
            <a:extLst>
              <a:ext uri="{FF2B5EF4-FFF2-40B4-BE49-F238E27FC236}">
                <a16:creationId xmlns:a16="http://schemas.microsoft.com/office/drawing/2014/main" id="{2D19A821-9323-436D-9BBA-EF55905E3049}"/>
              </a:ext>
            </a:extLst>
          </p:cNvPr>
          <p:cNvSpPr>
            <a:spLocks noGrp="1"/>
          </p:cNvSpPr>
          <p:nvPr>
            <p:ph type="body" sz="quarter" idx="24" hasCustomPrompt="1"/>
          </p:nvPr>
        </p:nvSpPr>
        <p:spPr>
          <a:xfrm>
            <a:off x="404786" y="2785487"/>
            <a:ext cx="2378847" cy="1477328"/>
          </a:xfrm>
        </p:spPr>
        <p:txBody>
          <a:bodyPr lIns="0" rIns="0">
            <a:spAutoFit/>
          </a:bodyPr>
          <a:lstStyle>
            <a:lvl1pPr>
              <a:defRPr sz="1600">
                <a:solidFill>
                  <a:schemeClr val="tx1">
                    <a:lumMod val="65000"/>
                    <a:lumOff val="35000"/>
                  </a:schemeClr>
                </a:solidFill>
              </a:defRPr>
            </a:lvl1pPr>
            <a:lvl2pPr marL="447675" indent="-314325">
              <a:buFont typeface="Arial" panose="020B0604020202020204" pitchFamily="34" charset="0"/>
              <a:buChar char="•"/>
              <a:defRPr sz="1600">
                <a:solidFill>
                  <a:schemeClr val="tx1">
                    <a:lumMod val="65000"/>
                    <a:lumOff val="35000"/>
                  </a:schemeClr>
                </a:solidFill>
              </a:defRPr>
            </a:lvl2pPr>
            <a:lvl3pPr>
              <a:defRPr sz="1400">
                <a:solidFill>
                  <a:schemeClr val="tx1">
                    <a:lumMod val="65000"/>
                    <a:lumOff val="35000"/>
                  </a:schemeClr>
                </a:solidFill>
              </a:defRPr>
            </a:lvl3pPr>
            <a:lvl4pPr>
              <a:defRPr sz="1600"/>
            </a:lvl4pPr>
            <a:lvl5pPr>
              <a:defRPr sz="1600"/>
            </a:lvl5pPr>
          </a:lstStyle>
          <a:p>
            <a:pPr lvl="0"/>
            <a:r>
              <a:rPr lang="en-GB"/>
              <a:t>Click to change the text styles on the slide master</a:t>
            </a:r>
          </a:p>
          <a:p>
            <a:pPr lvl="1"/>
            <a:r>
              <a:rPr lang="en-GB"/>
              <a:t>Second level</a:t>
            </a:r>
          </a:p>
          <a:p>
            <a:pPr lvl="2"/>
            <a:r>
              <a:rPr lang="en-GB"/>
              <a:t>Third level</a:t>
            </a:r>
          </a:p>
        </p:txBody>
      </p:sp>
      <p:sp>
        <p:nvSpPr>
          <p:cNvPr id="17" name="Espace réservé du texte 15">
            <a:extLst>
              <a:ext uri="{FF2B5EF4-FFF2-40B4-BE49-F238E27FC236}">
                <a16:creationId xmlns:a16="http://schemas.microsoft.com/office/drawing/2014/main" id="{8F509378-7F96-4CC3-B445-AFDF4E8F71BC}"/>
              </a:ext>
            </a:extLst>
          </p:cNvPr>
          <p:cNvSpPr>
            <a:spLocks noGrp="1"/>
          </p:cNvSpPr>
          <p:nvPr>
            <p:ph type="body" sz="quarter" idx="25" hasCustomPrompt="1"/>
          </p:nvPr>
        </p:nvSpPr>
        <p:spPr>
          <a:xfrm>
            <a:off x="3405979" y="2785487"/>
            <a:ext cx="2378847" cy="1477328"/>
          </a:xfrm>
        </p:spPr>
        <p:txBody>
          <a:bodyPr lIns="0" rIns="0">
            <a:spAutoFit/>
          </a:bodyPr>
          <a:lstStyle>
            <a:lvl1pPr>
              <a:defRPr sz="1600">
                <a:solidFill>
                  <a:schemeClr val="tx1">
                    <a:lumMod val="65000"/>
                    <a:lumOff val="35000"/>
                  </a:schemeClr>
                </a:solidFill>
              </a:defRPr>
            </a:lvl1pPr>
            <a:lvl2pPr marL="447675" indent="-314325">
              <a:buFont typeface="Arial" panose="020B0604020202020204" pitchFamily="34" charset="0"/>
              <a:buChar char="•"/>
              <a:defRPr sz="1600">
                <a:solidFill>
                  <a:schemeClr val="tx1">
                    <a:lumMod val="65000"/>
                    <a:lumOff val="35000"/>
                  </a:schemeClr>
                </a:solidFill>
              </a:defRPr>
            </a:lvl2pPr>
            <a:lvl3pPr>
              <a:defRPr sz="1400">
                <a:solidFill>
                  <a:schemeClr val="tx1">
                    <a:lumMod val="65000"/>
                    <a:lumOff val="35000"/>
                  </a:schemeClr>
                </a:solidFill>
              </a:defRPr>
            </a:lvl3pPr>
            <a:lvl4pPr>
              <a:defRPr sz="1600"/>
            </a:lvl4pPr>
            <a:lvl5pPr>
              <a:defRPr sz="1600"/>
            </a:lvl5pPr>
          </a:lstStyle>
          <a:p>
            <a:pPr lvl="0"/>
            <a:r>
              <a:rPr lang="en-GB"/>
              <a:t>Click to change the text styles on the slide master</a:t>
            </a:r>
          </a:p>
          <a:p>
            <a:pPr lvl="1"/>
            <a:r>
              <a:rPr lang="en-GB"/>
              <a:t>Second level</a:t>
            </a:r>
          </a:p>
          <a:p>
            <a:pPr lvl="2"/>
            <a:r>
              <a:rPr lang="en-GB"/>
              <a:t>Third level</a:t>
            </a:r>
          </a:p>
        </p:txBody>
      </p:sp>
      <p:sp>
        <p:nvSpPr>
          <p:cNvPr id="19" name="Espace réservé du texte 15">
            <a:extLst>
              <a:ext uri="{FF2B5EF4-FFF2-40B4-BE49-F238E27FC236}">
                <a16:creationId xmlns:a16="http://schemas.microsoft.com/office/drawing/2014/main" id="{BB3AB300-BC70-4E89-90E0-8D61F56FBB2D}"/>
              </a:ext>
            </a:extLst>
          </p:cNvPr>
          <p:cNvSpPr>
            <a:spLocks noGrp="1"/>
          </p:cNvSpPr>
          <p:nvPr>
            <p:ph type="body" sz="quarter" idx="27" hasCustomPrompt="1"/>
          </p:nvPr>
        </p:nvSpPr>
        <p:spPr>
          <a:xfrm>
            <a:off x="9408367" y="2785487"/>
            <a:ext cx="2378847" cy="1477328"/>
          </a:xfrm>
        </p:spPr>
        <p:txBody>
          <a:bodyPr lIns="0" rIns="0">
            <a:spAutoFit/>
          </a:bodyPr>
          <a:lstStyle>
            <a:lvl1pPr>
              <a:defRPr sz="1600">
                <a:solidFill>
                  <a:schemeClr val="tx1">
                    <a:lumMod val="65000"/>
                    <a:lumOff val="35000"/>
                  </a:schemeClr>
                </a:solidFill>
              </a:defRPr>
            </a:lvl1pPr>
            <a:lvl2pPr marL="447675" indent="-314325">
              <a:buFont typeface="Arial" panose="020B0604020202020204" pitchFamily="34" charset="0"/>
              <a:buChar char="•"/>
              <a:defRPr sz="1600">
                <a:solidFill>
                  <a:schemeClr val="tx1">
                    <a:lumMod val="65000"/>
                    <a:lumOff val="35000"/>
                  </a:schemeClr>
                </a:solidFill>
              </a:defRPr>
            </a:lvl2pPr>
            <a:lvl3pPr>
              <a:defRPr sz="1400">
                <a:solidFill>
                  <a:schemeClr val="tx1">
                    <a:lumMod val="65000"/>
                    <a:lumOff val="35000"/>
                  </a:schemeClr>
                </a:solidFill>
              </a:defRPr>
            </a:lvl3pPr>
            <a:lvl4pPr>
              <a:defRPr sz="1600"/>
            </a:lvl4pPr>
            <a:lvl5pPr>
              <a:defRPr sz="1600"/>
            </a:lvl5pPr>
          </a:lstStyle>
          <a:p>
            <a:pPr lvl="0"/>
            <a:r>
              <a:rPr lang="en-GB"/>
              <a:t>Click to change the text styles on the slide master</a:t>
            </a:r>
          </a:p>
          <a:p>
            <a:pPr lvl="1"/>
            <a:r>
              <a:rPr lang="en-GB"/>
              <a:t>Second level</a:t>
            </a:r>
          </a:p>
          <a:p>
            <a:pPr lvl="2"/>
            <a:r>
              <a:rPr lang="en-GB"/>
              <a:t>Third level</a:t>
            </a:r>
          </a:p>
        </p:txBody>
      </p:sp>
      <p:sp>
        <p:nvSpPr>
          <p:cNvPr id="21" name="Text Placeholder 5">
            <a:extLst>
              <a:ext uri="{FF2B5EF4-FFF2-40B4-BE49-F238E27FC236}">
                <a16:creationId xmlns:a16="http://schemas.microsoft.com/office/drawing/2014/main" id="{6B1772CC-CE52-4E78-B63F-76A973F91E5C}"/>
              </a:ext>
            </a:extLst>
          </p:cNvPr>
          <p:cNvSpPr>
            <a:spLocks noGrp="1"/>
          </p:cNvSpPr>
          <p:nvPr>
            <p:ph type="body" sz="quarter" idx="15" hasCustomPrompt="1"/>
          </p:nvPr>
        </p:nvSpPr>
        <p:spPr>
          <a:xfrm>
            <a:off x="404786" y="1368596"/>
            <a:ext cx="11382428" cy="353943"/>
          </a:xfrm>
          <a:noFill/>
        </p:spPr>
        <p:txBody>
          <a:bodyPr wrap="square" lIns="72000" rIns="72000" bIns="0">
            <a:spAutoFit/>
          </a:bodyPr>
          <a:lstStyle>
            <a:lvl1pPr marL="0" indent="0">
              <a:buNone/>
              <a:defRPr sz="2000">
                <a:solidFill>
                  <a:schemeClr val="tx1">
                    <a:lumMod val="65000"/>
                    <a:lumOff val="35000"/>
                  </a:schemeClr>
                </a:solidFill>
              </a:defRPr>
            </a:lvl1pPr>
          </a:lstStyle>
          <a:p>
            <a:pPr lvl="0"/>
            <a:r>
              <a:rPr lang="en-GB"/>
              <a:t>Subtitle of the slide</a:t>
            </a:r>
          </a:p>
        </p:txBody>
      </p:sp>
      <p:sp>
        <p:nvSpPr>
          <p:cNvPr id="4" name="Titre 3">
            <a:extLst>
              <a:ext uri="{FF2B5EF4-FFF2-40B4-BE49-F238E27FC236}">
                <a16:creationId xmlns:a16="http://schemas.microsoft.com/office/drawing/2014/main" id="{0DC641C9-B54A-4E65-BAB2-93108534F4F0}"/>
              </a:ext>
            </a:extLst>
          </p:cNvPr>
          <p:cNvSpPr>
            <a:spLocks noGrp="1"/>
          </p:cNvSpPr>
          <p:nvPr>
            <p:ph type="title" hasCustomPrompt="1"/>
          </p:nvPr>
        </p:nvSpPr>
        <p:spPr/>
        <p:txBody>
          <a:bodyPr/>
          <a:lstStyle>
            <a:lvl1pPr>
              <a:defRPr/>
            </a:lvl1pPr>
          </a:lstStyle>
          <a:p>
            <a:r>
              <a:rPr lang="fr-FR" err="1"/>
              <a:t>Title</a:t>
            </a:r>
            <a:r>
              <a:rPr lang="fr-FR"/>
              <a:t> of the slide</a:t>
            </a:r>
          </a:p>
        </p:txBody>
      </p:sp>
      <p:sp>
        <p:nvSpPr>
          <p:cNvPr id="6" name="Footer Placeholder 5">
            <a:extLst>
              <a:ext uri="{FF2B5EF4-FFF2-40B4-BE49-F238E27FC236}">
                <a16:creationId xmlns:a16="http://schemas.microsoft.com/office/drawing/2014/main" id="{0525956B-9ABB-0048-8679-7C2E496AEEF3}"/>
              </a:ext>
            </a:extLst>
          </p:cNvPr>
          <p:cNvSpPr>
            <a:spLocks noGrp="1"/>
          </p:cNvSpPr>
          <p:nvPr>
            <p:ph type="ftr" sz="quarter" idx="29"/>
          </p:nvPr>
        </p:nvSpPr>
        <p:spPr/>
        <p:txBody>
          <a:bodyPr/>
          <a:lstStyle/>
          <a:p>
            <a:endParaRPr lang="en-US"/>
          </a:p>
        </p:txBody>
      </p:sp>
    </p:spTree>
    <p:extLst>
      <p:ext uri="{BB962C8B-B14F-4D97-AF65-F5344CB8AC3E}">
        <p14:creationId xmlns:p14="http://schemas.microsoft.com/office/powerpoint/2010/main" val="508253646"/>
      </p:ext>
    </p:extLst>
  </p:cSld>
  <p:clrMapOvr>
    <a:masterClrMapping/>
  </p:clrMapOvr>
  <p:extLst>
    <p:ext uri="{DCECCB84-F9BA-43D5-87BE-67443E8EF086}">
      <p15:sldGuideLst xmlns:p15="http://schemas.microsoft.com/office/powerpoint/2012/main">
        <p15:guide id="1" pos="247">
          <p15:clr>
            <a:srgbClr val="F26B43"/>
          </p15:clr>
        </p15:guide>
        <p15:guide id="2" pos="7427">
          <p15:clr>
            <a:srgbClr val="F26B43"/>
          </p15:clr>
        </p15:guide>
        <p15:guide id="3" orient="horz" pos="232">
          <p15:clr>
            <a:srgbClr val="F26B43"/>
          </p15:clr>
        </p15:guide>
        <p15:guide id="4" orient="horz" pos="600">
          <p15:clr>
            <a:srgbClr val="F26B43"/>
          </p15:clr>
        </p15:guide>
        <p15:guide id="5" orient="horz" pos="3906">
          <p15:clr>
            <a:srgbClr val="F26B43"/>
          </p15:clr>
        </p15:guide>
        <p15:guide id="6" orient="horz" pos="4156">
          <p15:clr>
            <a:srgbClr val="F26B43"/>
          </p15:clr>
        </p15:guide>
        <p15:guide id="7" pos="306">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8_4 columns with colored titles with dividers">
    <p:spTree>
      <p:nvGrpSpPr>
        <p:cNvPr id="1" name=""/>
        <p:cNvGrpSpPr/>
        <p:nvPr/>
      </p:nvGrpSpPr>
      <p:grpSpPr>
        <a:xfrm>
          <a:off x="0" y="0"/>
          <a:ext cx="0" cy="0"/>
          <a:chOff x="0" y="0"/>
          <a:chExt cx="0" cy="0"/>
        </a:xfrm>
      </p:grpSpPr>
      <p:graphicFrame>
        <p:nvGraphicFramePr>
          <p:cNvPr id="3" name="Objet 2" hidden="1">
            <a:extLst>
              <a:ext uri="{FF2B5EF4-FFF2-40B4-BE49-F238E27FC236}">
                <a16:creationId xmlns:a16="http://schemas.microsoft.com/office/drawing/2014/main" id="{7BB89C52-7215-47FB-8975-6A2FFA250370}"/>
              </a:ext>
            </a:extLst>
          </p:cNvPr>
          <p:cNvGraphicFramePr>
            <a:graphicFrameLocks noChangeAspect="1"/>
          </p:cNvGraphicFramePr>
          <p:nvPr userDrawn="1">
            <p:custDataLst>
              <p:tags r:id="rId1"/>
            </p:custDataLst>
            <p:extLst>
              <p:ext uri="{D42A27DB-BD31-4B8C-83A1-F6EECF244321}">
                <p14:modId xmlns:p14="http://schemas.microsoft.com/office/powerpoint/2010/main" val="335617648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532" imgH="530" progId="TCLayout.ActiveDocument.1">
                  <p:embed/>
                </p:oleObj>
              </mc:Choice>
              <mc:Fallback>
                <p:oleObj name="Diapositive think-cell" r:id="rId4" imgW="532" imgH="530" progId="TCLayout.ActiveDocument.1">
                  <p:embed/>
                  <p:pic>
                    <p:nvPicPr>
                      <p:cNvPr id="3" name="Objet 2" hidden="1">
                        <a:extLst>
                          <a:ext uri="{FF2B5EF4-FFF2-40B4-BE49-F238E27FC236}">
                            <a16:creationId xmlns:a16="http://schemas.microsoft.com/office/drawing/2014/main" id="{7BB89C52-7215-47FB-8975-6A2FFA25037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55187B2B-3878-47DA-815E-8BB73EED8EFE}"/>
              </a:ext>
            </a:extLst>
          </p:cNvPr>
          <p:cNvSpPr/>
          <p:nvPr userDrawn="1">
            <p:custDataLst>
              <p:tags r:id="rId2"/>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a:latin typeface="Arial Black" panose="020B0A04020102020204" pitchFamily="34" charset="0"/>
              <a:ea typeface="+mj-ea"/>
              <a:cs typeface="+mj-cs"/>
              <a:sym typeface="Arial Black" panose="020B0A04020102020204" pitchFamily="34" charset="0"/>
            </a:endParaRPr>
          </a:p>
        </p:txBody>
      </p:sp>
      <p:sp>
        <p:nvSpPr>
          <p:cNvPr id="9" name="Espace réservé du numéro de diapositive 8">
            <a:extLst>
              <a:ext uri="{FF2B5EF4-FFF2-40B4-BE49-F238E27FC236}">
                <a16:creationId xmlns:a16="http://schemas.microsoft.com/office/drawing/2014/main" id="{117D3991-82D5-4923-813E-6007EFC65ED8}"/>
              </a:ext>
            </a:extLst>
          </p:cNvPr>
          <p:cNvSpPr>
            <a:spLocks noGrp="1"/>
          </p:cNvSpPr>
          <p:nvPr>
            <p:ph type="sldNum" sz="quarter" idx="14"/>
          </p:nvPr>
        </p:nvSpPr>
        <p:spPr/>
        <p:txBody>
          <a:bodyPr/>
          <a:lstStyle/>
          <a:p>
            <a:fld id="{D61AABEC-672F-4B68-B914-690DA978312C}" type="slidenum">
              <a:rPr lang="en-GB" smtClean="0"/>
              <a:pPr/>
              <a:t>‹#›</a:t>
            </a:fld>
            <a:r>
              <a:rPr lang="en-GB"/>
              <a:t> ‒ </a:t>
            </a:r>
          </a:p>
        </p:txBody>
      </p:sp>
      <p:sp>
        <p:nvSpPr>
          <p:cNvPr id="21" name="Text Placeholder 5">
            <a:extLst>
              <a:ext uri="{FF2B5EF4-FFF2-40B4-BE49-F238E27FC236}">
                <a16:creationId xmlns:a16="http://schemas.microsoft.com/office/drawing/2014/main" id="{6B1772CC-CE52-4E78-B63F-76A973F91E5C}"/>
              </a:ext>
            </a:extLst>
          </p:cNvPr>
          <p:cNvSpPr>
            <a:spLocks noGrp="1"/>
          </p:cNvSpPr>
          <p:nvPr>
            <p:ph type="body" sz="quarter" idx="15" hasCustomPrompt="1"/>
          </p:nvPr>
        </p:nvSpPr>
        <p:spPr>
          <a:xfrm>
            <a:off x="404785" y="1368596"/>
            <a:ext cx="11382415" cy="353943"/>
          </a:xfrm>
          <a:noFill/>
        </p:spPr>
        <p:txBody>
          <a:bodyPr wrap="square" lIns="72000" rIns="72000" bIns="0">
            <a:spAutoFit/>
          </a:bodyPr>
          <a:lstStyle>
            <a:lvl1pPr marL="0" indent="0">
              <a:buNone/>
              <a:defRPr sz="2000">
                <a:solidFill>
                  <a:schemeClr val="tx1">
                    <a:lumMod val="65000"/>
                    <a:lumOff val="35000"/>
                  </a:schemeClr>
                </a:solidFill>
              </a:defRPr>
            </a:lvl1pPr>
          </a:lstStyle>
          <a:p>
            <a:pPr lvl="0"/>
            <a:r>
              <a:rPr lang="en-GB"/>
              <a:t>Subtitle of the slide</a:t>
            </a:r>
          </a:p>
        </p:txBody>
      </p:sp>
      <p:sp>
        <p:nvSpPr>
          <p:cNvPr id="4" name="Titre 3">
            <a:extLst>
              <a:ext uri="{FF2B5EF4-FFF2-40B4-BE49-F238E27FC236}">
                <a16:creationId xmlns:a16="http://schemas.microsoft.com/office/drawing/2014/main" id="{0DC641C9-B54A-4E65-BAB2-93108534F4F0}"/>
              </a:ext>
            </a:extLst>
          </p:cNvPr>
          <p:cNvSpPr>
            <a:spLocks noGrp="1"/>
          </p:cNvSpPr>
          <p:nvPr>
            <p:ph type="title" hasCustomPrompt="1"/>
          </p:nvPr>
        </p:nvSpPr>
        <p:spPr/>
        <p:txBody>
          <a:bodyPr/>
          <a:lstStyle>
            <a:lvl1pPr>
              <a:defRPr/>
            </a:lvl1pPr>
          </a:lstStyle>
          <a:p>
            <a:r>
              <a:rPr lang="fr-FR" err="1"/>
              <a:t>Title</a:t>
            </a:r>
            <a:r>
              <a:rPr lang="fr-FR"/>
              <a:t> of the slide</a:t>
            </a:r>
          </a:p>
        </p:txBody>
      </p:sp>
      <p:sp>
        <p:nvSpPr>
          <p:cNvPr id="22" name="Espace réservé du texte 4">
            <a:extLst>
              <a:ext uri="{FF2B5EF4-FFF2-40B4-BE49-F238E27FC236}">
                <a16:creationId xmlns:a16="http://schemas.microsoft.com/office/drawing/2014/main" id="{FFF7EE1B-7DB4-488B-B26D-A38B11675A8E}"/>
              </a:ext>
            </a:extLst>
          </p:cNvPr>
          <p:cNvSpPr>
            <a:spLocks noGrp="1"/>
          </p:cNvSpPr>
          <p:nvPr>
            <p:ph type="body" sz="quarter" idx="20" hasCustomPrompt="1"/>
          </p:nvPr>
        </p:nvSpPr>
        <p:spPr>
          <a:xfrm>
            <a:off x="404786" y="1993900"/>
            <a:ext cx="2378846" cy="341632"/>
          </a:xfrm>
          <a:noFill/>
        </p:spPr>
        <p:txBody>
          <a:bodyPr lIns="72000" rIns="0" anchor="t">
            <a:spAutoFit/>
          </a:bodyPr>
          <a:lstStyle>
            <a:lvl1pPr marL="0" indent="0" algn="l">
              <a:buNone/>
              <a:defRPr b="1" cap="none" baseline="0">
                <a:solidFill>
                  <a:schemeClr val="bg2"/>
                </a:solidFill>
              </a:defRPr>
            </a:lvl1pPr>
          </a:lstStyle>
          <a:p>
            <a:pPr lvl="0"/>
            <a:r>
              <a:rPr lang="en-GB"/>
              <a:t>Title</a:t>
            </a:r>
          </a:p>
        </p:txBody>
      </p:sp>
      <p:sp>
        <p:nvSpPr>
          <p:cNvPr id="23" name="Espace réservé du texte 4">
            <a:extLst>
              <a:ext uri="{FF2B5EF4-FFF2-40B4-BE49-F238E27FC236}">
                <a16:creationId xmlns:a16="http://schemas.microsoft.com/office/drawing/2014/main" id="{96518655-1BBA-4FB9-A1A1-87676ECAF404}"/>
              </a:ext>
            </a:extLst>
          </p:cNvPr>
          <p:cNvSpPr>
            <a:spLocks noGrp="1"/>
          </p:cNvSpPr>
          <p:nvPr>
            <p:ph type="body" sz="quarter" idx="21" hasCustomPrompt="1"/>
          </p:nvPr>
        </p:nvSpPr>
        <p:spPr>
          <a:xfrm>
            <a:off x="3405979" y="1993900"/>
            <a:ext cx="2378846" cy="341632"/>
          </a:xfrm>
          <a:noFill/>
        </p:spPr>
        <p:txBody>
          <a:bodyPr lIns="72000" rIns="0" anchor="t">
            <a:spAutoFit/>
          </a:bodyPr>
          <a:lstStyle>
            <a:lvl1pPr marL="0" indent="0" algn="l">
              <a:buNone/>
              <a:defRPr b="1" cap="none" baseline="0">
                <a:solidFill>
                  <a:schemeClr val="tx2"/>
                </a:solidFill>
              </a:defRPr>
            </a:lvl1pPr>
          </a:lstStyle>
          <a:p>
            <a:pPr lvl="0"/>
            <a:r>
              <a:rPr lang="en-GB"/>
              <a:t>Title</a:t>
            </a:r>
          </a:p>
        </p:txBody>
      </p:sp>
      <p:sp>
        <p:nvSpPr>
          <p:cNvPr id="24" name="Espace réservé du texte 4">
            <a:extLst>
              <a:ext uri="{FF2B5EF4-FFF2-40B4-BE49-F238E27FC236}">
                <a16:creationId xmlns:a16="http://schemas.microsoft.com/office/drawing/2014/main" id="{8634DFA4-CD88-4C57-A92C-47493D245D0F}"/>
              </a:ext>
            </a:extLst>
          </p:cNvPr>
          <p:cNvSpPr>
            <a:spLocks noGrp="1"/>
          </p:cNvSpPr>
          <p:nvPr>
            <p:ph type="body" sz="quarter" idx="22" hasCustomPrompt="1"/>
          </p:nvPr>
        </p:nvSpPr>
        <p:spPr>
          <a:xfrm>
            <a:off x="6407173" y="1993900"/>
            <a:ext cx="2378846" cy="338554"/>
          </a:xfrm>
          <a:noFill/>
        </p:spPr>
        <p:txBody>
          <a:bodyPr lIns="72000" rIns="0" anchor="t">
            <a:spAutoFit/>
          </a:bodyPr>
          <a:lstStyle>
            <a:lvl1pPr marL="0" indent="0" algn="l">
              <a:buNone/>
              <a:defRPr b="1" cap="none" baseline="0">
                <a:solidFill>
                  <a:schemeClr val="accent3"/>
                </a:solidFill>
              </a:defRPr>
            </a:lvl1pPr>
          </a:lstStyle>
          <a:p>
            <a:pPr lvl="0"/>
            <a:r>
              <a:rPr lang="en-GB"/>
              <a:t>Title</a:t>
            </a:r>
          </a:p>
        </p:txBody>
      </p:sp>
      <p:sp>
        <p:nvSpPr>
          <p:cNvPr id="25" name="Espace réservé du texte 4">
            <a:extLst>
              <a:ext uri="{FF2B5EF4-FFF2-40B4-BE49-F238E27FC236}">
                <a16:creationId xmlns:a16="http://schemas.microsoft.com/office/drawing/2014/main" id="{09285BF7-E824-44DC-8939-2EEDF8EAB5ED}"/>
              </a:ext>
            </a:extLst>
          </p:cNvPr>
          <p:cNvSpPr>
            <a:spLocks noGrp="1"/>
          </p:cNvSpPr>
          <p:nvPr>
            <p:ph type="body" sz="quarter" idx="23" hasCustomPrompt="1"/>
          </p:nvPr>
        </p:nvSpPr>
        <p:spPr>
          <a:xfrm>
            <a:off x="9408368" y="1993900"/>
            <a:ext cx="2378846" cy="341632"/>
          </a:xfrm>
          <a:noFill/>
        </p:spPr>
        <p:txBody>
          <a:bodyPr lIns="72000" rIns="0" anchor="t">
            <a:spAutoFit/>
          </a:bodyPr>
          <a:lstStyle>
            <a:lvl1pPr marL="0" indent="0" algn="l">
              <a:buNone/>
              <a:defRPr b="1" cap="none" baseline="0">
                <a:solidFill>
                  <a:schemeClr val="accent1"/>
                </a:solidFill>
              </a:defRPr>
            </a:lvl1pPr>
          </a:lstStyle>
          <a:p>
            <a:pPr lvl="0"/>
            <a:r>
              <a:rPr lang="en-GB"/>
              <a:t>Title</a:t>
            </a:r>
          </a:p>
        </p:txBody>
      </p:sp>
      <p:sp>
        <p:nvSpPr>
          <p:cNvPr id="26" name="Espace réservé du texte 15">
            <a:extLst>
              <a:ext uri="{FF2B5EF4-FFF2-40B4-BE49-F238E27FC236}">
                <a16:creationId xmlns:a16="http://schemas.microsoft.com/office/drawing/2014/main" id="{7EA390A2-E2D4-4D20-BDB9-C874325BA370}"/>
              </a:ext>
            </a:extLst>
          </p:cNvPr>
          <p:cNvSpPr>
            <a:spLocks noGrp="1"/>
          </p:cNvSpPr>
          <p:nvPr>
            <p:ph type="body" sz="quarter" idx="24" hasCustomPrompt="1"/>
          </p:nvPr>
        </p:nvSpPr>
        <p:spPr>
          <a:xfrm>
            <a:off x="404786" y="2785487"/>
            <a:ext cx="2378847" cy="1477328"/>
          </a:xfrm>
        </p:spPr>
        <p:txBody>
          <a:bodyPr lIns="0" rIns="0">
            <a:spAutoFit/>
          </a:bodyPr>
          <a:lstStyle>
            <a:lvl1pPr>
              <a:defRPr sz="1600">
                <a:solidFill>
                  <a:schemeClr val="tx1">
                    <a:lumMod val="65000"/>
                    <a:lumOff val="35000"/>
                  </a:schemeClr>
                </a:solidFill>
              </a:defRPr>
            </a:lvl1pPr>
            <a:lvl2pPr marL="447675" indent="-314325">
              <a:buFont typeface="Arial" panose="020B0604020202020204" pitchFamily="34" charset="0"/>
              <a:buChar char="•"/>
              <a:defRPr sz="1600">
                <a:solidFill>
                  <a:schemeClr val="tx1">
                    <a:lumMod val="65000"/>
                    <a:lumOff val="35000"/>
                  </a:schemeClr>
                </a:solidFill>
              </a:defRPr>
            </a:lvl2pPr>
            <a:lvl3pPr>
              <a:defRPr sz="1400">
                <a:solidFill>
                  <a:schemeClr val="tx1">
                    <a:lumMod val="65000"/>
                    <a:lumOff val="35000"/>
                  </a:schemeClr>
                </a:solidFill>
              </a:defRPr>
            </a:lvl3pPr>
            <a:lvl4pPr>
              <a:defRPr sz="1600"/>
            </a:lvl4pPr>
            <a:lvl5pPr>
              <a:defRPr sz="1600"/>
            </a:lvl5pPr>
          </a:lstStyle>
          <a:p>
            <a:pPr lvl="0"/>
            <a:r>
              <a:rPr lang="en-GB"/>
              <a:t>Click to change the text styles on the slide master</a:t>
            </a:r>
          </a:p>
          <a:p>
            <a:pPr lvl="1"/>
            <a:r>
              <a:rPr lang="en-GB"/>
              <a:t>Second level</a:t>
            </a:r>
          </a:p>
          <a:p>
            <a:pPr lvl="2"/>
            <a:r>
              <a:rPr lang="en-GB"/>
              <a:t>Third level</a:t>
            </a:r>
          </a:p>
        </p:txBody>
      </p:sp>
      <p:sp>
        <p:nvSpPr>
          <p:cNvPr id="27" name="Espace réservé du texte 15">
            <a:extLst>
              <a:ext uri="{FF2B5EF4-FFF2-40B4-BE49-F238E27FC236}">
                <a16:creationId xmlns:a16="http://schemas.microsoft.com/office/drawing/2014/main" id="{1564D801-B0E6-43C3-8B94-0E89FD96100D}"/>
              </a:ext>
            </a:extLst>
          </p:cNvPr>
          <p:cNvSpPr>
            <a:spLocks noGrp="1"/>
          </p:cNvSpPr>
          <p:nvPr>
            <p:ph type="body" sz="quarter" idx="25" hasCustomPrompt="1"/>
          </p:nvPr>
        </p:nvSpPr>
        <p:spPr>
          <a:xfrm>
            <a:off x="3405979" y="2785487"/>
            <a:ext cx="2378847" cy="1477328"/>
          </a:xfrm>
        </p:spPr>
        <p:txBody>
          <a:bodyPr lIns="0" rIns="0">
            <a:spAutoFit/>
          </a:bodyPr>
          <a:lstStyle>
            <a:lvl1pPr>
              <a:defRPr sz="1600">
                <a:solidFill>
                  <a:schemeClr val="tx1">
                    <a:lumMod val="65000"/>
                    <a:lumOff val="35000"/>
                  </a:schemeClr>
                </a:solidFill>
              </a:defRPr>
            </a:lvl1pPr>
            <a:lvl2pPr marL="447675" indent="-314325">
              <a:buFont typeface="Arial" panose="020B0604020202020204" pitchFamily="34" charset="0"/>
              <a:buChar char="•"/>
              <a:defRPr sz="1600">
                <a:solidFill>
                  <a:schemeClr val="tx1">
                    <a:lumMod val="65000"/>
                    <a:lumOff val="35000"/>
                  </a:schemeClr>
                </a:solidFill>
              </a:defRPr>
            </a:lvl2pPr>
            <a:lvl3pPr>
              <a:defRPr sz="1400">
                <a:solidFill>
                  <a:schemeClr val="tx1">
                    <a:lumMod val="65000"/>
                    <a:lumOff val="35000"/>
                  </a:schemeClr>
                </a:solidFill>
              </a:defRPr>
            </a:lvl3pPr>
            <a:lvl4pPr>
              <a:defRPr sz="1600"/>
            </a:lvl4pPr>
            <a:lvl5pPr>
              <a:defRPr sz="1600"/>
            </a:lvl5pPr>
          </a:lstStyle>
          <a:p>
            <a:pPr lvl="0"/>
            <a:r>
              <a:rPr lang="en-GB"/>
              <a:t>Click to change the text styles on the slide master</a:t>
            </a:r>
          </a:p>
          <a:p>
            <a:pPr lvl="1"/>
            <a:r>
              <a:rPr lang="en-GB"/>
              <a:t>Second level</a:t>
            </a:r>
          </a:p>
          <a:p>
            <a:pPr lvl="2"/>
            <a:r>
              <a:rPr lang="en-GB"/>
              <a:t>Third level</a:t>
            </a:r>
          </a:p>
        </p:txBody>
      </p:sp>
      <p:sp>
        <p:nvSpPr>
          <p:cNvPr id="28" name="Espace réservé du texte 15">
            <a:extLst>
              <a:ext uri="{FF2B5EF4-FFF2-40B4-BE49-F238E27FC236}">
                <a16:creationId xmlns:a16="http://schemas.microsoft.com/office/drawing/2014/main" id="{461F3D26-7698-4382-817D-06AE9A8CDF0C}"/>
              </a:ext>
            </a:extLst>
          </p:cNvPr>
          <p:cNvSpPr>
            <a:spLocks noGrp="1"/>
          </p:cNvSpPr>
          <p:nvPr>
            <p:ph type="body" sz="quarter" idx="26" hasCustomPrompt="1"/>
          </p:nvPr>
        </p:nvSpPr>
        <p:spPr>
          <a:xfrm>
            <a:off x="6407172" y="2785487"/>
            <a:ext cx="2378847" cy="1477328"/>
          </a:xfrm>
        </p:spPr>
        <p:txBody>
          <a:bodyPr wrap="square" lIns="0" rIns="0">
            <a:spAutoFit/>
          </a:bodyPr>
          <a:lstStyle>
            <a:lvl1pPr>
              <a:defRPr sz="1600">
                <a:solidFill>
                  <a:schemeClr val="tx1">
                    <a:lumMod val="65000"/>
                    <a:lumOff val="35000"/>
                  </a:schemeClr>
                </a:solidFill>
              </a:defRPr>
            </a:lvl1pPr>
            <a:lvl2pPr marL="447675" indent="-314325">
              <a:buFont typeface="Arial" panose="020B0604020202020204" pitchFamily="34" charset="0"/>
              <a:buChar char="•"/>
              <a:defRPr sz="1600">
                <a:solidFill>
                  <a:schemeClr val="tx1">
                    <a:lumMod val="65000"/>
                    <a:lumOff val="35000"/>
                  </a:schemeClr>
                </a:solidFill>
              </a:defRPr>
            </a:lvl2pPr>
            <a:lvl3pPr>
              <a:defRPr sz="1400">
                <a:solidFill>
                  <a:schemeClr val="tx1">
                    <a:lumMod val="65000"/>
                    <a:lumOff val="35000"/>
                  </a:schemeClr>
                </a:solidFill>
              </a:defRPr>
            </a:lvl3pPr>
            <a:lvl4pPr>
              <a:defRPr sz="1600"/>
            </a:lvl4pPr>
            <a:lvl5pPr>
              <a:defRPr sz="1600"/>
            </a:lvl5pPr>
          </a:lstStyle>
          <a:p>
            <a:pPr lvl="0"/>
            <a:r>
              <a:rPr lang="en-GB"/>
              <a:t>Click to change the text styles on the slide master</a:t>
            </a:r>
          </a:p>
          <a:p>
            <a:pPr lvl="1"/>
            <a:r>
              <a:rPr lang="en-GB"/>
              <a:t>Second level</a:t>
            </a:r>
          </a:p>
          <a:p>
            <a:pPr lvl="2"/>
            <a:r>
              <a:rPr lang="en-GB"/>
              <a:t>Third level</a:t>
            </a:r>
          </a:p>
        </p:txBody>
      </p:sp>
      <p:sp>
        <p:nvSpPr>
          <p:cNvPr id="29" name="Espace réservé du texte 15">
            <a:extLst>
              <a:ext uri="{FF2B5EF4-FFF2-40B4-BE49-F238E27FC236}">
                <a16:creationId xmlns:a16="http://schemas.microsoft.com/office/drawing/2014/main" id="{B611E923-D3EE-49B7-A936-85891DEAA76C}"/>
              </a:ext>
            </a:extLst>
          </p:cNvPr>
          <p:cNvSpPr>
            <a:spLocks noGrp="1"/>
          </p:cNvSpPr>
          <p:nvPr>
            <p:ph type="body" sz="quarter" idx="27" hasCustomPrompt="1"/>
          </p:nvPr>
        </p:nvSpPr>
        <p:spPr>
          <a:xfrm>
            <a:off x="9408367" y="2785487"/>
            <a:ext cx="2378847" cy="1477328"/>
          </a:xfrm>
        </p:spPr>
        <p:txBody>
          <a:bodyPr lIns="0" rIns="0">
            <a:spAutoFit/>
          </a:bodyPr>
          <a:lstStyle>
            <a:lvl1pPr>
              <a:defRPr sz="1600">
                <a:solidFill>
                  <a:schemeClr val="tx1">
                    <a:lumMod val="65000"/>
                    <a:lumOff val="35000"/>
                  </a:schemeClr>
                </a:solidFill>
              </a:defRPr>
            </a:lvl1pPr>
            <a:lvl2pPr marL="447675" indent="-314325">
              <a:buFont typeface="Arial" panose="020B0604020202020204" pitchFamily="34" charset="0"/>
              <a:buChar char="•"/>
              <a:defRPr sz="1600">
                <a:solidFill>
                  <a:schemeClr val="tx1">
                    <a:lumMod val="65000"/>
                    <a:lumOff val="35000"/>
                  </a:schemeClr>
                </a:solidFill>
              </a:defRPr>
            </a:lvl2pPr>
            <a:lvl3pPr>
              <a:defRPr sz="1400">
                <a:solidFill>
                  <a:schemeClr val="tx1">
                    <a:lumMod val="65000"/>
                    <a:lumOff val="35000"/>
                  </a:schemeClr>
                </a:solidFill>
              </a:defRPr>
            </a:lvl3pPr>
            <a:lvl4pPr>
              <a:defRPr sz="1600"/>
            </a:lvl4pPr>
            <a:lvl5pPr>
              <a:defRPr sz="1600"/>
            </a:lvl5pPr>
          </a:lstStyle>
          <a:p>
            <a:pPr lvl="0"/>
            <a:r>
              <a:rPr lang="en-GB"/>
              <a:t>Click to change the text styles on the slide master</a:t>
            </a:r>
          </a:p>
          <a:p>
            <a:pPr lvl="1"/>
            <a:r>
              <a:rPr lang="en-GB"/>
              <a:t>Second level</a:t>
            </a:r>
          </a:p>
          <a:p>
            <a:pPr lvl="2"/>
            <a:r>
              <a:rPr lang="en-GB"/>
              <a:t>Third level</a:t>
            </a:r>
          </a:p>
        </p:txBody>
      </p:sp>
      <p:cxnSp>
        <p:nvCxnSpPr>
          <p:cNvPr id="30" name="Straight Connector 35">
            <a:extLst>
              <a:ext uri="{FF2B5EF4-FFF2-40B4-BE49-F238E27FC236}">
                <a16:creationId xmlns:a16="http://schemas.microsoft.com/office/drawing/2014/main" id="{F37A373E-B0C6-4A3A-88BD-3C093DFFB918}"/>
              </a:ext>
            </a:extLst>
          </p:cNvPr>
          <p:cNvCxnSpPr>
            <a:cxnSpLocks/>
          </p:cNvCxnSpPr>
          <p:nvPr userDrawn="1"/>
        </p:nvCxnSpPr>
        <p:spPr>
          <a:xfrm flipV="1">
            <a:off x="3094806" y="1808820"/>
            <a:ext cx="0" cy="386808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5">
            <a:extLst>
              <a:ext uri="{FF2B5EF4-FFF2-40B4-BE49-F238E27FC236}">
                <a16:creationId xmlns:a16="http://schemas.microsoft.com/office/drawing/2014/main" id="{0BDAA492-5340-46F7-A09D-5F68BE925AB6}"/>
              </a:ext>
            </a:extLst>
          </p:cNvPr>
          <p:cNvCxnSpPr>
            <a:cxnSpLocks/>
          </p:cNvCxnSpPr>
          <p:nvPr userDrawn="1"/>
        </p:nvCxnSpPr>
        <p:spPr>
          <a:xfrm flipV="1">
            <a:off x="6095999" y="1808820"/>
            <a:ext cx="0" cy="386808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5">
            <a:extLst>
              <a:ext uri="{FF2B5EF4-FFF2-40B4-BE49-F238E27FC236}">
                <a16:creationId xmlns:a16="http://schemas.microsoft.com/office/drawing/2014/main" id="{8EDA2254-B51E-42A4-9F98-3E60FD4D7E0B}"/>
              </a:ext>
            </a:extLst>
          </p:cNvPr>
          <p:cNvCxnSpPr>
            <a:cxnSpLocks/>
          </p:cNvCxnSpPr>
          <p:nvPr userDrawn="1"/>
        </p:nvCxnSpPr>
        <p:spPr>
          <a:xfrm flipV="1">
            <a:off x="9097192" y="1808820"/>
            <a:ext cx="0" cy="386808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EBE7FA1B-5C38-A445-898D-14CF180AD251}"/>
              </a:ext>
            </a:extLst>
          </p:cNvPr>
          <p:cNvSpPr>
            <a:spLocks noGrp="1"/>
          </p:cNvSpPr>
          <p:nvPr>
            <p:ph type="ftr" sz="quarter" idx="28"/>
          </p:nvPr>
        </p:nvSpPr>
        <p:spPr/>
        <p:txBody>
          <a:bodyPr/>
          <a:lstStyle/>
          <a:p>
            <a:endParaRPr lang="en-US"/>
          </a:p>
        </p:txBody>
      </p:sp>
    </p:spTree>
    <p:extLst>
      <p:ext uri="{BB962C8B-B14F-4D97-AF65-F5344CB8AC3E}">
        <p14:creationId xmlns:p14="http://schemas.microsoft.com/office/powerpoint/2010/main" val="1386450077"/>
      </p:ext>
    </p:extLst>
  </p:cSld>
  <p:clrMapOvr>
    <a:masterClrMapping/>
  </p:clrMapOvr>
  <p:extLst>
    <p:ext uri="{DCECCB84-F9BA-43D5-87BE-67443E8EF086}">
      <p15:sldGuideLst xmlns:p15="http://schemas.microsoft.com/office/powerpoint/2012/main">
        <p15:guide id="1" pos="247">
          <p15:clr>
            <a:srgbClr val="F26B43"/>
          </p15:clr>
        </p15:guide>
        <p15:guide id="2" pos="7427">
          <p15:clr>
            <a:srgbClr val="F26B43"/>
          </p15:clr>
        </p15:guide>
        <p15:guide id="3" orient="horz" pos="232">
          <p15:clr>
            <a:srgbClr val="F26B43"/>
          </p15:clr>
        </p15:guide>
        <p15:guide id="4" orient="horz" pos="600">
          <p15:clr>
            <a:srgbClr val="F26B43"/>
          </p15:clr>
        </p15:guide>
        <p15:guide id="5" orient="horz" pos="3906">
          <p15:clr>
            <a:srgbClr val="F26B43"/>
          </p15:clr>
        </p15:guide>
        <p15:guide id="6" orient="horz" pos="4156">
          <p15:clr>
            <a:srgbClr val="F26B43"/>
          </p15:clr>
        </p15:guide>
        <p15:guide id="7" pos="306">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summary">
    <p:bg>
      <p:bgPr>
        <a:solidFill>
          <a:schemeClr val="bg1">
            <a:lumMod val="95000"/>
          </a:schemeClr>
        </a:solidFill>
        <a:effectLst/>
      </p:bgPr>
    </p:bg>
    <p:spTree>
      <p:nvGrpSpPr>
        <p:cNvPr id="1" name=""/>
        <p:cNvGrpSpPr/>
        <p:nvPr/>
      </p:nvGrpSpPr>
      <p:grpSpPr>
        <a:xfrm>
          <a:off x="0" y="0"/>
          <a:ext cx="0" cy="0"/>
          <a:chOff x="0" y="0"/>
          <a:chExt cx="0" cy="0"/>
        </a:xfrm>
      </p:grpSpPr>
      <p:graphicFrame>
        <p:nvGraphicFramePr>
          <p:cNvPr id="4" name="Objet 3" hidden="1">
            <a:extLst>
              <a:ext uri="{FF2B5EF4-FFF2-40B4-BE49-F238E27FC236}">
                <a16:creationId xmlns:a16="http://schemas.microsoft.com/office/drawing/2014/main" id="{7CED06AF-D77F-40B5-AC37-133B89CE02D4}"/>
              </a:ext>
            </a:extLst>
          </p:cNvPr>
          <p:cNvGraphicFramePr>
            <a:graphicFrameLocks noChangeAspect="1"/>
          </p:cNvGraphicFramePr>
          <p:nvPr userDrawn="1">
            <p:custDataLst>
              <p:tags r:id="rId1"/>
            </p:custDataLst>
            <p:extLst>
              <p:ext uri="{D42A27DB-BD31-4B8C-83A1-F6EECF244321}">
                <p14:modId xmlns:p14="http://schemas.microsoft.com/office/powerpoint/2010/main" val="123266626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3" imgW="532" imgH="530" progId="TCLayout.ActiveDocument.1">
                  <p:embed/>
                </p:oleObj>
              </mc:Choice>
              <mc:Fallback>
                <p:oleObj name="Diapositive think-cell" r:id="rId3" imgW="532" imgH="530" progId="TCLayout.ActiveDocument.1">
                  <p:embed/>
                  <p:pic>
                    <p:nvPicPr>
                      <p:cNvPr id="4" name="Objet 3" hidden="1">
                        <a:extLst>
                          <a:ext uri="{FF2B5EF4-FFF2-40B4-BE49-F238E27FC236}">
                            <a16:creationId xmlns:a16="http://schemas.microsoft.com/office/drawing/2014/main" id="{7CED06AF-D77F-40B5-AC37-133B89CE02D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3" name="Forme libre : forme 12">
            <a:extLst>
              <a:ext uri="{FF2B5EF4-FFF2-40B4-BE49-F238E27FC236}">
                <a16:creationId xmlns:a16="http://schemas.microsoft.com/office/drawing/2014/main" id="{F64F9793-BC9C-4454-9F7F-5BB60A70AEED}"/>
              </a:ext>
            </a:extLst>
          </p:cNvPr>
          <p:cNvSpPr/>
          <p:nvPr userDrawn="1"/>
        </p:nvSpPr>
        <p:spPr>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gradFill flip="none" rotWithShape="1">
            <a:gsLst>
              <a:gs pos="100000">
                <a:schemeClr val="tx2">
                  <a:lumMod val="90000"/>
                </a:schemeClr>
              </a:gs>
              <a:gs pos="0">
                <a:schemeClr val="tx2"/>
              </a:gs>
            </a:gsLst>
            <a:lin ang="54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F68F1563-018F-44B3-B1BA-431C2F106E20}"/>
              </a:ext>
            </a:extLst>
          </p:cNvPr>
          <p:cNvSpPr>
            <a:spLocks noGrp="1"/>
          </p:cNvSpPr>
          <p:nvPr>
            <p:ph type="title" hasCustomPrompt="1"/>
          </p:nvPr>
        </p:nvSpPr>
        <p:spPr>
          <a:xfrm>
            <a:off x="459207" y="467783"/>
            <a:ext cx="7551996" cy="923330"/>
          </a:xfrm>
        </p:spPr>
        <p:txBody>
          <a:bodyPr lIns="72000" anchor="b">
            <a:spAutoFit/>
          </a:bodyPr>
          <a:lstStyle>
            <a:lvl1pPr>
              <a:defRPr sz="6000" spc="-200" baseline="0">
                <a:solidFill>
                  <a:schemeClr val="bg1"/>
                </a:solidFill>
              </a:defRPr>
            </a:lvl1pPr>
          </a:lstStyle>
          <a:p>
            <a:r>
              <a:rPr lang="en-GB"/>
              <a:t>SUMMARY</a:t>
            </a:r>
          </a:p>
        </p:txBody>
      </p:sp>
      <p:sp>
        <p:nvSpPr>
          <p:cNvPr id="9" name="Espace réservé du texte 8">
            <a:extLst>
              <a:ext uri="{FF2B5EF4-FFF2-40B4-BE49-F238E27FC236}">
                <a16:creationId xmlns:a16="http://schemas.microsoft.com/office/drawing/2014/main" id="{A137A81A-F5D3-4438-B99F-AC1EABFB6631}"/>
              </a:ext>
            </a:extLst>
          </p:cNvPr>
          <p:cNvSpPr>
            <a:spLocks noGrp="1"/>
          </p:cNvSpPr>
          <p:nvPr>
            <p:ph type="body" sz="quarter" idx="13" hasCustomPrompt="1"/>
          </p:nvPr>
        </p:nvSpPr>
        <p:spPr>
          <a:xfrm>
            <a:off x="464988" y="1649866"/>
            <a:ext cx="7546216" cy="661720"/>
          </a:xfrm>
        </p:spPr>
        <p:txBody>
          <a:bodyPr wrap="square" lIns="108000" rIns="180000">
            <a:spAutoFit/>
          </a:bodyPr>
          <a:lstStyle>
            <a:lvl1pPr marL="450850" indent="-450850">
              <a:lnSpc>
                <a:spcPct val="100000"/>
              </a:lnSpc>
              <a:spcBef>
                <a:spcPts val="1800"/>
              </a:spcBef>
              <a:buSzPct val="100000"/>
              <a:buFont typeface="+mj-lt"/>
              <a:buAutoNum type="arabicPeriod"/>
              <a:defRPr sz="1600">
                <a:solidFill>
                  <a:schemeClr val="bg1"/>
                </a:solidFill>
                <a:latin typeface="+mn-lt"/>
              </a:defRPr>
            </a:lvl1pPr>
            <a:lvl2pPr marL="447675" indent="-314325">
              <a:lnSpc>
                <a:spcPct val="100000"/>
              </a:lnSpc>
              <a:buFont typeface="Arial" panose="020B0604020202020204" pitchFamily="34" charset="0"/>
              <a:buChar char=" "/>
              <a:defRPr sz="1600">
                <a:solidFill>
                  <a:schemeClr val="bg1"/>
                </a:solidFill>
              </a:defRPr>
            </a:lvl2pPr>
            <a:lvl3pPr marL="542925" indent="0">
              <a:buNone/>
              <a:defRPr>
                <a:solidFill>
                  <a:schemeClr val="bg1"/>
                </a:solidFill>
              </a:defRPr>
            </a:lvl3pPr>
            <a:lvl4pPr>
              <a:defRPr>
                <a:solidFill>
                  <a:schemeClr val="bg1"/>
                </a:solidFill>
              </a:defRPr>
            </a:lvl4pPr>
            <a:lvl5pPr>
              <a:defRPr>
                <a:solidFill>
                  <a:schemeClr val="bg1"/>
                </a:solidFill>
              </a:defRPr>
            </a:lvl5pPr>
          </a:lstStyle>
          <a:p>
            <a:pPr lvl="0"/>
            <a:r>
              <a:rPr lang="en-GB"/>
              <a:t>Your text here</a:t>
            </a:r>
          </a:p>
          <a:p>
            <a:pPr lvl="1"/>
            <a:r>
              <a:rPr lang="en-GB"/>
              <a:t>Text level 2</a:t>
            </a:r>
          </a:p>
        </p:txBody>
      </p:sp>
      <p:sp>
        <p:nvSpPr>
          <p:cNvPr id="3" name="Espace réservé du numéro de diapositive 2">
            <a:extLst>
              <a:ext uri="{FF2B5EF4-FFF2-40B4-BE49-F238E27FC236}">
                <a16:creationId xmlns:a16="http://schemas.microsoft.com/office/drawing/2014/main" id="{0DC99564-1E2A-412E-A628-7BCE8232D5EA}"/>
              </a:ext>
            </a:extLst>
          </p:cNvPr>
          <p:cNvSpPr>
            <a:spLocks noGrp="1"/>
          </p:cNvSpPr>
          <p:nvPr>
            <p:ph type="sldNum" sz="quarter" idx="14"/>
          </p:nvPr>
        </p:nvSpPr>
        <p:spPr/>
        <p:txBody>
          <a:bodyPr/>
          <a:lstStyle>
            <a:lvl1pPr>
              <a:defRPr>
                <a:solidFill>
                  <a:schemeClr val="bg1"/>
                </a:solidFill>
              </a:defRPr>
            </a:lvl1pPr>
          </a:lstStyle>
          <a:p>
            <a:fld id="{D61AABEC-672F-4B68-B914-690DA978312C}" type="slidenum">
              <a:rPr lang="en-GB" smtClean="0"/>
              <a:pPr/>
              <a:t>‹#›</a:t>
            </a:fld>
            <a:r>
              <a:rPr lang="en-GB"/>
              <a:t> ‒ </a:t>
            </a:r>
          </a:p>
        </p:txBody>
      </p:sp>
      <p:sp>
        <p:nvSpPr>
          <p:cNvPr id="12" name="Espace réservé du pied de page 4">
            <a:extLst>
              <a:ext uri="{FF2B5EF4-FFF2-40B4-BE49-F238E27FC236}">
                <a16:creationId xmlns:a16="http://schemas.microsoft.com/office/drawing/2014/main" id="{26F3B280-A751-4795-8CA3-6E2A172C029E}"/>
              </a:ext>
            </a:extLst>
          </p:cNvPr>
          <p:cNvSpPr txBox="1">
            <a:spLocks/>
          </p:cNvSpPr>
          <p:nvPr userDrawn="1"/>
        </p:nvSpPr>
        <p:spPr>
          <a:xfrm>
            <a:off x="815317" y="6219234"/>
            <a:ext cx="10447709"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solidFill>
                  <a:schemeClr val="bg2">
                    <a:lumMod val="75000"/>
                  </a:schemeClr>
                </a:solidFill>
              </a:rPr>
              <a:t>© Ipsos</a:t>
            </a:r>
          </a:p>
        </p:txBody>
      </p:sp>
      <p:grpSp>
        <p:nvGrpSpPr>
          <p:cNvPr id="11" name="Group 10">
            <a:extLst>
              <a:ext uri="{FF2B5EF4-FFF2-40B4-BE49-F238E27FC236}">
                <a16:creationId xmlns:a16="http://schemas.microsoft.com/office/drawing/2014/main" id="{B5C1D17E-4107-8B4A-BD79-BD8A3CD5139A}"/>
              </a:ext>
            </a:extLst>
          </p:cNvPr>
          <p:cNvGrpSpPr/>
          <p:nvPr userDrawn="1"/>
        </p:nvGrpSpPr>
        <p:grpSpPr>
          <a:xfrm>
            <a:off x="11364899" y="6200776"/>
            <a:ext cx="432372" cy="394468"/>
            <a:chOff x="11309880" y="6178130"/>
            <a:chExt cx="490427" cy="447433"/>
          </a:xfrm>
        </p:grpSpPr>
        <p:sp>
          <p:nvSpPr>
            <p:cNvPr id="15" name="Freeform: Shape 6">
              <a:extLst>
                <a:ext uri="{FF2B5EF4-FFF2-40B4-BE49-F238E27FC236}">
                  <a16:creationId xmlns:a16="http://schemas.microsoft.com/office/drawing/2014/main" id="{B95E85BE-DCF0-1B44-A166-2A22DB463B35}"/>
                </a:ext>
              </a:extLst>
            </p:cNvPr>
            <p:cNvSpPr/>
            <p:nvPr/>
          </p:nvSpPr>
          <p:spPr>
            <a:xfrm>
              <a:off x="11309880" y="6178130"/>
              <a:ext cx="490427" cy="447424"/>
            </a:xfrm>
            <a:custGeom>
              <a:avLst/>
              <a:gdLst>
                <a:gd name="connsiteX0" fmla="*/ 686 w 490426"/>
                <a:gd name="connsiteY0" fmla="*/ 447378 h 447424"/>
                <a:gd name="connsiteX1" fmla="*/ 686 w 490426"/>
                <a:gd name="connsiteY1" fmla="*/ 686 h 447424"/>
                <a:gd name="connsiteX2" fmla="*/ 479355 w 490426"/>
                <a:gd name="connsiteY2" fmla="*/ 686 h 447424"/>
                <a:gd name="connsiteX3" fmla="*/ 431511 w 490426"/>
                <a:gd name="connsiteY3" fmla="*/ 447378 h 447424"/>
                <a:gd name="connsiteX4" fmla="*/ 686 w 490426"/>
                <a:gd name="connsiteY4" fmla="*/ 447378 h 4474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426" h="447424">
                  <a:moveTo>
                    <a:pt x="686" y="447378"/>
                  </a:moveTo>
                  <a:lnTo>
                    <a:pt x="686" y="686"/>
                  </a:lnTo>
                  <a:lnTo>
                    <a:pt x="479355" y="686"/>
                  </a:lnTo>
                  <a:cubicBezTo>
                    <a:pt x="500885" y="149663"/>
                    <a:pt x="492440" y="291009"/>
                    <a:pt x="431511" y="447378"/>
                  </a:cubicBezTo>
                  <a:lnTo>
                    <a:pt x="686" y="447378"/>
                  </a:lnTo>
                  <a:close/>
                </a:path>
              </a:pathLst>
            </a:custGeom>
            <a:solidFill>
              <a:srgbClr val="009D9C"/>
            </a:solidFill>
            <a:ln w="9525" cap="flat">
              <a:noFill/>
              <a:prstDash val="solid"/>
              <a:miter/>
            </a:ln>
          </p:spPr>
          <p:txBody>
            <a:bodyPr rtlCol="0" anchor="ctr"/>
            <a:lstStyle/>
            <a:p>
              <a:endParaRPr lang="en-US"/>
            </a:p>
          </p:txBody>
        </p:sp>
        <p:sp>
          <p:nvSpPr>
            <p:cNvPr id="16" name="Freeform: Shape 8">
              <a:extLst>
                <a:ext uri="{FF2B5EF4-FFF2-40B4-BE49-F238E27FC236}">
                  <a16:creationId xmlns:a16="http://schemas.microsoft.com/office/drawing/2014/main" id="{2AEBD787-66F8-5940-B372-9124FE5E9D66}"/>
                </a:ext>
              </a:extLst>
            </p:cNvPr>
            <p:cNvSpPr/>
            <p:nvPr/>
          </p:nvSpPr>
          <p:spPr>
            <a:xfrm>
              <a:off x="11502079" y="6341710"/>
              <a:ext cx="10980" cy="8235"/>
            </a:xfrm>
            <a:custGeom>
              <a:avLst/>
              <a:gdLst>
                <a:gd name="connsiteX0" fmla="*/ 2708 w 10979"/>
                <a:gd name="connsiteY0" fmla="*/ 5920 h 8234"/>
                <a:gd name="connsiteX1" fmla="*/ 686 w 10979"/>
                <a:gd name="connsiteY1" fmla="*/ 7640 h 8234"/>
                <a:gd name="connsiteX2" fmla="*/ 10943 w 10979"/>
                <a:gd name="connsiteY2" fmla="*/ 3532 h 8234"/>
                <a:gd name="connsiteX3" fmla="*/ 11172 w 10979"/>
                <a:gd name="connsiteY3" fmla="*/ 686 h 8234"/>
                <a:gd name="connsiteX4" fmla="*/ 2708 w 10979"/>
                <a:gd name="connsiteY4" fmla="*/ 5920 h 82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79" h="8234">
                  <a:moveTo>
                    <a:pt x="2708" y="5920"/>
                  </a:moveTo>
                  <a:lnTo>
                    <a:pt x="686" y="7640"/>
                  </a:lnTo>
                  <a:cubicBezTo>
                    <a:pt x="5133" y="9241"/>
                    <a:pt x="9973" y="6167"/>
                    <a:pt x="10943" y="3532"/>
                  </a:cubicBezTo>
                  <a:lnTo>
                    <a:pt x="11172" y="686"/>
                  </a:lnTo>
                  <a:cubicBezTo>
                    <a:pt x="7640" y="1482"/>
                    <a:pt x="4154" y="3221"/>
                    <a:pt x="2708" y="5920"/>
                  </a:cubicBezTo>
                </a:path>
              </a:pathLst>
            </a:custGeom>
            <a:solidFill>
              <a:srgbClr val="2F469C"/>
            </a:solidFill>
            <a:ln w="9525" cap="flat">
              <a:noFill/>
              <a:prstDash val="solid"/>
              <a:miter/>
            </a:ln>
          </p:spPr>
          <p:txBody>
            <a:bodyPr rtlCol="0" anchor="ctr"/>
            <a:lstStyle/>
            <a:p>
              <a:endParaRPr lang="en-US"/>
            </a:p>
          </p:txBody>
        </p:sp>
        <p:sp>
          <p:nvSpPr>
            <p:cNvPr id="17" name="Freeform: Shape 11">
              <a:extLst>
                <a:ext uri="{FF2B5EF4-FFF2-40B4-BE49-F238E27FC236}">
                  <a16:creationId xmlns:a16="http://schemas.microsoft.com/office/drawing/2014/main" id="{2928CEBC-78AF-5947-ACD8-4248C73C04DF}"/>
                </a:ext>
              </a:extLst>
            </p:cNvPr>
            <p:cNvSpPr/>
            <p:nvPr/>
          </p:nvSpPr>
          <p:spPr>
            <a:xfrm>
              <a:off x="11524752" y="6360604"/>
              <a:ext cx="9150" cy="9150"/>
            </a:xfrm>
            <a:custGeom>
              <a:avLst/>
              <a:gdLst>
                <a:gd name="connsiteX0" fmla="*/ 4200 w 9149"/>
                <a:gd name="connsiteY0" fmla="*/ 906 h 9149"/>
                <a:gd name="connsiteX1" fmla="*/ 686 w 9149"/>
                <a:gd name="connsiteY1" fmla="*/ 686 h 9149"/>
                <a:gd name="connsiteX2" fmla="*/ 4950 w 9149"/>
                <a:gd name="connsiteY2" fmla="*/ 8281 h 9149"/>
                <a:gd name="connsiteX3" fmla="*/ 7576 w 9149"/>
                <a:gd name="connsiteY3" fmla="*/ 8866 h 9149"/>
                <a:gd name="connsiteX4" fmla="*/ 4200 w 9149"/>
                <a:gd name="connsiteY4" fmla="*/ 906 h 9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9" h="9149">
                  <a:moveTo>
                    <a:pt x="4200" y="906"/>
                  </a:moveTo>
                  <a:lnTo>
                    <a:pt x="686" y="686"/>
                  </a:lnTo>
                  <a:cubicBezTo>
                    <a:pt x="695" y="3779"/>
                    <a:pt x="1674" y="6286"/>
                    <a:pt x="4950" y="8281"/>
                  </a:cubicBezTo>
                  <a:lnTo>
                    <a:pt x="7576" y="8866"/>
                  </a:lnTo>
                  <a:cubicBezTo>
                    <a:pt x="11172" y="5792"/>
                    <a:pt x="6377" y="2653"/>
                    <a:pt x="4200" y="906"/>
                  </a:cubicBezTo>
                </a:path>
              </a:pathLst>
            </a:custGeom>
            <a:solidFill>
              <a:srgbClr val="2F469C"/>
            </a:solidFill>
            <a:ln w="9525" cap="flat">
              <a:noFill/>
              <a:prstDash val="solid"/>
              <a:miter/>
            </a:ln>
          </p:spPr>
          <p:txBody>
            <a:bodyPr rtlCol="0" anchor="ctr"/>
            <a:lstStyle/>
            <a:p>
              <a:endParaRPr lang="en-US"/>
            </a:p>
          </p:txBody>
        </p:sp>
        <p:sp>
          <p:nvSpPr>
            <p:cNvPr id="18" name="Freeform: Shape 12">
              <a:extLst>
                <a:ext uri="{FF2B5EF4-FFF2-40B4-BE49-F238E27FC236}">
                  <a16:creationId xmlns:a16="http://schemas.microsoft.com/office/drawing/2014/main" id="{B30A447B-0016-E642-901A-F272493EB6E4}"/>
                </a:ext>
              </a:extLst>
            </p:cNvPr>
            <p:cNvSpPr/>
            <p:nvPr/>
          </p:nvSpPr>
          <p:spPr>
            <a:xfrm>
              <a:off x="11490340" y="6281696"/>
              <a:ext cx="13725" cy="10065"/>
            </a:xfrm>
            <a:custGeom>
              <a:avLst/>
              <a:gdLst>
                <a:gd name="connsiteX0" fmla="*/ 3303 w 13724"/>
                <a:gd name="connsiteY0" fmla="*/ 7100 h 10064"/>
                <a:gd name="connsiteX1" fmla="*/ 686 w 13724"/>
                <a:gd name="connsiteY1" fmla="*/ 8958 h 10064"/>
                <a:gd name="connsiteX2" fmla="*/ 12325 w 13724"/>
                <a:gd name="connsiteY2" fmla="*/ 4191 h 10064"/>
                <a:gd name="connsiteX3" fmla="*/ 13194 w 13724"/>
                <a:gd name="connsiteY3" fmla="*/ 686 h 10064"/>
                <a:gd name="connsiteX4" fmla="*/ 3303 w 13724"/>
                <a:gd name="connsiteY4" fmla="*/ 7100 h 100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24" h="10064">
                  <a:moveTo>
                    <a:pt x="3303" y="7100"/>
                  </a:moveTo>
                  <a:lnTo>
                    <a:pt x="686" y="8958"/>
                  </a:lnTo>
                  <a:cubicBezTo>
                    <a:pt x="6030" y="10870"/>
                    <a:pt x="10403" y="8034"/>
                    <a:pt x="12325" y="4191"/>
                  </a:cubicBezTo>
                  <a:lnTo>
                    <a:pt x="13194" y="686"/>
                  </a:lnTo>
                  <a:cubicBezTo>
                    <a:pt x="8948" y="1629"/>
                    <a:pt x="5673" y="1601"/>
                    <a:pt x="3303" y="7100"/>
                  </a:cubicBezTo>
                </a:path>
              </a:pathLst>
            </a:custGeom>
            <a:solidFill>
              <a:srgbClr val="2F469C"/>
            </a:solidFill>
            <a:ln w="9525" cap="flat">
              <a:noFill/>
              <a:prstDash val="solid"/>
              <a:miter/>
            </a:ln>
          </p:spPr>
          <p:txBody>
            <a:bodyPr rtlCol="0" anchor="ctr"/>
            <a:lstStyle/>
            <a:p>
              <a:endParaRPr lang="en-US"/>
            </a:p>
          </p:txBody>
        </p:sp>
        <p:sp>
          <p:nvSpPr>
            <p:cNvPr id="19" name="Freeform: Shape 13">
              <a:extLst>
                <a:ext uri="{FF2B5EF4-FFF2-40B4-BE49-F238E27FC236}">
                  <a16:creationId xmlns:a16="http://schemas.microsoft.com/office/drawing/2014/main" id="{D7C50FD9-9D57-4042-8490-2846876FA454}"/>
                </a:ext>
              </a:extLst>
            </p:cNvPr>
            <p:cNvSpPr/>
            <p:nvPr/>
          </p:nvSpPr>
          <p:spPr>
            <a:xfrm>
              <a:off x="11483340" y="6302842"/>
              <a:ext cx="10980" cy="9150"/>
            </a:xfrm>
            <a:custGeom>
              <a:avLst/>
              <a:gdLst>
                <a:gd name="connsiteX0" fmla="*/ 10577 w 10979"/>
                <a:gd name="connsiteY0" fmla="*/ 3568 h 9149"/>
                <a:gd name="connsiteX1" fmla="*/ 9799 w 10979"/>
                <a:gd name="connsiteY1" fmla="*/ 686 h 9149"/>
                <a:gd name="connsiteX2" fmla="*/ 686 w 10979"/>
                <a:gd name="connsiteY2" fmla="*/ 6441 h 9149"/>
                <a:gd name="connsiteX3" fmla="*/ 686 w 10979"/>
                <a:gd name="connsiteY3" fmla="*/ 8720 h 9149"/>
                <a:gd name="connsiteX4" fmla="*/ 10577 w 10979"/>
                <a:gd name="connsiteY4" fmla="*/ 3568 h 9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79" h="9149">
                  <a:moveTo>
                    <a:pt x="10577" y="3568"/>
                  </a:moveTo>
                  <a:lnTo>
                    <a:pt x="9799" y="686"/>
                  </a:lnTo>
                  <a:cubicBezTo>
                    <a:pt x="5554" y="1638"/>
                    <a:pt x="2416" y="3202"/>
                    <a:pt x="686" y="6441"/>
                  </a:cubicBezTo>
                  <a:lnTo>
                    <a:pt x="686" y="8720"/>
                  </a:lnTo>
                  <a:cubicBezTo>
                    <a:pt x="6021" y="10623"/>
                    <a:pt x="8857" y="5838"/>
                    <a:pt x="10577" y="3568"/>
                  </a:cubicBezTo>
                </a:path>
              </a:pathLst>
            </a:custGeom>
            <a:solidFill>
              <a:srgbClr val="2F469C"/>
            </a:solidFill>
            <a:ln w="9525" cap="flat">
              <a:noFill/>
              <a:prstDash val="solid"/>
              <a:miter/>
            </a:ln>
          </p:spPr>
          <p:txBody>
            <a:bodyPr rtlCol="0" anchor="ctr"/>
            <a:lstStyle/>
            <a:p>
              <a:endParaRPr lang="en-US"/>
            </a:p>
          </p:txBody>
        </p:sp>
        <p:sp>
          <p:nvSpPr>
            <p:cNvPr id="20" name="Freeform: Shape 14">
              <a:extLst>
                <a:ext uri="{FF2B5EF4-FFF2-40B4-BE49-F238E27FC236}">
                  <a16:creationId xmlns:a16="http://schemas.microsoft.com/office/drawing/2014/main" id="{C7604D7F-6F84-DF48-842C-5B99988B16ED}"/>
                </a:ext>
              </a:extLst>
            </p:cNvPr>
            <p:cNvSpPr/>
            <p:nvPr/>
          </p:nvSpPr>
          <p:spPr>
            <a:xfrm>
              <a:off x="11480056" y="6325904"/>
              <a:ext cx="12810" cy="8235"/>
            </a:xfrm>
            <a:custGeom>
              <a:avLst/>
              <a:gdLst>
                <a:gd name="connsiteX0" fmla="*/ 686 w 12809"/>
                <a:gd name="connsiteY0" fmla="*/ 6492 h 8234"/>
                <a:gd name="connsiteX1" fmla="*/ 2443 w 12809"/>
                <a:gd name="connsiteY1" fmla="*/ 7544 h 8234"/>
                <a:gd name="connsiteX2" fmla="*/ 10120 w 12809"/>
                <a:gd name="connsiteY2" fmla="*/ 2832 h 8234"/>
                <a:gd name="connsiteX3" fmla="*/ 12370 w 12809"/>
                <a:gd name="connsiteY3" fmla="*/ 864 h 8234"/>
                <a:gd name="connsiteX4" fmla="*/ 686 w 12809"/>
                <a:gd name="connsiteY4" fmla="*/ 6492 h 82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09" h="8234">
                  <a:moveTo>
                    <a:pt x="686" y="6492"/>
                  </a:moveTo>
                  <a:lnTo>
                    <a:pt x="2443" y="7544"/>
                  </a:lnTo>
                  <a:cubicBezTo>
                    <a:pt x="8290" y="9456"/>
                    <a:pt x="8674" y="4735"/>
                    <a:pt x="10120" y="2832"/>
                  </a:cubicBezTo>
                  <a:lnTo>
                    <a:pt x="12370" y="864"/>
                  </a:lnTo>
                  <a:cubicBezTo>
                    <a:pt x="6954" y="-206"/>
                    <a:pt x="2123" y="3783"/>
                    <a:pt x="686" y="6492"/>
                  </a:cubicBezTo>
                </a:path>
              </a:pathLst>
            </a:custGeom>
            <a:solidFill>
              <a:srgbClr val="2F469C"/>
            </a:solidFill>
            <a:ln w="9525" cap="flat">
              <a:noFill/>
              <a:prstDash val="solid"/>
              <a:miter/>
            </a:ln>
          </p:spPr>
          <p:txBody>
            <a:bodyPr rtlCol="0" anchor="ctr"/>
            <a:lstStyle/>
            <a:p>
              <a:endParaRPr lang="en-US"/>
            </a:p>
          </p:txBody>
        </p:sp>
        <p:sp>
          <p:nvSpPr>
            <p:cNvPr id="21" name="Freeform: Shape 15">
              <a:extLst>
                <a:ext uri="{FF2B5EF4-FFF2-40B4-BE49-F238E27FC236}">
                  <a16:creationId xmlns:a16="http://schemas.microsoft.com/office/drawing/2014/main" id="{C6E2034C-2BED-754B-A220-1662D1CC8E83}"/>
                </a:ext>
              </a:extLst>
            </p:cNvPr>
            <p:cNvSpPr/>
            <p:nvPr/>
          </p:nvSpPr>
          <p:spPr>
            <a:xfrm>
              <a:off x="11512418" y="6248710"/>
              <a:ext cx="12810" cy="8235"/>
            </a:xfrm>
            <a:custGeom>
              <a:avLst/>
              <a:gdLst>
                <a:gd name="connsiteX0" fmla="*/ 2791 w 12809"/>
                <a:gd name="connsiteY0" fmla="*/ 816 h 8234"/>
                <a:gd name="connsiteX1" fmla="*/ 686 w 12809"/>
                <a:gd name="connsiteY1" fmla="*/ 1822 h 8234"/>
                <a:gd name="connsiteX2" fmla="*/ 11840 w 12809"/>
                <a:gd name="connsiteY2" fmla="*/ 6727 h 8234"/>
                <a:gd name="connsiteX3" fmla="*/ 12151 w 12809"/>
                <a:gd name="connsiteY3" fmla="*/ 3186 h 8234"/>
                <a:gd name="connsiteX4" fmla="*/ 2791 w 12809"/>
                <a:gd name="connsiteY4" fmla="*/ 816 h 82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09" h="8234">
                  <a:moveTo>
                    <a:pt x="2791" y="816"/>
                  </a:moveTo>
                  <a:lnTo>
                    <a:pt x="686" y="1822"/>
                  </a:lnTo>
                  <a:cubicBezTo>
                    <a:pt x="1263" y="5546"/>
                    <a:pt x="9717" y="9700"/>
                    <a:pt x="11840" y="6727"/>
                  </a:cubicBezTo>
                  <a:lnTo>
                    <a:pt x="12151" y="3186"/>
                  </a:lnTo>
                  <a:cubicBezTo>
                    <a:pt x="9388" y="1310"/>
                    <a:pt x="6551" y="313"/>
                    <a:pt x="2791" y="816"/>
                  </a:cubicBezTo>
                </a:path>
              </a:pathLst>
            </a:custGeom>
            <a:solidFill>
              <a:srgbClr val="2F469C"/>
            </a:solidFill>
            <a:ln w="9525" cap="flat">
              <a:noFill/>
              <a:prstDash val="solid"/>
              <a:miter/>
            </a:ln>
          </p:spPr>
          <p:txBody>
            <a:bodyPr rtlCol="0" anchor="ctr"/>
            <a:lstStyle/>
            <a:p>
              <a:endParaRPr lang="en-US"/>
            </a:p>
          </p:txBody>
        </p:sp>
        <p:sp>
          <p:nvSpPr>
            <p:cNvPr id="22" name="Freeform: Shape 16">
              <a:extLst>
                <a:ext uri="{FF2B5EF4-FFF2-40B4-BE49-F238E27FC236}">
                  <a16:creationId xmlns:a16="http://schemas.microsoft.com/office/drawing/2014/main" id="{EFC5FC6A-DCFB-644A-827E-794FDF45FE8C}"/>
                </a:ext>
              </a:extLst>
            </p:cNvPr>
            <p:cNvSpPr/>
            <p:nvPr/>
          </p:nvSpPr>
          <p:spPr>
            <a:xfrm>
              <a:off x="11538797" y="6238317"/>
              <a:ext cx="8235" cy="12810"/>
            </a:xfrm>
            <a:custGeom>
              <a:avLst/>
              <a:gdLst>
                <a:gd name="connsiteX0" fmla="*/ 5773 w 8234"/>
                <a:gd name="connsiteY0" fmla="*/ 1674 h 12809"/>
                <a:gd name="connsiteX1" fmla="*/ 2525 w 8234"/>
                <a:gd name="connsiteY1" fmla="*/ 686 h 12809"/>
                <a:gd name="connsiteX2" fmla="*/ 1692 w 8234"/>
                <a:gd name="connsiteY2" fmla="*/ 9324 h 12809"/>
                <a:gd name="connsiteX3" fmla="*/ 3376 w 8234"/>
                <a:gd name="connsiteY3" fmla="*/ 12700 h 12809"/>
                <a:gd name="connsiteX4" fmla="*/ 5773 w 8234"/>
                <a:gd name="connsiteY4" fmla="*/ 1674 h 12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34" h="12809">
                  <a:moveTo>
                    <a:pt x="5773" y="1674"/>
                  </a:moveTo>
                  <a:lnTo>
                    <a:pt x="2525" y="686"/>
                  </a:lnTo>
                  <a:cubicBezTo>
                    <a:pt x="777" y="3157"/>
                    <a:pt x="-147" y="5051"/>
                    <a:pt x="1692" y="9324"/>
                  </a:cubicBezTo>
                  <a:lnTo>
                    <a:pt x="3376" y="12700"/>
                  </a:lnTo>
                  <a:cubicBezTo>
                    <a:pt x="7228" y="8958"/>
                    <a:pt x="11025" y="5408"/>
                    <a:pt x="5773" y="1674"/>
                  </a:cubicBezTo>
                </a:path>
              </a:pathLst>
            </a:custGeom>
            <a:solidFill>
              <a:srgbClr val="2F469C"/>
            </a:solidFill>
            <a:ln w="9525" cap="flat">
              <a:noFill/>
              <a:prstDash val="solid"/>
              <a:miter/>
            </a:ln>
          </p:spPr>
          <p:txBody>
            <a:bodyPr rtlCol="0" anchor="ctr"/>
            <a:lstStyle/>
            <a:p>
              <a:endParaRPr lang="en-US"/>
            </a:p>
          </p:txBody>
        </p:sp>
        <p:sp>
          <p:nvSpPr>
            <p:cNvPr id="23" name="Freeform: Shape 17">
              <a:extLst>
                <a:ext uri="{FF2B5EF4-FFF2-40B4-BE49-F238E27FC236}">
                  <a16:creationId xmlns:a16="http://schemas.microsoft.com/office/drawing/2014/main" id="{B62198BB-8B12-EE4F-AB48-8258DBF80608}"/>
                </a:ext>
              </a:extLst>
            </p:cNvPr>
            <p:cNvSpPr/>
            <p:nvPr/>
          </p:nvSpPr>
          <p:spPr>
            <a:xfrm>
              <a:off x="11565505" y="6216148"/>
              <a:ext cx="92412" cy="236064"/>
            </a:xfrm>
            <a:custGeom>
              <a:avLst/>
              <a:gdLst>
                <a:gd name="connsiteX0" fmla="*/ 59144 w 92412"/>
                <a:gd name="connsiteY0" fmla="*/ 101773 h 236064"/>
                <a:gd name="connsiteX1" fmla="*/ 42885 w 92412"/>
                <a:gd name="connsiteY1" fmla="*/ 97628 h 236064"/>
                <a:gd name="connsiteX2" fmla="*/ 62520 w 92412"/>
                <a:gd name="connsiteY2" fmla="*/ 93803 h 236064"/>
                <a:gd name="connsiteX3" fmla="*/ 64561 w 92412"/>
                <a:gd name="connsiteY3" fmla="*/ 97317 h 236064"/>
                <a:gd name="connsiteX4" fmla="*/ 59144 w 92412"/>
                <a:gd name="connsiteY4" fmla="*/ 101773 h 236064"/>
                <a:gd name="connsiteX5" fmla="*/ 83427 w 92412"/>
                <a:gd name="connsiteY5" fmla="*/ 106036 h 236064"/>
                <a:gd name="connsiteX6" fmla="*/ 78578 w 92412"/>
                <a:gd name="connsiteY6" fmla="*/ 87966 h 236064"/>
                <a:gd name="connsiteX7" fmla="*/ 82833 w 92412"/>
                <a:gd name="connsiteY7" fmla="*/ 80746 h 236064"/>
                <a:gd name="connsiteX8" fmla="*/ 81945 w 92412"/>
                <a:gd name="connsiteY8" fmla="*/ 58897 h 236064"/>
                <a:gd name="connsiteX9" fmla="*/ 83775 w 92412"/>
                <a:gd name="connsiteY9" fmla="*/ 57067 h 236064"/>
                <a:gd name="connsiteX10" fmla="*/ 81945 w 92412"/>
                <a:gd name="connsiteY10" fmla="*/ 50735 h 236064"/>
                <a:gd name="connsiteX11" fmla="*/ 80399 w 92412"/>
                <a:gd name="connsiteY11" fmla="*/ 41439 h 236064"/>
                <a:gd name="connsiteX12" fmla="*/ 77160 w 92412"/>
                <a:gd name="connsiteY12" fmla="*/ 34128 h 236064"/>
                <a:gd name="connsiteX13" fmla="*/ 78697 w 92412"/>
                <a:gd name="connsiteY13" fmla="*/ 30843 h 236064"/>
                <a:gd name="connsiteX14" fmla="*/ 73262 w 92412"/>
                <a:gd name="connsiteY14" fmla="*/ 27650 h 236064"/>
                <a:gd name="connsiteX15" fmla="*/ 68477 w 92412"/>
                <a:gd name="connsiteY15" fmla="*/ 24768 h 236064"/>
                <a:gd name="connsiteX16" fmla="*/ 67223 w 92412"/>
                <a:gd name="connsiteY16" fmla="*/ 20486 h 236064"/>
                <a:gd name="connsiteX17" fmla="*/ 63206 w 92412"/>
                <a:gd name="connsiteY17" fmla="*/ 22343 h 236064"/>
                <a:gd name="connsiteX18" fmla="*/ 62346 w 92412"/>
                <a:gd name="connsiteY18" fmla="*/ 17128 h 236064"/>
                <a:gd name="connsiteX19" fmla="*/ 56939 w 92412"/>
                <a:gd name="connsiteY19" fmla="*/ 19315 h 236064"/>
                <a:gd name="connsiteX20" fmla="*/ 53956 w 92412"/>
                <a:gd name="connsiteY20" fmla="*/ 12581 h 236064"/>
                <a:gd name="connsiteX21" fmla="*/ 51046 w 92412"/>
                <a:gd name="connsiteY21" fmla="*/ 13212 h 236064"/>
                <a:gd name="connsiteX22" fmla="*/ 46856 w 92412"/>
                <a:gd name="connsiteY22" fmla="*/ 16524 h 236064"/>
                <a:gd name="connsiteX23" fmla="*/ 46774 w 92412"/>
                <a:gd name="connsiteY23" fmla="*/ 10192 h 236064"/>
                <a:gd name="connsiteX24" fmla="*/ 44788 w 92412"/>
                <a:gd name="connsiteY24" fmla="*/ 9195 h 236064"/>
                <a:gd name="connsiteX25" fmla="*/ 41357 w 92412"/>
                <a:gd name="connsiteY25" fmla="*/ 7612 h 236064"/>
                <a:gd name="connsiteX26" fmla="*/ 36407 w 92412"/>
                <a:gd name="connsiteY26" fmla="*/ 9634 h 236064"/>
                <a:gd name="connsiteX27" fmla="*/ 38484 w 92412"/>
                <a:gd name="connsiteY27" fmla="*/ 3678 h 236064"/>
                <a:gd name="connsiteX28" fmla="*/ 32289 w 92412"/>
                <a:gd name="connsiteY28" fmla="*/ 10870 h 236064"/>
                <a:gd name="connsiteX29" fmla="*/ 28666 w 92412"/>
                <a:gd name="connsiteY29" fmla="*/ 11592 h 236064"/>
                <a:gd name="connsiteX30" fmla="*/ 35108 w 92412"/>
                <a:gd name="connsiteY30" fmla="*/ 2726 h 236064"/>
                <a:gd name="connsiteX31" fmla="*/ 28355 w 92412"/>
                <a:gd name="connsiteY31" fmla="*/ 8921 h 236064"/>
                <a:gd name="connsiteX32" fmla="*/ 23076 w 92412"/>
                <a:gd name="connsiteY32" fmla="*/ 9753 h 236064"/>
                <a:gd name="connsiteX33" fmla="*/ 24796 w 92412"/>
                <a:gd name="connsiteY33" fmla="*/ 2013 h 236064"/>
                <a:gd name="connsiteX34" fmla="*/ 23057 w 92412"/>
                <a:gd name="connsiteY34" fmla="*/ 6038 h 236064"/>
                <a:gd name="connsiteX35" fmla="*/ 22234 w 92412"/>
                <a:gd name="connsiteY35" fmla="*/ 1738 h 236064"/>
                <a:gd name="connsiteX36" fmla="*/ 19141 w 92412"/>
                <a:gd name="connsiteY36" fmla="*/ 11867 h 236064"/>
                <a:gd name="connsiteX37" fmla="*/ 17028 w 92412"/>
                <a:gd name="connsiteY37" fmla="*/ 2150 h 236064"/>
                <a:gd name="connsiteX38" fmla="*/ 11007 w 92412"/>
                <a:gd name="connsiteY38" fmla="*/ 11583 h 236064"/>
                <a:gd name="connsiteX39" fmla="*/ 7988 w 92412"/>
                <a:gd name="connsiteY39" fmla="*/ 12288 h 236064"/>
                <a:gd name="connsiteX40" fmla="*/ 5499 w 92412"/>
                <a:gd name="connsiteY40" fmla="*/ 2699 h 236064"/>
                <a:gd name="connsiteX41" fmla="*/ 1336 w 92412"/>
                <a:gd name="connsiteY41" fmla="*/ 231324 h 236064"/>
                <a:gd name="connsiteX42" fmla="*/ 686 w 92412"/>
                <a:gd name="connsiteY42" fmla="*/ 235359 h 236064"/>
                <a:gd name="connsiteX43" fmla="*/ 21621 w 92412"/>
                <a:gd name="connsiteY43" fmla="*/ 233191 h 236064"/>
                <a:gd name="connsiteX44" fmla="*/ 69181 w 92412"/>
                <a:gd name="connsiteY44" fmla="*/ 235753 h 236064"/>
                <a:gd name="connsiteX45" fmla="*/ 80216 w 92412"/>
                <a:gd name="connsiteY45" fmla="*/ 234051 h 236064"/>
                <a:gd name="connsiteX46" fmla="*/ 55283 w 92412"/>
                <a:gd name="connsiteY46" fmla="*/ 227381 h 236064"/>
                <a:gd name="connsiteX47" fmla="*/ 35959 w 92412"/>
                <a:gd name="connsiteY47" fmla="*/ 212567 h 236064"/>
                <a:gd name="connsiteX48" fmla="*/ 31457 w 92412"/>
                <a:gd name="connsiteY48" fmla="*/ 199959 h 236064"/>
                <a:gd name="connsiteX49" fmla="*/ 31649 w 92412"/>
                <a:gd name="connsiteY49" fmla="*/ 182565 h 236064"/>
                <a:gd name="connsiteX50" fmla="*/ 41476 w 92412"/>
                <a:gd name="connsiteY50" fmla="*/ 178988 h 236064"/>
                <a:gd name="connsiteX51" fmla="*/ 76565 w 92412"/>
                <a:gd name="connsiteY51" fmla="*/ 176792 h 236064"/>
                <a:gd name="connsiteX52" fmla="*/ 79045 w 92412"/>
                <a:gd name="connsiteY52" fmla="*/ 163671 h 236064"/>
                <a:gd name="connsiteX53" fmla="*/ 79639 w 92412"/>
                <a:gd name="connsiteY53" fmla="*/ 155518 h 236064"/>
                <a:gd name="connsiteX54" fmla="*/ 82238 w 92412"/>
                <a:gd name="connsiteY54" fmla="*/ 149132 h 236064"/>
                <a:gd name="connsiteX55" fmla="*/ 77160 w 92412"/>
                <a:gd name="connsiteY55" fmla="*/ 143816 h 236064"/>
                <a:gd name="connsiteX56" fmla="*/ 84836 w 92412"/>
                <a:gd name="connsiteY56" fmla="*/ 137201 h 236064"/>
                <a:gd name="connsiteX57" fmla="*/ 81177 w 92412"/>
                <a:gd name="connsiteY57" fmla="*/ 128929 h 236064"/>
                <a:gd name="connsiteX58" fmla="*/ 91928 w 92412"/>
                <a:gd name="connsiteY58" fmla="*/ 121362 h 236064"/>
                <a:gd name="connsiteX59" fmla="*/ 83427 w 92412"/>
                <a:gd name="connsiteY59" fmla="*/ 106036 h 236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92412" h="236064">
                  <a:moveTo>
                    <a:pt x="59144" y="101773"/>
                  </a:moveTo>
                  <a:cubicBezTo>
                    <a:pt x="52117" y="103365"/>
                    <a:pt x="41494" y="98552"/>
                    <a:pt x="42885" y="97628"/>
                  </a:cubicBezTo>
                  <a:cubicBezTo>
                    <a:pt x="46472" y="95212"/>
                    <a:pt x="54633" y="90976"/>
                    <a:pt x="62520" y="93803"/>
                  </a:cubicBezTo>
                  <a:cubicBezTo>
                    <a:pt x="63865" y="94270"/>
                    <a:pt x="64414" y="95606"/>
                    <a:pt x="64561" y="97317"/>
                  </a:cubicBezTo>
                  <a:cubicBezTo>
                    <a:pt x="64917" y="101324"/>
                    <a:pt x="61678" y="101425"/>
                    <a:pt x="59144" y="101773"/>
                  </a:cubicBezTo>
                  <a:moveTo>
                    <a:pt x="83427" y="106036"/>
                  </a:moveTo>
                  <a:cubicBezTo>
                    <a:pt x="79768" y="101141"/>
                    <a:pt x="72823" y="94453"/>
                    <a:pt x="78578" y="87966"/>
                  </a:cubicBezTo>
                  <a:cubicBezTo>
                    <a:pt x="81588" y="85669"/>
                    <a:pt x="82485" y="83930"/>
                    <a:pt x="82833" y="80746"/>
                  </a:cubicBezTo>
                  <a:cubicBezTo>
                    <a:pt x="84059" y="69730"/>
                    <a:pt x="83491" y="64945"/>
                    <a:pt x="81945" y="58897"/>
                  </a:cubicBezTo>
                  <a:cubicBezTo>
                    <a:pt x="82211" y="58357"/>
                    <a:pt x="83354" y="59034"/>
                    <a:pt x="83775" y="57067"/>
                  </a:cubicBezTo>
                  <a:cubicBezTo>
                    <a:pt x="84919" y="51760"/>
                    <a:pt x="81945" y="50735"/>
                    <a:pt x="81945" y="50735"/>
                  </a:cubicBezTo>
                  <a:cubicBezTo>
                    <a:pt x="84196" y="48768"/>
                    <a:pt x="83986" y="41375"/>
                    <a:pt x="80399" y="41439"/>
                  </a:cubicBezTo>
                  <a:cubicBezTo>
                    <a:pt x="82366" y="38209"/>
                    <a:pt x="80673" y="32994"/>
                    <a:pt x="77160" y="34128"/>
                  </a:cubicBezTo>
                  <a:cubicBezTo>
                    <a:pt x="77160" y="34128"/>
                    <a:pt x="78944" y="33204"/>
                    <a:pt x="78697" y="30843"/>
                  </a:cubicBezTo>
                  <a:cubicBezTo>
                    <a:pt x="78230" y="26150"/>
                    <a:pt x="71524" y="30752"/>
                    <a:pt x="73262" y="27650"/>
                  </a:cubicBezTo>
                  <a:cubicBezTo>
                    <a:pt x="74177" y="26022"/>
                    <a:pt x="70407" y="20477"/>
                    <a:pt x="68477" y="24768"/>
                  </a:cubicBezTo>
                  <a:cubicBezTo>
                    <a:pt x="67342" y="24018"/>
                    <a:pt x="69273" y="21328"/>
                    <a:pt x="67223" y="20486"/>
                  </a:cubicBezTo>
                  <a:cubicBezTo>
                    <a:pt x="66025" y="20541"/>
                    <a:pt x="64762" y="21492"/>
                    <a:pt x="63206" y="22343"/>
                  </a:cubicBezTo>
                  <a:cubicBezTo>
                    <a:pt x="62786" y="20559"/>
                    <a:pt x="64625" y="19626"/>
                    <a:pt x="62346" y="17128"/>
                  </a:cubicBezTo>
                  <a:cubicBezTo>
                    <a:pt x="59272" y="14987"/>
                    <a:pt x="59062" y="18153"/>
                    <a:pt x="56939" y="19315"/>
                  </a:cubicBezTo>
                  <a:cubicBezTo>
                    <a:pt x="53014" y="18427"/>
                    <a:pt x="62301" y="16103"/>
                    <a:pt x="53956" y="12581"/>
                  </a:cubicBezTo>
                  <a:cubicBezTo>
                    <a:pt x="51824" y="17686"/>
                    <a:pt x="51998" y="13907"/>
                    <a:pt x="51046" y="13212"/>
                  </a:cubicBezTo>
                  <a:cubicBezTo>
                    <a:pt x="50479" y="12791"/>
                    <a:pt x="49198" y="14136"/>
                    <a:pt x="46856" y="16524"/>
                  </a:cubicBezTo>
                  <a:cubicBezTo>
                    <a:pt x="48082" y="13148"/>
                    <a:pt x="50891" y="8994"/>
                    <a:pt x="46774" y="10192"/>
                  </a:cubicBezTo>
                  <a:cubicBezTo>
                    <a:pt x="42089" y="12297"/>
                    <a:pt x="44843" y="9543"/>
                    <a:pt x="44788" y="9195"/>
                  </a:cubicBezTo>
                  <a:cubicBezTo>
                    <a:pt x="48841" y="7365"/>
                    <a:pt x="41046" y="3010"/>
                    <a:pt x="41357" y="7612"/>
                  </a:cubicBezTo>
                  <a:cubicBezTo>
                    <a:pt x="41256" y="10741"/>
                    <a:pt x="34504" y="13413"/>
                    <a:pt x="36407" y="9634"/>
                  </a:cubicBezTo>
                  <a:cubicBezTo>
                    <a:pt x="37679" y="4876"/>
                    <a:pt x="43507" y="12150"/>
                    <a:pt x="38484" y="3678"/>
                  </a:cubicBezTo>
                  <a:cubicBezTo>
                    <a:pt x="35355" y="7228"/>
                    <a:pt x="32811" y="9570"/>
                    <a:pt x="32289" y="10870"/>
                  </a:cubicBezTo>
                  <a:cubicBezTo>
                    <a:pt x="29856" y="20605"/>
                    <a:pt x="31201" y="11730"/>
                    <a:pt x="28666" y="11592"/>
                  </a:cubicBezTo>
                  <a:cubicBezTo>
                    <a:pt x="32042" y="9341"/>
                    <a:pt x="36379" y="5325"/>
                    <a:pt x="35108" y="2726"/>
                  </a:cubicBezTo>
                  <a:cubicBezTo>
                    <a:pt x="31448" y="2452"/>
                    <a:pt x="23039" y="8427"/>
                    <a:pt x="28355" y="8921"/>
                  </a:cubicBezTo>
                  <a:cubicBezTo>
                    <a:pt x="27953" y="10815"/>
                    <a:pt x="24869" y="13065"/>
                    <a:pt x="23076" y="9753"/>
                  </a:cubicBezTo>
                  <a:cubicBezTo>
                    <a:pt x="26031" y="8976"/>
                    <a:pt x="31118" y="-943"/>
                    <a:pt x="24796" y="2013"/>
                  </a:cubicBezTo>
                  <a:cubicBezTo>
                    <a:pt x="24192" y="2607"/>
                    <a:pt x="24192" y="4373"/>
                    <a:pt x="23057" y="6038"/>
                  </a:cubicBezTo>
                  <a:cubicBezTo>
                    <a:pt x="21557" y="4684"/>
                    <a:pt x="22755" y="2589"/>
                    <a:pt x="22234" y="1738"/>
                  </a:cubicBezTo>
                  <a:cubicBezTo>
                    <a:pt x="17192" y="-2910"/>
                    <a:pt x="18949" y="9195"/>
                    <a:pt x="19141" y="11867"/>
                  </a:cubicBezTo>
                  <a:cubicBezTo>
                    <a:pt x="12544" y="7786"/>
                    <a:pt x="18739" y="8921"/>
                    <a:pt x="17028" y="2150"/>
                  </a:cubicBezTo>
                  <a:cubicBezTo>
                    <a:pt x="11565" y="3138"/>
                    <a:pt x="10092" y="5462"/>
                    <a:pt x="11007" y="11583"/>
                  </a:cubicBezTo>
                  <a:cubicBezTo>
                    <a:pt x="10266" y="13056"/>
                    <a:pt x="8894" y="16442"/>
                    <a:pt x="7988" y="12288"/>
                  </a:cubicBezTo>
                  <a:cubicBezTo>
                    <a:pt x="10943" y="8417"/>
                    <a:pt x="10659" y="2854"/>
                    <a:pt x="5499" y="2699"/>
                  </a:cubicBezTo>
                  <a:cubicBezTo>
                    <a:pt x="13825" y="78862"/>
                    <a:pt x="13212" y="155839"/>
                    <a:pt x="1336" y="231324"/>
                  </a:cubicBezTo>
                  <a:lnTo>
                    <a:pt x="686" y="235359"/>
                  </a:lnTo>
                  <a:cubicBezTo>
                    <a:pt x="6670" y="235295"/>
                    <a:pt x="15344" y="233511"/>
                    <a:pt x="21621" y="233191"/>
                  </a:cubicBezTo>
                  <a:cubicBezTo>
                    <a:pt x="39673" y="233795"/>
                    <a:pt x="39307" y="236146"/>
                    <a:pt x="69181" y="235753"/>
                  </a:cubicBezTo>
                  <a:cubicBezTo>
                    <a:pt x="76062" y="235076"/>
                    <a:pt x="77992" y="233959"/>
                    <a:pt x="80216" y="234051"/>
                  </a:cubicBezTo>
                  <a:cubicBezTo>
                    <a:pt x="78029" y="224819"/>
                    <a:pt x="62941" y="230052"/>
                    <a:pt x="55283" y="227381"/>
                  </a:cubicBezTo>
                  <a:cubicBezTo>
                    <a:pt x="42308" y="226127"/>
                    <a:pt x="40076" y="218332"/>
                    <a:pt x="35959" y="212567"/>
                  </a:cubicBezTo>
                  <a:cubicBezTo>
                    <a:pt x="34083" y="209347"/>
                    <a:pt x="31384" y="205311"/>
                    <a:pt x="31457" y="199959"/>
                  </a:cubicBezTo>
                  <a:cubicBezTo>
                    <a:pt x="30450" y="193023"/>
                    <a:pt x="31786" y="189354"/>
                    <a:pt x="31649" y="182565"/>
                  </a:cubicBezTo>
                  <a:cubicBezTo>
                    <a:pt x="32244" y="177551"/>
                    <a:pt x="37944" y="178567"/>
                    <a:pt x="41476" y="178988"/>
                  </a:cubicBezTo>
                  <a:cubicBezTo>
                    <a:pt x="52712" y="180104"/>
                    <a:pt x="71597" y="178283"/>
                    <a:pt x="76565" y="176792"/>
                  </a:cubicBezTo>
                  <a:cubicBezTo>
                    <a:pt x="83674" y="174641"/>
                    <a:pt x="83839" y="170240"/>
                    <a:pt x="79045" y="163671"/>
                  </a:cubicBezTo>
                  <a:cubicBezTo>
                    <a:pt x="78020" y="160423"/>
                    <a:pt x="78203" y="158410"/>
                    <a:pt x="79639" y="155518"/>
                  </a:cubicBezTo>
                  <a:cubicBezTo>
                    <a:pt x="81597" y="153322"/>
                    <a:pt x="84123" y="151849"/>
                    <a:pt x="82238" y="149132"/>
                  </a:cubicBezTo>
                  <a:cubicBezTo>
                    <a:pt x="82238" y="149132"/>
                    <a:pt x="65924" y="145710"/>
                    <a:pt x="77160" y="143816"/>
                  </a:cubicBezTo>
                  <a:cubicBezTo>
                    <a:pt x="88661" y="141885"/>
                    <a:pt x="84836" y="137201"/>
                    <a:pt x="84836" y="137201"/>
                  </a:cubicBezTo>
                  <a:cubicBezTo>
                    <a:pt x="84836" y="137201"/>
                    <a:pt x="82942" y="132470"/>
                    <a:pt x="81177" y="128929"/>
                  </a:cubicBezTo>
                  <a:cubicBezTo>
                    <a:pt x="79877" y="126321"/>
                    <a:pt x="90747" y="125498"/>
                    <a:pt x="91928" y="121362"/>
                  </a:cubicBezTo>
                  <a:cubicBezTo>
                    <a:pt x="94526" y="117849"/>
                    <a:pt x="86291" y="109980"/>
                    <a:pt x="83427" y="106036"/>
                  </a:cubicBezTo>
                </a:path>
              </a:pathLst>
            </a:custGeom>
            <a:solidFill>
              <a:srgbClr val="2F469C"/>
            </a:solidFill>
            <a:ln w="9525" cap="flat">
              <a:noFill/>
              <a:prstDash val="solid"/>
              <a:miter/>
            </a:ln>
          </p:spPr>
          <p:txBody>
            <a:bodyPr rtlCol="0" anchor="ctr"/>
            <a:lstStyle/>
            <a:p>
              <a:endParaRPr lang="en-US"/>
            </a:p>
          </p:txBody>
        </p:sp>
        <p:sp>
          <p:nvSpPr>
            <p:cNvPr id="24" name="Freeform: Shape 18">
              <a:extLst>
                <a:ext uri="{FF2B5EF4-FFF2-40B4-BE49-F238E27FC236}">
                  <a16:creationId xmlns:a16="http://schemas.microsoft.com/office/drawing/2014/main" id="{B159BA5B-3E75-7F46-9D3C-AA1D59C7AB81}"/>
                </a:ext>
              </a:extLst>
            </p:cNvPr>
            <p:cNvSpPr/>
            <p:nvPr/>
          </p:nvSpPr>
          <p:spPr>
            <a:xfrm>
              <a:off x="11309880" y="6178139"/>
              <a:ext cx="261683" cy="447424"/>
            </a:xfrm>
            <a:custGeom>
              <a:avLst/>
              <a:gdLst>
                <a:gd name="connsiteX0" fmla="*/ 256312 w 261682"/>
                <a:gd name="connsiteY0" fmla="*/ 273395 h 447424"/>
                <a:gd name="connsiteX1" fmla="*/ 208193 w 261682"/>
                <a:gd name="connsiteY1" fmla="*/ 447378 h 447424"/>
                <a:gd name="connsiteX2" fmla="*/ 208166 w 261682"/>
                <a:gd name="connsiteY2" fmla="*/ 447378 h 447424"/>
                <a:gd name="connsiteX3" fmla="*/ 686 w 261682"/>
                <a:gd name="connsiteY3" fmla="*/ 447378 h 447424"/>
                <a:gd name="connsiteX4" fmla="*/ 686 w 261682"/>
                <a:gd name="connsiteY4" fmla="*/ 686 h 447424"/>
                <a:gd name="connsiteX5" fmla="*/ 256037 w 261682"/>
                <a:gd name="connsiteY5" fmla="*/ 686 h 447424"/>
                <a:gd name="connsiteX6" fmla="*/ 261088 w 261682"/>
                <a:gd name="connsiteY6" fmla="*/ 40744 h 447424"/>
                <a:gd name="connsiteX7" fmla="*/ 257126 w 261682"/>
                <a:gd name="connsiteY7" fmla="*/ 45676 h 447424"/>
                <a:gd name="connsiteX8" fmla="*/ 259313 w 261682"/>
                <a:gd name="connsiteY8" fmla="*/ 50534 h 447424"/>
                <a:gd name="connsiteX9" fmla="*/ 257410 w 261682"/>
                <a:gd name="connsiteY9" fmla="*/ 51440 h 447424"/>
                <a:gd name="connsiteX10" fmla="*/ 255296 w 261682"/>
                <a:gd name="connsiteY10" fmla="*/ 48494 h 447424"/>
                <a:gd name="connsiteX11" fmla="*/ 249660 w 261682"/>
                <a:gd name="connsiteY11" fmla="*/ 42656 h 447424"/>
                <a:gd name="connsiteX12" fmla="*/ 251847 w 261682"/>
                <a:gd name="connsiteY12" fmla="*/ 52648 h 447424"/>
                <a:gd name="connsiteX13" fmla="*/ 243841 w 261682"/>
                <a:gd name="connsiteY13" fmla="*/ 50461 h 447424"/>
                <a:gd name="connsiteX14" fmla="*/ 241160 w 261682"/>
                <a:gd name="connsiteY14" fmla="*/ 44550 h 447424"/>
                <a:gd name="connsiteX15" fmla="*/ 241297 w 261682"/>
                <a:gd name="connsiteY15" fmla="*/ 53965 h 447424"/>
                <a:gd name="connsiteX16" fmla="*/ 237052 w 261682"/>
                <a:gd name="connsiteY16" fmla="*/ 53224 h 447424"/>
                <a:gd name="connsiteX17" fmla="*/ 236750 w 261682"/>
                <a:gd name="connsiteY17" fmla="*/ 45813 h 447424"/>
                <a:gd name="connsiteX18" fmla="*/ 230684 w 261682"/>
                <a:gd name="connsiteY18" fmla="*/ 57708 h 447424"/>
                <a:gd name="connsiteX19" fmla="*/ 229339 w 261682"/>
                <a:gd name="connsiteY19" fmla="*/ 47222 h 447424"/>
                <a:gd name="connsiteX20" fmla="*/ 223968 w 261682"/>
                <a:gd name="connsiteY20" fmla="*/ 57589 h 447424"/>
                <a:gd name="connsiteX21" fmla="*/ 221122 w 261682"/>
                <a:gd name="connsiteY21" fmla="*/ 64680 h 447424"/>
                <a:gd name="connsiteX22" fmla="*/ 216877 w 261682"/>
                <a:gd name="connsiteY22" fmla="*/ 62218 h 447424"/>
                <a:gd name="connsiteX23" fmla="*/ 218295 w 261682"/>
                <a:gd name="connsiteY23" fmla="*/ 55100 h 447424"/>
                <a:gd name="connsiteX24" fmla="*/ 211679 w 261682"/>
                <a:gd name="connsiteY24" fmla="*/ 60389 h 447424"/>
                <a:gd name="connsiteX25" fmla="*/ 208559 w 261682"/>
                <a:gd name="connsiteY25" fmla="*/ 55997 h 447424"/>
                <a:gd name="connsiteX26" fmla="*/ 206729 w 261682"/>
                <a:gd name="connsiteY26" fmla="*/ 62292 h 447424"/>
                <a:gd name="connsiteX27" fmla="*/ 209072 w 261682"/>
                <a:gd name="connsiteY27" fmla="*/ 65384 h 447424"/>
                <a:gd name="connsiteX28" fmla="*/ 209776 w 261682"/>
                <a:gd name="connsiteY28" fmla="*/ 67013 h 447424"/>
                <a:gd name="connsiteX29" fmla="*/ 197461 w 261682"/>
                <a:gd name="connsiteY29" fmla="*/ 65247 h 447424"/>
                <a:gd name="connsiteX30" fmla="*/ 205128 w 261682"/>
                <a:gd name="connsiteY30" fmla="*/ 69685 h 447424"/>
                <a:gd name="connsiteX31" fmla="*/ 196646 w 261682"/>
                <a:gd name="connsiteY31" fmla="*/ 73281 h 447424"/>
                <a:gd name="connsiteX32" fmla="*/ 187606 w 261682"/>
                <a:gd name="connsiteY32" fmla="*/ 68422 h 447424"/>
                <a:gd name="connsiteX33" fmla="*/ 182821 w 261682"/>
                <a:gd name="connsiteY33" fmla="*/ 68193 h 447424"/>
                <a:gd name="connsiteX34" fmla="*/ 193590 w 261682"/>
                <a:gd name="connsiteY34" fmla="*/ 76574 h 447424"/>
                <a:gd name="connsiteX35" fmla="*/ 197671 w 261682"/>
                <a:gd name="connsiteY35" fmla="*/ 75522 h 447424"/>
                <a:gd name="connsiteX36" fmla="*/ 201102 w 261682"/>
                <a:gd name="connsiteY36" fmla="*/ 79466 h 447424"/>
                <a:gd name="connsiteX37" fmla="*/ 188887 w 261682"/>
                <a:gd name="connsiteY37" fmla="*/ 80024 h 447424"/>
                <a:gd name="connsiteX38" fmla="*/ 187689 w 261682"/>
                <a:gd name="connsiteY38" fmla="*/ 79887 h 447424"/>
                <a:gd name="connsiteX39" fmla="*/ 187241 w 261682"/>
                <a:gd name="connsiteY39" fmla="*/ 78789 h 447424"/>
                <a:gd name="connsiteX40" fmla="*/ 177633 w 261682"/>
                <a:gd name="connsiteY40" fmla="*/ 77361 h 447424"/>
                <a:gd name="connsiteX41" fmla="*/ 182556 w 261682"/>
                <a:gd name="connsiteY41" fmla="*/ 83556 h 447424"/>
                <a:gd name="connsiteX42" fmla="*/ 186856 w 261682"/>
                <a:gd name="connsiteY42" fmla="*/ 83757 h 447424"/>
                <a:gd name="connsiteX43" fmla="*/ 188192 w 261682"/>
                <a:gd name="connsiteY43" fmla="*/ 82558 h 447424"/>
                <a:gd name="connsiteX44" fmla="*/ 194185 w 261682"/>
                <a:gd name="connsiteY44" fmla="*/ 90043 h 447424"/>
                <a:gd name="connsiteX45" fmla="*/ 186271 w 261682"/>
                <a:gd name="connsiteY45" fmla="*/ 91754 h 447424"/>
                <a:gd name="connsiteX46" fmla="*/ 169682 w 261682"/>
                <a:gd name="connsiteY46" fmla="*/ 85367 h 447424"/>
                <a:gd name="connsiteX47" fmla="*/ 180973 w 261682"/>
                <a:gd name="connsiteY47" fmla="*/ 93840 h 447424"/>
                <a:gd name="connsiteX48" fmla="*/ 176865 w 261682"/>
                <a:gd name="connsiteY48" fmla="*/ 97253 h 447424"/>
                <a:gd name="connsiteX49" fmla="*/ 183270 w 261682"/>
                <a:gd name="connsiteY49" fmla="*/ 102340 h 447424"/>
                <a:gd name="connsiteX50" fmla="*/ 179802 w 261682"/>
                <a:gd name="connsiteY50" fmla="*/ 106467 h 447424"/>
                <a:gd name="connsiteX51" fmla="*/ 171796 w 261682"/>
                <a:gd name="connsiteY51" fmla="*/ 99220 h 447424"/>
                <a:gd name="connsiteX52" fmla="*/ 170744 w 261682"/>
                <a:gd name="connsiteY52" fmla="*/ 105131 h 447424"/>
                <a:gd name="connsiteX53" fmla="*/ 163213 w 261682"/>
                <a:gd name="connsiteY53" fmla="*/ 99083 h 447424"/>
                <a:gd name="connsiteX54" fmla="*/ 164540 w 261682"/>
                <a:gd name="connsiteY54" fmla="*/ 104921 h 447424"/>
                <a:gd name="connsiteX55" fmla="*/ 156735 w 261682"/>
                <a:gd name="connsiteY55" fmla="*/ 108095 h 447424"/>
                <a:gd name="connsiteX56" fmla="*/ 172857 w 261682"/>
                <a:gd name="connsiteY56" fmla="*/ 110593 h 447424"/>
                <a:gd name="connsiteX57" fmla="*/ 175456 w 261682"/>
                <a:gd name="connsiteY57" fmla="*/ 110127 h 447424"/>
                <a:gd name="connsiteX58" fmla="*/ 178759 w 261682"/>
                <a:gd name="connsiteY58" fmla="*/ 111527 h 447424"/>
                <a:gd name="connsiteX59" fmla="*/ 170039 w 261682"/>
                <a:gd name="connsiteY59" fmla="*/ 114766 h 447424"/>
                <a:gd name="connsiteX60" fmla="*/ 162134 w 261682"/>
                <a:gd name="connsiteY60" fmla="*/ 124071 h 447424"/>
                <a:gd name="connsiteX61" fmla="*/ 170039 w 261682"/>
                <a:gd name="connsiteY61" fmla="*/ 124108 h 447424"/>
                <a:gd name="connsiteX62" fmla="*/ 174257 w 261682"/>
                <a:gd name="connsiteY62" fmla="*/ 123074 h 447424"/>
                <a:gd name="connsiteX63" fmla="*/ 176544 w 261682"/>
                <a:gd name="connsiteY63" fmla="*/ 123797 h 447424"/>
                <a:gd name="connsiteX64" fmla="*/ 166370 w 261682"/>
                <a:gd name="connsiteY64" fmla="*/ 131574 h 447424"/>
                <a:gd name="connsiteX65" fmla="*/ 171512 w 261682"/>
                <a:gd name="connsiteY65" fmla="*/ 138052 h 447424"/>
                <a:gd name="connsiteX66" fmla="*/ 162152 w 261682"/>
                <a:gd name="connsiteY66" fmla="*/ 137000 h 447424"/>
                <a:gd name="connsiteX67" fmla="*/ 172198 w 261682"/>
                <a:gd name="connsiteY67" fmla="*/ 145125 h 447424"/>
                <a:gd name="connsiteX68" fmla="*/ 165958 w 261682"/>
                <a:gd name="connsiteY68" fmla="*/ 150871 h 447424"/>
                <a:gd name="connsiteX69" fmla="*/ 166855 w 261682"/>
                <a:gd name="connsiteY69" fmla="*/ 154229 h 447424"/>
                <a:gd name="connsiteX70" fmla="*/ 169389 w 261682"/>
                <a:gd name="connsiteY70" fmla="*/ 154503 h 447424"/>
                <a:gd name="connsiteX71" fmla="*/ 163479 w 261682"/>
                <a:gd name="connsiteY71" fmla="*/ 159481 h 447424"/>
                <a:gd name="connsiteX72" fmla="*/ 169947 w 261682"/>
                <a:gd name="connsiteY72" fmla="*/ 160597 h 447424"/>
                <a:gd name="connsiteX73" fmla="*/ 167111 w 261682"/>
                <a:gd name="connsiteY73" fmla="*/ 164788 h 447424"/>
                <a:gd name="connsiteX74" fmla="*/ 176526 w 261682"/>
                <a:gd name="connsiteY74" fmla="*/ 164788 h 447424"/>
                <a:gd name="connsiteX75" fmla="*/ 170899 w 261682"/>
                <a:gd name="connsiteY75" fmla="*/ 170479 h 447424"/>
                <a:gd name="connsiteX76" fmla="*/ 178493 w 261682"/>
                <a:gd name="connsiteY76" fmla="*/ 172876 h 447424"/>
                <a:gd name="connsiteX77" fmla="*/ 177148 w 261682"/>
                <a:gd name="connsiteY77" fmla="*/ 178942 h 447424"/>
                <a:gd name="connsiteX78" fmla="*/ 184047 w 261682"/>
                <a:gd name="connsiteY78" fmla="*/ 175356 h 447424"/>
                <a:gd name="connsiteX79" fmla="*/ 186929 w 261682"/>
                <a:gd name="connsiteY79" fmla="*/ 183664 h 447424"/>
                <a:gd name="connsiteX80" fmla="*/ 189043 w 261682"/>
                <a:gd name="connsiteY80" fmla="*/ 190206 h 447424"/>
                <a:gd name="connsiteX81" fmla="*/ 194176 w 261682"/>
                <a:gd name="connsiteY81" fmla="*/ 179290 h 447424"/>
                <a:gd name="connsiteX82" fmla="*/ 199693 w 261682"/>
                <a:gd name="connsiteY82" fmla="*/ 180589 h 447424"/>
                <a:gd name="connsiteX83" fmla="*/ 196674 w 261682"/>
                <a:gd name="connsiteY83" fmla="*/ 191148 h 447424"/>
                <a:gd name="connsiteX84" fmla="*/ 210673 w 261682"/>
                <a:gd name="connsiteY84" fmla="*/ 184441 h 447424"/>
                <a:gd name="connsiteX85" fmla="*/ 208587 w 261682"/>
                <a:gd name="connsiteY85" fmla="*/ 191651 h 447424"/>
                <a:gd name="connsiteX86" fmla="*/ 196152 w 261682"/>
                <a:gd name="connsiteY86" fmla="*/ 198797 h 447424"/>
                <a:gd name="connsiteX87" fmla="*/ 205860 w 261682"/>
                <a:gd name="connsiteY87" fmla="*/ 198239 h 447424"/>
                <a:gd name="connsiteX88" fmla="*/ 208669 w 261682"/>
                <a:gd name="connsiteY88" fmla="*/ 195915 h 447424"/>
                <a:gd name="connsiteX89" fmla="*/ 210289 w 261682"/>
                <a:gd name="connsiteY89" fmla="*/ 202658 h 447424"/>
                <a:gd name="connsiteX90" fmla="*/ 213674 w 261682"/>
                <a:gd name="connsiteY90" fmla="*/ 200902 h 447424"/>
                <a:gd name="connsiteX91" fmla="*/ 213601 w 261682"/>
                <a:gd name="connsiteY91" fmla="*/ 208148 h 447424"/>
                <a:gd name="connsiteX92" fmla="*/ 216547 w 261682"/>
                <a:gd name="connsiteY92" fmla="*/ 205751 h 447424"/>
                <a:gd name="connsiteX93" fmla="*/ 220848 w 261682"/>
                <a:gd name="connsiteY93" fmla="*/ 207087 h 447424"/>
                <a:gd name="connsiteX94" fmla="*/ 219301 w 261682"/>
                <a:gd name="connsiteY94" fmla="*/ 199218 h 447424"/>
                <a:gd name="connsiteX95" fmla="*/ 224636 w 261682"/>
                <a:gd name="connsiteY95" fmla="*/ 199493 h 447424"/>
                <a:gd name="connsiteX96" fmla="*/ 225624 w 261682"/>
                <a:gd name="connsiteY96" fmla="*/ 210253 h 447424"/>
                <a:gd name="connsiteX97" fmla="*/ 233044 w 261682"/>
                <a:gd name="connsiteY97" fmla="*/ 204516 h 447424"/>
                <a:gd name="connsiteX98" fmla="*/ 231114 w 261682"/>
                <a:gd name="connsiteY98" fmla="*/ 214123 h 447424"/>
                <a:gd name="connsiteX99" fmla="*/ 234773 w 261682"/>
                <a:gd name="connsiteY99" fmla="*/ 222285 h 447424"/>
                <a:gd name="connsiteX100" fmla="*/ 239422 w 261682"/>
                <a:gd name="connsiteY100" fmla="*/ 223127 h 447424"/>
                <a:gd name="connsiteX101" fmla="*/ 242798 w 261682"/>
                <a:gd name="connsiteY101" fmla="*/ 219320 h 447424"/>
                <a:gd name="connsiteX102" fmla="*/ 242459 w 261682"/>
                <a:gd name="connsiteY102" fmla="*/ 230858 h 447424"/>
                <a:gd name="connsiteX103" fmla="*/ 238799 w 261682"/>
                <a:gd name="connsiteY103" fmla="*/ 239541 h 447424"/>
                <a:gd name="connsiteX104" fmla="*/ 228991 w 261682"/>
                <a:gd name="connsiteY104" fmla="*/ 258628 h 447424"/>
                <a:gd name="connsiteX105" fmla="*/ 188000 w 261682"/>
                <a:gd name="connsiteY105" fmla="*/ 271602 h 447424"/>
                <a:gd name="connsiteX106" fmla="*/ 206748 w 261682"/>
                <a:gd name="connsiteY106" fmla="*/ 272078 h 447424"/>
                <a:gd name="connsiteX107" fmla="*/ 214854 w 261682"/>
                <a:gd name="connsiteY107" fmla="*/ 273084 h 447424"/>
                <a:gd name="connsiteX108" fmla="*/ 235002 w 261682"/>
                <a:gd name="connsiteY108" fmla="*/ 273084 h 447424"/>
                <a:gd name="connsiteX109" fmla="*/ 256285 w 261682"/>
                <a:gd name="connsiteY109" fmla="*/ 273304 h 447424"/>
                <a:gd name="connsiteX110" fmla="*/ 256312 w 261682"/>
                <a:gd name="connsiteY110" fmla="*/ 273395 h 447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61682" h="447424">
                  <a:moveTo>
                    <a:pt x="256312" y="273395"/>
                  </a:moveTo>
                  <a:cubicBezTo>
                    <a:pt x="247107" y="330023"/>
                    <a:pt x="231480" y="387612"/>
                    <a:pt x="208193" y="447378"/>
                  </a:cubicBezTo>
                  <a:lnTo>
                    <a:pt x="208166" y="447378"/>
                  </a:lnTo>
                  <a:lnTo>
                    <a:pt x="686" y="447378"/>
                  </a:lnTo>
                  <a:lnTo>
                    <a:pt x="686" y="686"/>
                  </a:lnTo>
                  <a:lnTo>
                    <a:pt x="256037" y="686"/>
                  </a:lnTo>
                  <a:cubicBezTo>
                    <a:pt x="258160" y="15390"/>
                    <a:pt x="259578" y="26168"/>
                    <a:pt x="261088" y="40744"/>
                  </a:cubicBezTo>
                  <a:cubicBezTo>
                    <a:pt x="261088" y="40744"/>
                    <a:pt x="256715" y="42098"/>
                    <a:pt x="257126" y="45676"/>
                  </a:cubicBezTo>
                  <a:cubicBezTo>
                    <a:pt x="257584" y="49601"/>
                    <a:pt x="259313" y="50534"/>
                    <a:pt x="259313" y="50534"/>
                  </a:cubicBezTo>
                  <a:lnTo>
                    <a:pt x="257410" y="51440"/>
                  </a:lnTo>
                  <a:cubicBezTo>
                    <a:pt x="257410" y="51440"/>
                    <a:pt x="255305" y="48375"/>
                    <a:pt x="255296" y="48494"/>
                  </a:cubicBezTo>
                  <a:cubicBezTo>
                    <a:pt x="255296" y="45474"/>
                    <a:pt x="256568" y="40964"/>
                    <a:pt x="249660" y="42656"/>
                  </a:cubicBezTo>
                  <a:cubicBezTo>
                    <a:pt x="247272" y="47927"/>
                    <a:pt x="253466" y="49061"/>
                    <a:pt x="251847" y="52648"/>
                  </a:cubicBezTo>
                  <a:cubicBezTo>
                    <a:pt x="244518" y="53069"/>
                    <a:pt x="249660" y="47158"/>
                    <a:pt x="243841" y="50461"/>
                  </a:cubicBezTo>
                  <a:cubicBezTo>
                    <a:pt x="244225" y="48768"/>
                    <a:pt x="242999" y="44257"/>
                    <a:pt x="241160" y="44550"/>
                  </a:cubicBezTo>
                  <a:cubicBezTo>
                    <a:pt x="240364" y="47103"/>
                    <a:pt x="238424" y="51385"/>
                    <a:pt x="241297" y="53965"/>
                  </a:cubicBezTo>
                  <a:cubicBezTo>
                    <a:pt x="240391" y="54578"/>
                    <a:pt x="237683" y="54167"/>
                    <a:pt x="237052" y="53224"/>
                  </a:cubicBezTo>
                  <a:cubicBezTo>
                    <a:pt x="236201" y="51952"/>
                    <a:pt x="239010" y="49757"/>
                    <a:pt x="236750" y="45813"/>
                  </a:cubicBezTo>
                  <a:cubicBezTo>
                    <a:pt x="229997" y="48723"/>
                    <a:pt x="236265" y="55237"/>
                    <a:pt x="230684" y="57708"/>
                  </a:cubicBezTo>
                  <a:cubicBezTo>
                    <a:pt x="224562" y="56930"/>
                    <a:pt x="234234" y="51715"/>
                    <a:pt x="229339" y="47222"/>
                  </a:cubicBezTo>
                  <a:cubicBezTo>
                    <a:pt x="223858" y="48494"/>
                    <a:pt x="221726" y="54212"/>
                    <a:pt x="223968" y="57589"/>
                  </a:cubicBezTo>
                  <a:cubicBezTo>
                    <a:pt x="223849" y="60581"/>
                    <a:pt x="221515" y="62090"/>
                    <a:pt x="221122" y="64680"/>
                  </a:cubicBezTo>
                  <a:cubicBezTo>
                    <a:pt x="218368" y="64250"/>
                    <a:pt x="217197" y="63243"/>
                    <a:pt x="216877" y="62218"/>
                  </a:cubicBezTo>
                  <a:cubicBezTo>
                    <a:pt x="216529" y="60306"/>
                    <a:pt x="221881" y="59318"/>
                    <a:pt x="218295" y="55100"/>
                  </a:cubicBezTo>
                  <a:cubicBezTo>
                    <a:pt x="212457" y="56015"/>
                    <a:pt x="216328" y="65448"/>
                    <a:pt x="211679" y="60389"/>
                  </a:cubicBezTo>
                  <a:cubicBezTo>
                    <a:pt x="211185" y="58202"/>
                    <a:pt x="209694" y="56235"/>
                    <a:pt x="208559" y="55997"/>
                  </a:cubicBezTo>
                  <a:cubicBezTo>
                    <a:pt x="206336" y="57607"/>
                    <a:pt x="205293" y="60105"/>
                    <a:pt x="206729" y="62292"/>
                  </a:cubicBezTo>
                  <a:lnTo>
                    <a:pt x="209072" y="65384"/>
                  </a:lnTo>
                  <a:cubicBezTo>
                    <a:pt x="208770" y="65302"/>
                    <a:pt x="210078" y="67095"/>
                    <a:pt x="209776" y="67013"/>
                  </a:cubicBezTo>
                  <a:cubicBezTo>
                    <a:pt x="205906" y="63911"/>
                    <a:pt x="200736" y="61770"/>
                    <a:pt x="197461" y="65247"/>
                  </a:cubicBezTo>
                  <a:cubicBezTo>
                    <a:pt x="197882" y="68495"/>
                    <a:pt x="200700" y="68697"/>
                    <a:pt x="205128" y="69685"/>
                  </a:cubicBezTo>
                  <a:cubicBezTo>
                    <a:pt x="199529" y="70206"/>
                    <a:pt x="198476" y="72173"/>
                    <a:pt x="196646" y="73281"/>
                  </a:cubicBezTo>
                  <a:cubicBezTo>
                    <a:pt x="195997" y="69584"/>
                    <a:pt x="191669" y="69017"/>
                    <a:pt x="187606" y="68422"/>
                  </a:cubicBezTo>
                  <a:cubicBezTo>
                    <a:pt x="185356" y="68980"/>
                    <a:pt x="183873" y="67397"/>
                    <a:pt x="182821" y="68193"/>
                  </a:cubicBezTo>
                  <a:cubicBezTo>
                    <a:pt x="184523" y="72393"/>
                    <a:pt x="188622" y="75586"/>
                    <a:pt x="193590" y="76574"/>
                  </a:cubicBezTo>
                  <a:cubicBezTo>
                    <a:pt x="195832" y="76318"/>
                    <a:pt x="196125" y="76373"/>
                    <a:pt x="197671" y="75522"/>
                  </a:cubicBezTo>
                  <a:cubicBezTo>
                    <a:pt x="200672" y="76922"/>
                    <a:pt x="200316" y="77371"/>
                    <a:pt x="201102" y="79466"/>
                  </a:cubicBezTo>
                  <a:cubicBezTo>
                    <a:pt x="196747" y="81415"/>
                    <a:pt x="193234" y="78889"/>
                    <a:pt x="188887" y="80024"/>
                  </a:cubicBezTo>
                  <a:cubicBezTo>
                    <a:pt x="188897" y="80180"/>
                    <a:pt x="187744" y="80180"/>
                    <a:pt x="187689" y="79887"/>
                  </a:cubicBezTo>
                  <a:cubicBezTo>
                    <a:pt x="187753" y="79832"/>
                    <a:pt x="187186" y="78844"/>
                    <a:pt x="187241" y="78789"/>
                  </a:cubicBezTo>
                  <a:cubicBezTo>
                    <a:pt x="185365" y="75175"/>
                    <a:pt x="180305" y="76584"/>
                    <a:pt x="177633" y="77361"/>
                  </a:cubicBezTo>
                  <a:cubicBezTo>
                    <a:pt x="177240" y="80253"/>
                    <a:pt x="180159" y="82568"/>
                    <a:pt x="182556" y="83556"/>
                  </a:cubicBezTo>
                  <a:cubicBezTo>
                    <a:pt x="185795" y="84709"/>
                    <a:pt x="186856" y="83766"/>
                    <a:pt x="186856" y="83757"/>
                  </a:cubicBezTo>
                  <a:lnTo>
                    <a:pt x="188192" y="82558"/>
                  </a:lnTo>
                  <a:cubicBezTo>
                    <a:pt x="189601" y="87691"/>
                    <a:pt x="191431" y="87948"/>
                    <a:pt x="194185" y="90043"/>
                  </a:cubicBezTo>
                  <a:cubicBezTo>
                    <a:pt x="191175" y="91141"/>
                    <a:pt x="190059" y="92056"/>
                    <a:pt x="186271" y="91754"/>
                  </a:cubicBezTo>
                  <a:cubicBezTo>
                    <a:pt x="181998" y="85166"/>
                    <a:pt x="169197" y="82284"/>
                    <a:pt x="169682" y="85367"/>
                  </a:cubicBezTo>
                  <a:cubicBezTo>
                    <a:pt x="171512" y="92193"/>
                    <a:pt x="180973" y="93840"/>
                    <a:pt x="180973" y="93840"/>
                  </a:cubicBezTo>
                  <a:cubicBezTo>
                    <a:pt x="180973" y="93840"/>
                    <a:pt x="176023" y="95670"/>
                    <a:pt x="176865" y="97253"/>
                  </a:cubicBezTo>
                  <a:cubicBezTo>
                    <a:pt x="177697" y="98863"/>
                    <a:pt x="184184" y="99842"/>
                    <a:pt x="183270" y="102340"/>
                  </a:cubicBezTo>
                  <a:cubicBezTo>
                    <a:pt x="176508" y="99339"/>
                    <a:pt x="175209" y="100565"/>
                    <a:pt x="179802" y="106467"/>
                  </a:cubicBezTo>
                  <a:cubicBezTo>
                    <a:pt x="174120" y="106741"/>
                    <a:pt x="175392" y="100629"/>
                    <a:pt x="171796" y="99220"/>
                  </a:cubicBezTo>
                  <a:cubicBezTo>
                    <a:pt x="169197" y="101114"/>
                    <a:pt x="170744" y="105131"/>
                    <a:pt x="170744" y="105131"/>
                  </a:cubicBezTo>
                  <a:cubicBezTo>
                    <a:pt x="169435" y="104106"/>
                    <a:pt x="166031" y="98369"/>
                    <a:pt x="163213" y="99083"/>
                  </a:cubicBezTo>
                  <a:cubicBezTo>
                    <a:pt x="162298" y="99787"/>
                    <a:pt x="162298" y="102880"/>
                    <a:pt x="164540" y="104921"/>
                  </a:cubicBezTo>
                  <a:cubicBezTo>
                    <a:pt x="161804" y="105515"/>
                    <a:pt x="157403" y="105149"/>
                    <a:pt x="156735" y="108095"/>
                  </a:cubicBezTo>
                  <a:cubicBezTo>
                    <a:pt x="161182" y="111481"/>
                    <a:pt x="165885" y="111472"/>
                    <a:pt x="172857" y="110593"/>
                  </a:cubicBezTo>
                  <a:cubicBezTo>
                    <a:pt x="172857" y="110593"/>
                    <a:pt x="174129" y="110566"/>
                    <a:pt x="175456" y="110127"/>
                  </a:cubicBezTo>
                  <a:cubicBezTo>
                    <a:pt x="176782" y="109688"/>
                    <a:pt x="178759" y="111527"/>
                    <a:pt x="178759" y="111527"/>
                  </a:cubicBezTo>
                  <a:cubicBezTo>
                    <a:pt x="175328" y="112304"/>
                    <a:pt x="176782" y="113439"/>
                    <a:pt x="170039" y="114766"/>
                  </a:cubicBezTo>
                  <a:cubicBezTo>
                    <a:pt x="165610" y="116888"/>
                    <a:pt x="162134" y="119633"/>
                    <a:pt x="162134" y="124071"/>
                  </a:cubicBezTo>
                  <a:cubicBezTo>
                    <a:pt x="164879" y="125425"/>
                    <a:pt x="168218" y="126724"/>
                    <a:pt x="170039" y="124108"/>
                  </a:cubicBezTo>
                  <a:cubicBezTo>
                    <a:pt x="172985" y="119835"/>
                    <a:pt x="172198" y="123266"/>
                    <a:pt x="174257" y="123074"/>
                  </a:cubicBezTo>
                  <a:lnTo>
                    <a:pt x="176544" y="123797"/>
                  </a:lnTo>
                  <a:cubicBezTo>
                    <a:pt x="174687" y="128353"/>
                    <a:pt x="164320" y="128280"/>
                    <a:pt x="166370" y="131574"/>
                  </a:cubicBezTo>
                  <a:cubicBezTo>
                    <a:pt x="168346" y="134749"/>
                    <a:pt x="171512" y="138052"/>
                    <a:pt x="171512" y="138052"/>
                  </a:cubicBezTo>
                  <a:cubicBezTo>
                    <a:pt x="171512" y="138052"/>
                    <a:pt x="164220" y="134374"/>
                    <a:pt x="162152" y="137000"/>
                  </a:cubicBezTo>
                  <a:cubicBezTo>
                    <a:pt x="160230" y="139452"/>
                    <a:pt x="164540" y="143404"/>
                    <a:pt x="172198" y="145125"/>
                  </a:cubicBezTo>
                  <a:cubicBezTo>
                    <a:pt x="169591" y="146717"/>
                    <a:pt x="160395" y="145097"/>
                    <a:pt x="165958" y="150871"/>
                  </a:cubicBezTo>
                  <a:cubicBezTo>
                    <a:pt x="159343" y="153661"/>
                    <a:pt x="161502" y="155638"/>
                    <a:pt x="166855" y="154229"/>
                  </a:cubicBezTo>
                  <a:lnTo>
                    <a:pt x="169389" y="154503"/>
                  </a:lnTo>
                  <a:cubicBezTo>
                    <a:pt x="167816" y="155601"/>
                    <a:pt x="163085" y="157779"/>
                    <a:pt x="163479" y="159481"/>
                  </a:cubicBezTo>
                  <a:cubicBezTo>
                    <a:pt x="163753" y="161731"/>
                    <a:pt x="169097" y="158913"/>
                    <a:pt x="169947" y="160597"/>
                  </a:cubicBezTo>
                  <a:cubicBezTo>
                    <a:pt x="170323" y="163031"/>
                    <a:pt x="167367" y="164083"/>
                    <a:pt x="167111" y="164788"/>
                  </a:cubicBezTo>
                  <a:cubicBezTo>
                    <a:pt x="170899" y="167185"/>
                    <a:pt x="173122" y="161393"/>
                    <a:pt x="176526" y="164788"/>
                  </a:cubicBezTo>
                  <a:cubicBezTo>
                    <a:pt x="175218" y="167276"/>
                    <a:pt x="169728" y="166782"/>
                    <a:pt x="170899" y="170479"/>
                  </a:cubicBezTo>
                  <a:cubicBezTo>
                    <a:pt x="172994" y="172071"/>
                    <a:pt x="176398" y="171375"/>
                    <a:pt x="178493" y="172876"/>
                  </a:cubicBezTo>
                  <a:cubicBezTo>
                    <a:pt x="178493" y="172876"/>
                    <a:pt x="175703" y="178238"/>
                    <a:pt x="177148" y="178942"/>
                  </a:cubicBezTo>
                  <a:cubicBezTo>
                    <a:pt x="180168" y="180415"/>
                    <a:pt x="183004" y="175657"/>
                    <a:pt x="184047" y="175356"/>
                  </a:cubicBezTo>
                  <a:cubicBezTo>
                    <a:pt x="183270" y="181550"/>
                    <a:pt x="188494" y="179482"/>
                    <a:pt x="186929" y="183664"/>
                  </a:cubicBezTo>
                  <a:cubicBezTo>
                    <a:pt x="186865" y="185905"/>
                    <a:pt x="186719" y="189007"/>
                    <a:pt x="189043" y="190206"/>
                  </a:cubicBezTo>
                  <a:cubicBezTo>
                    <a:pt x="193828" y="188732"/>
                    <a:pt x="194286" y="184935"/>
                    <a:pt x="194176" y="179290"/>
                  </a:cubicBezTo>
                  <a:cubicBezTo>
                    <a:pt x="194139" y="177323"/>
                    <a:pt x="199693" y="180589"/>
                    <a:pt x="199693" y="180589"/>
                  </a:cubicBezTo>
                  <a:cubicBezTo>
                    <a:pt x="203070" y="183307"/>
                    <a:pt x="193966" y="185375"/>
                    <a:pt x="196674" y="191148"/>
                  </a:cubicBezTo>
                  <a:cubicBezTo>
                    <a:pt x="204378" y="192228"/>
                    <a:pt x="204378" y="185658"/>
                    <a:pt x="210673" y="184441"/>
                  </a:cubicBezTo>
                  <a:cubicBezTo>
                    <a:pt x="213418" y="186354"/>
                    <a:pt x="209502" y="189446"/>
                    <a:pt x="208587" y="191651"/>
                  </a:cubicBezTo>
                  <a:cubicBezTo>
                    <a:pt x="204662" y="193847"/>
                    <a:pt x="199885" y="191194"/>
                    <a:pt x="196152" y="198797"/>
                  </a:cubicBezTo>
                  <a:cubicBezTo>
                    <a:pt x="201496" y="200984"/>
                    <a:pt x="204049" y="199182"/>
                    <a:pt x="205860" y="198239"/>
                  </a:cubicBezTo>
                  <a:cubicBezTo>
                    <a:pt x="207562" y="197004"/>
                    <a:pt x="207361" y="196409"/>
                    <a:pt x="208669" y="195915"/>
                  </a:cubicBezTo>
                  <a:cubicBezTo>
                    <a:pt x="208797" y="198010"/>
                    <a:pt x="208276" y="201789"/>
                    <a:pt x="210289" y="202658"/>
                  </a:cubicBezTo>
                  <a:cubicBezTo>
                    <a:pt x="212045" y="202521"/>
                    <a:pt x="212201" y="201890"/>
                    <a:pt x="213674" y="200902"/>
                  </a:cubicBezTo>
                  <a:cubicBezTo>
                    <a:pt x="215220" y="202512"/>
                    <a:pt x="211204" y="206456"/>
                    <a:pt x="213601" y="208148"/>
                  </a:cubicBezTo>
                  <a:cubicBezTo>
                    <a:pt x="215861" y="207727"/>
                    <a:pt x="216547" y="205751"/>
                    <a:pt x="216547" y="205751"/>
                  </a:cubicBezTo>
                  <a:cubicBezTo>
                    <a:pt x="217920" y="207544"/>
                    <a:pt x="219448" y="207572"/>
                    <a:pt x="220848" y="207087"/>
                  </a:cubicBezTo>
                  <a:cubicBezTo>
                    <a:pt x="221616" y="205175"/>
                    <a:pt x="221790" y="200792"/>
                    <a:pt x="219301" y="199218"/>
                  </a:cubicBezTo>
                  <a:cubicBezTo>
                    <a:pt x="220482" y="197827"/>
                    <a:pt x="223373" y="200472"/>
                    <a:pt x="224636" y="199493"/>
                  </a:cubicBezTo>
                  <a:cubicBezTo>
                    <a:pt x="226996" y="202384"/>
                    <a:pt x="221689" y="207929"/>
                    <a:pt x="225624" y="210253"/>
                  </a:cubicBezTo>
                  <a:cubicBezTo>
                    <a:pt x="229421" y="209905"/>
                    <a:pt x="229247" y="206108"/>
                    <a:pt x="233044" y="204516"/>
                  </a:cubicBezTo>
                  <a:cubicBezTo>
                    <a:pt x="232385" y="208405"/>
                    <a:pt x="236869" y="211223"/>
                    <a:pt x="231114" y="214123"/>
                  </a:cubicBezTo>
                  <a:cubicBezTo>
                    <a:pt x="231114" y="217920"/>
                    <a:pt x="238177" y="216795"/>
                    <a:pt x="234773" y="222285"/>
                  </a:cubicBezTo>
                  <a:cubicBezTo>
                    <a:pt x="236082" y="224481"/>
                    <a:pt x="237848" y="223529"/>
                    <a:pt x="239422" y="223127"/>
                  </a:cubicBezTo>
                  <a:lnTo>
                    <a:pt x="242798" y="219320"/>
                  </a:lnTo>
                  <a:cubicBezTo>
                    <a:pt x="241883" y="222422"/>
                    <a:pt x="241544" y="227271"/>
                    <a:pt x="242459" y="230858"/>
                  </a:cubicBezTo>
                  <a:cubicBezTo>
                    <a:pt x="241288" y="233759"/>
                    <a:pt x="244070" y="237052"/>
                    <a:pt x="238799" y="239541"/>
                  </a:cubicBezTo>
                  <a:cubicBezTo>
                    <a:pt x="237363" y="246733"/>
                    <a:pt x="237363" y="254034"/>
                    <a:pt x="228991" y="258628"/>
                  </a:cubicBezTo>
                  <a:cubicBezTo>
                    <a:pt x="224270" y="267512"/>
                    <a:pt x="194542" y="262818"/>
                    <a:pt x="188000" y="271602"/>
                  </a:cubicBezTo>
                  <a:cubicBezTo>
                    <a:pt x="189574" y="273203"/>
                    <a:pt x="204790" y="272682"/>
                    <a:pt x="206748" y="272078"/>
                  </a:cubicBezTo>
                  <a:cubicBezTo>
                    <a:pt x="209621" y="270678"/>
                    <a:pt x="211844" y="273185"/>
                    <a:pt x="214854" y="273084"/>
                  </a:cubicBezTo>
                  <a:cubicBezTo>
                    <a:pt x="221525" y="273084"/>
                    <a:pt x="229512" y="270888"/>
                    <a:pt x="235002" y="273084"/>
                  </a:cubicBezTo>
                  <a:cubicBezTo>
                    <a:pt x="242752" y="273002"/>
                    <a:pt x="249303" y="273276"/>
                    <a:pt x="256285" y="273304"/>
                  </a:cubicBezTo>
                  <a:lnTo>
                    <a:pt x="256312" y="273395"/>
                  </a:lnTo>
                  <a:close/>
                </a:path>
              </a:pathLst>
            </a:custGeom>
            <a:solidFill>
              <a:srgbClr val="2F469C"/>
            </a:solidFill>
            <a:ln w="9525" cap="flat">
              <a:noFill/>
              <a:prstDash val="solid"/>
              <a:miter/>
            </a:ln>
          </p:spPr>
          <p:txBody>
            <a:bodyPr rtlCol="0" anchor="ctr"/>
            <a:lstStyle/>
            <a:p>
              <a:endParaRPr lang="en-US"/>
            </a:p>
          </p:txBody>
        </p:sp>
        <p:sp>
          <p:nvSpPr>
            <p:cNvPr id="25" name="Freeform: Shape 19">
              <a:extLst>
                <a:ext uri="{FF2B5EF4-FFF2-40B4-BE49-F238E27FC236}">
                  <a16:creationId xmlns:a16="http://schemas.microsoft.com/office/drawing/2014/main" id="{C3A5D599-3743-1C42-82BA-2521B9BDD124}"/>
                </a:ext>
              </a:extLst>
            </p:cNvPr>
            <p:cNvSpPr/>
            <p:nvPr/>
          </p:nvSpPr>
          <p:spPr>
            <a:xfrm>
              <a:off x="11577290" y="6472094"/>
              <a:ext cx="84178" cy="81433"/>
            </a:xfrm>
            <a:custGeom>
              <a:avLst/>
              <a:gdLst>
                <a:gd name="connsiteX0" fmla="*/ 42244 w 84177"/>
                <a:gd name="connsiteY0" fmla="*/ 64826 h 81433"/>
                <a:gd name="connsiteX1" fmla="*/ 21712 w 84177"/>
                <a:gd name="connsiteY1" fmla="*/ 40469 h 81433"/>
                <a:gd name="connsiteX2" fmla="*/ 42244 w 84177"/>
                <a:gd name="connsiteY2" fmla="*/ 16982 h 81433"/>
                <a:gd name="connsiteX3" fmla="*/ 62474 w 84177"/>
                <a:gd name="connsiteY3" fmla="*/ 40469 h 81433"/>
                <a:gd name="connsiteX4" fmla="*/ 42244 w 84177"/>
                <a:gd name="connsiteY4" fmla="*/ 64826 h 81433"/>
                <a:gd name="connsiteX5" fmla="*/ 42244 w 84177"/>
                <a:gd name="connsiteY5" fmla="*/ 686 h 81433"/>
                <a:gd name="connsiteX6" fmla="*/ 686 w 84177"/>
                <a:gd name="connsiteY6" fmla="*/ 40469 h 81433"/>
                <a:gd name="connsiteX7" fmla="*/ 42244 w 84177"/>
                <a:gd name="connsiteY7" fmla="*/ 81131 h 81433"/>
                <a:gd name="connsiteX8" fmla="*/ 83491 w 84177"/>
                <a:gd name="connsiteY8" fmla="*/ 40469 h 81433"/>
                <a:gd name="connsiteX9" fmla="*/ 42244 w 84177"/>
                <a:gd name="connsiteY9" fmla="*/ 686 h 81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4177" h="81433">
                  <a:moveTo>
                    <a:pt x="42244" y="64826"/>
                  </a:moveTo>
                  <a:cubicBezTo>
                    <a:pt x="29179" y="64826"/>
                    <a:pt x="21712" y="54432"/>
                    <a:pt x="21712" y="40469"/>
                  </a:cubicBezTo>
                  <a:cubicBezTo>
                    <a:pt x="21712" y="26351"/>
                    <a:pt x="28401" y="16982"/>
                    <a:pt x="42244" y="16982"/>
                  </a:cubicBezTo>
                  <a:cubicBezTo>
                    <a:pt x="55777" y="16982"/>
                    <a:pt x="62474" y="25601"/>
                    <a:pt x="62474" y="40469"/>
                  </a:cubicBezTo>
                  <a:cubicBezTo>
                    <a:pt x="62474" y="54276"/>
                    <a:pt x="55942" y="64826"/>
                    <a:pt x="42244" y="64826"/>
                  </a:cubicBezTo>
                  <a:moveTo>
                    <a:pt x="42244" y="686"/>
                  </a:moveTo>
                  <a:cubicBezTo>
                    <a:pt x="17503" y="686"/>
                    <a:pt x="686" y="16396"/>
                    <a:pt x="686" y="40469"/>
                  </a:cubicBezTo>
                  <a:cubicBezTo>
                    <a:pt x="686" y="64085"/>
                    <a:pt x="17815" y="81131"/>
                    <a:pt x="42244" y="81131"/>
                  </a:cubicBezTo>
                  <a:cubicBezTo>
                    <a:pt x="66985" y="81131"/>
                    <a:pt x="83491" y="62896"/>
                    <a:pt x="83491" y="40469"/>
                  </a:cubicBezTo>
                  <a:cubicBezTo>
                    <a:pt x="83491" y="16845"/>
                    <a:pt x="66839" y="686"/>
                    <a:pt x="42244" y="686"/>
                  </a:cubicBezTo>
                </a:path>
              </a:pathLst>
            </a:custGeom>
            <a:solidFill>
              <a:srgbClr val="FFFFFF"/>
            </a:solidFill>
            <a:ln w="9525" cap="flat">
              <a:noFill/>
              <a:prstDash val="solid"/>
              <a:miter/>
            </a:ln>
          </p:spPr>
          <p:txBody>
            <a:bodyPr rtlCol="0" anchor="ctr"/>
            <a:lstStyle/>
            <a:p>
              <a:endParaRPr lang="en-US"/>
            </a:p>
          </p:txBody>
        </p:sp>
        <p:sp>
          <p:nvSpPr>
            <p:cNvPr id="26" name="Freeform: Shape 20">
              <a:extLst>
                <a:ext uri="{FF2B5EF4-FFF2-40B4-BE49-F238E27FC236}">
                  <a16:creationId xmlns:a16="http://schemas.microsoft.com/office/drawing/2014/main" id="{9BF4E1F0-0242-0A47-A680-6D253A760B2F}"/>
                </a:ext>
              </a:extLst>
            </p:cNvPr>
            <p:cNvSpPr/>
            <p:nvPr/>
          </p:nvSpPr>
          <p:spPr>
            <a:xfrm>
              <a:off x="11671011" y="6472094"/>
              <a:ext cx="57643" cy="81433"/>
            </a:xfrm>
            <a:custGeom>
              <a:avLst/>
              <a:gdLst>
                <a:gd name="connsiteX0" fmla="*/ 49491 w 57643"/>
                <a:gd name="connsiteY0" fmla="*/ 17275 h 81433"/>
                <a:gd name="connsiteX1" fmla="*/ 35629 w 57643"/>
                <a:gd name="connsiteY1" fmla="*/ 15491 h 81433"/>
                <a:gd name="connsiteX2" fmla="*/ 21703 w 57643"/>
                <a:gd name="connsiteY2" fmla="*/ 21438 h 81433"/>
                <a:gd name="connsiteX3" fmla="*/ 38118 w 57643"/>
                <a:gd name="connsiteY3" fmla="*/ 34376 h 81433"/>
                <a:gd name="connsiteX4" fmla="*/ 57735 w 57643"/>
                <a:gd name="connsiteY4" fmla="*/ 58165 h 81433"/>
                <a:gd name="connsiteX5" fmla="*/ 24796 w 57643"/>
                <a:gd name="connsiteY5" fmla="*/ 81140 h 81433"/>
                <a:gd name="connsiteX6" fmla="*/ 2077 w 57643"/>
                <a:gd name="connsiteY6" fmla="*/ 77727 h 81433"/>
                <a:gd name="connsiteX7" fmla="*/ 2077 w 57643"/>
                <a:gd name="connsiteY7" fmla="*/ 61432 h 81433"/>
                <a:gd name="connsiteX8" fmla="*/ 25574 w 57643"/>
                <a:gd name="connsiteY8" fmla="*/ 66336 h 81433"/>
                <a:gd name="connsiteX9" fmla="*/ 36718 w 57643"/>
                <a:gd name="connsiteY9" fmla="*/ 58751 h 81433"/>
                <a:gd name="connsiteX10" fmla="*/ 20459 w 57643"/>
                <a:gd name="connsiteY10" fmla="*/ 45968 h 81433"/>
                <a:gd name="connsiteX11" fmla="*/ 686 w 57643"/>
                <a:gd name="connsiteY11" fmla="*/ 21429 h 81433"/>
                <a:gd name="connsiteX12" fmla="*/ 32070 w 57643"/>
                <a:gd name="connsiteY12" fmla="*/ 686 h 81433"/>
                <a:gd name="connsiteX13" fmla="*/ 49491 w 57643"/>
                <a:gd name="connsiteY13" fmla="*/ 1967 h 81433"/>
                <a:gd name="connsiteX14" fmla="*/ 49491 w 57643"/>
                <a:gd name="connsiteY14" fmla="*/ 17275 h 81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7643" h="81433">
                  <a:moveTo>
                    <a:pt x="49491" y="17275"/>
                  </a:moveTo>
                  <a:cubicBezTo>
                    <a:pt x="44815" y="16534"/>
                    <a:pt x="40305" y="15491"/>
                    <a:pt x="35629" y="15491"/>
                  </a:cubicBezTo>
                  <a:cubicBezTo>
                    <a:pt x="27431" y="15491"/>
                    <a:pt x="21703" y="17421"/>
                    <a:pt x="21703" y="21438"/>
                  </a:cubicBezTo>
                  <a:cubicBezTo>
                    <a:pt x="21703" y="26049"/>
                    <a:pt x="29444" y="29764"/>
                    <a:pt x="38118" y="34376"/>
                  </a:cubicBezTo>
                  <a:cubicBezTo>
                    <a:pt x="46371" y="38841"/>
                    <a:pt x="57735" y="44779"/>
                    <a:pt x="57735" y="58165"/>
                  </a:cubicBezTo>
                  <a:cubicBezTo>
                    <a:pt x="57735" y="72860"/>
                    <a:pt x="44660" y="81140"/>
                    <a:pt x="24796" y="81140"/>
                  </a:cubicBezTo>
                  <a:cubicBezTo>
                    <a:pt x="15774" y="81140"/>
                    <a:pt x="9552" y="79365"/>
                    <a:pt x="2077" y="77727"/>
                  </a:cubicBezTo>
                  <a:lnTo>
                    <a:pt x="2077" y="61432"/>
                  </a:lnTo>
                  <a:cubicBezTo>
                    <a:pt x="7841" y="63216"/>
                    <a:pt x="17183" y="66336"/>
                    <a:pt x="25574" y="66336"/>
                  </a:cubicBezTo>
                  <a:cubicBezTo>
                    <a:pt x="31137" y="66336"/>
                    <a:pt x="36718" y="63801"/>
                    <a:pt x="36718" y="58751"/>
                  </a:cubicBezTo>
                  <a:cubicBezTo>
                    <a:pt x="36718" y="54130"/>
                    <a:pt x="30057" y="51312"/>
                    <a:pt x="20459" y="45968"/>
                  </a:cubicBezTo>
                  <a:cubicBezTo>
                    <a:pt x="11739" y="41650"/>
                    <a:pt x="686" y="32729"/>
                    <a:pt x="686" y="21429"/>
                  </a:cubicBezTo>
                  <a:cubicBezTo>
                    <a:pt x="686" y="8079"/>
                    <a:pt x="14072" y="686"/>
                    <a:pt x="32070" y="686"/>
                  </a:cubicBezTo>
                  <a:cubicBezTo>
                    <a:pt x="37962" y="686"/>
                    <a:pt x="43727" y="1281"/>
                    <a:pt x="49491" y="1967"/>
                  </a:cubicBezTo>
                  <a:lnTo>
                    <a:pt x="49491" y="17275"/>
                  </a:lnTo>
                  <a:close/>
                </a:path>
              </a:pathLst>
            </a:custGeom>
            <a:solidFill>
              <a:srgbClr val="FFFFFF"/>
            </a:solidFill>
            <a:ln w="9525" cap="flat">
              <a:noFill/>
              <a:prstDash val="solid"/>
              <a:miter/>
            </a:ln>
          </p:spPr>
          <p:txBody>
            <a:bodyPr rtlCol="0" anchor="ctr"/>
            <a:lstStyle/>
            <a:p>
              <a:endParaRPr lang="en-US"/>
            </a:p>
          </p:txBody>
        </p:sp>
        <p:sp>
          <p:nvSpPr>
            <p:cNvPr id="27" name="Freeform: Shape 21">
              <a:extLst>
                <a:ext uri="{FF2B5EF4-FFF2-40B4-BE49-F238E27FC236}">
                  <a16:creationId xmlns:a16="http://schemas.microsoft.com/office/drawing/2014/main" id="{4ECC54F1-B9AE-E942-ABF7-BEBDD078815B}"/>
                </a:ext>
              </a:extLst>
            </p:cNvPr>
            <p:cNvSpPr/>
            <p:nvPr/>
          </p:nvSpPr>
          <p:spPr>
            <a:xfrm>
              <a:off x="11370524" y="6444196"/>
              <a:ext cx="30194" cy="107052"/>
            </a:xfrm>
            <a:custGeom>
              <a:avLst/>
              <a:gdLst>
                <a:gd name="connsiteX0" fmla="*/ 3029 w 30194"/>
                <a:gd name="connsiteY0" fmla="*/ 106458 h 107052"/>
                <a:gd name="connsiteX1" fmla="*/ 3806 w 30194"/>
                <a:gd name="connsiteY1" fmla="*/ 79127 h 107052"/>
                <a:gd name="connsiteX2" fmla="*/ 3806 w 30194"/>
                <a:gd name="connsiteY2" fmla="*/ 37825 h 107052"/>
                <a:gd name="connsiteX3" fmla="*/ 686 w 30194"/>
                <a:gd name="connsiteY3" fmla="*/ 686 h 107052"/>
                <a:gd name="connsiteX4" fmla="*/ 27971 w 30194"/>
                <a:gd name="connsiteY4" fmla="*/ 686 h 107052"/>
                <a:gd name="connsiteX5" fmla="*/ 27193 w 30194"/>
                <a:gd name="connsiteY5" fmla="*/ 30688 h 107052"/>
                <a:gd name="connsiteX6" fmla="*/ 27193 w 30194"/>
                <a:gd name="connsiteY6" fmla="*/ 69319 h 107052"/>
                <a:gd name="connsiteX7" fmla="*/ 30304 w 30194"/>
                <a:gd name="connsiteY7" fmla="*/ 106458 h 107052"/>
                <a:gd name="connsiteX8" fmla="*/ 3029 w 30194"/>
                <a:gd name="connsiteY8" fmla="*/ 106458 h 107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194" h="107052">
                  <a:moveTo>
                    <a:pt x="3029" y="106458"/>
                  </a:moveTo>
                  <a:cubicBezTo>
                    <a:pt x="3486" y="97848"/>
                    <a:pt x="3806" y="91159"/>
                    <a:pt x="3806" y="79127"/>
                  </a:cubicBezTo>
                  <a:lnTo>
                    <a:pt x="3806" y="37825"/>
                  </a:lnTo>
                  <a:cubicBezTo>
                    <a:pt x="3806" y="22975"/>
                    <a:pt x="2873" y="11684"/>
                    <a:pt x="686" y="686"/>
                  </a:cubicBezTo>
                  <a:lnTo>
                    <a:pt x="27971" y="686"/>
                  </a:lnTo>
                  <a:cubicBezTo>
                    <a:pt x="27971" y="8262"/>
                    <a:pt x="27193" y="18812"/>
                    <a:pt x="27193" y="30688"/>
                  </a:cubicBezTo>
                  <a:lnTo>
                    <a:pt x="27193" y="69319"/>
                  </a:lnTo>
                  <a:cubicBezTo>
                    <a:pt x="27193" y="80161"/>
                    <a:pt x="28895" y="96356"/>
                    <a:pt x="30304" y="106458"/>
                  </a:cubicBezTo>
                  <a:lnTo>
                    <a:pt x="3029" y="106458"/>
                  </a:lnTo>
                  <a:close/>
                </a:path>
              </a:pathLst>
            </a:custGeom>
            <a:solidFill>
              <a:srgbClr val="FFFFFF"/>
            </a:solidFill>
            <a:ln w="9525" cap="flat">
              <a:noFill/>
              <a:prstDash val="solid"/>
              <a:miter/>
            </a:ln>
          </p:spPr>
          <p:txBody>
            <a:bodyPr rtlCol="0" anchor="ctr"/>
            <a:lstStyle/>
            <a:p>
              <a:endParaRPr lang="en-US"/>
            </a:p>
          </p:txBody>
        </p:sp>
        <p:sp>
          <p:nvSpPr>
            <p:cNvPr id="28" name="Freeform: Shape 22">
              <a:extLst>
                <a:ext uri="{FF2B5EF4-FFF2-40B4-BE49-F238E27FC236}">
                  <a16:creationId xmlns:a16="http://schemas.microsoft.com/office/drawing/2014/main" id="{2A2F92EE-7AE6-5C47-B2A3-4BC552E3092B}"/>
                </a:ext>
              </a:extLst>
            </p:cNvPr>
            <p:cNvSpPr/>
            <p:nvPr/>
          </p:nvSpPr>
          <p:spPr>
            <a:xfrm>
              <a:off x="11415257" y="6472094"/>
              <a:ext cx="86923" cy="112542"/>
            </a:xfrm>
            <a:custGeom>
              <a:avLst/>
              <a:gdLst>
                <a:gd name="connsiteX0" fmla="*/ 45447 w 86922"/>
                <a:gd name="connsiteY0" fmla="*/ 64826 h 112542"/>
                <a:gd name="connsiteX1" fmla="*/ 24851 w 86922"/>
                <a:gd name="connsiteY1" fmla="*/ 42611 h 112542"/>
                <a:gd name="connsiteX2" fmla="*/ 44504 w 86922"/>
                <a:gd name="connsiteY2" fmla="*/ 16982 h 112542"/>
                <a:gd name="connsiteX3" fmla="*/ 65421 w 86922"/>
                <a:gd name="connsiteY3" fmla="*/ 42537 h 112542"/>
                <a:gd name="connsiteX4" fmla="*/ 45447 w 86922"/>
                <a:gd name="connsiteY4" fmla="*/ 64826 h 112542"/>
                <a:gd name="connsiteX5" fmla="*/ 49665 w 86922"/>
                <a:gd name="connsiteY5" fmla="*/ 686 h 112542"/>
                <a:gd name="connsiteX6" fmla="*/ 23295 w 86922"/>
                <a:gd name="connsiteY6" fmla="*/ 13432 h 112542"/>
                <a:gd name="connsiteX7" fmla="*/ 20486 w 86922"/>
                <a:gd name="connsiteY7" fmla="*/ 2626 h 112542"/>
                <a:gd name="connsiteX8" fmla="*/ 686 w 86922"/>
                <a:gd name="connsiteY8" fmla="*/ 4117 h 112542"/>
                <a:gd name="connsiteX9" fmla="*/ 5362 w 86922"/>
                <a:gd name="connsiteY9" fmla="*/ 42620 h 112542"/>
                <a:gd name="connsiteX10" fmla="*/ 5362 w 86922"/>
                <a:gd name="connsiteY10" fmla="*/ 73720 h 112542"/>
                <a:gd name="connsiteX11" fmla="*/ 2251 w 86922"/>
                <a:gd name="connsiteY11" fmla="*/ 112460 h 112542"/>
                <a:gd name="connsiteX12" fmla="*/ 27971 w 86922"/>
                <a:gd name="connsiteY12" fmla="*/ 110969 h 112542"/>
                <a:gd name="connsiteX13" fmla="*/ 26406 w 86922"/>
                <a:gd name="connsiteY13" fmla="*/ 82623 h 112542"/>
                <a:gd name="connsiteX14" fmla="*/ 26406 w 86922"/>
                <a:gd name="connsiteY14" fmla="*/ 73720 h 112542"/>
                <a:gd name="connsiteX15" fmla="*/ 50589 w 86922"/>
                <a:gd name="connsiteY15" fmla="*/ 81140 h 112542"/>
                <a:gd name="connsiteX16" fmla="*/ 86438 w 86922"/>
                <a:gd name="connsiteY16" fmla="*/ 42400 h 112542"/>
                <a:gd name="connsiteX17" fmla="*/ 49665 w 86922"/>
                <a:gd name="connsiteY17" fmla="*/ 686 h 112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6922" h="112542">
                  <a:moveTo>
                    <a:pt x="45447" y="64826"/>
                  </a:moveTo>
                  <a:cubicBezTo>
                    <a:pt x="32344" y="64826"/>
                    <a:pt x="24851" y="57278"/>
                    <a:pt x="24851" y="42611"/>
                  </a:cubicBezTo>
                  <a:cubicBezTo>
                    <a:pt x="24851" y="27385"/>
                    <a:pt x="31246" y="16982"/>
                    <a:pt x="44504" y="16982"/>
                  </a:cubicBezTo>
                  <a:cubicBezTo>
                    <a:pt x="56838" y="16982"/>
                    <a:pt x="65421" y="27532"/>
                    <a:pt x="65421" y="42537"/>
                  </a:cubicBezTo>
                  <a:cubicBezTo>
                    <a:pt x="65421" y="55923"/>
                    <a:pt x="58714" y="64826"/>
                    <a:pt x="45447" y="64826"/>
                  </a:cubicBezTo>
                  <a:moveTo>
                    <a:pt x="49665" y="686"/>
                  </a:moveTo>
                  <a:cubicBezTo>
                    <a:pt x="34531" y="686"/>
                    <a:pt x="28291" y="7951"/>
                    <a:pt x="23295" y="13432"/>
                  </a:cubicBezTo>
                  <a:cubicBezTo>
                    <a:pt x="22216" y="9452"/>
                    <a:pt x="21731" y="6039"/>
                    <a:pt x="20486" y="2626"/>
                  </a:cubicBezTo>
                  <a:lnTo>
                    <a:pt x="686" y="4117"/>
                  </a:lnTo>
                  <a:cubicBezTo>
                    <a:pt x="3184" y="17156"/>
                    <a:pt x="5362" y="29298"/>
                    <a:pt x="5362" y="42620"/>
                  </a:cubicBezTo>
                  <a:lnTo>
                    <a:pt x="5362" y="73720"/>
                  </a:lnTo>
                  <a:cubicBezTo>
                    <a:pt x="5362" y="84700"/>
                    <a:pt x="3029" y="105332"/>
                    <a:pt x="2251" y="112460"/>
                  </a:cubicBezTo>
                  <a:lnTo>
                    <a:pt x="27971" y="110969"/>
                  </a:lnTo>
                  <a:cubicBezTo>
                    <a:pt x="26406" y="99559"/>
                    <a:pt x="26406" y="86786"/>
                    <a:pt x="26406" y="82623"/>
                  </a:cubicBezTo>
                  <a:lnTo>
                    <a:pt x="26406" y="73720"/>
                  </a:lnTo>
                  <a:cubicBezTo>
                    <a:pt x="32024" y="76986"/>
                    <a:pt x="37953" y="81140"/>
                    <a:pt x="50589" y="81140"/>
                  </a:cubicBezTo>
                  <a:cubicBezTo>
                    <a:pt x="71954" y="81140"/>
                    <a:pt x="86438" y="64835"/>
                    <a:pt x="86438" y="42400"/>
                  </a:cubicBezTo>
                  <a:cubicBezTo>
                    <a:pt x="86438" y="18034"/>
                    <a:pt x="71496" y="686"/>
                    <a:pt x="49665" y="686"/>
                  </a:cubicBezTo>
                </a:path>
              </a:pathLst>
            </a:custGeom>
            <a:solidFill>
              <a:srgbClr val="FFFFFF"/>
            </a:solidFill>
            <a:ln w="9525" cap="flat">
              <a:noFill/>
              <a:prstDash val="solid"/>
              <a:miter/>
            </a:ln>
          </p:spPr>
          <p:txBody>
            <a:bodyPr rtlCol="0" anchor="ctr"/>
            <a:lstStyle/>
            <a:p>
              <a:endParaRPr lang="en-US"/>
            </a:p>
          </p:txBody>
        </p:sp>
        <p:sp>
          <p:nvSpPr>
            <p:cNvPr id="29" name="Freeform: Shape 23">
              <a:extLst>
                <a:ext uri="{FF2B5EF4-FFF2-40B4-BE49-F238E27FC236}">
                  <a16:creationId xmlns:a16="http://schemas.microsoft.com/office/drawing/2014/main" id="{8BBA40FE-923F-9245-AFA7-6ED55550CEE7}"/>
                </a:ext>
              </a:extLst>
            </p:cNvPr>
            <p:cNvSpPr/>
            <p:nvPr/>
          </p:nvSpPr>
          <p:spPr>
            <a:xfrm>
              <a:off x="11511348" y="6472094"/>
              <a:ext cx="57643" cy="81433"/>
            </a:xfrm>
            <a:custGeom>
              <a:avLst/>
              <a:gdLst>
                <a:gd name="connsiteX0" fmla="*/ 47817 w 57643"/>
                <a:gd name="connsiteY0" fmla="*/ 17046 h 81433"/>
                <a:gd name="connsiteX1" fmla="*/ 35647 w 57643"/>
                <a:gd name="connsiteY1" fmla="*/ 15481 h 81433"/>
                <a:gd name="connsiteX2" fmla="*/ 21712 w 57643"/>
                <a:gd name="connsiteY2" fmla="*/ 21429 h 81433"/>
                <a:gd name="connsiteX3" fmla="*/ 38127 w 57643"/>
                <a:gd name="connsiteY3" fmla="*/ 34367 h 81433"/>
                <a:gd name="connsiteX4" fmla="*/ 57753 w 57643"/>
                <a:gd name="connsiteY4" fmla="*/ 58156 h 81433"/>
                <a:gd name="connsiteX5" fmla="*/ 24805 w 57643"/>
                <a:gd name="connsiteY5" fmla="*/ 81131 h 81433"/>
                <a:gd name="connsiteX6" fmla="*/ 2086 w 57643"/>
                <a:gd name="connsiteY6" fmla="*/ 77727 h 81433"/>
                <a:gd name="connsiteX7" fmla="*/ 2086 w 57643"/>
                <a:gd name="connsiteY7" fmla="*/ 61432 h 81433"/>
                <a:gd name="connsiteX8" fmla="*/ 25583 w 57643"/>
                <a:gd name="connsiteY8" fmla="*/ 66336 h 81433"/>
                <a:gd name="connsiteX9" fmla="*/ 36727 w 57643"/>
                <a:gd name="connsiteY9" fmla="*/ 58751 h 81433"/>
                <a:gd name="connsiteX10" fmla="*/ 20468 w 57643"/>
                <a:gd name="connsiteY10" fmla="*/ 45968 h 81433"/>
                <a:gd name="connsiteX11" fmla="*/ 686 w 57643"/>
                <a:gd name="connsiteY11" fmla="*/ 21429 h 81433"/>
                <a:gd name="connsiteX12" fmla="*/ 32088 w 57643"/>
                <a:gd name="connsiteY12" fmla="*/ 686 h 81433"/>
                <a:gd name="connsiteX13" fmla="*/ 50836 w 57643"/>
                <a:gd name="connsiteY13" fmla="*/ 2242 h 81433"/>
                <a:gd name="connsiteX14" fmla="*/ 47817 w 57643"/>
                <a:gd name="connsiteY14" fmla="*/ 17046 h 81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7643" h="81433">
                  <a:moveTo>
                    <a:pt x="47817" y="17046"/>
                  </a:moveTo>
                  <a:cubicBezTo>
                    <a:pt x="43141" y="16305"/>
                    <a:pt x="40314" y="15481"/>
                    <a:pt x="35647" y="15481"/>
                  </a:cubicBezTo>
                  <a:cubicBezTo>
                    <a:pt x="27440" y="15481"/>
                    <a:pt x="21712" y="17430"/>
                    <a:pt x="21712" y="21429"/>
                  </a:cubicBezTo>
                  <a:cubicBezTo>
                    <a:pt x="21712" y="26049"/>
                    <a:pt x="29462" y="29755"/>
                    <a:pt x="38127" y="34367"/>
                  </a:cubicBezTo>
                  <a:cubicBezTo>
                    <a:pt x="46380" y="38832"/>
                    <a:pt x="57753" y="44770"/>
                    <a:pt x="57753" y="58156"/>
                  </a:cubicBezTo>
                  <a:cubicBezTo>
                    <a:pt x="57753" y="72851"/>
                    <a:pt x="44669" y="81131"/>
                    <a:pt x="24805" y="81131"/>
                  </a:cubicBezTo>
                  <a:cubicBezTo>
                    <a:pt x="15783" y="81131"/>
                    <a:pt x="9562" y="79356"/>
                    <a:pt x="2086" y="77727"/>
                  </a:cubicBezTo>
                  <a:lnTo>
                    <a:pt x="2086" y="61432"/>
                  </a:lnTo>
                  <a:cubicBezTo>
                    <a:pt x="7851" y="63216"/>
                    <a:pt x="17202" y="66336"/>
                    <a:pt x="25583" y="66336"/>
                  </a:cubicBezTo>
                  <a:cubicBezTo>
                    <a:pt x="31155" y="66336"/>
                    <a:pt x="36727" y="63801"/>
                    <a:pt x="36727" y="58751"/>
                  </a:cubicBezTo>
                  <a:cubicBezTo>
                    <a:pt x="36727" y="54148"/>
                    <a:pt x="30066" y="51312"/>
                    <a:pt x="20468" y="45968"/>
                  </a:cubicBezTo>
                  <a:cubicBezTo>
                    <a:pt x="11748" y="41659"/>
                    <a:pt x="686" y="32729"/>
                    <a:pt x="686" y="21429"/>
                  </a:cubicBezTo>
                  <a:cubicBezTo>
                    <a:pt x="686" y="8079"/>
                    <a:pt x="14072" y="686"/>
                    <a:pt x="32088" y="686"/>
                  </a:cubicBezTo>
                  <a:cubicBezTo>
                    <a:pt x="37971" y="686"/>
                    <a:pt x="45063" y="1537"/>
                    <a:pt x="50836" y="2242"/>
                  </a:cubicBezTo>
                  <a:lnTo>
                    <a:pt x="47817" y="17046"/>
                  </a:lnTo>
                  <a:close/>
                </a:path>
              </a:pathLst>
            </a:custGeom>
            <a:solidFill>
              <a:srgbClr val="FFFFFF"/>
            </a:solidFill>
            <a:ln w="9525" cap="flat">
              <a:noFill/>
              <a:prstDash val="solid"/>
              <a:miter/>
            </a:ln>
          </p:spPr>
          <p:txBody>
            <a:bodyPr rtlCol="0" anchor="ctr"/>
            <a:lstStyle/>
            <a:p>
              <a:endParaRPr lang="en-US"/>
            </a:p>
          </p:txBody>
        </p:sp>
      </p:grpSp>
      <p:sp>
        <p:nvSpPr>
          <p:cNvPr id="14" name="Forme libre : forme 13">
            <a:extLst>
              <a:ext uri="{FF2B5EF4-FFF2-40B4-BE49-F238E27FC236}">
                <a16:creationId xmlns:a16="http://schemas.microsoft.com/office/drawing/2014/main" id="{D42A29F8-8B81-4FB1-8852-D3129D82F2F7}"/>
              </a:ext>
            </a:extLst>
          </p:cNvPr>
          <p:cNvSpPr/>
          <p:nvPr userDrawn="1"/>
        </p:nvSpPr>
        <p:spPr>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gradFill>
            <a:gsLst>
              <a:gs pos="100000">
                <a:schemeClr val="bg2">
                  <a:lumMod val="90000"/>
                </a:schemeClr>
              </a:gs>
              <a:gs pos="0">
                <a:schemeClr val="bg2"/>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566412616"/>
      </p:ext>
    </p:extLst>
  </p:cSld>
  <p:clrMapOvr>
    <a:masterClrMapping/>
  </p:clrMapOvr>
  <p:extLst>
    <p:ext uri="{DCECCB84-F9BA-43D5-87BE-67443E8EF086}">
      <p15:sldGuideLst xmlns:p15="http://schemas.microsoft.com/office/powerpoint/2012/main">
        <p15:guide id="1" pos="288" userDrawn="1">
          <p15:clr>
            <a:srgbClr val="F26B43"/>
          </p15:clr>
        </p15:guide>
        <p15:guide id="3" orient="horz" pos="3906" userDrawn="1">
          <p15:clr>
            <a:srgbClr val="F26B43"/>
          </p15:clr>
        </p15:guide>
        <p15:guide id="4" orient="horz" pos="4156" userDrawn="1">
          <p15:clr>
            <a:srgbClr val="F26B43"/>
          </p15:clr>
        </p15:guide>
        <p15:guide id="5" orient="horz" pos="336" userDrawn="1">
          <p15:clr>
            <a:srgbClr val="F26B43"/>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2_4 columns with colored box titles">
    <p:spTree>
      <p:nvGrpSpPr>
        <p:cNvPr id="1" name=""/>
        <p:cNvGrpSpPr/>
        <p:nvPr/>
      </p:nvGrpSpPr>
      <p:grpSpPr>
        <a:xfrm>
          <a:off x="0" y="0"/>
          <a:ext cx="0" cy="0"/>
          <a:chOff x="0" y="0"/>
          <a:chExt cx="0" cy="0"/>
        </a:xfrm>
      </p:grpSpPr>
      <p:graphicFrame>
        <p:nvGraphicFramePr>
          <p:cNvPr id="3" name="Objet 2" hidden="1">
            <a:extLst>
              <a:ext uri="{FF2B5EF4-FFF2-40B4-BE49-F238E27FC236}">
                <a16:creationId xmlns:a16="http://schemas.microsoft.com/office/drawing/2014/main" id="{7BB89C52-7215-47FB-8975-6A2FFA250370}"/>
              </a:ext>
            </a:extLst>
          </p:cNvPr>
          <p:cNvGraphicFramePr>
            <a:graphicFrameLocks noChangeAspect="1"/>
          </p:cNvGraphicFramePr>
          <p:nvPr userDrawn="1">
            <p:custDataLst>
              <p:tags r:id="rId1"/>
            </p:custDataLst>
            <p:extLst>
              <p:ext uri="{D42A27DB-BD31-4B8C-83A1-F6EECF244321}">
                <p14:modId xmlns:p14="http://schemas.microsoft.com/office/powerpoint/2010/main" val="61832483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532" imgH="530" progId="TCLayout.ActiveDocument.1">
                  <p:embed/>
                </p:oleObj>
              </mc:Choice>
              <mc:Fallback>
                <p:oleObj name="Diapositive think-cell" r:id="rId4" imgW="532" imgH="530" progId="TCLayout.ActiveDocument.1">
                  <p:embed/>
                  <p:pic>
                    <p:nvPicPr>
                      <p:cNvPr id="3" name="Objet 2" hidden="1">
                        <a:extLst>
                          <a:ext uri="{FF2B5EF4-FFF2-40B4-BE49-F238E27FC236}">
                            <a16:creationId xmlns:a16="http://schemas.microsoft.com/office/drawing/2014/main" id="{7BB89C52-7215-47FB-8975-6A2FFA25037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55187B2B-3878-47DA-815E-8BB73EED8EFE}"/>
              </a:ext>
            </a:extLst>
          </p:cNvPr>
          <p:cNvSpPr/>
          <p:nvPr userDrawn="1">
            <p:custDataLst>
              <p:tags r:id="rId2"/>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a:latin typeface="Arial Black" panose="020B0A04020102020204" pitchFamily="34" charset="0"/>
              <a:ea typeface="+mj-ea"/>
              <a:cs typeface="+mj-cs"/>
              <a:sym typeface="Arial Black" panose="020B0A04020102020204" pitchFamily="34" charset="0"/>
            </a:endParaRPr>
          </a:p>
        </p:txBody>
      </p:sp>
      <p:sp>
        <p:nvSpPr>
          <p:cNvPr id="9" name="Espace réservé du numéro de diapositive 8">
            <a:extLst>
              <a:ext uri="{FF2B5EF4-FFF2-40B4-BE49-F238E27FC236}">
                <a16:creationId xmlns:a16="http://schemas.microsoft.com/office/drawing/2014/main" id="{117D3991-82D5-4923-813E-6007EFC65ED8}"/>
              </a:ext>
            </a:extLst>
          </p:cNvPr>
          <p:cNvSpPr>
            <a:spLocks noGrp="1"/>
          </p:cNvSpPr>
          <p:nvPr>
            <p:ph type="sldNum" sz="quarter" idx="14"/>
          </p:nvPr>
        </p:nvSpPr>
        <p:spPr/>
        <p:txBody>
          <a:bodyPr/>
          <a:lstStyle/>
          <a:p>
            <a:fld id="{D61AABEC-672F-4B68-B914-690DA978312C}" type="slidenum">
              <a:rPr lang="en-GB" smtClean="0"/>
              <a:pPr/>
              <a:t>‹#›</a:t>
            </a:fld>
            <a:r>
              <a:rPr lang="en-GB"/>
              <a:t> ‒ </a:t>
            </a:r>
          </a:p>
        </p:txBody>
      </p:sp>
      <p:sp>
        <p:nvSpPr>
          <p:cNvPr id="5" name="Espace réservé du texte 4">
            <a:extLst>
              <a:ext uri="{FF2B5EF4-FFF2-40B4-BE49-F238E27FC236}">
                <a16:creationId xmlns:a16="http://schemas.microsoft.com/office/drawing/2014/main" id="{F29F32CF-ADE9-4D3D-9458-4DBEF9BE018B}"/>
              </a:ext>
            </a:extLst>
          </p:cNvPr>
          <p:cNvSpPr>
            <a:spLocks noGrp="1"/>
          </p:cNvSpPr>
          <p:nvPr>
            <p:ph type="body" sz="quarter" idx="20" hasCustomPrompt="1"/>
          </p:nvPr>
        </p:nvSpPr>
        <p:spPr>
          <a:xfrm>
            <a:off x="486256" y="1993900"/>
            <a:ext cx="11155250" cy="338554"/>
          </a:xfrm>
          <a:solidFill>
            <a:schemeClr val="bg2"/>
          </a:solidFill>
        </p:spPr>
        <p:txBody>
          <a:bodyPr wrap="square" lIns="0" rIns="0" anchor="t">
            <a:spAutoFit/>
          </a:bodyPr>
          <a:lstStyle>
            <a:lvl1pPr marL="0" indent="0" algn="ctr">
              <a:buNone/>
              <a:defRPr b="1" cap="none" baseline="0">
                <a:solidFill>
                  <a:schemeClr val="bg1"/>
                </a:solidFill>
              </a:defRPr>
            </a:lvl1pPr>
          </a:lstStyle>
          <a:p>
            <a:pPr lvl="0"/>
            <a:r>
              <a:rPr lang="en-GB"/>
              <a:t>Title</a:t>
            </a:r>
          </a:p>
        </p:txBody>
      </p:sp>
      <p:sp>
        <p:nvSpPr>
          <p:cNvPr id="16" name="Espace réservé du texte 15">
            <a:extLst>
              <a:ext uri="{FF2B5EF4-FFF2-40B4-BE49-F238E27FC236}">
                <a16:creationId xmlns:a16="http://schemas.microsoft.com/office/drawing/2014/main" id="{2D19A821-9323-436D-9BBA-EF55905E3049}"/>
              </a:ext>
            </a:extLst>
          </p:cNvPr>
          <p:cNvSpPr>
            <a:spLocks noGrp="1"/>
          </p:cNvSpPr>
          <p:nvPr>
            <p:ph type="body" sz="quarter" idx="24" hasCustomPrompt="1"/>
          </p:nvPr>
        </p:nvSpPr>
        <p:spPr>
          <a:xfrm>
            <a:off x="485888" y="2634117"/>
            <a:ext cx="11155250" cy="954107"/>
          </a:xfrm>
        </p:spPr>
        <p:txBody>
          <a:bodyPr wrap="square" lIns="0" rIns="0">
            <a:spAutoFit/>
          </a:bodyPr>
          <a:lstStyle>
            <a:lvl1pPr>
              <a:defRPr sz="1600">
                <a:solidFill>
                  <a:schemeClr val="tx1">
                    <a:lumMod val="65000"/>
                    <a:lumOff val="35000"/>
                  </a:schemeClr>
                </a:solidFill>
              </a:defRPr>
            </a:lvl1pPr>
            <a:lvl2pPr marL="447675" indent="-314325">
              <a:buFont typeface="Arial" panose="020B0604020202020204" pitchFamily="34" charset="0"/>
              <a:buChar char="•"/>
              <a:defRPr sz="1600">
                <a:solidFill>
                  <a:schemeClr val="tx1">
                    <a:lumMod val="65000"/>
                    <a:lumOff val="35000"/>
                  </a:schemeClr>
                </a:solidFill>
              </a:defRPr>
            </a:lvl2pPr>
            <a:lvl3pPr>
              <a:defRPr sz="1400">
                <a:solidFill>
                  <a:schemeClr val="tx1">
                    <a:lumMod val="65000"/>
                    <a:lumOff val="35000"/>
                  </a:schemeClr>
                </a:solidFill>
              </a:defRPr>
            </a:lvl3pPr>
            <a:lvl4pPr>
              <a:defRPr sz="1600"/>
            </a:lvl4pPr>
            <a:lvl5pPr>
              <a:defRPr sz="1600"/>
            </a:lvl5pPr>
          </a:lstStyle>
          <a:p>
            <a:pPr lvl="0"/>
            <a:r>
              <a:rPr lang="en-GB"/>
              <a:t>Click to change the text styles on the slide master</a:t>
            </a:r>
          </a:p>
          <a:p>
            <a:pPr lvl="1"/>
            <a:r>
              <a:rPr lang="en-GB"/>
              <a:t>Second level</a:t>
            </a:r>
          </a:p>
          <a:p>
            <a:pPr lvl="2"/>
            <a:r>
              <a:rPr lang="en-GB"/>
              <a:t>Third level</a:t>
            </a:r>
          </a:p>
        </p:txBody>
      </p:sp>
      <p:sp>
        <p:nvSpPr>
          <p:cNvPr id="21" name="Text Placeholder 5">
            <a:extLst>
              <a:ext uri="{FF2B5EF4-FFF2-40B4-BE49-F238E27FC236}">
                <a16:creationId xmlns:a16="http://schemas.microsoft.com/office/drawing/2014/main" id="{6B1772CC-CE52-4E78-B63F-76A973F91E5C}"/>
              </a:ext>
            </a:extLst>
          </p:cNvPr>
          <p:cNvSpPr>
            <a:spLocks noGrp="1"/>
          </p:cNvSpPr>
          <p:nvPr>
            <p:ph type="body" sz="quarter" idx="15" hasCustomPrompt="1"/>
          </p:nvPr>
        </p:nvSpPr>
        <p:spPr>
          <a:xfrm>
            <a:off x="404786" y="1368596"/>
            <a:ext cx="11382428" cy="353943"/>
          </a:xfrm>
          <a:noFill/>
        </p:spPr>
        <p:txBody>
          <a:bodyPr wrap="square" lIns="72000" rIns="72000" bIns="0">
            <a:spAutoFit/>
          </a:bodyPr>
          <a:lstStyle>
            <a:lvl1pPr marL="0" indent="0">
              <a:buNone/>
              <a:defRPr sz="2000">
                <a:solidFill>
                  <a:schemeClr val="tx1">
                    <a:lumMod val="65000"/>
                    <a:lumOff val="35000"/>
                  </a:schemeClr>
                </a:solidFill>
              </a:defRPr>
            </a:lvl1pPr>
          </a:lstStyle>
          <a:p>
            <a:pPr lvl="0"/>
            <a:r>
              <a:rPr lang="en-GB"/>
              <a:t>Subtitle of the slide</a:t>
            </a:r>
          </a:p>
        </p:txBody>
      </p:sp>
      <p:sp>
        <p:nvSpPr>
          <p:cNvPr id="4" name="Titre 3">
            <a:extLst>
              <a:ext uri="{FF2B5EF4-FFF2-40B4-BE49-F238E27FC236}">
                <a16:creationId xmlns:a16="http://schemas.microsoft.com/office/drawing/2014/main" id="{0DC641C9-B54A-4E65-BAB2-93108534F4F0}"/>
              </a:ext>
            </a:extLst>
          </p:cNvPr>
          <p:cNvSpPr>
            <a:spLocks noGrp="1"/>
          </p:cNvSpPr>
          <p:nvPr>
            <p:ph type="title" hasCustomPrompt="1"/>
          </p:nvPr>
        </p:nvSpPr>
        <p:spPr/>
        <p:txBody>
          <a:bodyPr/>
          <a:lstStyle>
            <a:lvl1pPr>
              <a:defRPr/>
            </a:lvl1pPr>
          </a:lstStyle>
          <a:p>
            <a:r>
              <a:rPr lang="fr-FR" err="1"/>
              <a:t>Title</a:t>
            </a:r>
            <a:r>
              <a:rPr lang="fr-FR"/>
              <a:t> of the slide</a:t>
            </a:r>
          </a:p>
        </p:txBody>
      </p:sp>
      <p:sp>
        <p:nvSpPr>
          <p:cNvPr id="6" name="Footer Placeholder 5">
            <a:extLst>
              <a:ext uri="{FF2B5EF4-FFF2-40B4-BE49-F238E27FC236}">
                <a16:creationId xmlns:a16="http://schemas.microsoft.com/office/drawing/2014/main" id="{F6B119A5-7BE2-6A4F-9F1D-854FEA4616C7}"/>
              </a:ext>
            </a:extLst>
          </p:cNvPr>
          <p:cNvSpPr>
            <a:spLocks noGrp="1"/>
          </p:cNvSpPr>
          <p:nvPr>
            <p:ph type="ftr" sz="quarter" idx="26"/>
          </p:nvPr>
        </p:nvSpPr>
        <p:spPr/>
        <p:txBody>
          <a:bodyPr/>
          <a:lstStyle/>
          <a:p>
            <a:endParaRPr lang="en-US"/>
          </a:p>
        </p:txBody>
      </p:sp>
    </p:spTree>
    <p:extLst>
      <p:ext uri="{BB962C8B-B14F-4D97-AF65-F5344CB8AC3E}">
        <p14:creationId xmlns:p14="http://schemas.microsoft.com/office/powerpoint/2010/main" val="1204835846"/>
      </p:ext>
    </p:extLst>
  </p:cSld>
  <p:clrMapOvr>
    <a:masterClrMapping/>
  </p:clrMapOvr>
  <p:extLst>
    <p:ext uri="{DCECCB84-F9BA-43D5-87BE-67443E8EF086}">
      <p15:sldGuideLst xmlns:p15="http://schemas.microsoft.com/office/powerpoint/2012/main">
        <p15:guide id="1" pos="247">
          <p15:clr>
            <a:srgbClr val="F26B43"/>
          </p15:clr>
        </p15:guide>
        <p15:guide id="2" pos="7427">
          <p15:clr>
            <a:srgbClr val="F26B43"/>
          </p15:clr>
        </p15:guide>
        <p15:guide id="3" orient="horz" pos="232">
          <p15:clr>
            <a:srgbClr val="F26B43"/>
          </p15:clr>
        </p15:guide>
        <p15:guide id="4" orient="horz" pos="600">
          <p15:clr>
            <a:srgbClr val="F26B43"/>
          </p15:clr>
        </p15:guide>
        <p15:guide id="5" orient="horz" pos="3906">
          <p15:clr>
            <a:srgbClr val="F26B43"/>
          </p15:clr>
        </p15:guide>
        <p15:guide id="6" orient="horz" pos="4156">
          <p15:clr>
            <a:srgbClr val="F26B43"/>
          </p15:clr>
        </p15:guide>
        <p15:guide id="7" pos="306">
          <p15:clr>
            <a:srgbClr val="FBAE40"/>
          </p15:clr>
        </p15:guide>
        <p15:guide id="8" pos="3840">
          <p15:clr>
            <a:srgbClr val="FBAE40"/>
          </p15:clr>
        </p15:guide>
        <p15:guide id="9" pos="7333">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_4 columns with colored box titles">
    <p:spTree>
      <p:nvGrpSpPr>
        <p:cNvPr id="1" name=""/>
        <p:cNvGrpSpPr/>
        <p:nvPr/>
      </p:nvGrpSpPr>
      <p:grpSpPr>
        <a:xfrm>
          <a:off x="0" y="0"/>
          <a:ext cx="0" cy="0"/>
          <a:chOff x="0" y="0"/>
          <a:chExt cx="0" cy="0"/>
        </a:xfrm>
      </p:grpSpPr>
      <p:graphicFrame>
        <p:nvGraphicFramePr>
          <p:cNvPr id="3" name="Objet 2" hidden="1">
            <a:extLst>
              <a:ext uri="{FF2B5EF4-FFF2-40B4-BE49-F238E27FC236}">
                <a16:creationId xmlns:a16="http://schemas.microsoft.com/office/drawing/2014/main" id="{7BB89C52-7215-47FB-8975-6A2FFA250370}"/>
              </a:ext>
            </a:extLst>
          </p:cNvPr>
          <p:cNvGraphicFramePr>
            <a:graphicFrameLocks noChangeAspect="1"/>
          </p:cNvGraphicFramePr>
          <p:nvPr userDrawn="1">
            <p:custDataLst>
              <p:tags r:id="rId1"/>
            </p:custDataLst>
            <p:extLst>
              <p:ext uri="{D42A27DB-BD31-4B8C-83A1-F6EECF244321}">
                <p14:modId xmlns:p14="http://schemas.microsoft.com/office/powerpoint/2010/main" val="205107744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532" imgH="530" progId="TCLayout.ActiveDocument.1">
                  <p:embed/>
                </p:oleObj>
              </mc:Choice>
              <mc:Fallback>
                <p:oleObj name="Diapositive think-cell" r:id="rId4" imgW="532" imgH="530" progId="TCLayout.ActiveDocument.1">
                  <p:embed/>
                  <p:pic>
                    <p:nvPicPr>
                      <p:cNvPr id="3" name="Objet 2" hidden="1">
                        <a:extLst>
                          <a:ext uri="{FF2B5EF4-FFF2-40B4-BE49-F238E27FC236}">
                            <a16:creationId xmlns:a16="http://schemas.microsoft.com/office/drawing/2014/main" id="{7BB89C52-7215-47FB-8975-6A2FFA25037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55187B2B-3878-47DA-815E-8BB73EED8EFE}"/>
              </a:ext>
            </a:extLst>
          </p:cNvPr>
          <p:cNvSpPr/>
          <p:nvPr userDrawn="1">
            <p:custDataLst>
              <p:tags r:id="rId2"/>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a:latin typeface="Arial Black" panose="020B0A04020102020204" pitchFamily="34" charset="0"/>
              <a:ea typeface="+mj-ea"/>
              <a:cs typeface="+mj-cs"/>
              <a:sym typeface="Arial Black" panose="020B0A04020102020204" pitchFamily="34" charset="0"/>
            </a:endParaRPr>
          </a:p>
        </p:txBody>
      </p:sp>
      <p:sp>
        <p:nvSpPr>
          <p:cNvPr id="9" name="Espace réservé du numéro de diapositive 8">
            <a:extLst>
              <a:ext uri="{FF2B5EF4-FFF2-40B4-BE49-F238E27FC236}">
                <a16:creationId xmlns:a16="http://schemas.microsoft.com/office/drawing/2014/main" id="{117D3991-82D5-4923-813E-6007EFC65ED8}"/>
              </a:ext>
            </a:extLst>
          </p:cNvPr>
          <p:cNvSpPr>
            <a:spLocks noGrp="1"/>
          </p:cNvSpPr>
          <p:nvPr>
            <p:ph type="sldNum" sz="quarter" idx="14"/>
          </p:nvPr>
        </p:nvSpPr>
        <p:spPr/>
        <p:txBody>
          <a:bodyPr/>
          <a:lstStyle/>
          <a:p>
            <a:fld id="{D61AABEC-672F-4B68-B914-690DA978312C}" type="slidenum">
              <a:rPr lang="en-GB" smtClean="0"/>
              <a:pPr/>
              <a:t>‹#›</a:t>
            </a:fld>
            <a:r>
              <a:rPr lang="en-GB"/>
              <a:t> ‒ </a:t>
            </a:r>
          </a:p>
        </p:txBody>
      </p:sp>
      <p:sp>
        <p:nvSpPr>
          <p:cNvPr id="5" name="Espace réservé du texte 4">
            <a:extLst>
              <a:ext uri="{FF2B5EF4-FFF2-40B4-BE49-F238E27FC236}">
                <a16:creationId xmlns:a16="http://schemas.microsoft.com/office/drawing/2014/main" id="{F29F32CF-ADE9-4D3D-9458-4DBEF9BE018B}"/>
              </a:ext>
            </a:extLst>
          </p:cNvPr>
          <p:cNvSpPr>
            <a:spLocks noGrp="1"/>
          </p:cNvSpPr>
          <p:nvPr>
            <p:ph type="body" sz="quarter" idx="20" hasCustomPrompt="1"/>
          </p:nvPr>
        </p:nvSpPr>
        <p:spPr>
          <a:xfrm>
            <a:off x="486256" y="1993900"/>
            <a:ext cx="5159366" cy="338554"/>
          </a:xfrm>
          <a:solidFill>
            <a:schemeClr val="bg2"/>
          </a:solidFill>
        </p:spPr>
        <p:txBody>
          <a:bodyPr wrap="square" lIns="0" rIns="0" anchor="t">
            <a:spAutoFit/>
          </a:bodyPr>
          <a:lstStyle>
            <a:lvl1pPr marL="0" indent="0" algn="ctr">
              <a:buNone/>
              <a:defRPr b="1" cap="none" baseline="0">
                <a:solidFill>
                  <a:schemeClr val="bg1"/>
                </a:solidFill>
              </a:defRPr>
            </a:lvl1pPr>
          </a:lstStyle>
          <a:p>
            <a:pPr lvl="0"/>
            <a:r>
              <a:rPr lang="en-GB"/>
              <a:t>Title</a:t>
            </a:r>
          </a:p>
        </p:txBody>
      </p:sp>
      <p:sp>
        <p:nvSpPr>
          <p:cNvPr id="13" name="Espace réservé du texte 4">
            <a:extLst>
              <a:ext uri="{FF2B5EF4-FFF2-40B4-BE49-F238E27FC236}">
                <a16:creationId xmlns:a16="http://schemas.microsoft.com/office/drawing/2014/main" id="{8F949CB4-ADF1-411D-B5B0-474DDF2975F4}"/>
              </a:ext>
            </a:extLst>
          </p:cNvPr>
          <p:cNvSpPr>
            <a:spLocks noGrp="1"/>
          </p:cNvSpPr>
          <p:nvPr>
            <p:ph type="body" sz="quarter" idx="21" hasCustomPrompt="1"/>
          </p:nvPr>
        </p:nvSpPr>
        <p:spPr>
          <a:xfrm>
            <a:off x="6482016" y="1993900"/>
            <a:ext cx="5159367" cy="338554"/>
          </a:xfrm>
          <a:solidFill>
            <a:schemeClr val="tx2"/>
          </a:solidFill>
        </p:spPr>
        <p:txBody>
          <a:bodyPr wrap="square" lIns="0" rIns="0" anchor="t">
            <a:spAutoFit/>
          </a:bodyPr>
          <a:lstStyle>
            <a:lvl1pPr marL="0" indent="0" algn="ctr">
              <a:buNone/>
              <a:defRPr b="1" cap="none" baseline="0">
                <a:solidFill>
                  <a:schemeClr val="bg1"/>
                </a:solidFill>
              </a:defRPr>
            </a:lvl1pPr>
          </a:lstStyle>
          <a:p>
            <a:pPr lvl="0"/>
            <a:r>
              <a:rPr lang="en-GB"/>
              <a:t>Title</a:t>
            </a:r>
          </a:p>
        </p:txBody>
      </p:sp>
      <p:sp>
        <p:nvSpPr>
          <p:cNvPr id="16" name="Espace réservé du texte 15">
            <a:extLst>
              <a:ext uri="{FF2B5EF4-FFF2-40B4-BE49-F238E27FC236}">
                <a16:creationId xmlns:a16="http://schemas.microsoft.com/office/drawing/2014/main" id="{2D19A821-9323-436D-9BBA-EF55905E3049}"/>
              </a:ext>
            </a:extLst>
          </p:cNvPr>
          <p:cNvSpPr>
            <a:spLocks noGrp="1"/>
          </p:cNvSpPr>
          <p:nvPr>
            <p:ph type="body" sz="quarter" idx="24" hasCustomPrompt="1"/>
          </p:nvPr>
        </p:nvSpPr>
        <p:spPr>
          <a:xfrm>
            <a:off x="485888" y="2634117"/>
            <a:ext cx="5159368" cy="954107"/>
          </a:xfrm>
        </p:spPr>
        <p:txBody>
          <a:bodyPr wrap="square" lIns="0" rIns="0">
            <a:spAutoFit/>
          </a:bodyPr>
          <a:lstStyle>
            <a:lvl1pPr>
              <a:defRPr sz="1600">
                <a:solidFill>
                  <a:schemeClr val="tx1">
                    <a:lumMod val="65000"/>
                    <a:lumOff val="35000"/>
                  </a:schemeClr>
                </a:solidFill>
              </a:defRPr>
            </a:lvl1pPr>
            <a:lvl2pPr marL="447675" indent="-314325">
              <a:buFont typeface="Arial" panose="020B0604020202020204" pitchFamily="34" charset="0"/>
              <a:buChar char="•"/>
              <a:defRPr sz="1600">
                <a:solidFill>
                  <a:schemeClr val="tx1">
                    <a:lumMod val="65000"/>
                    <a:lumOff val="35000"/>
                  </a:schemeClr>
                </a:solidFill>
              </a:defRPr>
            </a:lvl2pPr>
            <a:lvl3pPr>
              <a:defRPr sz="1400">
                <a:solidFill>
                  <a:schemeClr val="tx1">
                    <a:lumMod val="65000"/>
                    <a:lumOff val="35000"/>
                  </a:schemeClr>
                </a:solidFill>
              </a:defRPr>
            </a:lvl3pPr>
            <a:lvl4pPr>
              <a:defRPr sz="1600"/>
            </a:lvl4pPr>
            <a:lvl5pPr>
              <a:defRPr sz="1600"/>
            </a:lvl5pPr>
          </a:lstStyle>
          <a:p>
            <a:pPr lvl="0"/>
            <a:r>
              <a:rPr lang="en-GB"/>
              <a:t>Click to change the text styles on the slide master</a:t>
            </a:r>
          </a:p>
          <a:p>
            <a:pPr lvl="1"/>
            <a:r>
              <a:rPr lang="en-GB"/>
              <a:t>Second level</a:t>
            </a:r>
          </a:p>
          <a:p>
            <a:pPr lvl="2"/>
            <a:r>
              <a:rPr lang="en-GB"/>
              <a:t>Third level</a:t>
            </a:r>
          </a:p>
        </p:txBody>
      </p:sp>
      <p:sp>
        <p:nvSpPr>
          <p:cNvPr id="17" name="Espace réservé du texte 15">
            <a:extLst>
              <a:ext uri="{FF2B5EF4-FFF2-40B4-BE49-F238E27FC236}">
                <a16:creationId xmlns:a16="http://schemas.microsoft.com/office/drawing/2014/main" id="{8F509378-7F96-4CC3-B445-AFDF4E8F71BC}"/>
              </a:ext>
            </a:extLst>
          </p:cNvPr>
          <p:cNvSpPr>
            <a:spLocks noGrp="1"/>
          </p:cNvSpPr>
          <p:nvPr>
            <p:ph type="body" sz="quarter" idx="25" hasCustomPrompt="1"/>
          </p:nvPr>
        </p:nvSpPr>
        <p:spPr>
          <a:xfrm>
            <a:off x="6481769" y="2634117"/>
            <a:ext cx="5159369" cy="954107"/>
          </a:xfrm>
        </p:spPr>
        <p:txBody>
          <a:bodyPr wrap="square" lIns="0" rIns="0">
            <a:spAutoFit/>
          </a:bodyPr>
          <a:lstStyle>
            <a:lvl1pPr>
              <a:defRPr sz="1600">
                <a:solidFill>
                  <a:schemeClr val="tx1">
                    <a:lumMod val="65000"/>
                    <a:lumOff val="35000"/>
                  </a:schemeClr>
                </a:solidFill>
              </a:defRPr>
            </a:lvl1pPr>
            <a:lvl2pPr marL="447675" indent="-314325">
              <a:buFont typeface="Arial" panose="020B0604020202020204" pitchFamily="34" charset="0"/>
              <a:buChar char="•"/>
              <a:defRPr sz="1600">
                <a:solidFill>
                  <a:schemeClr val="tx1">
                    <a:lumMod val="65000"/>
                    <a:lumOff val="35000"/>
                  </a:schemeClr>
                </a:solidFill>
              </a:defRPr>
            </a:lvl2pPr>
            <a:lvl3pPr>
              <a:defRPr sz="1400">
                <a:solidFill>
                  <a:schemeClr val="tx1">
                    <a:lumMod val="65000"/>
                    <a:lumOff val="35000"/>
                  </a:schemeClr>
                </a:solidFill>
              </a:defRPr>
            </a:lvl3pPr>
            <a:lvl4pPr>
              <a:defRPr sz="1600"/>
            </a:lvl4pPr>
            <a:lvl5pPr>
              <a:defRPr sz="1600"/>
            </a:lvl5pPr>
          </a:lstStyle>
          <a:p>
            <a:pPr lvl="0"/>
            <a:r>
              <a:rPr lang="en-GB"/>
              <a:t>Click to change the text styles on the slide master</a:t>
            </a:r>
          </a:p>
          <a:p>
            <a:pPr lvl="1"/>
            <a:r>
              <a:rPr lang="en-GB"/>
              <a:t>Second level</a:t>
            </a:r>
          </a:p>
          <a:p>
            <a:pPr lvl="2"/>
            <a:r>
              <a:rPr lang="en-GB"/>
              <a:t>Third level</a:t>
            </a:r>
          </a:p>
        </p:txBody>
      </p:sp>
      <p:sp>
        <p:nvSpPr>
          <p:cNvPr id="21" name="Text Placeholder 5">
            <a:extLst>
              <a:ext uri="{FF2B5EF4-FFF2-40B4-BE49-F238E27FC236}">
                <a16:creationId xmlns:a16="http://schemas.microsoft.com/office/drawing/2014/main" id="{6B1772CC-CE52-4E78-B63F-76A973F91E5C}"/>
              </a:ext>
            </a:extLst>
          </p:cNvPr>
          <p:cNvSpPr>
            <a:spLocks noGrp="1"/>
          </p:cNvSpPr>
          <p:nvPr>
            <p:ph type="body" sz="quarter" idx="15" hasCustomPrompt="1"/>
          </p:nvPr>
        </p:nvSpPr>
        <p:spPr>
          <a:xfrm>
            <a:off x="404786" y="1368596"/>
            <a:ext cx="11382428" cy="353943"/>
          </a:xfrm>
          <a:noFill/>
        </p:spPr>
        <p:txBody>
          <a:bodyPr wrap="square" lIns="72000" rIns="72000" bIns="0">
            <a:spAutoFit/>
          </a:bodyPr>
          <a:lstStyle>
            <a:lvl1pPr marL="0" indent="0">
              <a:buNone/>
              <a:defRPr sz="2000">
                <a:solidFill>
                  <a:schemeClr val="tx1">
                    <a:lumMod val="65000"/>
                    <a:lumOff val="35000"/>
                  </a:schemeClr>
                </a:solidFill>
              </a:defRPr>
            </a:lvl1pPr>
          </a:lstStyle>
          <a:p>
            <a:pPr lvl="0"/>
            <a:r>
              <a:rPr lang="en-GB"/>
              <a:t>Subtitle of the slide</a:t>
            </a:r>
          </a:p>
        </p:txBody>
      </p:sp>
      <p:sp>
        <p:nvSpPr>
          <p:cNvPr id="4" name="Titre 3">
            <a:extLst>
              <a:ext uri="{FF2B5EF4-FFF2-40B4-BE49-F238E27FC236}">
                <a16:creationId xmlns:a16="http://schemas.microsoft.com/office/drawing/2014/main" id="{0DC641C9-B54A-4E65-BAB2-93108534F4F0}"/>
              </a:ext>
            </a:extLst>
          </p:cNvPr>
          <p:cNvSpPr>
            <a:spLocks noGrp="1"/>
          </p:cNvSpPr>
          <p:nvPr>
            <p:ph type="title" hasCustomPrompt="1"/>
          </p:nvPr>
        </p:nvSpPr>
        <p:spPr/>
        <p:txBody>
          <a:bodyPr/>
          <a:lstStyle>
            <a:lvl1pPr>
              <a:defRPr/>
            </a:lvl1pPr>
          </a:lstStyle>
          <a:p>
            <a:r>
              <a:rPr lang="fr-FR" err="1"/>
              <a:t>Title</a:t>
            </a:r>
            <a:r>
              <a:rPr lang="fr-FR"/>
              <a:t> of the slide</a:t>
            </a:r>
          </a:p>
        </p:txBody>
      </p:sp>
      <p:sp>
        <p:nvSpPr>
          <p:cNvPr id="6" name="Footer Placeholder 5">
            <a:extLst>
              <a:ext uri="{FF2B5EF4-FFF2-40B4-BE49-F238E27FC236}">
                <a16:creationId xmlns:a16="http://schemas.microsoft.com/office/drawing/2014/main" id="{F6B119A5-7BE2-6A4F-9F1D-854FEA4616C7}"/>
              </a:ext>
            </a:extLst>
          </p:cNvPr>
          <p:cNvSpPr>
            <a:spLocks noGrp="1"/>
          </p:cNvSpPr>
          <p:nvPr>
            <p:ph type="ftr" sz="quarter" idx="26"/>
          </p:nvPr>
        </p:nvSpPr>
        <p:spPr/>
        <p:txBody>
          <a:bodyPr/>
          <a:lstStyle/>
          <a:p>
            <a:endParaRPr lang="en-US"/>
          </a:p>
        </p:txBody>
      </p:sp>
    </p:spTree>
    <p:extLst>
      <p:ext uri="{BB962C8B-B14F-4D97-AF65-F5344CB8AC3E}">
        <p14:creationId xmlns:p14="http://schemas.microsoft.com/office/powerpoint/2010/main" val="3533639807"/>
      </p:ext>
    </p:extLst>
  </p:cSld>
  <p:clrMapOvr>
    <a:masterClrMapping/>
  </p:clrMapOvr>
  <p:extLst>
    <p:ext uri="{DCECCB84-F9BA-43D5-87BE-67443E8EF086}">
      <p15:sldGuideLst xmlns:p15="http://schemas.microsoft.com/office/powerpoint/2012/main">
        <p15:guide id="1" pos="247">
          <p15:clr>
            <a:srgbClr val="F26B43"/>
          </p15:clr>
        </p15:guide>
        <p15:guide id="2" pos="7427">
          <p15:clr>
            <a:srgbClr val="F26B43"/>
          </p15:clr>
        </p15:guide>
        <p15:guide id="3" orient="horz" pos="232">
          <p15:clr>
            <a:srgbClr val="F26B43"/>
          </p15:clr>
        </p15:guide>
        <p15:guide id="4" orient="horz" pos="600">
          <p15:clr>
            <a:srgbClr val="F26B43"/>
          </p15:clr>
        </p15:guide>
        <p15:guide id="5" orient="horz" pos="3906">
          <p15:clr>
            <a:srgbClr val="F26B43"/>
          </p15:clr>
        </p15:guide>
        <p15:guide id="6" orient="horz" pos="4156">
          <p15:clr>
            <a:srgbClr val="F26B43"/>
          </p15:clr>
        </p15:guide>
        <p15:guide id="7" pos="306">
          <p15:clr>
            <a:srgbClr val="FBAE40"/>
          </p15:clr>
        </p15:guide>
        <p15:guide id="8" pos="3840" userDrawn="1">
          <p15:clr>
            <a:srgbClr val="FBAE40"/>
          </p15:clr>
        </p15:guide>
        <p15:guide id="9" pos="7333" userDrawn="1">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3 columns with colored box titles">
    <p:spTree>
      <p:nvGrpSpPr>
        <p:cNvPr id="1" name=""/>
        <p:cNvGrpSpPr/>
        <p:nvPr/>
      </p:nvGrpSpPr>
      <p:grpSpPr>
        <a:xfrm>
          <a:off x="0" y="0"/>
          <a:ext cx="0" cy="0"/>
          <a:chOff x="0" y="0"/>
          <a:chExt cx="0" cy="0"/>
        </a:xfrm>
      </p:grpSpPr>
      <p:graphicFrame>
        <p:nvGraphicFramePr>
          <p:cNvPr id="3" name="Objet 2" hidden="1">
            <a:extLst>
              <a:ext uri="{FF2B5EF4-FFF2-40B4-BE49-F238E27FC236}">
                <a16:creationId xmlns:a16="http://schemas.microsoft.com/office/drawing/2014/main" id="{7BB89C52-7215-47FB-8975-6A2FFA250370}"/>
              </a:ext>
            </a:extLst>
          </p:cNvPr>
          <p:cNvGraphicFramePr>
            <a:graphicFrameLocks noChangeAspect="1"/>
          </p:cNvGraphicFramePr>
          <p:nvPr userDrawn="1">
            <p:custDataLst>
              <p:tags r:id="rId1"/>
            </p:custDataLst>
            <p:extLst>
              <p:ext uri="{D42A27DB-BD31-4B8C-83A1-F6EECF244321}">
                <p14:modId xmlns:p14="http://schemas.microsoft.com/office/powerpoint/2010/main" val="360851620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532" imgH="530" progId="TCLayout.ActiveDocument.1">
                  <p:embed/>
                </p:oleObj>
              </mc:Choice>
              <mc:Fallback>
                <p:oleObj name="Diapositive think-cell" r:id="rId4" imgW="532" imgH="530" progId="TCLayout.ActiveDocument.1">
                  <p:embed/>
                  <p:pic>
                    <p:nvPicPr>
                      <p:cNvPr id="3" name="Objet 2" hidden="1">
                        <a:extLst>
                          <a:ext uri="{FF2B5EF4-FFF2-40B4-BE49-F238E27FC236}">
                            <a16:creationId xmlns:a16="http://schemas.microsoft.com/office/drawing/2014/main" id="{7BB89C52-7215-47FB-8975-6A2FFA25037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55187B2B-3878-47DA-815E-8BB73EED8EFE}"/>
              </a:ext>
            </a:extLst>
          </p:cNvPr>
          <p:cNvSpPr/>
          <p:nvPr userDrawn="1">
            <p:custDataLst>
              <p:tags r:id="rId2"/>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a:latin typeface="Arial Black" panose="020B0A04020102020204" pitchFamily="34" charset="0"/>
              <a:ea typeface="+mj-ea"/>
              <a:cs typeface="+mj-cs"/>
              <a:sym typeface="Arial Black" panose="020B0A04020102020204" pitchFamily="34" charset="0"/>
            </a:endParaRPr>
          </a:p>
        </p:txBody>
      </p:sp>
      <p:sp>
        <p:nvSpPr>
          <p:cNvPr id="9" name="Espace réservé du numéro de diapositive 8">
            <a:extLst>
              <a:ext uri="{FF2B5EF4-FFF2-40B4-BE49-F238E27FC236}">
                <a16:creationId xmlns:a16="http://schemas.microsoft.com/office/drawing/2014/main" id="{117D3991-82D5-4923-813E-6007EFC65ED8}"/>
              </a:ext>
            </a:extLst>
          </p:cNvPr>
          <p:cNvSpPr>
            <a:spLocks noGrp="1"/>
          </p:cNvSpPr>
          <p:nvPr>
            <p:ph type="sldNum" sz="quarter" idx="14"/>
          </p:nvPr>
        </p:nvSpPr>
        <p:spPr/>
        <p:txBody>
          <a:bodyPr/>
          <a:lstStyle/>
          <a:p>
            <a:fld id="{D61AABEC-672F-4B68-B914-690DA978312C}" type="slidenum">
              <a:rPr lang="en-GB" smtClean="0"/>
              <a:pPr/>
              <a:t>‹#›</a:t>
            </a:fld>
            <a:r>
              <a:rPr lang="en-GB"/>
              <a:t> ‒ </a:t>
            </a:r>
          </a:p>
        </p:txBody>
      </p:sp>
      <p:sp>
        <p:nvSpPr>
          <p:cNvPr id="16" name="Espace réservé du texte 15">
            <a:extLst>
              <a:ext uri="{FF2B5EF4-FFF2-40B4-BE49-F238E27FC236}">
                <a16:creationId xmlns:a16="http://schemas.microsoft.com/office/drawing/2014/main" id="{2D19A821-9323-436D-9BBA-EF55905E3049}"/>
              </a:ext>
            </a:extLst>
          </p:cNvPr>
          <p:cNvSpPr>
            <a:spLocks noGrp="1"/>
          </p:cNvSpPr>
          <p:nvPr>
            <p:ph type="body" sz="quarter" idx="24" hasCustomPrompt="1"/>
          </p:nvPr>
        </p:nvSpPr>
        <p:spPr>
          <a:xfrm>
            <a:off x="485775" y="2634117"/>
            <a:ext cx="3195010" cy="1231106"/>
          </a:xfrm>
        </p:spPr>
        <p:txBody>
          <a:bodyPr wrap="square" lIns="0" rIns="0">
            <a:spAutoFit/>
          </a:bodyPr>
          <a:lstStyle>
            <a:lvl1pPr>
              <a:defRPr sz="1600">
                <a:solidFill>
                  <a:schemeClr val="tx1">
                    <a:lumMod val="65000"/>
                    <a:lumOff val="35000"/>
                  </a:schemeClr>
                </a:solidFill>
              </a:defRPr>
            </a:lvl1pPr>
            <a:lvl2pPr marL="447675" indent="-314325">
              <a:buFont typeface="Arial" panose="020B0604020202020204" pitchFamily="34" charset="0"/>
              <a:buChar char="•"/>
              <a:defRPr sz="1600">
                <a:solidFill>
                  <a:schemeClr val="tx1">
                    <a:lumMod val="65000"/>
                    <a:lumOff val="35000"/>
                  </a:schemeClr>
                </a:solidFill>
              </a:defRPr>
            </a:lvl2pPr>
            <a:lvl3pPr>
              <a:defRPr sz="1400">
                <a:solidFill>
                  <a:schemeClr val="tx1">
                    <a:lumMod val="65000"/>
                    <a:lumOff val="35000"/>
                  </a:schemeClr>
                </a:solidFill>
              </a:defRPr>
            </a:lvl3pPr>
            <a:lvl4pPr>
              <a:defRPr sz="1600"/>
            </a:lvl4pPr>
            <a:lvl5pPr>
              <a:defRPr sz="1600"/>
            </a:lvl5pPr>
          </a:lstStyle>
          <a:p>
            <a:pPr lvl="0"/>
            <a:r>
              <a:rPr lang="en-GB"/>
              <a:t>Click to change the text styles on the slide master</a:t>
            </a:r>
          </a:p>
          <a:p>
            <a:pPr lvl="1"/>
            <a:r>
              <a:rPr lang="en-GB"/>
              <a:t>Second level</a:t>
            </a:r>
          </a:p>
          <a:p>
            <a:pPr lvl="2"/>
            <a:r>
              <a:rPr lang="en-GB"/>
              <a:t>Third level</a:t>
            </a:r>
          </a:p>
        </p:txBody>
      </p:sp>
      <p:sp>
        <p:nvSpPr>
          <p:cNvPr id="17" name="Espace réservé du texte 15">
            <a:extLst>
              <a:ext uri="{FF2B5EF4-FFF2-40B4-BE49-F238E27FC236}">
                <a16:creationId xmlns:a16="http://schemas.microsoft.com/office/drawing/2014/main" id="{8F509378-7F96-4CC3-B445-AFDF4E8F71BC}"/>
              </a:ext>
            </a:extLst>
          </p:cNvPr>
          <p:cNvSpPr>
            <a:spLocks noGrp="1"/>
          </p:cNvSpPr>
          <p:nvPr>
            <p:ph type="body" sz="quarter" idx="25" hasCustomPrompt="1"/>
          </p:nvPr>
        </p:nvSpPr>
        <p:spPr>
          <a:xfrm>
            <a:off x="4450146" y="2634117"/>
            <a:ext cx="3195010" cy="1231106"/>
          </a:xfrm>
        </p:spPr>
        <p:txBody>
          <a:bodyPr wrap="square" lIns="0" rIns="0">
            <a:spAutoFit/>
          </a:bodyPr>
          <a:lstStyle>
            <a:lvl1pPr>
              <a:defRPr sz="1600">
                <a:solidFill>
                  <a:schemeClr val="tx1">
                    <a:lumMod val="65000"/>
                    <a:lumOff val="35000"/>
                  </a:schemeClr>
                </a:solidFill>
              </a:defRPr>
            </a:lvl1pPr>
            <a:lvl2pPr marL="447675" indent="-314325">
              <a:buFont typeface="Arial" panose="020B0604020202020204" pitchFamily="34" charset="0"/>
              <a:buChar char="•"/>
              <a:defRPr sz="1600">
                <a:solidFill>
                  <a:schemeClr val="tx1">
                    <a:lumMod val="65000"/>
                    <a:lumOff val="35000"/>
                  </a:schemeClr>
                </a:solidFill>
              </a:defRPr>
            </a:lvl2pPr>
            <a:lvl3pPr>
              <a:defRPr sz="1400">
                <a:solidFill>
                  <a:schemeClr val="tx1">
                    <a:lumMod val="65000"/>
                    <a:lumOff val="35000"/>
                  </a:schemeClr>
                </a:solidFill>
              </a:defRPr>
            </a:lvl3pPr>
            <a:lvl4pPr>
              <a:defRPr sz="1600"/>
            </a:lvl4pPr>
            <a:lvl5pPr>
              <a:defRPr sz="1600"/>
            </a:lvl5pPr>
          </a:lstStyle>
          <a:p>
            <a:pPr lvl="0"/>
            <a:r>
              <a:rPr lang="en-GB"/>
              <a:t>Click to change the text styles on the slide master</a:t>
            </a:r>
          </a:p>
          <a:p>
            <a:pPr lvl="1"/>
            <a:r>
              <a:rPr lang="en-GB"/>
              <a:t>Second level</a:t>
            </a:r>
          </a:p>
          <a:p>
            <a:pPr lvl="2"/>
            <a:r>
              <a:rPr lang="en-GB"/>
              <a:t>Third level</a:t>
            </a:r>
          </a:p>
        </p:txBody>
      </p:sp>
      <p:sp>
        <p:nvSpPr>
          <p:cNvPr id="18" name="Espace réservé du texte 15">
            <a:extLst>
              <a:ext uri="{FF2B5EF4-FFF2-40B4-BE49-F238E27FC236}">
                <a16:creationId xmlns:a16="http://schemas.microsoft.com/office/drawing/2014/main" id="{FE25E091-C850-4A35-8C6B-48D1A63C1D4F}"/>
              </a:ext>
            </a:extLst>
          </p:cNvPr>
          <p:cNvSpPr>
            <a:spLocks noGrp="1"/>
          </p:cNvSpPr>
          <p:nvPr>
            <p:ph type="body" sz="quarter" idx="26" hasCustomPrompt="1"/>
          </p:nvPr>
        </p:nvSpPr>
        <p:spPr>
          <a:xfrm>
            <a:off x="8417062" y="2634117"/>
            <a:ext cx="3195010" cy="1231106"/>
          </a:xfrm>
        </p:spPr>
        <p:txBody>
          <a:bodyPr wrap="square" lIns="0" rIns="0">
            <a:spAutoFit/>
          </a:bodyPr>
          <a:lstStyle>
            <a:lvl1pPr>
              <a:defRPr sz="1600">
                <a:solidFill>
                  <a:schemeClr val="tx1">
                    <a:lumMod val="65000"/>
                    <a:lumOff val="35000"/>
                  </a:schemeClr>
                </a:solidFill>
              </a:defRPr>
            </a:lvl1pPr>
            <a:lvl2pPr marL="447675" indent="-314325">
              <a:buFont typeface="Arial" panose="020B0604020202020204" pitchFamily="34" charset="0"/>
              <a:buChar char="•"/>
              <a:defRPr sz="1600">
                <a:solidFill>
                  <a:schemeClr val="tx1">
                    <a:lumMod val="65000"/>
                    <a:lumOff val="35000"/>
                  </a:schemeClr>
                </a:solidFill>
              </a:defRPr>
            </a:lvl2pPr>
            <a:lvl3pPr>
              <a:defRPr sz="1400">
                <a:solidFill>
                  <a:schemeClr val="tx1">
                    <a:lumMod val="65000"/>
                    <a:lumOff val="35000"/>
                  </a:schemeClr>
                </a:solidFill>
              </a:defRPr>
            </a:lvl3pPr>
            <a:lvl4pPr>
              <a:defRPr sz="1600"/>
            </a:lvl4pPr>
            <a:lvl5pPr>
              <a:defRPr sz="1600"/>
            </a:lvl5pPr>
          </a:lstStyle>
          <a:p>
            <a:pPr lvl="0"/>
            <a:r>
              <a:rPr lang="en-GB"/>
              <a:t>Click to change the text styles on the slide master</a:t>
            </a:r>
          </a:p>
          <a:p>
            <a:pPr lvl="1"/>
            <a:r>
              <a:rPr lang="en-GB"/>
              <a:t>Second level</a:t>
            </a:r>
          </a:p>
          <a:p>
            <a:pPr lvl="2"/>
            <a:r>
              <a:rPr lang="en-GB"/>
              <a:t>Third level</a:t>
            </a:r>
          </a:p>
        </p:txBody>
      </p:sp>
      <p:sp>
        <p:nvSpPr>
          <p:cNvPr id="19" name="Espace réservé du texte 4">
            <a:extLst>
              <a:ext uri="{FF2B5EF4-FFF2-40B4-BE49-F238E27FC236}">
                <a16:creationId xmlns:a16="http://schemas.microsoft.com/office/drawing/2014/main" id="{8F53EFDF-586B-4B52-A77B-E7663334D337}"/>
              </a:ext>
            </a:extLst>
          </p:cNvPr>
          <p:cNvSpPr>
            <a:spLocks noGrp="1"/>
          </p:cNvSpPr>
          <p:nvPr>
            <p:ph type="body" sz="quarter" idx="27" hasCustomPrompt="1"/>
          </p:nvPr>
        </p:nvSpPr>
        <p:spPr>
          <a:xfrm>
            <a:off x="486143" y="1993899"/>
            <a:ext cx="3195009" cy="338554"/>
          </a:xfrm>
          <a:solidFill>
            <a:schemeClr val="bg2"/>
          </a:solidFill>
        </p:spPr>
        <p:txBody>
          <a:bodyPr lIns="0" rIns="0" anchor="t">
            <a:spAutoFit/>
          </a:bodyPr>
          <a:lstStyle>
            <a:lvl1pPr marL="0" indent="0" algn="ctr">
              <a:buNone/>
              <a:defRPr b="1" cap="none" baseline="0">
                <a:solidFill>
                  <a:schemeClr val="bg1"/>
                </a:solidFill>
              </a:defRPr>
            </a:lvl1pPr>
          </a:lstStyle>
          <a:p>
            <a:pPr lvl="0"/>
            <a:r>
              <a:rPr lang="en-GB"/>
              <a:t>Title</a:t>
            </a:r>
          </a:p>
        </p:txBody>
      </p:sp>
      <p:sp>
        <p:nvSpPr>
          <p:cNvPr id="20" name="Espace réservé du texte 4">
            <a:extLst>
              <a:ext uri="{FF2B5EF4-FFF2-40B4-BE49-F238E27FC236}">
                <a16:creationId xmlns:a16="http://schemas.microsoft.com/office/drawing/2014/main" id="{C9BF9C92-4CA0-4CDA-A4F8-082D2B2EF99F}"/>
              </a:ext>
            </a:extLst>
          </p:cNvPr>
          <p:cNvSpPr>
            <a:spLocks noGrp="1"/>
          </p:cNvSpPr>
          <p:nvPr>
            <p:ph type="body" sz="quarter" idx="28" hasCustomPrompt="1"/>
          </p:nvPr>
        </p:nvSpPr>
        <p:spPr>
          <a:xfrm>
            <a:off x="4450330" y="1993899"/>
            <a:ext cx="3195009" cy="338554"/>
          </a:xfrm>
          <a:solidFill>
            <a:schemeClr val="tx2"/>
          </a:solidFill>
        </p:spPr>
        <p:txBody>
          <a:bodyPr lIns="0" rIns="0" anchor="t">
            <a:spAutoFit/>
          </a:bodyPr>
          <a:lstStyle>
            <a:lvl1pPr marL="0" indent="0" algn="ctr">
              <a:buNone/>
              <a:defRPr b="1" cap="none" baseline="0">
                <a:solidFill>
                  <a:schemeClr val="bg1"/>
                </a:solidFill>
              </a:defRPr>
            </a:lvl1pPr>
          </a:lstStyle>
          <a:p>
            <a:pPr lvl="0"/>
            <a:r>
              <a:rPr lang="en-GB"/>
              <a:t>Title</a:t>
            </a:r>
          </a:p>
        </p:txBody>
      </p:sp>
      <p:sp>
        <p:nvSpPr>
          <p:cNvPr id="21" name="Espace réservé du texte 4">
            <a:extLst>
              <a:ext uri="{FF2B5EF4-FFF2-40B4-BE49-F238E27FC236}">
                <a16:creationId xmlns:a16="http://schemas.microsoft.com/office/drawing/2014/main" id="{681CE642-3E81-4565-8966-09C10814A63E}"/>
              </a:ext>
            </a:extLst>
          </p:cNvPr>
          <p:cNvSpPr>
            <a:spLocks noGrp="1"/>
          </p:cNvSpPr>
          <p:nvPr>
            <p:ph type="body" sz="quarter" idx="29" hasCustomPrompt="1"/>
          </p:nvPr>
        </p:nvSpPr>
        <p:spPr>
          <a:xfrm>
            <a:off x="8417062" y="1993899"/>
            <a:ext cx="3195009" cy="338554"/>
          </a:xfrm>
          <a:solidFill>
            <a:schemeClr val="accent4"/>
          </a:solidFill>
        </p:spPr>
        <p:txBody>
          <a:bodyPr lIns="0" rIns="0" anchor="t">
            <a:spAutoFit/>
          </a:bodyPr>
          <a:lstStyle>
            <a:lvl1pPr marL="0" indent="0" algn="ctr">
              <a:buNone/>
              <a:defRPr b="1" cap="none" baseline="0">
                <a:solidFill>
                  <a:schemeClr val="bg1"/>
                </a:solidFill>
              </a:defRPr>
            </a:lvl1pPr>
          </a:lstStyle>
          <a:p>
            <a:pPr lvl="0"/>
            <a:r>
              <a:rPr lang="en-GB"/>
              <a:t>Title</a:t>
            </a:r>
          </a:p>
        </p:txBody>
      </p:sp>
      <p:sp>
        <p:nvSpPr>
          <p:cNvPr id="24" name="Text Placeholder 5">
            <a:extLst>
              <a:ext uri="{FF2B5EF4-FFF2-40B4-BE49-F238E27FC236}">
                <a16:creationId xmlns:a16="http://schemas.microsoft.com/office/drawing/2014/main" id="{3D36ADE6-0DA4-44E3-B987-5881099F8298}"/>
              </a:ext>
            </a:extLst>
          </p:cNvPr>
          <p:cNvSpPr>
            <a:spLocks noGrp="1"/>
          </p:cNvSpPr>
          <p:nvPr>
            <p:ph type="body" sz="quarter" idx="15" hasCustomPrompt="1"/>
          </p:nvPr>
        </p:nvSpPr>
        <p:spPr>
          <a:xfrm>
            <a:off x="404786" y="1368596"/>
            <a:ext cx="11382428" cy="353943"/>
          </a:xfrm>
          <a:noFill/>
        </p:spPr>
        <p:txBody>
          <a:bodyPr wrap="square" lIns="72000" rIns="72000" bIns="0">
            <a:spAutoFit/>
          </a:bodyPr>
          <a:lstStyle>
            <a:lvl1pPr marL="0" indent="0">
              <a:buNone/>
              <a:defRPr sz="2000">
                <a:solidFill>
                  <a:schemeClr val="tx1">
                    <a:lumMod val="65000"/>
                    <a:lumOff val="35000"/>
                  </a:schemeClr>
                </a:solidFill>
              </a:defRPr>
            </a:lvl1pPr>
          </a:lstStyle>
          <a:p>
            <a:pPr lvl="0"/>
            <a:r>
              <a:rPr lang="en-GB"/>
              <a:t>Subtitle of the slide</a:t>
            </a:r>
          </a:p>
        </p:txBody>
      </p:sp>
      <p:sp>
        <p:nvSpPr>
          <p:cNvPr id="4" name="Titre 3">
            <a:extLst>
              <a:ext uri="{FF2B5EF4-FFF2-40B4-BE49-F238E27FC236}">
                <a16:creationId xmlns:a16="http://schemas.microsoft.com/office/drawing/2014/main" id="{286C96D8-5D31-4787-ADE2-CBD1DEDCC029}"/>
              </a:ext>
            </a:extLst>
          </p:cNvPr>
          <p:cNvSpPr>
            <a:spLocks noGrp="1"/>
          </p:cNvSpPr>
          <p:nvPr>
            <p:ph type="title" hasCustomPrompt="1"/>
          </p:nvPr>
        </p:nvSpPr>
        <p:spPr/>
        <p:txBody>
          <a:bodyPr/>
          <a:lstStyle>
            <a:lvl1pPr>
              <a:defRPr/>
            </a:lvl1pPr>
          </a:lstStyle>
          <a:p>
            <a:r>
              <a:rPr lang="fr-FR" err="1"/>
              <a:t>Title</a:t>
            </a:r>
            <a:r>
              <a:rPr lang="fr-FR"/>
              <a:t> of the slide</a:t>
            </a:r>
          </a:p>
        </p:txBody>
      </p:sp>
      <p:sp>
        <p:nvSpPr>
          <p:cNvPr id="5" name="Footer Placeholder 4">
            <a:extLst>
              <a:ext uri="{FF2B5EF4-FFF2-40B4-BE49-F238E27FC236}">
                <a16:creationId xmlns:a16="http://schemas.microsoft.com/office/drawing/2014/main" id="{20BD33FE-E132-9D48-9492-34AF5F18EB7D}"/>
              </a:ext>
            </a:extLst>
          </p:cNvPr>
          <p:cNvSpPr>
            <a:spLocks noGrp="1"/>
          </p:cNvSpPr>
          <p:nvPr>
            <p:ph type="ftr" sz="quarter" idx="30"/>
          </p:nvPr>
        </p:nvSpPr>
        <p:spPr/>
        <p:txBody>
          <a:bodyPr/>
          <a:lstStyle/>
          <a:p>
            <a:endParaRPr lang="en-US"/>
          </a:p>
        </p:txBody>
      </p:sp>
    </p:spTree>
    <p:extLst>
      <p:ext uri="{BB962C8B-B14F-4D97-AF65-F5344CB8AC3E}">
        <p14:creationId xmlns:p14="http://schemas.microsoft.com/office/powerpoint/2010/main" val="2204391017"/>
      </p:ext>
    </p:extLst>
  </p:cSld>
  <p:clrMapOvr>
    <a:masterClrMapping/>
  </p:clrMapOvr>
  <p:extLst>
    <p:ext uri="{DCECCB84-F9BA-43D5-87BE-67443E8EF086}">
      <p15:sldGuideLst xmlns:p15="http://schemas.microsoft.com/office/powerpoint/2012/main">
        <p15:guide id="1" pos="247">
          <p15:clr>
            <a:srgbClr val="F26B43"/>
          </p15:clr>
        </p15:guide>
        <p15:guide id="2" pos="7427">
          <p15:clr>
            <a:srgbClr val="F26B43"/>
          </p15:clr>
        </p15:guide>
        <p15:guide id="3" orient="horz" pos="232">
          <p15:clr>
            <a:srgbClr val="F26B43"/>
          </p15:clr>
        </p15:guide>
        <p15:guide id="4" orient="horz" pos="600">
          <p15:clr>
            <a:srgbClr val="F26B43"/>
          </p15:clr>
        </p15:guide>
        <p15:guide id="5" orient="horz" pos="3906">
          <p15:clr>
            <a:srgbClr val="F26B43"/>
          </p15:clr>
        </p15:guide>
        <p15:guide id="6" orient="horz" pos="4156">
          <p15:clr>
            <a:srgbClr val="F26B43"/>
          </p15:clr>
        </p15:guide>
        <p15:guide id="7" pos="306">
          <p15:clr>
            <a:srgbClr val="FBAE40"/>
          </p15:clr>
        </p15:guide>
        <p15:guide id="8" pos="7310" userDrawn="1">
          <p15:clr>
            <a:srgbClr val="F26B43"/>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_3 columns with colored box titles">
    <p:spTree>
      <p:nvGrpSpPr>
        <p:cNvPr id="1" name=""/>
        <p:cNvGrpSpPr/>
        <p:nvPr/>
      </p:nvGrpSpPr>
      <p:grpSpPr>
        <a:xfrm>
          <a:off x="0" y="0"/>
          <a:ext cx="0" cy="0"/>
          <a:chOff x="0" y="0"/>
          <a:chExt cx="0" cy="0"/>
        </a:xfrm>
      </p:grpSpPr>
      <p:graphicFrame>
        <p:nvGraphicFramePr>
          <p:cNvPr id="3" name="Objet 2" hidden="1">
            <a:extLst>
              <a:ext uri="{FF2B5EF4-FFF2-40B4-BE49-F238E27FC236}">
                <a16:creationId xmlns:a16="http://schemas.microsoft.com/office/drawing/2014/main" id="{7BB89C52-7215-47FB-8975-6A2FFA250370}"/>
              </a:ext>
            </a:extLst>
          </p:cNvPr>
          <p:cNvGraphicFramePr>
            <a:graphicFrameLocks noChangeAspect="1"/>
          </p:cNvGraphicFramePr>
          <p:nvPr userDrawn="1">
            <p:custDataLst>
              <p:tags r:id="rId1"/>
            </p:custDataLst>
            <p:extLst>
              <p:ext uri="{D42A27DB-BD31-4B8C-83A1-F6EECF244321}">
                <p14:modId xmlns:p14="http://schemas.microsoft.com/office/powerpoint/2010/main" val="67857461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532" imgH="530" progId="TCLayout.ActiveDocument.1">
                  <p:embed/>
                </p:oleObj>
              </mc:Choice>
              <mc:Fallback>
                <p:oleObj name="Diapositive think-cell" r:id="rId4" imgW="532" imgH="530" progId="TCLayout.ActiveDocument.1">
                  <p:embed/>
                  <p:pic>
                    <p:nvPicPr>
                      <p:cNvPr id="3" name="Objet 2" hidden="1">
                        <a:extLst>
                          <a:ext uri="{FF2B5EF4-FFF2-40B4-BE49-F238E27FC236}">
                            <a16:creationId xmlns:a16="http://schemas.microsoft.com/office/drawing/2014/main" id="{7BB89C52-7215-47FB-8975-6A2FFA25037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55187B2B-3878-47DA-815E-8BB73EED8EFE}"/>
              </a:ext>
            </a:extLst>
          </p:cNvPr>
          <p:cNvSpPr/>
          <p:nvPr userDrawn="1">
            <p:custDataLst>
              <p:tags r:id="rId2"/>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a:latin typeface="Arial Black" panose="020B0A04020102020204" pitchFamily="34" charset="0"/>
              <a:ea typeface="+mj-ea"/>
              <a:cs typeface="+mj-cs"/>
              <a:sym typeface="Arial Black" panose="020B0A04020102020204" pitchFamily="34" charset="0"/>
            </a:endParaRPr>
          </a:p>
        </p:txBody>
      </p:sp>
      <p:sp>
        <p:nvSpPr>
          <p:cNvPr id="9" name="Espace réservé du numéro de diapositive 8">
            <a:extLst>
              <a:ext uri="{FF2B5EF4-FFF2-40B4-BE49-F238E27FC236}">
                <a16:creationId xmlns:a16="http://schemas.microsoft.com/office/drawing/2014/main" id="{117D3991-82D5-4923-813E-6007EFC65ED8}"/>
              </a:ext>
            </a:extLst>
          </p:cNvPr>
          <p:cNvSpPr>
            <a:spLocks noGrp="1"/>
          </p:cNvSpPr>
          <p:nvPr>
            <p:ph type="sldNum" sz="quarter" idx="14"/>
          </p:nvPr>
        </p:nvSpPr>
        <p:spPr/>
        <p:txBody>
          <a:bodyPr/>
          <a:lstStyle/>
          <a:p>
            <a:fld id="{D61AABEC-672F-4B68-B914-690DA978312C}" type="slidenum">
              <a:rPr lang="en-GB" smtClean="0"/>
              <a:pPr/>
              <a:t>‹#›</a:t>
            </a:fld>
            <a:r>
              <a:rPr lang="en-GB"/>
              <a:t> ‒ </a:t>
            </a:r>
          </a:p>
        </p:txBody>
      </p:sp>
      <p:sp>
        <p:nvSpPr>
          <p:cNvPr id="16" name="Espace réservé du texte 15">
            <a:extLst>
              <a:ext uri="{FF2B5EF4-FFF2-40B4-BE49-F238E27FC236}">
                <a16:creationId xmlns:a16="http://schemas.microsoft.com/office/drawing/2014/main" id="{2D19A821-9323-436D-9BBA-EF55905E3049}"/>
              </a:ext>
            </a:extLst>
          </p:cNvPr>
          <p:cNvSpPr>
            <a:spLocks noGrp="1"/>
          </p:cNvSpPr>
          <p:nvPr>
            <p:ph type="body" sz="quarter" idx="24" hasCustomPrompt="1"/>
          </p:nvPr>
        </p:nvSpPr>
        <p:spPr>
          <a:xfrm>
            <a:off x="485775" y="2634117"/>
            <a:ext cx="3195010" cy="1231106"/>
          </a:xfrm>
        </p:spPr>
        <p:txBody>
          <a:bodyPr wrap="square" lIns="0" rIns="0">
            <a:spAutoFit/>
          </a:bodyPr>
          <a:lstStyle>
            <a:lvl1pPr>
              <a:defRPr sz="1600">
                <a:solidFill>
                  <a:schemeClr val="tx1">
                    <a:lumMod val="65000"/>
                    <a:lumOff val="35000"/>
                  </a:schemeClr>
                </a:solidFill>
              </a:defRPr>
            </a:lvl1pPr>
            <a:lvl2pPr marL="447675" indent="-314325">
              <a:buFont typeface="Arial" panose="020B0604020202020204" pitchFamily="34" charset="0"/>
              <a:buChar char="•"/>
              <a:defRPr sz="1600">
                <a:solidFill>
                  <a:schemeClr val="tx1">
                    <a:lumMod val="65000"/>
                    <a:lumOff val="35000"/>
                  </a:schemeClr>
                </a:solidFill>
              </a:defRPr>
            </a:lvl2pPr>
            <a:lvl3pPr>
              <a:defRPr sz="1400">
                <a:solidFill>
                  <a:schemeClr val="tx1">
                    <a:lumMod val="65000"/>
                    <a:lumOff val="35000"/>
                  </a:schemeClr>
                </a:solidFill>
              </a:defRPr>
            </a:lvl3pPr>
            <a:lvl4pPr>
              <a:defRPr sz="1600"/>
            </a:lvl4pPr>
            <a:lvl5pPr>
              <a:defRPr sz="1600"/>
            </a:lvl5pPr>
          </a:lstStyle>
          <a:p>
            <a:pPr lvl="0"/>
            <a:r>
              <a:rPr lang="en-GB"/>
              <a:t>Click to change the text styles on the slide master</a:t>
            </a:r>
          </a:p>
          <a:p>
            <a:pPr lvl="1"/>
            <a:r>
              <a:rPr lang="en-GB"/>
              <a:t>Second level</a:t>
            </a:r>
          </a:p>
          <a:p>
            <a:pPr lvl="2"/>
            <a:r>
              <a:rPr lang="en-GB"/>
              <a:t>Third level</a:t>
            </a:r>
          </a:p>
        </p:txBody>
      </p:sp>
      <p:sp>
        <p:nvSpPr>
          <p:cNvPr id="17" name="Espace réservé du texte 15">
            <a:extLst>
              <a:ext uri="{FF2B5EF4-FFF2-40B4-BE49-F238E27FC236}">
                <a16:creationId xmlns:a16="http://schemas.microsoft.com/office/drawing/2014/main" id="{8F509378-7F96-4CC3-B445-AFDF4E8F71BC}"/>
              </a:ext>
            </a:extLst>
          </p:cNvPr>
          <p:cNvSpPr>
            <a:spLocks noGrp="1"/>
          </p:cNvSpPr>
          <p:nvPr>
            <p:ph type="body" sz="quarter" idx="25" hasCustomPrompt="1"/>
          </p:nvPr>
        </p:nvSpPr>
        <p:spPr>
          <a:xfrm>
            <a:off x="4450146" y="2634117"/>
            <a:ext cx="3195010" cy="1231106"/>
          </a:xfrm>
        </p:spPr>
        <p:txBody>
          <a:bodyPr wrap="square" lIns="0" rIns="0">
            <a:spAutoFit/>
          </a:bodyPr>
          <a:lstStyle>
            <a:lvl1pPr>
              <a:defRPr sz="1600">
                <a:solidFill>
                  <a:schemeClr val="tx1">
                    <a:lumMod val="65000"/>
                    <a:lumOff val="35000"/>
                  </a:schemeClr>
                </a:solidFill>
              </a:defRPr>
            </a:lvl1pPr>
            <a:lvl2pPr marL="447675" indent="-314325">
              <a:buFont typeface="Arial" panose="020B0604020202020204" pitchFamily="34" charset="0"/>
              <a:buChar char="•"/>
              <a:defRPr sz="1600">
                <a:solidFill>
                  <a:schemeClr val="tx1">
                    <a:lumMod val="65000"/>
                    <a:lumOff val="35000"/>
                  </a:schemeClr>
                </a:solidFill>
              </a:defRPr>
            </a:lvl2pPr>
            <a:lvl3pPr>
              <a:defRPr sz="1400">
                <a:solidFill>
                  <a:schemeClr val="tx1">
                    <a:lumMod val="65000"/>
                    <a:lumOff val="35000"/>
                  </a:schemeClr>
                </a:solidFill>
              </a:defRPr>
            </a:lvl3pPr>
            <a:lvl4pPr>
              <a:defRPr sz="1600"/>
            </a:lvl4pPr>
            <a:lvl5pPr>
              <a:defRPr sz="1600"/>
            </a:lvl5pPr>
          </a:lstStyle>
          <a:p>
            <a:pPr lvl="0"/>
            <a:r>
              <a:rPr lang="en-GB"/>
              <a:t>Click to change the text styles on the slide master</a:t>
            </a:r>
          </a:p>
          <a:p>
            <a:pPr lvl="1"/>
            <a:r>
              <a:rPr lang="en-GB"/>
              <a:t>Second level</a:t>
            </a:r>
          </a:p>
          <a:p>
            <a:pPr lvl="2"/>
            <a:r>
              <a:rPr lang="en-GB"/>
              <a:t>Third level</a:t>
            </a:r>
          </a:p>
        </p:txBody>
      </p:sp>
      <p:sp>
        <p:nvSpPr>
          <p:cNvPr id="18" name="Espace réservé du texte 15">
            <a:extLst>
              <a:ext uri="{FF2B5EF4-FFF2-40B4-BE49-F238E27FC236}">
                <a16:creationId xmlns:a16="http://schemas.microsoft.com/office/drawing/2014/main" id="{FE25E091-C850-4A35-8C6B-48D1A63C1D4F}"/>
              </a:ext>
            </a:extLst>
          </p:cNvPr>
          <p:cNvSpPr>
            <a:spLocks noGrp="1"/>
          </p:cNvSpPr>
          <p:nvPr>
            <p:ph type="body" sz="quarter" idx="26" hasCustomPrompt="1"/>
          </p:nvPr>
        </p:nvSpPr>
        <p:spPr>
          <a:xfrm>
            <a:off x="8417062" y="2634117"/>
            <a:ext cx="3195010" cy="1231106"/>
          </a:xfrm>
        </p:spPr>
        <p:txBody>
          <a:bodyPr wrap="square" lIns="0" rIns="0">
            <a:spAutoFit/>
          </a:bodyPr>
          <a:lstStyle>
            <a:lvl1pPr>
              <a:defRPr sz="1600">
                <a:solidFill>
                  <a:schemeClr val="tx1">
                    <a:lumMod val="65000"/>
                    <a:lumOff val="35000"/>
                  </a:schemeClr>
                </a:solidFill>
              </a:defRPr>
            </a:lvl1pPr>
            <a:lvl2pPr marL="447675" indent="-314325">
              <a:buFont typeface="Arial" panose="020B0604020202020204" pitchFamily="34" charset="0"/>
              <a:buChar char="•"/>
              <a:defRPr sz="1600">
                <a:solidFill>
                  <a:schemeClr val="tx1">
                    <a:lumMod val="65000"/>
                    <a:lumOff val="35000"/>
                  </a:schemeClr>
                </a:solidFill>
              </a:defRPr>
            </a:lvl2pPr>
            <a:lvl3pPr>
              <a:defRPr sz="1400">
                <a:solidFill>
                  <a:schemeClr val="tx1">
                    <a:lumMod val="65000"/>
                    <a:lumOff val="35000"/>
                  </a:schemeClr>
                </a:solidFill>
              </a:defRPr>
            </a:lvl3pPr>
            <a:lvl4pPr>
              <a:defRPr sz="1600"/>
            </a:lvl4pPr>
            <a:lvl5pPr>
              <a:defRPr sz="1600"/>
            </a:lvl5pPr>
          </a:lstStyle>
          <a:p>
            <a:pPr lvl="0"/>
            <a:r>
              <a:rPr lang="en-GB"/>
              <a:t>Click to change the text styles on the slide master</a:t>
            </a:r>
          </a:p>
          <a:p>
            <a:pPr lvl="1"/>
            <a:r>
              <a:rPr lang="en-GB"/>
              <a:t>Second level</a:t>
            </a:r>
          </a:p>
          <a:p>
            <a:pPr lvl="2"/>
            <a:r>
              <a:rPr lang="en-GB"/>
              <a:t>Third level</a:t>
            </a:r>
          </a:p>
        </p:txBody>
      </p:sp>
      <p:sp>
        <p:nvSpPr>
          <p:cNvPr id="19" name="Espace réservé du texte 4">
            <a:extLst>
              <a:ext uri="{FF2B5EF4-FFF2-40B4-BE49-F238E27FC236}">
                <a16:creationId xmlns:a16="http://schemas.microsoft.com/office/drawing/2014/main" id="{8F53EFDF-586B-4B52-A77B-E7663334D337}"/>
              </a:ext>
            </a:extLst>
          </p:cNvPr>
          <p:cNvSpPr>
            <a:spLocks noGrp="1"/>
          </p:cNvSpPr>
          <p:nvPr>
            <p:ph type="body" sz="quarter" idx="27" hasCustomPrompt="1"/>
          </p:nvPr>
        </p:nvSpPr>
        <p:spPr>
          <a:xfrm>
            <a:off x="486143" y="1993899"/>
            <a:ext cx="3195009" cy="338554"/>
          </a:xfrm>
          <a:solidFill>
            <a:schemeClr val="bg2"/>
          </a:solidFill>
        </p:spPr>
        <p:txBody>
          <a:bodyPr lIns="0" rIns="0" anchor="t">
            <a:spAutoFit/>
          </a:bodyPr>
          <a:lstStyle>
            <a:lvl1pPr marL="0" indent="0" algn="ctr">
              <a:buNone/>
              <a:defRPr b="1" cap="none" baseline="0">
                <a:solidFill>
                  <a:schemeClr val="bg1"/>
                </a:solidFill>
              </a:defRPr>
            </a:lvl1pPr>
          </a:lstStyle>
          <a:p>
            <a:pPr lvl="0"/>
            <a:r>
              <a:rPr lang="en-GB"/>
              <a:t>Title</a:t>
            </a:r>
          </a:p>
        </p:txBody>
      </p:sp>
      <p:sp>
        <p:nvSpPr>
          <p:cNvPr id="20" name="Espace réservé du texte 4">
            <a:extLst>
              <a:ext uri="{FF2B5EF4-FFF2-40B4-BE49-F238E27FC236}">
                <a16:creationId xmlns:a16="http://schemas.microsoft.com/office/drawing/2014/main" id="{C9BF9C92-4CA0-4CDA-A4F8-082D2B2EF99F}"/>
              </a:ext>
            </a:extLst>
          </p:cNvPr>
          <p:cNvSpPr>
            <a:spLocks noGrp="1"/>
          </p:cNvSpPr>
          <p:nvPr>
            <p:ph type="body" sz="quarter" idx="28" hasCustomPrompt="1"/>
          </p:nvPr>
        </p:nvSpPr>
        <p:spPr>
          <a:xfrm>
            <a:off x="4450330" y="1993899"/>
            <a:ext cx="3195009" cy="338554"/>
          </a:xfrm>
          <a:solidFill>
            <a:schemeClr val="tx2"/>
          </a:solidFill>
        </p:spPr>
        <p:txBody>
          <a:bodyPr lIns="0" rIns="0" anchor="t">
            <a:spAutoFit/>
          </a:bodyPr>
          <a:lstStyle>
            <a:lvl1pPr marL="0" indent="0" algn="ctr">
              <a:buNone/>
              <a:defRPr b="1" cap="none" baseline="0">
                <a:solidFill>
                  <a:schemeClr val="bg1"/>
                </a:solidFill>
              </a:defRPr>
            </a:lvl1pPr>
          </a:lstStyle>
          <a:p>
            <a:pPr lvl="0"/>
            <a:r>
              <a:rPr lang="en-GB"/>
              <a:t>Title</a:t>
            </a:r>
          </a:p>
        </p:txBody>
      </p:sp>
      <p:sp>
        <p:nvSpPr>
          <p:cNvPr id="21" name="Espace réservé du texte 4">
            <a:extLst>
              <a:ext uri="{FF2B5EF4-FFF2-40B4-BE49-F238E27FC236}">
                <a16:creationId xmlns:a16="http://schemas.microsoft.com/office/drawing/2014/main" id="{681CE642-3E81-4565-8966-09C10814A63E}"/>
              </a:ext>
            </a:extLst>
          </p:cNvPr>
          <p:cNvSpPr>
            <a:spLocks noGrp="1"/>
          </p:cNvSpPr>
          <p:nvPr>
            <p:ph type="body" sz="quarter" idx="29" hasCustomPrompt="1"/>
          </p:nvPr>
        </p:nvSpPr>
        <p:spPr>
          <a:xfrm>
            <a:off x="8417062" y="1993899"/>
            <a:ext cx="3195009" cy="338554"/>
          </a:xfrm>
          <a:solidFill>
            <a:schemeClr val="accent3"/>
          </a:solidFill>
        </p:spPr>
        <p:txBody>
          <a:bodyPr lIns="0" rIns="0" anchor="t">
            <a:spAutoFit/>
          </a:bodyPr>
          <a:lstStyle>
            <a:lvl1pPr marL="0" indent="0" algn="ctr">
              <a:buNone/>
              <a:defRPr b="1" cap="none" baseline="0">
                <a:solidFill>
                  <a:schemeClr val="bg1"/>
                </a:solidFill>
              </a:defRPr>
            </a:lvl1pPr>
          </a:lstStyle>
          <a:p>
            <a:pPr lvl="0"/>
            <a:r>
              <a:rPr lang="en-GB"/>
              <a:t>Title</a:t>
            </a:r>
          </a:p>
        </p:txBody>
      </p:sp>
      <p:sp>
        <p:nvSpPr>
          <p:cNvPr id="24" name="Text Placeholder 5">
            <a:extLst>
              <a:ext uri="{FF2B5EF4-FFF2-40B4-BE49-F238E27FC236}">
                <a16:creationId xmlns:a16="http://schemas.microsoft.com/office/drawing/2014/main" id="{3D36ADE6-0DA4-44E3-B987-5881099F8298}"/>
              </a:ext>
            </a:extLst>
          </p:cNvPr>
          <p:cNvSpPr>
            <a:spLocks noGrp="1"/>
          </p:cNvSpPr>
          <p:nvPr>
            <p:ph type="body" sz="quarter" idx="15" hasCustomPrompt="1"/>
          </p:nvPr>
        </p:nvSpPr>
        <p:spPr>
          <a:xfrm>
            <a:off x="404786" y="1368596"/>
            <a:ext cx="11382428" cy="353943"/>
          </a:xfrm>
          <a:noFill/>
        </p:spPr>
        <p:txBody>
          <a:bodyPr wrap="square" lIns="72000" rIns="72000" bIns="0">
            <a:spAutoFit/>
          </a:bodyPr>
          <a:lstStyle>
            <a:lvl1pPr marL="0" indent="0">
              <a:buNone/>
              <a:defRPr sz="2000">
                <a:solidFill>
                  <a:schemeClr val="tx1">
                    <a:lumMod val="65000"/>
                    <a:lumOff val="35000"/>
                  </a:schemeClr>
                </a:solidFill>
              </a:defRPr>
            </a:lvl1pPr>
          </a:lstStyle>
          <a:p>
            <a:pPr lvl="0"/>
            <a:r>
              <a:rPr lang="en-GB"/>
              <a:t>Subtitle of the slide</a:t>
            </a:r>
          </a:p>
        </p:txBody>
      </p:sp>
      <p:sp>
        <p:nvSpPr>
          <p:cNvPr id="4" name="Titre 3">
            <a:extLst>
              <a:ext uri="{FF2B5EF4-FFF2-40B4-BE49-F238E27FC236}">
                <a16:creationId xmlns:a16="http://schemas.microsoft.com/office/drawing/2014/main" id="{286C96D8-5D31-4787-ADE2-CBD1DEDCC029}"/>
              </a:ext>
            </a:extLst>
          </p:cNvPr>
          <p:cNvSpPr>
            <a:spLocks noGrp="1"/>
          </p:cNvSpPr>
          <p:nvPr>
            <p:ph type="title" hasCustomPrompt="1"/>
          </p:nvPr>
        </p:nvSpPr>
        <p:spPr/>
        <p:txBody>
          <a:bodyPr/>
          <a:lstStyle>
            <a:lvl1pPr>
              <a:defRPr/>
            </a:lvl1pPr>
          </a:lstStyle>
          <a:p>
            <a:r>
              <a:rPr lang="fr-FR" err="1"/>
              <a:t>Title</a:t>
            </a:r>
            <a:r>
              <a:rPr lang="fr-FR"/>
              <a:t> of the slide</a:t>
            </a:r>
          </a:p>
        </p:txBody>
      </p:sp>
      <p:sp>
        <p:nvSpPr>
          <p:cNvPr id="5" name="Footer Placeholder 4">
            <a:extLst>
              <a:ext uri="{FF2B5EF4-FFF2-40B4-BE49-F238E27FC236}">
                <a16:creationId xmlns:a16="http://schemas.microsoft.com/office/drawing/2014/main" id="{20BD33FE-E132-9D48-9492-34AF5F18EB7D}"/>
              </a:ext>
            </a:extLst>
          </p:cNvPr>
          <p:cNvSpPr>
            <a:spLocks noGrp="1"/>
          </p:cNvSpPr>
          <p:nvPr>
            <p:ph type="ftr" sz="quarter" idx="30"/>
          </p:nvPr>
        </p:nvSpPr>
        <p:spPr/>
        <p:txBody>
          <a:bodyPr/>
          <a:lstStyle/>
          <a:p>
            <a:endParaRPr lang="en-US"/>
          </a:p>
        </p:txBody>
      </p:sp>
    </p:spTree>
    <p:extLst>
      <p:ext uri="{BB962C8B-B14F-4D97-AF65-F5344CB8AC3E}">
        <p14:creationId xmlns:p14="http://schemas.microsoft.com/office/powerpoint/2010/main" val="61752442"/>
      </p:ext>
    </p:extLst>
  </p:cSld>
  <p:clrMapOvr>
    <a:masterClrMapping/>
  </p:clrMapOvr>
  <p:extLst>
    <p:ext uri="{DCECCB84-F9BA-43D5-87BE-67443E8EF086}">
      <p15:sldGuideLst xmlns:p15="http://schemas.microsoft.com/office/powerpoint/2012/main">
        <p15:guide id="1" pos="247">
          <p15:clr>
            <a:srgbClr val="F26B43"/>
          </p15:clr>
        </p15:guide>
        <p15:guide id="2" pos="7427">
          <p15:clr>
            <a:srgbClr val="F26B43"/>
          </p15:clr>
        </p15:guide>
        <p15:guide id="3" orient="horz" pos="232">
          <p15:clr>
            <a:srgbClr val="F26B43"/>
          </p15:clr>
        </p15:guide>
        <p15:guide id="4" orient="horz" pos="600">
          <p15:clr>
            <a:srgbClr val="F26B43"/>
          </p15:clr>
        </p15:guide>
        <p15:guide id="5" orient="horz" pos="3906">
          <p15:clr>
            <a:srgbClr val="F26B43"/>
          </p15:clr>
        </p15:guide>
        <p15:guide id="6" orient="horz" pos="4156">
          <p15:clr>
            <a:srgbClr val="F26B43"/>
          </p15:clr>
        </p15:guide>
        <p15:guide id="7" pos="306">
          <p15:clr>
            <a:srgbClr val="FBAE40"/>
          </p15:clr>
        </p15:guide>
        <p15:guide id="8" pos="7310">
          <p15:clr>
            <a:srgbClr val="F26B43"/>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4 columns with colored box titles">
    <p:spTree>
      <p:nvGrpSpPr>
        <p:cNvPr id="1" name=""/>
        <p:cNvGrpSpPr/>
        <p:nvPr/>
      </p:nvGrpSpPr>
      <p:grpSpPr>
        <a:xfrm>
          <a:off x="0" y="0"/>
          <a:ext cx="0" cy="0"/>
          <a:chOff x="0" y="0"/>
          <a:chExt cx="0" cy="0"/>
        </a:xfrm>
      </p:grpSpPr>
      <p:graphicFrame>
        <p:nvGraphicFramePr>
          <p:cNvPr id="3" name="Objet 2" hidden="1">
            <a:extLst>
              <a:ext uri="{FF2B5EF4-FFF2-40B4-BE49-F238E27FC236}">
                <a16:creationId xmlns:a16="http://schemas.microsoft.com/office/drawing/2014/main" id="{7BB89C52-7215-47FB-8975-6A2FFA250370}"/>
              </a:ext>
            </a:extLst>
          </p:cNvPr>
          <p:cNvGraphicFramePr>
            <a:graphicFrameLocks noChangeAspect="1"/>
          </p:cNvGraphicFramePr>
          <p:nvPr userDrawn="1">
            <p:custDataLst>
              <p:tags r:id="rId1"/>
            </p:custDataLst>
            <p:extLst>
              <p:ext uri="{D42A27DB-BD31-4B8C-83A1-F6EECF244321}">
                <p14:modId xmlns:p14="http://schemas.microsoft.com/office/powerpoint/2010/main" val="324499245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532" imgH="530" progId="TCLayout.ActiveDocument.1">
                  <p:embed/>
                </p:oleObj>
              </mc:Choice>
              <mc:Fallback>
                <p:oleObj name="Diapositive think-cell" r:id="rId4" imgW="532" imgH="530" progId="TCLayout.ActiveDocument.1">
                  <p:embed/>
                  <p:pic>
                    <p:nvPicPr>
                      <p:cNvPr id="3" name="Objet 2" hidden="1">
                        <a:extLst>
                          <a:ext uri="{FF2B5EF4-FFF2-40B4-BE49-F238E27FC236}">
                            <a16:creationId xmlns:a16="http://schemas.microsoft.com/office/drawing/2014/main" id="{7BB89C52-7215-47FB-8975-6A2FFA25037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55187B2B-3878-47DA-815E-8BB73EED8EFE}"/>
              </a:ext>
            </a:extLst>
          </p:cNvPr>
          <p:cNvSpPr/>
          <p:nvPr userDrawn="1">
            <p:custDataLst>
              <p:tags r:id="rId2"/>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a:latin typeface="Arial Black" panose="020B0A04020102020204" pitchFamily="34" charset="0"/>
              <a:ea typeface="+mj-ea"/>
              <a:cs typeface="+mj-cs"/>
              <a:sym typeface="Arial Black" panose="020B0A04020102020204" pitchFamily="34" charset="0"/>
            </a:endParaRPr>
          </a:p>
        </p:txBody>
      </p:sp>
      <p:sp>
        <p:nvSpPr>
          <p:cNvPr id="9" name="Espace réservé du numéro de diapositive 8">
            <a:extLst>
              <a:ext uri="{FF2B5EF4-FFF2-40B4-BE49-F238E27FC236}">
                <a16:creationId xmlns:a16="http://schemas.microsoft.com/office/drawing/2014/main" id="{117D3991-82D5-4923-813E-6007EFC65ED8}"/>
              </a:ext>
            </a:extLst>
          </p:cNvPr>
          <p:cNvSpPr>
            <a:spLocks noGrp="1"/>
          </p:cNvSpPr>
          <p:nvPr>
            <p:ph type="sldNum" sz="quarter" idx="14"/>
          </p:nvPr>
        </p:nvSpPr>
        <p:spPr/>
        <p:txBody>
          <a:bodyPr/>
          <a:lstStyle/>
          <a:p>
            <a:fld id="{D61AABEC-672F-4B68-B914-690DA978312C}" type="slidenum">
              <a:rPr lang="en-GB" smtClean="0"/>
              <a:pPr/>
              <a:t>‹#›</a:t>
            </a:fld>
            <a:r>
              <a:rPr lang="en-GB"/>
              <a:t> ‒ </a:t>
            </a:r>
          </a:p>
        </p:txBody>
      </p:sp>
      <p:sp>
        <p:nvSpPr>
          <p:cNvPr id="5" name="Espace réservé du texte 4">
            <a:extLst>
              <a:ext uri="{FF2B5EF4-FFF2-40B4-BE49-F238E27FC236}">
                <a16:creationId xmlns:a16="http://schemas.microsoft.com/office/drawing/2014/main" id="{F29F32CF-ADE9-4D3D-9458-4DBEF9BE018B}"/>
              </a:ext>
            </a:extLst>
          </p:cNvPr>
          <p:cNvSpPr>
            <a:spLocks noGrp="1"/>
          </p:cNvSpPr>
          <p:nvPr>
            <p:ph type="body" sz="quarter" idx="20" hasCustomPrompt="1"/>
          </p:nvPr>
        </p:nvSpPr>
        <p:spPr>
          <a:xfrm>
            <a:off x="486256" y="1993900"/>
            <a:ext cx="2378846" cy="338554"/>
          </a:xfrm>
          <a:solidFill>
            <a:schemeClr val="bg2"/>
          </a:solidFill>
        </p:spPr>
        <p:txBody>
          <a:bodyPr lIns="0" rIns="0" anchor="t">
            <a:spAutoFit/>
          </a:bodyPr>
          <a:lstStyle>
            <a:lvl1pPr marL="0" indent="0" algn="ctr">
              <a:buNone/>
              <a:defRPr b="1" cap="none" baseline="0">
                <a:solidFill>
                  <a:schemeClr val="bg1"/>
                </a:solidFill>
              </a:defRPr>
            </a:lvl1pPr>
          </a:lstStyle>
          <a:p>
            <a:pPr lvl="0"/>
            <a:r>
              <a:rPr lang="en-GB"/>
              <a:t>Title</a:t>
            </a:r>
          </a:p>
        </p:txBody>
      </p:sp>
      <p:sp>
        <p:nvSpPr>
          <p:cNvPr id="13" name="Espace réservé du texte 4">
            <a:extLst>
              <a:ext uri="{FF2B5EF4-FFF2-40B4-BE49-F238E27FC236}">
                <a16:creationId xmlns:a16="http://schemas.microsoft.com/office/drawing/2014/main" id="{8F949CB4-ADF1-411D-B5B0-474DDF2975F4}"/>
              </a:ext>
            </a:extLst>
          </p:cNvPr>
          <p:cNvSpPr>
            <a:spLocks noGrp="1"/>
          </p:cNvSpPr>
          <p:nvPr>
            <p:ph type="body" sz="quarter" idx="21" hasCustomPrompt="1"/>
          </p:nvPr>
        </p:nvSpPr>
        <p:spPr>
          <a:xfrm>
            <a:off x="3401232" y="1993900"/>
            <a:ext cx="2378846" cy="338554"/>
          </a:xfrm>
          <a:solidFill>
            <a:schemeClr val="tx2"/>
          </a:solidFill>
        </p:spPr>
        <p:txBody>
          <a:bodyPr lIns="0" rIns="0" anchor="t">
            <a:spAutoFit/>
          </a:bodyPr>
          <a:lstStyle>
            <a:lvl1pPr marL="0" indent="0" algn="ctr">
              <a:buNone/>
              <a:defRPr b="1" cap="none" baseline="0">
                <a:solidFill>
                  <a:schemeClr val="bg1"/>
                </a:solidFill>
              </a:defRPr>
            </a:lvl1pPr>
          </a:lstStyle>
          <a:p>
            <a:pPr lvl="0"/>
            <a:r>
              <a:rPr lang="en-GB"/>
              <a:t>Title</a:t>
            </a:r>
          </a:p>
        </p:txBody>
      </p:sp>
      <p:sp>
        <p:nvSpPr>
          <p:cNvPr id="14" name="Espace réservé du texte 4">
            <a:extLst>
              <a:ext uri="{FF2B5EF4-FFF2-40B4-BE49-F238E27FC236}">
                <a16:creationId xmlns:a16="http://schemas.microsoft.com/office/drawing/2014/main" id="{F575F9CB-6641-4AA5-BBBF-DCB5E35A79B3}"/>
              </a:ext>
            </a:extLst>
          </p:cNvPr>
          <p:cNvSpPr>
            <a:spLocks noGrp="1"/>
          </p:cNvSpPr>
          <p:nvPr>
            <p:ph type="body" sz="quarter" idx="22" hasCustomPrompt="1"/>
          </p:nvPr>
        </p:nvSpPr>
        <p:spPr>
          <a:xfrm>
            <a:off x="6316208" y="1993900"/>
            <a:ext cx="2378846" cy="338554"/>
          </a:xfrm>
          <a:solidFill>
            <a:schemeClr val="accent4"/>
          </a:solidFill>
        </p:spPr>
        <p:txBody>
          <a:bodyPr lIns="0" rIns="0" anchor="t">
            <a:spAutoFit/>
          </a:bodyPr>
          <a:lstStyle>
            <a:lvl1pPr marL="0" indent="0" algn="ctr">
              <a:buNone/>
              <a:defRPr b="1" cap="none" baseline="0">
                <a:solidFill>
                  <a:schemeClr val="bg1"/>
                </a:solidFill>
              </a:defRPr>
            </a:lvl1pPr>
          </a:lstStyle>
          <a:p>
            <a:pPr lvl="0"/>
            <a:r>
              <a:rPr lang="en-GB"/>
              <a:t>Title</a:t>
            </a:r>
          </a:p>
        </p:txBody>
      </p:sp>
      <p:sp>
        <p:nvSpPr>
          <p:cNvPr id="15" name="Espace réservé du texte 4">
            <a:extLst>
              <a:ext uri="{FF2B5EF4-FFF2-40B4-BE49-F238E27FC236}">
                <a16:creationId xmlns:a16="http://schemas.microsoft.com/office/drawing/2014/main" id="{673ECD5B-058F-460C-B800-3658FC97D202}"/>
              </a:ext>
            </a:extLst>
          </p:cNvPr>
          <p:cNvSpPr>
            <a:spLocks noGrp="1"/>
          </p:cNvSpPr>
          <p:nvPr>
            <p:ph type="body" sz="quarter" idx="23" hasCustomPrompt="1"/>
          </p:nvPr>
        </p:nvSpPr>
        <p:spPr>
          <a:xfrm>
            <a:off x="9231183" y="1993900"/>
            <a:ext cx="2378846" cy="338554"/>
          </a:xfrm>
          <a:solidFill>
            <a:schemeClr val="accent1"/>
          </a:solidFill>
        </p:spPr>
        <p:txBody>
          <a:bodyPr lIns="0" rIns="0" anchor="t">
            <a:spAutoFit/>
          </a:bodyPr>
          <a:lstStyle>
            <a:lvl1pPr marL="0" indent="0" algn="ctr">
              <a:buNone/>
              <a:defRPr b="1" cap="none" baseline="0">
                <a:solidFill>
                  <a:schemeClr val="bg1"/>
                </a:solidFill>
              </a:defRPr>
            </a:lvl1pPr>
          </a:lstStyle>
          <a:p>
            <a:pPr lvl="0"/>
            <a:r>
              <a:rPr lang="en-GB"/>
              <a:t>Title</a:t>
            </a:r>
          </a:p>
        </p:txBody>
      </p:sp>
      <p:sp>
        <p:nvSpPr>
          <p:cNvPr id="16" name="Espace réservé du texte 15">
            <a:extLst>
              <a:ext uri="{FF2B5EF4-FFF2-40B4-BE49-F238E27FC236}">
                <a16:creationId xmlns:a16="http://schemas.microsoft.com/office/drawing/2014/main" id="{2D19A821-9323-436D-9BBA-EF55905E3049}"/>
              </a:ext>
            </a:extLst>
          </p:cNvPr>
          <p:cNvSpPr>
            <a:spLocks noGrp="1"/>
          </p:cNvSpPr>
          <p:nvPr>
            <p:ph type="body" sz="quarter" idx="24" hasCustomPrompt="1"/>
          </p:nvPr>
        </p:nvSpPr>
        <p:spPr>
          <a:xfrm>
            <a:off x="485887" y="2634117"/>
            <a:ext cx="2378847" cy="1477328"/>
          </a:xfrm>
        </p:spPr>
        <p:txBody>
          <a:bodyPr lIns="0" rIns="0">
            <a:spAutoFit/>
          </a:bodyPr>
          <a:lstStyle>
            <a:lvl1pPr>
              <a:defRPr sz="1600">
                <a:solidFill>
                  <a:schemeClr val="tx1">
                    <a:lumMod val="65000"/>
                    <a:lumOff val="35000"/>
                  </a:schemeClr>
                </a:solidFill>
              </a:defRPr>
            </a:lvl1pPr>
            <a:lvl2pPr marL="447675" indent="-314325">
              <a:buFont typeface="Arial" panose="020B0604020202020204" pitchFamily="34" charset="0"/>
              <a:buChar char="•"/>
              <a:defRPr sz="1600">
                <a:solidFill>
                  <a:schemeClr val="tx1">
                    <a:lumMod val="65000"/>
                    <a:lumOff val="35000"/>
                  </a:schemeClr>
                </a:solidFill>
              </a:defRPr>
            </a:lvl2pPr>
            <a:lvl3pPr>
              <a:defRPr sz="1400">
                <a:solidFill>
                  <a:schemeClr val="tx1">
                    <a:lumMod val="65000"/>
                    <a:lumOff val="35000"/>
                  </a:schemeClr>
                </a:solidFill>
              </a:defRPr>
            </a:lvl3pPr>
            <a:lvl4pPr>
              <a:defRPr sz="1600"/>
            </a:lvl4pPr>
            <a:lvl5pPr>
              <a:defRPr sz="1600"/>
            </a:lvl5pPr>
          </a:lstStyle>
          <a:p>
            <a:pPr lvl="0"/>
            <a:r>
              <a:rPr lang="en-GB"/>
              <a:t>Click to change the text styles on the slide master</a:t>
            </a:r>
          </a:p>
          <a:p>
            <a:pPr lvl="1"/>
            <a:r>
              <a:rPr lang="en-GB"/>
              <a:t>Second level</a:t>
            </a:r>
          </a:p>
          <a:p>
            <a:pPr lvl="2"/>
            <a:r>
              <a:rPr lang="en-GB"/>
              <a:t>Third level</a:t>
            </a:r>
          </a:p>
        </p:txBody>
      </p:sp>
      <p:sp>
        <p:nvSpPr>
          <p:cNvPr id="17" name="Espace réservé du texte 15">
            <a:extLst>
              <a:ext uri="{FF2B5EF4-FFF2-40B4-BE49-F238E27FC236}">
                <a16:creationId xmlns:a16="http://schemas.microsoft.com/office/drawing/2014/main" id="{8F509378-7F96-4CC3-B445-AFDF4E8F71BC}"/>
              </a:ext>
            </a:extLst>
          </p:cNvPr>
          <p:cNvSpPr>
            <a:spLocks noGrp="1"/>
          </p:cNvSpPr>
          <p:nvPr>
            <p:ph type="body" sz="quarter" idx="25" hasCustomPrompt="1"/>
          </p:nvPr>
        </p:nvSpPr>
        <p:spPr>
          <a:xfrm>
            <a:off x="3400985" y="2634117"/>
            <a:ext cx="2378847" cy="1477328"/>
          </a:xfrm>
        </p:spPr>
        <p:txBody>
          <a:bodyPr lIns="0" rIns="0">
            <a:spAutoFit/>
          </a:bodyPr>
          <a:lstStyle>
            <a:lvl1pPr>
              <a:defRPr sz="1600">
                <a:solidFill>
                  <a:schemeClr val="tx1">
                    <a:lumMod val="65000"/>
                    <a:lumOff val="35000"/>
                  </a:schemeClr>
                </a:solidFill>
              </a:defRPr>
            </a:lvl1pPr>
            <a:lvl2pPr marL="447675" indent="-314325">
              <a:buFont typeface="Arial" panose="020B0604020202020204" pitchFamily="34" charset="0"/>
              <a:buChar char="•"/>
              <a:defRPr sz="1600">
                <a:solidFill>
                  <a:schemeClr val="tx1">
                    <a:lumMod val="65000"/>
                    <a:lumOff val="35000"/>
                  </a:schemeClr>
                </a:solidFill>
              </a:defRPr>
            </a:lvl2pPr>
            <a:lvl3pPr>
              <a:defRPr sz="1400">
                <a:solidFill>
                  <a:schemeClr val="tx1">
                    <a:lumMod val="65000"/>
                    <a:lumOff val="35000"/>
                  </a:schemeClr>
                </a:solidFill>
              </a:defRPr>
            </a:lvl3pPr>
            <a:lvl4pPr>
              <a:defRPr sz="1600"/>
            </a:lvl4pPr>
            <a:lvl5pPr>
              <a:defRPr sz="1600"/>
            </a:lvl5pPr>
          </a:lstStyle>
          <a:p>
            <a:pPr lvl="0"/>
            <a:r>
              <a:rPr lang="en-GB"/>
              <a:t>Click to change the text styles on the slide master</a:t>
            </a:r>
          </a:p>
          <a:p>
            <a:pPr lvl="1"/>
            <a:r>
              <a:rPr lang="en-GB"/>
              <a:t>Second level</a:t>
            </a:r>
          </a:p>
          <a:p>
            <a:pPr lvl="2"/>
            <a:r>
              <a:rPr lang="en-GB"/>
              <a:t>Third level</a:t>
            </a:r>
          </a:p>
        </p:txBody>
      </p:sp>
      <p:sp>
        <p:nvSpPr>
          <p:cNvPr id="18" name="Espace réservé du texte 15">
            <a:extLst>
              <a:ext uri="{FF2B5EF4-FFF2-40B4-BE49-F238E27FC236}">
                <a16:creationId xmlns:a16="http://schemas.microsoft.com/office/drawing/2014/main" id="{FE25E091-C850-4A35-8C6B-48D1A63C1D4F}"/>
              </a:ext>
            </a:extLst>
          </p:cNvPr>
          <p:cNvSpPr>
            <a:spLocks noGrp="1"/>
          </p:cNvSpPr>
          <p:nvPr>
            <p:ph type="body" sz="quarter" idx="26" hasCustomPrompt="1"/>
          </p:nvPr>
        </p:nvSpPr>
        <p:spPr>
          <a:xfrm>
            <a:off x="6316083" y="2634117"/>
            <a:ext cx="2378847" cy="1477328"/>
          </a:xfrm>
        </p:spPr>
        <p:txBody>
          <a:bodyPr lIns="0" rIns="0">
            <a:spAutoFit/>
          </a:bodyPr>
          <a:lstStyle>
            <a:lvl1pPr>
              <a:defRPr sz="1600">
                <a:solidFill>
                  <a:schemeClr val="tx1">
                    <a:lumMod val="65000"/>
                    <a:lumOff val="35000"/>
                  </a:schemeClr>
                </a:solidFill>
              </a:defRPr>
            </a:lvl1pPr>
            <a:lvl2pPr marL="447675" indent="-314325">
              <a:buFont typeface="Arial" panose="020B0604020202020204" pitchFamily="34" charset="0"/>
              <a:buChar char="•"/>
              <a:defRPr sz="1600">
                <a:solidFill>
                  <a:schemeClr val="tx1">
                    <a:lumMod val="65000"/>
                    <a:lumOff val="35000"/>
                  </a:schemeClr>
                </a:solidFill>
              </a:defRPr>
            </a:lvl2pPr>
            <a:lvl3pPr>
              <a:defRPr sz="1400">
                <a:solidFill>
                  <a:schemeClr val="tx1">
                    <a:lumMod val="65000"/>
                    <a:lumOff val="35000"/>
                  </a:schemeClr>
                </a:solidFill>
              </a:defRPr>
            </a:lvl3pPr>
            <a:lvl4pPr>
              <a:defRPr sz="1600"/>
            </a:lvl4pPr>
            <a:lvl5pPr>
              <a:defRPr sz="1600"/>
            </a:lvl5pPr>
          </a:lstStyle>
          <a:p>
            <a:pPr lvl="0"/>
            <a:r>
              <a:rPr lang="en-GB"/>
              <a:t>Click to change the text styles on the slide master</a:t>
            </a:r>
          </a:p>
          <a:p>
            <a:pPr lvl="1"/>
            <a:r>
              <a:rPr lang="en-GB"/>
              <a:t>Second level</a:t>
            </a:r>
          </a:p>
          <a:p>
            <a:pPr lvl="2"/>
            <a:r>
              <a:rPr lang="en-GB"/>
              <a:t>Third level</a:t>
            </a:r>
          </a:p>
        </p:txBody>
      </p:sp>
      <p:sp>
        <p:nvSpPr>
          <p:cNvPr id="19" name="Espace réservé du texte 15">
            <a:extLst>
              <a:ext uri="{FF2B5EF4-FFF2-40B4-BE49-F238E27FC236}">
                <a16:creationId xmlns:a16="http://schemas.microsoft.com/office/drawing/2014/main" id="{BB3AB300-BC70-4E89-90E0-8D61F56FBB2D}"/>
              </a:ext>
            </a:extLst>
          </p:cNvPr>
          <p:cNvSpPr>
            <a:spLocks noGrp="1"/>
          </p:cNvSpPr>
          <p:nvPr>
            <p:ph type="body" sz="quarter" idx="27" hasCustomPrompt="1"/>
          </p:nvPr>
        </p:nvSpPr>
        <p:spPr>
          <a:xfrm>
            <a:off x="9231182" y="2634117"/>
            <a:ext cx="2378847" cy="1477328"/>
          </a:xfrm>
        </p:spPr>
        <p:txBody>
          <a:bodyPr lIns="0" rIns="0">
            <a:spAutoFit/>
          </a:bodyPr>
          <a:lstStyle>
            <a:lvl1pPr>
              <a:defRPr sz="1600">
                <a:solidFill>
                  <a:schemeClr val="tx1">
                    <a:lumMod val="65000"/>
                    <a:lumOff val="35000"/>
                  </a:schemeClr>
                </a:solidFill>
              </a:defRPr>
            </a:lvl1pPr>
            <a:lvl2pPr marL="447675" indent="-314325">
              <a:buFont typeface="Arial" panose="020B0604020202020204" pitchFamily="34" charset="0"/>
              <a:buChar char="•"/>
              <a:defRPr sz="1600">
                <a:solidFill>
                  <a:schemeClr val="tx1">
                    <a:lumMod val="65000"/>
                    <a:lumOff val="35000"/>
                  </a:schemeClr>
                </a:solidFill>
              </a:defRPr>
            </a:lvl2pPr>
            <a:lvl3pPr>
              <a:defRPr sz="1400">
                <a:solidFill>
                  <a:schemeClr val="tx1">
                    <a:lumMod val="65000"/>
                    <a:lumOff val="35000"/>
                  </a:schemeClr>
                </a:solidFill>
              </a:defRPr>
            </a:lvl3pPr>
            <a:lvl4pPr>
              <a:defRPr sz="1600"/>
            </a:lvl4pPr>
            <a:lvl5pPr>
              <a:defRPr sz="1600"/>
            </a:lvl5pPr>
          </a:lstStyle>
          <a:p>
            <a:pPr lvl="0"/>
            <a:r>
              <a:rPr lang="en-GB"/>
              <a:t>Click to change the text styles on the slide master</a:t>
            </a:r>
          </a:p>
          <a:p>
            <a:pPr lvl="1"/>
            <a:r>
              <a:rPr lang="en-GB"/>
              <a:t>Second level</a:t>
            </a:r>
          </a:p>
          <a:p>
            <a:pPr lvl="2"/>
            <a:r>
              <a:rPr lang="en-GB"/>
              <a:t>Third level</a:t>
            </a:r>
          </a:p>
        </p:txBody>
      </p:sp>
      <p:sp>
        <p:nvSpPr>
          <p:cNvPr id="21" name="Text Placeholder 5">
            <a:extLst>
              <a:ext uri="{FF2B5EF4-FFF2-40B4-BE49-F238E27FC236}">
                <a16:creationId xmlns:a16="http://schemas.microsoft.com/office/drawing/2014/main" id="{6B1772CC-CE52-4E78-B63F-76A973F91E5C}"/>
              </a:ext>
            </a:extLst>
          </p:cNvPr>
          <p:cNvSpPr>
            <a:spLocks noGrp="1"/>
          </p:cNvSpPr>
          <p:nvPr>
            <p:ph type="body" sz="quarter" idx="15" hasCustomPrompt="1"/>
          </p:nvPr>
        </p:nvSpPr>
        <p:spPr>
          <a:xfrm>
            <a:off x="404786" y="1368596"/>
            <a:ext cx="11382428" cy="353943"/>
          </a:xfrm>
          <a:noFill/>
        </p:spPr>
        <p:txBody>
          <a:bodyPr wrap="square" lIns="72000" rIns="72000" bIns="0">
            <a:spAutoFit/>
          </a:bodyPr>
          <a:lstStyle>
            <a:lvl1pPr marL="0" indent="0">
              <a:buNone/>
              <a:defRPr sz="2000">
                <a:solidFill>
                  <a:schemeClr val="tx1">
                    <a:lumMod val="65000"/>
                    <a:lumOff val="35000"/>
                  </a:schemeClr>
                </a:solidFill>
              </a:defRPr>
            </a:lvl1pPr>
          </a:lstStyle>
          <a:p>
            <a:pPr lvl="0"/>
            <a:r>
              <a:rPr lang="en-GB"/>
              <a:t>Subtitle of the slide</a:t>
            </a:r>
          </a:p>
        </p:txBody>
      </p:sp>
      <p:sp>
        <p:nvSpPr>
          <p:cNvPr id="4" name="Titre 3">
            <a:extLst>
              <a:ext uri="{FF2B5EF4-FFF2-40B4-BE49-F238E27FC236}">
                <a16:creationId xmlns:a16="http://schemas.microsoft.com/office/drawing/2014/main" id="{0DC641C9-B54A-4E65-BAB2-93108534F4F0}"/>
              </a:ext>
            </a:extLst>
          </p:cNvPr>
          <p:cNvSpPr>
            <a:spLocks noGrp="1"/>
          </p:cNvSpPr>
          <p:nvPr>
            <p:ph type="title" hasCustomPrompt="1"/>
          </p:nvPr>
        </p:nvSpPr>
        <p:spPr/>
        <p:txBody>
          <a:bodyPr/>
          <a:lstStyle>
            <a:lvl1pPr>
              <a:defRPr/>
            </a:lvl1pPr>
          </a:lstStyle>
          <a:p>
            <a:r>
              <a:rPr lang="fr-FR" err="1"/>
              <a:t>Title</a:t>
            </a:r>
            <a:r>
              <a:rPr lang="fr-FR"/>
              <a:t> of the slide</a:t>
            </a:r>
          </a:p>
        </p:txBody>
      </p:sp>
      <p:sp>
        <p:nvSpPr>
          <p:cNvPr id="6" name="Footer Placeholder 5">
            <a:extLst>
              <a:ext uri="{FF2B5EF4-FFF2-40B4-BE49-F238E27FC236}">
                <a16:creationId xmlns:a16="http://schemas.microsoft.com/office/drawing/2014/main" id="{B1445B92-B51B-6F4E-9EA4-81CD573B1E19}"/>
              </a:ext>
            </a:extLst>
          </p:cNvPr>
          <p:cNvSpPr>
            <a:spLocks noGrp="1"/>
          </p:cNvSpPr>
          <p:nvPr>
            <p:ph type="ftr" sz="quarter" idx="28"/>
          </p:nvPr>
        </p:nvSpPr>
        <p:spPr/>
        <p:txBody>
          <a:bodyPr/>
          <a:lstStyle/>
          <a:p>
            <a:endParaRPr lang="en-US"/>
          </a:p>
        </p:txBody>
      </p:sp>
    </p:spTree>
    <p:extLst>
      <p:ext uri="{BB962C8B-B14F-4D97-AF65-F5344CB8AC3E}">
        <p14:creationId xmlns:p14="http://schemas.microsoft.com/office/powerpoint/2010/main" val="2089213029"/>
      </p:ext>
    </p:extLst>
  </p:cSld>
  <p:clrMapOvr>
    <a:masterClrMapping/>
  </p:clrMapOvr>
  <p:extLst>
    <p:ext uri="{DCECCB84-F9BA-43D5-87BE-67443E8EF086}">
      <p15:sldGuideLst xmlns:p15="http://schemas.microsoft.com/office/powerpoint/2012/main">
        <p15:guide id="1" pos="247">
          <p15:clr>
            <a:srgbClr val="F26B43"/>
          </p15:clr>
        </p15:guide>
        <p15:guide id="2" pos="7427">
          <p15:clr>
            <a:srgbClr val="F26B43"/>
          </p15:clr>
        </p15:guide>
        <p15:guide id="3" orient="horz" pos="232">
          <p15:clr>
            <a:srgbClr val="F26B43"/>
          </p15:clr>
        </p15:guide>
        <p15:guide id="4" orient="horz" pos="600">
          <p15:clr>
            <a:srgbClr val="F26B43"/>
          </p15:clr>
        </p15:guide>
        <p15:guide id="5" orient="horz" pos="3906">
          <p15:clr>
            <a:srgbClr val="F26B43"/>
          </p15:clr>
        </p15:guide>
        <p15:guide id="6" orient="horz" pos="4156">
          <p15:clr>
            <a:srgbClr val="F26B43"/>
          </p15:clr>
        </p15:guide>
        <p15:guide id="7" pos="306">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3_4 columns with colored box titles">
    <p:spTree>
      <p:nvGrpSpPr>
        <p:cNvPr id="1" name=""/>
        <p:cNvGrpSpPr/>
        <p:nvPr/>
      </p:nvGrpSpPr>
      <p:grpSpPr>
        <a:xfrm>
          <a:off x="0" y="0"/>
          <a:ext cx="0" cy="0"/>
          <a:chOff x="0" y="0"/>
          <a:chExt cx="0" cy="0"/>
        </a:xfrm>
      </p:grpSpPr>
      <p:graphicFrame>
        <p:nvGraphicFramePr>
          <p:cNvPr id="3" name="Objet 2" hidden="1">
            <a:extLst>
              <a:ext uri="{FF2B5EF4-FFF2-40B4-BE49-F238E27FC236}">
                <a16:creationId xmlns:a16="http://schemas.microsoft.com/office/drawing/2014/main" id="{7BB89C52-7215-47FB-8975-6A2FFA250370}"/>
              </a:ext>
            </a:extLst>
          </p:cNvPr>
          <p:cNvGraphicFramePr>
            <a:graphicFrameLocks noChangeAspect="1"/>
          </p:cNvGraphicFramePr>
          <p:nvPr userDrawn="1">
            <p:custDataLst>
              <p:tags r:id="rId1"/>
            </p:custDataLst>
            <p:extLst>
              <p:ext uri="{D42A27DB-BD31-4B8C-83A1-F6EECF244321}">
                <p14:modId xmlns:p14="http://schemas.microsoft.com/office/powerpoint/2010/main" val="199845065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532" imgH="530" progId="TCLayout.ActiveDocument.1">
                  <p:embed/>
                </p:oleObj>
              </mc:Choice>
              <mc:Fallback>
                <p:oleObj name="Diapositive think-cell" r:id="rId4" imgW="532" imgH="530" progId="TCLayout.ActiveDocument.1">
                  <p:embed/>
                  <p:pic>
                    <p:nvPicPr>
                      <p:cNvPr id="3" name="Objet 2" hidden="1">
                        <a:extLst>
                          <a:ext uri="{FF2B5EF4-FFF2-40B4-BE49-F238E27FC236}">
                            <a16:creationId xmlns:a16="http://schemas.microsoft.com/office/drawing/2014/main" id="{7BB89C52-7215-47FB-8975-6A2FFA25037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55187B2B-3878-47DA-815E-8BB73EED8EFE}"/>
              </a:ext>
            </a:extLst>
          </p:cNvPr>
          <p:cNvSpPr/>
          <p:nvPr userDrawn="1">
            <p:custDataLst>
              <p:tags r:id="rId2"/>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a:latin typeface="Arial Black" panose="020B0A04020102020204" pitchFamily="34" charset="0"/>
              <a:ea typeface="+mj-ea"/>
              <a:cs typeface="+mj-cs"/>
              <a:sym typeface="Arial Black" panose="020B0A04020102020204" pitchFamily="34" charset="0"/>
            </a:endParaRPr>
          </a:p>
        </p:txBody>
      </p:sp>
      <p:sp>
        <p:nvSpPr>
          <p:cNvPr id="9" name="Espace réservé du numéro de diapositive 8">
            <a:extLst>
              <a:ext uri="{FF2B5EF4-FFF2-40B4-BE49-F238E27FC236}">
                <a16:creationId xmlns:a16="http://schemas.microsoft.com/office/drawing/2014/main" id="{117D3991-82D5-4923-813E-6007EFC65ED8}"/>
              </a:ext>
            </a:extLst>
          </p:cNvPr>
          <p:cNvSpPr>
            <a:spLocks noGrp="1"/>
          </p:cNvSpPr>
          <p:nvPr>
            <p:ph type="sldNum" sz="quarter" idx="14"/>
          </p:nvPr>
        </p:nvSpPr>
        <p:spPr/>
        <p:txBody>
          <a:bodyPr/>
          <a:lstStyle/>
          <a:p>
            <a:fld id="{D61AABEC-672F-4B68-B914-690DA978312C}" type="slidenum">
              <a:rPr lang="en-GB" smtClean="0"/>
              <a:pPr/>
              <a:t>‹#›</a:t>
            </a:fld>
            <a:r>
              <a:rPr lang="en-GB"/>
              <a:t> ‒ </a:t>
            </a:r>
          </a:p>
        </p:txBody>
      </p:sp>
      <p:sp>
        <p:nvSpPr>
          <p:cNvPr id="5" name="Espace réservé du texte 4">
            <a:extLst>
              <a:ext uri="{FF2B5EF4-FFF2-40B4-BE49-F238E27FC236}">
                <a16:creationId xmlns:a16="http://schemas.microsoft.com/office/drawing/2014/main" id="{F29F32CF-ADE9-4D3D-9458-4DBEF9BE018B}"/>
              </a:ext>
            </a:extLst>
          </p:cNvPr>
          <p:cNvSpPr>
            <a:spLocks noGrp="1"/>
          </p:cNvSpPr>
          <p:nvPr>
            <p:ph type="body" sz="quarter" idx="20" hasCustomPrompt="1"/>
          </p:nvPr>
        </p:nvSpPr>
        <p:spPr>
          <a:xfrm>
            <a:off x="486256" y="1993900"/>
            <a:ext cx="2378846" cy="338554"/>
          </a:xfrm>
          <a:solidFill>
            <a:schemeClr val="bg2"/>
          </a:solidFill>
        </p:spPr>
        <p:txBody>
          <a:bodyPr lIns="0" rIns="0" anchor="t">
            <a:spAutoFit/>
          </a:bodyPr>
          <a:lstStyle>
            <a:lvl1pPr marL="0" indent="0" algn="ctr">
              <a:buNone/>
              <a:defRPr b="1" cap="none" baseline="0">
                <a:solidFill>
                  <a:schemeClr val="bg1"/>
                </a:solidFill>
              </a:defRPr>
            </a:lvl1pPr>
          </a:lstStyle>
          <a:p>
            <a:pPr lvl="0"/>
            <a:r>
              <a:rPr lang="en-GB"/>
              <a:t>Title</a:t>
            </a:r>
          </a:p>
        </p:txBody>
      </p:sp>
      <p:sp>
        <p:nvSpPr>
          <p:cNvPr id="13" name="Espace réservé du texte 4">
            <a:extLst>
              <a:ext uri="{FF2B5EF4-FFF2-40B4-BE49-F238E27FC236}">
                <a16:creationId xmlns:a16="http://schemas.microsoft.com/office/drawing/2014/main" id="{8F949CB4-ADF1-411D-B5B0-474DDF2975F4}"/>
              </a:ext>
            </a:extLst>
          </p:cNvPr>
          <p:cNvSpPr>
            <a:spLocks noGrp="1"/>
          </p:cNvSpPr>
          <p:nvPr>
            <p:ph type="body" sz="quarter" idx="21" hasCustomPrompt="1"/>
          </p:nvPr>
        </p:nvSpPr>
        <p:spPr>
          <a:xfrm>
            <a:off x="3401232" y="1993900"/>
            <a:ext cx="2378846" cy="338554"/>
          </a:xfrm>
          <a:solidFill>
            <a:schemeClr val="tx2"/>
          </a:solidFill>
        </p:spPr>
        <p:txBody>
          <a:bodyPr lIns="0" rIns="0" anchor="t">
            <a:spAutoFit/>
          </a:bodyPr>
          <a:lstStyle>
            <a:lvl1pPr marL="0" indent="0" algn="ctr">
              <a:buNone/>
              <a:defRPr b="1" cap="none" baseline="0">
                <a:solidFill>
                  <a:schemeClr val="bg1"/>
                </a:solidFill>
              </a:defRPr>
            </a:lvl1pPr>
          </a:lstStyle>
          <a:p>
            <a:pPr lvl="0"/>
            <a:r>
              <a:rPr lang="en-GB"/>
              <a:t>Title</a:t>
            </a:r>
          </a:p>
        </p:txBody>
      </p:sp>
      <p:sp>
        <p:nvSpPr>
          <p:cNvPr id="14" name="Espace réservé du texte 4">
            <a:extLst>
              <a:ext uri="{FF2B5EF4-FFF2-40B4-BE49-F238E27FC236}">
                <a16:creationId xmlns:a16="http://schemas.microsoft.com/office/drawing/2014/main" id="{F575F9CB-6641-4AA5-BBBF-DCB5E35A79B3}"/>
              </a:ext>
            </a:extLst>
          </p:cNvPr>
          <p:cNvSpPr>
            <a:spLocks noGrp="1"/>
          </p:cNvSpPr>
          <p:nvPr>
            <p:ph type="body" sz="quarter" idx="22" hasCustomPrompt="1"/>
          </p:nvPr>
        </p:nvSpPr>
        <p:spPr>
          <a:xfrm>
            <a:off x="6316208" y="1993900"/>
            <a:ext cx="2378846" cy="338554"/>
          </a:xfrm>
          <a:solidFill>
            <a:schemeClr val="accent3"/>
          </a:solidFill>
        </p:spPr>
        <p:txBody>
          <a:bodyPr lIns="0" rIns="0" anchor="t">
            <a:spAutoFit/>
          </a:bodyPr>
          <a:lstStyle>
            <a:lvl1pPr marL="0" indent="0" algn="ctr">
              <a:buNone/>
              <a:defRPr b="1" cap="none" baseline="0">
                <a:solidFill>
                  <a:schemeClr val="bg1"/>
                </a:solidFill>
              </a:defRPr>
            </a:lvl1pPr>
          </a:lstStyle>
          <a:p>
            <a:pPr lvl="0"/>
            <a:r>
              <a:rPr lang="en-GB"/>
              <a:t>Title</a:t>
            </a:r>
          </a:p>
        </p:txBody>
      </p:sp>
      <p:sp>
        <p:nvSpPr>
          <p:cNvPr id="15" name="Espace réservé du texte 4">
            <a:extLst>
              <a:ext uri="{FF2B5EF4-FFF2-40B4-BE49-F238E27FC236}">
                <a16:creationId xmlns:a16="http://schemas.microsoft.com/office/drawing/2014/main" id="{673ECD5B-058F-460C-B800-3658FC97D202}"/>
              </a:ext>
            </a:extLst>
          </p:cNvPr>
          <p:cNvSpPr>
            <a:spLocks noGrp="1"/>
          </p:cNvSpPr>
          <p:nvPr>
            <p:ph type="body" sz="quarter" idx="23" hasCustomPrompt="1"/>
          </p:nvPr>
        </p:nvSpPr>
        <p:spPr>
          <a:xfrm>
            <a:off x="9231183" y="1993900"/>
            <a:ext cx="2378846" cy="338554"/>
          </a:xfrm>
          <a:solidFill>
            <a:schemeClr val="accent1"/>
          </a:solidFill>
        </p:spPr>
        <p:txBody>
          <a:bodyPr lIns="0" rIns="0" anchor="t">
            <a:spAutoFit/>
          </a:bodyPr>
          <a:lstStyle>
            <a:lvl1pPr marL="0" indent="0" algn="ctr">
              <a:buNone/>
              <a:defRPr b="1" cap="none" baseline="0">
                <a:solidFill>
                  <a:schemeClr val="bg1"/>
                </a:solidFill>
              </a:defRPr>
            </a:lvl1pPr>
          </a:lstStyle>
          <a:p>
            <a:pPr lvl="0"/>
            <a:r>
              <a:rPr lang="en-GB"/>
              <a:t>Title</a:t>
            </a:r>
          </a:p>
        </p:txBody>
      </p:sp>
      <p:sp>
        <p:nvSpPr>
          <p:cNvPr id="16" name="Espace réservé du texte 15">
            <a:extLst>
              <a:ext uri="{FF2B5EF4-FFF2-40B4-BE49-F238E27FC236}">
                <a16:creationId xmlns:a16="http://schemas.microsoft.com/office/drawing/2014/main" id="{2D19A821-9323-436D-9BBA-EF55905E3049}"/>
              </a:ext>
            </a:extLst>
          </p:cNvPr>
          <p:cNvSpPr>
            <a:spLocks noGrp="1"/>
          </p:cNvSpPr>
          <p:nvPr>
            <p:ph type="body" sz="quarter" idx="24" hasCustomPrompt="1"/>
          </p:nvPr>
        </p:nvSpPr>
        <p:spPr>
          <a:xfrm>
            <a:off x="485887" y="2634117"/>
            <a:ext cx="2378847" cy="1477328"/>
          </a:xfrm>
        </p:spPr>
        <p:txBody>
          <a:bodyPr lIns="0" rIns="0">
            <a:spAutoFit/>
          </a:bodyPr>
          <a:lstStyle>
            <a:lvl1pPr>
              <a:defRPr sz="1600">
                <a:solidFill>
                  <a:schemeClr val="tx1">
                    <a:lumMod val="65000"/>
                    <a:lumOff val="35000"/>
                  </a:schemeClr>
                </a:solidFill>
              </a:defRPr>
            </a:lvl1pPr>
            <a:lvl2pPr marL="447675" indent="-314325">
              <a:buFont typeface="Arial" panose="020B0604020202020204" pitchFamily="34" charset="0"/>
              <a:buChar char="•"/>
              <a:defRPr sz="1600">
                <a:solidFill>
                  <a:schemeClr val="tx1">
                    <a:lumMod val="65000"/>
                    <a:lumOff val="35000"/>
                  </a:schemeClr>
                </a:solidFill>
              </a:defRPr>
            </a:lvl2pPr>
            <a:lvl3pPr>
              <a:defRPr sz="1400">
                <a:solidFill>
                  <a:schemeClr val="tx1">
                    <a:lumMod val="65000"/>
                    <a:lumOff val="35000"/>
                  </a:schemeClr>
                </a:solidFill>
              </a:defRPr>
            </a:lvl3pPr>
            <a:lvl4pPr>
              <a:defRPr sz="1600"/>
            </a:lvl4pPr>
            <a:lvl5pPr>
              <a:defRPr sz="1600"/>
            </a:lvl5pPr>
          </a:lstStyle>
          <a:p>
            <a:pPr lvl="0"/>
            <a:r>
              <a:rPr lang="en-GB"/>
              <a:t>Click to change the text styles on the slide master</a:t>
            </a:r>
          </a:p>
          <a:p>
            <a:pPr lvl="1"/>
            <a:r>
              <a:rPr lang="en-GB"/>
              <a:t>Second level</a:t>
            </a:r>
          </a:p>
          <a:p>
            <a:pPr lvl="2"/>
            <a:r>
              <a:rPr lang="en-GB"/>
              <a:t>Third level</a:t>
            </a:r>
          </a:p>
        </p:txBody>
      </p:sp>
      <p:sp>
        <p:nvSpPr>
          <p:cNvPr id="17" name="Espace réservé du texte 15">
            <a:extLst>
              <a:ext uri="{FF2B5EF4-FFF2-40B4-BE49-F238E27FC236}">
                <a16:creationId xmlns:a16="http://schemas.microsoft.com/office/drawing/2014/main" id="{8F509378-7F96-4CC3-B445-AFDF4E8F71BC}"/>
              </a:ext>
            </a:extLst>
          </p:cNvPr>
          <p:cNvSpPr>
            <a:spLocks noGrp="1"/>
          </p:cNvSpPr>
          <p:nvPr>
            <p:ph type="body" sz="quarter" idx="25" hasCustomPrompt="1"/>
          </p:nvPr>
        </p:nvSpPr>
        <p:spPr>
          <a:xfrm>
            <a:off x="3400985" y="2634117"/>
            <a:ext cx="2378847" cy="1477328"/>
          </a:xfrm>
        </p:spPr>
        <p:txBody>
          <a:bodyPr lIns="0" rIns="0">
            <a:spAutoFit/>
          </a:bodyPr>
          <a:lstStyle>
            <a:lvl1pPr>
              <a:defRPr sz="1600">
                <a:solidFill>
                  <a:schemeClr val="tx1">
                    <a:lumMod val="65000"/>
                    <a:lumOff val="35000"/>
                  </a:schemeClr>
                </a:solidFill>
              </a:defRPr>
            </a:lvl1pPr>
            <a:lvl2pPr marL="447675" indent="-314325">
              <a:buFont typeface="Arial" panose="020B0604020202020204" pitchFamily="34" charset="0"/>
              <a:buChar char="•"/>
              <a:defRPr sz="1600">
                <a:solidFill>
                  <a:schemeClr val="tx1">
                    <a:lumMod val="65000"/>
                    <a:lumOff val="35000"/>
                  </a:schemeClr>
                </a:solidFill>
              </a:defRPr>
            </a:lvl2pPr>
            <a:lvl3pPr>
              <a:defRPr sz="1400">
                <a:solidFill>
                  <a:schemeClr val="tx1">
                    <a:lumMod val="65000"/>
                    <a:lumOff val="35000"/>
                  </a:schemeClr>
                </a:solidFill>
              </a:defRPr>
            </a:lvl3pPr>
            <a:lvl4pPr>
              <a:defRPr sz="1600"/>
            </a:lvl4pPr>
            <a:lvl5pPr>
              <a:defRPr sz="1600"/>
            </a:lvl5pPr>
          </a:lstStyle>
          <a:p>
            <a:pPr lvl="0"/>
            <a:r>
              <a:rPr lang="en-GB"/>
              <a:t>Click to change the text styles on the slide master</a:t>
            </a:r>
          </a:p>
          <a:p>
            <a:pPr lvl="1"/>
            <a:r>
              <a:rPr lang="en-GB"/>
              <a:t>Second level</a:t>
            </a:r>
          </a:p>
          <a:p>
            <a:pPr lvl="2"/>
            <a:r>
              <a:rPr lang="en-GB"/>
              <a:t>Third level</a:t>
            </a:r>
          </a:p>
        </p:txBody>
      </p:sp>
      <p:sp>
        <p:nvSpPr>
          <p:cNvPr id="18" name="Espace réservé du texte 15">
            <a:extLst>
              <a:ext uri="{FF2B5EF4-FFF2-40B4-BE49-F238E27FC236}">
                <a16:creationId xmlns:a16="http://schemas.microsoft.com/office/drawing/2014/main" id="{FE25E091-C850-4A35-8C6B-48D1A63C1D4F}"/>
              </a:ext>
            </a:extLst>
          </p:cNvPr>
          <p:cNvSpPr>
            <a:spLocks noGrp="1"/>
          </p:cNvSpPr>
          <p:nvPr>
            <p:ph type="body" sz="quarter" idx="26" hasCustomPrompt="1"/>
          </p:nvPr>
        </p:nvSpPr>
        <p:spPr>
          <a:xfrm>
            <a:off x="6316083" y="2634117"/>
            <a:ext cx="2378847" cy="1477328"/>
          </a:xfrm>
        </p:spPr>
        <p:txBody>
          <a:bodyPr lIns="0" rIns="0">
            <a:spAutoFit/>
          </a:bodyPr>
          <a:lstStyle>
            <a:lvl1pPr>
              <a:defRPr sz="1600">
                <a:solidFill>
                  <a:schemeClr val="tx1">
                    <a:lumMod val="65000"/>
                    <a:lumOff val="35000"/>
                  </a:schemeClr>
                </a:solidFill>
              </a:defRPr>
            </a:lvl1pPr>
            <a:lvl2pPr marL="447675" indent="-314325">
              <a:buFont typeface="Arial" panose="020B0604020202020204" pitchFamily="34" charset="0"/>
              <a:buChar char="•"/>
              <a:defRPr sz="1600">
                <a:solidFill>
                  <a:schemeClr val="tx1">
                    <a:lumMod val="65000"/>
                    <a:lumOff val="35000"/>
                  </a:schemeClr>
                </a:solidFill>
              </a:defRPr>
            </a:lvl2pPr>
            <a:lvl3pPr>
              <a:defRPr sz="1400">
                <a:solidFill>
                  <a:schemeClr val="tx1">
                    <a:lumMod val="65000"/>
                    <a:lumOff val="35000"/>
                  </a:schemeClr>
                </a:solidFill>
              </a:defRPr>
            </a:lvl3pPr>
            <a:lvl4pPr>
              <a:defRPr sz="1600"/>
            </a:lvl4pPr>
            <a:lvl5pPr>
              <a:defRPr sz="1600"/>
            </a:lvl5pPr>
          </a:lstStyle>
          <a:p>
            <a:pPr lvl="0"/>
            <a:r>
              <a:rPr lang="en-GB"/>
              <a:t>Click to change the text styles on the slide master</a:t>
            </a:r>
          </a:p>
          <a:p>
            <a:pPr lvl="1"/>
            <a:r>
              <a:rPr lang="en-GB"/>
              <a:t>Second level</a:t>
            </a:r>
          </a:p>
          <a:p>
            <a:pPr lvl="2"/>
            <a:r>
              <a:rPr lang="en-GB"/>
              <a:t>Third level</a:t>
            </a:r>
          </a:p>
        </p:txBody>
      </p:sp>
      <p:sp>
        <p:nvSpPr>
          <p:cNvPr id="19" name="Espace réservé du texte 15">
            <a:extLst>
              <a:ext uri="{FF2B5EF4-FFF2-40B4-BE49-F238E27FC236}">
                <a16:creationId xmlns:a16="http://schemas.microsoft.com/office/drawing/2014/main" id="{BB3AB300-BC70-4E89-90E0-8D61F56FBB2D}"/>
              </a:ext>
            </a:extLst>
          </p:cNvPr>
          <p:cNvSpPr>
            <a:spLocks noGrp="1"/>
          </p:cNvSpPr>
          <p:nvPr>
            <p:ph type="body" sz="quarter" idx="27" hasCustomPrompt="1"/>
          </p:nvPr>
        </p:nvSpPr>
        <p:spPr>
          <a:xfrm>
            <a:off x="9231182" y="2634117"/>
            <a:ext cx="2378847" cy="1477328"/>
          </a:xfrm>
        </p:spPr>
        <p:txBody>
          <a:bodyPr lIns="0" rIns="0">
            <a:spAutoFit/>
          </a:bodyPr>
          <a:lstStyle>
            <a:lvl1pPr>
              <a:defRPr sz="1600">
                <a:solidFill>
                  <a:schemeClr val="tx1">
                    <a:lumMod val="65000"/>
                    <a:lumOff val="35000"/>
                  </a:schemeClr>
                </a:solidFill>
              </a:defRPr>
            </a:lvl1pPr>
            <a:lvl2pPr marL="447675" indent="-314325">
              <a:buFont typeface="Arial" panose="020B0604020202020204" pitchFamily="34" charset="0"/>
              <a:buChar char="•"/>
              <a:defRPr sz="1600">
                <a:solidFill>
                  <a:schemeClr val="tx1">
                    <a:lumMod val="65000"/>
                    <a:lumOff val="35000"/>
                  </a:schemeClr>
                </a:solidFill>
              </a:defRPr>
            </a:lvl2pPr>
            <a:lvl3pPr>
              <a:defRPr sz="1400">
                <a:solidFill>
                  <a:schemeClr val="tx1">
                    <a:lumMod val="65000"/>
                    <a:lumOff val="35000"/>
                  </a:schemeClr>
                </a:solidFill>
              </a:defRPr>
            </a:lvl3pPr>
            <a:lvl4pPr>
              <a:defRPr sz="1600"/>
            </a:lvl4pPr>
            <a:lvl5pPr>
              <a:defRPr sz="1600"/>
            </a:lvl5pPr>
          </a:lstStyle>
          <a:p>
            <a:pPr lvl="0"/>
            <a:r>
              <a:rPr lang="en-GB"/>
              <a:t>Click to change the text styles on the slide master</a:t>
            </a:r>
          </a:p>
          <a:p>
            <a:pPr lvl="1"/>
            <a:r>
              <a:rPr lang="en-GB"/>
              <a:t>Second level</a:t>
            </a:r>
          </a:p>
          <a:p>
            <a:pPr lvl="2"/>
            <a:r>
              <a:rPr lang="en-GB"/>
              <a:t>Third level</a:t>
            </a:r>
          </a:p>
        </p:txBody>
      </p:sp>
      <p:sp>
        <p:nvSpPr>
          <p:cNvPr id="21" name="Text Placeholder 5">
            <a:extLst>
              <a:ext uri="{FF2B5EF4-FFF2-40B4-BE49-F238E27FC236}">
                <a16:creationId xmlns:a16="http://schemas.microsoft.com/office/drawing/2014/main" id="{6B1772CC-CE52-4E78-B63F-76A973F91E5C}"/>
              </a:ext>
            </a:extLst>
          </p:cNvPr>
          <p:cNvSpPr>
            <a:spLocks noGrp="1"/>
          </p:cNvSpPr>
          <p:nvPr>
            <p:ph type="body" sz="quarter" idx="15" hasCustomPrompt="1"/>
          </p:nvPr>
        </p:nvSpPr>
        <p:spPr>
          <a:xfrm>
            <a:off x="404786" y="1368596"/>
            <a:ext cx="11382428" cy="353943"/>
          </a:xfrm>
          <a:noFill/>
        </p:spPr>
        <p:txBody>
          <a:bodyPr wrap="square" lIns="72000" rIns="72000" bIns="0">
            <a:spAutoFit/>
          </a:bodyPr>
          <a:lstStyle>
            <a:lvl1pPr marL="0" indent="0">
              <a:buNone/>
              <a:defRPr sz="2000">
                <a:solidFill>
                  <a:schemeClr val="tx1">
                    <a:lumMod val="65000"/>
                    <a:lumOff val="35000"/>
                  </a:schemeClr>
                </a:solidFill>
              </a:defRPr>
            </a:lvl1pPr>
          </a:lstStyle>
          <a:p>
            <a:pPr lvl="0"/>
            <a:r>
              <a:rPr lang="en-GB"/>
              <a:t>Subtitle of the slide</a:t>
            </a:r>
          </a:p>
        </p:txBody>
      </p:sp>
      <p:sp>
        <p:nvSpPr>
          <p:cNvPr id="4" name="Titre 3">
            <a:extLst>
              <a:ext uri="{FF2B5EF4-FFF2-40B4-BE49-F238E27FC236}">
                <a16:creationId xmlns:a16="http://schemas.microsoft.com/office/drawing/2014/main" id="{0DC641C9-B54A-4E65-BAB2-93108534F4F0}"/>
              </a:ext>
            </a:extLst>
          </p:cNvPr>
          <p:cNvSpPr>
            <a:spLocks noGrp="1"/>
          </p:cNvSpPr>
          <p:nvPr>
            <p:ph type="title" hasCustomPrompt="1"/>
          </p:nvPr>
        </p:nvSpPr>
        <p:spPr/>
        <p:txBody>
          <a:bodyPr/>
          <a:lstStyle>
            <a:lvl1pPr>
              <a:defRPr/>
            </a:lvl1pPr>
          </a:lstStyle>
          <a:p>
            <a:r>
              <a:rPr lang="fr-FR" err="1"/>
              <a:t>Title</a:t>
            </a:r>
            <a:r>
              <a:rPr lang="fr-FR"/>
              <a:t> of the slide</a:t>
            </a:r>
          </a:p>
        </p:txBody>
      </p:sp>
      <p:sp>
        <p:nvSpPr>
          <p:cNvPr id="6" name="Footer Placeholder 5">
            <a:extLst>
              <a:ext uri="{FF2B5EF4-FFF2-40B4-BE49-F238E27FC236}">
                <a16:creationId xmlns:a16="http://schemas.microsoft.com/office/drawing/2014/main" id="{B1445B92-B51B-6F4E-9EA4-81CD573B1E19}"/>
              </a:ext>
            </a:extLst>
          </p:cNvPr>
          <p:cNvSpPr>
            <a:spLocks noGrp="1"/>
          </p:cNvSpPr>
          <p:nvPr>
            <p:ph type="ftr" sz="quarter" idx="28"/>
          </p:nvPr>
        </p:nvSpPr>
        <p:spPr/>
        <p:txBody>
          <a:bodyPr/>
          <a:lstStyle/>
          <a:p>
            <a:endParaRPr lang="en-US"/>
          </a:p>
        </p:txBody>
      </p:sp>
    </p:spTree>
    <p:extLst>
      <p:ext uri="{BB962C8B-B14F-4D97-AF65-F5344CB8AC3E}">
        <p14:creationId xmlns:p14="http://schemas.microsoft.com/office/powerpoint/2010/main" val="2196823171"/>
      </p:ext>
    </p:extLst>
  </p:cSld>
  <p:clrMapOvr>
    <a:masterClrMapping/>
  </p:clrMapOvr>
  <p:extLst>
    <p:ext uri="{DCECCB84-F9BA-43D5-87BE-67443E8EF086}">
      <p15:sldGuideLst xmlns:p15="http://schemas.microsoft.com/office/powerpoint/2012/main">
        <p15:guide id="1" pos="247">
          <p15:clr>
            <a:srgbClr val="F26B43"/>
          </p15:clr>
        </p15:guide>
        <p15:guide id="2" pos="7427">
          <p15:clr>
            <a:srgbClr val="F26B43"/>
          </p15:clr>
        </p15:guide>
        <p15:guide id="3" orient="horz" pos="232">
          <p15:clr>
            <a:srgbClr val="F26B43"/>
          </p15:clr>
        </p15:guide>
        <p15:guide id="4" orient="horz" pos="600">
          <p15:clr>
            <a:srgbClr val="F26B43"/>
          </p15:clr>
        </p15:guide>
        <p15:guide id="5" orient="horz" pos="3906">
          <p15:clr>
            <a:srgbClr val="F26B43"/>
          </p15:clr>
        </p15:guide>
        <p15:guide id="6" orient="horz" pos="4156">
          <p15:clr>
            <a:srgbClr val="F26B43"/>
          </p15:clr>
        </p15:guide>
        <p15:guide id="7" pos="306">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_3 Columns with titles">
    <p:spTree>
      <p:nvGrpSpPr>
        <p:cNvPr id="1" name=""/>
        <p:cNvGrpSpPr/>
        <p:nvPr/>
      </p:nvGrpSpPr>
      <p:grpSpPr>
        <a:xfrm>
          <a:off x="0" y="0"/>
          <a:ext cx="0" cy="0"/>
          <a:chOff x="0" y="0"/>
          <a:chExt cx="0" cy="0"/>
        </a:xfrm>
      </p:grpSpPr>
      <p:sp>
        <p:nvSpPr>
          <p:cNvPr id="7" name="Espace réservé du texte 7">
            <a:extLst>
              <a:ext uri="{FF2B5EF4-FFF2-40B4-BE49-F238E27FC236}">
                <a16:creationId xmlns:a16="http://schemas.microsoft.com/office/drawing/2014/main" id="{956F1229-4838-4B2A-8426-04F56D2CA3E0}"/>
              </a:ext>
            </a:extLst>
          </p:cNvPr>
          <p:cNvSpPr>
            <a:spLocks noGrp="1"/>
          </p:cNvSpPr>
          <p:nvPr>
            <p:ph type="body" sz="quarter" idx="13" hasCustomPrompt="1"/>
          </p:nvPr>
        </p:nvSpPr>
        <p:spPr>
          <a:xfrm>
            <a:off x="485775" y="2681220"/>
            <a:ext cx="5140090" cy="341632"/>
          </a:xfrm>
        </p:spPr>
        <p:txBody>
          <a:bodyPr wrap="square" anchor="b">
            <a:spAutoFit/>
          </a:bodyPr>
          <a:lstStyle>
            <a:lvl1pPr marL="0" indent="0" algn="ctr">
              <a:buFont typeface="Arial" panose="020B0604020202020204" pitchFamily="34" charset="0"/>
              <a:buNone/>
              <a:defRPr b="1" cap="none" spc="0" baseline="0">
                <a:solidFill>
                  <a:schemeClr val="bg2"/>
                </a:solidFill>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a:t>Your text here</a:t>
            </a:r>
          </a:p>
        </p:txBody>
      </p:sp>
      <p:sp>
        <p:nvSpPr>
          <p:cNvPr id="8" name="Espace réservé du texte 7">
            <a:extLst>
              <a:ext uri="{FF2B5EF4-FFF2-40B4-BE49-F238E27FC236}">
                <a16:creationId xmlns:a16="http://schemas.microsoft.com/office/drawing/2014/main" id="{B2693C99-AE29-457B-968A-2239A52900BE}"/>
              </a:ext>
            </a:extLst>
          </p:cNvPr>
          <p:cNvSpPr>
            <a:spLocks noGrp="1"/>
          </p:cNvSpPr>
          <p:nvPr>
            <p:ph type="body" sz="quarter" idx="14" hasCustomPrompt="1"/>
          </p:nvPr>
        </p:nvSpPr>
        <p:spPr>
          <a:xfrm>
            <a:off x="6566134" y="2681220"/>
            <a:ext cx="5138928" cy="341632"/>
          </a:xfrm>
        </p:spPr>
        <p:txBody>
          <a:bodyPr wrap="square" anchor="b">
            <a:spAutoFit/>
          </a:bodyPr>
          <a:lstStyle>
            <a:lvl1pPr marL="0" indent="0" algn="ctr">
              <a:buFont typeface="Arial" panose="020B0604020202020204" pitchFamily="34" charset="0"/>
              <a:buNone/>
              <a:defRPr b="1" cap="none" spc="0" baseline="0">
                <a:solidFill>
                  <a:schemeClr val="tx2"/>
                </a:solidFill>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a:t>Your text here</a:t>
            </a:r>
          </a:p>
        </p:txBody>
      </p:sp>
      <p:sp>
        <p:nvSpPr>
          <p:cNvPr id="10" name="Espace réservé du texte 7">
            <a:extLst>
              <a:ext uri="{FF2B5EF4-FFF2-40B4-BE49-F238E27FC236}">
                <a16:creationId xmlns:a16="http://schemas.microsoft.com/office/drawing/2014/main" id="{D3B07922-F4EA-412B-8928-CBD31E51C22E}"/>
              </a:ext>
            </a:extLst>
          </p:cNvPr>
          <p:cNvSpPr>
            <a:spLocks noGrp="1"/>
          </p:cNvSpPr>
          <p:nvPr>
            <p:ph type="body" sz="quarter" idx="16" hasCustomPrompt="1"/>
          </p:nvPr>
        </p:nvSpPr>
        <p:spPr>
          <a:xfrm>
            <a:off x="485775" y="3172023"/>
            <a:ext cx="5140090" cy="338554"/>
          </a:xfrm>
        </p:spPr>
        <p:txBody>
          <a:bodyPr wrap="square" anchor="t">
            <a:spAutoFit/>
          </a:bodyPr>
          <a:lstStyle>
            <a:lvl1pPr marL="0" indent="0" algn="ctr">
              <a:lnSpc>
                <a:spcPct val="100000"/>
              </a:lnSpc>
              <a:spcBef>
                <a:spcPts val="300"/>
              </a:spcBef>
              <a:buFont typeface="Arial" panose="020B0604020202020204" pitchFamily="34" charset="0"/>
              <a:buNone/>
              <a:defRPr sz="1600" b="0" cap="none" spc="0" baseline="0">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a:t>Your text here</a:t>
            </a:r>
          </a:p>
        </p:txBody>
      </p:sp>
      <p:sp>
        <p:nvSpPr>
          <p:cNvPr id="11" name="Espace réservé du texte 7">
            <a:extLst>
              <a:ext uri="{FF2B5EF4-FFF2-40B4-BE49-F238E27FC236}">
                <a16:creationId xmlns:a16="http://schemas.microsoft.com/office/drawing/2014/main" id="{07C2FCBD-4D77-4221-8FE3-9ACE14F86631}"/>
              </a:ext>
            </a:extLst>
          </p:cNvPr>
          <p:cNvSpPr>
            <a:spLocks noGrp="1"/>
          </p:cNvSpPr>
          <p:nvPr>
            <p:ph type="body" sz="quarter" idx="17" hasCustomPrompt="1"/>
          </p:nvPr>
        </p:nvSpPr>
        <p:spPr>
          <a:xfrm>
            <a:off x="6566134" y="3172023"/>
            <a:ext cx="5138928" cy="338554"/>
          </a:xfrm>
        </p:spPr>
        <p:txBody>
          <a:bodyPr wrap="square" anchor="t">
            <a:spAutoFit/>
          </a:bodyPr>
          <a:lstStyle>
            <a:lvl1pPr marL="0" indent="0" algn="ctr">
              <a:lnSpc>
                <a:spcPct val="100000"/>
              </a:lnSpc>
              <a:spcBef>
                <a:spcPts val="300"/>
              </a:spcBef>
              <a:buFont typeface="Arial" panose="020B0604020202020204" pitchFamily="34" charset="0"/>
              <a:buNone/>
              <a:defRPr sz="1600" b="0" cap="none" spc="0" baseline="0">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a:t>Your text here</a:t>
            </a:r>
          </a:p>
        </p:txBody>
      </p:sp>
      <p:sp>
        <p:nvSpPr>
          <p:cNvPr id="2" name="Espace réservé du numéro de diapositive 1">
            <a:extLst>
              <a:ext uri="{FF2B5EF4-FFF2-40B4-BE49-F238E27FC236}">
                <a16:creationId xmlns:a16="http://schemas.microsoft.com/office/drawing/2014/main" id="{5E5C377F-165D-4F92-8DD6-B7B690C55D8F}"/>
              </a:ext>
            </a:extLst>
          </p:cNvPr>
          <p:cNvSpPr>
            <a:spLocks noGrp="1"/>
          </p:cNvSpPr>
          <p:nvPr>
            <p:ph type="sldNum" sz="quarter" idx="20"/>
          </p:nvPr>
        </p:nvSpPr>
        <p:spPr/>
        <p:txBody>
          <a:bodyPr/>
          <a:lstStyle/>
          <a:p>
            <a:fld id="{D61AABEC-672F-4B68-B914-690DA978312C}" type="slidenum">
              <a:rPr lang="en-GB" smtClean="0"/>
              <a:pPr/>
              <a:t>‹#›</a:t>
            </a:fld>
            <a:r>
              <a:rPr lang="en-GB"/>
              <a:t> ‒ </a:t>
            </a:r>
          </a:p>
        </p:txBody>
      </p:sp>
      <p:sp>
        <p:nvSpPr>
          <p:cNvPr id="3" name="Titre 2">
            <a:extLst>
              <a:ext uri="{FF2B5EF4-FFF2-40B4-BE49-F238E27FC236}">
                <a16:creationId xmlns:a16="http://schemas.microsoft.com/office/drawing/2014/main" id="{A2E5821E-5E07-419A-93B0-B87D777322B9}"/>
              </a:ext>
            </a:extLst>
          </p:cNvPr>
          <p:cNvSpPr>
            <a:spLocks noGrp="1"/>
          </p:cNvSpPr>
          <p:nvPr>
            <p:ph type="title" hasCustomPrompt="1"/>
          </p:nvPr>
        </p:nvSpPr>
        <p:spPr/>
        <p:txBody>
          <a:bodyPr/>
          <a:lstStyle>
            <a:lvl1pPr>
              <a:defRPr/>
            </a:lvl1pPr>
          </a:lstStyle>
          <a:p>
            <a:r>
              <a:rPr lang="fr-FR" err="1"/>
              <a:t>Title</a:t>
            </a:r>
            <a:r>
              <a:rPr lang="fr-FR"/>
              <a:t> of the slide</a:t>
            </a:r>
          </a:p>
        </p:txBody>
      </p:sp>
      <p:sp>
        <p:nvSpPr>
          <p:cNvPr id="4" name="Footer Placeholder 3">
            <a:extLst>
              <a:ext uri="{FF2B5EF4-FFF2-40B4-BE49-F238E27FC236}">
                <a16:creationId xmlns:a16="http://schemas.microsoft.com/office/drawing/2014/main" id="{043D9A9C-6AB7-754B-BEE1-C9D9B0B1EAC3}"/>
              </a:ext>
            </a:extLst>
          </p:cNvPr>
          <p:cNvSpPr>
            <a:spLocks noGrp="1"/>
          </p:cNvSpPr>
          <p:nvPr>
            <p:ph type="ftr" sz="quarter" idx="21"/>
          </p:nvPr>
        </p:nvSpPr>
        <p:spPr/>
        <p:txBody>
          <a:bodyPr/>
          <a:lstStyle/>
          <a:p>
            <a:endParaRPr lang="en-US"/>
          </a:p>
        </p:txBody>
      </p:sp>
    </p:spTree>
    <p:extLst>
      <p:ext uri="{BB962C8B-B14F-4D97-AF65-F5344CB8AC3E}">
        <p14:creationId xmlns:p14="http://schemas.microsoft.com/office/powerpoint/2010/main" val="2178947030"/>
      </p:ext>
    </p:extLst>
  </p:cSld>
  <p:clrMapOvr>
    <a:masterClrMapping/>
  </p:clrMapOvr>
  <p:extLst>
    <p:ext uri="{DCECCB84-F9BA-43D5-87BE-67443E8EF086}">
      <p15:sldGuideLst xmlns:p15="http://schemas.microsoft.com/office/powerpoint/2012/main">
        <p15:guide id="1" pos="247">
          <p15:clr>
            <a:srgbClr val="F26B43"/>
          </p15:clr>
        </p15:guide>
        <p15:guide id="2" pos="7427">
          <p15:clr>
            <a:srgbClr val="F26B43"/>
          </p15:clr>
        </p15:guide>
        <p15:guide id="3" orient="horz" pos="232">
          <p15:clr>
            <a:srgbClr val="F26B43"/>
          </p15:clr>
        </p15:guide>
        <p15:guide id="4" orient="horz" pos="600">
          <p15:clr>
            <a:srgbClr val="F26B43"/>
          </p15:clr>
        </p15:guide>
        <p15:guide id="5" pos="306">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2_3 Columns with titles">
    <p:spTree>
      <p:nvGrpSpPr>
        <p:cNvPr id="1" name=""/>
        <p:cNvGrpSpPr/>
        <p:nvPr/>
      </p:nvGrpSpPr>
      <p:grpSpPr>
        <a:xfrm>
          <a:off x="0" y="0"/>
          <a:ext cx="0" cy="0"/>
          <a:chOff x="0" y="0"/>
          <a:chExt cx="0" cy="0"/>
        </a:xfrm>
      </p:grpSpPr>
      <p:sp>
        <p:nvSpPr>
          <p:cNvPr id="7" name="Espace réservé du texte 7">
            <a:extLst>
              <a:ext uri="{FF2B5EF4-FFF2-40B4-BE49-F238E27FC236}">
                <a16:creationId xmlns:a16="http://schemas.microsoft.com/office/drawing/2014/main" id="{956F1229-4838-4B2A-8426-04F56D2CA3E0}"/>
              </a:ext>
            </a:extLst>
          </p:cNvPr>
          <p:cNvSpPr>
            <a:spLocks noGrp="1"/>
          </p:cNvSpPr>
          <p:nvPr>
            <p:ph type="body" sz="quarter" idx="13" hasCustomPrompt="1"/>
          </p:nvPr>
        </p:nvSpPr>
        <p:spPr>
          <a:xfrm>
            <a:off x="485777" y="2681220"/>
            <a:ext cx="5140088" cy="341632"/>
          </a:xfrm>
        </p:spPr>
        <p:txBody>
          <a:bodyPr wrap="square" anchor="b">
            <a:spAutoFit/>
          </a:bodyPr>
          <a:lstStyle>
            <a:lvl1pPr marL="0" indent="0" algn="ctr">
              <a:buFont typeface="Arial" panose="020B0604020202020204" pitchFamily="34" charset="0"/>
              <a:buNone/>
              <a:defRPr b="1" cap="none" spc="0" baseline="0">
                <a:solidFill>
                  <a:schemeClr val="bg2"/>
                </a:solidFill>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a:t>Your text here</a:t>
            </a:r>
          </a:p>
        </p:txBody>
      </p:sp>
      <p:sp>
        <p:nvSpPr>
          <p:cNvPr id="8" name="Espace réservé du texte 7">
            <a:extLst>
              <a:ext uri="{FF2B5EF4-FFF2-40B4-BE49-F238E27FC236}">
                <a16:creationId xmlns:a16="http://schemas.microsoft.com/office/drawing/2014/main" id="{B2693C99-AE29-457B-968A-2239A52900BE}"/>
              </a:ext>
            </a:extLst>
          </p:cNvPr>
          <p:cNvSpPr>
            <a:spLocks noGrp="1"/>
          </p:cNvSpPr>
          <p:nvPr>
            <p:ph type="body" sz="quarter" idx="14" hasCustomPrompt="1"/>
          </p:nvPr>
        </p:nvSpPr>
        <p:spPr>
          <a:xfrm>
            <a:off x="6566134" y="2681220"/>
            <a:ext cx="5138928" cy="341632"/>
          </a:xfrm>
        </p:spPr>
        <p:txBody>
          <a:bodyPr wrap="square" anchor="b">
            <a:spAutoFit/>
          </a:bodyPr>
          <a:lstStyle>
            <a:lvl1pPr marL="0" indent="0" algn="ctr">
              <a:buFont typeface="Arial" panose="020B0604020202020204" pitchFamily="34" charset="0"/>
              <a:buNone/>
              <a:defRPr b="1" cap="none" spc="0" baseline="0">
                <a:solidFill>
                  <a:schemeClr val="tx2"/>
                </a:solidFill>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a:t>Your text here</a:t>
            </a:r>
          </a:p>
        </p:txBody>
      </p:sp>
      <p:sp>
        <p:nvSpPr>
          <p:cNvPr id="10" name="Espace réservé du texte 7">
            <a:extLst>
              <a:ext uri="{FF2B5EF4-FFF2-40B4-BE49-F238E27FC236}">
                <a16:creationId xmlns:a16="http://schemas.microsoft.com/office/drawing/2014/main" id="{D3B07922-F4EA-412B-8928-CBD31E51C22E}"/>
              </a:ext>
            </a:extLst>
          </p:cNvPr>
          <p:cNvSpPr>
            <a:spLocks noGrp="1"/>
          </p:cNvSpPr>
          <p:nvPr>
            <p:ph type="body" sz="quarter" idx="16" hasCustomPrompt="1"/>
          </p:nvPr>
        </p:nvSpPr>
        <p:spPr>
          <a:xfrm>
            <a:off x="485777" y="3172023"/>
            <a:ext cx="5140088" cy="338554"/>
          </a:xfrm>
        </p:spPr>
        <p:txBody>
          <a:bodyPr wrap="square" anchor="t">
            <a:spAutoFit/>
          </a:bodyPr>
          <a:lstStyle>
            <a:lvl1pPr marL="0" indent="0" algn="ctr">
              <a:lnSpc>
                <a:spcPct val="100000"/>
              </a:lnSpc>
              <a:spcBef>
                <a:spcPts val="300"/>
              </a:spcBef>
              <a:buFont typeface="Arial" panose="020B0604020202020204" pitchFamily="34" charset="0"/>
              <a:buNone/>
              <a:defRPr sz="1600" b="0" cap="none" spc="0" baseline="0">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a:t>Your text here</a:t>
            </a:r>
          </a:p>
        </p:txBody>
      </p:sp>
      <p:sp>
        <p:nvSpPr>
          <p:cNvPr id="11" name="Espace réservé du texte 7">
            <a:extLst>
              <a:ext uri="{FF2B5EF4-FFF2-40B4-BE49-F238E27FC236}">
                <a16:creationId xmlns:a16="http://schemas.microsoft.com/office/drawing/2014/main" id="{07C2FCBD-4D77-4221-8FE3-9ACE14F86631}"/>
              </a:ext>
            </a:extLst>
          </p:cNvPr>
          <p:cNvSpPr>
            <a:spLocks noGrp="1"/>
          </p:cNvSpPr>
          <p:nvPr>
            <p:ph type="body" sz="quarter" idx="17" hasCustomPrompt="1"/>
          </p:nvPr>
        </p:nvSpPr>
        <p:spPr>
          <a:xfrm>
            <a:off x="6566134" y="3172023"/>
            <a:ext cx="5138928" cy="338554"/>
          </a:xfrm>
        </p:spPr>
        <p:txBody>
          <a:bodyPr wrap="square" anchor="t">
            <a:spAutoFit/>
          </a:bodyPr>
          <a:lstStyle>
            <a:lvl1pPr marL="0" indent="0" algn="ctr">
              <a:lnSpc>
                <a:spcPct val="100000"/>
              </a:lnSpc>
              <a:spcBef>
                <a:spcPts val="300"/>
              </a:spcBef>
              <a:buFont typeface="Arial" panose="020B0604020202020204" pitchFamily="34" charset="0"/>
              <a:buNone/>
              <a:defRPr sz="1600" b="0" cap="none" spc="0" baseline="0">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a:t>Your text here</a:t>
            </a:r>
          </a:p>
        </p:txBody>
      </p:sp>
      <p:sp>
        <p:nvSpPr>
          <p:cNvPr id="2" name="Espace réservé du numéro de diapositive 1">
            <a:extLst>
              <a:ext uri="{FF2B5EF4-FFF2-40B4-BE49-F238E27FC236}">
                <a16:creationId xmlns:a16="http://schemas.microsoft.com/office/drawing/2014/main" id="{5E5C377F-165D-4F92-8DD6-B7B690C55D8F}"/>
              </a:ext>
            </a:extLst>
          </p:cNvPr>
          <p:cNvSpPr>
            <a:spLocks noGrp="1"/>
          </p:cNvSpPr>
          <p:nvPr>
            <p:ph type="sldNum" sz="quarter" idx="20"/>
          </p:nvPr>
        </p:nvSpPr>
        <p:spPr/>
        <p:txBody>
          <a:bodyPr/>
          <a:lstStyle/>
          <a:p>
            <a:fld id="{D61AABEC-672F-4B68-B914-690DA978312C}" type="slidenum">
              <a:rPr lang="en-GB" smtClean="0"/>
              <a:pPr/>
              <a:t>‹#›</a:t>
            </a:fld>
            <a:r>
              <a:rPr lang="en-GB"/>
              <a:t> ‒ </a:t>
            </a:r>
          </a:p>
        </p:txBody>
      </p:sp>
      <p:sp>
        <p:nvSpPr>
          <p:cNvPr id="3" name="Titre 2">
            <a:extLst>
              <a:ext uri="{FF2B5EF4-FFF2-40B4-BE49-F238E27FC236}">
                <a16:creationId xmlns:a16="http://schemas.microsoft.com/office/drawing/2014/main" id="{A2E5821E-5E07-419A-93B0-B87D777322B9}"/>
              </a:ext>
            </a:extLst>
          </p:cNvPr>
          <p:cNvSpPr>
            <a:spLocks noGrp="1"/>
          </p:cNvSpPr>
          <p:nvPr>
            <p:ph type="title" hasCustomPrompt="1"/>
          </p:nvPr>
        </p:nvSpPr>
        <p:spPr/>
        <p:txBody>
          <a:bodyPr/>
          <a:lstStyle>
            <a:lvl1pPr>
              <a:defRPr/>
            </a:lvl1pPr>
          </a:lstStyle>
          <a:p>
            <a:r>
              <a:rPr lang="fr-FR" err="1"/>
              <a:t>Title</a:t>
            </a:r>
            <a:r>
              <a:rPr lang="fr-FR"/>
              <a:t> of the slide</a:t>
            </a:r>
          </a:p>
        </p:txBody>
      </p:sp>
      <p:cxnSp>
        <p:nvCxnSpPr>
          <p:cNvPr id="9" name="Straight Connector 35">
            <a:extLst>
              <a:ext uri="{FF2B5EF4-FFF2-40B4-BE49-F238E27FC236}">
                <a16:creationId xmlns:a16="http://schemas.microsoft.com/office/drawing/2014/main" id="{4D815116-B105-434F-9774-19364F714BBA}"/>
              </a:ext>
            </a:extLst>
          </p:cNvPr>
          <p:cNvCxnSpPr>
            <a:cxnSpLocks/>
          </p:cNvCxnSpPr>
          <p:nvPr userDrawn="1"/>
        </p:nvCxnSpPr>
        <p:spPr>
          <a:xfrm flipV="1">
            <a:off x="6096000" y="1808820"/>
            <a:ext cx="0" cy="386808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4" name="Footer Placeholder 3">
            <a:extLst>
              <a:ext uri="{FF2B5EF4-FFF2-40B4-BE49-F238E27FC236}">
                <a16:creationId xmlns:a16="http://schemas.microsoft.com/office/drawing/2014/main" id="{A90486DA-0F76-6F49-93E2-DAA7C41C6E2E}"/>
              </a:ext>
            </a:extLst>
          </p:cNvPr>
          <p:cNvSpPr>
            <a:spLocks noGrp="1"/>
          </p:cNvSpPr>
          <p:nvPr>
            <p:ph type="ftr" sz="quarter" idx="21"/>
          </p:nvPr>
        </p:nvSpPr>
        <p:spPr/>
        <p:txBody>
          <a:bodyPr/>
          <a:lstStyle/>
          <a:p>
            <a:endParaRPr lang="en-US"/>
          </a:p>
        </p:txBody>
      </p:sp>
    </p:spTree>
    <p:extLst>
      <p:ext uri="{BB962C8B-B14F-4D97-AF65-F5344CB8AC3E}">
        <p14:creationId xmlns:p14="http://schemas.microsoft.com/office/powerpoint/2010/main" val="1081054258"/>
      </p:ext>
    </p:extLst>
  </p:cSld>
  <p:clrMapOvr>
    <a:masterClrMapping/>
  </p:clrMapOvr>
  <p:extLst>
    <p:ext uri="{DCECCB84-F9BA-43D5-87BE-67443E8EF086}">
      <p15:sldGuideLst xmlns:p15="http://schemas.microsoft.com/office/powerpoint/2012/main">
        <p15:guide id="1" pos="247">
          <p15:clr>
            <a:srgbClr val="F26B43"/>
          </p15:clr>
        </p15:guide>
        <p15:guide id="2" pos="7427">
          <p15:clr>
            <a:srgbClr val="F26B43"/>
          </p15:clr>
        </p15:guide>
        <p15:guide id="3" orient="horz" pos="232">
          <p15:clr>
            <a:srgbClr val="F26B43"/>
          </p15:clr>
        </p15:guide>
        <p15:guide id="4" orient="horz" pos="600">
          <p15:clr>
            <a:srgbClr val="F26B43"/>
          </p15:clr>
        </p15:guide>
        <p15:guide id="5" pos="306">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3 Columns with titles">
    <p:spTree>
      <p:nvGrpSpPr>
        <p:cNvPr id="1" name=""/>
        <p:cNvGrpSpPr/>
        <p:nvPr/>
      </p:nvGrpSpPr>
      <p:grpSpPr>
        <a:xfrm>
          <a:off x="0" y="0"/>
          <a:ext cx="0" cy="0"/>
          <a:chOff x="0" y="0"/>
          <a:chExt cx="0" cy="0"/>
        </a:xfrm>
      </p:grpSpPr>
      <p:sp>
        <p:nvSpPr>
          <p:cNvPr id="7" name="Espace réservé du texte 7">
            <a:extLst>
              <a:ext uri="{FF2B5EF4-FFF2-40B4-BE49-F238E27FC236}">
                <a16:creationId xmlns:a16="http://schemas.microsoft.com/office/drawing/2014/main" id="{956F1229-4838-4B2A-8426-04F56D2CA3E0}"/>
              </a:ext>
            </a:extLst>
          </p:cNvPr>
          <p:cNvSpPr>
            <a:spLocks noGrp="1"/>
          </p:cNvSpPr>
          <p:nvPr>
            <p:ph type="body" sz="quarter" idx="13" hasCustomPrompt="1"/>
          </p:nvPr>
        </p:nvSpPr>
        <p:spPr>
          <a:xfrm>
            <a:off x="495300" y="2681220"/>
            <a:ext cx="3121480" cy="341632"/>
          </a:xfrm>
        </p:spPr>
        <p:txBody>
          <a:bodyPr anchor="b">
            <a:spAutoFit/>
          </a:bodyPr>
          <a:lstStyle>
            <a:lvl1pPr marL="0" indent="0" algn="ctr">
              <a:buFont typeface="Arial" panose="020B0604020202020204" pitchFamily="34" charset="0"/>
              <a:buNone/>
              <a:defRPr b="1" cap="none" spc="0" baseline="0">
                <a:solidFill>
                  <a:schemeClr val="bg2"/>
                </a:solidFill>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a:t>Your text here</a:t>
            </a:r>
          </a:p>
        </p:txBody>
      </p:sp>
      <p:sp>
        <p:nvSpPr>
          <p:cNvPr id="8" name="Espace réservé du texte 7">
            <a:extLst>
              <a:ext uri="{FF2B5EF4-FFF2-40B4-BE49-F238E27FC236}">
                <a16:creationId xmlns:a16="http://schemas.microsoft.com/office/drawing/2014/main" id="{B2693C99-AE29-457B-968A-2239A52900BE}"/>
              </a:ext>
            </a:extLst>
          </p:cNvPr>
          <p:cNvSpPr>
            <a:spLocks noGrp="1"/>
          </p:cNvSpPr>
          <p:nvPr>
            <p:ph type="body" sz="quarter" idx="14" hasCustomPrompt="1"/>
          </p:nvPr>
        </p:nvSpPr>
        <p:spPr>
          <a:xfrm>
            <a:off x="4535260" y="2681220"/>
            <a:ext cx="3121480" cy="341632"/>
          </a:xfrm>
        </p:spPr>
        <p:txBody>
          <a:bodyPr anchor="b">
            <a:spAutoFit/>
          </a:bodyPr>
          <a:lstStyle>
            <a:lvl1pPr marL="0" indent="0" algn="ctr">
              <a:buFont typeface="Arial" panose="020B0604020202020204" pitchFamily="34" charset="0"/>
              <a:buNone/>
              <a:defRPr b="1" cap="none" spc="0" baseline="0">
                <a:solidFill>
                  <a:schemeClr val="tx2"/>
                </a:solidFill>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a:t>Your text here</a:t>
            </a:r>
          </a:p>
        </p:txBody>
      </p:sp>
      <p:sp>
        <p:nvSpPr>
          <p:cNvPr id="9" name="Espace réservé du texte 7">
            <a:extLst>
              <a:ext uri="{FF2B5EF4-FFF2-40B4-BE49-F238E27FC236}">
                <a16:creationId xmlns:a16="http://schemas.microsoft.com/office/drawing/2014/main" id="{A01E6CBC-FC7B-426F-9962-4D075E7397D9}"/>
              </a:ext>
            </a:extLst>
          </p:cNvPr>
          <p:cNvSpPr>
            <a:spLocks noGrp="1"/>
          </p:cNvSpPr>
          <p:nvPr>
            <p:ph type="body" sz="quarter" idx="15" hasCustomPrompt="1"/>
          </p:nvPr>
        </p:nvSpPr>
        <p:spPr>
          <a:xfrm>
            <a:off x="8575220" y="2681220"/>
            <a:ext cx="3121480" cy="341632"/>
          </a:xfrm>
        </p:spPr>
        <p:txBody>
          <a:bodyPr anchor="b">
            <a:spAutoFit/>
          </a:bodyPr>
          <a:lstStyle>
            <a:lvl1pPr marL="0" indent="0" algn="ctr">
              <a:buFont typeface="Arial" panose="020B0604020202020204" pitchFamily="34" charset="0"/>
              <a:buNone/>
              <a:defRPr b="1" cap="none" spc="0" baseline="0">
                <a:solidFill>
                  <a:schemeClr val="accent4"/>
                </a:solidFill>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a:t>Your text here</a:t>
            </a:r>
          </a:p>
        </p:txBody>
      </p:sp>
      <p:sp>
        <p:nvSpPr>
          <p:cNvPr id="10" name="Espace réservé du texte 7">
            <a:extLst>
              <a:ext uri="{FF2B5EF4-FFF2-40B4-BE49-F238E27FC236}">
                <a16:creationId xmlns:a16="http://schemas.microsoft.com/office/drawing/2014/main" id="{D3B07922-F4EA-412B-8928-CBD31E51C22E}"/>
              </a:ext>
            </a:extLst>
          </p:cNvPr>
          <p:cNvSpPr>
            <a:spLocks noGrp="1"/>
          </p:cNvSpPr>
          <p:nvPr>
            <p:ph type="body" sz="quarter" idx="16" hasCustomPrompt="1"/>
          </p:nvPr>
        </p:nvSpPr>
        <p:spPr>
          <a:xfrm>
            <a:off x="495300" y="3172023"/>
            <a:ext cx="3121480" cy="338554"/>
          </a:xfrm>
        </p:spPr>
        <p:txBody>
          <a:bodyPr anchor="t">
            <a:spAutoFit/>
          </a:bodyPr>
          <a:lstStyle>
            <a:lvl1pPr marL="0" indent="0" algn="ctr">
              <a:lnSpc>
                <a:spcPct val="100000"/>
              </a:lnSpc>
              <a:spcBef>
                <a:spcPts val="300"/>
              </a:spcBef>
              <a:buFont typeface="Arial" panose="020B0604020202020204" pitchFamily="34" charset="0"/>
              <a:buNone/>
              <a:defRPr sz="1600" b="0" cap="none" spc="0" baseline="0">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a:t>Your text here</a:t>
            </a:r>
          </a:p>
        </p:txBody>
      </p:sp>
      <p:sp>
        <p:nvSpPr>
          <p:cNvPr id="11" name="Espace réservé du texte 7">
            <a:extLst>
              <a:ext uri="{FF2B5EF4-FFF2-40B4-BE49-F238E27FC236}">
                <a16:creationId xmlns:a16="http://schemas.microsoft.com/office/drawing/2014/main" id="{07C2FCBD-4D77-4221-8FE3-9ACE14F86631}"/>
              </a:ext>
            </a:extLst>
          </p:cNvPr>
          <p:cNvSpPr>
            <a:spLocks noGrp="1"/>
          </p:cNvSpPr>
          <p:nvPr>
            <p:ph type="body" sz="quarter" idx="17" hasCustomPrompt="1"/>
          </p:nvPr>
        </p:nvSpPr>
        <p:spPr>
          <a:xfrm>
            <a:off x="4535260" y="3172023"/>
            <a:ext cx="3121480" cy="338554"/>
          </a:xfrm>
        </p:spPr>
        <p:txBody>
          <a:bodyPr anchor="t">
            <a:spAutoFit/>
          </a:bodyPr>
          <a:lstStyle>
            <a:lvl1pPr marL="0" indent="0" algn="ctr">
              <a:lnSpc>
                <a:spcPct val="100000"/>
              </a:lnSpc>
              <a:spcBef>
                <a:spcPts val="300"/>
              </a:spcBef>
              <a:buFont typeface="Arial" panose="020B0604020202020204" pitchFamily="34" charset="0"/>
              <a:buNone/>
              <a:defRPr sz="1600" b="0" cap="none" spc="0" baseline="0">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a:t>Your text here</a:t>
            </a:r>
          </a:p>
        </p:txBody>
      </p:sp>
      <p:sp>
        <p:nvSpPr>
          <p:cNvPr id="12" name="Espace réservé du texte 7">
            <a:extLst>
              <a:ext uri="{FF2B5EF4-FFF2-40B4-BE49-F238E27FC236}">
                <a16:creationId xmlns:a16="http://schemas.microsoft.com/office/drawing/2014/main" id="{D706B066-FD11-478C-89AC-C849AC0D6F15}"/>
              </a:ext>
            </a:extLst>
          </p:cNvPr>
          <p:cNvSpPr>
            <a:spLocks noGrp="1"/>
          </p:cNvSpPr>
          <p:nvPr>
            <p:ph type="body" sz="quarter" idx="18" hasCustomPrompt="1"/>
          </p:nvPr>
        </p:nvSpPr>
        <p:spPr>
          <a:xfrm>
            <a:off x="8575220" y="3172023"/>
            <a:ext cx="3121480" cy="338554"/>
          </a:xfrm>
        </p:spPr>
        <p:txBody>
          <a:bodyPr anchor="t">
            <a:spAutoFit/>
          </a:bodyPr>
          <a:lstStyle>
            <a:lvl1pPr marL="0" indent="0" algn="ctr">
              <a:lnSpc>
                <a:spcPct val="100000"/>
              </a:lnSpc>
              <a:spcBef>
                <a:spcPts val="300"/>
              </a:spcBef>
              <a:buFont typeface="Arial" panose="020B0604020202020204" pitchFamily="34" charset="0"/>
              <a:buNone/>
              <a:defRPr sz="1600" b="0" cap="none" spc="0" baseline="0">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a:t>Your text here</a:t>
            </a:r>
          </a:p>
        </p:txBody>
      </p:sp>
      <p:sp>
        <p:nvSpPr>
          <p:cNvPr id="2" name="Espace réservé du numéro de diapositive 1">
            <a:extLst>
              <a:ext uri="{FF2B5EF4-FFF2-40B4-BE49-F238E27FC236}">
                <a16:creationId xmlns:a16="http://schemas.microsoft.com/office/drawing/2014/main" id="{5E5C377F-165D-4F92-8DD6-B7B690C55D8F}"/>
              </a:ext>
            </a:extLst>
          </p:cNvPr>
          <p:cNvSpPr>
            <a:spLocks noGrp="1"/>
          </p:cNvSpPr>
          <p:nvPr>
            <p:ph type="sldNum" sz="quarter" idx="20"/>
          </p:nvPr>
        </p:nvSpPr>
        <p:spPr/>
        <p:txBody>
          <a:bodyPr/>
          <a:lstStyle/>
          <a:p>
            <a:fld id="{D61AABEC-672F-4B68-B914-690DA978312C}" type="slidenum">
              <a:rPr lang="en-GB" smtClean="0"/>
              <a:pPr/>
              <a:t>‹#›</a:t>
            </a:fld>
            <a:r>
              <a:rPr lang="en-GB"/>
              <a:t> ‒ </a:t>
            </a:r>
          </a:p>
        </p:txBody>
      </p:sp>
      <p:sp>
        <p:nvSpPr>
          <p:cNvPr id="3" name="Titre 2">
            <a:extLst>
              <a:ext uri="{FF2B5EF4-FFF2-40B4-BE49-F238E27FC236}">
                <a16:creationId xmlns:a16="http://schemas.microsoft.com/office/drawing/2014/main" id="{A2E5821E-5E07-419A-93B0-B87D777322B9}"/>
              </a:ext>
            </a:extLst>
          </p:cNvPr>
          <p:cNvSpPr>
            <a:spLocks noGrp="1"/>
          </p:cNvSpPr>
          <p:nvPr>
            <p:ph type="title" hasCustomPrompt="1"/>
          </p:nvPr>
        </p:nvSpPr>
        <p:spPr/>
        <p:txBody>
          <a:bodyPr/>
          <a:lstStyle>
            <a:lvl1pPr>
              <a:defRPr/>
            </a:lvl1pPr>
          </a:lstStyle>
          <a:p>
            <a:r>
              <a:rPr lang="fr-FR" err="1"/>
              <a:t>Title</a:t>
            </a:r>
            <a:r>
              <a:rPr lang="fr-FR"/>
              <a:t> of the slide</a:t>
            </a:r>
          </a:p>
        </p:txBody>
      </p:sp>
      <p:sp>
        <p:nvSpPr>
          <p:cNvPr id="4" name="Footer Placeholder 3">
            <a:extLst>
              <a:ext uri="{FF2B5EF4-FFF2-40B4-BE49-F238E27FC236}">
                <a16:creationId xmlns:a16="http://schemas.microsoft.com/office/drawing/2014/main" id="{C0510DB9-7BAC-D94A-A7AC-B6B37C59169F}"/>
              </a:ext>
            </a:extLst>
          </p:cNvPr>
          <p:cNvSpPr>
            <a:spLocks noGrp="1"/>
          </p:cNvSpPr>
          <p:nvPr>
            <p:ph type="ftr" sz="quarter" idx="21"/>
          </p:nvPr>
        </p:nvSpPr>
        <p:spPr/>
        <p:txBody>
          <a:bodyPr/>
          <a:lstStyle/>
          <a:p>
            <a:endParaRPr lang="en-US"/>
          </a:p>
        </p:txBody>
      </p:sp>
    </p:spTree>
    <p:extLst>
      <p:ext uri="{BB962C8B-B14F-4D97-AF65-F5344CB8AC3E}">
        <p14:creationId xmlns:p14="http://schemas.microsoft.com/office/powerpoint/2010/main" val="506445350"/>
      </p:ext>
    </p:extLst>
  </p:cSld>
  <p:clrMapOvr>
    <a:masterClrMapping/>
  </p:clrMapOvr>
  <p:extLst>
    <p:ext uri="{DCECCB84-F9BA-43D5-87BE-67443E8EF086}">
      <p15:sldGuideLst xmlns:p15="http://schemas.microsoft.com/office/powerpoint/2012/main">
        <p15:guide id="1" pos="247" userDrawn="1">
          <p15:clr>
            <a:srgbClr val="F26B43"/>
          </p15:clr>
        </p15:guide>
        <p15:guide id="2" pos="7427" userDrawn="1">
          <p15:clr>
            <a:srgbClr val="F26B43"/>
          </p15:clr>
        </p15:guide>
        <p15:guide id="3" orient="horz" pos="232" userDrawn="1">
          <p15:clr>
            <a:srgbClr val="F26B43"/>
          </p15:clr>
        </p15:guide>
        <p15:guide id="4" orient="horz" pos="600" userDrawn="1">
          <p15:clr>
            <a:srgbClr val="F26B43"/>
          </p15:clr>
        </p15:guide>
        <p15:guide id="5" pos="306" userDrawn="1">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3 Columns with titles with dividers">
    <p:spTree>
      <p:nvGrpSpPr>
        <p:cNvPr id="1" name=""/>
        <p:cNvGrpSpPr/>
        <p:nvPr/>
      </p:nvGrpSpPr>
      <p:grpSpPr>
        <a:xfrm>
          <a:off x="0" y="0"/>
          <a:ext cx="0" cy="0"/>
          <a:chOff x="0" y="0"/>
          <a:chExt cx="0" cy="0"/>
        </a:xfrm>
      </p:grpSpPr>
      <p:sp>
        <p:nvSpPr>
          <p:cNvPr id="7" name="Espace réservé du texte 7">
            <a:extLst>
              <a:ext uri="{FF2B5EF4-FFF2-40B4-BE49-F238E27FC236}">
                <a16:creationId xmlns:a16="http://schemas.microsoft.com/office/drawing/2014/main" id="{956F1229-4838-4B2A-8426-04F56D2CA3E0}"/>
              </a:ext>
            </a:extLst>
          </p:cNvPr>
          <p:cNvSpPr>
            <a:spLocks noGrp="1"/>
          </p:cNvSpPr>
          <p:nvPr>
            <p:ph type="body" sz="quarter" idx="13" hasCustomPrompt="1"/>
          </p:nvPr>
        </p:nvSpPr>
        <p:spPr>
          <a:xfrm>
            <a:off x="495300" y="2681220"/>
            <a:ext cx="3121480" cy="341632"/>
          </a:xfrm>
        </p:spPr>
        <p:txBody>
          <a:bodyPr anchor="b">
            <a:spAutoFit/>
          </a:bodyPr>
          <a:lstStyle>
            <a:lvl1pPr marL="0" indent="0" algn="ctr">
              <a:buFont typeface="Arial" panose="020B0604020202020204" pitchFamily="34" charset="0"/>
              <a:buNone/>
              <a:defRPr b="1" cap="none" spc="0" baseline="0">
                <a:solidFill>
                  <a:schemeClr val="bg2"/>
                </a:solidFill>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a:t>Your text here</a:t>
            </a:r>
          </a:p>
        </p:txBody>
      </p:sp>
      <p:sp>
        <p:nvSpPr>
          <p:cNvPr id="8" name="Espace réservé du texte 7">
            <a:extLst>
              <a:ext uri="{FF2B5EF4-FFF2-40B4-BE49-F238E27FC236}">
                <a16:creationId xmlns:a16="http://schemas.microsoft.com/office/drawing/2014/main" id="{B2693C99-AE29-457B-968A-2239A52900BE}"/>
              </a:ext>
            </a:extLst>
          </p:cNvPr>
          <p:cNvSpPr>
            <a:spLocks noGrp="1"/>
          </p:cNvSpPr>
          <p:nvPr>
            <p:ph type="body" sz="quarter" idx="14" hasCustomPrompt="1"/>
          </p:nvPr>
        </p:nvSpPr>
        <p:spPr>
          <a:xfrm>
            <a:off x="4535260" y="2681220"/>
            <a:ext cx="3121480" cy="341632"/>
          </a:xfrm>
        </p:spPr>
        <p:txBody>
          <a:bodyPr anchor="b">
            <a:spAutoFit/>
          </a:bodyPr>
          <a:lstStyle>
            <a:lvl1pPr marL="0" indent="0" algn="ctr">
              <a:buFont typeface="Arial" panose="020B0604020202020204" pitchFamily="34" charset="0"/>
              <a:buNone/>
              <a:defRPr b="1" cap="none" spc="0" baseline="0">
                <a:solidFill>
                  <a:schemeClr val="tx2"/>
                </a:solidFill>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a:t>Your text here</a:t>
            </a:r>
          </a:p>
        </p:txBody>
      </p:sp>
      <p:sp>
        <p:nvSpPr>
          <p:cNvPr id="9" name="Espace réservé du texte 7">
            <a:extLst>
              <a:ext uri="{FF2B5EF4-FFF2-40B4-BE49-F238E27FC236}">
                <a16:creationId xmlns:a16="http://schemas.microsoft.com/office/drawing/2014/main" id="{A01E6CBC-FC7B-426F-9962-4D075E7397D9}"/>
              </a:ext>
            </a:extLst>
          </p:cNvPr>
          <p:cNvSpPr>
            <a:spLocks noGrp="1"/>
          </p:cNvSpPr>
          <p:nvPr>
            <p:ph type="body" sz="quarter" idx="15" hasCustomPrompt="1"/>
          </p:nvPr>
        </p:nvSpPr>
        <p:spPr>
          <a:xfrm>
            <a:off x="8575220" y="2681220"/>
            <a:ext cx="3121480" cy="341632"/>
          </a:xfrm>
        </p:spPr>
        <p:txBody>
          <a:bodyPr anchor="b">
            <a:spAutoFit/>
          </a:bodyPr>
          <a:lstStyle>
            <a:lvl1pPr marL="0" indent="0" algn="ctr">
              <a:buFont typeface="Arial" panose="020B0604020202020204" pitchFamily="34" charset="0"/>
              <a:buNone/>
              <a:defRPr b="1" cap="none" spc="0" baseline="0">
                <a:solidFill>
                  <a:schemeClr val="accent4"/>
                </a:solidFill>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a:t>Your text here</a:t>
            </a:r>
          </a:p>
        </p:txBody>
      </p:sp>
      <p:sp>
        <p:nvSpPr>
          <p:cNvPr id="10" name="Espace réservé du texte 7">
            <a:extLst>
              <a:ext uri="{FF2B5EF4-FFF2-40B4-BE49-F238E27FC236}">
                <a16:creationId xmlns:a16="http://schemas.microsoft.com/office/drawing/2014/main" id="{D3B07922-F4EA-412B-8928-CBD31E51C22E}"/>
              </a:ext>
            </a:extLst>
          </p:cNvPr>
          <p:cNvSpPr>
            <a:spLocks noGrp="1"/>
          </p:cNvSpPr>
          <p:nvPr>
            <p:ph type="body" sz="quarter" idx="16" hasCustomPrompt="1"/>
          </p:nvPr>
        </p:nvSpPr>
        <p:spPr>
          <a:xfrm>
            <a:off x="495300" y="3172023"/>
            <a:ext cx="3121480" cy="338554"/>
          </a:xfrm>
        </p:spPr>
        <p:txBody>
          <a:bodyPr anchor="t">
            <a:spAutoFit/>
          </a:bodyPr>
          <a:lstStyle>
            <a:lvl1pPr marL="0" indent="0" algn="ctr">
              <a:lnSpc>
                <a:spcPct val="100000"/>
              </a:lnSpc>
              <a:spcBef>
                <a:spcPts val="300"/>
              </a:spcBef>
              <a:buFont typeface="Arial" panose="020B0604020202020204" pitchFamily="34" charset="0"/>
              <a:buNone/>
              <a:defRPr sz="1600" b="0" cap="none" spc="0" baseline="0">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a:t>Your text here</a:t>
            </a:r>
          </a:p>
        </p:txBody>
      </p:sp>
      <p:sp>
        <p:nvSpPr>
          <p:cNvPr id="11" name="Espace réservé du texte 7">
            <a:extLst>
              <a:ext uri="{FF2B5EF4-FFF2-40B4-BE49-F238E27FC236}">
                <a16:creationId xmlns:a16="http://schemas.microsoft.com/office/drawing/2014/main" id="{07C2FCBD-4D77-4221-8FE3-9ACE14F86631}"/>
              </a:ext>
            </a:extLst>
          </p:cNvPr>
          <p:cNvSpPr>
            <a:spLocks noGrp="1"/>
          </p:cNvSpPr>
          <p:nvPr>
            <p:ph type="body" sz="quarter" idx="17" hasCustomPrompt="1"/>
          </p:nvPr>
        </p:nvSpPr>
        <p:spPr>
          <a:xfrm>
            <a:off x="4535260" y="3172023"/>
            <a:ext cx="3121480" cy="338554"/>
          </a:xfrm>
        </p:spPr>
        <p:txBody>
          <a:bodyPr anchor="t">
            <a:spAutoFit/>
          </a:bodyPr>
          <a:lstStyle>
            <a:lvl1pPr marL="0" indent="0" algn="ctr">
              <a:lnSpc>
                <a:spcPct val="100000"/>
              </a:lnSpc>
              <a:spcBef>
                <a:spcPts val="300"/>
              </a:spcBef>
              <a:buFont typeface="Arial" panose="020B0604020202020204" pitchFamily="34" charset="0"/>
              <a:buNone/>
              <a:defRPr sz="1600" b="0" cap="none" spc="0" baseline="0">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a:t>Your text here</a:t>
            </a:r>
          </a:p>
        </p:txBody>
      </p:sp>
      <p:sp>
        <p:nvSpPr>
          <p:cNvPr id="12" name="Espace réservé du texte 7">
            <a:extLst>
              <a:ext uri="{FF2B5EF4-FFF2-40B4-BE49-F238E27FC236}">
                <a16:creationId xmlns:a16="http://schemas.microsoft.com/office/drawing/2014/main" id="{D706B066-FD11-478C-89AC-C849AC0D6F15}"/>
              </a:ext>
            </a:extLst>
          </p:cNvPr>
          <p:cNvSpPr>
            <a:spLocks noGrp="1"/>
          </p:cNvSpPr>
          <p:nvPr>
            <p:ph type="body" sz="quarter" idx="18" hasCustomPrompt="1"/>
          </p:nvPr>
        </p:nvSpPr>
        <p:spPr>
          <a:xfrm>
            <a:off x="8575220" y="3172023"/>
            <a:ext cx="3121480" cy="338554"/>
          </a:xfrm>
        </p:spPr>
        <p:txBody>
          <a:bodyPr anchor="t">
            <a:spAutoFit/>
          </a:bodyPr>
          <a:lstStyle>
            <a:lvl1pPr marL="0" indent="0" algn="ctr">
              <a:lnSpc>
                <a:spcPct val="100000"/>
              </a:lnSpc>
              <a:spcBef>
                <a:spcPts val="300"/>
              </a:spcBef>
              <a:buFont typeface="Arial" panose="020B0604020202020204" pitchFamily="34" charset="0"/>
              <a:buNone/>
              <a:defRPr sz="1600" b="0" cap="none" spc="0" baseline="0">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a:t>Your text here</a:t>
            </a:r>
          </a:p>
        </p:txBody>
      </p:sp>
      <p:sp>
        <p:nvSpPr>
          <p:cNvPr id="2" name="Espace réservé du numéro de diapositive 1">
            <a:extLst>
              <a:ext uri="{FF2B5EF4-FFF2-40B4-BE49-F238E27FC236}">
                <a16:creationId xmlns:a16="http://schemas.microsoft.com/office/drawing/2014/main" id="{5E5C377F-165D-4F92-8DD6-B7B690C55D8F}"/>
              </a:ext>
            </a:extLst>
          </p:cNvPr>
          <p:cNvSpPr>
            <a:spLocks noGrp="1"/>
          </p:cNvSpPr>
          <p:nvPr>
            <p:ph type="sldNum" sz="quarter" idx="20"/>
          </p:nvPr>
        </p:nvSpPr>
        <p:spPr/>
        <p:txBody>
          <a:bodyPr/>
          <a:lstStyle/>
          <a:p>
            <a:fld id="{D61AABEC-672F-4B68-B914-690DA978312C}" type="slidenum">
              <a:rPr lang="en-GB" smtClean="0"/>
              <a:pPr/>
              <a:t>‹#›</a:t>
            </a:fld>
            <a:r>
              <a:rPr lang="en-GB"/>
              <a:t> ‒ </a:t>
            </a:r>
          </a:p>
        </p:txBody>
      </p:sp>
      <p:sp>
        <p:nvSpPr>
          <p:cNvPr id="3" name="Titre 2">
            <a:extLst>
              <a:ext uri="{FF2B5EF4-FFF2-40B4-BE49-F238E27FC236}">
                <a16:creationId xmlns:a16="http://schemas.microsoft.com/office/drawing/2014/main" id="{A2E5821E-5E07-419A-93B0-B87D777322B9}"/>
              </a:ext>
            </a:extLst>
          </p:cNvPr>
          <p:cNvSpPr>
            <a:spLocks noGrp="1"/>
          </p:cNvSpPr>
          <p:nvPr>
            <p:ph type="title" hasCustomPrompt="1"/>
          </p:nvPr>
        </p:nvSpPr>
        <p:spPr/>
        <p:txBody>
          <a:bodyPr/>
          <a:lstStyle>
            <a:lvl1pPr>
              <a:defRPr/>
            </a:lvl1pPr>
          </a:lstStyle>
          <a:p>
            <a:r>
              <a:rPr lang="fr-FR" err="1"/>
              <a:t>Title</a:t>
            </a:r>
            <a:r>
              <a:rPr lang="fr-FR"/>
              <a:t> of the slide</a:t>
            </a:r>
          </a:p>
        </p:txBody>
      </p:sp>
      <p:cxnSp>
        <p:nvCxnSpPr>
          <p:cNvPr id="14" name="Straight Connector 35">
            <a:extLst>
              <a:ext uri="{FF2B5EF4-FFF2-40B4-BE49-F238E27FC236}">
                <a16:creationId xmlns:a16="http://schemas.microsoft.com/office/drawing/2014/main" id="{FC8FF2AF-06A0-4B8B-9C11-55AAD938CF0A}"/>
              </a:ext>
            </a:extLst>
          </p:cNvPr>
          <p:cNvCxnSpPr>
            <a:cxnSpLocks/>
          </p:cNvCxnSpPr>
          <p:nvPr userDrawn="1"/>
        </p:nvCxnSpPr>
        <p:spPr>
          <a:xfrm flipV="1">
            <a:off x="4076020" y="1808820"/>
            <a:ext cx="0" cy="386808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35">
            <a:extLst>
              <a:ext uri="{FF2B5EF4-FFF2-40B4-BE49-F238E27FC236}">
                <a16:creationId xmlns:a16="http://schemas.microsoft.com/office/drawing/2014/main" id="{2BA67531-D311-47B7-B960-48B899E690DC}"/>
              </a:ext>
            </a:extLst>
          </p:cNvPr>
          <p:cNvCxnSpPr>
            <a:cxnSpLocks/>
          </p:cNvCxnSpPr>
          <p:nvPr userDrawn="1"/>
        </p:nvCxnSpPr>
        <p:spPr>
          <a:xfrm flipV="1">
            <a:off x="8115980" y="1808820"/>
            <a:ext cx="0" cy="386808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4" name="Footer Placeholder 3">
            <a:extLst>
              <a:ext uri="{FF2B5EF4-FFF2-40B4-BE49-F238E27FC236}">
                <a16:creationId xmlns:a16="http://schemas.microsoft.com/office/drawing/2014/main" id="{CC7CB216-31DD-CB4E-BAB3-EB7534FBCAC9}"/>
              </a:ext>
            </a:extLst>
          </p:cNvPr>
          <p:cNvSpPr>
            <a:spLocks noGrp="1"/>
          </p:cNvSpPr>
          <p:nvPr>
            <p:ph type="ftr" sz="quarter" idx="21"/>
          </p:nvPr>
        </p:nvSpPr>
        <p:spPr/>
        <p:txBody>
          <a:bodyPr/>
          <a:lstStyle/>
          <a:p>
            <a:endParaRPr lang="en-US"/>
          </a:p>
        </p:txBody>
      </p:sp>
    </p:spTree>
    <p:extLst>
      <p:ext uri="{BB962C8B-B14F-4D97-AF65-F5344CB8AC3E}">
        <p14:creationId xmlns:p14="http://schemas.microsoft.com/office/powerpoint/2010/main" val="2005589133"/>
      </p:ext>
    </p:extLst>
  </p:cSld>
  <p:clrMapOvr>
    <a:masterClrMapping/>
  </p:clrMapOvr>
  <p:extLst>
    <p:ext uri="{DCECCB84-F9BA-43D5-87BE-67443E8EF086}">
      <p15:sldGuideLst xmlns:p15="http://schemas.microsoft.com/office/powerpoint/2012/main">
        <p15:guide id="1" pos="247">
          <p15:clr>
            <a:srgbClr val="F26B43"/>
          </p15:clr>
        </p15:guide>
        <p15:guide id="2" pos="7427">
          <p15:clr>
            <a:srgbClr val="F26B43"/>
          </p15:clr>
        </p15:guide>
        <p15:guide id="3" orient="horz" pos="232">
          <p15:clr>
            <a:srgbClr val="F26B43"/>
          </p15:clr>
        </p15:guide>
        <p15:guide id="4" orient="horz" pos="600">
          <p15:clr>
            <a:srgbClr val="F26B43"/>
          </p15:clr>
        </p15:guide>
        <p15:guide id="5" pos="302"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chapter 1">
    <p:bg>
      <p:bgPr>
        <a:gradFill>
          <a:gsLst>
            <a:gs pos="0">
              <a:schemeClr val="bg2"/>
            </a:gs>
            <a:gs pos="100000">
              <a:schemeClr val="bg2">
                <a:lumMod val="50000"/>
              </a:schemeClr>
            </a:gs>
          </a:gsLst>
          <a:lin ang="2700000" scaled="0"/>
        </a:gradFill>
        <a:effectLst/>
      </p:bgPr>
    </p:bg>
    <p:spTree>
      <p:nvGrpSpPr>
        <p:cNvPr id="1" name=""/>
        <p:cNvGrpSpPr/>
        <p:nvPr/>
      </p:nvGrpSpPr>
      <p:grpSpPr>
        <a:xfrm>
          <a:off x="0" y="0"/>
          <a:ext cx="0" cy="0"/>
          <a:chOff x="0" y="0"/>
          <a:chExt cx="0" cy="0"/>
        </a:xfrm>
      </p:grpSpPr>
      <p:graphicFrame>
        <p:nvGraphicFramePr>
          <p:cNvPr id="5" name="Objet 4" hidden="1">
            <a:extLst>
              <a:ext uri="{FF2B5EF4-FFF2-40B4-BE49-F238E27FC236}">
                <a16:creationId xmlns:a16="http://schemas.microsoft.com/office/drawing/2014/main" id="{60ABFA1E-B316-436E-9376-68EB419FC111}"/>
              </a:ext>
            </a:extLst>
          </p:cNvPr>
          <p:cNvGraphicFramePr>
            <a:graphicFrameLocks noChangeAspect="1"/>
          </p:cNvGraphicFramePr>
          <p:nvPr userDrawn="1">
            <p:custDataLst>
              <p:tags r:id="rId1"/>
            </p:custDataLst>
            <p:extLst>
              <p:ext uri="{D42A27DB-BD31-4B8C-83A1-F6EECF244321}">
                <p14:modId xmlns:p14="http://schemas.microsoft.com/office/powerpoint/2010/main" val="25753275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532" imgH="530" progId="TCLayout.ActiveDocument.1">
                  <p:embed/>
                </p:oleObj>
              </mc:Choice>
              <mc:Fallback>
                <p:oleObj name="Diapositive think-cell" r:id="rId4" imgW="532" imgH="530" progId="TCLayout.ActiveDocument.1">
                  <p:embed/>
                  <p:pic>
                    <p:nvPicPr>
                      <p:cNvPr id="5" name="Objet 4" hidden="1">
                        <a:extLst>
                          <a:ext uri="{FF2B5EF4-FFF2-40B4-BE49-F238E27FC236}">
                            <a16:creationId xmlns:a16="http://schemas.microsoft.com/office/drawing/2014/main" id="{60ABFA1E-B316-436E-9376-68EB419FC11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090B98A0-6801-4768-B6F7-29BDCE8AEFAF}"/>
              </a:ext>
            </a:extLst>
          </p:cNvPr>
          <p:cNvSpPr/>
          <p:nvPr userDrawn="1">
            <p:custDataLst>
              <p:tags r:id="rId2"/>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6000" b="1" i="0" baseline="0">
              <a:latin typeface="Arial Black" panose="020B0A04020102020204" pitchFamily="34" charset="0"/>
              <a:ea typeface="+mj-ea"/>
              <a:cs typeface="+mj-cs"/>
              <a:sym typeface="Arial Black" panose="020B0A04020102020204" pitchFamily="34" charset="0"/>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Forme libre : forme 13">
            <a:extLst>
              <a:ext uri="{FF2B5EF4-FFF2-40B4-BE49-F238E27FC236}">
                <a16:creationId xmlns:a16="http://schemas.microsoft.com/office/drawing/2014/main" id="{D42A29F8-8B81-4FB1-8852-D3129D82F2F7}"/>
              </a:ext>
            </a:extLst>
          </p:cNvPr>
          <p:cNvSpPr/>
          <p:nvPr userDrawn="1"/>
        </p:nvSpPr>
        <p:spPr>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Espace réservé du texte 11">
            <a:extLst>
              <a:ext uri="{FF2B5EF4-FFF2-40B4-BE49-F238E27FC236}">
                <a16:creationId xmlns:a16="http://schemas.microsoft.com/office/drawing/2014/main" id="{EBE94776-9B87-471E-83E1-9924DF80A377}"/>
              </a:ext>
            </a:extLst>
          </p:cNvPr>
          <p:cNvSpPr>
            <a:spLocks noGrp="1"/>
          </p:cNvSpPr>
          <p:nvPr>
            <p:ph type="body" sz="quarter" idx="13" hasCustomPrompt="1"/>
          </p:nvPr>
        </p:nvSpPr>
        <p:spPr>
          <a:xfrm>
            <a:off x="9931059" y="3287"/>
            <a:ext cx="2047035" cy="4508927"/>
          </a:xfrm>
        </p:spPr>
        <p:txBody>
          <a:bodyPr wrap="none">
            <a:spAutoFit/>
          </a:bodyPr>
          <a:lstStyle>
            <a:lvl1pPr marL="0" indent="0" algn="r">
              <a:buNone/>
              <a:defRPr sz="28700" b="1">
                <a:solidFill>
                  <a:schemeClr val="bg1"/>
                </a:solidFill>
              </a:defRPr>
            </a:lvl1pPr>
          </a:lstStyle>
          <a:p>
            <a:pPr lvl="0"/>
            <a:r>
              <a:rPr lang="en-GB"/>
              <a:t>0</a:t>
            </a:r>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59207" y="546021"/>
            <a:ext cx="7551996" cy="1587679"/>
          </a:xfrm>
        </p:spPr>
        <p:txBody>
          <a:bodyPr lIns="72000" anchor="t">
            <a:spAutoFit/>
          </a:bodyPr>
          <a:lstStyle>
            <a:lvl1pPr>
              <a:lnSpc>
                <a:spcPct val="80000"/>
              </a:lnSpc>
              <a:defRPr sz="6000">
                <a:solidFill>
                  <a:schemeClr val="bg1"/>
                </a:solidFill>
                <a:latin typeface="+mj-lt"/>
              </a:defRPr>
            </a:lvl1pPr>
          </a:lstStyle>
          <a:p>
            <a:r>
              <a:rPr lang="en-GB"/>
              <a:t>TITLE OF THE CHAPTER</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2816932"/>
            <a:ext cx="7551996" cy="461665"/>
          </a:xfrm>
        </p:spPr>
        <p:txBody>
          <a:bodyPr lIns="108000" rIns="18000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Subtitle of the chapter</a:t>
            </a:r>
          </a:p>
        </p:txBody>
      </p:sp>
      <p:sp>
        <p:nvSpPr>
          <p:cNvPr id="17" name="Espace réservé du numéro de diapositive 2">
            <a:extLst>
              <a:ext uri="{FF2B5EF4-FFF2-40B4-BE49-F238E27FC236}">
                <a16:creationId xmlns:a16="http://schemas.microsoft.com/office/drawing/2014/main" id="{3DEA2039-7C0C-4137-BC63-7489537E8A7B}"/>
              </a:ext>
            </a:extLst>
          </p:cNvPr>
          <p:cNvSpPr>
            <a:spLocks noGrp="1"/>
          </p:cNvSpPr>
          <p:nvPr>
            <p:ph type="sldNum" sz="quarter" idx="14"/>
          </p:nvPr>
        </p:nvSpPr>
        <p:spPr>
          <a:xfrm>
            <a:off x="382932" y="6219234"/>
            <a:ext cx="360037" cy="365125"/>
          </a:xfrm>
        </p:spPr>
        <p:txBody>
          <a:bodyPr/>
          <a:lstStyle>
            <a:lvl1pPr>
              <a:defRPr>
                <a:solidFill>
                  <a:schemeClr val="bg1"/>
                </a:solidFill>
              </a:defRPr>
            </a:lvl1pPr>
          </a:lstStyle>
          <a:p>
            <a:fld id="{D61AABEC-672F-4B68-B914-690DA978312C}" type="slidenum">
              <a:rPr lang="en-GB" smtClean="0"/>
              <a:pPr/>
              <a:t>‹#›</a:t>
            </a:fld>
            <a:r>
              <a:rPr lang="en-GB"/>
              <a:t> ‒ </a:t>
            </a:r>
          </a:p>
        </p:txBody>
      </p:sp>
      <p:sp>
        <p:nvSpPr>
          <p:cNvPr id="18" name="Espace réservé du pied de page 4">
            <a:extLst>
              <a:ext uri="{FF2B5EF4-FFF2-40B4-BE49-F238E27FC236}">
                <a16:creationId xmlns:a16="http://schemas.microsoft.com/office/drawing/2014/main" id="{6F0D60AE-1577-4008-9F3D-2335AB963E1E}"/>
              </a:ext>
            </a:extLst>
          </p:cNvPr>
          <p:cNvSpPr txBox="1">
            <a:spLocks/>
          </p:cNvSpPr>
          <p:nvPr userDrawn="1"/>
        </p:nvSpPr>
        <p:spPr>
          <a:xfrm>
            <a:off x="815317" y="6219234"/>
            <a:ext cx="10447709"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solidFill>
                  <a:schemeClr val="bg1"/>
                </a:solidFill>
              </a:rPr>
              <a:t>© Ipsos</a:t>
            </a:r>
          </a:p>
        </p:txBody>
      </p:sp>
      <p:grpSp>
        <p:nvGrpSpPr>
          <p:cNvPr id="20" name="Group 19">
            <a:extLst>
              <a:ext uri="{FF2B5EF4-FFF2-40B4-BE49-F238E27FC236}">
                <a16:creationId xmlns:a16="http://schemas.microsoft.com/office/drawing/2014/main" id="{8E3B656E-A836-3041-AFFF-91739718D7F7}"/>
              </a:ext>
            </a:extLst>
          </p:cNvPr>
          <p:cNvGrpSpPr/>
          <p:nvPr userDrawn="1"/>
        </p:nvGrpSpPr>
        <p:grpSpPr>
          <a:xfrm>
            <a:off x="11364899" y="6200776"/>
            <a:ext cx="432372" cy="394468"/>
            <a:chOff x="11309880" y="6178130"/>
            <a:chExt cx="490427" cy="447433"/>
          </a:xfrm>
        </p:grpSpPr>
        <p:sp>
          <p:nvSpPr>
            <p:cNvPr id="21" name="Freeform: Shape 6">
              <a:extLst>
                <a:ext uri="{FF2B5EF4-FFF2-40B4-BE49-F238E27FC236}">
                  <a16:creationId xmlns:a16="http://schemas.microsoft.com/office/drawing/2014/main" id="{C1CDE9F7-111F-1D43-8273-248A78DACE97}"/>
                </a:ext>
              </a:extLst>
            </p:cNvPr>
            <p:cNvSpPr/>
            <p:nvPr/>
          </p:nvSpPr>
          <p:spPr>
            <a:xfrm>
              <a:off x="11309880" y="6178130"/>
              <a:ext cx="490427" cy="447424"/>
            </a:xfrm>
            <a:custGeom>
              <a:avLst/>
              <a:gdLst>
                <a:gd name="connsiteX0" fmla="*/ 686 w 490426"/>
                <a:gd name="connsiteY0" fmla="*/ 447378 h 447424"/>
                <a:gd name="connsiteX1" fmla="*/ 686 w 490426"/>
                <a:gd name="connsiteY1" fmla="*/ 686 h 447424"/>
                <a:gd name="connsiteX2" fmla="*/ 479355 w 490426"/>
                <a:gd name="connsiteY2" fmla="*/ 686 h 447424"/>
                <a:gd name="connsiteX3" fmla="*/ 431511 w 490426"/>
                <a:gd name="connsiteY3" fmla="*/ 447378 h 447424"/>
                <a:gd name="connsiteX4" fmla="*/ 686 w 490426"/>
                <a:gd name="connsiteY4" fmla="*/ 447378 h 4474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426" h="447424">
                  <a:moveTo>
                    <a:pt x="686" y="447378"/>
                  </a:moveTo>
                  <a:lnTo>
                    <a:pt x="686" y="686"/>
                  </a:lnTo>
                  <a:lnTo>
                    <a:pt x="479355" y="686"/>
                  </a:lnTo>
                  <a:cubicBezTo>
                    <a:pt x="500885" y="149663"/>
                    <a:pt x="492440" y="291009"/>
                    <a:pt x="431511" y="447378"/>
                  </a:cubicBezTo>
                  <a:lnTo>
                    <a:pt x="686" y="447378"/>
                  </a:lnTo>
                  <a:close/>
                </a:path>
              </a:pathLst>
            </a:custGeom>
            <a:solidFill>
              <a:srgbClr val="009D9C"/>
            </a:solidFill>
            <a:ln w="9525" cap="flat">
              <a:noFill/>
              <a:prstDash val="solid"/>
              <a:miter/>
            </a:ln>
          </p:spPr>
          <p:txBody>
            <a:bodyPr rtlCol="0" anchor="ctr"/>
            <a:lstStyle/>
            <a:p>
              <a:endParaRPr lang="en-US"/>
            </a:p>
          </p:txBody>
        </p:sp>
        <p:sp>
          <p:nvSpPr>
            <p:cNvPr id="22" name="Freeform: Shape 8">
              <a:extLst>
                <a:ext uri="{FF2B5EF4-FFF2-40B4-BE49-F238E27FC236}">
                  <a16:creationId xmlns:a16="http://schemas.microsoft.com/office/drawing/2014/main" id="{9DD44630-C81C-514C-8675-3FCFA7254900}"/>
                </a:ext>
              </a:extLst>
            </p:cNvPr>
            <p:cNvSpPr/>
            <p:nvPr/>
          </p:nvSpPr>
          <p:spPr>
            <a:xfrm>
              <a:off x="11502079" y="6341710"/>
              <a:ext cx="10980" cy="8235"/>
            </a:xfrm>
            <a:custGeom>
              <a:avLst/>
              <a:gdLst>
                <a:gd name="connsiteX0" fmla="*/ 2708 w 10979"/>
                <a:gd name="connsiteY0" fmla="*/ 5920 h 8234"/>
                <a:gd name="connsiteX1" fmla="*/ 686 w 10979"/>
                <a:gd name="connsiteY1" fmla="*/ 7640 h 8234"/>
                <a:gd name="connsiteX2" fmla="*/ 10943 w 10979"/>
                <a:gd name="connsiteY2" fmla="*/ 3532 h 8234"/>
                <a:gd name="connsiteX3" fmla="*/ 11172 w 10979"/>
                <a:gd name="connsiteY3" fmla="*/ 686 h 8234"/>
                <a:gd name="connsiteX4" fmla="*/ 2708 w 10979"/>
                <a:gd name="connsiteY4" fmla="*/ 5920 h 82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79" h="8234">
                  <a:moveTo>
                    <a:pt x="2708" y="5920"/>
                  </a:moveTo>
                  <a:lnTo>
                    <a:pt x="686" y="7640"/>
                  </a:lnTo>
                  <a:cubicBezTo>
                    <a:pt x="5133" y="9241"/>
                    <a:pt x="9973" y="6167"/>
                    <a:pt x="10943" y="3532"/>
                  </a:cubicBezTo>
                  <a:lnTo>
                    <a:pt x="11172" y="686"/>
                  </a:lnTo>
                  <a:cubicBezTo>
                    <a:pt x="7640" y="1482"/>
                    <a:pt x="4154" y="3221"/>
                    <a:pt x="2708" y="5920"/>
                  </a:cubicBezTo>
                </a:path>
              </a:pathLst>
            </a:custGeom>
            <a:solidFill>
              <a:srgbClr val="2F469C"/>
            </a:solidFill>
            <a:ln w="9525" cap="flat">
              <a:noFill/>
              <a:prstDash val="solid"/>
              <a:miter/>
            </a:ln>
          </p:spPr>
          <p:txBody>
            <a:bodyPr rtlCol="0" anchor="ctr"/>
            <a:lstStyle/>
            <a:p>
              <a:endParaRPr lang="en-US"/>
            </a:p>
          </p:txBody>
        </p:sp>
        <p:sp>
          <p:nvSpPr>
            <p:cNvPr id="23" name="Freeform: Shape 11">
              <a:extLst>
                <a:ext uri="{FF2B5EF4-FFF2-40B4-BE49-F238E27FC236}">
                  <a16:creationId xmlns:a16="http://schemas.microsoft.com/office/drawing/2014/main" id="{C35ECB08-F985-674E-84C8-CEAD505A9FA6}"/>
                </a:ext>
              </a:extLst>
            </p:cNvPr>
            <p:cNvSpPr/>
            <p:nvPr/>
          </p:nvSpPr>
          <p:spPr>
            <a:xfrm>
              <a:off x="11524752" y="6360604"/>
              <a:ext cx="9150" cy="9150"/>
            </a:xfrm>
            <a:custGeom>
              <a:avLst/>
              <a:gdLst>
                <a:gd name="connsiteX0" fmla="*/ 4200 w 9149"/>
                <a:gd name="connsiteY0" fmla="*/ 906 h 9149"/>
                <a:gd name="connsiteX1" fmla="*/ 686 w 9149"/>
                <a:gd name="connsiteY1" fmla="*/ 686 h 9149"/>
                <a:gd name="connsiteX2" fmla="*/ 4950 w 9149"/>
                <a:gd name="connsiteY2" fmla="*/ 8281 h 9149"/>
                <a:gd name="connsiteX3" fmla="*/ 7576 w 9149"/>
                <a:gd name="connsiteY3" fmla="*/ 8866 h 9149"/>
                <a:gd name="connsiteX4" fmla="*/ 4200 w 9149"/>
                <a:gd name="connsiteY4" fmla="*/ 906 h 9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9" h="9149">
                  <a:moveTo>
                    <a:pt x="4200" y="906"/>
                  </a:moveTo>
                  <a:lnTo>
                    <a:pt x="686" y="686"/>
                  </a:lnTo>
                  <a:cubicBezTo>
                    <a:pt x="695" y="3779"/>
                    <a:pt x="1674" y="6286"/>
                    <a:pt x="4950" y="8281"/>
                  </a:cubicBezTo>
                  <a:lnTo>
                    <a:pt x="7576" y="8866"/>
                  </a:lnTo>
                  <a:cubicBezTo>
                    <a:pt x="11172" y="5792"/>
                    <a:pt x="6377" y="2653"/>
                    <a:pt x="4200" y="906"/>
                  </a:cubicBezTo>
                </a:path>
              </a:pathLst>
            </a:custGeom>
            <a:solidFill>
              <a:srgbClr val="2F469C"/>
            </a:solidFill>
            <a:ln w="9525" cap="flat">
              <a:noFill/>
              <a:prstDash val="solid"/>
              <a:miter/>
            </a:ln>
          </p:spPr>
          <p:txBody>
            <a:bodyPr rtlCol="0" anchor="ctr"/>
            <a:lstStyle/>
            <a:p>
              <a:endParaRPr lang="en-US"/>
            </a:p>
          </p:txBody>
        </p:sp>
        <p:sp>
          <p:nvSpPr>
            <p:cNvPr id="24" name="Freeform: Shape 12">
              <a:extLst>
                <a:ext uri="{FF2B5EF4-FFF2-40B4-BE49-F238E27FC236}">
                  <a16:creationId xmlns:a16="http://schemas.microsoft.com/office/drawing/2014/main" id="{4EF8D3A5-56CF-2A47-BB4A-79DA8FCACCC2}"/>
                </a:ext>
              </a:extLst>
            </p:cNvPr>
            <p:cNvSpPr/>
            <p:nvPr/>
          </p:nvSpPr>
          <p:spPr>
            <a:xfrm>
              <a:off x="11490340" y="6281696"/>
              <a:ext cx="13725" cy="10065"/>
            </a:xfrm>
            <a:custGeom>
              <a:avLst/>
              <a:gdLst>
                <a:gd name="connsiteX0" fmla="*/ 3303 w 13724"/>
                <a:gd name="connsiteY0" fmla="*/ 7100 h 10064"/>
                <a:gd name="connsiteX1" fmla="*/ 686 w 13724"/>
                <a:gd name="connsiteY1" fmla="*/ 8958 h 10064"/>
                <a:gd name="connsiteX2" fmla="*/ 12325 w 13724"/>
                <a:gd name="connsiteY2" fmla="*/ 4191 h 10064"/>
                <a:gd name="connsiteX3" fmla="*/ 13194 w 13724"/>
                <a:gd name="connsiteY3" fmla="*/ 686 h 10064"/>
                <a:gd name="connsiteX4" fmla="*/ 3303 w 13724"/>
                <a:gd name="connsiteY4" fmla="*/ 7100 h 100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24" h="10064">
                  <a:moveTo>
                    <a:pt x="3303" y="7100"/>
                  </a:moveTo>
                  <a:lnTo>
                    <a:pt x="686" y="8958"/>
                  </a:lnTo>
                  <a:cubicBezTo>
                    <a:pt x="6030" y="10870"/>
                    <a:pt x="10403" y="8034"/>
                    <a:pt x="12325" y="4191"/>
                  </a:cubicBezTo>
                  <a:lnTo>
                    <a:pt x="13194" y="686"/>
                  </a:lnTo>
                  <a:cubicBezTo>
                    <a:pt x="8948" y="1629"/>
                    <a:pt x="5673" y="1601"/>
                    <a:pt x="3303" y="7100"/>
                  </a:cubicBezTo>
                </a:path>
              </a:pathLst>
            </a:custGeom>
            <a:solidFill>
              <a:srgbClr val="2F469C"/>
            </a:solidFill>
            <a:ln w="9525" cap="flat">
              <a:noFill/>
              <a:prstDash val="solid"/>
              <a:miter/>
            </a:ln>
          </p:spPr>
          <p:txBody>
            <a:bodyPr rtlCol="0" anchor="ctr"/>
            <a:lstStyle/>
            <a:p>
              <a:endParaRPr lang="en-US"/>
            </a:p>
          </p:txBody>
        </p:sp>
        <p:sp>
          <p:nvSpPr>
            <p:cNvPr id="25" name="Freeform: Shape 13">
              <a:extLst>
                <a:ext uri="{FF2B5EF4-FFF2-40B4-BE49-F238E27FC236}">
                  <a16:creationId xmlns:a16="http://schemas.microsoft.com/office/drawing/2014/main" id="{627791A3-7817-304C-A2BE-2F1E6F1D0226}"/>
                </a:ext>
              </a:extLst>
            </p:cNvPr>
            <p:cNvSpPr/>
            <p:nvPr/>
          </p:nvSpPr>
          <p:spPr>
            <a:xfrm>
              <a:off x="11483340" y="6302842"/>
              <a:ext cx="10980" cy="9150"/>
            </a:xfrm>
            <a:custGeom>
              <a:avLst/>
              <a:gdLst>
                <a:gd name="connsiteX0" fmla="*/ 10577 w 10979"/>
                <a:gd name="connsiteY0" fmla="*/ 3568 h 9149"/>
                <a:gd name="connsiteX1" fmla="*/ 9799 w 10979"/>
                <a:gd name="connsiteY1" fmla="*/ 686 h 9149"/>
                <a:gd name="connsiteX2" fmla="*/ 686 w 10979"/>
                <a:gd name="connsiteY2" fmla="*/ 6441 h 9149"/>
                <a:gd name="connsiteX3" fmla="*/ 686 w 10979"/>
                <a:gd name="connsiteY3" fmla="*/ 8720 h 9149"/>
                <a:gd name="connsiteX4" fmla="*/ 10577 w 10979"/>
                <a:gd name="connsiteY4" fmla="*/ 3568 h 9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79" h="9149">
                  <a:moveTo>
                    <a:pt x="10577" y="3568"/>
                  </a:moveTo>
                  <a:lnTo>
                    <a:pt x="9799" y="686"/>
                  </a:lnTo>
                  <a:cubicBezTo>
                    <a:pt x="5554" y="1638"/>
                    <a:pt x="2416" y="3202"/>
                    <a:pt x="686" y="6441"/>
                  </a:cubicBezTo>
                  <a:lnTo>
                    <a:pt x="686" y="8720"/>
                  </a:lnTo>
                  <a:cubicBezTo>
                    <a:pt x="6021" y="10623"/>
                    <a:pt x="8857" y="5838"/>
                    <a:pt x="10577" y="3568"/>
                  </a:cubicBezTo>
                </a:path>
              </a:pathLst>
            </a:custGeom>
            <a:solidFill>
              <a:srgbClr val="2F469C"/>
            </a:solidFill>
            <a:ln w="9525" cap="flat">
              <a:noFill/>
              <a:prstDash val="solid"/>
              <a:miter/>
            </a:ln>
          </p:spPr>
          <p:txBody>
            <a:bodyPr rtlCol="0" anchor="ctr"/>
            <a:lstStyle/>
            <a:p>
              <a:endParaRPr lang="en-US"/>
            </a:p>
          </p:txBody>
        </p:sp>
        <p:sp>
          <p:nvSpPr>
            <p:cNvPr id="26" name="Freeform: Shape 14">
              <a:extLst>
                <a:ext uri="{FF2B5EF4-FFF2-40B4-BE49-F238E27FC236}">
                  <a16:creationId xmlns:a16="http://schemas.microsoft.com/office/drawing/2014/main" id="{58F4ECB1-DB3B-0340-A0BA-E5CC5D1A239B}"/>
                </a:ext>
              </a:extLst>
            </p:cNvPr>
            <p:cNvSpPr/>
            <p:nvPr/>
          </p:nvSpPr>
          <p:spPr>
            <a:xfrm>
              <a:off x="11480056" y="6325904"/>
              <a:ext cx="12810" cy="8235"/>
            </a:xfrm>
            <a:custGeom>
              <a:avLst/>
              <a:gdLst>
                <a:gd name="connsiteX0" fmla="*/ 686 w 12809"/>
                <a:gd name="connsiteY0" fmla="*/ 6492 h 8234"/>
                <a:gd name="connsiteX1" fmla="*/ 2443 w 12809"/>
                <a:gd name="connsiteY1" fmla="*/ 7544 h 8234"/>
                <a:gd name="connsiteX2" fmla="*/ 10120 w 12809"/>
                <a:gd name="connsiteY2" fmla="*/ 2832 h 8234"/>
                <a:gd name="connsiteX3" fmla="*/ 12370 w 12809"/>
                <a:gd name="connsiteY3" fmla="*/ 864 h 8234"/>
                <a:gd name="connsiteX4" fmla="*/ 686 w 12809"/>
                <a:gd name="connsiteY4" fmla="*/ 6492 h 82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09" h="8234">
                  <a:moveTo>
                    <a:pt x="686" y="6492"/>
                  </a:moveTo>
                  <a:lnTo>
                    <a:pt x="2443" y="7544"/>
                  </a:lnTo>
                  <a:cubicBezTo>
                    <a:pt x="8290" y="9456"/>
                    <a:pt x="8674" y="4735"/>
                    <a:pt x="10120" y="2832"/>
                  </a:cubicBezTo>
                  <a:lnTo>
                    <a:pt x="12370" y="864"/>
                  </a:lnTo>
                  <a:cubicBezTo>
                    <a:pt x="6954" y="-206"/>
                    <a:pt x="2123" y="3783"/>
                    <a:pt x="686" y="6492"/>
                  </a:cubicBezTo>
                </a:path>
              </a:pathLst>
            </a:custGeom>
            <a:solidFill>
              <a:srgbClr val="2F469C"/>
            </a:solidFill>
            <a:ln w="9525" cap="flat">
              <a:noFill/>
              <a:prstDash val="solid"/>
              <a:miter/>
            </a:ln>
          </p:spPr>
          <p:txBody>
            <a:bodyPr rtlCol="0" anchor="ctr"/>
            <a:lstStyle/>
            <a:p>
              <a:endParaRPr lang="en-US"/>
            </a:p>
          </p:txBody>
        </p:sp>
        <p:sp>
          <p:nvSpPr>
            <p:cNvPr id="27" name="Freeform: Shape 15">
              <a:extLst>
                <a:ext uri="{FF2B5EF4-FFF2-40B4-BE49-F238E27FC236}">
                  <a16:creationId xmlns:a16="http://schemas.microsoft.com/office/drawing/2014/main" id="{5D048FA7-83A0-4D46-B884-A454D5F4456D}"/>
                </a:ext>
              </a:extLst>
            </p:cNvPr>
            <p:cNvSpPr/>
            <p:nvPr/>
          </p:nvSpPr>
          <p:spPr>
            <a:xfrm>
              <a:off x="11512418" y="6248710"/>
              <a:ext cx="12810" cy="8235"/>
            </a:xfrm>
            <a:custGeom>
              <a:avLst/>
              <a:gdLst>
                <a:gd name="connsiteX0" fmla="*/ 2791 w 12809"/>
                <a:gd name="connsiteY0" fmla="*/ 816 h 8234"/>
                <a:gd name="connsiteX1" fmla="*/ 686 w 12809"/>
                <a:gd name="connsiteY1" fmla="*/ 1822 h 8234"/>
                <a:gd name="connsiteX2" fmla="*/ 11840 w 12809"/>
                <a:gd name="connsiteY2" fmla="*/ 6727 h 8234"/>
                <a:gd name="connsiteX3" fmla="*/ 12151 w 12809"/>
                <a:gd name="connsiteY3" fmla="*/ 3186 h 8234"/>
                <a:gd name="connsiteX4" fmla="*/ 2791 w 12809"/>
                <a:gd name="connsiteY4" fmla="*/ 816 h 82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09" h="8234">
                  <a:moveTo>
                    <a:pt x="2791" y="816"/>
                  </a:moveTo>
                  <a:lnTo>
                    <a:pt x="686" y="1822"/>
                  </a:lnTo>
                  <a:cubicBezTo>
                    <a:pt x="1263" y="5546"/>
                    <a:pt x="9717" y="9700"/>
                    <a:pt x="11840" y="6727"/>
                  </a:cubicBezTo>
                  <a:lnTo>
                    <a:pt x="12151" y="3186"/>
                  </a:lnTo>
                  <a:cubicBezTo>
                    <a:pt x="9388" y="1310"/>
                    <a:pt x="6551" y="313"/>
                    <a:pt x="2791" y="816"/>
                  </a:cubicBezTo>
                </a:path>
              </a:pathLst>
            </a:custGeom>
            <a:solidFill>
              <a:srgbClr val="2F469C"/>
            </a:solidFill>
            <a:ln w="9525" cap="flat">
              <a:noFill/>
              <a:prstDash val="solid"/>
              <a:miter/>
            </a:ln>
          </p:spPr>
          <p:txBody>
            <a:bodyPr rtlCol="0" anchor="ctr"/>
            <a:lstStyle/>
            <a:p>
              <a:endParaRPr lang="en-US"/>
            </a:p>
          </p:txBody>
        </p:sp>
        <p:sp>
          <p:nvSpPr>
            <p:cNvPr id="28" name="Freeform: Shape 16">
              <a:extLst>
                <a:ext uri="{FF2B5EF4-FFF2-40B4-BE49-F238E27FC236}">
                  <a16:creationId xmlns:a16="http://schemas.microsoft.com/office/drawing/2014/main" id="{FC32CB21-FCEC-554E-965F-467ED18BE633}"/>
                </a:ext>
              </a:extLst>
            </p:cNvPr>
            <p:cNvSpPr/>
            <p:nvPr/>
          </p:nvSpPr>
          <p:spPr>
            <a:xfrm>
              <a:off x="11538797" y="6238317"/>
              <a:ext cx="8235" cy="12810"/>
            </a:xfrm>
            <a:custGeom>
              <a:avLst/>
              <a:gdLst>
                <a:gd name="connsiteX0" fmla="*/ 5773 w 8234"/>
                <a:gd name="connsiteY0" fmla="*/ 1674 h 12809"/>
                <a:gd name="connsiteX1" fmla="*/ 2525 w 8234"/>
                <a:gd name="connsiteY1" fmla="*/ 686 h 12809"/>
                <a:gd name="connsiteX2" fmla="*/ 1692 w 8234"/>
                <a:gd name="connsiteY2" fmla="*/ 9324 h 12809"/>
                <a:gd name="connsiteX3" fmla="*/ 3376 w 8234"/>
                <a:gd name="connsiteY3" fmla="*/ 12700 h 12809"/>
                <a:gd name="connsiteX4" fmla="*/ 5773 w 8234"/>
                <a:gd name="connsiteY4" fmla="*/ 1674 h 12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34" h="12809">
                  <a:moveTo>
                    <a:pt x="5773" y="1674"/>
                  </a:moveTo>
                  <a:lnTo>
                    <a:pt x="2525" y="686"/>
                  </a:lnTo>
                  <a:cubicBezTo>
                    <a:pt x="777" y="3157"/>
                    <a:pt x="-147" y="5051"/>
                    <a:pt x="1692" y="9324"/>
                  </a:cubicBezTo>
                  <a:lnTo>
                    <a:pt x="3376" y="12700"/>
                  </a:lnTo>
                  <a:cubicBezTo>
                    <a:pt x="7228" y="8958"/>
                    <a:pt x="11025" y="5408"/>
                    <a:pt x="5773" y="1674"/>
                  </a:cubicBezTo>
                </a:path>
              </a:pathLst>
            </a:custGeom>
            <a:solidFill>
              <a:srgbClr val="2F469C"/>
            </a:solidFill>
            <a:ln w="9525" cap="flat">
              <a:noFill/>
              <a:prstDash val="solid"/>
              <a:miter/>
            </a:ln>
          </p:spPr>
          <p:txBody>
            <a:bodyPr rtlCol="0" anchor="ctr"/>
            <a:lstStyle/>
            <a:p>
              <a:endParaRPr lang="en-US"/>
            </a:p>
          </p:txBody>
        </p:sp>
        <p:sp>
          <p:nvSpPr>
            <p:cNvPr id="29" name="Freeform: Shape 17">
              <a:extLst>
                <a:ext uri="{FF2B5EF4-FFF2-40B4-BE49-F238E27FC236}">
                  <a16:creationId xmlns:a16="http://schemas.microsoft.com/office/drawing/2014/main" id="{84838865-6897-E34F-B70E-88F54A5ACC74}"/>
                </a:ext>
              </a:extLst>
            </p:cNvPr>
            <p:cNvSpPr/>
            <p:nvPr/>
          </p:nvSpPr>
          <p:spPr>
            <a:xfrm>
              <a:off x="11565505" y="6216148"/>
              <a:ext cx="92412" cy="236064"/>
            </a:xfrm>
            <a:custGeom>
              <a:avLst/>
              <a:gdLst>
                <a:gd name="connsiteX0" fmla="*/ 59144 w 92412"/>
                <a:gd name="connsiteY0" fmla="*/ 101773 h 236064"/>
                <a:gd name="connsiteX1" fmla="*/ 42885 w 92412"/>
                <a:gd name="connsiteY1" fmla="*/ 97628 h 236064"/>
                <a:gd name="connsiteX2" fmla="*/ 62520 w 92412"/>
                <a:gd name="connsiteY2" fmla="*/ 93803 h 236064"/>
                <a:gd name="connsiteX3" fmla="*/ 64561 w 92412"/>
                <a:gd name="connsiteY3" fmla="*/ 97317 h 236064"/>
                <a:gd name="connsiteX4" fmla="*/ 59144 w 92412"/>
                <a:gd name="connsiteY4" fmla="*/ 101773 h 236064"/>
                <a:gd name="connsiteX5" fmla="*/ 83427 w 92412"/>
                <a:gd name="connsiteY5" fmla="*/ 106036 h 236064"/>
                <a:gd name="connsiteX6" fmla="*/ 78578 w 92412"/>
                <a:gd name="connsiteY6" fmla="*/ 87966 h 236064"/>
                <a:gd name="connsiteX7" fmla="*/ 82833 w 92412"/>
                <a:gd name="connsiteY7" fmla="*/ 80746 h 236064"/>
                <a:gd name="connsiteX8" fmla="*/ 81945 w 92412"/>
                <a:gd name="connsiteY8" fmla="*/ 58897 h 236064"/>
                <a:gd name="connsiteX9" fmla="*/ 83775 w 92412"/>
                <a:gd name="connsiteY9" fmla="*/ 57067 h 236064"/>
                <a:gd name="connsiteX10" fmla="*/ 81945 w 92412"/>
                <a:gd name="connsiteY10" fmla="*/ 50735 h 236064"/>
                <a:gd name="connsiteX11" fmla="*/ 80399 w 92412"/>
                <a:gd name="connsiteY11" fmla="*/ 41439 h 236064"/>
                <a:gd name="connsiteX12" fmla="*/ 77160 w 92412"/>
                <a:gd name="connsiteY12" fmla="*/ 34128 h 236064"/>
                <a:gd name="connsiteX13" fmla="*/ 78697 w 92412"/>
                <a:gd name="connsiteY13" fmla="*/ 30843 h 236064"/>
                <a:gd name="connsiteX14" fmla="*/ 73262 w 92412"/>
                <a:gd name="connsiteY14" fmla="*/ 27650 h 236064"/>
                <a:gd name="connsiteX15" fmla="*/ 68477 w 92412"/>
                <a:gd name="connsiteY15" fmla="*/ 24768 h 236064"/>
                <a:gd name="connsiteX16" fmla="*/ 67223 w 92412"/>
                <a:gd name="connsiteY16" fmla="*/ 20486 h 236064"/>
                <a:gd name="connsiteX17" fmla="*/ 63206 w 92412"/>
                <a:gd name="connsiteY17" fmla="*/ 22343 h 236064"/>
                <a:gd name="connsiteX18" fmla="*/ 62346 w 92412"/>
                <a:gd name="connsiteY18" fmla="*/ 17128 h 236064"/>
                <a:gd name="connsiteX19" fmla="*/ 56939 w 92412"/>
                <a:gd name="connsiteY19" fmla="*/ 19315 h 236064"/>
                <a:gd name="connsiteX20" fmla="*/ 53956 w 92412"/>
                <a:gd name="connsiteY20" fmla="*/ 12581 h 236064"/>
                <a:gd name="connsiteX21" fmla="*/ 51046 w 92412"/>
                <a:gd name="connsiteY21" fmla="*/ 13212 h 236064"/>
                <a:gd name="connsiteX22" fmla="*/ 46856 w 92412"/>
                <a:gd name="connsiteY22" fmla="*/ 16524 h 236064"/>
                <a:gd name="connsiteX23" fmla="*/ 46774 w 92412"/>
                <a:gd name="connsiteY23" fmla="*/ 10192 h 236064"/>
                <a:gd name="connsiteX24" fmla="*/ 44788 w 92412"/>
                <a:gd name="connsiteY24" fmla="*/ 9195 h 236064"/>
                <a:gd name="connsiteX25" fmla="*/ 41357 w 92412"/>
                <a:gd name="connsiteY25" fmla="*/ 7612 h 236064"/>
                <a:gd name="connsiteX26" fmla="*/ 36407 w 92412"/>
                <a:gd name="connsiteY26" fmla="*/ 9634 h 236064"/>
                <a:gd name="connsiteX27" fmla="*/ 38484 w 92412"/>
                <a:gd name="connsiteY27" fmla="*/ 3678 h 236064"/>
                <a:gd name="connsiteX28" fmla="*/ 32289 w 92412"/>
                <a:gd name="connsiteY28" fmla="*/ 10870 h 236064"/>
                <a:gd name="connsiteX29" fmla="*/ 28666 w 92412"/>
                <a:gd name="connsiteY29" fmla="*/ 11592 h 236064"/>
                <a:gd name="connsiteX30" fmla="*/ 35108 w 92412"/>
                <a:gd name="connsiteY30" fmla="*/ 2726 h 236064"/>
                <a:gd name="connsiteX31" fmla="*/ 28355 w 92412"/>
                <a:gd name="connsiteY31" fmla="*/ 8921 h 236064"/>
                <a:gd name="connsiteX32" fmla="*/ 23076 w 92412"/>
                <a:gd name="connsiteY32" fmla="*/ 9753 h 236064"/>
                <a:gd name="connsiteX33" fmla="*/ 24796 w 92412"/>
                <a:gd name="connsiteY33" fmla="*/ 2013 h 236064"/>
                <a:gd name="connsiteX34" fmla="*/ 23057 w 92412"/>
                <a:gd name="connsiteY34" fmla="*/ 6038 h 236064"/>
                <a:gd name="connsiteX35" fmla="*/ 22234 w 92412"/>
                <a:gd name="connsiteY35" fmla="*/ 1738 h 236064"/>
                <a:gd name="connsiteX36" fmla="*/ 19141 w 92412"/>
                <a:gd name="connsiteY36" fmla="*/ 11867 h 236064"/>
                <a:gd name="connsiteX37" fmla="*/ 17028 w 92412"/>
                <a:gd name="connsiteY37" fmla="*/ 2150 h 236064"/>
                <a:gd name="connsiteX38" fmla="*/ 11007 w 92412"/>
                <a:gd name="connsiteY38" fmla="*/ 11583 h 236064"/>
                <a:gd name="connsiteX39" fmla="*/ 7988 w 92412"/>
                <a:gd name="connsiteY39" fmla="*/ 12288 h 236064"/>
                <a:gd name="connsiteX40" fmla="*/ 5499 w 92412"/>
                <a:gd name="connsiteY40" fmla="*/ 2699 h 236064"/>
                <a:gd name="connsiteX41" fmla="*/ 1336 w 92412"/>
                <a:gd name="connsiteY41" fmla="*/ 231324 h 236064"/>
                <a:gd name="connsiteX42" fmla="*/ 686 w 92412"/>
                <a:gd name="connsiteY42" fmla="*/ 235359 h 236064"/>
                <a:gd name="connsiteX43" fmla="*/ 21621 w 92412"/>
                <a:gd name="connsiteY43" fmla="*/ 233191 h 236064"/>
                <a:gd name="connsiteX44" fmla="*/ 69181 w 92412"/>
                <a:gd name="connsiteY44" fmla="*/ 235753 h 236064"/>
                <a:gd name="connsiteX45" fmla="*/ 80216 w 92412"/>
                <a:gd name="connsiteY45" fmla="*/ 234051 h 236064"/>
                <a:gd name="connsiteX46" fmla="*/ 55283 w 92412"/>
                <a:gd name="connsiteY46" fmla="*/ 227381 h 236064"/>
                <a:gd name="connsiteX47" fmla="*/ 35959 w 92412"/>
                <a:gd name="connsiteY47" fmla="*/ 212567 h 236064"/>
                <a:gd name="connsiteX48" fmla="*/ 31457 w 92412"/>
                <a:gd name="connsiteY48" fmla="*/ 199959 h 236064"/>
                <a:gd name="connsiteX49" fmla="*/ 31649 w 92412"/>
                <a:gd name="connsiteY49" fmla="*/ 182565 h 236064"/>
                <a:gd name="connsiteX50" fmla="*/ 41476 w 92412"/>
                <a:gd name="connsiteY50" fmla="*/ 178988 h 236064"/>
                <a:gd name="connsiteX51" fmla="*/ 76565 w 92412"/>
                <a:gd name="connsiteY51" fmla="*/ 176792 h 236064"/>
                <a:gd name="connsiteX52" fmla="*/ 79045 w 92412"/>
                <a:gd name="connsiteY52" fmla="*/ 163671 h 236064"/>
                <a:gd name="connsiteX53" fmla="*/ 79639 w 92412"/>
                <a:gd name="connsiteY53" fmla="*/ 155518 h 236064"/>
                <a:gd name="connsiteX54" fmla="*/ 82238 w 92412"/>
                <a:gd name="connsiteY54" fmla="*/ 149132 h 236064"/>
                <a:gd name="connsiteX55" fmla="*/ 77160 w 92412"/>
                <a:gd name="connsiteY55" fmla="*/ 143816 h 236064"/>
                <a:gd name="connsiteX56" fmla="*/ 84836 w 92412"/>
                <a:gd name="connsiteY56" fmla="*/ 137201 h 236064"/>
                <a:gd name="connsiteX57" fmla="*/ 81177 w 92412"/>
                <a:gd name="connsiteY57" fmla="*/ 128929 h 236064"/>
                <a:gd name="connsiteX58" fmla="*/ 91928 w 92412"/>
                <a:gd name="connsiteY58" fmla="*/ 121362 h 236064"/>
                <a:gd name="connsiteX59" fmla="*/ 83427 w 92412"/>
                <a:gd name="connsiteY59" fmla="*/ 106036 h 236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92412" h="236064">
                  <a:moveTo>
                    <a:pt x="59144" y="101773"/>
                  </a:moveTo>
                  <a:cubicBezTo>
                    <a:pt x="52117" y="103365"/>
                    <a:pt x="41494" y="98552"/>
                    <a:pt x="42885" y="97628"/>
                  </a:cubicBezTo>
                  <a:cubicBezTo>
                    <a:pt x="46472" y="95212"/>
                    <a:pt x="54633" y="90976"/>
                    <a:pt x="62520" y="93803"/>
                  </a:cubicBezTo>
                  <a:cubicBezTo>
                    <a:pt x="63865" y="94270"/>
                    <a:pt x="64414" y="95606"/>
                    <a:pt x="64561" y="97317"/>
                  </a:cubicBezTo>
                  <a:cubicBezTo>
                    <a:pt x="64917" y="101324"/>
                    <a:pt x="61678" y="101425"/>
                    <a:pt x="59144" y="101773"/>
                  </a:cubicBezTo>
                  <a:moveTo>
                    <a:pt x="83427" y="106036"/>
                  </a:moveTo>
                  <a:cubicBezTo>
                    <a:pt x="79768" y="101141"/>
                    <a:pt x="72823" y="94453"/>
                    <a:pt x="78578" y="87966"/>
                  </a:cubicBezTo>
                  <a:cubicBezTo>
                    <a:pt x="81588" y="85669"/>
                    <a:pt x="82485" y="83930"/>
                    <a:pt x="82833" y="80746"/>
                  </a:cubicBezTo>
                  <a:cubicBezTo>
                    <a:pt x="84059" y="69730"/>
                    <a:pt x="83491" y="64945"/>
                    <a:pt x="81945" y="58897"/>
                  </a:cubicBezTo>
                  <a:cubicBezTo>
                    <a:pt x="82211" y="58357"/>
                    <a:pt x="83354" y="59034"/>
                    <a:pt x="83775" y="57067"/>
                  </a:cubicBezTo>
                  <a:cubicBezTo>
                    <a:pt x="84919" y="51760"/>
                    <a:pt x="81945" y="50735"/>
                    <a:pt x="81945" y="50735"/>
                  </a:cubicBezTo>
                  <a:cubicBezTo>
                    <a:pt x="84196" y="48768"/>
                    <a:pt x="83986" y="41375"/>
                    <a:pt x="80399" y="41439"/>
                  </a:cubicBezTo>
                  <a:cubicBezTo>
                    <a:pt x="82366" y="38209"/>
                    <a:pt x="80673" y="32994"/>
                    <a:pt x="77160" y="34128"/>
                  </a:cubicBezTo>
                  <a:cubicBezTo>
                    <a:pt x="77160" y="34128"/>
                    <a:pt x="78944" y="33204"/>
                    <a:pt x="78697" y="30843"/>
                  </a:cubicBezTo>
                  <a:cubicBezTo>
                    <a:pt x="78230" y="26150"/>
                    <a:pt x="71524" y="30752"/>
                    <a:pt x="73262" y="27650"/>
                  </a:cubicBezTo>
                  <a:cubicBezTo>
                    <a:pt x="74177" y="26022"/>
                    <a:pt x="70407" y="20477"/>
                    <a:pt x="68477" y="24768"/>
                  </a:cubicBezTo>
                  <a:cubicBezTo>
                    <a:pt x="67342" y="24018"/>
                    <a:pt x="69273" y="21328"/>
                    <a:pt x="67223" y="20486"/>
                  </a:cubicBezTo>
                  <a:cubicBezTo>
                    <a:pt x="66025" y="20541"/>
                    <a:pt x="64762" y="21492"/>
                    <a:pt x="63206" y="22343"/>
                  </a:cubicBezTo>
                  <a:cubicBezTo>
                    <a:pt x="62786" y="20559"/>
                    <a:pt x="64625" y="19626"/>
                    <a:pt x="62346" y="17128"/>
                  </a:cubicBezTo>
                  <a:cubicBezTo>
                    <a:pt x="59272" y="14987"/>
                    <a:pt x="59062" y="18153"/>
                    <a:pt x="56939" y="19315"/>
                  </a:cubicBezTo>
                  <a:cubicBezTo>
                    <a:pt x="53014" y="18427"/>
                    <a:pt x="62301" y="16103"/>
                    <a:pt x="53956" y="12581"/>
                  </a:cubicBezTo>
                  <a:cubicBezTo>
                    <a:pt x="51824" y="17686"/>
                    <a:pt x="51998" y="13907"/>
                    <a:pt x="51046" y="13212"/>
                  </a:cubicBezTo>
                  <a:cubicBezTo>
                    <a:pt x="50479" y="12791"/>
                    <a:pt x="49198" y="14136"/>
                    <a:pt x="46856" y="16524"/>
                  </a:cubicBezTo>
                  <a:cubicBezTo>
                    <a:pt x="48082" y="13148"/>
                    <a:pt x="50891" y="8994"/>
                    <a:pt x="46774" y="10192"/>
                  </a:cubicBezTo>
                  <a:cubicBezTo>
                    <a:pt x="42089" y="12297"/>
                    <a:pt x="44843" y="9543"/>
                    <a:pt x="44788" y="9195"/>
                  </a:cubicBezTo>
                  <a:cubicBezTo>
                    <a:pt x="48841" y="7365"/>
                    <a:pt x="41046" y="3010"/>
                    <a:pt x="41357" y="7612"/>
                  </a:cubicBezTo>
                  <a:cubicBezTo>
                    <a:pt x="41256" y="10741"/>
                    <a:pt x="34504" y="13413"/>
                    <a:pt x="36407" y="9634"/>
                  </a:cubicBezTo>
                  <a:cubicBezTo>
                    <a:pt x="37679" y="4876"/>
                    <a:pt x="43507" y="12150"/>
                    <a:pt x="38484" y="3678"/>
                  </a:cubicBezTo>
                  <a:cubicBezTo>
                    <a:pt x="35355" y="7228"/>
                    <a:pt x="32811" y="9570"/>
                    <a:pt x="32289" y="10870"/>
                  </a:cubicBezTo>
                  <a:cubicBezTo>
                    <a:pt x="29856" y="20605"/>
                    <a:pt x="31201" y="11730"/>
                    <a:pt x="28666" y="11592"/>
                  </a:cubicBezTo>
                  <a:cubicBezTo>
                    <a:pt x="32042" y="9341"/>
                    <a:pt x="36379" y="5325"/>
                    <a:pt x="35108" y="2726"/>
                  </a:cubicBezTo>
                  <a:cubicBezTo>
                    <a:pt x="31448" y="2452"/>
                    <a:pt x="23039" y="8427"/>
                    <a:pt x="28355" y="8921"/>
                  </a:cubicBezTo>
                  <a:cubicBezTo>
                    <a:pt x="27953" y="10815"/>
                    <a:pt x="24869" y="13065"/>
                    <a:pt x="23076" y="9753"/>
                  </a:cubicBezTo>
                  <a:cubicBezTo>
                    <a:pt x="26031" y="8976"/>
                    <a:pt x="31118" y="-943"/>
                    <a:pt x="24796" y="2013"/>
                  </a:cubicBezTo>
                  <a:cubicBezTo>
                    <a:pt x="24192" y="2607"/>
                    <a:pt x="24192" y="4373"/>
                    <a:pt x="23057" y="6038"/>
                  </a:cubicBezTo>
                  <a:cubicBezTo>
                    <a:pt x="21557" y="4684"/>
                    <a:pt x="22755" y="2589"/>
                    <a:pt x="22234" y="1738"/>
                  </a:cubicBezTo>
                  <a:cubicBezTo>
                    <a:pt x="17192" y="-2910"/>
                    <a:pt x="18949" y="9195"/>
                    <a:pt x="19141" y="11867"/>
                  </a:cubicBezTo>
                  <a:cubicBezTo>
                    <a:pt x="12544" y="7786"/>
                    <a:pt x="18739" y="8921"/>
                    <a:pt x="17028" y="2150"/>
                  </a:cubicBezTo>
                  <a:cubicBezTo>
                    <a:pt x="11565" y="3138"/>
                    <a:pt x="10092" y="5462"/>
                    <a:pt x="11007" y="11583"/>
                  </a:cubicBezTo>
                  <a:cubicBezTo>
                    <a:pt x="10266" y="13056"/>
                    <a:pt x="8894" y="16442"/>
                    <a:pt x="7988" y="12288"/>
                  </a:cubicBezTo>
                  <a:cubicBezTo>
                    <a:pt x="10943" y="8417"/>
                    <a:pt x="10659" y="2854"/>
                    <a:pt x="5499" y="2699"/>
                  </a:cubicBezTo>
                  <a:cubicBezTo>
                    <a:pt x="13825" y="78862"/>
                    <a:pt x="13212" y="155839"/>
                    <a:pt x="1336" y="231324"/>
                  </a:cubicBezTo>
                  <a:lnTo>
                    <a:pt x="686" y="235359"/>
                  </a:lnTo>
                  <a:cubicBezTo>
                    <a:pt x="6670" y="235295"/>
                    <a:pt x="15344" y="233511"/>
                    <a:pt x="21621" y="233191"/>
                  </a:cubicBezTo>
                  <a:cubicBezTo>
                    <a:pt x="39673" y="233795"/>
                    <a:pt x="39307" y="236146"/>
                    <a:pt x="69181" y="235753"/>
                  </a:cubicBezTo>
                  <a:cubicBezTo>
                    <a:pt x="76062" y="235076"/>
                    <a:pt x="77992" y="233959"/>
                    <a:pt x="80216" y="234051"/>
                  </a:cubicBezTo>
                  <a:cubicBezTo>
                    <a:pt x="78029" y="224819"/>
                    <a:pt x="62941" y="230052"/>
                    <a:pt x="55283" y="227381"/>
                  </a:cubicBezTo>
                  <a:cubicBezTo>
                    <a:pt x="42308" y="226127"/>
                    <a:pt x="40076" y="218332"/>
                    <a:pt x="35959" y="212567"/>
                  </a:cubicBezTo>
                  <a:cubicBezTo>
                    <a:pt x="34083" y="209347"/>
                    <a:pt x="31384" y="205311"/>
                    <a:pt x="31457" y="199959"/>
                  </a:cubicBezTo>
                  <a:cubicBezTo>
                    <a:pt x="30450" y="193023"/>
                    <a:pt x="31786" y="189354"/>
                    <a:pt x="31649" y="182565"/>
                  </a:cubicBezTo>
                  <a:cubicBezTo>
                    <a:pt x="32244" y="177551"/>
                    <a:pt x="37944" y="178567"/>
                    <a:pt x="41476" y="178988"/>
                  </a:cubicBezTo>
                  <a:cubicBezTo>
                    <a:pt x="52712" y="180104"/>
                    <a:pt x="71597" y="178283"/>
                    <a:pt x="76565" y="176792"/>
                  </a:cubicBezTo>
                  <a:cubicBezTo>
                    <a:pt x="83674" y="174641"/>
                    <a:pt x="83839" y="170240"/>
                    <a:pt x="79045" y="163671"/>
                  </a:cubicBezTo>
                  <a:cubicBezTo>
                    <a:pt x="78020" y="160423"/>
                    <a:pt x="78203" y="158410"/>
                    <a:pt x="79639" y="155518"/>
                  </a:cubicBezTo>
                  <a:cubicBezTo>
                    <a:pt x="81597" y="153322"/>
                    <a:pt x="84123" y="151849"/>
                    <a:pt x="82238" y="149132"/>
                  </a:cubicBezTo>
                  <a:cubicBezTo>
                    <a:pt x="82238" y="149132"/>
                    <a:pt x="65924" y="145710"/>
                    <a:pt x="77160" y="143816"/>
                  </a:cubicBezTo>
                  <a:cubicBezTo>
                    <a:pt x="88661" y="141885"/>
                    <a:pt x="84836" y="137201"/>
                    <a:pt x="84836" y="137201"/>
                  </a:cubicBezTo>
                  <a:cubicBezTo>
                    <a:pt x="84836" y="137201"/>
                    <a:pt x="82942" y="132470"/>
                    <a:pt x="81177" y="128929"/>
                  </a:cubicBezTo>
                  <a:cubicBezTo>
                    <a:pt x="79877" y="126321"/>
                    <a:pt x="90747" y="125498"/>
                    <a:pt x="91928" y="121362"/>
                  </a:cubicBezTo>
                  <a:cubicBezTo>
                    <a:pt x="94526" y="117849"/>
                    <a:pt x="86291" y="109980"/>
                    <a:pt x="83427" y="106036"/>
                  </a:cubicBezTo>
                </a:path>
              </a:pathLst>
            </a:custGeom>
            <a:solidFill>
              <a:srgbClr val="2F469C"/>
            </a:solidFill>
            <a:ln w="9525" cap="flat">
              <a:noFill/>
              <a:prstDash val="solid"/>
              <a:miter/>
            </a:ln>
          </p:spPr>
          <p:txBody>
            <a:bodyPr rtlCol="0" anchor="ctr"/>
            <a:lstStyle/>
            <a:p>
              <a:endParaRPr lang="en-US"/>
            </a:p>
          </p:txBody>
        </p:sp>
        <p:sp>
          <p:nvSpPr>
            <p:cNvPr id="30" name="Freeform: Shape 18">
              <a:extLst>
                <a:ext uri="{FF2B5EF4-FFF2-40B4-BE49-F238E27FC236}">
                  <a16:creationId xmlns:a16="http://schemas.microsoft.com/office/drawing/2014/main" id="{A339FA7C-549B-BF44-87D7-060F4D24DFD1}"/>
                </a:ext>
              </a:extLst>
            </p:cNvPr>
            <p:cNvSpPr/>
            <p:nvPr/>
          </p:nvSpPr>
          <p:spPr>
            <a:xfrm>
              <a:off x="11309880" y="6178139"/>
              <a:ext cx="261683" cy="447424"/>
            </a:xfrm>
            <a:custGeom>
              <a:avLst/>
              <a:gdLst>
                <a:gd name="connsiteX0" fmla="*/ 256312 w 261682"/>
                <a:gd name="connsiteY0" fmla="*/ 273395 h 447424"/>
                <a:gd name="connsiteX1" fmla="*/ 208193 w 261682"/>
                <a:gd name="connsiteY1" fmla="*/ 447378 h 447424"/>
                <a:gd name="connsiteX2" fmla="*/ 208166 w 261682"/>
                <a:gd name="connsiteY2" fmla="*/ 447378 h 447424"/>
                <a:gd name="connsiteX3" fmla="*/ 686 w 261682"/>
                <a:gd name="connsiteY3" fmla="*/ 447378 h 447424"/>
                <a:gd name="connsiteX4" fmla="*/ 686 w 261682"/>
                <a:gd name="connsiteY4" fmla="*/ 686 h 447424"/>
                <a:gd name="connsiteX5" fmla="*/ 256037 w 261682"/>
                <a:gd name="connsiteY5" fmla="*/ 686 h 447424"/>
                <a:gd name="connsiteX6" fmla="*/ 261088 w 261682"/>
                <a:gd name="connsiteY6" fmla="*/ 40744 h 447424"/>
                <a:gd name="connsiteX7" fmla="*/ 257126 w 261682"/>
                <a:gd name="connsiteY7" fmla="*/ 45676 h 447424"/>
                <a:gd name="connsiteX8" fmla="*/ 259313 w 261682"/>
                <a:gd name="connsiteY8" fmla="*/ 50534 h 447424"/>
                <a:gd name="connsiteX9" fmla="*/ 257410 w 261682"/>
                <a:gd name="connsiteY9" fmla="*/ 51440 h 447424"/>
                <a:gd name="connsiteX10" fmla="*/ 255296 w 261682"/>
                <a:gd name="connsiteY10" fmla="*/ 48494 h 447424"/>
                <a:gd name="connsiteX11" fmla="*/ 249660 w 261682"/>
                <a:gd name="connsiteY11" fmla="*/ 42656 h 447424"/>
                <a:gd name="connsiteX12" fmla="*/ 251847 w 261682"/>
                <a:gd name="connsiteY12" fmla="*/ 52648 h 447424"/>
                <a:gd name="connsiteX13" fmla="*/ 243841 w 261682"/>
                <a:gd name="connsiteY13" fmla="*/ 50461 h 447424"/>
                <a:gd name="connsiteX14" fmla="*/ 241160 w 261682"/>
                <a:gd name="connsiteY14" fmla="*/ 44550 h 447424"/>
                <a:gd name="connsiteX15" fmla="*/ 241297 w 261682"/>
                <a:gd name="connsiteY15" fmla="*/ 53965 h 447424"/>
                <a:gd name="connsiteX16" fmla="*/ 237052 w 261682"/>
                <a:gd name="connsiteY16" fmla="*/ 53224 h 447424"/>
                <a:gd name="connsiteX17" fmla="*/ 236750 w 261682"/>
                <a:gd name="connsiteY17" fmla="*/ 45813 h 447424"/>
                <a:gd name="connsiteX18" fmla="*/ 230684 w 261682"/>
                <a:gd name="connsiteY18" fmla="*/ 57708 h 447424"/>
                <a:gd name="connsiteX19" fmla="*/ 229339 w 261682"/>
                <a:gd name="connsiteY19" fmla="*/ 47222 h 447424"/>
                <a:gd name="connsiteX20" fmla="*/ 223968 w 261682"/>
                <a:gd name="connsiteY20" fmla="*/ 57589 h 447424"/>
                <a:gd name="connsiteX21" fmla="*/ 221122 w 261682"/>
                <a:gd name="connsiteY21" fmla="*/ 64680 h 447424"/>
                <a:gd name="connsiteX22" fmla="*/ 216877 w 261682"/>
                <a:gd name="connsiteY22" fmla="*/ 62218 h 447424"/>
                <a:gd name="connsiteX23" fmla="*/ 218295 w 261682"/>
                <a:gd name="connsiteY23" fmla="*/ 55100 h 447424"/>
                <a:gd name="connsiteX24" fmla="*/ 211679 w 261682"/>
                <a:gd name="connsiteY24" fmla="*/ 60389 h 447424"/>
                <a:gd name="connsiteX25" fmla="*/ 208559 w 261682"/>
                <a:gd name="connsiteY25" fmla="*/ 55997 h 447424"/>
                <a:gd name="connsiteX26" fmla="*/ 206729 w 261682"/>
                <a:gd name="connsiteY26" fmla="*/ 62292 h 447424"/>
                <a:gd name="connsiteX27" fmla="*/ 209072 w 261682"/>
                <a:gd name="connsiteY27" fmla="*/ 65384 h 447424"/>
                <a:gd name="connsiteX28" fmla="*/ 209776 w 261682"/>
                <a:gd name="connsiteY28" fmla="*/ 67013 h 447424"/>
                <a:gd name="connsiteX29" fmla="*/ 197461 w 261682"/>
                <a:gd name="connsiteY29" fmla="*/ 65247 h 447424"/>
                <a:gd name="connsiteX30" fmla="*/ 205128 w 261682"/>
                <a:gd name="connsiteY30" fmla="*/ 69685 h 447424"/>
                <a:gd name="connsiteX31" fmla="*/ 196646 w 261682"/>
                <a:gd name="connsiteY31" fmla="*/ 73281 h 447424"/>
                <a:gd name="connsiteX32" fmla="*/ 187606 w 261682"/>
                <a:gd name="connsiteY32" fmla="*/ 68422 h 447424"/>
                <a:gd name="connsiteX33" fmla="*/ 182821 w 261682"/>
                <a:gd name="connsiteY33" fmla="*/ 68193 h 447424"/>
                <a:gd name="connsiteX34" fmla="*/ 193590 w 261682"/>
                <a:gd name="connsiteY34" fmla="*/ 76574 h 447424"/>
                <a:gd name="connsiteX35" fmla="*/ 197671 w 261682"/>
                <a:gd name="connsiteY35" fmla="*/ 75522 h 447424"/>
                <a:gd name="connsiteX36" fmla="*/ 201102 w 261682"/>
                <a:gd name="connsiteY36" fmla="*/ 79466 h 447424"/>
                <a:gd name="connsiteX37" fmla="*/ 188887 w 261682"/>
                <a:gd name="connsiteY37" fmla="*/ 80024 h 447424"/>
                <a:gd name="connsiteX38" fmla="*/ 187689 w 261682"/>
                <a:gd name="connsiteY38" fmla="*/ 79887 h 447424"/>
                <a:gd name="connsiteX39" fmla="*/ 187241 w 261682"/>
                <a:gd name="connsiteY39" fmla="*/ 78789 h 447424"/>
                <a:gd name="connsiteX40" fmla="*/ 177633 w 261682"/>
                <a:gd name="connsiteY40" fmla="*/ 77361 h 447424"/>
                <a:gd name="connsiteX41" fmla="*/ 182556 w 261682"/>
                <a:gd name="connsiteY41" fmla="*/ 83556 h 447424"/>
                <a:gd name="connsiteX42" fmla="*/ 186856 w 261682"/>
                <a:gd name="connsiteY42" fmla="*/ 83757 h 447424"/>
                <a:gd name="connsiteX43" fmla="*/ 188192 w 261682"/>
                <a:gd name="connsiteY43" fmla="*/ 82558 h 447424"/>
                <a:gd name="connsiteX44" fmla="*/ 194185 w 261682"/>
                <a:gd name="connsiteY44" fmla="*/ 90043 h 447424"/>
                <a:gd name="connsiteX45" fmla="*/ 186271 w 261682"/>
                <a:gd name="connsiteY45" fmla="*/ 91754 h 447424"/>
                <a:gd name="connsiteX46" fmla="*/ 169682 w 261682"/>
                <a:gd name="connsiteY46" fmla="*/ 85367 h 447424"/>
                <a:gd name="connsiteX47" fmla="*/ 180973 w 261682"/>
                <a:gd name="connsiteY47" fmla="*/ 93840 h 447424"/>
                <a:gd name="connsiteX48" fmla="*/ 176865 w 261682"/>
                <a:gd name="connsiteY48" fmla="*/ 97253 h 447424"/>
                <a:gd name="connsiteX49" fmla="*/ 183270 w 261682"/>
                <a:gd name="connsiteY49" fmla="*/ 102340 h 447424"/>
                <a:gd name="connsiteX50" fmla="*/ 179802 w 261682"/>
                <a:gd name="connsiteY50" fmla="*/ 106467 h 447424"/>
                <a:gd name="connsiteX51" fmla="*/ 171796 w 261682"/>
                <a:gd name="connsiteY51" fmla="*/ 99220 h 447424"/>
                <a:gd name="connsiteX52" fmla="*/ 170744 w 261682"/>
                <a:gd name="connsiteY52" fmla="*/ 105131 h 447424"/>
                <a:gd name="connsiteX53" fmla="*/ 163213 w 261682"/>
                <a:gd name="connsiteY53" fmla="*/ 99083 h 447424"/>
                <a:gd name="connsiteX54" fmla="*/ 164540 w 261682"/>
                <a:gd name="connsiteY54" fmla="*/ 104921 h 447424"/>
                <a:gd name="connsiteX55" fmla="*/ 156735 w 261682"/>
                <a:gd name="connsiteY55" fmla="*/ 108095 h 447424"/>
                <a:gd name="connsiteX56" fmla="*/ 172857 w 261682"/>
                <a:gd name="connsiteY56" fmla="*/ 110593 h 447424"/>
                <a:gd name="connsiteX57" fmla="*/ 175456 w 261682"/>
                <a:gd name="connsiteY57" fmla="*/ 110127 h 447424"/>
                <a:gd name="connsiteX58" fmla="*/ 178759 w 261682"/>
                <a:gd name="connsiteY58" fmla="*/ 111527 h 447424"/>
                <a:gd name="connsiteX59" fmla="*/ 170039 w 261682"/>
                <a:gd name="connsiteY59" fmla="*/ 114766 h 447424"/>
                <a:gd name="connsiteX60" fmla="*/ 162134 w 261682"/>
                <a:gd name="connsiteY60" fmla="*/ 124071 h 447424"/>
                <a:gd name="connsiteX61" fmla="*/ 170039 w 261682"/>
                <a:gd name="connsiteY61" fmla="*/ 124108 h 447424"/>
                <a:gd name="connsiteX62" fmla="*/ 174257 w 261682"/>
                <a:gd name="connsiteY62" fmla="*/ 123074 h 447424"/>
                <a:gd name="connsiteX63" fmla="*/ 176544 w 261682"/>
                <a:gd name="connsiteY63" fmla="*/ 123797 h 447424"/>
                <a:gd name="connsiteX64" fmla="*/ 166370 w 261682"/>
                <a:gd name="connsiteY64" fmla="*/ 131574 h 447424"/>
                <a:gd name="connsiteX65" fmla="*/ 171512 w 261682"/>
                <a:gd name="connsiteY65" fmla="*/ 138052 h 447424"/>
                <a:gd name="connsiteX66" fmla="*/ 162152 w 261682"/>
                <a:gd name="connsiteY66" fmla="*/ 137000 h 447424"/>
                <a:gd name="connsiteX67" fmla="*/ 172198 w 261682"/>
                <a:gd name="connsiteY67" fmla="*/ 145125 h 447424"/>
                <a:gd name="connsiteX68" fmla="*/ 165958 w 261682"/>
                <a:gd name="connsiteY68" fmla="*/ 150871 h 447424"/>
                <a:gd name="connsiteX69" fmla="*/ 166855 w 261682"/>
                <a:gd name="connsiteY69" fmla="*/ 154229 h 447424"/>
                <a:gd name="connsiteX70" fmla="*/ 169389 w 261682"/>
                <a:gd name="connsiteY70" fmla="*/ 154503 h 447424"/>
                <a:gd name="connsiteX71" fmla="*/ 163479 w 261682"/>
                <a:gd name="connsiteY71" fmla="*/ 159481 h 447424"/>
                <a:gd name="connsiteX72" fmla="*/ 169947 w 261682"/>
                <a:gd name="connsiteY72" fmla="*/ 160597 h 447424"/>
                <a:gd name="connsiteX73" fmla="*/ 167111 w 261682"/>
                <a:gd name="connsiteY73" fmla="*/ 164788 h 447424"/>
                <a:gd name="connsiteX74" fmla="*/ 176526 w 261682"/>
                <a:gd name="connsiteY74" fmla="*/ 164788 h 447424"/>
                <a:gd name="connsiteX75" fmla="*/ 170899 w 261682"/>
                <a:gd name="connsiteY75" fmla="*/ 170479 h 447424"/>
                <a:gd name="connsiteX76" fmla="*/ 178493 w 261682"/>
                <a:gd name="connsiteY76" fmla="*/ 172876 h 447424"/>
                <a:gd name="connsiteX77" fmla="*/ 177148 w 261682"/>
                <a:gd name="connsiteY77" fmla="*/ 178942 h 447424"/>
                <a:gd name="connsiteX78" fmla="*/ 184047 w 261682"/>
                <a:gd name="connsiteY78" fmla="*/ 175356 h 447424"/>
                <a:gd name="connsiteX79" fmla="*/ 186929 w 261682"/>
                <a:gd name="connsiteY79" fmla="*/ 183664 h 447424"/>
                <a:gd name="connsiteX80" fmla="*/ 189043 w 261682"/>
                <a:gd name="connsiteY80" fmla="*/ 190206 h 447424"/>
                <a:gd name="connsiteX81" fmla="*/ 194176 w 261682"/>
                <a:gd name="connsiteY81" fmla="*/ 179290 h 447424"/>
                <a:gd name="connsiteX82" fmla="*/ 199693 w 261682"/>
                <a:gd name="connsiteY82" fmla="*/ 180589 h 447424"/>
                <a:gd name="connsiteX83" fmla="*/ 196674 w 261682"/>
                <a:gd name="connsiteY83" fmla="*/ 191148 h 447424"/>
                <a:gd name="connsiteX84" fmla="*/ 210673 w 261682"/>
                <a:gd name="connsiteY84" fmla="*/ 184441 h 447424"/>
                <a:gd name="connsiteX85" fmla="*/ 208587 w 261682"/>
                <a:gd name="connsiteY85" fmla="*/ 191651 h 447424"/>
                <a:gd name="connsiteX86" fmla="*/ 196152 w 261682"/>
                <a:gd name="connsiteY86" fmla="*/ 198797 h 447424"/>
                <a:gd name="connsiteX87" fmla="*/ 205860 w 261682"/>
                <a:gd name="connsiteY87" fmla="*/ 198239 h 447424"/>
                <a:gd name="connsiteX88" fmla="*/ 208669 w 261682"/>
                <a:gd name="connsiteY88" fmla="*/ 195915 h 447424"/>
                <a:gd name="connsiteX89" fmla="*/ 210289 w 261682"/>
                <a:gd name="connsiteY89" fmla="*/ 202658 h 447424"/>
                <a:gd name="connsiteX90" fmla="*/ 213674 w 261682"/>
                <a:gd name="connsiteY90" fmla="*/ 200902 h 447424"/>
                <a:gd name="connsiteX91" fmla="*/ 213601 w 261682"/>
                <a:gd name="connsiteY91" fmla="*/ 208148 h 447424"/>
                <a:gd name="connsiteX92" fmla="*/ 216547 w 261682"/>
                <a:gd name="connsiteY92" fmla="*/ 205751 h 447424"/>
                <a:gd name="connsiteX93" fmla="*/ 220848 w 261682"/>
                <a:gd name="connsiteY93" fmla="*/ 207087 h 447424"/>
                <a:gd name="connsiteX94" fmla="*/ 219301 w 261682"/>
                <a:gd name="connsiteY94" fmla="*/ 199218 h 447424"/>
                <a:gd name="connsiteX95" fmla="*/ 224636 w 261682"/>
                <a:gd name="connsiteY95" fmla="*/ 199493 h 447424"/>
                <a:gd name="connsiteX96" fmla="*/ 225624 w 261682"/>
                <a:gd name="connsiteY96" fmla="*/ 210253 h 447424"/>
                <a:gd name="connsiteX97" fmla="*/ 233044 w 261682"/>
                <a:gd name="connsiteY97" fmla="*/ 204516 h 447424"/>
                <a:gd name="connsiteX98" fmla="*/ 231114 w 261682"/>
                <a:gd name="connsiteY98" fmla="*/ 214123 h 447424"/>
                <a:gd name="connsiteX99" fmla="*/ 234773 w 261682"/>
                <a:gd name="connsiteY99" fmla="*/ 222285 h 447424"/>
                <a:gd name="connsiteX100" fmla="*/ 239422 w 261682"/>
                <a:gd name="connsiteY100" fmla="*/ 223127 h 447424"/>
                <a:gd name="connsiteX101" fmla="*/ 242798 w 261682"/>
                <a:gd name="connsiteY101" fmla="*/ 219320 h 447424"/>
                <a:gd name="connsiteX102" fmla="*/ 242459 w 261682"/>
                <a:gd name="connsiteY102" fmla="*/ 230858 h 447424"/>
                <a:gd name="connsiteX103" fmla="*/ 238799 w 261682"/>
                <a:gd name="connsiteY103" fmla="*/ 239541 h 447424"/>
                <a:gd name="connsiteX104" fmla="*/ 228991 w 261682"/>
                <a:gd name="connsiteY104" fmla="*/ 258628 h 447424"/>
                <a:gd name="connsiteX105" fmla="*/ 188000 w 261682"/>
                <a:gd name="connsiteY105" fmla="*/ 271602 h 447424"/>
                <a:gd name="connsiteX106" fmla="*/ 206748 w 261682"/>
                <a:gd name="connsiteY106" fmla="*/ 272078 h 447424"/>
                <a:gd name="connsiteX107" fmla="*/ 214854 w 261682"/>
                <a:gd name="connsiteY107" fmla="*/ 273084 h 447424"/>
                <a:gd name="connsiteX108" fmla="*/ 235002 w 261682"/>
                <a:gd name="connsiteY108" fmla="*/ 273084 h 447424"/>
                <a:gd name="connsiteX109" fmla="*/ 256285 w 261682"/>
                <a:gd name="connsiteY109" fmla="*/ 273304 h 447424"/>
                <a:gd name="connsiteX110" fmla="*/ 256312 w 261682"/>
                <a:gd name="connsiteY110" fmla="*/ 273395 h 447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61682" h="447424">
                  <a:moveTo>
                    <a:pt x="256312" y="273395"/>
                  </a:moveTo>
                  <a:cubicBezTo>
                    <a:pt x="247107" y="330023"/>
                    <a:pt x="231480" y="387612"/>
                    <a:pt x="208193" y="447378"/>
                  </a:cubicBezTo>
                  <a:lnTo>
                    <a:pt x="208166" y="447378"/>
                  </a:lnTo>
                  <a:lnTo>
                    <a:pt x="686" y="447378"/>
                  </a:lnTo>
                  <a:lnTo>
                    <a:pt x="686" y="686"/>
                  </a:lnTo>
                  <a:lnTo>
                    <a:pt x="256037" y="686"/>
                  </a:lnTo>
                  <a:cubicBezTo>
                    <a:pt x="258160" y="15390"/>
                    <a:pt x="259578" y="26168"/>
                    <a:pt x="261088" y="40744"/>
                  </a:cubicBezTo>
                  <a:cubicBezTo>
                    <a:pt x="261088" y="40744"/>
                    <a:pt x="256715" y="42098"/>
                    <a:pt x="257126" y="45676"/>
                  </a:cubicBezTo>
                  <a:cubicBezTo>
                    <a:pt x="257584" y="49601"/>
                    <a:pt x="259313" y="50534"/>
                    <a:pt x="259313" y="50534"/>
                  </a:cubicBezTo>
                  <a:lnTo>
                    <a:pt x="257410" y="51440"/>
                  </a:lnTo>
                  <a:cubicBezTo>
                    <a:pt x="257410" y="51440"/>
                    <a:pt x="255305" y="48375"/>
                    <a:pt x="255296" y="48494"/>
                  </a:cubicBezTo>
                  <a:cubicBezTo>
                    <a:pt x="255296" y="45474"/>
                    <a:pt x="256568" y="40964"/>
                    <a:pt x="249660" y="42656"/>
                  </a:cubicBezTo>
                  <a:cubicBezTo>
                    <a:pt x="247272" y="47927"/>
                    <a:pt x="253466" y="49061"/>
                    <a:pt x="251847" y="52648"/>
                  </a:cubicBezTo>
                  <a:cubicBezTo>
                    <a:pt x="244518" y="53069"/>
                    <a:pt x="249660" y="47158"/>
                    <a:pt x="243841" y="50461"/>
                  </a:cubicBezTo>
                  <a:cubicBezTo>
                    <a:pt x="244225" y="48768"/>
                    <a:pt x="242999" y="44257"/>
                    <a:pt x="241160" y="44550"/>
                  </a:cubicBezTo>
                  <a:cubicBezTo>
                    <a:pt x="240364" y="47103"/>
                    <a:pt x="238424" y="51385"/>
                    <a:pt x="241297" y="53965"/>
                  </a:cubicBezTo>
                  <a:cubicBezTo>
                    <a:pt x="240391" y="54578"/>
                    <a:pt x="237683" y="54167"/>
                    <a:pt x="237052" y="53224"/>
                  </a:cubicBezTo>
                  <a:cubicBezTo>
                    <a:pt x="236201" y="51952"/>
                    <a:pt x="239010" y="49757"/>
                    <a:pt x="236750" y="45813"/>
                  </a:cubicBezTo>
                  <a:cubicBezTo>
                    <a:pt x="229997" y="48723"/>
                    <a:pt x="236265" y="55237"/>
                    <a:pt x="230684" y="57708"/>
                  </a:cubicBezTo>
                  <a:cubicBezTo>
                    <a:pt x="224562" y="56930"/>
                    <a:pt x="234234" y="51715"/>
                    <a:pt x="229339" y="47222"/>
                  </a:cubicBezTo>
                  <a:cubicBezTo>
                    <a:pt x="223858" y="48494"/>
                    <a:pt x="221726" y="54212"/>
                    <a:pt x="223968" y="57589"/>
                  </a:cubicBezTo>
                  <a:cubicBezTo>
                    <a:pt x="223849" y="60581"/>
                    <a:pt x="221515" y="62090"/>
                    <a:pt x="221122" y="64680"/>
                  </a:cubicBezTo>
                  <a:cubicBezTo>
                    <a:pt x="218368" y="64250"/>
                    <a:pt x="217197" y="63243"/>
                    <a:pt x="216877" y="62218"/>
                  </a:cubicBezTo>
                  <a:cubicBezTo>
                    <a:pt x="216529" y="60306"/>
                    <a:pt x="221881" y="59318"/>
                    <a:pt x="218295" y="55100"/>
                  </a:cubicBezTo>
                  <a:cubicBezTo>
                    <a:pt x="212457" y="56015"/>
                    <a:pt x="216328" y="65448"/>
                    <a:pt x="211679" y="60389"/>
                  </a:cubicBezTo>
                  <a:cubicBezTo>
                    <a:pt x="211185" y="58202"/>
                    <a:pt x="209694" y="56235"/>
                    <a:pt x="208559" y="55997"/>
                  </a:cubicBezTo>
                  <a:cubicBezTo>
                    <a:pt x="206336" y="57607"/>
                    <a:pt x="205293" y="60105"/>
                    <a:pt x="206729" y="62292"/>
                  </a:cubicBezTo>
                  <a:lnTo>
                    <a:pt x="209072" y="65384"/>
                  </a:lnTo>
                  <a:cubicBezTo>
                    <a:pt x="208770" y="65302"/>
                    <a:pt x="210078" y="67095"/>
                    <a:pt x="209776" y="67013"/>
                  </a:cubicBezTo>
                  <a:cubicBezTo>
                    <a:pt x="205906" y="63911"/>
                    <a:pt x="200736" y="61770"/>
                    <a:pt x="197461" y="65247"/>
                  </a:cubicBezTo>
                  <a:cubicBezTo>
                    <a:pt x="197882" y="68495"/>
                    <a:pt x="200700" y="68697"/>
                    <a:pt x="205128" y="69685"/>
                  </a:cubicBezTo>
                  <a:cubicBezTo>
                    <a:pt x="199529" y="70206"/>
                    <a:pt x="198476" y="72173"/>
                    <a:pt x="196646" y="73281"/>
                  </a:cubicBezTo>
                  <a:cubicBezTo>
                    <a:pt x="195997" y="69584"/>
                    <a:pt x="191669" y="69017"/>
                    <a:pt x="187606" y="68422"/>
                  </a:cubicBezTo>
                  <a:cubicBezTo>
                    <a:pt x="185356" y="68980"/>
                    <a:pt x="183873" y="67397"/>
                    <a:pt x="182821" y="68193"/>
                  </a:cubicBezTo>
                  <a:cubicBezTo>
                    <a:pt x="184523" y="72393"/>
                    <a:pt x="188622" y="75586"/>
                    <a:pt x="193590" y="76574"/>
                  </a:cubicBezTo>
                  <a:cubicBezTo>
                    <a:pt x="195832" y="76318"/>
                    <a:pt x="196125" y="76373"/>
                    <a:pt x="197671" y="75522"/>
                  </a:cubicBezTo>
                  <a:cubicBezTo>
                    <a:pt x="200672" y="76922"/>
                    <a:pt x="200316" y="77371"/>
                    <a:pt x="201102" y="79466"/>
                  </a:cubicBezTo>
                  <a:cubicBezTo>
                    <a:pt x="196747" y="81415"/>
                    <a:pt x="193234" y="78889"/>
                    <a:pt x="188887" y="80024"/>
                  </a:cubicBezTo>
                  <a:cubicBezTo>
                    <a:pt x="188897" y="80180"/>
                    <a:pt x="187744" y="80180"/>
                    <a:pt x="187689" y="79887"/>
                  </a:cubicBezTo>
                  <a:cubicBezTo>
                    <a:pt x="187753" y="79832"/>
                    <a:pt x="187186" y="78844"/>
                    <a:pt x="187241" y="78789"/>
                  </a:cubicBezTo>
                  <a:cubicBezTo>
                    <a:pt x="185365" y="75175"/>
                    <a:pt x="180305" y="76584"/>
                    <a:pt x="177633" y="77361"/>
                  </a:cubicBezTo>
                  <a:cubicBezTo>
                    <a:pt x="177240" y="80253"/>
                    <a:pt x="180159" y="82568"/>
                    <a:pt x="182556" y="83556"/>
                  </a:cubicBezTo>
                  <a:cubicBezTo>
                    <a:pt x="185795" y="84709"/>
                    <a:pt x="186856" y="83766"/>
                    <a:pt x="186856" y="83757"/>
                  </a:cubicBezTo>
                  <a:lnTo>
                    <a:pt x="188192" y="82558"/>
                  </a:lnTo>
                  <a:cubicBezTo>
                    <a:pt x="189601" y="87691"/>
                    <a:pt x="191431" y="87948"/>
                    <a:pt x="194185" y="90043"/>
                  </a:cubicBezTo>
                  <a:cubicBezTo>
                    <a:pt x="191175" y="91141"/>
                    <a:pt x="190059" y="92056"/>
                    <a:pt x="186271" y="91754"/>
                  </a:cubicBezTo>
                  <a:cubicBezTo>
                    <a:pt x="181998" y="85166"/>
                    <a:pt x="169197" y="82284"/>
                    <a:pt x="169682" y="85367"/>
                  </a:cubicBezTo>
                  <a:cubicBezTo>
                    <a:pt x="171512" y="92193"/>
                    <a:pt x="180973" y="93840"/>
                    <a:pt x="180973" y="93840"/>
                  </a:cubicBezTo>
                  <a:cubicBezTo>
                    <a:pt x="180973" y="93840"/>
                    <a:pt x="176023" y="95670"/>
                    <a:pt x="176865" y="97253"/>
                  </a:cubicBezTo>
                  <a:cubicBezTo>
                    <a:pt x="177697" y="98863"/>
                    <a:pt x="184184" y="99842"/>
                    <a:pt x="183270" y="102340"/>
                  </a:cubicBezTo>
                  <a:cubicBezTo>
                    <a:pt x="176508" y="99339"/>
                    <a:pt x="175209" y="100565"/>
                    <a:pt x="179802" y="106467"/>
                  </a:cubicBezTo>
                  <a:cubicBezTo>
                    <a:pt x="174120" y="106741"/>
                    <a:pt x="175392" y="100629"/>
                    <a:pt x="171796" y="99220"/>
                  </a:cubicBezTo>
                  <a:cubicBezTo>
                    <a:pt x="169197" y="101114"/>
                    <a:pt x="170744" y="105131"/>
                    <a:pt x="170744" y="105131"/>
                  </a:cubicBezTo>
                  <a:cubicBezTo>
                    <a:pt x="169435" y="104106"/>
                    <a:pt x="166031" y="98369"/>
                    <a:pt x="163213" y="99083"/>
                  </a:cubicBezTo>
                  <a:cubicBezTo>
                    <a:pt x="162298" y="99787"/>
                    <a:pt x="162298" y="102880"/>
                    <a:pt x="164540" y="104921"/>
                  </a:cubicBezTo>
                  <a:cubicBezTo>
                    <a:pt x="161804" y="105515"/>
                    <a:pt x="157403" y="105149"/>
                    <a:pt x="156735" y="108095"/>
                  </a:cubicBezTo>
                  <a:cubicBezTo>
                    <a:pt x="161182" y="111481"/>
                    <a:pt x="165885" y="111472"/>
                    <a:pt x="172857" y="110593"/>
                  </a:cubicBezTo>
                  <a:cubicBezTo>
                    <a:pt x="172857" y="110593"/>
                    <a:pt x="174129" y="110566"/>
                    <a:pt x="175456" y="110127"/>
                  </a:cubicBezTo>
                  <a:cubicBezTo>
                    <a:pt x="176782" y="109688"/>
                    <a:pt x="178759" y="111527"/>
                    <a:pt x="178759" y="111527"/>
                  </a:cubicBezTo>
                  <a:cubicBezTo>
                    <a:pt x="175328" y="112304"/>
                    <a:pt x="176782" y="113439"/>
                    <a:pt x="170039" y="114766"/>
                  </a:cubicBezTo>
                  <a:cubicBezTo>
                    <a:pt x="165610" y="116888"/>
                    <a:pt x="162134" y="119633"/>
                    <a:pt x="162134" y="124071"/>
                  </a:cubicBezTo>
                  <a:cubicBezTo>
                    <a:pt x="164879" y="125425"/>
                    <a:pt x="168218" y="126724"/>
                    <a:pt x="170039" y="124108"/>
                  </a:cubicBezTo>
                  <a:cubicBezTo>
                    <a:pt x="172985" y="119835"/>
                    <a:pt x="172198" y="123266"/>
                    <a:pt x="174257" y="123074"/>
                  </a:cubicBezTo>
                  <a:lnTo>
                    <a:pt x="176544" y="123797"/>
                  </a:lnTo>
                  <a:cubicBezTo>
                    <a:pt x="174687" y="128353"/>
                    <a:pt x="164320" y="128280"/>
                    <a:pt x="166370" y="131574"/>
                  </a:cubicBezTo>
                  <a:cubicBezTo>
                    <a:pt x="168346" y="134749"/>
                    <a:pt x="171512" y="138052"/>
                    <a:pt x="171512" y="138052"/>
                  </a:cubicBezTo>
                  <a:cubicBezTo>
                    <a:pt x="171512" y="138052"/>
                    <a:pt x="164220" y="134374"/>
                    <a:pt x="162152" y="137000"/>
                  </a:cubicBezTo>
                  <a:cubicBezTo>
                    <a:pt x="160230" y="139452"/>
                    <a:pt x="164540" y="143404"/>
                    <a:pt x="172198" y="145125"/>
                  </a:cubicBezTo>
                  <a:cubicBezTo>
                    <a:pt x="169591" y="146717"/>
                    <a:pt x="160395" y="145097"/>
                    <a:pt x="165958" y="150871"/>
                  </a:cubicBezTo>
                  <a:cubicBezTo>
                    <a:pt x="159343" y="153661"/>
                    <a:pt x="161502" y="155638"/>
                    <a:pt x="166855" y="154229"/>
                  </a:cubicBezTo>
                  <a:lnTo>
                    <a:pt x="169389" y="154503"/>
                  </a:lnTo>
                  <a:cubicBezTo>
                    <a:pt x="167816" y="155601"/>
                    <a:pt x="163085" y="157779"/>
                    <a:pt x="163479" y="159481"/>
                  </a:cubicBezTo>
                  <a:cubicBezTo>
                    <a:pt x="163753" y="161731"/>
                    <a:pt x="169097" y="158913"/>
                    <a:pt x="169947" y="160597"/>
                  </a:cubicBezTo>
                  <a:cubicBezTo>
                    <a:pt x="170323" y="163031"/>
                    <a:pt x="167367" y="164083"/>
                    <a:pt x="167111" y="164788"/>
                  </a:cubicBezTo>
                  <a:cubicBezTo>
                    <a:pt x="170899" y="167185"/>
                    <a:pt x="173122" y="161393"/>
                    <a:pt x="176526" y="164788"/>
                  </a:cubicBezTo>
                  <a:cubicBezTo>
                    <a:pt x="175218" y="167276"/>
                    <a:pt x="169728" y="166782"/>
                    <a:pt x="170899" y="170479"/>
                  </a:cubicBezTo>
                  <a:cubicBezTo>
                    <a:pt x="172994" y="172071"/>
                    <a:pt x="176398" y="171375"/>
                    <a:pt x="178493" y="172876"/>
                  </a:cubicBezTo>
                  <a:cubicBezTo>
                    <a:pt x="178493" y="172876"/>
                    <a:pt x="175703" y="178238"/>
                    <a:pt x="177148" y="178942"/>
                  </a:cubicBezTo>
                  <a:cubicBezTo>
                    <a:pt x="180168" y="180415"/>
                    <a:pt x="183004" y="175657"/>
                    <a:pt x="184047" y="175356"/>
                  </a:cubicBezTo>
                  <a:cubicBezTo>
                    <a:pt x="183270" y="181550"/>
                    <a:pt x="188494" y="179482"/>
                    <a:pt x="186929" y="183664"/>
                  </a:cubicBezTo>
                  <a:cubicBezTo>
                    <a:pt x="186865" y="185905"/>
                    <a:pt x="186719" y="189007"/>
                    <a:pt x="189043" y="190206"/>
                  </a:cubicBezTo>
                  <a:cubicBezTo>
                    <a:pt x="193828" y="188732"/>
                    <a:pt x="194286" y="184935"/>
                    <a:pt x="194176" y="179290"/>
                  </a:cubicBezTo>
                  <a:cubicBezTo>
                    <a:pt x="194139" y="177323"/>
                    <a:pt x="199693" y="180589"/>
                    <a:pt x="199693" y="180589"/>
                  </a:cubicBezTo>
                  <a:cubicBezTo>
                    <a:pt x="203070" y="183307"/>
                    <a:pt x="193966" y="185375"/>
                    <a:pt x="196674" y="191148"/>
                  </a:cubicBezTo>
                  <a:cubicBezTo>
                    <a:pt x="204378" y="192228"/>
                    <a:pt x="204378" y="185658"/>
                    <a:pt x="210673" y="184441"/>
                  </a:cubicBezTo>
                  <a:cubicBezTo>
                    <a:pt x="213418" y="186354"/>
                    <a:pt x="209502" y="189446"/>
                    <a:pt x="208587" y="191651"/>
                  </a:cubicBezTo>
                  <a:cubicBezTo>
                    <a:pt x="204662" y="193847"/>
                    <a:pt x="199885" y="191194"/>
                    <a:pt x="196152" y="198797"/>
                  </a:cubicBezTo>
                  <a:cubicBezTo>
                    <a:pt x="201496" y="200984"/>
                    <a:pt x="204049" y="199182"/>
                    <a:pt x="205860" y="198239"/>
                  </a:cubicBezTo>
                  <a:cubicBezTo>
                    <a:pt x="207562" y="197004"/>
                    <a:pt x="207361" y="196409"/>
                    <a:pt x="208669" y="195915"/>
                  </a:cubicBezTo>
                  <a:cubicBezTo>
                    <a:pt x="208797" y="198010"/>
                    <a:pt x="208276" y="201789"/>
                    <a:pt x="210289" y="202658"/>
                  </a:cubicBezTo>
                  <a:cubicBezTo>
                    <a:pt x="212045" y="202521"/>
                    <a:pt x="212201" y="201890"/>
                    <a:pt x="213674" y="200902"/>
                  </a:cubicBezTo>
                  <a:cubicBezTo>
                    <a:pt x="215220" y="202512"/>
                    <a:pt x="211204" y="206456"/>
                    <a:pt x="213601" y="208148"/>
                  </a:cubicBezTo>
                  <a:cubicBezTo>
                    <a:pt x="215861" y="207727"/>
                    <a:pt x="216547" y="205751"/>
                    <a:pt x="216547" y="205751"/>
                  </a:cubicBezTo>
                  <a:cubicBezTo>
                    <a:pt x="217920" y="207544"/>
                    <a:pt x="219448" y="207572"/>
                    <a:pt x="220848" y="207087"/>
                  </a:cubicBezTo>
                  <a:cubicBezTo>
                    <a:pt x="221616" y="205175"/>
                    <a:pt x="221790" y="200792"/>
                    <a:pt x="219301" y="199218"/>
                  </a:cubicBezTo>
                  <a:cubicBezTo>
                    <a:pt x="220482" y="197827"/>
                    <a:pt x="223373" y="200472"/>
                    <a:pt x="224636" y="199493"/>
                  </a:cubicBezTo>
                  <a:cubicBezTo>
                    <a:pt x="226996" y="202384"/>
                    <a:pt x="221689" y="207929"/>
                    <a:pt x="225624" y="210253"/>
                  </a:cubicBezTo>
                  <a:cubicBezTo>
                    <a:pt x="229421" y="209905"/>
                    <a:pt x="229247" y="206108"/>
                    <a:pt x="233044" y="204516"/>
                  </a:cubicBezTo>
                  <a:cubicBezTo>
                    <a:pt x="232385" y="208405"/>
                    <a:pt x="236869" y="211223"/>
                    <a:pt x="231114" y="214123"/>
                  </a:cubicBezTo>
                  <a:cubicBezTo>
                    <a:pt x="231114" y="217920"/>
                    <a:pt x="238177" y="216795"/>
                    <a:pt x="234773" y="222285"/>
                  </a:cubicBezTo>
                  <a:cubicBezTo>
                    <a:pt x="236082" y="224481"/>
                    <a:pt x="237848" y="223529"/>
                    <a:pt x="239422" y="223127"/>
                  </a:cubicBezTo>
                  <a:lnTo>
                    <a:pt x="242798" y="219320"/>
                  </a:lnTo>
                  <a:cubicBezTo>
                    <a:pt x="241883" y="222422"/>
                    <a:pt x="241544" y="227271"/>
                    <a:pt x="242459" y="230858"/>
                  </a:cubicBezTo>
                  <a:cubicBezTo>
                    <a:pt x="241288" y="233759"/>
                    <a:pt x="244070" y="237052"/>
                    <a:pt x="238799" y="239541"/>
                  </a:cubicBezTo>
                  <a:cubicBezTo>
                    <a:pt x="237363" y="246733"/>
                    <a:pt x="237363" y="254034"/>
                    <a:pt x="228991" y="258628"/>
                  </a:cubicBezTo>
                  <a:cubicBezTo>
                    <a:pt x="224270" y="267512"/>
                    <a:pt x="194542" y="262818"/>
                    <a:pt x="188000" y="271602"/>
                  </a:cubicBezTo>
                  <a:cubicBezTo>
                    <a:pt x="189574" y="273203"/>
                    <a:pt x="204790" y="272682"/>
                    <a:pt x="206748" y="272078"/>
                  </a:cubicBezTo>
                  <a:cubicBezTo>
                    <a:pt x="209621" y="270678"/>
                    <a:pt x="211844" y="273185"/>
                    <a:pt x="214854" y="273084"/>
                  </a:cubicBezTo>
                  <a:cubicBezTo>
                    <a:pt x="221525" y="273084"/>
                    <a:pt x="229512" y="270888"/>
                    <a:pt x="235002" y="273084"/>
                  </a:cubicBezTo>
                  <a:cubicBezTo>
                    <a:pt x="242752" y="273002"/>
                    <a:pt x="249303" y="273276"/>
                    <a:pt x="256285" y="273304"/>
                  </a:cubicBezTo>
                  <a:lnTo>
                    <a:pt x="256312" y="273395"/>
                  </a:lnTo>
                  <a:close/>
                </a:path>
              </a:pathLst>
            </a:custGeom>
            <a:solidFill>
              <a:srgbClr val="2F469C"/>
            </a:solidFill>
            <a:ln w="9525" cap="flat">
              <a:noFill/>
              <a:prstDash val="solid"/>
              <a:miter/>
            </a:ln>
          </p:spPr>
          <p:txBody>
            <a:bodyPr rtlCol="0" anchor="ctr"/>
            <a:lstStyle/>
            <a:p>
              <a:endParaRPr lang="en-US"/>
            </a:p>
          </p:txBody>
        </p:sp>
        <p:sp>
          <p:nvSpPr>
            <p:cNvPr id="31" name="Freeform: Shape 19">
              <a:extLst>
                <a:ext uri="{FF2B5EF4-FFF2-40B4-BE49-F238E27FC236}">
                  <a16:creationId xmlns:a16="http://schemas.microsoft.com/office/drawing/2014/main" id="{40DC08A8-5306-F84A-BE40-268DF476C76E}"/>
                </a:ext>
              </a:extLst>
            </p:cNvPr>
            <p:cNvSpPr/>
            <p:nvPr/>
          </p:nvSpPr>
          <p:spPr>
            <a:xfrm>
              <a:off x="11577290" y="6472094"/>
              <a:ext cx="84178" cy="81433"/>
            </a:xfrm>
            <a:custGeom>
              <a:avLst/>
              <a:gdLst>
                <a:gd name="connsiteX0" fmla="*/ 42244 w 84177"/>
                <a:gd name="connsiteY0" fmla="*/ 64826 h 81433"/>
                <a:gd name="connsiteX1" fmla="*/ 21712 w 84177"/>
                <a:gd name="connsiteY1" fmla="*/ 40469 h 81433"/>
                <a:gd name="connsiteX2" fmla="*/ 42244 w 84177"/>
                <a:gd name="connsiteY2" fmla="*/ 16982 h 81433"/>
                <a:gd name="connsiteX3" fmla="*/ 62474 w 84177"/>
                <a:gd name="connsiteY3" fmla="*/ 40469 h 81433"/>
                <a:gd name="connsiteX4" fmla="*/ 42244 w 84177"/>
                <a:gd name="connsiteY4" fmla="*/ 64826 h 81433"/>
                <a:gd name="connsiteX5" fmla="*/ 42244 w 84177"/>
                <a:gd name="connsiteY5" fmla="*/ 686 h 81433"/>
                <a:gd name="connsiteX6" fmla="*/ 686 w 84177"/>
                <a:gd name="connsiteY6" fmla="*/ 40469 h 81433"/>
                <a:gd name="connsiteX7" fmla="*/ 42244 w 84177"/>
                <a:gd name="connsiteY7" fmla="*/ 81131 h 81433"/>
                <a:gd name="connsiteX8" fmla="*/ 83491 w 84177"/>
                <a:gd name="connsiteY8" fmla="*/ 40469 h 81433"/>
                <a:gd name="connsiteX9" fmla="*/ 42244 w 84177"/>
                <a:gd name="connsiteY9" fmla="*/ 686 h 81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4177" h="81433">
                  <a:moveTo>
                    <a:pt x="42244" y="64826"/>
                  </a:moveTo>
                  <a:cubicBezTo>
                    <a:pt x="29179" y="64826"/>
                    <a:pt x="21712" y="54432"/>
                    <a:pt x="21712" y="40469"/>
                  </a:cubicBezTo>
                  <a:cubicBezTo>
                    <a:pt x="21712" y="26351"/>
                    <a:pt x="28401" y="16982"/>
                    <a:pt x="42244" y="16982"/>
                  </a:cubicBezTo>
                  <a:cubicBezTo>
                    <a:pt x="55777" y="16982"/>
                    <a:pt x="62474" y="25601"/>
                    <a:pt x="62474" y="40469"/>
                  </a:cubicBezTo>
                  <a:cubicBezTo>
                    <a:pt x="62474" y="54276"/>
                    <a:pt x="55942" y="64826"/>
                    <a:pt x="42244" y="64826"/>
                  </a:cubicBezTo>
                  <a:moveTo>
                    <a:pt x="42244" y="686"/>
                  </a:moveTo>
                  <a:cubicBezTo>
                    <a:pt x="17503" y="686"/>
                    <a:pt x="686" y="16396"/>
                    <a:pt x="686" y="40469"/>
                  </a:cubicBezTo>
                  <a:cubicBezTo>
                    <a:pt x="686" y="64085"/>
                    <a:pt x="17815" y="81131"/>
                    <a:pt x="42244" y="81131"/>
                  </a:cubicBezTo>
                  <a:cubicBezTo>
                    <a:pt x="66985" y="81131"/>
                    <a:pt x="83491" y="62896"/>
                    <a:pt x="83491" y="40469"/>
                  </a:cubicBezTo>
                  <a:cubicBezTo>
                    <a:pt x="83491" y="16845"/>
                    <a:pt x="66839" y="686"/>
                    <a:pt x="42244" y="686"/>
                  </a:cubicBezTo>
                </a:path>
              </a:pathLst>
            </a:custGeom>
            <a:solidFill>
              <a:srgbClr val="FFFFFF"/>
            </a:solidFill>
            <a:ln w="9525" cap="flat">
              <a:noFill/>
              <a:prstDash val="solid"/>
              <a:miter/>
            </a:ln>
          </p:spPr>
          <p:txBody>
            <a:bodyPr rtlCol="0" anchor="ctr"/>
            <a:lstStyle/>
            <a:p>
              <a:endParaRPr lang="en-US"/>
            </a:p>
          </p:txBody>
        </p:sp>
        <p:sp>
          <p:nvSpPr>
            <p:cNvPr id="32" name="Freeform: Shape 20">
              <a:extLst>
                <a:ext uri="{FF2B5EF4-FFF2-40B4-BE49-F238E27FC236}">
                  <a16:creationId xmlns:a16="http://schemas.microsoft.com/office/drawing/2014/main" id="{1682FB8F-F3D6-3949-AA0C-1562015EA47C}"/>
                </a:ext>
              </a:extLst>
            </p:cNvPr>
            <p:cNvSpPr/>
            <p:nvPr/>
          </p:nvSpPr>
          <p:spPr>
            <a:xfrm>
              <a:off x="11671011" y="6472094"/>
              <a:ext cx="57643" cy="81433"/>
            </a:xfrm>
            <a:custGeom>
              <a:avLst/>
              <a:gdLst>
                <a:gd name="connsiteX0" fmla="*/ 49491 w 57643"/>
                <a:gd name="connsiteY0" fmla="*/ 17275 h 81433"/>
                <a:gd name="connsiteX1" fmla="*/ 35629 w 57643"/>
                <a:gd name="connsiteY1" fmla="*/ 15491 h 81433"/>
                <a:gd name="connsiteX2" fmla="*/ 21703 w 57643"/>
                <a:gd name="connsiteY2" fmla="*/ 21438 h 81433"/>
                <a:gd name="connsiteX3" fmla="*/ 38118 w 57643"/>
                <a:gd name="connsiteY3" fmla="*/ 34376 h 81433"/>
                <a:gd name="connsiteX4" fmla="*/ 57735 w 57643"/>
                <a:gd name="connsiteY4" fmla="*/ 58165 h 81433"/>
                <a:gd name="connsiteX5" fmla="*/ 24796 w 57643"/>
                <a:gd name="connsiteY5" fmla="*/ 81140 h 81433"/>
                <a:gd name="connsiteX6" fmla="*/ 2077 w 57643"/>
                <a:gd name="connsiteY6" fmla="*/ 77727 h 81433"/>
                <a:gd name="connsiteX7" fmla="*/ 2077 w 57643"/>
                <a:gd name="connsiteY7" fmla="*/ 61432 h 81433"/>
                <a:gd name="connsiteX8" fmla="*/ 25574 w 57643"/>
                <a:gd name="connsiteY8" fmla="*/ 66336 h 81433"/>
                <a:gd name="connsiteX9" fmla="*/ 36718 w 57643"/>
                <a:gd name="connsiteY9" fmla="*/ 58751 h 81433"/>
                <a:gd name="connsiteX10" fmla="*/ 20459 w 57643"/>
                <a:gd name="connsiteY10" fmla="*/ 45968 h 81433"/>
                <a:gd name="connsiteX11" fmla="*/ 686 w 57643"/>
                <a:gd name="connsiteY11" fmla="*/ 21429 h 81433"/>
                <a:gd name="connsiteX12" fmla="*/ 32070 w 57643"/>
                <a:gd name="connsiteY12" fmla="*/ 686 h 81433"/>
                <a:gd name="connsiteX13" fmla="*/ 49491 w 57643"/>
                <a:gd name="connsiteY13" fmla="*/ 1967 h 81433"/>
                <a:gd name="connsiteX14" fmla="*/ 49491 w 57643"/>
                <a:gd name="connsiteY14" fmla="*/ 17275 h 81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7643" h="81433">
                  <a:moveTo>
                    <a:pt x="49491" y="17275"/>
                  </a:moveTo>
                  <a:cubicBezTo>
                    <a:pt x="44815" y="16534"/>
                    <a:pt x="40305" y="15491"/>
                    <a:pt x="35629" y="15491"/>
                  </a:cubicBezTo>
                  <a:cubicBezTo>
                    <a:pt x="27431" y="15491"/>
                    <a:pt x="21703" y="17421"/>
                    <a:pt x="21703" y="21438"/>
                  </a:cubicBezTo>
                  <a:cubicBezTo>
                    <a:pt x="21703" y="26049"/>
                    <a:pt x="29444" y="29764"/>
                    <a:pt x="38118" y="34376"/>
                  </a:cubicBezTo>
                  <a:cubicBezTo>
                    <a:pt x="46371" y="38841"/>
                    <a:pt x="57735" y="44779"/>
                    <a:pt x="57735" y="58165"/>
                  </a:cubicBezTo>
                  <a:cubicBezTo>
                    <a:pt x="57735" y="72860"/>
                    <a:pt x="44660" y="81140"/>
                    <a:pt x="24796" y="81140"/>
                  </a:cubicBezTo>
                  <a:cubicBezTo>
                    <a:pt x="15774" y="81140"/>
                    <a:pt x="9552" y="79365"/>
                    <a:pt x="2077" y="77727"/>
                  </a:cubicBezTo>
                  <a:lnTo>
                    <a:pt x="2077" y="61432"/>
                  </a:lnTo>
                  <a:cubicBezTo>
                    <a:pt x="7841" y="63216"/>
                    <a:pt x="17183" y="66336"/>
                    <a:pt x="25574" y="66336"/>
                  </a:cubicBezTo>
                  <a:cubicBezTo>
                    <a:pt x="31137" y="66336"/>
                    <a:pt x="36718" y="63801"/>
                    <a:pt x="36718" y="58751"/>
                  </a:cubicBezTo>
                  <a:cubicBezTo>
                    <a:pt x="36718" y="54130"/>
                    <a:pt x="30057" y="51312"/>
                    <a:pt x="20459" y="45968"/>
                  </a:cubicBezTo>
                  <a:cubicBezTo>
                    <a:pt x="11739" y="41650"/>
                    <a:pt x="686" y="32729"/>
                    <a:pt x="686" y="21429"/>
                  </a:cubicBezTo>
                  <a:cubicBezTo>
                    <a:pt x="686" y="8079"/>
                    <a:pt x="14072" y="686"/>
                    <a:pt x="32070" y="686"/>
                  </a:cubicBezTo>
                  <a:cubicBezTo>
                    <a:pt x="37962" y="686"/>
                    <a:pt x="43727" y="1281"/>
                    <a:pt x="49491" y="1967"/>
                  </a:cubicBezTo>
                  <a:lnTo>
                    <a:pt x="49491" y="17275"/>
                  </a:lnTo>
                  <a:close/>
                </a:path>
              </a:pathLst>
            </a:custGeom>
            <a:solidFill>
              <a:srgbClr val="FFFFFF"/>
            </a:solidFill>
            <a:ln w="9525" cap="flat">
              <a:noFill/>
              <a:prstDash val="solid"/>
              <a:miter/>
            </a:ln>
          </p:spPr>
          <p:txBody>
            <a:bodyPr rtlCol="0" anchor="ctr"/>
            <a:lstStyle/>
            <a:p>
              <a:endParaRPr lang="en-US"/>
            </a:p>
          </p:txBody>
        </p:sp>
        <p:sp>
          <p:nvSpPr>
            <p:cNvPr id="33" name="Freeform: Shape 21">
              <a:extLst>
                <a:ext uri="{FF2B5EF4-FFF2-40B4-BE49-F238E27FC236}">
                  <a16:creationId xmlns:a16="http://schemas.microsoft.com/office/drawing/2014/main" id="{C6E90D9B-07E0-DF4A-A2FA-B31BD6EE79C8}"/>
                </a:ext>
              </a:extLst>
            </p:cNvPr>
            <p:cNvSpPr/>
            <p:nvPr/>
          </p:nvSpPr>
          <p:spPr>
            <a:xfrm>
              <a:off x="11370524" y="6444196"/>
              <a:ext cx="30194" cy="107052"/>
            </a:xfrm>
            <a:custGeom>
              <a:avLst/>
              <a:gdLst>
                <a:gd name="connsiteX0" fmla="*/ 3029 w 30194"/>
                <a:gd name="connsiteY0" fmla="*/ 106458 h 107052"/>
                <a:gd name="connsiteX1" fmla="*/ 3806 w 30194"/>
                <a:gd name="connsiteY1" fmla="*/ 79127 h 107052"/>
                <a:gd name="connsiteX2" fmla="*/ 3806 w 30194"/>
                <a:gd name="connsiteY2" fmla="*/ 37825 h 107052"/>
                <a:gd name="connsiteX3" fmla="*/ 686 w 30194"/>
                <a:gd name="connsiteY3" fmla="*/ 686 h 107052"/>
                <a:gd name="connsiteX4" fmla="*/ 27971 w 30194"/>
                <a:gd name="connsiteY4" fmla="*/ 686 h 107052"/>
                <a:gd name="connsiteX5" fmla="*/ 27193 w 30194"/>
                <a:gd name="connsiteY5" fmla="*/ 30688 h 107052"/>
                <a:gd name="connsiteX6" fmla="*/ 27193 w 30194"/>
                <a:gd name="connsiteY6" fmla="*/ 69319 h 107052"/>
                <a:gd name="connsiteX7" fmla="*/ 30304 w 30194"/>
                <a:gd name="connsiteY7" fmla="*/ 106458 h 107052"/>
                <a:gd name="connsiteX8" fmla="*/ 3029 w 30194"/>
                <a:gd name="connsiteY8" fmla="*/ 106458 h 107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194" h="107052">
                  <a:moveTo>
                    <a:pt x="3029" y="106458"/>
                  </a:moveTo>
                  <a:cubicBezTo>
                    <a:pt x="3486" y="97848"/>
                    <a:pt x="3806" y="91159"/>
                    <a:pt x="3806" y="79127"/>
                  </a:cubicBezTo>
                  <a:lnTo>
                    <a:pt x="3806" y="37825"/>
                  </a:lnTo>
                  <a:cubicBezTo>
                    <a:pt x="3806" y="22975"/>
                    <a:pt x="2873" y="11684"/>
                    <a:pt x="686" y="686"/>
                  </a:cubicBezTo>
                  <a:lnTo>
                    <a:pt x="27971" y="686"/>
                  </a:lnTo>
                  <a:cubicBezTo>
                    <a:pt x="27971" y="8262"/>
                    <a:pt x="27193" y="18812"/>
                    <a:pt x="27193" y="30688"/>
                  </a:cubicBezTo>
                  <a:lnTo>
                    <a:pt x="27193" y="69319"/>
                  </a:lnTo>
                  <a:cubicBezTo>
                    <a:pt x="27193" y="80161"/>
                    <a:pt x="28895" y="96356"/>
                    <a:pt x="30304" y="106458"/>
                  </a:cubicBezTo>
                  <a:lnTo>
                    <a:pt x="3029" y="106458"/>
                  </a:lnTo>
                  <a:close/>
                </a:path>
              </a:pathLst>
            </a:custGeom>
            <a:solidFill>
              <a:srgbClr val="FFFFFF"/>
            </a:solidFill>
            <a:ln w="9525" cap="flat">
              <a:noFill/>
              <a:prstDash val="solid"/>
              <a:miter/>
            </a:ln>
          </p:spPr>
          <p:txBody>
            <a:bodyPr rtlCol="0" anchor="ctr"/>
            <a:lstStyle/>
            <a:p>
              <a:endParaRPr lang="en-US"/>
            </a:p>
          </p:txBody>
        </p:sp>
        <p:sp>
          <p:nvSpPr>
            <p:cNvPr id="34" name="Freeform: Shape 22">
              <a:extLst>
                <a:ext uri="{FF2B5EF4-FFF2-40B4-BE49-F238E27FC236}">
                  <a16:creationId xmlns:a16="http://schemas.microsoft.com/office/drawing/2014/main" id="{F247A6F7-7518-6241-A98F-5F59CAA4B806}"/>
                </a:ext>
              </a:extLst>
            </p:cNvPr>
            <p:cNvSpPr/>
            <p:nvPr/>
          </p:nvSpPr>
          <p:spPr>
            <a:xfrm>
              <a:off x="11415257" y="6472094"/>
              <a:ext cx="86923" cy="112542"/>
            </a:xfrm>
            <a:custGeom>
              <a:avLst/>
              <a:gdLst>
                <a:gd name="connsiteX0" fmla="*/ 45447 w 86922"/>
                <a:gd name="connsiteY0" fmla="*/ 64826 h 112542"/>
                <a:gd name="connsiteX1" fmla="*/ 24851 w 86922"/>
                <a:gd name="connsiteY1" fmla="*/ 42611 h 112542"/>
                <a:gd name="connsiteX2" fmla="*/ 44504 w 86922"/>
                <a:gd name="connsiteY2" fmla="*/ 16982 h 112542"/>
                <a:gd name="connsiteX3" fmla="*/ 65421 w 86922"/>
                <a:gd name="connsiteY3" fmla="*/ 42537 h 112542"/>
                <a:gd name="connsiteX4" fmla="*/ 45447 w 86922"/>
                <a:gd name="connsiteY4" fmla="*/ 64826 h 112542"/>
                <a:gd name="connsiteX5" fmla="*/ 49665 w 86922"/>
                <a:gd name="connsiteY5" fmla="*/ 686 h 112542"/>
                <a:gd name="connsiteX6" fmla="*/ 23295 w 86922"/>
                <a:gd name="connsiteY6" fmla="*/ 13432 h 112542"/>
                <a:gd name="connsiteX7" fmla="*/ 20486 w 86922"/>
                <a:gd name="connsiteY7" fmla="*/ 2626 h 112542"/>
                <a:gd name="connsiteX8" fmla="*/ 686 w 86922"/>
                <a:gd name="connsiteY8" fmla="*/ 4117 h 112542"/>
                <a:gd name="connsiteX9" fmla="*/ 5362 w 86922"/>
                <a:gd name="connsiteY9" fmla="*/ 42620 h 112542"/>
                <a:gd name="connsiteX10" fmla="*/ 5362 w 86922"/>
                <a:gd name="connsiteY10" fmla="*/ 73720 h 112542"/>
                <a:gd name="connsiteX11" fmla="*/ 2251 w 86922"/>
                <a:gd name="connsiteY11" fmla="*/ 112460 h 112542"/>
                <a:gd name="connsiteX12" fmla="*/ 27971 w 86922"/>
                <a:gd name="connsiteY12" fmla="*/ 110969 h 112542"/>
                <a:gd name="connsiteX13" fmla="*/ 26406 w 86922"/>
                <a:gd name="connsiteY13" fmla="*/ 82623 h 112542"/>
                <a:gd name="connsiteX14" fmla="*/ 26406 w 86922"/>
                <a:gd name="connsiteY14" fmla="*/ 73720 h 112542"/>
                <a:gd name="connsiteX15" fmla="*/ 50589 w 86922"/>
                <a:gd name="connsiteY15" fmla="*/ 81140 h 112542"/>
                <a:gd name="connsiteX16" fmla="*/ 86438 w 86922"/>
                <a:gd name="connsiteY16" fmla="*/ 42400 h 112542"/>
                <a:gd name="connsiteX17" fmla="*/ 49665 w 86922"/>
                <a:gd name="connsiteY17" fmla="*/ 686 h 112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6922" h="112542">
                  <a:moveTo>
                    <a:pt x="45447" y="64826"/>
                  </a:moveTo>
                  <a:cubicBezTo>
                    <a:pt x="32344" y="64826"/>
                    <a:pt x="24851" y="57278"/>
                    <a:pt x="24851" y="42611"/>
                  </a:cubicBezTo>
                  <a:cubicBezTo>
                    <a:pt x="24851" y="27385"/>
                    <a:pt x="31246" y="16982"/>
                    <a:pt x="44504" y="16982"/>
                  </a:cubicBezTo>
                  <a:cubicBezTo>
                    <a:pt x="56838" y="16982"/>
                    <a:pt x="65421" y="27532"/>
                    <a:pt x="65421" y="42537"/>
                  </a:cubicBezTo>
                  <a:cubicBezTo>
                    <a:pt x="65421" y="55923"/>
                    <a:pt x="58714" y="64826"/>
                    <a:pt x="45447" y="64826"/>
                  </a:cubicBezTo>
                  <a:moveTo>
                    <a:pt x="49665" y="686"/>
                  </a:moveTo>
                  <a:cubicBezTo>
                    <a:pt x="34531" y="686"/>
                    <a:pt x="28291" y="7951"/>
                    <a:pt x="23295" y="13432"/>
                  </a:cubicBezTo>
                  <a:cubicBezTo>
                    <a:pt x="22216" y="9452"/>
                    <a:pt x="21731" y="6039"/>
                    <a:pt x="20486" y="2626"/>
                  </a:cubicBezTo>
                  <a:lnTo>
                    <a:pt x="686" y="4117"/>
                  </a:lnTo>
                  <a:cubicBezTo>
                    <a:pt x="3184" y="17156"/>
                    <a:pt x="5362" y="29298"/>
                    <a:pt x="5362" y="42620"/>
                  </a:cubicBezTo>
                  <a:lnTo>
                    <a:pt x="5362" y="73720"/>
                  </a:lnTo>
                  <a:cubicBezTo>
                    <a:pt x="5362" y="84700"/>
                    <a:pt x="3029" y="105332"/>
                    <a:pt x="2251" y="112460"/>
                  </a:cubicBezTo>
                  <a:lnTo>
                    <a:pt x="27971" y="110969"/>
                  </a:lnTo>
                  <a:cubicBezTo>
                    <a:pt x="26406" y="99559"/>
                    <a:pt x="26406" y="86786"/>
                    <a:pt x="26406" y="82623"/>
                  </a:cubicBezTo>
                  <a:lnTo>
                    <a:pt x="26406" y="73720"/>
                  </a:lnTo>
                  <a:cubicBezTo>
                    <a:pt x="32024" y="76986"/>
                    <a:pt x="37953" y="81140"/>
                    <a:pt x="50589" y="81140"/>
                  </a:cubicBezTo>
                  <a:cubicBezTo>
                    <a:pt x="71954" y="81140"/>
                    <a:pt x="86438" y="64835"/>
                    <a:pt x="86438" y="42400"/>
                  </a:cubicBezTo>
                  <a:cubicBezTo>
                    <a:pt x="86438" y="18034"/>
                    <a:pt x="71496" y="686"/>
                    <a:pt x="49665" y="686"/>
                  </a:cubicBezTo>
                </a:path>
              </a:pathLst>
            </a:custGeom>
            <a:solidFill>
              <a:srgbClr val="FFFFFF"/>
            </a:solidFill>
            <a:ln w="9525" cap="flat">
              <a:noFill/>
              <a:prstDash val="solid"/>
              <a:miter/>
            </a:ln>
          </p:spPr>
          <p:txBody>
            <a:bodyPr rtlCol="0" anchor="ctr"/>
            <a:lstStyle/>
            <a:p>
              <a:endParaRPr lang="en-US"/>
            </a:p>
          </p:txBody>
        </p:sp>
        <p:sp>
          <p:nvSpPr>
            <p:cNvPr id="35" name="Freeform: Shape 23">
              <a:extLst>
                <a:ext uri="{FF2B5EF4-FFF2-40B4-BE49-F238E27FC236}">
                  <a16:creationId xmlns:a16="http://schemas.microsoft.com/office/drawing/2014/main" id="{EE58577F-2119-0B48-BE6C-12B05E590001}"/>
                </a:ext>
              </a:extLst>
            </p:cNvPr>
            <p:cNvSpPr/>
            <p:nvPr/>
          </p:nvSpPr>
          <p:spPr>
            <a:xfrm>
              <a:off x="11511348" y="6472094"/>
              <a:ext cx="57643" cy="81433"/>
            </a:xfrm>
            <a:custGeom>
              <a:avLst/>
              <a:gdLst>
                <a:gd name="connsiteX0" fmla="*/ 47817 w 57643"/>
                <a:gd name="connsiteY0" fmla="*/ 17046 h 81433"/>
                <a:gd name="connsiteX1" fmla="*/ 35647 w 57643"/>
                <a:gd name="connsiteY1" fmla="*/ 15481 h 81433"/>
                <a:gd name="connsiteX2" fmla="*/ 21712 w 57643"/>
                <a:gd name="connsiteY2" fmla="*/ 21429 h 81433"/>
                <a:gd name="connsiteX3" fmla="*/ 38127 w 57643"/>
                <a:gd name="connsiteY3" fmla="*/ 34367 h 81433"/>
                <a:gd name="connsiteX4" fmla="*/ 57753 w 57643"/>
                <a:gd name="connsiteY4" fmla="*/ 58156 h 81433"/>
                <a:gd name="connsiteX5" fmla="*/ 24805 w 57643"/>
                <a:gd name="connsiteY5" fmla="*/ 81131 h 81433"/>
                <a:gd name="connsiteX6" fmla="*/ 2086 w 57643"/>
                <a:gd name="connsiteY6" fmla="*/ 77727 h 81433"/>
                <a:gd name="connsiteX7" fmla="*/ 2086 w 57643"/>
                <a:gd name="connsiteY7" fmla="*/ 61432 h 81433"/>
                <a:gd name="connsiteX8" fmla="*/ 25583 w 57643"/>
                <a:gd name="connsiteY8" fmla="*/ 66336 h 81433"/>
                <a:gd name="connsiteX9" fmla="*/ 36727 w 57643"/>
                <a:gd name="connsiteY9" fmla="*/ 58751 h 81433"/>
                <a:gd name="connsiteX10" fmla="*/ 20468 w 57643"/>
                <a:gd name="connsiteY10" fmla="*/ 45968 h 81433"/>
                <a:gd name="connsiteX11" fmla="*/ 686 w 57643"/>
                <a:gd name="connsiteY11" fmla="*/ 21429 h 81433"/>
                <a:gd name="connsiteX12" fmla="*/ 32088 w 57643"/>
                <a:gd name="connsiteY12" fmla="*/ 686 h 81433"/>
                <a:gd name="connsiteX13" fmla="*/ 50836 w 57643"/>
                <a:gd name="connsiteY13" fmla="*/ 2242 h 81433"/>
                <a:gd name="connsiteX14" fmla="*/ 47817 w 57643"/>
                <a:gd name="connsiteY14" fmla="*/ 17046 h 81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7643" h="81433">
                  <a:moveTo>
                    <a:pt x="47817" y="17046"/>
                  </a:moveTo>
                  <a:cubicBezTo>
                    <a:pt x="43141" y="16305"/>
                    <a:pt x="40314" y="15481"/>
                    <a:pt x="35647" y="15481"/>
                  </a:cubicBezTo>
                  <a:cubicBezTo>
                    <a:pt x="27440" y="15481"/>
                    <a:pt x="21712" y="17430"/>
                    <a:pt x="21712" y="21429"/>
                  </a:cubicBezTo>
                  <a:cubicBezTo>
                    <a:pt x="21712" y="26049"/>
                    <a:pt x="29462" y="29755"/>
                    <a:pt x="38127" y="34367"/>
                  </a:cubicBezTo>
                  <a:cubicBezTo>
                    <a:pt x="46380" y="38832"/>
                    <a:pt x="57753" y="44770"/>
                    <a:pt x="57753" y="58156"/>
                  </a:cubicBezTo>
                  <a:cubicBezTo>
                    <a:pt x="57753" y="72851"/>
                    <a:pt x="44669" y="81131"/>
                    <a:pt x="24805" y="81131"/>
                  </a:cubicBezTo>
                  <a:cubicBezTo>
                    <a:pt x="15783" y="81131"/>
                    <a:pt x="9562" y="79356"/>
                    <a:pt x="2086" y="77727"/>
                  </a:cubicBezTo>
                  <a:lnTo>
                    <a:pt x="2086" y="61432"/>
                  </a:lnTo>
                  <a:cubicBezTo>
                    <a:pt x="7851" y="63216"/>
                    <a:pt x="17202" y="66336"/>
                    <a:pt x="25583" y="66336"/>
                  </a:cubicBezTo>
                  <a:cubicBezTo>
                    <a:pt x="31155" y="66336"/>
                    <a:pt x="36727" y="63801"/>
                    <a:pt x="36727" y="58751"/>
                  </a:cubicBezTo>
                  <a:cubicBezTo>
                    <a:pt x="36727" y="54148"/>
                    <a:pt x="30066" y="51312"/>
                    <a:pt x="20468" y="45968"/>
                  </a:cubicBezTo>
                  <a:cubicBezTo>
                    <a:pt x="11748" y="41659"/>
                    <a:pt x="686" y="32729"/>
                    <a:pt x="686" y="21429"/>
                  </a:cubicBezTo>
                  <a:cubicBezTo>
                    <a:pt x="686" y="8079"/>
                    <a:pt x="14072" y="686"/>
                    <a:pt x="32088" y="686"/>
                  </a:cubicBezTo>
                  <a:cubicBezTo>
                    <a:pt x="37971" y="686"/>
                    <a:pt x="45063" y="1537"/>
                    <a:pt x="50836" y="2242"/>
                  </a:cubicBezTo>
                  <a:lnTo>
                    <a:pt x="47817" y="17046"/>
                  </a:lnTo>
                  <a:close/>
                </a:path>
              </a:pathLst>
            </a:custGeom>
            <a:solidFill>
              <a:srgbClr val="FFFFFF"/>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1974098006"/>
      </p:ext>
    </p:extLst>
  </p:cSld>
  <p:clrMapOvr>
    <a:masterClrMapping/>
  </p:clrMapOvr>
  <p:extLst>
    <p:ext uri="{DCECCB84-F9BA-43D5-87BE-67443E8EF086}">
      <p15:sldGuideLst xmlns:p15="http://schemas.microsoft.com/office/powerpoint/2012/main">
        <p15:guide id="1" pos="288" userDrawn="1">
          <p15:clr>
            <a:srgbClr val="F26B43"/>
          </p15:clr>
        </p15:guide>
        <p15:guide id="3" orient="horz" pos="3906" userDrawn="1">
          <p15:clr>
            <a:srgbClr val="F26B43"/>
          </p15:clr>
        </p15:guide>
        <p15:guide id="4" orient="horz" pos="4156" userDrawn="1">
          <p15:clr>
            <a:srgbClr val="F26B43"/>
          </p15:clr>
        </p15:guide>
        <p15:guide id="5" orient="horz" pos="336" userDrawn="1">
          <p15:clr>
            <a:srgbClr val="F26B43"/>
          </p15:clr>
        </p15:guide>
        <p15:guide id="6" pos="7392" userDrawn="1">
          <p15:clr>
            <a:srgbClr val="F26B43"/>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5_3 Columns with titles">
    <p:spTree>
      <p:nvGrpSpPr>
        <p:cNvPr id="1" name=""/>
        <p:cNvGrpSpPr/>
        <p:nvPr/>
      </p:nvGrpSpPr>
      <p:grpSpPr>
        <a:xfrm>
          <a:off x="0" y="0"/>
          <a:ext cx="0" cy="0"/>
          <a:chOff x="0" y="0"/>
          <a:chExt cx="0" cy="0"/>
        </a:xfrm>
      </p:grpSpPr>
      <p:sp>
        <p:nvSpPr>
          <p:cNvPr id="7" name="Espace réservé du texte 7">
            <a:extLst>
              <a:ext uri="{FF2B5EF4-FFF2-40B4-BE49-F238E27FC236}">
                <a16:creationId xmlns:a16="http://schemas.microsoft.com/office/drawing/2014/main" id="{956F1229-4838-4B2A-8426-04F56D2CA3E0}"/>
              </a:ext>
            </a:extLst>
          </p:cNvPr>
          <p:cNvSpPr>
            <a:spLocks noGrp="1"/>
          </p:cNvSpPr>
          <p:nvPr>
            <p:ph type="body" sz="quarter" idx="13" hasCustomPrompt="1"/>
          </p:nvPr>
        </p:nvSpPr>
        <p:spPr>
          <a:xfrm>
            <a:off x="495300" y="2681220"/>
            <a:ext cx="3121480" cy="341632"/>
          </a:xfrm>
        </p:spPr>
        <p:txBody>
          <a:bodyPr anchor="b">
            <a:spAutoFit/>
          </a:bodyPr>
          <a:lstStyle>
            <a:lvl1pPr marL="0" indent="0" algn="ctr">
              <a:buFont typeface="Arial" panose="020B0604020202020204" pitchFamily="34" charset="0"/>
              <a:buNone/>
              <a:defRPr b="1" cap="none" spc="0" baseline="0">
                <a:solidFill>
                  <a:schemeClr val="bg2"/>
                </a:solidFill>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a:t>Your text here</a:t>
            </a:r>
          </a:p>
        </p:txBody>
      </p:sp>
      <p:sp>
        <p:nvSpPr>
          <p:cNvPr id="8" name="Espace réservé du texte 7">
            <a:extLst>
              <a:ext uri="{FF2B5EF4-FFF2-40B4-BE49-F238E27FC236}">
                <a16:creationId xmlns:a16="http://schemas.microsoft.com/office/drawing/2014/main" id="{B2693C99-AE29-457B-968A-2239A52900BE}"/>
              </a:ext>
            </a:extLst>
          </p:cNvPr>
          <p:cNvSpPr>
            <a:spLocks noGrp="1"/>
          </p:cNvSpPr>
          <p:nvPr>
            <p:ph type="body" sz="quarter" idx="14" hasCustomPrompt="1"/>
          </p:nvPr>
        </p:nvSpPr>
        <p:spPr>
          <a:xfrm>
            <a:off x="4535260" y="2681220"/>
            <a:ext cx="3121480" cy="341632"/>
          </a:xfrm>
        </p:spPr>
        <p:txBody>
          <a:bodyPr anchor="b">
            <a:spAutoFit/>
          </a:bodyPr>
          <a:lstStyle>
            <a:lvl1pPr marL="0" indent="0" algn="ctr">
              <a:buFont typeface="Arial" panose="020B0604020202020204" pitchFamily="34" charset="0"/>
              <a:buNone/>
              <a:defRPr b="1" cap="none" spc="0" baseline="0">
                <a:solidFill>
                  <a:schemeClr val="tx2"/>
                </a:solidFill>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a:t>Your text here</a:t>
            </a:r>
          </a:p>
        </p:txBody>
      </p:sp>
      <p:sp>
        <p:nvSpPr>
          <p:cNvPr id="9" name="Espace réservé du texte 7">
            <a:extLst>
              <a:ext uri="{FF2B5EF4-FFF2-40B4-BE49-F238E27FC236}">
                <a16:creationId xmlns:a16="http://schemas.microsoft.com/office/drawing/2014/main" id="{A01E6CBC-FC7B-426F-9962-4D075E7397D9}"/>
              </a:ext>
            </a:extLst>
          </p:cNvPr>
          <p:cNvSpPr>
            <a:spLocks noGrp="1"/>
          </p:cNvSpPr>
          <p:nvPr>
            <p:ph type="body" sz="quarter" idx="15" hasCustomPrompt="1"/>
          </p:nvPr>
        </p:nvSpPr>
        <p:spPr>
          <a:xfrm>
            <a:off x="8575220" y="2681220"/>
            <a:ext cx="3121480" cy="341632"/>
          </a:xfrm>
        </p:spPr>
        <p:txBody>
          <a:bodyPr anchor="b">
            <a:spAutoFit/>
          </a:bodyPr>
          <a:lstStyle>
            <a:lvl1pPr marL="0" indent="0" algn="ctr">
              <a:buFont typeface="Arial" panose="020B0604020202020204" pitchFamily="34" charset="0"/>
              <a:buNone/>
              <a:defRPr b="1" cap="none" spc="0" baseline="0">
                <a:solidFill>
                  <a:schemeClr val="accent3"/>
                </a:solidFill>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a:t>Your text here</a:t>
            </a:r>
          </a:p>
        </p:txBody>
      </p:sp>
      <p:sp>
        <p:nvSpPr>
          <p:cNvPr id="10" name="Espace réservé du texte 7">
            <a:extLst>
              <a:ext uri="{FF2B5EF4-FFF2-40B4-BE49-F238E27FC236}">
                <a16:creationId xmlns:a16="http://schemas.microsoft.com/office/drawing/2014/main" id="{D3B07922-F4EA-412B-8928-CBD31E51C22E}"/>
              </a:ext>
            </a:extLst>
          </p:cNvPr>
          <p:cNvSpPr>
            <a:spLocks noGrp="1"/>
          </p:cNvSpPr>
          <p:nvPr>
            <p:ph type="body" sz="quarter" idx="16" hasCustomPrompt="1"/>
          </p:nvPr>
        </p:nvSpPr>
        <p:spPr>
          <a:xfrm>
            <a:off x="495300" y="3172023"/>
            <a:ext cx="3121480" cy="338554"/>
          </a:xfrm>
        </p:spPr>
        <p:txBody>
          <a:bodyPr anchor="t">
            <a:spAutoFit/>
          </a:bodyPr>
          <a:lstStyle>
            <a:lvl1pPr marL="0" indent="0" algn="ctr">
              <a:lnSpc>
                <a:spcPct val="100000"/>
              </a:lnSpc>
              <a:spcBef>
                <a:spcPts val="300"/>
              </a:spcBef>
              <a:buFont typeface="Arial" panose="020B0604020202020204" pitchFamily="34" charset="0"/>
              <a:buNone/>
              <a:defRPr sz="1600" b="0" cap="none" spc="0" baseline="0">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a:t>Your text here</a:t>
            </a:r>
          </a:p>
        </p:txBody>
      </p:sp>
      <p:sp>
        <p:nvSpPr>
          <p:cNvPr id="11" name="Espace réservé du texte 7">
            <a:extLst>
              <a:ext uri="{FF2B5EF4-FFF2-40B4-BE49-F238E27FC236}">
                <a16:creationId xmlns:a16="http://schemas.microsoft.com/office/drawing/2014/main" id="{07C2FCBD-4D77-4221-8FE3-9ACE14F86631}"/>
              </a:ext>
            </a:extLst>
          </p:cNvPr>
          <p:cNvSpPr>
            <a:spLocks noGrp="1"/>
          </p:cNvSpPr>
          <p:nvPr>
            <p:ph type="body" sz="quarter" idx="17" hasCustomPrompt="1"/>
          </p:nvPr>
        </p:nvSpPr>
        <p:spPr>
          <a:xfrm>
            <a:off x="4535260" y="3172023"/>
            <a:ext cx="3121480" cy="338554"/>
          </a:xfrm>
        </p:spPr>
        <p:txBody>
          <a:bodyPr anchor="t">
            <a:spAutoFit/>
          </a:bodyPr>
          <a:lstStyle>
            <a:lvl1pPr marL="0" indent="0" algn="ctr">
              <a:lnSpc>
                <a:spcPct val="100000"/>
              </a:lnSpc>
              <a:spcBef>
                <a:spcPts val="300"/>
              </a:spcBef>
              <a:buFont typeface="Arial" panose="020B0604020202020204" pitchFamily="34" charset="0"/>
              <a:buNone/>
              <a:defRPr sz="1600" b="0" cap="none" spc="0" baseline="0">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a:t>Your text here</a:t>
            </a:r>
          </a:p>
        </p:txBody>
      </p:sp>
      <p:sp>
        <p:nvSpPr>
          <p:cNvPr id="12" name="Espace réservé du texte 7">
            <a:extLst>
              <a:ext uri="{FF2B5EF4-FFF2-40B4-BE49-F238E27FC236}">
                <a16:creationId xmlns:a16="http://schemas.microsoft.com/office/drawing/2014/main" id="{D706B066-FD11-478C-89AC-C849AC0D6F15}"/>
              </a:ext>
            </a:extLst>
          </p:cNvPr>
          <p:cNvSpPr>
            <a:spLocks noGrp="1"/>
          </p:cNvSpPr>
          <p:nvPr>
            <p:ph type="body" sz="quarter" idx="18" hasCustomPrompt="1"/>
          </p:nvPr>
        </p:nvSpPr>
        <p:spPr>
          <a:xfrm>
            <a:off x="8575220" y="3172023"/>
            <a:ext cx="3121480" cy="338554"/>
          </a:xfrm>
        </p:spPr>
        <p:txBody>
          <a:bodyPr anchor="t">
            <a:spAutoFit/>
          </a:bodyPr>
          <a:lstStyle>
            <a:lvl1pPr marL="0" indent="0" algn="ctr">
              <a:lnSpc>
                <a:spcPct val="100000"/>
              </a:lnSpc>
              <a:spcBef>
                <a:spcPts val="300"/>
              </a:spcBef>
              <a:buFont typeface="Arial" panose="020B0604020202020204" pitchFamily="34" charset="0"/>
              <a:buNone/>
              <a:defRPr sz="1600" b="0" cap="none" spc="0" baseline="0">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a:t>Your text here</a:t>
            </a:r>
          </a:p>
        </p:txBody>
      </p:sp>
      <p:sp>
        <p:nvSpPr>
          <p:cNvPr id="2" name="Espace réservé du numéro de diapositive 1">
            <a:extLst>
              <a:ext uri="{FF2B5EF4-FFF2-40B4-BE49-F238E27FC236}">
                <a16:creationId xmlns:a16="http://schemas.microsoft.com/office/drawing/2014/main" id="{5E5C377F-165D-4F92-8DD6-B7B690C55D8F}"/>
              </a:ext>
            </a:extLst>
          </p:cNvPr>
          <p:cNvSpPr>
            <a:spLocks noGrp="1"/>
          </p:cNvSpPr>
          <p:nvPr>
            <p:ph type="sldNum" sz="quarter" idx="20"/>
          </p:nvPr>
        </p:nvSpPr>
        <p:spPr/>
        <p:txBody>
          <a:bodyPr/>
          <a:lstStyle/>
          <a:p>
            <a:fld id="{D61AABEC-672F-4B68-B914-690DA978312C}" type="slidenum">
              <a:rPr lang="en-GB" smtClean="0"/>
              <a:pPr/>
              <a:t>‹#›</a:t>
            </a:fld>
            <a:r>
              <a:rPr lang="en-GB"/>
              <a:t> ‒ </a:t>
            </a:r>
          </a:p>
        </p:txBody>
      </p:sp>
      <p:sp>
        <p:nvSpPr>
          <p:cNvPr id="3" name="Titre 2">
            <a:extLst>
              <a:ext uri="{FF2B5EF4-FFF2-40B4-BE49-F238E27FC236}">
                <a16:creationId xmlns:a16="http://schemas.microsoft.com/office/drawing/2014/main" id="{A2E5821E-5E07-419A-93B0-B87D777322B9}"/>
              </a:ext>
            </a:extLst>
          </p:cNvPr>
          <p:cNvSpPr>
            <a:spLocks noGrp="1"/>
          </p:cNvSpPr>
          <p:nvPr>
            <p:ph type="title" hasCustomPrompt="1"/>
          </p:nvPr>
        </p:nvSpPr>
        <p:spPr/>
        <p:txBody>
          <a:bodyPr/>
          <a:lstStyle>
            <a:lvl1pPr>
              <a:defRPr/>
            </a:lvl1pPr>
          </a:lstStyle>
          <a:p>
            <a:r>
              <a:rPr lang="fr-FR" err="1"/>
              <a:t>Title</a:t>
            </a:r>
            <a:r>
              <a:rPr lang="fr-FR"/>
              <a:t> of the slide</a:t>
            </a:r>
          </a:p>
        </p:txBody>
      </p:sp>
      <p:sp>
        <p:nvSpPr>
          <p:cNvPr id="4" name="Footer Placeholder 3">
            <a:extLst>
              <a:ext uri="{FF2B5EF4-FFF2-40B4-BE49-F238E27FC236}">
                <a16:creationId xmlns:a16="http://schemas.microsoft.com/office/drawing/2014/main" id="{C0510DB9-7BAC-D94A-A7AC-B6B37C59169F}"/>
              </a:ext>
            </a:extLst>
          </p:cNvPr>
          <p:cNvSpPr>
            <a:spLocks noGrp="1"/>
          </p:cNvSpPr>
          <p:nvPr>
            <p:ph type="ftr" sz="quarter" idx="21"/>
          </p:nvPr>
        </p:nvSpPr>
        <p:spPr/>
        <p:txBody>
          <a:bodyPr/>
          <a:lstStyle/>
          <a:p>
            <a:endParaRPr lang="en-US"/>
          </a:p>
        </p:txBody>
      </p:sp>
    </p:spTree>
    <p:extLst>
      <p:ext uri="{BB962C8B-B14F-4D97-AF65-F5344CB8AC3E}">
        <p14:creationId xmlns:p14="http://schemas.microsoft.com/office/powerpoint/2010/main" val="2496464848"/>
      </p:ext>
    </p:extLst>
  </p:cSld>
  <p:clrMapOvr>
    <a:masterClrMapping/>
  </p:clrMapOvr>
  <p:extLst>
    <p:ext uri="{DCECCB84-F9BA-43D5-87BE-67443E8EF086}">
      <p15:sldGuideLst xmlns:p15="http://schemas.microsoft.com/office/powerpoint/2012/main">
        <p15:guide id="1" pos="247">
          <p15:clr>
            <a:srgbClr val="F26B43"/>
          </p15:clr>
        </p15:guide>
        <p15:guide id="2" pos="7427">
          <p15:clr>
            <a:srgbClr val="F26B43"/>
          </p15:clr>
        </p15:guide>
        <p15:guide id="3" orient="horz" pos="232">
          <p15:clr>
            <a:srgbClr val="F26B43"/>
          </p15:clr>
        </p15:guide>
        <p15:guide id="4" orient="horz" pos="600">
          <p15:clr>
            <a:srgbClr val="F26B43"/>
          </p15:clr>
        </p15:guide>
        <p15:guide id="5" pos="306">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4_3 Columns with titles with dividers">
    <p:spTree>
      <p:nvGrpSpPr>
        <p:cNvPr id="1" name=""/>
        <p:cNvGrpSpPr/>
        <p:nvPr/>
      </p:nvGrpSpPr>
      <p:grpSpPr>
        <a:xfrm>
          <a:off x="0" y="0"/>
          <a:ext cx="0" cy="0"/>
          <a:chOff x="0" y="0"/>
          <a:chExt cx="0" cy="0"/>
        </a:xfrm>
      </p:grpSpPr>
      <p:sp>
        <p:nvSpPr>
          <p:cNvPr id="7" name="Espace réservé du texte 7">
            <a:extLst>
              <a:ext uri="{FF2B5EF4-FFF2-40B4-BE49-F238E27FC236}">
                <a16:creationId xmlns:a16="http://schemas.microsoft.com/office/drawing/2014/main" id="{956F1229-4838-4B2A-8426-04F56D2CA3E0}"/>
              </a:ext>
            </a:extLst>
          </p:cNvPr>
          <p:cNvSpPr>
            <a:spLocks noGrp="1"/>
          </p:cNvSpPr>
          <p:nvPr>
            <p:ph type="body" sz="quarter" idx="13" hasCustomPrompt="1"/>
          </p:nvPr>
        </p:nvSpPr>
        <p:spPr>
          <a:xfrm>
            <a:off x="495300" y="2681220"/>
            <a:ext cx="3121480" cy="341632"/>
          </a:xfrm>
        </p:spPr>
        <p:txBody>
          <a:bodyPr anchor="b">
            <a:spAutoFit/>
          </a:bodyPr>
          <a:lstStyle>
            <a:lvl1pPr marL="0" indent="0" algn="ctr">
              <a:buFont typeface="Arial" panose="020B0604020202020204" pitchFamily="34" charset="0"/>
              <a:buNone/>
              <a:defRPr b="1" cap="none" spc="0" baseline="0">
                <a:solidFill>
                  <a:schemeClr val="bg2"/>
                </a:solidFill>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a:t>Your text here</a:t>
            </a:r>
          </a:p>
        </p:txBody>
      </p:sp>
      <p:sp>
        <p:nvSpPr>
          <p:cNvPr id="8" name="Espace réservé du texte 7">
            <a:extLst>
              <a:ext uri="{FF2B5EF4-FFF2-40B4-BE49-F238E27FC236}">
                <a16:creationId xmlns:a16="http://schemas.microsoft.com/office/drawing/2014/main" id="{B2693C99-AE29-457B-968A-2239A52900BE}"/>
              </a:ext>
            </a:extLst>
          </p:cNvPr>
          <p:cNvSpPr>
            <a:spLocks noGrp="1"/>
          </p:cNvSpPr>
          <p:nvPr>
            <p:ph type="body" sz="quarter" idx="14" hasCustomPrompt="1"/>
          </p:nvPr>
        </p:nvSpPr>
        <p:spPr>
          <a:xfrm>
            <a:off x="4535260" y="2681220"/>
            <a:ext cx="3121480" cy="341632"/>
          </a:xfrm>
        </p:spPr>
        <p:txBody>
          <a:bodyPr anchor="b">
            <a:spAutoFit/>
          </a:bodyPr>
          <a:lstStyle>
            <a:lvl1pPr marL="0" indent="0" algn="ctr">
              <a:buFont typeface="Arial" panose="020B0604020202020204" pitchFamily="34" charset="0"/>
              <a:buNone/>
              <a:defRPr b="1" cap="none" spc="0" baseline="0">
                <a:solidFill>
                  <a:schemeClr val="tx2"/>
                </a:solidFill>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a:t>Your text here</a:t>
            </a:r>
          </a:p>
        </p:txBody>
      </p:sp>
      <p:sp>
        <p:nvSpPr>
          <p:cNvPr id="9" name="Espace réservé du texte 7">
            <a:extLst>
              <a:ext uri="{FF2B5EF4-FFF2-40B4-BE49-F238E27FC236}">
                <a16:creationId xmlns:a16="http://schemas.microsoft.com/office/drawing/2014/main" id="{A01E6CBC-FC7B-426F-9962-4D075E7397D9}"/>
              </a:ext>
            </a:extLst>
          </p:cNvPr>
          <p:cNvSpPr>
            <a:spLocks noGrp="1"/>
          </p:cNvSpPr>
          <p:nvPr>
            <p:ph type="body" sz="quarter" idx="15" hasCustomPrompt="1"/>
          </p:nvPr>
        </p:nvSpPr>
        <p:spPr>
          <a:xfrm>
            <a:off x="8575220" y="2681220"/>
            <a:ext cx="3121480" cy="341632"/>
          </a:xfrm>
        </p:spPr>
        <p:txBody>
          <a:bodyPr anchor="b">
            <a:spAutoFit/>
          </a:bodyPr>
          <a:lstStyle>
            <a:lvl1pPr marL="0" indent="0" algn="ctr">
              <a:buFont typeface="Arial" panose="020B0604020202020204" pitchFamily="34" charset="0"/>
              <a:buNone/>
              <a:defRPr b="1" cap="none" spc="0" baseline="0">
                <a:solidFill>
                  <a:schemeClr val="accent3"/>
                </a:solidFill>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a:t>Your text here</a:t>
            </a:r>
          </a:p>
        </p:txBody>
      </p:sp>
      <p:sp>
        <p:nvSpPr>
          <p:cNvPr id="10" name="Espace réservé du texte 7">
            <a:extLst>
              <a:ext uri="{FF2B5EF4-FFF2-40B4-BE49-F238E27FC236}">
                <a16:creationId xmlns:a16="http://schemas.microsoft.com/office/drawing/2014/main" id="{D3B07922-F4EA-412B-8928-CBD31E51C22E}"/>
              </a:ext>
            </a:extLst>
          </p:cNvPr>
          <p:cNvSpPr>
            <a:spLocks noGrp="1"/>
          </p:cNvSpPr>
          <p:nvPr>
            <p:ph type="body" sz="quarter" idx="16" hasCustomPrompt="1"/>
          </p:nvPr>
        </p:nvSpPr>
        <p:spPr>
          <a:xfrm>
            <a:off x="495300" y="3172023"/>
            <a:ext cx="3121480" cy="338554"/>
          </a:xfrm>
        </p:spPr>
        <p:txBody>
          <a:bodyPr anchor="t">
            <a:spAutoFit/>
          </a:bodyPr>
          <a:lstStyle>
            <a:lvl1pPr marL="0" indent="0" algn="ctr">
              <a:lnSpc>
                <a:spcPct val="100000"/>
              </a:lnSpc>
              <a:spcBef>
                <a:spcPts val="300"/>
              </a:spcBef>
              <a:buFont typeface="Arial" panose="020B0604020202020204" pitchFamily="34" charset="0"/>
              <a:buNone/>
              <a:defRPr sz="1600" b="0" cap="none" spc="0" baseline="0">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a:t>Your text here</a:t>
            </a:r>
          </a:p>
        </p:txBody>
      </p:sp>
      <p:sp>
        <p:nvSpPr>
          <p:cNvPr id="11" name="Espace réservé du texte 7">
            <a:extLst>
              <a:ext uri="{FF2B5EF4-FFF2-40B4-BE49-F238E27FC236}">
                <a16:creationId xmlns:a16="http://schemas.microsoft.com/office/drawing/2014/main" id="{07C2FCBD-4D77-4221-8FE3-9ACE14F86631}"/>
              </a:ext>
            </a:extLst>
          </p:cNvPr>
          <p:cNvSpPr>
            <a:spLocks noGrp="1"/>
          </p:cNvSpPr>
          <p:nvPr>
            <p:ph type="body" sz="quarter" idx="17" hasCustomPrompt="1"/>
          </p:nvPr>
        </p:nvSpPr>
        <p:spPr>
          <a:xfrm>
            <a:off x="4535260" y="3172023"/>
            <a:ext cx="3121480" cy="338554"/>
          </a:xfrm>
        </p:spPr>
        <p:txBody>
          <a:bodyPr anchor="t">
            <a:spAutoFit/>
          </a:bodyPr>
          <a:lstStyle>
            <a:lvl1pPr marL="0" indent="0" algn="ctr">
              <a:lnSpc>
                <a:spcPct val="100000"/>
              </a:lnSpc>
              <a:spcBef>
                <a:spcPts val="300"/>
              </a:spcBef>
              <a:buFont typeface="Arial" panose="020B0604020202020204" pitchFamily="34" charset="0"/>
              <a:buNone/>
              <a:defRPr sz="1600" b="0" cap="none" spc="0" baseline="0">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a:t>Your text here</a:t>
            </a:r>
          </a:p>
        </p:txBody>
      </p:sp>
      <p:sp>
        <p:nvSpPr>
          <p:cNvPr id="12" name="Espace réservé du texte 7">
            <a:extLst>
              <a:ext uri="{FF2B5EF4-FFF2-40B4-BE49-F238E27FC236}">
                <a16:creationId xmlns:a16="http://schemas.microsoft.com/office/drawing/2014/main" id="{D706B066-FD11-478C-89AC-C849AC0D6F15}"/>
              </a:ext>
            </a:extLst>
          </p:cNvPr>
          <p:cNvSpPr>
            <a:spLocks noGrp="1"/>
          </p:cNvSpPr>
          <p:nvPr>
            <p:ph type="body" sz="quarter" idx="18" hasCustomPrompt="1"/>
          </p:nvPr>
        </p:nvSpPr>
        <p:spPr>
          <a:xfrm>
            <a:off x="8575220" y="3172023"/>
            <a:ext cx="3121480" cy="338554"/>
          </a:xfrm>
        </p:spPr>
        <p:txBody>
          <a:bodyPr anchor="t">
            <a:spAutoFit/>
          </a:bodyPr>
          <a:lstStyle>
            <a:lvl1pPr marL="0" indent="0" algn="ctr">
              <a:lnSpc>
                <a:spcPct val="100000"/>
              </a:lnSpc>
              <a:spcBef>
                <a:spcPts val="300"/>
              </a:spcBef>
              <a:buFont typeface="Arial" panose="020B0604020202020204" pitchFamily="34" charset="0"/>
              <a:buNone/>
              <a:defRPr sz="1600" b="0" cap="none" spc="0" baseline="0">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a:t>Your text here</a:t>
            </a:r>
          </a:p>
        </p:txBody>
      </p:sp>
      <p:sp>
        <p:nvSpPr>
          <p:cNvPr id="2" name="Espace réservé du numéro de diapositive 1">
            <a:extLst>
              <a:ext uri="{FF2B5EF4-FFF2-40B4-BE49-F238E27FC236}">
                <a16:creationId xmlns:a16="http://schemas.microsoft.com/office/drawing/2014/main" id="{5E5C377F-165D-4F92-8DD6-B7B690C55D8F}"/>
              </a:ext>
            </a:extLst>
          </p:cNvPr>
          <p:cNvSpPr>
            <a:spLocks noGrp="1"/>
          </p:cNvSpPr>
          <p:nvPr>
            <p:ph type="sldNum" sz="quarter" idx="20"/>
          </p:nvPr>
        </p:nvSpPr>
        <p:spPr/>
        <p:txBody>
          <a:bodyPr/>
          <a:lstStyle/>
          <a:p>
            <a:fld id="{D61AABEC-672F-4B68-B914-690DA978312C}" type="slidenum">
              <a:rPr lang="en-GB" smtClean="0"/>
              <a:pPr/>
              <a:t>‹#›</a:t>
            </a:fld>
            <a:r>
              <a:rPr lang="en-GB"/>
              <a:t> ‒ </a:t>
            </a:r>
          </a:p>
        </p:txBody>
      </p:sp>
      <p:sp>
        <p:nvSpPr>
          <p:cNvPr id="3" name="Titre 2">
            <a:extLst>
              <a:ext uri="{FF2B5EF4-FFF2-40B4-BE49-F238E27FC236}">
                <a16:creationId xmlns:a16="http://schemas.microsoft.com/office/drawing/2014/main" id="{A2E5821E-5E07-419A-93B0-B87D777322B9}"/>
              </a:ext>
            </a:extLst>
          </p:cNvPr>
          <p:cNvSpPr>
            <a:spLocks noGrp="1"/>
          </p:cNvSpPr>
          <p:nvPr>
            <p:ph type="title" hasCustomPrompt="1"/>
          </p:nvPr>
        </p:nvSpPr>
        <p:spPr/>
        <p:txBody>
          <a:bodyPr/>
          <a:lstStyle>
            <a:lvl1pPr>
              <a:defRPr/>
            </a:lvl1pPr>
          </a:lstStyle>
          <a:p>
            <a:r>
              <a:rPr lang="fr-FR" err="1"/>
              <a:t>Title</a:t>
            </a:r>
            <a:r>
              <a:rPr lang="fr-FR"/>
              <a:t> of the slide</a:t>
            </a:r>
          </a:p>
        </p:txBody>
      </p:sp>
      <p:cxnSp>
        <p:nvCxnSpPr>
          <p:cNvPr id="14" name="Straight Connector 35">
            <a:extLst>
              <a:ext uri="{FF2B5EF4-FFF2-40B4-BE49-F238E27FC236}">
                <a16:creationId xmlns:a16="http://schemas.microsoft.com/office/drawing/2014/main" id="{FC8FF2AF-06A0-4B8B-9C11-55AAD938CF0A}"/>
              </a:ext>
            </a:extLst>
          </p:cNvPr>
          <p:cNvCxnSpPr>
            <a:cxnSpLocks/>
          </p:cNvCxnSpPr>
          <p:nvPr userDrawn="1"/>
        </p:nvCxnSpPr>
        <p:spPr>
          <a:xfrm flipV="1">
            <a:off x="4076020" y="1808820"/>
            <a:ext cx="0" cy="386808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35">
            <a:extLst>
              <a:ext uri="{FF2B5EF4-FFF2-40B4-BE49-F238E27FC236}">
                <a16:creationId xmlns:a16="http://schemas.microsoft.com/office/drawing/2014/main" id="{2BA67531-D311-47B7-B960-48B899E690DC}"/>
              </a:ext>
            </a:extLst>
          </p:cNvPr>
          <p:cNvCxnSpPr>
            <a:cxnSpLocks/>
          </p:cNvCxnSpPr>
          <p:nvPr userDrawn="1"/>
        </p:nvCxnSpPr>
        <p:spPr>
          <a:xfrm flipV="1">
            <a:off x="8115980" y="1808820"/>
            <a:ext cx="0" cy="386808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4" name="Footer Placeholder 3">
            <a:extLst>
              <a:ext uri="{FF2B5EF4-FFF2-40B4-BE49-F238E27FC236}">
                <a16:creationId xmlns:a16="http://schemas.microsoft.com/office/drawing/2014/main" id="{CC7CB216-31DD-CB4E-BAB3-EB7534FBCAC9}"/>
              </a:ext>
            </a:extLst>
          </p:cNvPr>
          <p:cNvSpPr>
            <a:spLocks noGrp="1"/>
          </p:cNvSpPr>
          <p:nvPr>
            <p:ph type="ftr" sz="quarter" idx="21"/>
          </p:nvPr>
        </p:nvSpPr>
        <p:spPr/>
        <p:txBody>
          <a:bodyPr/>
          <a:lstStyle/>
          <a:p>
            <a:endParaRPr lang="en-US"/>
          </a:p>
        </p:txBody>
      </p:sp>
    </p:spTree>
    <p:extLst>
      <p:ext uri="{BB962C8B-B14F-4D97-AF65-F5344CB8AC3E}">
        <p14:creationId xmlns:p14="http://schemas.microsoft.com/office/powerpoint/2010/main" val="1625727873"/>
      </p:ext>
    </p:extLst>
  </p:cSld>
  <p:clrMapOvr>
    <a:masterClrMapping/>
  </p:clrMapOvr>
  <p:extLst>
    <p:ext uri="{DCECCB84-F9BA-43D5-87BE-67443E8EF086}">
      <p15:sldGuideLst xmlns:p15="http://schemas.microsoft.com/office/powerpoint/2012/main">
        <p15:guide id="1" pos="247">
          <p15:clr>
            <a:srgbClr val="F26B43"/>
          </p15:clr>
        </p15:guide>
        <p15:guide id="2" pos="7427">
          <p15:clr>
            <a:srgbClr val="F26B43"/>
          </p15:clr>
        </p15:guide>
        <p15:guide id="3" orient="horz" pos="232">
          <p15:clr>
            <a:srgbClr val="F26B43"/>
          </p15:clr>
        </p15:guide>
        <p15:guide id="4" orient="horz" pos="600">
          <p15:clr>
            <a:srgbClr val="F26B43"/>
          </p15:clr>
        </p15:guide>
        <p15:guide id="5" pos="302">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6_3 Columns with titles with dividers">
    <p:bg>
      <p:bgPr>
        <a:solidFill>
          <a:schemeClr val="bg1"/>
        </a:solidFill>
        <a:effectLst/>
      </p:bgPr>
    </p:bg>
    <p:spTree>
      <p:nvGrpSpPr>
        <p:cNvPr id="1" name=""/>
        <p:cNvGrpSpPr/>
        <p:nvPr/>
      </p:nvGrpSpPr>
      <p:grpSpPr>
        <a:xfrm>
          <a:off x="0" y="0"/>
          <a:ext cx="0" cy="0"/>
          <a:chOff x="0" y="0"/>
          <a:chExt cx="0" cy="0"/>
        </a:xfrm>
      </p:grpSpPr>
      <p:sp>
        <p:nvSpPr>
          <p:cNvPr id="7" name="Espace réservé du texte 7">
            <a:extLst>
              <a:ext uri="{FF2B5EF4-FFF2-40B4-BE49-F238E27FC236}">
                <a16:creationId xmlns:a16="http://schemas.microsoft.com/office/drawing/2014/main" id="{956F1229-4838-4B2A-8426-04F56D2CA3E0}"/>
              </a:ext>
            </a:extLst>
          </p:cNvPr>
          <p:cNvSpPr>
            <a:spLocks noGrp="1"/>
          </p:cNvSpPr>
          <p:nvPr>
            <p:ph type="body" sz="quarter" idx="13" hasCustomPrompt="1"/>
          </p:nvPr>
        </p:nvSpPr>
        <p:spPr>
          <a:xfrm>
            <a:off x="495300" y="2681220"/>
            <a:ext cx="2369432" cy="341632"/>
          </a:xfrm>
        </p:spPr>
        <p:txBody>
          <a:bodyPr wrap="square" anchor="b">
            <a:spAutoFit/>
          </a:bodyPr>
          <a:lstStyle>
            <a:lvl1pPr marL="0" indent="0" algn="ctr">
              <a:buFont typeface="Arial" panose="020B0604020202020204" pitchFamily="34" charset="0"/>
              <a:buNone/>
              <a:defRPr b="1" cap="none" spc="0" baseline="0">
                <a:solidFill>
                  <a:srgbClr val="405A9C"/>
                </a:solidFill>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a:t>Your text here</a:t>
            </a:r>
          </a:p>
        </p:txBody>
      </p:sp>
      <p:sp>
        <p:nvSpPr>
          <p:cNvPr id="8" name="Espace réservé du texte 7">
            <a:extLst>
              <a:ext uri="{FF2B5EF4-FFF2-40B4-BE49-F238E27FC236}">
                <a16:creationId xmlns:a16="http://schemas.microsoft.com/office/drawing/2014/main" id="{B2693C99-AE29-457B-968A-2239A52900BE}"/>
              </a:ext>
            </a:extLst>
          </p:cNvPr>
          <p:cNvSpPr>
            <a:spLocks noGrp="1"/>
          </p:cNvSpPr>
          <p:nvPr>
            <p:ph type="body" sz="quarter" idx="14" hasCustomPrompt="1"/>
          </p:nvPr>
        </p:nvSpPr>
        <p:spPr>
          <a:xfrm>
            <a:off x="3400127" y="2681220"/>
            <a:ext cx="2378845" cy="341632"/>
          </a:xfrm>
        </p:spPr>
        <p:txBody>
          <a:bodyPr wrap="square" anchor="b">
            <a:spAutoFit/>
          </a:bodyPr>
          <a:lstStyle>
            <a:lvl1pPr marL="0" indent="0" algn="ctr">
              <a:buFont typeface="Arial" panose="020B0604020202020204" pitchFamily="34" charset="0"/>
              <a:buNone/>
              <a:defRPr b="1" cap="none" spc="0" baseline="0">
                <a:solidFill>
                  <a:srgbClr val="009D9C"/>
                </a:solidFill>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a:t>Your text here</a:t>
            </a:r>
          </a:p>
        </p:txBody>
      </p:sp>
      <p:sp>
        <p:nvSpPr>
          <p:cNvPr id="9" name="Espace réservé du texte 7">
            <a:extLst>
              <a:ext uri="{FF2B5EF4-FFF2-40B4-BE49-F238E27FC236}">
                <a16:creationId xmlns:a16="http://schemas.microsoft.com/office/drawing/2014/main" id="{A01E6CBC-FC7B-426F-9962-4D075E7397D9}"/>
              </a:ext>
            </a:extLst>
          </p:cNvPr>
          <p:cNvSpPr>
            <a:spLocks noGrp="1"/>
          </p:cNvSpPr>
          <p:nvPr>
            <p:ph type="body" sz="quarter" idx="15" hasCustomPrompt="1"/>
          </p:nvPr>
        </p:nvSpPr>
        <p:spPr>
          <a:xfrm>
            <a:off x="6313496" y="2681220"/>
            <a:ext cx="2378845" cy="341632"/>
          </a:xfrm>
        </p:spPr>
        <p:txBody>
          <a:bodyPr wrap="square" anchor="b">
            <a:spAutoFit/>
          </a:bodyPr>
          <a:lstStyle>
            <a:lvl1pPr marL="0" indent="0" algn="ctr">
              <a:buFont typeface="Arial" panose="020B0604020202020204" pitchFamily="34" charset="0"/>
              <a:buNone/>
              <a:defRPr b="1" cap="none" spc="0" baseline="0">
                <a:solidFill>
                  <a:schemeClr val="accent4"/>
                </a:solidFill>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a:t>Your text here</a:t>
            </a:r>
          </a:p>
        </p:txBody>
      </p:sp>
      <p:sp>
        <p:nvSpPr>
          <p:cNvPr id="10" name="Espace réservé du texte 7">
            <a:extLst>
              <a:ext uri="{FF2B5EF4-FFF2-40B4-BE49-F238E27FC236}">
                <a16:creationId xmlns:a16="http://schemas.microsoft.com/office/drawing/2014/main" id="{D3B07922-F4EA-412B-8928-CBD31E51C22E}"/>
              </a:ext>
            </a:extLst>
          </p:cNvPr>
          <p:cNvSpPr>
            <a:spLocks noGrp="1"/>
          </p:cNvSpPr>
          <p:nvPr>
            <p:ph type="body" sz="quarter" idx="16" hasCustomPrompt="1"/>
          </p:nvPr>
        </p:nvSpPr>
        <p:spPr>
          <a:xfrm>
            <a:off x="495300" y="3172023"/>
            <a:ext cx="2369432" cy="338554"/>
          </a:xfrm>
        </p:spPr>
        <p:txBody>
          <a:bodyPr wrap="square" anchor="t">
            <a:spAutoFit/>
          </a:bodyPr>
          <a:lstStyle>
            <a:lvl1pPr marL="0" indent="0" algn="ctr">
              <a:lnSpc>
                <a:spcPct val="100000"/>
              </a:lnSpc>
              <a:spcBef>
                <a:spcPts val="300"/>
              </a:spcBef>
              <a:buFont typeface="Arial" panose="020B0604020202020204" pitchFamily="34" charset="0"/>
              <a:buNone/>
              <a:defRPr sz="1600" b="0" cap="none" spc="0" baseline="0">
                <a:solidFill>
                  <a:schemeClr val="tx1">
                    <a:lumMod val="65000"/>
                    <a:lumOff val="35000"/>
                  </a:schemeClr>
                </a:solidFill>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a:t>Your text here</a:t>
            </a:r>
          </a:p>
        </p:txBody>
      </p:sp>
      <p:sp>
        <p:nvSpPr>
          <p:cNvPr id="11" name="Espace réservé du texte 7">
            <a:extLst>
              <a:ext uri="{FF2B5EF4-FFF2-40B4-BE49-F238E27FC236}">
                <a16:creationId xmlns:a16="http://schemas.microsoft.com/office/drawing/2014/main" id="{07C2FCBD-4D77-4221-8FE3-9ACE14F86631}"/>
              </a:ext>
            </a:extLst>
          </p:cNvPr>
          <p:cNvSpPr>
            <a:spLocks noGrp="1"/>
          </p:cNvSpPr>
          <p:nvPr>
            <p:ph type="body" sz="quarter" idx="17" hasCustomPrompt="1"/>
          </p:nvPr>
        </p:nvSpPr>
        <p:spPr>
          <a:xfrm>
            <a:off x="3400224" y="3172023"/>
            <a:ext cx="2378845" cy="338554"/>
          </a:xfrm>
        </p:spPr>
        <p:txBody>
          <a:bodyPr wrap="square" anchor="t">
            <a:spAutoFit/>
          </a:bodyPr>
          <a:lstStyle>
            <a:lvl1pPr marL="0" indent="0" algn="ctr">
              <a:lnSpc>
                <a:spcPct val="100000"/>
              </a:lnSpc>
              <a:spcBef>
                <a:spcPts val="300"/>
              </a:spcBef>
              <a:buFont typeface="Arial" panose="020B0604020202020204" pitchFamily="34" charset="0"/>
              <a:buNone/>
              <a:defRPr sz="1600" b="0" cap="none" spc="0" baseline="0">
                <a:solidFill>
                  <a:schemeClr val="tx1">
                    <a:lumMod val="65000"/>
                    <a:lumOff val="35000"/>
                  </a:schemeClr>
                </a:solidFill>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a:t>Your text here</a:t>
            </a:r>
          </a:p>
        </p:txBody>
      </p:sp>
      <p:sp>
        <p:nvSpPr>
          <p:cNvPr id="12" name="Espace réservé du texte 7">
            <a:extLst>
              <a:ext uri="{FF2B5EF4-FFF2-40B4-BE49-F238E27FC236}">
                <a16:creationId xmlns:a16="http://schemas.microsoft.com/office/drawing/2014/main" id="{D706B066-FD11-478C-89AC-C849AC0D6F15}"/>
              </a:ext>
            </a:extLst>
          </p:cNvPr>
          <p:cNvSpPr>
            <a:spLocks noGrp="1"/>
          </p:cNvSpPr>
          <p:nvPr>
            <p:ph type="body" sz="quarter" idx="18" hasCustomPrompt="1"/>
          </p:nvPr>
        </p:nvSpPr>
        <p:spPr>
          <a:xfrm>
            <a:off x="6314561" y="3172023"/>
            <a:ext cx="2378845" cy="338554"/>
          </a:xfrm>
        </p:spPr>
        <p:txBody>
          <a:bodyPr wrap="square" anchor="t">
            <a:spAutoFit/>
          </a:bodyPr>
          <a:lstStyle>
            <a:lvl1pPr marL="0" indent="0" algn="ctr">
              <a:lnSpc>
                <a:spcPct val="100000"/>
              </a:lnSpc>
              <a:spcBef>
                <a:spcPts val="300"/>
              </a:spcBef>
              <a:buFont typeface="Arial" panose="020B0604020202020204" pitchFamily="34" charset="0"/>
              <a:buNone/>
              <a:defRPr sz="1600" b="0" cap="none" spc="0" baseline="0">
                <a:solidFill>
                  <a:schemeClr val="tx1">
                    <a:lumMod val="65000"/>
                    <a:lumOff val="35000"/>
                  </a:schemeClr>
                </a:solidFill>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a:t>Your text here</a:t>
            </a:r>
          </a:p>
        </p:txBody>
      </p:sp>
      <p:sp>
        <p:nvSpPr>
          <p:cNvPr id="2" name="Espace réservé du numéro de diapositive 1">
            <a:extLst>
              <a:ext uri="{FF2B5EF4-FFF2-40B4-BE49-F238E27FC236}">
                <a16:creationId xmlns:a16="http://schemas.microsoft.com/office/drawing/2014/main" id="{5E5C377F-165D-4F92-8DD6-B7B690C55D8F}"/>
              </a:ext>
            </a:extLst>
          </p:cNvPr>
          <p:cNvSpPr>
            <a:spLocks noGrp="1"/>
          </p:cNvSpPr>
          <p:nvPr>
            <p:ph type="sldNum" sz="quarter" idx="20"/>
          </p:nvPr>
        </p:nvSpPr>
        <p:spPr/>
        <p:txBody>
          <a:bodyPr/>
          <a:lstStyle>
            <a:lvl1pPr>
              <a:defRPr>
                <a:solidFill>
                  <a:srgbClr val="405A9C"/>
                </a:solidFill>
              </a:defRPr>
            </a:lvl1pPr>
          </a:lstStyle>
          <a:p>
            <a:fld id="{D61AABEC-672F-4B68-B914-690DA978312C}" type="slidenum">
              <a:rPr lang="en-GB" smtClean="0"/>
              <a:pPr/>
              <a:t>‹#›</a:t>
            </a:fld>
            <a:r>
              <a:rPr lang="en-GB"/>
              <a:t> ‒ </a:t>
            </a:r>
          </a:p>
        </p:txBody>
      </p:sp>
      <p:sp>
        <p:nvSpPr>
          <p:cNvPr id="3" name="Titre 2">
            <a:extLst>
              <a:ext uri="{FF2B5EF4-FFF2-40B4-BE49-F238E27FC236}">
                <a16:creationId xmlns:a16="http://schemas.microsoft.com/office/drawing/2014/main" id="{A2E5821E-5E07-419A-93B0-B87D777322B9}"/>
              </a:ext>
            </a:extLst>
          </p:cNvPr>
          <p:cNvSpPr>
            <a:spLocks noGrp="1"/>
          </p:cNvSpPr>
          <p:nvPr>
            <p:ph type="title" hasCustomPrompt="1"/>
          </p:nvPr>
        </p:nvSpPr>
        <p:spPr/>
        <p:txBody>
          <a:bodyPr/>
          <a:lstStyle>
            <a:lvl1pPr>
              <a:defRPr>
                <a:solidFill>
                  <a:schemeClr val="tx1">
                    <a:lumMod val="65000"/>
                    <a:lumOff val="35000"/>
                  </a:schemeClr>
                </a:solidFill>
              </a:defRPr>
            </a:lvl1pPr>
          </a:lstStyle>
          <a:p>
            <a:r>
              <a:rPr lang="fr-FR" err="1"/>
              <a:t>Title</a:t>
            </a:r>
            <a:r>
              <a:rPr lang="fr-FR"/>
              <a:t> of the slide</a:t>
            </a:r>
          </a:p>
        </p:txBody>
      </p:sp>
      <p:sp>
        <p:nvSpPr>
          <p:cNvPr id="24" name="Espace réservé du texte 7">
            <a:extLst>
              <a:ext uri="{FF2B5EF4-FFF2-40B4-BE49-F238E27FC236}">
                <a16:creationId xmlns:a16="http://schemas.microsoft.com/office/drawing/2014/main" id="{624A4EFE-22DE-3F4E-8D93-3A900457C165}"/>
              </a:ext>
            </a:extLst>
          </p:cNvPr>
          <p:cNvSpPr>
            <a:spLocks noGrp="1"/>
          </p:cNvSpPr>
          <p:nvPr>
            <p:ph type="body" sz="quarter" idx="22" hasCustomPrompt="1"/>
          </p:nvPr>
        </p:nvSpPr>
        <p:spPr>
          <a:xfrm>
            <a:off x="9228898" y="2681220"/>
            <a:ext cx="2378845" cy="341632"/>
          </a:xfrm>
        </p:spPr>
        <p:txBody>
          <a:bodyPr wrap="square" anchor="b">
            <a:spAutoFit/>
          </a:bodyPr>
          <a:lstStyle>
            <a:lvl1pPr marL="0" indent="0" algn="ctr">
              <a:buFont typeface="Arial" panose="020B0604020202020204" pitchFamily="34" charset="0"/>
              <a:buNone/>
              <a:defRPr b="1" cap="none" spc="0" baseline="0">
                <a:solidFill>
                  <a:schemeClr val="accent1"/>
                </a:solidFill>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a:t>Your text here</a:t>
            </a:r>
          </a:p>
        </p:txBody>
      </p:sp>
      <p:sp>
        <p:nvSpPr>
          <p:cNvPr id="25" name="Espace réservé du texte 7">
            <a:extLst>
              <a:ext uri="{FF2B5EF4-FFF2-40B4-BE49-F238E27FC236}">
                <a16:creationId xmlns:a16="http://schemas.microsoft.com/office/drawing/2014/main" id="{3833E815-EC35-3A4C-AB2A-3D443ADB8C17}"/>
              </a:ext>
            </a:extLst>
          </p:cNvPr>
          <p:cNvSpPr>
            <a:spLocks noGrp="1"/>
          </p:cNvSpPr>
          <p:nvPr>
            <p:ph type="body" sz="quarter" idx="23" hasCustomPrompt="1"/>
          </p:nvPr>
        </p:nvSpPr>
        <p:spPr>
          <a:xfrm>
            <a:off x="9228898" y="3172023"/>
            <a:ext cx="2378845" cy="338554"/>
          </a:xfrm>
        </p:spPr>
        <p:txBody>
          <a:bodyPr wrap="square" anchor="t">
            <a:spAutoFit/>
          </a:bodyPr>
          <a:lstStyle>
            <a:lvl1pPr marL="0" indent="0" algn="ctr">
              <a:lnSpc>
                <a:spcPct val="100000"/>
              </a:lnSpc>
              <a:spcBef>
                <a:spcPts val="300"/>
              </a:spcBef>
              <a:buFont typeface="Arial" panose="020B0604020202020204" pitchFamily="34" charset="0"/>
              <a:buNone/>
              <a:defRPr sz="1600" b="0" cap="none" spc="0" baseline="0">
                <a:solidFill>
                  <a:schemeClr val="tx1">
                    <a:lumMod val="65000"/>
                    <a:lumOff val="35000"/>
                  </a:schemeClr>
                </a:solidFill>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a:t>Your text here</a:t>
            </a:r>
          </a:p>
        </p:txBody>
      </p:sp>
      <p:sp>
        <p:nvSpPr>
          <p:cNvPr id="4" name="Footer Placeholder 3">
            <a:extLst>
              <a:ext uri="{FF2B5EF4-FFF2-40B4-BE49-F238E27FC236}">
                <a16:creationId xmlns:a16="http://schemas.microsoft.com/office/drawing/2014/main" id="{90BD20F1-ADC3-1347-BDAD-6B6CF3A8271D}"/>
              </a:ext>
            </a:extLst>
          </p:cNvPr>
          <p:cNvSpPr>
            <a:spLocks noGrp="1"/>
          </p:cNvSpPr>
          <p:nvPr>
            <p:ph type="ftr" sz="quarter" idx="24"/>
          </p:nvPr>
        </p:nvSpPr>
        <p:spPr/>
        <p:txBody>
          <a:bodyPr/>
          <a:lstStyle/>
          <a:p>
            <a:endParaRPr lang="en-US"/>
          </a:p>
        </p:txBody>
      </p:sp>
    </p:spTree>
    <p:extLst>
      <p:ext uri="{BB962C8B-B14F-4D97-AF65-F5344CB8AC3E}">
        <p14:creationId xmlns:p14="http://schemas.microsoft.com/office/powerpoint/2010/main" val="3322116287"/>
      </p:ext>
    </p:extLst>
  </p:cSld>
  <p:clrMapOvr>
    <a:masterClrMapping/>
  </p:clrMapOvr>
  <p:extLst>
    <p:ext uri="{DCECCB84-F9BA-43D5-87BE-67443E8EF086}">
      <p15:sldGuideLst xmlns:p15="http://schemas.microsoft.com/office/powerpoint/2012/main">
        <p15:guide id="1" pos="247">
          <p15:clr>
            <a:srgbClr val="F26B43"/>
          </p15:clr>
        </p15:guide>
        <p15:guide id="2" pos="7427">
          <p15:clr>
            <a:srgbClr val="F26B43"/>
          </p15:clr>
        </p15:guide>
        <p15:guide id="3" orient="horz" pos="232">
          <p15:clr>
            <a:srgbClr val="F26B43"/>
          </p15:clr>
        </p15:guide>
        <p15:guide id="4" orient="horz" pos="600">
          <p15:clr>
            <a:srgbClr val="F26B43"/>
          </p15:clr>
        </p15:guide>
        <p15:guide id="5" pos="302">
          <p15:clr>
            <a:srgbClr val="FBAE4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9_3 Columns with titles with dividers">
    <p:bg>
      <p:bgPr>
        <a:solidFill>
          <a:schemeClr val="bg1"/>
        </a:solidFill>
        <a:effectLst/>
      </p:bgPr>
    </p:bg>
    <p:spTree>
      <p:nvGrpSpPr>
        <p:cNvPr id="1" name=""/>
        <p:cNvGrpSpPr/>
        <p:nvPr/>
      </p:nvGrpSpPr>
      <p:grpSpPr>
        <a:xfrm>
          <a:off x="0" y="0"/>
          <a:ext cx="0" cy="0"/>
          <a:chOff x="0" y="0"/>
          <a:chExt cx="0" cy="0"/>
        </a:xfrm>
      </p:grpSpPr>
      <p:sp>
        <p:nvSpPr>
          <p:cNvPr id="7" name="Espace réservé du texte 7">
            <a:extLst>
              <a:ext uri="{FF2B5EF4-FFF2-40B4-BE49-F238E27FC236}">
                <a16:creationId xmlns:a16="http://schemas.microsoft.com/office/drawing/2014/main" id="{956F1229-4838-4B2A-8426-04F56D2CA3E0}"/>
              </a:ext>
            </a:extLst>
          </p:cNvPr>
          <p:cNvSpPr>
            <a:spLocks noGrp="1"/>
          </p:cNvSpPr>
          <p:nvPr>
            <p:ph type="body" sz="quarter" idx="13" hasCustomPrompt="1"/>
          </p:nvPr>
        </p:nvSpPr>
        <p:spPr>
          <a:xfrm>
            <a:off x="495300" y="2681220"/>
            <a:ext cx="2369432" cy="341632"/>
          </a:xfrm>
        </p:spPr>
        <p:txBody>
          <a:bodyPr wrap="square" anchor="b">
            <a:spAutoFit/>
          </a:bodyPr>
          <a:lstStyle>
            <a:lvl1pPr marL="0" indent="0" algn="ctr">
              <a:buFont typeface="Arial" panose="020B0604020202020204" pitchFamily="34" charset="0"/>
              <a:buNone/>
              <a:defRPr b="1" cap="none" spc="0" baseline="0">
                <a:solidFill>
                  <a:srgbClr val="405A9C"/>
                </a:solidFill>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a:t>Your text here</a:t>
            </a:r>
          </a:p>
        </p:txBody>
      </p:sp>
      <p:sp>
        <p:nvSpPr>
          <p:cNvPr id="8" name="Espace réservé du texte 7">
            <a:extLst>
              <a:ext uri="{FF2B5EF4-FFF2-40B4-BE49-F238E27FC236}">
                <a16:creationId xmlns:a16="http://schemas.microsoft.com/office/drawing/2014/main" id="{B2693C99-AE29-457B-968A-2239A52900BE}"/>
              </a:ext>
            </a:extLst>
          </p:cNvPr>
          <p:cNvSpPr>
            <a:spLocks noGrp="1"/>
          </p:cNvSpPr>
          <p:nvPr>
            <p:ph type="body" sz="quarter" idx="14" hasCustomPrompt="1"/>
          </p:nvPr>
        </p:nvSpPr>
        <p:spPr>
          <a:xfrm>
            <a:off x="3400127" y="2681220"/>
            <a:ext cx="2378845" cy="341632"/>
          </a:xfrm>
        </p:spPr>
        <p:txBody>
          <a:bodyPr wrap="square" anchor="b">
            <a:spAutoFit/>
          </a:bodyPr>
          <a:lstStyle>
            <a:lvl1pPr marL="0" indent="0" algn="ctr">
              <a:buFont typeface="Arial" panose="020B0604020202020204" pitchFamily="34" charset="0"/>
              <a:buNone/>
              <a:defRPr b="1" cap="none" spc="0" baseline="0">
                <a:solidFill>
                  <a:srgbClr val="009D9C"/>
                </a:solidFill>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a:t>Your text here</a:t>
            </a:r>
          </a:p>
        </p:txBody>
      </p:sp>
      <p:sp>
        <p:nvSpPr>
          <p:cNvPr id="9" name="Espace réservé du texte 7">
            <a:extLst>
              <a:ext uri="{FF2B5EF4-FFF2-40B4-BE49-F238E27FC236}">
                <a16:creationId xmlns:a16="http://schemas.microsoft.com/office/drawing/2014/main" id="{A01E6CBC-FC7B-426F-9962-4D075E7397D9}"/>
              </a:ext>
            </a:extLst>
          </p:cNvPr>
          <p:cNvSpPr>
            <a:spLocks noGrp="1"/>
          </p:cNvSpPr>
          <p:nvPr>
            <p:ph type="body" sz="quarter" idx="15" hasCustomPrompt="1"/>
          </p:nvPr>
        </p:nvSpPr>
        <p:spPr>
          <a:xfrm>
            <a:off x="6313496" y="2681220"/>
            <a:ext cx="2378845" cy="341632"/>
          </a:xfrm>
        </p:spPr>
        <p:txBody>
          <a:bodyPr wrap="square" anchor="b">
            <a:spAutoFit/>
          </a:bodyPr>
          <a:lstStyle>
            <a:lvl1pPr marL="0" indent="0" algn="ctr">
              <a:buFont typeface="Arial" panose="020B0604020202020204" pitchFamily="34" charset="0"/>
              <a:buNone/>
              <a:defRPr b="1" cap="none" spc="0" baseline="0">
                <a:solidFill>
                  <a:schemeClr val="accent4"/>
                </a:solidFill>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a:t>Your text here</a:t>
            </a:r>
          </a:p>
        </p:txBody>
      </p:sp>
      <p:sp>
        <p:nvSpPr>
          <p:cNvPr id="10" name="Espace réservé du texte 7">
            <a:extLst>
              <a:ext uri="{FF2B5EF4-FFF2-40B4-BE49-F238E27FC236}">
                <a16:creationId xmlns:a16="http://schemas.microsoft.com/office/drawing/2014/main" id="{D3B07922-F4EA-412B-8928-CBD31E51C22E}"/>
              </a:ext>
            </a:extLst>
          </p:cNvPr>
          <p:cNvSpPr>
            <a:spLocks noGrp="1"/>
          </p:cNvSpPr>
          <p:nvPr>
            <p:ph type="body" sz="quarter" idx="16" hasCustomPrompt="1"/>
          </p:nvPr>
        </p:nvSpPr>
        <p:spPr>
          <a:xfrm>
            <a:off x="495300" y="3172023"/>
            <a:ext cx="2369432" cy="338554"/>
          </a:xfrm>
        </p:spPr>
        <p:txBody>
          <a:bodyPr wrap="square" anchor="t">
            <a:spAutoFit/>
          </a:bodyPr>
          <a:lstStyle>
            <a:lvl1pPr marL="0" indent="0" algn="ctr">
              <a:lnSpc>
                <a:spcPct val="100000"/>
              </a:lnSpc>
              <a:spcBef>
                <a:spcPts val="300"/>
              </a:spcBef>
              <a:buFont typeface="Arial" panose="020B0604020202020204" pitchFamily="34" charset="0"/>
              <a:buNone/>
              <a:defRPr sz="1600" b="0" cap="none" spc="0" baseline="0">
                <a:solidFill>
                  <a:schemeClr val="tx1">
                    <a:lumMod val="65000"/>
                    <a:lumOff val="35000"/>
                  </a:schemeClr>
                </a:solidFill>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a:t>Your text here</a:t>
            </a:r>
          </a:p>
        </p:txBody>
      </p:sp>
      <p:sp>
        <p:nvSpPr>
          <p:cNvPr id="11" name="Espace réservé du texte 7">
            <a:extLst>
              <a:ext uri="{FF2B5EF4-FFF2-40B4-BE49-F238E27FC236}">
                <a16:creationId xmlns:a16="http://schemas.microsoft.com/office/drawing/2014/main" id="{07C2FCBD-4D77-4221-8FE3-9ACE14F86631}"/>
              </a:ext>
            </a:extLst>
          </p:cNvPr>
          <p:cNvSpPr>
            <a:spLocks noGrp="1"/>
          </p:cNvSpPr>
          <p:nvPr>
            <p:ph type="body" sz="quarter" idx="17" hasCustomPrompt="1"/>
          </p:nvPr>
        </p:nvSpPr>
        <p:spPr>
          <a:xfrm>
            <a:off x="3400224" y="3172023"/>
            <a:ext cx="2378845" cy="338554"/>
          </a:xfrm>
        </p:spPr>
        <p:txBody>
          <a:bodyPr wrap="square" anchor="t">
            <a:spAutoFit/>
          </a:bodyPr>
          <a:lstStyle>
            <a:lvl1pPr marL="0" indent="0" algn="ctr">
              <a:lnSpc>
                <a:spcPct val="100000"/>
              </a:lnSpc>
              <a:spcBef>
                <a:spcPts val="300"/>
              </a:spcBef>
              <a:buFont typeface="Arial" panose="020B0604020202020204" pitchFamily="34" charset="0"/>
              <a:buNone/>
              <a:defRPr sz="1600" b="0" cap="none" spc="0" baseline="0">
                <a:solidFill>
                  <a:schemeClr val="tx1">
                    <a:lumMod val="65000"/>
                    <a:lumOff val="35000"/>
                  </a:schemeClr>
                </a:solidFill>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a:t>Your text here</a:t>
            </a:r>
          </a:p>
        </p:txBody>
      </p:sp>
      <p:sp>
        <p:nvSpPr>
          <p:cNvPr id="12" name="Espace réservé du texte 7">
            <a:extLst>
              <a:ext uri="{FF2B5EF4-FFF2-40B4-BE49-F238E27FC236}">
                <a16:creationId xmlns:a16="http://schemas.microsoft.com/office/drawing/2014/main" id="{D706B066-FD11-478C-89AC-C849AC0D6F15}"/>
              </a:ext>
            </a:extLst>
          </p:cNvPr>
          <p:cNvSpPr>
            <a:spLocks noGrp="1"/>
          </p:cNvSpPr>
          <p:nvPr>
            <p:ph type="body" sz="quarter" idx="18" hasCustomPrompt="1"/>
          </p:nvPr>
        </p:nvSpPr>
        <p:spPr>
          <a:xfrm>
            <a:off x="6314561" y="3172023"/>
            <a:ext cx="2378845" cy="338554"/>
          </a:xfrm>
        </p:spPr>
        <p:txBody>
          <a:bodyPr wrap="square" anchor="t">
            <a:spAutoFit/>
          </a:bodyPr>
          <a:lstStyle>
            <a:lvl1pPr marL="0" indent="0" algn="ctr">
              <a:lnSpc>
                <a:spcPct val="100000"/>
              </a:lnSpc>
              <a:spcBef>
                <a:spcPts val="300"/>
              </a:spcBef>
              <a:buFont typeface="Arial" panose="020B0604020202020204" pitchFamily="34" charset="0"/>
              <a:buNone/>
              <a:defRPr sz="1600" b="0" cap="none" spc="0" baseline="0">
                <a:solidFill>
                  <a:schemeClr val="tx1">
                    <a:lumMod val="65000"/>
                    <a:lumOff val="35000"/>
                  </a:schemeClr>
                </a:solidFill>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a:t>Your text here</a:t>
            </a:r>
          </a:p>
        </p:txBody>
      </p:sp>
      <p:sp>
        <p:nvSpPr>
          <p:cNvPr id="2" name="Espace réservé du numéro de diapositive 1">
            <a:extLst>
              <a:ext uri="{FF2B5EF4-FFF2-40B4-BE49-F238E27FC236}">
                <a16:creationId xmlns:a16="http://schemas.microsoft.com/office/drawing/2014/main" id="{5E5C377F-165D-4F92-8DD6-B7B690C55D8F}"/>
              </a:ext>
            </a:extLst>
          </p:cNvPr>
          <p:cNvSpPr>
            <a:spLocks noGrp="1"/>
          </p:cNvSpPr>
          <p:nvPr>
            <p:ph type="sldNum" sz="quarter" idx="20"/>
          </p:nvPr>
        </p:nvSpPr>
        <p:spPr/>
        <p:txBody>
          <a:bodyPr/>
          <a:lstStyle>
            <a:lvl1pPr>
              <a:defRPr>
                <a:solidFill>
                  <a:srgbClr val="405A9C"/>
                </a:solidFill>
              </a:defRPr>
            </a:lvl1pPr>
          </a:lstStyle>
          <a:p>
            <a:fld id="{D61AABEC-672F-4B68-B914-690DA978312C}" type="slidenum">
              <a:rPr lang="en-GB" smtClean="0"/>
              <a:pPr/>
              <a:t>‹#›</a:t>
            </a:fld>
            <a:r>
              <a:rPr lang="en-GB"/>
              <a:t> ‒ </a:t>
            </a:r>
          </a:p>
        </p:txBody>
      </p:sp>
      <p:sp>
        <p:nvSpPr>
          <p:cNvPr id="3" name="Titre 2">
            <a:extLst>
              <a:ext uri="{FF2B5EF4-FFF2-40B4-BE49-F238E27FC236}">
                <a16:creationId xmlns:a16="http://schemas.microsoft.com/office/drawing/2014/main" id="{A2E5821E-5E07-419A-93B0-B87D777322B9}"/>
              </a:ext>
            </a:extLst>
          </p:cNvPr>
          <p:cNvSpPr>
            <a:spLocks noGrp="1"/>
          </p:cNvSpPr>
          <p:nvPr>
            <p:ph type="title" hasCustomPrompt="1"/>
          </p:nvPr>
        </p:nvSpPr>
        <p:spPr/>
        <p:txBody>
          <a:bodyPr/>
          <a:lstStyle>
            <a:lvl1pPr>
              <a:defRPr>
                <a:solidFill>
                  <a:schemeClr val="tx1">
                    <a:lumMod val="65000"/>
                    <a:lumOff val="35000"/>
                  </a:schemeClr>
                </a:solidFill>
              </a:defRPr>
            </a:lvl1pPr>
          </a:lstStyle>
          <a:p>
            <a:r>
              <a:rPr lang="fr-FR" err="1"/>
              <a:t>Title</a:t>
            </a:r>
            <a:r>
              <a:rPr lang="fr-FR"/>
              <a:t> of the slide</a:t>
            </a:r>
          </a:p>
        </p:txBody>
      </p:sp>
      <p:sp>
        <p:nvSpPr>
          <p:cNvPr id="24" name="Espace réservé du texte 7">
            <a:extLst>
              <a:ext uri="{FF2B5EF4-FFF2-40B4-BE49-F238E27FC236}">
                <a16:creationId xmlns:a16="http://schemas.microsoft.com/office/drawing/2014/main" id="{624A4EFE-22DE-3F4E-8D93-3A900457C165}"/>
              </a:ext>
            </a:extLst>
          </p:cNvPr>
          <p:cNvSpPr>
            <a:spLocks noGrp="1"/>
          </p:cNvSpPr>
          <p:nvPr>
            <p:ph type="body" sz="quarter" idx="22" hasCustomPrompt="1"/>
          </p:nvPr>
        </p:nvSpPr>
        <p:spPr>
          <a:xfrm>
            <a:off x="9228898" y="2681220"/>
            <a:ext cx="2378845" cy="341632"/>
          </a:xfrm>
        </p:spPr>
        <p:txBody>
          <a:bodyPr wrap="square" anchor="b">
            <a:spAutoFit/>
          </a:bodyPr>
          <a:lstStyle>
            <a:lvl1pPr marL="0" indent="0" algn="ctr">
              <a:buFont typeface="Arial" panose="020B0604020202020204" pitchFamily="34" charset="0"/>
              <a:buNone/>
              <a:defRPr b="1" cap="none" spc="0" baseline="0">
                <a:solidFill>
                  <a:schemeClr val="accent1"/>
                </a:solidFill>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a:t>Your text here</a:t>
            </a:r>
          </a:p>
        </p:txBody>
      </p:sp>
      <p:sp>
        <p:nvSpPr>
          <p:cNvPr id="25" name="Espace réservé du texte 7">
            <a:extLst>
              <a:ext uri="{FF2B5EF4-FFF2-40B4-BE49-F238E27FC236}">
                <a16:creationId xmlns:a16="http://schemas.microsoft.com/office/drawing/2014/main" id="{3833E815-EC35-3A4C-AB2A-3D443ADB8C17}"/>
              </a:ext>
            </a:extLst>
          </p:cNvPr>
          <p:cNvSpPr>
            <a:spLocks noGrp="1"/>
          </p:cNvSpPr>
          <p:nvPr>
            <p:ph type="body" sz="quarter" idx="23" hasCustomPrompt="1"/>
          </p:nvPr>
        </p:nvSpPr>
        <p:spPr>
          <a:xfrm>
            <a:off x="9228898" y="3172023"/>
            <a:ext cx="2378845" cy="338554"/>
          </a:xfrm>
        </p:spPr>
        <p:txBody>
          <a:bodyPr wrap="square" anchor="t">
            <a:spAutoFit/>
          </a:bodyPr>
          <a:lstStyle>
            <a:lvl1pPr marL="0" indent="0" algn="ctr">
              <a:lnSpc>
                <a:spcPct val="100000"/>
              </a:lnSpc>
              <a:spcBef>
                <a:spcPts val="300"/>
              </a:spcBef>
              <a:buFont typeface="Arial" panose="020B0604020202020204" pitchFamily="34" charset="0"/>
              <a:buNone/>
              <a:defRPr sz="1600" b="0" cap="none" spc="0" baseline="0">
                <a:solidFill>
                  <a:schemeClr val="tx1">
                    <a:lumMod val="65000"/>
                    <a:lumOff val="35000"/>
                  </a:schemeClr>
                </a:solidFill>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a:t>Your text here</a:t>
            </a:r>
          </a:p>
        </p:txBody>
      </p:sp>
      <p:cxnSp>
        <p:nvCxnSpPr>
          <p:cNvPr id="14" name="Straight Connector 35">
            <a:extLst>
              <a:ext uri="{FF2B5EF4-FFF2-40B4-BE49-F238E27FC236}">
                <a16:creationId xmlns:a16="http://schemas.microsoft.com/office/drawing/2014/main" id="{352D7038-A9E5-2B49-A4D1-78B421CFD65F}"/>
              </a:ext>
            </a:extLst>
          </p:cNvPr>
          <p:cNvCxnSpPr>
            <a:cxnSpLocks/>
          </p:cNvCxnSpPr>
          <p:nvPr userDrawn="1"/>
        </p:nvCxnSpPr>
        <p:spPr>
          <a:xfrm flipV="1">
            <a:off x="3132478" y="1808820"/>
            <a:ext cx="0" cy="386808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35">
            <a:extLst>
              <a:ext uri="{FF2B5EF4-FFF2-40B4-BE49-F238E27FC236}">
                <a16:creationId xmlns:a16="http://schemas.microsoft.com/office/drawing/2014/main" id="{01627DF0-94A2-2D43-BA33-AC926385337A}"/>
              </a:ext>
            </a:extLst>
          </p:cNvPr>
          <p:cNvCxnSpPr>
            <a:cxnSpLocks/>
          </p:cNvCxnSpPr>
          <p:nvPr userDrawn="1"/>
        </p:nvCxnSpPr>
        <p:spPr>
          <a:xfrm flipV="1">
            <a:off x="6046815" y="1808820"/>
            <a:ext cx="0" cy="386808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35">
            <a:extLst>
              <a:ext uri="{FF2B5EF4-FFF2-40B4-BE49-F238E27FC236}">
                <a16:creationId xmlns:a16="http://schemas.microsoft.com/office/drawing/2014/main" id="{C55AA76E-1EB0-5745-B2F8-D674E752B333}"/>
              </a:ext>
            </a:extLst>
          </p:cNvPr>
          <p:cNvCxnSpPr>
            <a:cxnSpLocks/>
          </p:cNvCxnSpPr>
          <p:nvPr userDrawn="1"/>
        </p:nvCxnSpPr>
        <p:spPr>
          <a:xfrm flipV="1">
            <a:off x="8961152" y="1808820"/>
            <a:ext cx="0" cy="386808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4" name="Footer Placeholder 3">
            <a:extLst>
              <a:ext uri="{FF2B5EF4-FFF2-40B4-BE49-F238E27FC236}">
                <a16:creationId xmlns:a16="http://schemas.microsoft.com/office/drawing/2014/main" id="{3D74D781-73EF-B94E-93A4-558CAF979D76}"/>
              </a:ext>
            </a:extLst>
          </p:cNvPr>
          <p:cNvSpPr>
            <a:spLocks noGrp="1"/>
          </p:cNvSpPr>
          <p:nvPr>
            <p:ph type="ftr" sz="quarter" idx="24"/>
          </p:nvPr>
        </p:nvSpPr>
        <p:spPr/>
        <p:txBody>
          <a:bodyPr/>
          <a:lstStyle/>
          <a:p>
            <a:endParaRPr lang="en-US"/>
          </a:p>
        </p:txBody>
      </p:sp>
    </p:spTree>
    <p:extLst>
      <p:ext uri="{BB962C8B-B14F-4D97-AF65-F5344CB8AC3E}">
        <p14:creationId xmlns:p14="http://schemas.microsoft.com/office/powerpoint/2010/main" val="3811476118"/>
      </p:ext>
    </p:extLst>
  </p:cSld>
  <p:clrMapOvr>
    <a:masterClrMapping/>
  </p:clrMapOvr>
  <p:extLst>
    <p:ext uri="{DCECCB84-F9BA-43D5-87BE-67443E8EF086}">
      <p15:sldGuideLst xmlns:p15="http://schemas.microsoft.com/office/powerpoint/2012/main">
        <p15:guide id="1" pos="247">
          <p15:clr>
            <a:srgbClr val="F26B43"/>
          </p15:clr>
        </p15:guide>
        <p15:guide id="2" pos="7427">
          <p15:clr>
            <a:srgbClr val="F26B43"/>
          </p15:clr>
        </p15:guide>
        <p15:guide id="3" orient="horz" pos="232">
          <p15:clr>
            <a:srgbClr val="F26B43"/>
          </p15:clr>
        </p15:guide>
        <p15:guide id="4" orient="horz" pos="600">
          <p15:clr>
            <a:srgbClr val="F26B43"/>
          </p15:clr>
        </p15:guide>
        <p15:guide id="5" pos="302">
          <p15:clr>
            <a:srgbClr val="FBAE4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8_3 Columns with titles with dividers">
    <p:bg>
      <p:bgPr>
        <a:solidFill>
          <a:schemeClr val="bg1"/>
        </a:solidFill>
        <a:effectLst/>
      </p:bgPr>
    </p:bg>
    <p:spTree>
      <p:nvGrpSpPr>
        <p:cNvPr id="1" name=""/>
        <p:cNvGrpSpPr/>
        <p:nvPr/>
      </p:nvGrpSpPr>
      <p:grpSpPr>
        <a:xfrm>
          <a:off x="0" y="0"/>
          <a:ext cx="0" cy="0"/>
          <a:chOff x="0" y="0"/>
          <a:chExt cx="0" cy="0"/>
        </a:xfrm>
      </p:grpSpPr>
      <p:sp>
        <p:nvSpPr>
          <p:cNvPr id="7" name="Espace réservé du texte 7">
            <a:extLst>
              <a:ext uri="{FF2B5EF4-FFF2-40B4-BE49-F238E27FC236}">
                <a16:creationId xmlns:a16="http://schemas.microsoft.com/office/drawing/2014/main" id="{956F1229-4838-4B2A-8426-04F56D2CA3E0}"/>
              </a:ext>
            </a:extLst>
          </p:cNvPr>
          <p:cNvSpPr>
            <a:spLocks noGrp="1"/>
          </p:cNvSpPr>
          <p:nvPr>
            <p:ph type="body" sz="quarter" idx="13" hasCustomPrompt="1"/>
          </p:nvPr>
        </p:nvSpPr>
        <p:spPr>
          <a:xfrm>
            <a:off x="495300" y="2681220"/>
            <a:ext cx="2369432" cy="341632"/>
          </a:xfrm>
        </p:spPr>
        <p:txBody>
          <a:bodyPr wrap="square" anchor="b">
            <a:spAutoFit/>
          </a:bodyPr>
          <a:lstStyle>
            <a:lvl1pPr marL="0" indent="0" algn="ctr">
              <a:buFont typeface="Arial" panose="020B0604020202020204" pitchFamily="34" charset="0"/>
              <a:buNone/>
              <a:defRPr b="1" cap="none" spc="0" baseline="0">
                <a:solidFill>
                  <a:srgbClr val="405A9C"/>
                </a:solidFill>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a:t>Your text here</a:t>
            </a:r>
          </a:p>
        </p:txBody>
      </p:sp>
      <p:sp>
        <p:nvSpPr>
          <p:cNvPr id="8" name="Espace réservé du texte 7">
            <a:extLst>
              <a:ext uri="{FF2B5EF4-FFF2-40B4-BE49-F238E27FC236}">
                <a16:creationId xmlns:a16="http://schemas.microsoft.com/office/drawing/2014/main" id="{B2693C99-AE29-457B-968A-2239A52900BE}"/>
              </a:ext>
            </a:extLst>
          </p:cNvPr>
          <p:cNvSpPr>
            <a:spLocks noGrp="1"/>
          </p:cNvSpPr>
          <p:nvPr>
            <p:ph type="body" sz="quarter" idx="14" hasCustomPrompt="1"/>
          </p:nvPr>
        </p:nvSpPr>
        <p:spPr>
          <a:xfrm>
            <a:off x="3400127" y="2681220"/>
            <a:ext cx="2378845" cy="341632"/>
          </a:xfrm>
        </p:spPr>
        <p:txBody>
          <a:bodyPr wrap="square" anchor="b">
            <a:spAutoFit/>
          </a:bodyPr>
          <a:lstStyle>
            <a:lvl1pPr marL="0" indent="0" algn="ctr">
              <a:buFont typeface="Arial" panose="020B0604020202020204" pitchFamily="34" charset="0"/>
              <a:buNone/>
              <a:defRPr b="1" cap="none" spc="0" baseline="0">
                <a:solidFill>
                  <a:srgbClr val="009D9C"/>
                </a:solidFill>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a:t>Your text here</a:t>
            </a:r>
          </a:p>
        </p:txBody>
      </p:sp>
      <p:sp>
        <p:nvSpPr>
          <p:cNvPr id="9" name="Espace réservé du texte 7">
            <a:extLst>
              <a:ext uri="{FF2B5EF4-FFF2-40B4-BE49-F238E27FC236}">
                <a16:creationId xmlns:a16="http://schemas.microsoft.com/office/drawing/2014/main" id="{A01E6CBC-FC7B-426F-9962-4D075E7397D9}"/>
              </a:ext>
            </a:extLst>
          </p:cNvPr>
          <p:cNvSpPr>
            <a:spLocks noGrp="1"/>
          </p:cNvSpPr>
          <p:nvPr>
            <p:ph type="body" sz="quarter" idx="15" hasCustomPrompt="1"/>
          </p:nvPr>
        </p:nvSpPr>
        <p:spPr>
          <a:xfrm>
            <a:off x="6313496" y="2681220"/>
            <a:ext cx="2378845" cy="341632"/>
          </a:xfrm>
        </p:spPr>
        <p:txBody>
          <a:bodyPr wrap="square" anchor="b">
            <a:spAutoFit/>
          </a:bodyPr>
          <a:lstStyle>
            <a:lvl1pPr marL="0" indent="0" algn="ctr">
              <a:buFont typeface="Arial" panose="020B0604020202020204" pitchFamily="34" charset="0"/>
              <a:buNone/>
              <a:defRPr b="1" cap="none" spc="0" baseline="0">
                <a:solidFill>
                  <a:schemeClr val="accent3"/>
                </a:solidFill>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a:t>Your text here</a:t>
            </a:r>
          </a:p>
        </p:txBody>
      </p:sp>
      <p:sp>
        <p:nvSpPr>
          <p:cNvPr id="10" name="Espace réservé du texte 7">
            <a:extLst>
              <a:ext uri="{FF2B5EF4-FFF2-40B4-BE49-F238E27FC236}">
                <a16:creationId xmlns:a16="http://schemas.microsoft.com/office/drawing/2014/main" id="{D3B07922-F4EA-412B-8928-CBD31E51C22E}"/>
              </a:ext>
            </a:extLst>
          </p:cNvPr>
          <p:cNvSpPr>
            <a:spLocks noGrp="1"/>
          </p:cNvSpPr>
          <p:nvPr>
            <p:ph type="body" sz="quarter" idx="16" hasCustomPrompt="1"/>
          </p:nvPr>
        </p:nvSpPr>
        <p:spPr>
          <a:xfrm>
            <a:off x="495300" y="3172023"/>
            <a:ext cx="2369432" cy="338554"/>
          </a:xfrm>
        </p:spPr>
        <p:txBody>
          <a:bodyPr wrap="square" anchor="t">
            <a:spAutoFit/>
          </a:bodyPr>
          <a:lstStyle>
            <a:lvl1pPr marL="0" indent="0" algn="ctr">
              <a:lnSpc>
                <a:spcPct val="100000"/>
              </a:lnSpc>
              <a:spcBef>
                <a:spcPts val="300"/>
              </a:spcBef>
              <a:buFont typeface="Arial" panose="020B0604020202020204" pitchFamily="34" charset="0"/>
              <a:buNone/>
              <a:defRPr sz="1600" b="0" cap="none" spc="0" baseline="0">
                <a:solidFill>
                  <a:schemeClr val="tx1">
                    <a:lumMod val="65000"/>
                    <a:lumOff val="35000"/>
                  </a:schemeClr>
                </a:solidFill>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a:t>Your text here</a:t>
            </a:r>
          </a:p>
        </p:txBody>
      </p:sp>
      <p:sp>
        <p:nvSpPr>
          <p:cNvPr id="11" name="Espace réservé du texte 7">
            <a:extLst>
              <a:ext uri="{FF2B5EF4-FFF2-40B4-BE49-F238E27FC236}">
                <a16:creationId xmlns:a16="http://schemas.microsoft.com/office/drawing/2014/main" id="{07C2FCBD-4D77-4221-8FE3-9ACE14F86631}"/>
              </a:ext>
            </a:extLst>
          </p:cNvPr>
          <p:cNvSpPr>
            <a:spLocks noGrp="1"/>
          </p:cNvSpPr>
          <p:nvPr>
            <p:ph type="body" sz="quarter" idx="17" hasCustomPrompt="1"/>
          </p:nvPr>
        </p:nvSpPr>
        <p:spPr>
          <a:xfrm>
            <a:off x="3400224" y="3172023"/>
            <a:ext cx="2378845" cy="338554"/>
          </a:xfrm>
        </p:spPr>
        <p:txBody>
          <a:bodyPr wrap="square" anchor="t">
            <a:spAutoFit/>
          </a:bodyPr>
          <a:lstStyle>
            <a:lvl1pPr marL="0" indent="0" algn="ctr">
              <a:lnSpc>
                <a:spcPct val="100000"/>
              </a:lnSpc>
              <a:spcBef>
                <a:spcPts val="300"/>
              </a:spcBef>
              <a:buFont typeface="Arial" panose="020B0604020202020204" pitchFamily="34" charset="0"/>
              <a:buNone/>
              <a:defRPr sz="1600" b="0" cap="none" spc="0" baseline="0">
                <a:solidFill>
                  <a:schemeClr val="tx1">
                    <a:lumMod val="65000"/>
                    <a:lumOff val="35000"/>
                  </a:schemeClr>
                </a:solidFill>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a:t>Your text here</a:t>
            </a:r>
          </a:p>
        </p:txBody>
      </p:sp>
      <p:sp>
        <p:nvSpPr>
          <p:cNvPr id="12" name="Espace réservé du texte 7">
            <a:extLst>
              <a:ext uri="{FF2B5EF4-FFF2-40B4-BE49-F238E27FC236}">
                <a16:creationId xmlns:a16="http://schemas.microsoft.com/office/drawing/2014/main" id="{D706B066-FD11-478C-89AC-C849AC0D6F15}"/>
              </a:ext>
            </a:extLst>
          </p:cNvPr>
          <p:cNvSpPr>
            <a:spLocks noGrp="1"/>
          </p:cNvSpPr>
          <p:nvPr>
            <p:ph type="body" sz="quarter" idx="18" hasCustomPrompt="1"/>
          </p:nvPr>
        </p:nvSpPr>
        <p:spPr>
          <a:xfrm>
            <a:off x="6314561" y="3172023"/>
            <a:ext cx="2378845" cy="338554"/>
          </a:xfrm>
        </p:spPr>
        <p:txBody>
          <a:bodyPr wrap="square" anchor="t">
            <a:spAutoFit/>
          </a:bodyPr>
          <a:lstStyle>
            <a:lvl1pPr marL="0" indent="0" algn="ctr">
              <a:lnSpc>
                <a:spcPct val="100000"/>
              </a:lnSpc>
              <a:spcBef>
                <a:spcPts val="300"/>
              </a:spcBef>
              <a:buFont typeface="Arial" panose="020B0604020202020204" pitchFamily="34" charset="0"/>
              <a:buNone/>
              <a:defRPr sz="1600" b="0" cap="none" spc="0" baseline="0">
                <a:solidFill>
                  <a:schemeClr val="tx1">
                    <a:lumMod val="65000"/>
                    <a:lumOff val="35000"/>
                  </a:schemeClr>
                </a:solidFill>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a:t>Your text here</a:t>
            </a:r>
          </a:p>
        </p:txBody>
      </p:sp>
      <p:sp>
        <p:nvSpPr>
          <p:cNvPr id="2" name="Espace réservé du numéro de diapositive 1">
            <a:extLst>
              <a:ext uri="{FF2B5EF4-FFF2-40B4-BE49-F238E27FC236}">
                <a16:creationId xmlns:a16="http://schemas.microsoft.com/office/drawing/2014/main" id="{5E5C377F-165D-4F92-8DD6-B7B690C55D8F}"/>
              </a:ext>
            </a:extLst>
          </p:cNvPr>
          <p:cNvSpPr>
            <a:spLocks noGrp="1"/>
          </p:cNvSpPr>
          <p:nvPr>
            <p:ph type="sldNum" sz="quarter" idx="20"/>
          </p:nvPr>
        </p:nvSpPr>
        <p:spPr/>
        <p:txBody>
          <a:bodyPr/>
          <a:lstStyle>
            <a:lvl1pPr>
              <a:defRPr>
                <a:solidFill>
                  <a:srgbClr val="405A9C"/>
                </a:solidFill>
              </a:defRPr>
            </a:lvl1pPr>
          </a:lstStyle>
          <a:p>
            <a:fld id="{D61AABEC-672F-4B68-B914-690DA978312C}" type="slidenum">
              <a:rPr lang="en-GB" smtClean="0"/>
              <a:pPr/>
              <a:t>‹#›</a:t>
            </a:fld>
            <a:r>
              <a:rPr lang="en-GB"/>
              <a:t> ‒ </a:t>
            </a:r>
          </a:p>
        </p:txBody>
      </p:sp>
      <p:sp>
        <p:nvSpPr>
          <p:cNvPr id="3" name="Titre 2">
            <a:extLst>
              <a:ext uri="{FF2B5EF4-FFF2-40B4-BE49-F238E27FC236}">
                <a16:creationId xmlns:a16="http://schemas.microsoft.com/office/drawing/2014/main" id="{A2E5821E-5E07-419A-93B0-B87D777322B9}"/>
              </a:ext>
            </a:extLst>
          </p:cNvPr>
          <p:cNvSpPr>
            <a:spLocks noGrp="1"/>
          </p:cNvSpPr>
          <p:nvPr>
            <p:ph type="title" hasCustomPrompt="1"/>
          </p:nvPr>
        </p:nvSpPr>
        <p:spPr/>
        <p:txBody>
          <a:bodyPr/>
          <a:lstStyle>
            <a:lvl1pPr>
              <a:defRPr>
                <a:solidFill>
                  <a:schemeClr val="tx1">
                    <a:lumMod val="65000"/>
                    <a:lumOff val="35000"/>
                  </a:schemeClr>
                </a:solidFill>
              </a:defRPr>
            </a:lvl1pPr>
          </a:lstStyle>
          <a:p>
            <a:r>
              <a:rPr lang="fr-FR" err="1"/>
              <a:t>Title</a:t>
            </a:r>
            <a:r>
              <a:rPr lang="fr-FR"/>
              <a:t> of the slide</a:t>
            </a:r>
          </a:p>
        </p:txBody>
      </p:sp>
      <p:sp>
        <p:nvSpPr>
          <p:cNvPr id="24" name="Espace réservé du texte 7">
            <a:extLst>
              <a:ext uri="{FF2B5EF4-FFF2-40B4-BE49-F238E27FC236}">
                <a16:creationId xmlns:a16="http://schemas.microsoft.com/office/drawing/2014/main" id="{624A4EFE-22DE-3F4E-8D93-3A900457C165}"/>
              </a:ext>
            </a:extLst>
          </p:cNvPr>
          <p:cNvSpPr>
            <a:spLocks noGrp="1"/>
          </p:cNvSpPr>
          <p:nvPr>
            <p:ph type="body" sz="quarter" idx="22" hasCustomPrompt="1"/>
          </p:nvPr>
        </p:nvSpPr>
        <p:spPr>
          <a:xfrm>
            <a:off x="9228898" y="2681220"/>
            <a:ext cx="2378845" cy="341632"/>
          </a:xfrm>
        </p:spPr>
        <p:txBody>
          <a:bodyPr wrap="square" anchor="b">
            <a:spAutoFit/>
          </a:bodyPr>
          <a:lstStyle>
            <a:lvl1pPr marL="0" indent="0" algn="ctr">
              <a:buFont typeface="Arial" panose="020B0604020202020204" pitchFamily="34" charset="0"/>
              <a:buNone/>
              <a:defRPr b="1" cap="none" spc="0" baseline="0">
                <a:solidFill>
                  <a:schemeClr val="accent1"/>
                </a:solidFill>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a:t>Your text here</a:t>
            </a:r>
          </a:p>
        </p:txBody>
      </p:sp>
      <p:sp>
        <p:nvSpPr>
          <p:cNvPr id="25" name="Espace réservé du texte 7">
            <a:extLst>
              <a:ext uri="{FF2B5EF4-FFF2-40B4-BE49-F238E27FC236}">
                <a16:creationId xmlns:a16="http://schemas.microsoft.com/office/drawing/2014/main" id="{3833E815-EC35-3A4C-AB2A-3D443ADB8C17}"/>
              </a:ext>
            </a:extLst>
          </p:cNvPr>
          <p:cNvSpPr>
            <a:spLocks noGrp="1"/>
          </p:cNvSpPr>
          <p:nvPr>
            <p:ph type="body" sz="quarter" idx="23" hasCustomPrompt="1"/>
          </p:nvPr>
        </p:nvSpPr>
        <p:spPr>
          <a:xfrm>
            <a:off x="9228898" y="3172023"/>
            <a:ext cx="2378845" cy="338554"/>
          </a:xfrm>
        </p:spPr>
        <p:txBody>
          <a:bodyPr wrap="square" anchor="t">
            <a:spAutoFit/>
          </a:bodyPr>
          <a:lstStyle>
            <a:lvl1pPr marL="0" indent="0" algn="ctr">
              <a:lnSpc>
                <a:spcPct val="100000"/>
              </a:lnSpc>
              <a:spcBef>
                <a:spcPts val="300"/>
              </a:spcBef>
              <a:buFont typeface="Arial" panose="020B0604020202020204" pitchFamily="34" charset="0"/>
              <a:buNone/>
              <a:defRPr sz="1600" b="0" cap="none" spc="0" baseline="0">
                <a:solidFill>
                  <a:schemeClr val="tx1">
                    <a:lumMod val="65000"/>
                    <a:lumOff val="35000"/>
                  </a:schemeClr>
                </a:solidFill>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a:t>Your text here</a:t>
            </a:r>
          </a:p>
        </p:txBody>
      </p:sp>
      <p:sp>
        <p:nvSpPr>
          <p:cNvPr id="4" name="Footer Placeholder 3">
            <a:extLst>
              <a:ext uri="{FF2B5EF4-FFF2-40B4-BE49-F238E27FC236}">
                <a16:creationId xmlns:a16="http://schemas.microsoft.com/office/drawing/2014/main" id="{90BD20F1-ADC3-1347-BDAD-6B6CF3A8271D}"/>
              </a:ext>
            </a:extLst>
          </p:cNvPr>
          <p:cNvSpPr>
            <a:spLocks noGrp="1"/>
          </p:cNvSpPr>
          <p:nvPr>
            <p:ph type="ftr" sz="quarter" idx="24"/>
          </p:nvPr>
        </p:nvSpPr>
        <p:spPr/>
        <p:txBody>
          <a:bodyPr/>
          <a:lstStyle/>
          <a:p>
            <a:endParaRPr lang="en-US"/>
          </a:p>
        </p:txBody>
      </p:sp>
    </p:spTree>
    <p:extLst>
      <p:ext uri="{BB962C8B-B14F-4D97-AF65-F5344CB8AC3E}">
        <p14:creationId xmlns:p14="http://schemas.microsoft.com/office/powerpoint/2010/main" val="3626587361"/>
      </p:ext>
    </p:extLst>
  </p:cSld>
  <p:clrMapOvr>
    <a:masterClrMapping/>
  </p:clrMapOvr>
  <p:extLst>
    <p:ext uri="{DCECCB84-F9BA-43D5-87BE-67443E8EF086}">
      <p15:sldGuideLst xmlns:p15="http://schemas.microsoft.com/office/powerpoint/2012/main">
        <p15:guide id="1" pos="247">
          <p15:clr>
            <a:srgbClr val="F26B43"/>
          </p15:clr>
        </p15:guide>
        <p15:guide id="2" pos="7427">
          <p15:clr>
            <a:srgbClr val="F26B43"/>
          </p15:clr>
        </p15:guide>
        <p15:guide id="3" orient="horz" pos="232">
          <p15:clr>
            <a:srgbClr val="F26B43"/>
          </p15:clr>
        </p15:guide>
        <p15:guide id="4" orient="horz" pos="600">
          <p15:clr>
            <a:srgbClr val="F26B43"/>
          </p15:clr>
        </p15:guide>
        <p15:guide id="5" pos="302">
          <p15:clr>
            <a:srgbClr val="FBAE4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7_3 Columns with titles with dividers">
    <p:bg>
      <p:bgPr>
        <a:solidFill>
          <a:schemeClr val="bg1"/>
        </a:solidFill>
        <a:effectLst/>
      </p:bgPr>
    </p:bg>
    <p:spTree>
      <p:nvGrpSpPr>
        <p:cNvPr id="1" name=""/>
        <p:cNvGrpSpPr/>
        <p:nvPr/>
      </p:nvGrpSpPr>
      <p:grpSpPr>
        <a:xfrm>
          <a:off x="0" y="0"/>
          <a:ext cx="0" cy="0"/>
          <a:chOff x="0" y="0"/>
          <a:chExt cx="0" cy="0"/>
        </a:xfrm>
      </p:grpSpPr>
      <p:sp>
        <p:nvSpPr>
          <p:cNvPr id="7" name="Espace réservé du texte 7">
            <a:extLst>
              <a:ext uri="{FF2B5EF4-FFF2-40B4-BE49-F238E27FC236}">
                <a16:creationId xmlns:a16="http://schemas.microsoft.com/office/drawing/2014/main" id="{956F1229-4838-4B2A-8426-04F56D2CA3E0}"/>
              </a:ext>
            </a:extLst>
          </p:cNvPr>
          <p:cNvSpPr>
            <a:spLocks noGrp="1"/>
          </p:cNvSpPr>
          <p:nvPr>
            <p:ph type="body" sz="quarter" idx="13" hasCustomPrompt="1"/>
          </p:nvPr>
        </p:nvSpPr>
        <p:spPr>
          <a:xfrm>
            <a:off x="495300" y="2681220"/>
            <a:ext cx="2369432" cy="341632"/>
          </a:xfrm>
        </p:spPr>
        <p:txBody>
          <a:bodyPr wrap="square" anchor="b">
            <a:spAutoFit/>
          </a:bodyPr>
          <a:lstStyle>
            <a:lvl1pPr marL="0" indent="0" algn="ctr">
              <a:buFont typeface="Arial" panose="020B0604020202020204" pitchFamily="34" charset="0"/>
              <a:buNone/>
              <a:defRPr b="1" cap="none" spc="0" baseline="0">
                <a:solidFill>
                  <a:srgbClr val="405A9C"/>
                </a:solidFill>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a:t>Your text here</a:t>
            </a:r>
          </a:p>
        </p:txBody>
      </p:sp>
      <p:sp>
        <p:nvSpPr>
          <p:cNvPr id="8" name="Espace réservé du texte 7">
            <a:extLst>
              <a:ext uri="{FF2B5EF4-FFF2-40B4-BE49-F238E27FC236}">
                <a16:creationId xmlns:a16="http://schemas.microsoft.com/office/drawing/2014/main" id="{B2693C99-AE29-457B-968A-2239A52900BE}"/>
              </a:ext>
            </a:extLst>
          </p:cNvPr>
          <p:cNvSpPr>
            <a:spLocks noGrp="1"/>
          </p:cNvSpPr>
          <p:nvPr>
            <p:ph type="body" sz="quarter" idx="14" hasCustomPrompt="1"/>
          </p:nvPr>
        </p:nvSpPr>
        <p:spPr>
          <a:xfrm>
            <a:off x="3400127" y="2681220"/>
            <a:ext cx="2378845" cy="341632"/>
          </a:xfrm>
        </p:spPr>
        <p:txBody>
          <a:bodyPr wrap="square" anchor="b">
            <a:spAutoFit/>
          </a:bodyPr>
          <a:lstStyle>
            <a:lvl1pPr marL="0" indent="0" algn="ctr">
              <a:buFont typeface="Arial" panose="020B0604020202020204" pitchFamily="34" charset="0"/>
              <a:buNone/>
              <a:defRPr b="1" cap="none" spc="0" baseline="0">
                <a:solidFill>
                  <a:srgbClr val="009D9C"/>
                </a:solidFill>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a:t>Your text here</a:t>
            </a:r>
          </a:p>
        </p:txBody>
      </p:sp>
      <p:sp>
        <p:nvSpPr>
          <p:cNvPr id="9" name="Espace réservé du texte 7">
            <a:extLst>
              <a:ext uri="{FF2B5EF4-FFF2-40B4-BE49-F238E27FC236}">
                <a16:creationId xmlns:a16="http://schemas.microsoft.com/office/drawing/2014/main" id="{A01E6CBC-FC7B-426F-9962-4D075E7397D9}"/>
              </a:ext>
            </a:extLst>
          </p:cNvPr>
          <p:cNvSpPr>
            <a:spLocks noGrp="1"/>
          </p:cNvSpPr>
          <p:nvPr>
            <p:ph type="body" sz="quarter" idx="15" hasCustomPrompt="1"/>
          </p:nvPr>
        </p:nvSpPr>
        <p:spPr>
          <a:xfrm>
            <a:off x="6313496" y="2681220"/>
            <a:ext cx="2378845" cy="341632"/>
          </a:xfrm>
        </p:spPr>
        <p:txBody>
          <a:bodyPr wrap="square" anchor="b">
            <a:spAutoFit/>
          </a:bodyPr>
          <a:lstStyle>
            <a:lvl1pPr marL="0" indent="0" algn="ctr">
              <a:buFont typeface="Arial" panose="020B0604020202020204" pitchFamily="34" charset="0"/>
              <a:buNone/>
              <a:defRPr b="1" cap="none" spc="0" baseline="0">
                <a:solidFill>
                  <a:schemeClr val="accent3"/>
                </a:solidFill>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a:t>Your text here</a:t>
            </a:r>
          </a:p>
        </p:txBody>
      </p:sp>
      <p:sp>
        <p:nvSpPr>
          <p:cNvPr id="10" name="Espace réservé du texte 7">
            <a:extLst>
              <a:ext uri="{FF2B5EF4-FFF2-40B4-BE49-F238E27FC236}">
                <a16:creationId xmlns:a16="http://schemas.microsoft.com/office/drawing/2014/main" id="{D3B07922-F4EA-412B-8928-CBD31E51C22E}"/>
              </a:ext>
            </a:extLst>
          </p:cNvPr>
          <p:cNvSpPr>
            <a:spLocks noGrp="1"/>
          </p:cNvSpPr>
          <p:nvPr>
            <p:ph type="body" sz="quarter" idx="16" hasCustomPrompt="1"/>
          </p:nvPr>
        </p:nvSpPr>
        <p:spPr>
          <a:xfrm>
            <a:off x="495300" y="3172023"/>
            <a:ext cx="2369432" cy="338554"/>
          </a:xfrm>
        </p:spPr>
        <p:txBody>
          <a:bodyPr wrap="square" anchor="t">
            <a:spAutoFit/>
          </a:bodyPr>
          <a:lstStyle>
            <a:lvl1pPr marL="0" indent="0" algn="ctr">
              <a:lnSpc>
                <a:spcPct val="100000"/>
              </a:lnSpc>
              <a:spcBef>
                <a:spcPts val="300"/>
              </a:spcBef>
              <a:buFont typeface="Arial" panose="020B0604020202020204" pitchFamily="34" charset="0"/>
              <a:buNone/>
              <a:defRPr sz="1600" b="0" cap="none" spc="0" baseline="0">
                <a:solidFill>
                  <a:schemeClr val="tx1">
                    <a:lumMod val="65000"/>
                    <a:lumOff val="35000"/>
                  </a:schemeClr>
                </a:solidFill>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a:t>Your text here</a:t>
            </a:r>
          </a:p>
        </p:txBody>
      </p:sp>
      <p:sp>
        <p:nvSpPr>
          <p:cNvPr id="11" name="Espace réservé du texte 7">
            <a:extLst>
              <a:ext uri="{FF2B5EF4-FFF2-40B4-BE49-F238E27FC236}">
                <a16:creationId xmlns:a16="http://schemas.microsoft.com/office/drawing/2014/main" id="{07C2FCBD-4D77-4221-8FE3-9ACE14F86631}"/>
              </a:ext>
            </a:extLst>
          </p:cNvPr>
          <p:cNvSpPr>
            <a:spLocks noGrp="1"/>
          </p:cNvSpPr>
          <p:nvPr>
            <p:ph type="body" sz="quarter" idx="17" hasCustomPrompt="1"/>
          </p:nvPr>
        </p:nvSpPr>
        <p:spPr>
          <a:xfrm>
            <a:off x="3400224" y="3172023"/>
            <a:ext cx="2378845" cy="338554"/>
          </a:xfrm>
        </p:spPr>
        <p:txBody>
          <a:bodyPr wrap="square" anchor="t">
            <a:spAutoFit/>
          </a:bodyPr>
          <a:lstStyle>
            <a:lvl1pPr marL="0" indent="0" algn="ctr">
              <a:lnSpc>
                <a:spcPct val="100000"/>
              </a:lnSpc>
              <a:spcBef>
                <a:spcPts val="300"/>
              </a:spcBef>
              <a:buFont typeface="Arial" panose="020B0604020202020204" pitchFamily="34" charset="0"/>
              <a:buNone/>
              <a:defRPr sz="1600" b="0" cap="none" spc="0" baseline="0">
                <a:solidFill>
                  <a:schemeClr val="tx1">
                    <a:lumMod val="65000"/>
                    <a:lumOff val="35000"/>
                  </a:schemeClr>
                </a:solidFill>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a:t>Your text here</a:t>
            </a:r>
          </a:p>
        </p:txBody>
      </p:sp>
      <p:sp>
        <p:nvSpPr>
          <p:cNvPr id="12" name="Espace réservé du texte 7">
            <a:extLst>
              <a:ext uri="{FF2B5EF4-FFF2-40B4-BE49-F238E27FC236}">
                <a16:creationId xmlns:a16="http://schemas.microsoft.com/office/drawing/2014/main" id="{D706B066-FD11-478C-89AC-C849AC0D6F15}"/>
              </a:ext>
            </a:extLst>
          </p:cNvPr>
          <p:cNvSpPr>
            <a:spLocks noGrp="1"/>
          </p:cNvSpPr>
          <p:nvPr>
            <p:ph type="body" sz="quarter" idx="18" hasCustomPrompt="1"/>
          </p:nvPr>
        </p:nvSpPr>
        <p:spPr>
          <a:xfrm>
            <a:off x="6314561" y="3172023"/>
            <a:ext cx="2378845" cy="338554"/>
          </a:xfrm>
        </p:spPr>
        <p:txBody>
          <a:bodyPr wrap="square" anchor="t">
            <a:spAutoFit/>
          </a:bodyPr>
          <a:lstStyle>
            <a:lvl1pPr marL="0" indent="0" algn="ctr">
              <a:lnSpc>
                <a:spcPct val="100000"/>
              </a:lnSpc>
              <a:spcBef>
                <a:spcPts val="300"/>
              </a:spcBef>
              <a:buFont typeface="Arial" panose="020B0604020202020204" pitchFamily="34" charset="0"/>
              <a:buNone/>
              <a:defRPr sz="1600" b="0" cap="none" spc="0" baseline="0">
                <a:solidFill>
                  <a:schemeClr val="tx1">
                    <a:lumMod val="65000"/>
                    <a:lumOff val="35000"/>
                  </a:schemeClr>
                </a:solidFill>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a:t>Your text here</a:t>
            </a:r>
          </a:p>
        </p:txBody>
      </p:sp>
      <p:sp>
        <p:nvSpPr>
          <p:cNvPr id="2" name="Espace réservé du numéro de diapositive 1">
            <a:extLst>
              <a:ext uri="{FF2B5EF4-FFF2-40B4-BE49-F238E27FC236}">
                <a16:creationId xmlns:a16="http://schemas.microsoft.com/office/drawing/2014/main" id="{5E5C377F-165D-4F92-8DD6-B7B690C55D8F}"/>
              </a:ext>
            </a:extLst>
          </p:cNvPr>
          <p:cNvSpPr>
            <a:spLocks noGrp="1"/>
          </p:cNvSpPr>
          <p:nvPr>
            <p:ph type="sldNum" sz="quarter" idx="20"/>
          </p:nvPr>
        </p:nvSpPr>
        <p:spPr/>
        <p:txBody>
          <a:bodyPr/>
          <a:lstStyle>
            <a:lvl1pPr>
              <a:defRPr>
                <a:solidFill>
                  <a:srgbClr val="405A9C"/>
                </a:solidFill>
              </a:defRPr>
            </a:lvl1pPr>
          </a:lstStyle>
          <a:p>
            <a:fld id="{D61AABEC-672F-4B68-B914-690DA978312C}" type="slidenum">
              <a:rPr lang="en-GB" smtClean="0"/>
              <a:pPr/>
              <a:t>‹#›</a:t>
            </a:fld>
            <a:r>
              <a:rPr lang="en-GB"/>
              <a:t> ‒ </a:t>
            </a:r>
          </a:p>
        </p:txBody>
      </p:sp>
      <p:sp>
        <p:nvSpPr>
          <p:cNvPr id="3" name="Titre 2">
            <a:extLst>
              <a:ext uri="{FF2B5EF4-FFF2-40B4-BE49-F238E27FC236}">
                <a16:creationId xmlns:a16="http://schemas.microsoft.com/office/drawing/2014/main" id="{A2E5821E-5E07-419A-93B0-B87D777322B9}"/>
              </a:ext>
            </a:extLst>
          </p:cNvPr>
          <p:cNvSpPr>
            <a:spLocks noGrp="1"/>
          </p:cNvSpPr>
          <p:nvPr>
            <p:ph type="title" hasCustomPrompt="1"/>
          </p:nvPr>
        </p:nvSpPr>
        <p:spPr/>
        <p:txBody>
          <a:bodyPr/>
          <a:lstStyle>
            <a:lvl1pPr>
              <a:defRPr>
                <a:solidFill>
                  <a:schemeClr val="tx1">
                    <a:lumMod val="65000"/>
                    <a:lumOff val="35000"/>
                  </a:schemeClr>
                </a:solidFill>
              </a:defRPr>
            </a:lvl1pPr>
          </a:lstStyle>
          <a:p>
            <a:r>
              <a:rPr lang="fr-FR" err="1"/>
              <a:t>Title</a:t>
            </a:r>
            <a:r>
              <a:rPr lang="fr-FR"/>
              <a:t> of the slide</a:t>
            </a:r>
          </a:p>
        </p:txBody>
      </p:sp>
      <p:sp>
        <p:nvSpPr>
          <p:cNvPr id="24" name="Espace réservé du texte 7">
            <a:extLst>
              <a:ext uri="{FF2B5EF4-FFF2-40B4-BE49-F238E27FC236}">
                <a16:creationId xmlns:a16="http://schemas.microsoft.com/office/drawing/2014/main" id="{624A4EFE-22DE-3F4E-8D93-3A900457C165}"/>
              </a:ext>
            </a:extLst>
          </p:cNvPr>
          <p:cNvSpPr>
            <a:spLocks noGrp="1"/>
          </p:cNvSpPr>
          <p:nvPr>
            <p:ph type="body" sz="quarter" idx="22" hasCustomPrompt="1"/>
          </p:nvPr>
        </p:nvSpPr>
        <p:spPr>
          <a:xfrm>
            <a:off x="9228898" y="2681220"/>
            <a:ext cx="2378845" cy="341632"/>
          </a:xfrm>
        </p:spPr>
        <p:txBody>
          <a:bodyPr wrap="square" anchor="b">
            <a:spAutoFit/>
          </a:bodyPr>
          <a:lstStyle>
            <a:lvl1pPr marL="0" indent="0" algn="ctr">
              <a:buFont typeface="Arial" panose="020B0604020202020204" pitchFamily="34" charset="0"/>
              <a:buNone/>
              <a:defRPr b="1" cap="none" spc="0" baseline="0">
                <a:solidFill>
                  <a:schemeClr val="accent1"/>
                </a:solidFill>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a:t>Your text here</a:t>
            </a:r>
          </a:p>
        </p:txBody>
      </p:sp>
      <p:sp>
        <p:nvSpPr>
          <p:cNvPr id="25" name="Espace réservé du texte 7">
            <a:extLst>
              <a:ext uri="{FF2B5EF4-FFF2-40B4-BE49-F238E27FC236}">
                <a16:creationId xmlns:a16="http://schemas.microsoft.com/office/drawing/2014/main" id="{3833E815-EC35-3A4C-AB2A-3D443ADB8C17}"/>
              </a:ext>
            </a:extLst>
          </p:cNvPr>
          <p:cNvSpPr>
            <a:spLocks noGrp="1"/>
          </p:cNvSpPr>
          <p:nvPr>
            <p:ph type="body" sz="quarter" idx="23" hasCustomPrompt="1"/>
          </p:nvPr>
        </p:nvSpPr>
        <p:spPr>
          <a:xfrm>
            <a:off x="9228898" y="3172023"/>
            <a:ext cx="2378845" cy="338554"/>
          </a:xfrm>
        </p:spPr>
        <p:txBody>
          <a:bodyPr wrap="square" anchor="t">
            <a:spAutoFit/>
          </a:bodyPr>
          <a:lstStyle>
            <a:lvl1pPr marL="0" indent="0" algn="ctr">
              <a:lnSpc>
                <a:spcPct val="100000"/>
              </a:lnSpc>
              <a:spcBef>
                <a:spcPts val="300"/>
              </a:spcBef>
              <a:buFont typeface="Arial" panose="020B0604020202020204" pitchFamily="34" charset="0"/>
              <a:buNone/>
              <a:defRPr sz="1600" b="0" cap="none" spc="0" baseline="0">
                <a:solidFill>
                  <a:schemeClr val="tx1">
                    <a:lumMod val="65000"/>
                    <a:lumOff val="35000"/>
                  </a:schemeClr>
                </a:solidFill>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a:t>Your text here</a:t>
            </a:r>
          </a:p>
        </p:txBody>
      </p:sp>
      <p:cxnSp>
        <p:nvCxnSpPr>
          <p:cNvPr id="14" name="Straight Connector 35">
            <a:extLst>
              <a:ext uri="{FF2B5EF4-FFF2-40B4-BE49-F238E27FC236}">
                <a16:creationId xmlns:a16="http://schemas.microsoft.com/office/drawing/2014/main" id="{352D7038-A9E5-2B49-A4D1-78B421CFD65F}"/>
              </a:ext>
            </a:extLst>
          </p:cNvPr>
          <p:cNvCxnSpPr>
            <a:cxnSpLocks/>
          </p:cNvCxnSpPr>
          <p:nvPr userDrawn="1"/>
        </p:nvCxnSpPr>
        <p:spPr>
          <a:xfrm flipV="1">
            <a:off x="3132478" y="1808820"/>
            <a:ext cx="0" cy="386808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35">
            <a:extLst>
              <a:ext uri="{FF2B5EF4-FFF2-40B4-BE49-F238E27FC236}">
                <a16:creationId xmlns:a16="http://schemas.microsoft.com/office/drawing/2014/main" id="{01627DF0-94A2-2D43-BA33-AC926385337A}"/>
              </a:ext>
            </a:extLst>
          </p:cNvPr>
          <p:cNvCxnSpPr>
            <a:cxnSpLocks/>
          </p:cNvCxnSpPr>
          <p:nvPr userDrawn="1"/>
        </p:nvCxnSpPr>
        <p:spPr>
          <a:xfrm flipV="1">
            <a:off x="6046815" y="1808820"/>
            <a:ext cx="0" cy="386808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35">
            <a:extLst>
              <a:ext uri="{FF2B5EF4-FFF2-40B4-BE49-F238E27FC236}">
                <a16:creationId xmlns:a16="http://schemas.microsoft.com/office/drawing/2014/main" id="{C55AA76E-1EB0-5745-B2F8-D674E752B333}"/>
              </a:ext>
            </a:extLst>
          </p:cNvPr>
          <p:cNvCxnSpPr>
            <a:cxnSpLocks/>
          </p:cNvCxnSpPr>
          <p:nvPr userDrawn="1"/>
        </p:nvCxnSpPr>
        <p:spPr>
          <a:xfrm flipV="1">
            <a:off x="8961152" y="1808820"/>
            <a:ext cx="0" cy="386808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4" name="Footer Placeholder 3">
            <a:extLst>
              <a:ext uri="{FF2B5EF4-FFF2-40B4-BE49-F238E27FC236}">
                <a16:creationId xmlns:a16="http://schemas.microsoft.com/office/drawing/2014/main" id="{3D74D781-73EF-B94E-93A4-558CAF979D76}"/>
              </a:ext>
            </a:extLst>
          </p:cNvPr>
          <p:cNvSpPr>
            <a:spLocks noGrp="1"/>
          </p:cNvSpPr>
          <p:nvPr>
            <p:ph type="ftr" sz="quarter" idx="24"/>
          </p:nvPr>
        </p:nvSpPr>
        <p:spPr/>
        <p:txBody>
          <a:bodyPr/>
          <a:lstStyle/>
          <a:p>
            <a:endParaRPr lang="en-US"/>
          </a:p>
        </p:txBody>
      </p:sp>
    </p:spTree>
    <p:extLst>
      <p:ext uri="{BB962C8B-B14F-4D97-AF65-F5344CB8AC3E}">
        <p14:creationId xmlns:p14="http://schemas.microsoft.com/office/powerpoint/2010/main" val="2785295304"/>
      </p:ext>
    </p:extLst>
  </p:cSld>
  <p:clrMapOvr>
    <a:masterClrMapping/>
  </p:clrMapOvr>
  <p:extLst>
    <p:ext uri="{DCECCB84-F9BA-43D5-87BE-67443E8EF086}">
      <p15:sldGuideLst xmlns:p15="http://schemas.microsoft.com/office/powerpoint/2012/main">
        <p15:guide id="1" pos="247">
          <p15:clr>
            <a:srgbClr val="F26B43"/>
          </p15:clr>
        </p15:guide>
        <p15:guide id="2" pos="7427">
          <p15:clr>
            <a:srgbClr val="F26B43"/>
          </p15:clr>
        </p15:guide>
        <p15:guide id="3" orient="horz" pos="232">
          <p15:clr>
            <a:srgbClr val="F26B43"/>
          </p15:clr>
        </p15:guide>
        <p15:guide id="4" orient="horz" pos="600">
          <p15:clr>
            <a:srgbClr val="F26B43"/>
          </p15:clr>
        </p15:guide>
        <p15:guide id="5" pos="302">
          <p15:clr>
            <a:srgbClr val="FBAE4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3_3 Columns with titles">
    <p:bg>
      <p:bgPr>
        <a:gradFill>
          <a:gsLst>
            <a:gs pos="0">
              <a:schemeClr val="accent1"/>
            </a:gs>
            <a:gs pos="100000">
              <a:schemeClr val="accent6">
                <a:lumMod val="10000"/>
              </a:schemeClr>
            </a:gs>
          </a:gsLst>
          <a:lin ang="2700000" scaled="0"/>
        </a:gradFill>
        <a:effectLst/>
      </p:bgPr>
    </p:bg>
    <p:spTree>
      <p:nvGrpSpPr>
        <p:cNvPr id="1" name=""/>
        <p:cNvGrpSpPr/>
        <p:nvPr/>
      </p:nvGrpSpPr>
      <p:grpSpPr>
        <a:xfrm>
          <a:off x="0" y="0"/>
          <a:ext cx="0" cy="0"/>
          <a:chOff x="0" y="0"/>
          <a:chExt cx="0" cy="0"/>
        </a:xfrm>
      </p:grpSpPr>
      <p:sp>
        <p:nvSpPr>
          <p:cNvPr id="7" name="Espace réservé du texte 7">
            <a:extLst>
              <a:ext uri="{FF2B5EF4-FFF2-40B4-BE49-F238E27FC236}">
                <a16:creationId xmlns:a16="http://schemas.microsoft.com/office/drawing/2014/main" id="{956F1229-4838-4B2A-8426-04F56D2CA3E0}"/>
              </a:ext>
            </a:extLst>
          </p:cNvPr>
          <p:cNvSpPr>
            <a:spLocks noGrp="1"/>
          </p:cNvSpPr>
          <p:nvPr>
            <p:ph type="body" sz="quarter" idx="13" hasCustomPrompt="1"/>
          </p:nvPr>
        </p:nvSpPr>
        <p:spPr>
          <a:xfrm>
            <a:off x="485775" y="2681220"/>
            <a:ext cx="5140090" cy="341632"/>
          </a:xfrm>
        </p:spPr>
        <p:txBody>
          <a:bodyPr wrap="square" anchor="b">
            <a:spAutoFit/>
          </a:bodyPr>
          <a:lstStyle>
            <a:lvl1pPr marL="0" indent="0" algn="ctr">
              <a:buFont typeface="Arial" panose="020B0604020202020204" pitchFamily="34" charset="0"/>
              <a:buNone/>
              <a:defRPr b="1" cap="none" spc="0" baseline="0">
                <a:solidFill>
                  <a:schemeClr val="bg1"/>
                </a:solidFill>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a:t>Your text here</a:t>
            </a:r>
          </a:p>
        </p:txBody>
      </p:sp>
      <p:sp>
        <p:nvSpPr>
          <p:cNvPr id="8" name="Espace réservé du texte 7">
            <a:extLst>
              <a:ext uri="{FF2B5EF4-FFF2-40B4-BE49-F238E27FC236}">
                <a16:creationId xmlns:a16="http://schemas.microsoft.com/office/drawing/2014/main" id="{B2693C99-AE29-457B-968A-2239A52900BE}"/>
              </a:ext>
            </a:extLst>
          </p:cNvPr>
          <p:cNvSpPr>
            <a:spLocks noGrp="1"/>
          </p:cNvSpPr>
          <p:nvPr>
            <p:ph type="body" sz="quarter" idx="14" hasCustomPrompt="1"/>
          </p:nvPr>
        </p:nvSpPr>
        <p:spPr>
          <a:xfrm>
            <a:off x="6566134" y="2681220"/>
            <a:ext cx="5138928" cy="341632"/>
          </a:xfrm>
        </p:spPr>
        <p:txBody>
          <a:bodyPr wrap="square" anchor="b">
            <a:spAutoFit/>
          </a:bodyPr>
          <a:lstStyle>
            <a:lvl1pPr marL="0" indent="0" algn="ctr">
              <a:buFont typeface="Arial" panose="020B0604020202020204" pitchFamily="34" charset="0"/>
              <a:buNone/>
              <a:defRPr b="1" cap="none" spc="0" baseline="0">
                <a:solidFill>
                  <a:schemeClr val="bg1"/>
                </a:solidFill>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a:t>Your text here</a:t>
            </a:r>
          </a:p>
        </p:txBody>
      </p:sp>
      <p:sp>
        <p:nvSpPr>
          <p:cNvPr id="10" name="Espace réservé du texte 7">
            <a:extLst>
              <a:ext uri="{FF2B5EF4-FFF2-40B4-BE49-F238E27FC236}">
                <a16:creationId xmlns:a16="http://schemas.microsoft.com/office/drawing/2014/main" id="{D3B07922-F4EA-412B-8928-CBD31E51C22E}"/>
              </a:ext>
            </a:extLst>
          </p:cNvPr>
          <p:cNvSpPr>
            <a:spLocks noGrp="1"/>
          </p:cNvSpPr>
          <p:nvPr>
            <p:ph type="body" sz="quarter" idx="16" hasCustomPrompt="1"/>
          </p:nvPr>
        </p:nvSpPr>
        <p:spPr>
          <a:xfrm>
            <a:off x="485775" y="3172023"/>
            <a:ext cx="5140090" cy="338554"/>
          </a:xfrm>
        </p:spPr>
        <p:txBody>
          <a:bodyPr wrap="square" anchor="t">
            <a:spAutoFit/>
          </a:bodyPr>
          <a:lstStyle>
            <a:lvl1pPr marL="0" indent="0" algn="ctr">
              <a:lnSpc>
                <a:spcPct val="100000"/>
              </a:lnSpc>
              <a:spcBef>
                <a:spcPts val="300"/>
              </a:spcBef>
              <a:buFont typeface="Arial" panose="020B0604020202020204" pitchFamily="34" charset="0"/>
              <a:buNone/>
              <a:defRPr sz="1600" b="0" cap="none" spc="0" baseline="0">
                <a:solidFill>
                  <a:schemeClr val="bg1"/>
                </a:solidFill>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a:t>Your text here</a:t>
            </a:r>
          </a:p>
        </p:txBody>
      </p:sp>
      <p:sp>
        <p:nvSpPr>
          <p:cNvPr id="11" name="Espace réservé du texte 7">
            <a:extLst>
              <a:ext uri="{FF2B5EF4-FFF2-40B4-BE49-F238E27FC236}">
                <a16:creationId xmlns:a16="http://schemas.microsoft.com/office/drawing/2014/main" id="{07C2FCBD-4D77-4221-8FE3-9ACE14F86631}"/>
              </a:ext>
            </a:extLst>
          </p:cNvPr>
          <p:cNvSpPr>
            <a:spLocks noGrp="1"/>
          </p:cNvSpPr>
          <p:nvPr>
            <p:ph type="body" sz="quarter" idx="17" hasCustomPrompt="1"/>
          </p:nvPr>
        </p:nvSpPr>
        <p:spPr>
          <a:xfrm>
            <a:off x="6566134" y="3172023"/>
            <a:ext cx="5138928" cy="338554"/>
          </a:xfrm>
        </p:spPr>
        <p:txBody>
          <a:bodyPr wrap="square" anchor="t">
            <a:spAutoFit/>
          </a:bodyPr>
          <a:lstStyle>
            <a:lvl1pPr marL="0" indent="0" algn="ctr">
              <a:lnSpc>
                <a:spcPct val="100000"/>
              </a:lnSpc>
              <a:spcBef>
                <a:spcPts val="300"/>
              </a:spcBef>
              <a:buFont typeface="Arial" panose="020B0604020202020204" pitchFamily="34" charset="0"/>
              <a:buNone/>
              <a:defRPr sz="1600" b="0" cap="none" spc="0" baseline="0">
                <a:solidFill>
                  <a:schemeClr val="bg1"/>
                </a:solidFill>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a:t>Your text here</a:t>
            </a:r>
          </a:p>
        </p:txBody>
      </p:sp>
      <p:sp>
        <p:nvSpPr>
          <p:cNvPr id="2" name="Espace réservé du numéro de diapositive 1">
            <a:extLst>
              <a:ext uri="{FF2B5EF4-FFF2-40B4-BE49-F238E27FC236}">
                <a16:creationId xmlns:a16="http://schemas.microsoft.com/office/drawing/2014/main" id="{5E5C377F-165D-4F92-8DD6-B7B690C55D8F}"/>
              </a:ext>
            </a:extLst>
          </p:cNvPr>
          <p:cNvSpPr>
            <a:spLocks noGrp="1"/>
          </p:cNvSpPr>
          <p:nvPr>
            <p:ph type="sldNum" sz="quarter" idx="20"/>
          </p:nvPr>
        </p:nvSpPr>
        <p:spPr/>
        <p:txBody>
          <a:bodyPr/>
          <a:lstStyle>
            <a:lvl1pPr>
              <a:defRPr>
                <a:solidFill>
                  <a:schemeClr val="bg1"/>
                </a:solidFill>
              </a:defRPr>
            </a:lvl1pPr>
          </a:lstStyle>
          <a:p>
            <a:fld id="{D61AABEC-672F-4B68-B914-690DA978312C}" type="slidenum">
              <a:rPr lang="en-GB" smtClean="0"/>
              <a:pPr/>
              <a:t>‹#›</a:t>
            </a:fld>
            <a:r>
              <a:rPr lang="en-GB"/>
              <a:t> ‒ </a:t>
            </a:r>
          </a:p>
        </p:txBody>
      </p:sp>
      <p:sp>
        <p:nvSpPr>
          <p:cNvPr id="3" name="Titre 2">
            <a:extLst>
              <a:ext uri="{FF2B5EF4-FFF2-40B4-BE49-F238E27FC236}">
                <a16:creationId xmlns:a16="http://schemas.microsoft.com/office/drawing/2014/main" id="{A2E5821E-5E07-419A-93B0-B87D777322B9}"/>
              </a:ext>
            </a:extLst>
          </p:cNvPr>
          <p:cNvSpPr>
            <a:spLocks noGrp="1"/>
          </p:cNvSpPr>
          <p:nvPr>
            <p:ph type="title" hasCustomPrompt="1"/>
          </p:nvPr>
        </p:nvSpPr>
        <p:spPr/>
        <p:txBody>
          <a:bodyPr/>
          <a:lstStyle>
            <a:lvl1pPr>
              <a:defRPr>
                <a:solidFill>
                  <a:schemeClr val="bg1"/>
                </a:solidFill>
              </a:defRPr>
            </a:lvl1pPr>
          </a:lstStyle>
          <a:p>
            <a:r>
              <a:rPr lang="fr-FR" err="1"/>
              <a:t>Title</a:t>
            </a:r>
            <a:r>
              <a:rPr lang="fr-FR"/>
              <a:t> of the slide</a:t>
            </a:r>
          </a:p>
        </p:txBody>
      </p:sp>
      <p:sp>
        <p:nvSpPr>
          <p:cNvPr id="9" name="Espace réservé du pied de page 4">
            <a:extLst>
              <a:ext uri="{FF2B5EF4-FFF2-40B4-BE49-F238E27FC236}">
                <a16:creationId xmlns:a16="http://schemas.microsoft.com/office/drawing/2014/main" id="{7668B158-6745-A14C-A01C-85ABCA07766C}"/>
              </a:ext>
            </a:extLst>
          </p:cNvPr>
          <p:cNvSpPr txBox="1">
            <a:spLocks/>
          </p:cNvSpPr>
          <p:nvPr userDrawn="1"/>
        </p:nvSpPr>
        <p:spPr>
          <a:xfrm>
            <a:off x="815317" y="6219234"/>
            <a:ext cx="10447709"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solidFill>
                  <a:schemeClr val="bg1"/>
                </a:solidFill>
              </a:rPr>
              <a:t>© Ipsos</a:t>
            </a:r>
          </a:p>
        </p:txBody>
      </p:sp>
      <p:sp>
        <p:nvSpPr>
          <p:cNvPr id="4" name="Footer Placeholder 3">
            <a:extLst>
              <a:ext uri="{FF2B5EF4-FFF2-40B4-BE49-F238E27FC236}">
                <a16:creationId xmlns:a16="http://schemas.microsoft.com/office/drawing/2014/main" id="{0E05CBA7-7495-4B4D-BF82-D3B282EE33C8}"/>
              </a:ext>
            </a:extLst>
          </p:cNvPr>
          <p:cNvSpPr>
            <a:spLocks noGrp="1"/>
          </p:cNvSpPr>
          <p:nvPr>
            <p:ph type="ftr" sz="quarter" idx="21"/>
          </p:nvPr>
        </p:nvSpPr>
        <p:spPr/>
        <p:txBody>
          <a:bodyPr/>
          <a:lstStyle>
            <a:lvl1pPr>
              <a:defRPr>
                <a:solidFill>
                  <a:schemeClr val="bg1"/>
                </a:solidFill>
              </a:defRPr>
            </a:lvl1pPr>
          </a:lstStyle>
          <a:p>
            <a:endParaRPr lang="en-US"/>
          </a:p>
        </p:txBody>
      </p:sp>
    </p:spTree>
    <p:extLst>
      <p:ext uri="{BB962C8B-B14F-4D97-AF65-F5344CB8AC3E}">
        <p14:creationId xmlns:p14="http://schemas.microsoft.com/office/powerpoint/2010/main" val="1091794724"/>
      </p:ext>
    </p:extLst>
  </p:cSld>
  <p:clrMapOvr>
    <a:masterClrMapping/>
  </p:clrMapOvr>
  <p:extLst>
    <p:ext uri="{DCECCB84-F9BA-43D5-87BE-67443E8EF086}">
      <p15:sldGuideLst xmlns:p15="http://schemas.microsoft.com/office/powerpoint/2012/main">
        <p15:guide id="1" pos="247">
          <p15:clr>
            <a:srgbClr val="F26B43"/>
          </p15:clr>
        </p15:guide>
        <p15:guide id="2" pos="7427">
          <p15:clr>
            <a:srgbClr val="F26B43"/>
          </p15:clr>
        </p15:guide>
        <p15:guide id="3" orient="horz" pos="232">
          <p15:clr>
            <a:srgbClr val="F26B43"/>
          </p15:clr>
        </p15:guide>
        <p15:guide id="4" orient="horz" pos="600">
          <p15:clr>
            <a:srgbClr val="F26B43"/>
          </p15:clr>
        </p15:guide>
        <p15:guide id="5" pos="306">
          <p15:clr>
            <a:srgbClr val="FBAE4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4_3 Columns with titles">
    <p:bg>
      <p:bgPr>
        <a:gradFill>
          <a:gsLst>
            <a:gs pos="0">
              <a:schemeClr val="accent1"/>
            </a:gs>
            <a:gs pos="100000">
              <a:schemeClr val="accent6">
                <a:lumMod val="10000"/>
              </a:schemeClr>
            </a:gs>
          </a:gsLst>
          <a:lin ang="2700000" scaled="0"/>
        </a:gradFill>
        <a:effectLst/>
      </p:bgPr>
    </p:bg>
    <p:spTree>
      <p:nvGrpSpPr>
        <p:cNvPr id="1" name=""/>
        <p:cNvGrpSpPr/>
        <p:nvPr/>
      </p:nvGrpSpPr>
      <p:grpSpPr>
        <a:xfrm>
          <a:off x="0" y="0"/>
          <a:ext cx="0" cy="0"/>
          <a:chOff x="0" y="0"/>
          <a:chExt cx="0" cy="0"/>
        </a:xfrm>
      </p:grpSpPr>
      <p:sp>
        <p:nvSpPr>
          <p:cNvPr id="7" name="Espace réservé du texte 7">
            <a:extLst>
              <a:ext uri="{FF2B5EF4-FFF2-40B4-BE49-F238E27FC236}">
                <a16:creationId xmlns:a16="http://schemas.microsoft.com/office/drawing/2014/main" id="{956F1229-4838-4B2A-8426-04F56D2CA3E0}"/>
              </a:ext>
            </a:extLst>
          </p:cNvPr>
          <p:cNvSpPr>
            <a:spLocks noGrp="1"/>
          </p:cNvSpPr>
          <p:nvPr>
            <p:ph type="body" sz="quarter" idx="13" hasCustomPrompt="1"/>
          </p:nvPr>
        </p:nvSpPr>
        <p:spPr>
          <a:xfrm>
            <a:off x="485775" y="2681220"/>
            <a:ext cx="5140090" cy="341632"/>
          </a:xfrm>
        </p:spPr>
        <p:txBody>
          <a:bodyPr wrap="square" anchor="b">
            <a:spAutoFit/>
          </a:bodyPr>
          <a:lstStyle>
            <a:lvl1pPr marL="0" indent="0" algn="ctr">
              <a:buFont typeface="Arial" panose="020B0604020202020204" pitchFamily="34" charset="0"/>
              <a:buNone/>
              <a:defRPr b="1" cap="none" spc="0" baseline="0">
                <a:solidFill>
                  <a:schemeClr val="bg1"/>
                </a:solidFill>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a:t>Your text here</a:t>
            </a:r>
          </a:p>
        </p:txBody>
      </p:sp>
      <p:sp>
        <p:nvSpPr>
          <p:cNvPr id="8" name="Espace réservé du texte 7">
            <a:extLst>
              <a:ext uri="{FF2B5EF4-FFF2-40B4-BE49-F238E27FC236}">
                <a16:creationId xmlns:a16="http://schemas.microsoft.com/office/drawing/2014/main" id="{B2693C99-AE29-457B-968A-2239A52900BE}"/>
              </a:ext>
            </a:extLst>
          </p:cNvPr>
          <p:cNvSpPr>
            <a:spLocks noGrp="1"/>
          </p:cNvSpPr>
          <p:nvPr>
            <p:ph type="body" sz="quarter" idx="14" hasCustomPrompt="1"/>
          </p:nvPr>
        </p:nvSpPr>
        <p:spPr>
          <a:xfrm>
            <a:off x="6566134" y="2681220"/>
            <a:ext cx="5138928" cy="341632"/>
          </a:xfrm>
        </p:spPr>
        <p:txBody>
          <a:bodyPr wrap="square" anchor="b">
            <a:spAutoFit/>
          </a:bodyPr>
          <a:lstStyle>
            <a:lvl1pPr marL="0" indent="0" algn="ctr">
              <a:buFont typeface="Arial" panose="020B0604020202020204" pitchFamily="34" charset="0"/>
              <a:buNone/>
              <a:defRPr b="1" cap="none" spc="0" baseline="0">
                <a:solidFill>
                  <a:schemeClr val="bg1"/>
                </a:solidFill>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a:t>Your text here</a:t>
            </a:r>
          </a:p>
        </p:txBody>
      </p:sp>
      <p:sp>
        <p:nvSpPr>
          <p:cNvPr id="10" name="Espace réservé du texte 7">
            <a:extLst>
              <a:ext uri="{FF2B5EF4-FFF2-40B4-BE49-F238E27FC236}">
                <a16:creationId xmlns:a16="http://schemas.microsoft.com/office/drawing/2014/main" id="{D3B07922-F4EA-412B-8928-CBD31E51C22E}"/>
              </a:ext>
            </a:extLst>
          </p:cNvPr>
          <p:cNvSpPr>
            <a:spLocks noGrp="1"/>
          </p:cNvSpPr>
          <p:nvPr>
            <p:ph type="body" sz="quarter" idx="16" hasCustomPrompt="1"/>
          </p:nvPr>
        </p:nvSpPr>
        <p:spPr>
          <a:xfrm>
            <a:off x="485775" y="3172023"/>
            <a:ext cx="5140090" cy="338554"/>
          </a:xfrm>
        </p:spPr>
        <p:txBody>
          <a:bodyPr wrap="square" anchor="t">
            <a:spAutoFit/>
          </a:bodyPr>
          <a:lstStyle>
            <a:lvl1pPr marL="0" indent="0" algn="ctr">
              <a:lnSpc>
                <a:spcPct val="100000"/>
              </a:lnSpc>
              <a:spcBef>
                <a:spcPts val="300"/>
              </a:spcBef>
              <a:buFont typeface="Arial" panose="020B0604020202020204" pitchFamily="34" charset="0"/>
              <a:buNone/>
              <a:defRPr sz="1600" b="0" cap="none" spc="0" baseline="0">
                <a:solidFill>
                  <a:schemeClr val="bg1"/>
                </a:solidFill>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a:t>Your text here</a:t>
            </a:r>
          </a:p>
        </p:txBody>
      </p:sp>
      <p:sp>
        <p:nvSpPr>
          <p:cNvPr id="11" name="Espace réservé du texte 7">
            <a:extLst>
              <a:ext uri="{FF2B5EF4-FFF2-40B4-BE49-F238E27FC236}">
                <a16:creationId xmlns:a16="http://schemas.microsoft.com/office/drawing/2014/main" id="{07C2FCBD-4D77-4221-8FE3-9ACE14F86631}"/>
              </a:ext>
            </a:extLst>
          </p:cNvPr>
          <p:cNvSpPr>
            <a:spLocks noGrp="1"/>
          </p:cNvSpPr>
          <p:nvPr>
            <p:ph type="body" sz="quarter" idx="17" hasCustomPrompt="1"/>
          </p:nvPr>
        </p:nvSpPr>
        <p:spPr>
          <a:xfrm>
            <a:off x="6566134" y="3172023"/>
            <a:ext cx="5138928" cy="338554"/>
          </a:xfrm>
        </p:spPr>
        <p:txBody>
          <a:bodyPr wrap="square" anchor="t">
            <a:spAutoFit/>
          </a:bodyPr>
          <a:lstStyle>
            <a:lvl1pPr marL="0" indent="0" algn="ctr">
              <a:lnSpc>
                <a:spcPct val="100000"/>
              </a:lnSpc>
              <a:spcBef>
                <a:spcPts val="300"/>
              </a:spcBef>
              <a:buFont typeface="Arial" panose="020B0604020202020204" pitchFamily="34" charset="0"/>
              <a:buNone/>
              <a:defRPr sz="1600" b="0" cap="none" spc="0" baseline="0">
                <a:solidFill>
                  <a:schemeClr val="bg1"/>
                </a:solidFill>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a:t>Your text here</a:t>
            </a:r>
          </a:p>
        </p:txBody>
      </p:sp>
      <p:sp>
        <p:nvSpPr>
          <p:cNvPr id="2" name="Espace réservé du numéro de diapositive 1">
            <a:extLst>
              <a:ext uri="{FF2B5EF4-FFF2-40B4-BE49-F238E27FC236}">
                <a16:creationId xmlns:a16="http://schemas.microsoft.com/office/drawing/2014/main" id="{5E5C377F-165D-4F92-8DD6-B7B690C55D8F}"/>
              </a:ext>
            </a:extLst>
          </p:cNvPr>
          <p:cNvSpPr>
            <a:spLocks noGrp="1"/>
          </p:cNvSpPr>
          <p:nvPr>
            <p:ph type="sldNum" sz="quarter" idx="20"/>
          </p:nvPr>
        </p:nvSpPr>
        <p:spPr/>
        <p:txBody>
          <a:bodyPr/>
          <a:lstStyle>
            <a:lvl1pPr>
              <a:defRPr>
                <a:solidFill>
                  <a:schemeClr val="bg1"/>
                </a:solidFill>
              </a:defRPr>
            </a:lvl1pPr>
          </a:lstStyle>
          <a:p>
            <a:fld id="{D61AABEC-672F-4B68-B914-690DA978312C}" type="slidenum">
              <a:rPr lang="en-GB" smtClean="0"/>
              <a:pPr/>
              <a:t>‹#›</a:t>
            </a:fld>
            <a:r>
              <a:rPr lang="en-GB"/>
              <a:t> ‒ </a:t>
            </a:r>
          </a:p>
        </p:txBody>
      </p:sp>
      <p:sp>
        <p:nvSpPr>
          <p:cNvPr id="3" name="Titre 2">
            <a:extLst>
              <a:ext uri="{FF2B5EF4-FFF2-40B4-BE49-F238E27FC236}">
                <a16:creationId xmlns:a16="http://schemas.microsoft.com/office/drawing/2014/main" id="{A2E5821E-5E07-419A-93B0-B87D777322B9}"/>
              </a:ext>
            </a:extLst>
          </p:cNvPr>
          <p:cNvSpPr>
            <a:spLocks noGrp="1"/>
          </p:cNvSpPr>
          <p:nvPr>
            <p:ph type="title" hasCustomPrompt="1"/>
          </p:nvPr>
        </p:nvSpPr>
        <p:spPr/>
        <p:txBody>
          <a:bodyPr/>
          <a:lstStyle>
            <a:lvl1pPr>
              <a:defRPr>
                <a:solidFill>
                  <a:schemeClr val="bg1"/>
                </a:solidFill>
              </a:defRPr>
            </a:lvl1pPr>
          </a:lstStyle>
          <a:p>
            <a:r>
              <a:rPr lang="fr-FR" err="1"/>
              <a:t>Title</a:t>
            </a:r>
            <a:r>
              <a:rPr lang="fr-FR"/>
              <a:t> of the slide</a:t>
            </a:r>
          </a:p>
        </p:txBody>
      </p:sp>
      <p:cxnSp>
        <p:nvCxnSpPr>
          <p:cNvPr id="9" name="Straight Connector 35">
            <a:extLst>
              <a:ext uri="{FF2B5EF4-FFF2-40B4-BE49-F238E27FC236}">
                <a16:creationId xmlns:a16="http://schemas.microsoft.com/office/drawing/2014/main" id="{4D815116-B105-434F-9774-19364F714BBA}"/>
              </a:ext>
            </a:extLst>
          </p:cNvPr>
          <p:cNvCxnSpPr>
            <a:cxnSpLocks/>
          </p:cNvCxnSpPr>
          <p:nvPr userDrawn="1"/>
        </p:nvCxnSpPr>
        <p:spPr>
          <a:xfrm flipV="1">
            <a:off x="6096000" y="1808820"/>
            <a:ext cx="0" cy="386808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2" name="Espace réservé du pied de page 4">
            <a:extLst>
              <a:ext uri="{FF2B5EF4-FFF2-40B4-BE49-F238E27FC236}">
                <a16:creationId xmlns:a16="http://schemas.microsoft.com/office/drawing/2014/main" id="{65CBE8DE-3B52-A440-A0E2-390AFC54D109}"/>
              </a:ext>
            </a:extLst>
          </p:cNvPr>
          <p:cNvSpPr txBox="1">
            <a:spLocks/>
          </p:cNvSpPr>
          <p:nvPr userDrawn="1"/>
        </p:nvSpPr>
        <p:spPr>
          <a:xfrm>
            <a:off x="815317" y="6219234"/>
            <a:ext cx="10447709"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solidFill>
                  <a:schemeClr val="bg1"/>
                </a:solidFill>
              </a:rPr>
              <a:t>© Ipsos</a:t>
            </a:r>
          </a:p>
        </p:txBody>
      </p:sp>
      <p:sp>
        <p:nvSpPr>
          <p:cNvPr id="4" name="Footer Placeholder 3">
            <a:extLst>
              <a:ext uri="{FF2B5EF4-FFF2-40B4-BE49-F238E27FC236}">
                <a16:creationId xmlns:a16="http://schemas.microsoft.com/office/drawing/2014/main" id="{B495F611-66DF-8846-B45D-47AA061D4765}"/>
              </a:ext>
            </a:extLst>
          </p:cNvPr>
          <p:cNvSpPr>
            <a:spLocks noGrp="1"/>
          </p:cNvSpPr>
          <p:nvPr>
            <p:ph type="ftr" sz="quarter" idx="21"/>
          </p:nvPr>
        </p:nvSpPr>
        <p:spPr/>
        <p:txBody>
          <a:bodyPr/>
          <a:lstStyle>
            <a:lvl1pPr>
              <a:defRPr>
                <a:solidFill>
                  <a:schemeClr val="bg1"/>
                </a:solidFill>
              </a:defRPr>
            </a:lvl1pPr>
          </a:lstStyle>
          <a:p>
            <a:endParaRPr lang="en-US"/>
          </a:p>
        </p:txBody>
      </p:sp>
    </p:spTree>
    <p:extLst>
      <p:ext uri="{BB962C8B-B14F-4D97-AF65-F5344CB8AC3E}">
        <p14:creationId xmlns:p14="http://schemas.microsoft.com/office/powerpoint/2010/main" val="1477684692"/>
      </p:ext>
    </p:extLst>
  </p:cSld>
  <p:clrMapOvr>
    <a:masterClrMapping/>
  </p:clrMapOvr>
  <p:extLst>
    <p:ext uri="{DCECCB84-F9BA-43D5-87BE-67443E8EF086}">
      <p15:sldGuideLst xmlns:p15="http://schemas.microsoft.com/office/powerpoint/2012/main">
        <p15:guide id="1" pos="247">
          <p15:clr>
            <a:srgbClr val="F26B43"/>
          </p15:clr>
        </p15:guide>
        <p15:guide id="2" pos="7427">
          <p15:clr>
            <a:srgbClr val="F26B43"/>
          </p15:clr>
        </p15:guide>
        <p15:guide id="3" orient="horz" pos="232">
          <p15:clr>
            <a:srgbClr val="F26B43"/>
          </p15:clr>
        </p15:guide>
        <p15:guide id="4" orient="horz" pos="600">
          <p15:clr>
            <a:srgbClr val="F26B43"/>
          </p15:clr>
        </p15:guide>
        <p15:guide id="5" pos="306">
          <p15:clr>
            <a:srgbClr val="FBAE4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3 Columns with titles_dark blue bg">
    <p:bg>
      <p:bgPr>
        <a:gradFill>
          <a:gsLst>
            <a:gs pos="0">
              <a:schemeClr val="accent1"/>
            </a:gs>
            <a:gs pos="100000">
              <a:schemeClr val="accent6">
                <a:lumMod val="10000"/>
              </a:schemeClr>
            </a:gs>
          </a:gsLst>
          <a:lin ang="2700000" scaled="0"/>
        </a:gradFill>
        <a:effectLst/>
      </p:bgPr>
    </p:bg>
    <p:spTree>
      <p:nvGrpSpPr>
        <p:cNvPr id="1" name=""/>
        <p:cNvGrpSpPr/>
        <p:nvPr/>
      </p:nvGrpSpPr>
      <p:grpSpPr>
        <a:xfrm>
          <a:off x="0" y="0"/>
          <a:ext cx="0" cy="0"/>
          <a:chOff x="0" y="0"/>
          <a:chExt cx="0" cy="0"/>
        </a:xfrm>
      </p:grpSpPr>
      <p:sp>
        <p:nvSpPr>
          <p:cNvPr id="7" name="Espace réservé du texte 7">
            <a:extLst>
              <a:ext uri="{FF2B5EF4-FFF2-40B4-BE49-F238E27FC236}">
                <a16:creationId xmlns:a16="http://schemas.microsoft.com/office/drawing/2014/main" id="{956F1229-4838-4B2A-8426-04F56D2CA3E0}"/>
              </a:ext>
            </a:extLst>
          </p:cNvPr>
          <p:cNvSpPr>
            <a:spLocks noGrp="1"/>
          </p:cNvSpPr>
          <p:nvPr>
            <p:ph type="body" sz="quarter" idx="13" hasCustomPrompt="1"/>
          </p:nvPr>
        </p:nvSpPr>
        <p:spPr>
          <a:xfrm>
            <a:off x="495300" y="2681220"/>
            <a:ext cx="3121480" cy="341632"/>
          </a:xfrm>
        </p:spPr>
        <p:txBody>
          <a:bodyPr anchor="b">
            <a:spAutoFit/>
          </a:bodyPr>
          <a:lstStyle>
            <a:lvl1pPr marL="0" indent="0" algn="ctr">
              <a:buFont typeface="Arial" panose="020B0604020202020204" pitchFamily="34" charset="0"/>
              <a:buNone/>
              <a:defRPr b="1" cap="none" spc="0" baseline="0">
                <a:solidFill>
                  <a:schemeClr val="bg1"/>
                </a:solidFill>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a:t>Your text here</a:t>
            </a:r>
          </a:p>
        </p:txBody>
      </p:sp>
      <p:sp>
        <p:nvSpPr>
          <p:cNvPr id="8" name="Espace réservé du texte 7">
            <a:extLst>
              <a:ext uri="{FF2B5EF4-FFF2-40B4-BE49-F238E27FC236}">
                <a16:creationId xmlns:a16="http://schemas.microsoft.com/office/drawing/2014/main" id="{B2693C99-AE29-457B-968A-2239A52900BE}"/>
              </a:ext>
            </a:extLst>
          </p:cNvPr>
          <p:cNvSpPr>
            <a:spLocks noGrp="1"/>
          </p:cNvSpPr>
          <p:nvPr>
            <p:ph type="body" sz="quarter" idx="14" hasCustomPrompt="1"/>
          </p:nvPr>
        </p:nvSpPr>
        <p:spPr>
          <a:xfrm>
            <a:off x="4535260" y="2681220"/>
            <a:ext cx="3121480" cy="341632"/>
          </a:xfrm>
        </p:spPr>
        <p:txBody>
          <a:bodyPr anchor="b">
            <a:spAutoFit/>
          </a:bodyPr>
          <a:lstStyle>
            <a:lvl1pPr marL="0" indent="0" algn="ctr">
              <a:buFont typeface="Arial" panose="020B0604020202020204" pitchFamily="34" charset="0"/>
              <a:buNone/>
              <a:defRPr b="1" cap="none" spc="0" baseline="0">
                <a:solidFill>
                  <a:schemeClr val="bg1"/>
                </a:solidFill>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a:t>Your text here</a:t>
            </a:r>
          </a:p>
        </p:txBody>
      </p:sp>
      <p:sp>
        <p:nvSpPr>
          <p:cNvPr id="9" name="Espace réservé du texte 7">
            <a:extLst>
              <a:ext uri="{FF2B5EF4-FFF2-40B4-BE49-F238E27FC236}">
                <a16:creationId xmlns:a16="http://schemas.microsoft.com/office/drawing/2014/main" id="{A01E6CBC-FC7B-426F-9962-4D075E7397D9}"/>
              </a:ext>
            </a:extLst>
          </p:cNvPr>
          <p:cNvSpPr>
            <a:spLocks noGrp="1"/>
          </p:cNvSpPr>
          <p:nvPr>
            <p:ph type="body" sz="quarter" idx="15" hasCustomPrompt="1"/>
          </p:nvPr>
        </p:nvSpPr>
        <p:spPr>
          <a:xfrm>
            <a:off x="8575220" y="2681220"/>
            <a:ext cx="3121480" cy="341632"/>
          </a:xfrm>
        </p:spPr>
        <p:txBody>
          <a:bodyPr anchor="b">
            <a:spAutoFit/>
          </a:bodyPr>
          <a:lstStyle>
            <a:lvl1pPr marL="0" indent="0" algn="ctr">
              <a:buFont typeface="Arial" panose="020B0604020202020204" pitchFamily="34" charset="0"/>
              <a:buNone/>
              <a:defRPr b="1" cap="none" spc="0" baseline="0">
                <a:solidFill>
                  <a:schemeClr val="bg1"/>
                </a:solidFill>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a:t>Your text here</a:t>
            </a:r>
          </a:p>
        </p:txBody>
      </p:sp>
      <p:sp>
        <p:nvSpPr>
          <p:cNvPr id="10" name="Espace réservé du texte 7">
            <a:extLst>
              <a:ext uri="{FF2B5EF4-FFF2-40B4-BE49-F238E27FC236}">
                <a16:creationId xmlns:a16="http://schemas.microsoft.com/office/drawing/2014/main" id="{D3B07922-F4EA-412B-8928-CBD31E51C22E}"/>
              </a:ext>
            </a:extLst>
          </p:cNvPr>
          <p:cNvSpPr>
            <a:spLocks noGrp="1"/>
          </p:cNvSpPr>
          <p:nvPr>
            <p:ph type="body" sz="quarter" idx="16" hasCustomPrompt="1"/>
          </p:nvPr>
        </p:nvSpPr>
        <p:spPr>
          <a:xfrm>
            <a:off x="495300" y="3172023"/>
            <a:ext cx="3121480" cy="338554"/>
          </a:xfrm>
        </p:spPr>
        <p:txBody>
          <a:bodyPr anchor="t">
            <a:spAutoFit/>
          </a:bodyPr>
          <a:lstStyle>
            <a:lvl1pPr marL="0" indent="0" algn="ctr">
              <a:lnSpc>
                <a:spcPct val="100000"/>
              </a:lnSpc>
              <a:spcBef>
                <a:spcPts val="300"/>
              </a:spcBef>
              <a:buFont typeface="Arial" panose="020B0604020202020204" pitchFamily="34" charset="0"/>
              <a:buNone/>
              <a:defRPr sz="1600" b="0" cap="none" spc="0" baseline="0">
                <a:solidFill>
                  <a:schemeClr val="bg1"/>
                </a:solidFill>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a:t>Your text here</a:t>
            </a:r>
          </a:p>
        </p:txBody>
      </p:sp>
      <p:sp>
        <p:nvSpPr>
          <p:cNvPr id="11" name="Espace réservé du texte 7">
            <a:extLst>
              <a:ext uri="{FF2B5EF4-FFF2-40B4-BE49-F238E27FC236}">
                <a16:creationId xmlns:a16="http://schemas.microsoft.com/office/drawing/2014/main" id="{07C2FCBD-4D77-4221-8FE3-9ACE14F86631}"/>
              </a:ext>
            </a:extLst>
          </p:cNvPr>
          <p:cNvSpPr>
            <a:spLocks noGrp="1"/>
          </p:cNvSpPr>
          <p:nvPr>
            <p:ph type="body" sz="quarter" idx="17" hasCustomPrompt="1"/>
          </p:nvPr>
        </p:nvSpPr>
        <p:spPr>
          <a:xfrm>
            <a:off x="4535260" y="3172023"/>
            <a:ext cx="3121480" cy="338554"/>
          </a:xfrm>
        </p:spPr>
        <p:txBody>
          <a:bodyPr anchor="t">
            <a:spAutoFit/>
          </a:bodyPr>
          <a:lstStyle>
            <a:lvl1pPr marL="0" indent="0" algn="ctr">
              <a:lnSpc>
                <a:spcPct val="100000"/>
              </a:lnSpc>
              <a:spcBef>
                <a:spcPts val="300"/>
              </a:spcBef>
              <a:buFont typeface="Arial" panose="020B0604020202020204" pitchFamily="34" charset="0"/>
              <a:buNone/>
              <a:defRPr sz="1600" b="0" cap="none" spc="0" baseline="0">
                <a:solidFill>
                  <a:schemeClr val="bg1"/>
                </a:solidFill>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a:t>Your text here</a:t>
            </a:r>
          </a:p>
        </p:txBody>
      </p:sp>
      <p:sp>
        <p:nvSpPr>
          <p:cNvPr id="12" name="Espace réservé du texte 7">
            <a:extLst>
              <a:ext uri="{FF2B5EF4-FFF2-40B4-BE49-F238E27FC236}">
                <a16:creationId xmlns:a16="http://schemas.microsoft.com/office/drawing/2014/main" id="{D706B066-FD11-478C-89AC-C849AC0D6F15}"/>
              </a:ext>
            </a:extLst>
          </p:cNvPr>
          <p:cNvSpPr>
            <a:spLocks noGrp="1"/>
          </p:cNvSpPr>
          <p:nvPr>
            <p:ph type="body" sz="quarter" idx="18" hasCustomPrompt="1"/>
          </p:nvPr>
        </p:nvSpPr>
        <p:spPr>
          <a:xfrm>
            <a:off x="8575220" y="3172023"/>
            <a:ext cx="3121480" cy="338554"/>
          </a:xfrm>
        </p:spPr>
        <p:txBody>
          <a:bodyPr anchor="t">
            <a:spAutoFit/>
          </a:bodyPr>
          <a:lstStyle>
            <a:lvl1pPr marL="0" indent="0" algn="ctr">
              <a:lnSpc>
                <a:spcPct val="100000"/>
              </a:lnSpc>
              <a:spcBef>
                <a:spcPts val="300"/>
              </a:spcBef>
              <a:buFont typeface="Arial" panose="020B0604020202020204" pitchFamily="34" charset="0"/>
              <a:buNone/>
              <a:defRPr sz="1600" b="0" cap="none" spc="0" baseline="0">
                <a:solidFill>
                  <a:schemeClr val="bg1"/>
                </a:solidFill>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a:t>Your text here</a:t>
            </a:r>
          </a:p>
        </p:txBody>
      </p:sp>
      <p:sp>
        <p:nvSpPr>
          <p:cNvPr id="3" name="Titre 2">
            <a:extLst>
              <a:ext uri="{FF2B5EF4-FFF2-40B4-BE49-F238E27FC236}">
                <a16:creationId xmlns:a16="http://schemas.microsoft.com/office/drawing/2014/main" id="{FC2D6908-8D7A-4CE7-9DE7-6E0F205FACEA}"/>
              </a:ext>
            </a:extLst>
          </p:cNvPr>
          <p:cNvSpPr>
            <a:spLocks noGrp="1"/>
          </p:cNvSpPr>
          <p:nvPr>
            <p:ph type="title" hasCustomPrompt="1"/>
          </p:nvPr>
        </p:nvSpPr>
        <p:spPr/>
        <p:txBody>
          <a:bodyPr/>
          <a:lstStyle>
            <a:lvl1pPr>
              <a:defRPr>
                <a:solidFill>
                  <a:schemeClr val="bg1"/>
                </a:solidFill>
              </a:defRPr>
            </a:lvl1pPr>
          </a:lstStyle>
          <a:p>
            <a:r>
              <a:rPr lang="fr-FR" err="1"/>
              <a:t>Title</a:t>
            </a:r>
            <a:r>
              <a:rPr lang="fr-FR"/>
              <a:t> of the slide</a:t>
            </a:r>
          </a:p>
        </p:txBody>
      </p:sp>
      <p:sp>
        <p:nvSpPr>
          <p:cNvPr id="13" name="Espace réservé du numéro de diapositive 2">
            <a:extLst>
              <a:ext uri="{FF2B5EF4-FFF2-40B4-BE49-F238E27FC236}">
                <a16:creationId xmlns:a16="http://schemas.microsoft.com/office/drawing/2014/main" id="{24ADEA99-782B-4EA9-8B50-5C36455F7ED5}"/>
              </a:ext>
            </a:extLst>
          </p:cNvPr>
          <p:cNvSpPr>
            <a:spLocks noGrp="1"/>
          </p:cNvSpPr>
          <p:nvPr>
            <p:ph type="sldNum" sz="quarter" idx="20"/>
          </p:nvPr>
        </p:nvSpPr>
        <p:spPr>
          <a:xfrm>
            <a:off x="382932" y="6219234"/>
            <a:ext cx="360037" cy="365125"/>
          </a:xfrm>
        </p:spPr>
        <p:txBody>
          <a:bodyPr/>
          <a:lstStyle>
            <a:lvl1pPr>
              <a:defRPr>
                <a:solidFill>
                  <a:schemeClr val="bg1"/>
                </a:solidFill>
              </a:defRPr>
            </a:lvl1pPr>
          </a:lstStyle>
          <a:p>
            <a:fld id="{D61AABEC-672F-4B68-B914-690DA978312C}" type="slidenum">
              <a:rPr lang="en-GB" smtClean="0"/>
              <a:pPr/>
              <a:t>‹#›</a:t>
            </a:fld>
            <a:r>
              <a:rPr lang="en-GB"/>
              <a:t> ‒ </a:t>
            </a:r>
          </a:p>
        </p:txBody>
      </p:sp>
      <p:sp>
        <p:nvSpPr>
          <p:cNvPr id="16" name="Espace réservé du pied de page 4">
            <a:extLst>
              <a:ext uri="{FF2B5EF4-FFF2-40B4-BE49-F238E27FC236}">
                <a16:creationId xmlns:a16="http://schemas.microsoft.com/office/drawing/2014/main" id="{1C65FA57-AC6F-4E7C-BFE5-E8B5F9BC4595}"/>
              </a:ext>
            </a:extLst>
          </p:cNvPr>
          <p:cNvSpPr txBox="1">
            <a:spLocks/>
          </p:cNvSpPr>
          <p:nvPr userDrawn="1"/>
        </p:nvSpPr>
        <p:spPr>
          <a:xfrm>
            <a:off x="815317" y="6219234"/>
            <a:ext cx="10447709"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solidFill>
                  <a:schemeClr val="bg1"/>
                </a:solidFill>
              </a:rPr>
              <a:t>© Ipsos</a:t>
            </a:r>
          </a:p>
        </p:txBody>
      </p:sp>
      <p:sp>
        <p:nvSpPr>
          <p:cNvPr id="2" name="Footer Placeholder 1">
            <a:extLst>
              <a:ext uri="{FF2B5EF4-FFF2-40B4-BE49-F238E27FC236}">
                <a16:creationId xmlns:a16="http://schemas.microsoft.com/office/drawing/2014/main" id="{A24DFAE8-A288-F748-8D05-AD1C108DEAB0}"/>
              </a:ext>
            </a:extLst>
          </p:cNvPr>
          <p:cNvSpPr>
            <a:spLocks noGrp="1"/>
          </p:cNvSpPr>
          <p:nvPr>
            <p:ph type="ftr" sz="quarter" idx="21"/>
          </p:nvPr>
        </p:nvSpPr>
        <p:spPr/>
        <p:txBody>
          <a:bodyPr/>
          <a:lstStyle>
            <a:lvl1pPr>
              <a:defRPr>
                <a:solidFill>
                  <a:schemeClr val="bg1"/>
                </a:solidFill>
              </a:defRPr>
            </a:lvl1pPr>
          </a:lstStyle>
          <a:p>
            <a:endParaRPr lang="en-US"/>
          </a:p>
        </p:txBody>
      </p:sp>
    </p:spTree>
    <p:extLst>
      <p:ext uri="{BB962C8B-B14F-4D97-AF65-F5344CB8AC3E}">
        <p14:creationId xmlns:p14="http://schemas.microsoft.com/office/powerpoint/2010/main" val="2116900645"/>
      </p:ext>
    </p:extLst>
  </p:cSld>
  <p:clrMapOvr>
    <a:masterClrMapping/>
  </p:clrMapOvr>
  <p:extLst>
    <p:ext uri="{DCECCB84-F9BA-43D5-87BE-67443E8EF086}">
      <p15:sldGuideLst xmlns:p15="http://schemas.microsoft.com/office/powerpoint/2012/main">
        <p15:guide id="1" pos="247">
          <p15:clr>
            <a:srgbClr val="F26B43"/>
          </p15:clr>
        </p15:guide>
        <p15:guide id="2" pos="7427">
          <p15:clr>
            <a:srgbClr val="F26B43"/>
          </p15:clr>
        </p15:guide>
        <p15:guide id="3" orient="horz" pos="210" userDrawn="1">
          <p15:clr>
            <a:srgbClr val="F26B43"/>
          </p15:clr>
        </p15:guide>
        <p15:guide id="4" orient="horz" pos="600">
          <p15:clr>
            <a:srgbClr val="F26B43"/>
          </p15:clr>
        </p15:guide>
        <p15:guide id="5" pos="306" userDrawn="1">
          <p15:clr>
            <a:srgbClr val="FBAE4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1_3 Columns with titles with dividers">
    <p:bg>
      <p:bgPr>
        <a:gradFill>
          <a:gsLst>
            <a:gs pos="0">
              <a:schemeClr val="accent1"/>
            </a:gs>
            <a:gs pos="100000">
              <a:schemeClr val="accent6">
                <a:lumMod val="10000"/>
              </a:schemeClr>
            </a:gs>
          </a:gsLst>
          <a:lin ang="2700000" scaled="0"/>
        </a:gradFill>
        <a:effectLst/>
      </p:bgPr>
    </p:bg>
    <p:spTree>
      <p:nvGrpSpPr>
        <p:cNvPr id="1" name=""/>
        <p:cNvGrpSpPr/>
        <p:nvPr/>
      </p:nvGrpSpPr>
      <p:grpSpPr>
        <a:xfrm>
          <a:off x="0" y="0"/>
          <a:ext cx="0" cy="0"/>
          <a:chOff x="0" y="0"/>
          <a:chExt cx="0" cy="0"/>
        </a:xfrm>
      </p:grpSpPr>
      <p:sp>
        <p:nvSpPr>
          <p:cNvPr id="7" name="Espace réservé du texte 7">
            <a:extLst>
              <a:ext uri="{FF2B5EF4-FFF2-40B4-BE49-F238E27FC236}">
                <a16:creationId xmlns:a16="http://schemas.microsoft.com/office/drawing/2014/main" id="{956F1229-4838-4B2A-8426-04F56D2CA3E0}"/>
              </a:ext>
            </a:extLst>
          </p:cNvPr>
          <p:cNvSpPr>
            <a:spLocks noGrp="1"/>
          </p:cNvSpPr>
          <p:nvPr>
            <p:ph type="body" sz="quarter" idx="13" hasCustomPrompt="1"/>
          </p:nvPr>
        </p:nvSpPr>
        <p:spPr>
          <a:xfrm>
            <a:off x="495300" y="2681220"/>
            <a:ext cx="3121480" cy="341632"/>
          </a:xfrm>
        </p:spPr>
        <p:txBody>
          <a:bodyPr anchor="b">
            <a:spAutoFit/>
          </a:bodyPr>
          <a:lstStyle>
            <a:lvl1pPr marL="0" indent="0" algn="ctr">
              <a:buFont typeface="Arial" panose="020B0604020202020204" pitchFamily="34" charset="0"/>
              <a:buNone/>
              <a:defRPr b="1" cap="none" spc="0" baseline="0">
                <a:solidFill>
                  <a:schemeClr val="bg1"/>
                </a:solidFill>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a:t>Your text here</a:t>
            </a:r>
          </a:p>
        </p:txBody>
      </p:sp>
      <p:sp>
        <p:nvSpPr>
          <p:cNvPr id="8" name="Espace réservé du texte 7">
            <a:extLst>
              <a:ext uri="{FF2B5EF4-FFF2-40B4-BE49-F238E27FC236}">
                <a16:creationId xmlns:a16="http://schemas.microsoft.com/office/drawing/2014/main" id="{B2693C99-AE29-457B-968A-2239A52900BE}"/>
              </a:ext>
            </a:extLst>
          </p:cNvPr>
          <p:cNvSpPr>
            <a:spLocks noGrp="1"/>
          </p:cNvSpPr>
          <p:nvPr>
            <p:ph type="body" sz="quarter" idx="14" hasCustomPrompt="1"/>
          </p:nvPr>
        </p:nvSpPr>
        <p:spPr>
          <a:xfrm>
            <a:off x="4535260" y="2681220"/>
            <a:ext cx="3121480" cy="341632"/>
          </a:xfrm>
        </p:spPr>
        <p:txBody>
          <a:bodyPr anchor="b">
            <a:spAutoFit/>
          </a:bodyPr>
          <a:lstStyle>
            <a:lvl1pPr marL="0" indent="0" algn="ctr">
              <a:buFont typeface="Arial" panose="020B0604020202020204" pitchFamily="34" charset="0"/>
              <a:buNone/>
              <a:defRPr b="1" cap="none" spc="0" baseline="0">
                <a:solidFill>
                  <a:schemeClr val="bg1"/>
                </a:solidFill>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a:t>Your text here</a:t>
            </a:r>
          </a:p>
        </p:txBody>
      </p:sp>
      <p:sp>
        <p:nvSpPr>
          <p:cNvPr id="9" name="Espace réservé du texte 7">
            <a:extLst>
              <a:ext uri="{FF2B5EF4-FFF2-40B4-BE49-F238E27FC236}">
                <a16:creationId xmlns:a16="http://schemas.microsoft.com/office/drawing/2014/main" id="{A01E6CBC-FC7B-426F-9962-4D075E7397D9}"/>
              </a:ext>
            </a:extLst>
          </p:cNvPr>
          <p:cNvSpPr>
            <a:spLocks noGrp="1"/>
          </p:cNvSpPr>
          <p:nvPr>
            <p:ph type="body" sz="quarter" idx="15" hasCustomPrompt="1"/>
          </p:nvPr>
        </p:nvSpPr>
        <p:spPr>
          <a:xfrm>
            <a:off x="8575220" y="2681220"/>
            <a:ext cx="3121480" cy="341632"/>
          </a:xfrm>
        </p:spPr>
        <p:txBody>
          <a:bodyPr anchor="b">
            <a:spAutoFit/>
          </a:bodyPr>
          <a:lstStyle>
            <a:lvl1pPr marL="0" indent="0" algn="ctr">
              <a:buFont typeface="Arial" panose="020B0604020202020204" pitchFamily="34" charset="0"/>
              <a:buNone/>
              <a:defRPr b="1" cap="none" spc="0" baseline="0">
                <a:solidFill>
                  <a:schemeClr val="bg1"/>
                </a:solidFill>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a:t>Your text here</a:t>
            </a:r>
          </a:p>
        </p:txBody>
      </p:sp>
      <p:sp>
        <p:nvSpPr>
          <p:cNvPr id="10" name="Espace réservé du texte 7">
            <a:extLst>
              <a:ext uri="{FF2B5EF4-FFF2-40B4-BE49-F238E27FC236}">
                <a16:creationId xmlns:a16="http://schemas.microsoft.com/office/drawing/2014/main" id="{D3B07922-F4EA-412B-8928-CBD31E51C22E}"/>
              </a:ext>
            </a:extLst>
          </p:cNvPr>
          <p:cNvSpPr>
            <a:spLocks noGrp="1"/>
          </p:cNvSpPr>
          <p:nvPr>
            <p:ph type="body" sz="quarter" idx="16" hasCustomPrompt="1"/>
          </p:nvPr>
        </p:nvSpPr>
        <p:spPr>
          <a:xfrm>
            <a:off x="495300" y="3172023"/>
            <a:ext cx="3121480" cy="338554"/>
          </a:xfrm>
        </p:spPr>
        <p:txBody>
          <a:bodyPr anchor="t">
            <a:spAutoFit/>
          </a:bodyPr>
          <a:lstStyle>
            <a:lvl1pPr marL="0" indent="0" algn="ctr">
              <a:lnSpc>
                <a:spcPct val="100000"/>
              </a:lnSpc>
              <a:spcBef>
                <a:spcPts val="300"/>
              </a:spcBef>
              <a:buFont typeface="Arial" panose="020B0604020202020204" pitchFamily="34" charset="0"/>
              <a:buNone/>
              <a:defRPr sz="1600" b="0" cap="none" spc="0" baseline="0">
                <a:solidFill>
                  <a:schemeClr val="bg1"/>
                </a:solidFill>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a:t>Your text here</a:t>
            </a:r>
          </a:p>
        </p:txBody>
      </p:sp>
      <p:sp>
        <p:nvSpPr>
          <p:cNvPr id="11" name="Espace réservé du texte 7">
            <a:extLst>
              <a:ext uri="{FF2B5EF4-FFF2-40B4-BE49-F238E27FC236}">
                <a16:creationId xmlns:a16="http://schemas.microsoft.com/office/drawing/2014/main" id="{07C2FCBD-4D77-4221-8FE3-9ACE14F86631}"/>
              </a:ext>
            </a:extLst>
          </p:cNvPr>
          <p:cNvSpPr>
            <a:spLocks noGrp="1"/>
          </p:cNvSpPr>
          <p:nvPr>
            <p:ph type="body" sz="quarter" idx="17" hasCustomPrompt="1"/>
          </p:nvPr>
        </p:nvSpPr>
        <p:spPr>
          <a:xfrm>
            <a:off x="4535260" y="3172023"/>
            <a:ext cx="3121480" cy="338554"/>
          </a:xfrm>
        </p:spPr>
        <p:txBody>
          <a:bodyPr anchor="t">
            <a:spAutoFit/>
          </a:bodyPr>
          <a:lstStyle>
            <a:lvl1pPr marL="0" indent="0" algn="ctr">
              <a:lnSpc>
                <a:spcPct val="100000"/>
              </a:lnSpc>
              <a:spcBef>
                <a:spcPts val="300"/>
              </a:spcBef>
              <a:buFont typeface="Arial" panose="020B0604020202020204" pitchFamily="34" charset="0"/>
              <a:buNone/>
              <a:defRPr sz="1600" b="0" cap="none" spc="0" baseline="0">
                <a:solidFill>
                  <a:schemeClr val="bg1"/>
                </a:solidFill>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a:t>Your text here</a:t>
            </a:r>
          </a:p>
        </p:txBody>
      </p:sp>
      <p:sp>
        <p:nvSpPr>
          <p:cNvPr id="12" name="Espace réservé du texte 7">
            <a:extLst>
              <a:ext uri="{FF2B5EF4-FFF2-40B4-BE49-F238E27FC236}">
                <a16:creationId xmlns:a16="http://schemas.microsoft.com/office/drawing/2014/main" id="{D706B066-FD11-478C-89AC-C849AC0D6F15}"/>
              </a:ext>
            </a:extLst>
          </p:cNvPr>
          <p:cNvSpPr>
            <a:spLocks noGrp="1"/>
          </p:cNvSpPr>
          <p:nvPr>
            <p:ph type="body" sz="quarter" idx="18" hasCustomPrompt="1"/>
          </p:nvPr>
        </p:nvSpPr>
        <p:spPr>
          <a:xfrm>
            <a:off x="8575220" y="3172023"/>
            <a:ext cx="3121480" cy="338554"/>
          </a:xfrm>
        </p:spPr>
        <p:txBody>
          <a:bodyPr anchor="t">
            <a:spAutoFit/>
          </a:bodyPr>
          <a:lstStyle>
            <a:lvl1pPr marL="0" indent="0" algn="ctr">
              <a:lnSpc>
                <a:spcPct val="100000"/>
              </a:lnSpc>
              <a:spcBef>
                <a:spcPts val="300"/>
              </a:spcBef>
              <a:buFont typeface="Arial" panose="020B0604020202020204" pitchFamily="34" charset="0"/>
              <a:buNone/>
              <a:defRPr sz="1600" b="0" cap="none" spc="0" baseline="0">
                <a:solidFill>
                  <a:schemeClr val="bg1"/>
                </a:solidFill>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a:t>Your text here</a:t>
            </a:r>
          </a:p>
        </p:txBody>
      </p:sp>
      <p:sp>
        <p:nvSpPr>
          <p:cNvPr id="2" name="Espace réservé du numéro de diapositive 1">
            <a:extLst>
              <a:ext uri="{FF2B5EF4-FFF2-40B4-BE49-F238E27FC236}">
                <a16:creationId xmlns:a16="http://schemas.microsoft.com/office/drawing/2014/main" id="{5E5C377F-165D-4F92-8DD6-B7B690C55D8F}"/>
              </a:ext>
            </a:extLst>
          </p:cNvPr>
          <p:cNvSpPr>
            <a:spLocks noGrp="1"/>
          </p:cNvSpPr>
          <p:nvPr>
            <p:ph type="sldNum" sz="quarter" idx="20"/>
          </p:nvPr>
        </p:nvSpPr>
        <p:spPr/>
        <p:txBody>
          <a:bodyPr/>
          <a:lstStyle>
            <a:lvl1pPr>
              <a:defRPr>
                <a:solidFill>
                  <a:schemeClr val="bg1"/>
                </a:solidFill>
              </a:defRPr>
            </a:lvl1pPr>
          </a:lstStyle>
          <a:p>
            <a:fld id="{D61AABEC-672F-4B68-B914-690DA978312C}" type="slidenum">
              <a:rPr lang="en-GB" smtClean="0"/>
              <a:pPr/>
              <a:t>‹#›</a:t>
            </a:fld>
            <a:r>
              <a:rPr lang="en-GB"/>
              <a:t> ‒ </a:t>
            </a:r>
          </a:p>
        </p:txBody>
      </p:sp>
      <p:sp>
        <p:nvSpPr>
          <p:cNvPr id="3" name="Titre 2">
            <a:extLst>
              <a:ext uri="{FF2B5EF4-FFF2-40B4-BE49-F238E27FC236}">
                <a16:creationId xmlns:a16="http://schemas.microsoft.com/office/drawing/2014/main" id="{A2E5821E-5E07-419A-93B0-B87D777322B9}"/>
              </a:ext>
            </a:extLst>
          </p:cNvPr>
          <p:cNvSpPr>
            <a:spLocks noGrp="1"/>
          </p:cNvSpPr>
          <p:nvPr>
            <p:ph type="title" hasCustomPrompt="1"/>
          </p:nvPr>
        </p:nvSpPr>
        <p:spPr/>
        <p:txBody>
          <a:bodyPr/>
          <a:lstStyle>
            <a:lvl1pPr>
              <a:defRPr>
                <a:solidFill>
                  <a:schemeClr val="bg1"/>
                </a:solidFill>
              </a:defRPr>
            </a:lvl1pPr>
          </a:lstStyle>
          <a:p>
            <a:r>
              <a:rPr lang="fr-FR" err="1"/>
              <a:t>Title</a:t>
            </a:r>
            <a:r>
              <a:rPr lang="fr-FR"/>
              <a:t> of the slide</a:t>
            </a:r>
          </a:p>
        </p:txBody>
      </p:sp>
      <p:cxnSp>
        <p:nvCxnSpPr>
          <p:cNvPr id="14" name="Straight Connector 35">
            <a:extLst>
              <a:ext uri="{FF2B5EF4-FFF2-40B4-BE49-F238E27FC236}">
                <a16:creationId xmlns:a16="http://schemas.microsoft.com/office/drawing/2014/main" id="{FC8FF2AF-06A0-4B8B-9C11-55AAD938CF0A}"/>
              </a:ext>
            </a:extLst>
          </p:cNvPr>
          <p:cNvCxnSpPr>
            <a:cxnSpLocks/>
          </p:cNvCxnSpPr>
          <p:nvPr userDrawn="1"/>
        </p:nvCxnSpPr>
        <p:spPr>
          <a:xfrm flipV="1">
            <a:off x="4076020" y="1808820"/>
            <a:ext cx="0" cy="386808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35">
            <a:extLst>
              <a:ext uri="{FF2B5EF4-FFF2-40B4-BE49-F238E27FC236}">
                <a16:creationId xmlns:a16="http://schemas.microsoft.com/office/drawing/2014/main" id="{2BA67531-D311-47B7-B960-48B899E690DC}"/>
              </a:ext>
            </a:extLst>
          </p:cNvPr>
          <p:cNvCxnSpPr>
            <a:cxnSpLocks/>
          </p:cNvCxnSpPr>
          <p:nvPr userDrawn="1"/>
        </p:nvCxnSpPr>
        <p:spPr>
          <a:xfrm flipV="1">
            <a:off x="8115980" y="1808820"/>
            <a:ext cx="0" cy="386808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6" name="Espace réservé du pied de page 4">
            <a:extLst>
              <a:ext uri="{FF2B5EF4-FFF2-40B4-BE49-F238E27FC236}">
                <a16:creationId xmlns:a16="http://schemas.microsoft.com/office/drawing/2014/main" id="{CFAA32D0-A4FA-D647-9642-7790A5D6C02E}"/>
              </a:ext>
            </a:extLst>
          </p:cNvPr>
          <p:cNvSpPr txBox="1">
            <a:spLocks/>
          </p:cNvSpPr>
          <p:nvPr userDrawn="1"/>
        </p:nvSpPr>
        <p:spPr>
          <a:xfrm>
            <a:off x="815317" y="6219234"/>
            <a:ext cx="10447709"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solidFill>
                  <a:schemeClr val="bg1"/>
                </a:solidFill>
              </a:rPr>
              <a:t>© Ipsos</a:t>
            </a:r>
          </a:p>
        </p:txBody>
      </p:sp>
      <p:sp>
        <p:nvSpPr>
          <p:cNvPr id="4" name="Footer Placeholder 3">
            <a:extLst>
              <a:ext uri="{FF2B5EF4-FFF2-40B4-BE49-F238E27FC236}">
                <a16:creationId xmlns:a16="http://schemas.microsoft.com/office/drawing/2014/main" id="{F4862CF5-C872-9042-92D1-3BDD09313145}"/>
              </a:ext>
            </a:extLst>
          </p:cNvPr>
          <p:cNvSpPr>
            <a:spLocks noGrp="1"/>
          </p:cNvSpPr>
          <p:nvPr>
            <p:ph type="ftr" sz="quarter" idx="21"/>
          </p:nvPr>
        </p:nvSpPr>
        <p:spPr/>
        <p:txBody>
          <a:bodyPr/>
          <a:lstStyle>
            <a:lvl1pPr>
              <a:defRPr>
                <a:solidFill>
                  <a:schemeClr val="bg1"/>
                </a:solidFill>
              </a:defRPr>
            </a:lvl1pPr>
          </a:lstStyle>
          <a:p>
            <a:endParaRPr lang="en-US"/>
          </a:p>
        </p:txBody>
      </p:sp>
    </p:spTree>
    <p:extLst>
      <p:ext uri="{BB962C8B-B14F-4D97-AF65-F5344CB8AC3E}">
        <p14:creationId xmlns:p14="http://schemas.microsoft.com/office/powerpoint/2010/main" val="221964216"/>
      </p:ext>
    </p:extLst>
  </p:cSld>
  <p:clrMapOvr>
    <a:masterClrMapping/>
  </p:clrMapOvr>
  <p:extLst>
    <p:ext uri="{DCECCB84-F9BA-43D5-87BE-67443E8EF086}">
      <p15:sldGuideLst xmlns:p15="http://schemas.microsoft.com/office/powerpoint/2012/main">
        <p15:guide id="1" pos="247">
          <p15:clr>
            <a:srgbClr val="F26B43"/>
          </p15:clr>
        </p15:guide>
        <p15:guide id="2" pos="7427">
          <p15:clr>
            <a:srgbClr val="F26B43"/>
          </p15:clr>
        </p15:guide>
        <p15:guide id="3" orient="horz" pos="232">
          <p15:clr>
            <a:srgbClr val="F26B43"/>
          </p15:clr>
        </p15:guide>
        <p15:guide id="4" orient="horz" pos="600">
          <p15:clr>
            <a:srgbClr val="F26B43"/>
          </p15:clr>
        </p15:guide>
        <p15:guide id="5" pos="302">
          <p15:clr>
            <a:srgbClr val="FBAE40"/>
          </p15:clr>
        </p15:guide>
      </p15:sldGuideLst>
    </p:ext>
  </p:extLst>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117" Type="http://schemas.openxmlformats.org/officeDocument/2006/relationships/slideLayout" Target="../slideLayouts/slideLayout117.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112" Type="http://schemas.openxmlformats.org/officeDocument/2006/relationships/slideLayout" Target="../slideLayouts/slideLayout112.xml"/><Relationship Id="rId133" Type="http://schemas.openxmlformats.org/officeDocument/2006/relationships/slideLayout" Target="../slideLayouts/slideLayout133.xml"/><Relationship Id="rId138" Type="http://schemas.openxmlformats.org/officeDocument/2006/relationships/slideLayout" Target="../slideLayouts/slideLayout138.xml"/><Relationship Id="rId154" Type="http://schemas.openxmlformats.org/officeDocument/2006/relationships/slideLayout" Target="../slideLayouts/slideLayout154.xml"/><Relationship Id="rId159" Type="http://schemas.openxmlformats.org/officeDocument/2006/relationships/slideLayout" Target="../slideLayouts/slideLayout159.xml"/><Relationship Id="rId16" Type="http://schemas.openxmlformats.org/officeDocument/2006/relationships/slideLayout" Target="../slideLayouts/slideLayout16.xml"/><Relationship Id="rId107" Type="http://schemas.openxmlformats.org/officeDocument/2006/relationships/slideLayout" Target="../slideLayouts/slideLayout107.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102" Type="http://schemas.openxmlformats.org/officeDocument/2006/relationships/slideLayout" Target="../slideLayouts/slideLayout102.xml"/><Relationship Id="rId123" Type="http://schemas.openxmlformats.org/officeDocument/2006/relationships/slideLayout" Target="../slideLayouts/slideLayout123.xml"/><Relationship Id="rId128" Type="http://schemas.openxmlformats.org/officeDocument/2006/relationships/slideLayout" Target="../slideLayouts/slideLayout128.xml"/><Relationship Id="rId144" Type="http://schemas.openxmlformats.org/officeDocument/2006/relationships/slideLayout" Target="../slideLayouts/slideLayout144.xml"/><Relationship Id="rId149" Type="http://schemas.openxmlformats.org/officeDocument/2006/relationships/slideLayout" Target="../slideLayouts/slideLayout149.xml"/><Relationship Id="rId5" Type="http://schemas.openxmlformats.org/officeDocument/2006/relationships/slideLayout" Target="../slideLayouts/slideLayout5.xml"/><Relationship Id="rId90" Type="http://schemas.openxmlformats.org/officeDocument/2006/relationships/slideLayout" Target="../slideLayouts/slideLayout90.xml"/><Relationship Id="rId95" Type="http://schemas.openxmlformats.org/officeDocument/2006/relationships/slideLayout" Target="../slideLayouts/slideLayout95.xml"/><Relationship Id="rId160" Type="http://schemas.openxmlformats.org/officeDocument/2006/relationships/slideLayout" Target="../slideLayouts/slideLayout160.xml"/><Relationship Id="rId165" Type="http://schemas.openxmlformats.org/officeDocument/2006/relationships/image" Target="../media/image1.emf"/><Relationship Id="rId22" Type="http://schemas.openxmlformats.org/officeDocument/2006/relationships/slideLayout" Target="../slideLayouts/slideLayout22.xml"/><Relationship Id="rId27" Type="http://schemas.openxmlformats.org/officeDocument/2006/relationships/slideLayout" Target="../slideLayouts/slideLayout27.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113" Type="http://schemas.openxmlformats.org/officeDocument/2006/relationships/slideLayout" Target="../slideLayouts/slideLayout113.xml"/><Relationship Id="rId118" Type="http://schemas.openxmlformats.org/officeDocument/2006/relationships/slideLayout" Target="../slideLayouts/slideLayout118.xml"/><Relationship Id="rId134" Type="http://schemas.openxmlformats.org/officeDocument/2006/relationships/slideLayout" Target="../slideLayouts/slideLayout134.xml"/><Relationship Id="rId139" Type="http://schemas.openxmlformats.org/officeDocument/2006/relationships/slideLayout" Target="../slideLayouts/slideLayout139.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150" Type="http://schemas.openxmlformats.org/officeDocument/2006/relationships/slideLayout" Target="../slideLayouts/slideLayout150.xml"/><Relationship Id="rId155" Type="http://schemas.openxmlformats.org/officeDocument/2006/relationships/slideLayout" Target="../slideLayouts/slideLayout155.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59" Type="http://schemas.openxmlformats.org/officeDocument/2006/relationships/slideLayout" Target="../slideLayouts/slideLayout59.xml"/><Relationship Id="rId103" Type="http://schemas.openxmlformats.org/officeDocument/2006/relationships/slideLayout" Target="../slideLayouts/slideLayout103.xml"/><Relationship Id="rId108" Type="http://schemas.openxmlformats.org/officeDocument/2006/relationships/slideLayout" Target="../slideLayouts/slideLayout108.xml"/><Relationship Id="rId124" Type="http://schemas.openxmlformats.org/officeDocument/2006/relationships/slideLayout" Target="../slideLayouts/slideLayout124.xml"/><Relationship Id="rId129" Type="http://schemas.openxmlformats.org/officeDocument/2006/relationships/slideLayout" Target="../slideLayouts/slideLayout129.xml"/><Relationship Id="rId54" Type="http://schemas.openxmlformats.org/officeDocument/2006/relationships/slideLayout" Target="../slideLayouts/slideLayout54.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91" Type="http://schemas.openxmlformats.org/officeDocument/2006/relationships/slideLayout" Target="../slideLayouts/slideLayout91.xml"/><Relationship Id="rId96" Type="http://schemas.openxmlformats.org/officeDocument/2006/relationships/slideLayout" Target="../slideLayouts/slideLayout96.xml"/><Relationship Id="rId140" Type="http://schemas.openxmlformats.org/officeDocument/2006/relationships/slideLayout" Target="../slideLayouts/slideLayout140.xml"/><Relationship Id="rId145" Type="http://schemas.openxmlformats.org/officeDocument/2006/relationships/slideLayout" Target="../slideLayouts/slideLayout145.xml"/><Relationship Id="rId161"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6" Type="http://schemas.openxmlformats.org/officeDocument/2006/relationships/slideLayout" Target="../slideLayouts/slideLayout106.xml"/><Relationship Id="rId114" Type="http://schemas.openxmlformats.org/officeDocument/2006/relationships/slideLayout" Target="../slideLayouts/slideLayout114.xml"/><Relationship Id="rId119" Type="http://schemas.openxmlformats.org/officeDocument/2006/relationships/slideLayout" Target="../slideLayouts/slideLayout119.xml"/><Relationship Id="rId127" Type="http://schemas.openxmlformats.org/officeDocument/2006/relationships/slideLayout" Target="../slideLayouts/slideLayout12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94" Type="http://schemas.openxmlformats.org/officeDocument/2006/relationships/slideLayout" Target="../slideLayouts/slideLayout94.xml"/><Relationship Id="rId99" Type="http://schemas.openxmlformats.org/officeDocument/2006/relationships/slideLayout" Target="../slideLayouts/slideLayout99.xml"/><Relationship Id="rId101" Type="http://schemas.openxmlformats.org/officeDocument/2006/relationships/slideLayout" Target="../slideLayouts/slideLayout101.xml"/><Relationship Id="rId122" Type="http://schemas.openxmlformats.org/officeDocument/2006/relationships/slideLayout" Target="../slideLayouts/slideLayout122.xml"/><Relationship Id="rId130" Type="http://schemas.openxmlformats.org/officeDocument/2006/relationships/slideLayout" Target="../slideLayouts/slideLayout130.xml"/><Relationship Id="rId135" Type="http://schemas.openxmlformats.org/officeDocument/2006/relationships/slideLayout" Target="../slideLayouts/slideLayout135.xml"/><Relationship Id="rId143" Type="http://schemas.openxmlformats.org/officeDocument/2006/relationships/slideLayout" Target="../slideLayouts/slideLayout143.xml"/><Relationship Id="rId148" Type="http://schemas.openxmlformats.org/officeDocument/2006/relationships/slideLayout" Target="../slideLayouts/slideLayout148.xml"/><Relationship Id="rId151" Type="http://schemas.openxmlformats.org/officeDocument/2006/relationships/slideLayout" Target="../slideLayouts/slideLayout151.xml"/><Relationship Id="rId156" Type="http://schemas.openxmlformats.org/officeDocument/2006/relationships/slideLayout" Target="../slideLayouts/slideLayout156.xml"/><Relationship Id="rId164" Type="http://schemas.openxmlformats.org/officeDocument/2006/relationships/oleObject" Target="../embeddings/oleObject1.bin"/><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109" Type="http://schemas.openxmlformats.org/officeDocument/2006/relationships/slideLayout" Target="../slideLayouts/slideLayout10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slideLayout" Target="../slideLayouts/slideLayout97.xml"/><Relationship Id="rId104" Type="http://schemas.openxmlformats.org/officeDocument/2006/relationships/slideLayout" Target="../slideLayouts/slideLayout104.xml"/><Relationship Id="rId120" Type="http://schemas.openxmlformats.org/officeDocument/2006/relationships/slideLayout" Target="../slideLayouts/slideLayout120.xml"/><Relationship Id="rId125" Type="http://schemas.openxmlformats.org/officeDocument/2006/relationships/slideLayout" Target="../slideLayouts/slideLayout125.xml"/><Relationship Id="rId141" Type="http://schemas.openxmlformats.org/officeDocument/2006/relationships/slideLayout" Target="../slideLayouts/slideLayout141.xml"/><Relationship Id="rId146" Type="http://schemas.openxmlformats.org/officeDocument/2006/relationships/slideLayout" Target="../slideLayouts/slideLayout14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162" Type="http://schemas.openxmlformats.org/officeDocument/2006/relationships/tags" Target="../tags/tag2.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110" Type="http://schemas.openxmlformats.org/officeDocument/2006/relationships/slideLayout" Target="../slideLayouts/slideLayout110.xml"/><Relationship Id="rId115" Type="http://schemas.openxmlformats.org/officeDocument/2006/relationships/slideLayout" Target="../slideLayouts/slideLayout115.xml"/><Relationship Id="rId131" Type="http://schemas.openxmlformats.org/officeDocument/2006/relationships/slideLayout" Target="../slideLayouts/slideLayout131.xml"/><Relationship Id="rId136" Type="http://schemas.openxmlformats.org/officeDocument/2006/relationships/slideLayout" Target="../slideLayouts/slideLayout136.xml"/><Relationship Id="rId157" Type="http://schemas.openxmlformats.org/officeDocument/2006/relationships/slideLayout" Target="../slideLayouts/slideLayout157.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52" Type="http://schemas.openxmlformats.org/officeDocument/2006/relationships/slideLayout" Target="../slideLayouts/slideLayout152.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slideLayout" Target="../slideLayouts/slideLayout77.xml"/><Relationship Id="rId100" Type="http://schemas.openxmlformats.org/officeDocument/2006/relationships/slideLayout" Target="../slideLayouts/slideLayout100.xml"/><Relationship Id="rId105" Type="http://schemas.openxmlformats.org/officeDocument/2006/relationships/slideLayout" Target="../slideLayouts/slideLayout105.xml"/><Relationship Id="rId126" Type="http://schemas.openxmlformats.org/officeDocument/2006/relationships/slideLayout" Target="../slideLayouts/slideLayout126.xml"/><Relationship Id="rId147" Type="http://schemas.openxmlformats.org/officeDocument/2006/relationships/slideLayout" Target="../slideLayouts/slideLayout14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93" Type="http://schemas.openxmlformats.org/officeDocument/2006/relationships/slideLayout" Target="../slideLayouts/slideLayout93.xml"/><Relationship Id="rId98" Type="http://schemas.openxmlformats.org/officeDocument/2006/relationships/slideLayout" Target="../slideLayouts/slideLayout98.xml"/><Relationship Id="rId121" Type="http://schemas.openxmlformats.org/officeDocument/2006/relationships/slideLayout" Target="../slideLayouts/slideLayout121.xml"/><Relationship Id="rId142" Type="http://schemas.openxmlformats.org/officeDocument/2006/relationships/slideLayout" Target="../slideLayouts/slideLayout142.xml"/><Relationship Id="rId163" Type="http://schemas.openxmlformats.org/officeDocument/2006/relationships/tags" Target="../tags/tag3.xml"/><Relationship Id="rId3" Type="http://schemas.openxmlformats.org/officeDocument/2006/relationships/slideLayout" Target="../slideLayouts/slideLayout3.xml"/><Relationship Id="rId25" Type="http://schemas.openxmlformats.org/officeDocument/2006/relationships/slideLayout" Target="../slideLayouts/slideLayout25.xml"/><Relationship Id="rId46" Type="http://schemas.openxmlformats.org/officeDocument/2006/relationships/slideLayout" Target="../slideLayouts/slideLayout46.xml"/><Relationship Id="rId67" Type="http://schemas.openxmlformats.org/officeDocument/2006/relationships/slideLayout" Target="../slideLayouts/slideLayout67.xml"/><Relationship Id="rId116" Type="http://schemas.openxmlformats.org/officeDocument/2006/relationships/slideLayout" Target="../slideLayouts/slideLayout116.xml"/><Relationship Id="rId137" Type="http://schemas.openxmlformats.org/officeDocument/2006/relationships/slideLayout" Target="../slideLayouts/slideLayout137.xml"/><Relationship Id="rId158" Type="http://schemas.openxmlformats.org/officeDocument/2006/relationships/slideLayout" Target="../slideLayouts/slideLayout158.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62" Type="http://schemas.openxmlformats.org/officeDocument/2006/relationships/slideLayout" Target="../slideLayouts/slideLayout62.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111" Type="http://schemas.openxmlformats.org/officeDocument/2006/relationships/slideLayout" Target="../slideLayouts/slideLayout111.xml"/><Relationship Id="rId132" Type="http://schemas.openxmlformats.org/officeDocument/2006/relationships/slideLayout" Target="../slideLayouts/slideLayout132.xml"/><Relationship Id="rId153" Type="http://schemas.openxmlformats.org/officeDocument/2006/relationships/slideLayout" Target="../slideLayouts/slideLayout1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8" name="Objet 7" hidden="1">
            <a:extLst>
              <a:ext uri="{FF2B5EF4-FFF2-40B4-BE49-F238E27FC236}">
                <a16:creationId xmlns:a16="http://schemas.microsoft.com/office/drawing/2014/main" id="{53EA1CA7-6A4B-4525-B31A-79FD8A5011E4}"/>
              </a:ext>
            </a:extLst>
          </p:cNvPr>
          <p:cNvGraphicFramePr>
            <a:graphicFrameLocks noChangeAspect="1"/>
          </p:cNvGraphicFramePr>
          <p:nvPr userDrawn="1">
            <p:custDataLst>
              <p:tags r:id="rId162"/>
            </p:custDataLst>
            <p:extLst>
              <p:ext uri="{D42A27DB-BD31-4B8C-83A1-F6EECF244321}">
                <p14:modId xmlns:p14="http://schemas.microsoft.com/office/powerpoint/2010/main" val="351233899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164" imgW="532" imgH="530" progId="TCLayout.ActiveDocument.1">
                  <p:embed/>
                </p:oleObj>
              </mc:Choice>
              <mc:Fallback>
                <p:oleObj name="Diapositive think-cell" r:id="rId164" imgW="532" imgH="530" progId="TCLayout.ActiveDocument.1">
                  <p:embed/>
                  <p:pic>
                    <p:nvPicPr>
                      <p:cNvPr id="8" name="Objet 7" hidden="1">
                        <a:extLst>
                          <a:ext uri="{FF2B5EF4-FFF2-40B4-BE49-F238E27FC236}">
                            <a16:creationId xmlns:a16="http://schemas.microsoft.com/office/drawing/2014/main" id="{53EA1CA7-6A4B-4525-B31A-79FD8A5011E4}"/>
                          </a:ext>
                        </a:extLst>
                      </p:cNvPr>
                      <p:cNvPicPr/>
                      <p:nvPr/>
                    </p:nvPicPr>
                    <p:blipFill>
                      <a:blip r:embed="rId165"/>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956D049D-4B41-45FE-A1DE-AB458A6C5C72}"/>
              </a:ext>
            </a:extLst>
          </p:cNvPr>
          <p:cNvSpPr/>
          <p:nvPr userDrawn="1">
            <p:custDataLst>
              <p:tags r:id="rId163"/>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a:latin typeface="Arial Black" panose="020B0A04020102020204" pitchFamily="34" charset="0"/>
              <a:ea typeface="+mj-ea"/>
              <a:cs typeface="+mj-cs"/>
              <a:sym typeface="Arial Black" panose="020B0A04020102020204" pitchFamily="34" charset="0"/>
            </a:endParaRPr>
          </a:p>
        </p:txBody>
      </p:sp>
      <p:sp>
        <p:nvSpPr>
          <p:cNvPr id="2" name="Espace réservé du titre 1">
            <a:extLst>
              <a:ext uri="{FF2B5EF4-FFF2-40B4-BE49-F238E27FC236}">
                <a16:creationId xmlns:a16="http://schemas.microsoft.com/office/drawing/2014/main" id="{451F5451-CC20-46A2-802F-F9D60C2A61E7}"/>
              </a:ext>
            </a:extLst>
          </p:cNvPr>
          <p:cNvSpPr>
            <a:spLocks noGrp="1"/>
          </p:cNvSpPr>
          <p:nvPr>
            <p:ph type="title"/>
          </p:nvPr>
        </p:nvSpPr>
        <p:spPr>
          <a:xfrm>
            <a:off x="404786" y="382816"/>
            <a:ext cx="11382428" cy="452432"/>
          </a:xfrm>
          <a:prstGeom prst="rect">
            <a:avLst/>
          </a:prstGeom>
        </p:spPr>
        <p:txBody>
          <a:bodyPr vert="horz" wrap="square" lIns="72000" tIns="45720" rIns="72000" bIns="45720" rtlCol="0" anchor="t">
            <a:spAutoFit/>
          </a:bodyPr>
          <a:lstStyle/>
          <a:p>
            <a:r>
              <a:rPr lang="en-GB"/>
              <a:t>Title of the slide</a:t>
            </a:r>
          </a:p>
        </p:txBody>
      </p:sp>
      <p:sp>
        <p:nvSpPr>
          <p:cNvPr id="3" name="Espace réservé du texte 2">
            <a:extLst>
              <a:ext uri="{FF2B5EF4-FFF2-40B4-BE49-F238E27FC236}">
                <a16:creationId xmlns:a16="http://schemas.microsoft.com/office/drawing/2014/main" id="{41F54BE0-878D-4EDE-9290-206FC15489D4}"/>
              </a:ext>
            </a:extLst>
          </p:cNvPr>
          <p:cNvSpPr>
            <a:spLocks noGrp="1"/>
          </p:cNvSpPr>
          <p:nvPr>
            <p:ph type="body" idx="1"/>
          </p:nvPr>
        </p:nvSpPr>
        <p:spPr>
          <a:xfrm>
            <a:off x="404786" y="1808820"/>
            <a:ext cx="8319506" cy="3868080"/>
          </a:xfrm>
          <a:prstGeom prst="rect">
            <a:avLst/>
          </a:prstGeom>
        </p:spPr>
        <p:txBody>
          <a:bodyPr vert="horz" lIns="0" tIns="45720" rIns="0" bIns="45720" rtlCol="0">
            <a:noAutofit/>
          </a:bodyPr>
          <a:lstStyle/>
          <a:p>
            <a:pPr lvl="0"/>
            <a:r>
              <a:rPr lang="en-GB"/>
              <a:t>Click to change the text styles on the slide master</a:t>
            </a:r>
          </a:p>
          <a:p>
            <a:pPr lvl="1"/>
            <a:r>
              <a:rPr lang="en-GB"/>
              <a:t>Second level</a:t>
            </a:r>
          </a:p>
          <a:p>
            <a:pPr lvl="2"/>
            <a:r>
              <a:rPr lang="en-GB"/>
              <a:t>Third level</a:t>
            </a:r>
          </a:p>
        </p:txBody>
      </p:sp>
      <p:sp>
        <p:nvSpPr>
          <p:cNvPr id="6" name="Espace réservé du numéro de diapositive 5">
            <a:extLst>
              <a:ext uri="{FF2B5EF4-FFF2-40B4-BE49-F238E27FC236}">
                <a16:creationId xmlns:a16="http://schemas.microsoft.com/office/drawing/2014/main" id="{82FC3E58-D3FF-4715-9A44-E12BDE0AE046}"/>
              </a:ext>
            </a:extLst>
          </p:cNvPr>
          <p:cNvSpPr>
            <a:spLocks noGrp="1"/>
          </p:cNvSpPr>
          <p:nvPr>
            <p:ph type="sldNum" sz="quarter" idx="4"/>
          </p:nvPr>
        </p:nvSpPr>
        <p:spPr>
          <a:xfrm>
            <a:off x="382932" y="6219234"/>
            <a:ext cx="360037" cy="365125"/>
          </a:xfrm>
          <a:prstGeom prst="rect">
            <a:avLst/>
          </a:prstGeom>
        </p:spPr>
        <p:txBody>
          <a:bodyPr vert="horz" lIns="0" tIns="45720" rIns="0" bIns="45720" rtlCol="0" anchor="ctr"/>
          <a:lstStyle>
            <a:lvl1pPr algn="r">
              <a:defRPr sz="900" b="1">
                <a:solidFill>
                  <a:schemeClr val="bg2">
                    <a:lumMod val="75000"/>
                  </a:schemeClr>
                </a:solidFill>
                <a:latin typeface="+mj-lt"/>
              </a:defRPr>
            </a:lvl1pPr>
          </a:lstStyle>
          <a:p>
            <a:fld id="{D61AABEC-672F-4B68-B914-690DA978312C}" type="slidenum">
              <a:rPr lang="en-GB" smtClean="0"/>
              <a:pPr/>
              <a:t>‹#›</a:t>
            </a:fld>
            <a:r>
              <a:rPr lang="en-GB"/>
              <a:t> ‒ </a:t>
            </a:r>
          </a:p>
        </p:txBody>
      </p:sp>
      <p:sp>
        <p:nvSpPr>
          <p:cNvPr id="11" name="Espace réservé du pied de page 4">
            <a:extLst>
              <a:ext uri="{FF2B5EF4-FFF2-40B4-BE49-F238E27FC236}">
                <a16:creationId xmlns:a16="http://schemas.microsoft.com/office/drawing/2014/main" id="{14F23E25-9FFE-4257-90E6-350B5249631F}"/>
              </a:ext>
            </a:extLst>
          </p:cNvPr>
          <p:cNvSpPr txBox="1">
            <a:spLocks/>
          </p:cNvSpPr>
          <p:nvPr userDrawn="1"/>
        </p:nvSpPr>
        <p:spPr>
          <a:xfrm>
            <a:off x="815317" y="6219234"/>
            <a:ext cx="10447709"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t>© Ipsos</a:t>
            </a:r>
          </a:p>
        </p:txBody>
      </p:sp>
      <p:grpSp>
        <p:nvGrpSpPr>
          <p:cNvPr id="45" name="Group 44">
            <a:extLst>
              <a:ext uri="{FF2B5EF4-FFF2-40B4-BE49-F238E27FC236}">
                <a16:creationId xmlns:a16="http://schemas.microsoft.com/office/drawing/2014/main" id="{EA6948E1-99A3-7648-87CA-D6AE0A8A4858}"/>
              </a:ext>
            </a:extLst>
          </p:cNvPr>
          <p:cNvGrpSpPr/>
          <p:nvPr userDrawn="1"/>
        </p:nvGrpSpPr>
        <p:grpSpPr>
          <a:xfrm>
            <a:off x="11364899" y="6200776"/>
            <a:ext cx="432372" cy="394468"/>
            <a:chOff x="11309880" y="6178130"/>
            <a:chExt cx="490427" cy="447433"/>
          </a:xfrm>
        </p:grpSpPr>
        <p:sp>
          <p:nvSpPr>
            <p:cNvPr id="46" name="Freeform: Shape 6">
              <a:extLst>
                <a:ext uri="{FF2B5EF4-FFF2-40B4-BE49-F238E27FC236}">
                  <a16:creationId xmlns:a16="http://schemas.microsoft.com/office/drawing/2014/main" id="{AAD5BFB5-E18C-BC46-A361-3AB63FD7FA4F}"/>
                </a:ext>
              </a:extLst>
            </p:cNvPr>
            <p:cNvSpPr/>
            <p:nvPr/>
          </p:nvSpPr>
          <p:spPr>
            <a:xfrm>
              <a:off x="11309880" y="6178130"/>
              <a:ext cx="490427" cy="447424"/>
            </a:xfrm>
            <a:custGeom>
              <a:avLst/>
              <a:gdLst>
                <a:gd name="connsiteX0" fmla="*/ 686 w 490426"/>
                <a:gd name="connsiteY0" fmla="*/ 447378 h 447424"/>
                <a:gd name="connsiteX1" fmla="*/ 686 w 490426"/>
                <a:gd name="connsiteY1" fmla="*/ 686 h 447424"/>
                <a:gd name="connsiteX2" fmla="*/ 479355 w 490426"/>
                <a:gd name="connsiteY2" fmla="*/ 686 h 447424"/>
                <a:gd name="connsiteX3" fmla="*/ 431511 w 490426"/>
                <a:gd name="connsiteY3" fmla="*/ 447378 h 447424"/>
                <a:gd name="connsiteX4" fmla="*/ 686 w 490426"/>
                <a:gd name="connsiteY4" fmla="*/ 447378 h 4474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426" h="447424">
                  <a:moveTo>
                    <a:pt x="686" y="447378"/>
                  </a:moveTo>
                  <a:lnTo>
                    <a:pt x="686" y="686"/>
                  </a:lnTo>
                  <a:lnTo>
                    <a:pt x="479355" y="686"/>
                  </a:lnTo>
                  <a:cubicBezTo>
                    <a:pt x="500885" y="149663"/>
                    <a:pt x="492440" y="291009"/>
                    <a:pt x="431511" y="447378"/>
                  </a:cubicBezTo>
                  <a:lnTo>
                    <a:pt x="686" y="447378"/>
                  </a:lnTo>
                  <a:close/>
                </a:path>
              </a:pathLst>
            </a:custGeom>
            <a:solidFill>
              <a:srgbClr val="009D9C"/>
            </a:solidFill>
            <a:ln w="9525" cap="flat">
              <a:noFill/>
              <a:prstDash val="solid"/>
              <a:miter/>
            </a:ln>
          </p:spPr>
          <p:txBody>
            <a:bodyPr rtlCol="0" anchor="ctr"/>
            <a:lstStyle/>
            <a:p>
              <a:endParaRPr lang="en-US"/>
            </a:p>
          </p:txBody>
        </p:sp>
        <p:sp>
          <p:nvSpPr>
            <p:cNvPr id="47" name="Freeform: Shape 8">
              <a:extLst>
                <a:ext uri="{FF2B5EF4-FFF2-40B4-BE49-F238E27FC236}">
                  <a16:creationId xmlns:a16="http://schemas.microsoft.com/office/drawing/2014/main" id="{1643C9A2-DD37-0B49-BBBC-82258957A324}"/>
                </a:ext>
              </a:extLst>
            </p:cNvPr>
            <p:cNvSpPr/>
            <p:nvPr/>
          </p:nvSpPr>
          <p:spPr>
            <a:xfrm>
              <a:off x="11502079" y="6341710"/>
              <a:ext cx="10980" cy="8235"/>
            </a:xfrm>
            <a:custGeom>
              <a:avLst/>
              <a:gdLst>
                <a:gd name="connsiteX0" fmla="*/ 2708 w 10979"/>
                <a:gd name="connsiteY0" fmla="*/ 5920 h 8234"/>
                <a:gd name="connsiteX1" fmla="*/ 686 w 10979"/>
                <a:gd name="connsiteY1" fmla="*/ 7640 h 8234"/>
                <a:gd name="connsiteX2" fmla="*/ 10943 w 10979"/>
                <a:gd name="connsiteY2" fmla="*/ 3532 h 8234"/>
                <a:gd name="connsiteX3" fmla="*/ 11172 w 10979"/>
                <a:gd name="connsiteY3" fmla="*/ 686 h 8234"/>
                <a:gd name="connsiteX4" fmla="*/ 2708 w 10979"/>
                <a:gd name="connsiteY4" fmla="*/ 5920 h 82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79" h="8234">
                  <a:moveTo>
                    <a:pt x="2708" y="5920"/>
                  </a:moveTo>
                  <a:lnTo>
                    <a:pt x="686" y="7640"/>
                  </a:lnTo>
                  <a:cubicBezTo>
                    <a:pt x="5133" y="9241"/>
                    <a:pt x="9973" y="6167"/>
                    <a:pt x="10943" y="3532"/>
                  </a:cubicBezTo>
                  <a:lnTo>
                    <a:pt x="11172" y="686"/>
                  </a:lnTo>
                  <a:cubicBezTo>
                    <a:pt x="7640" y="1482"/>
                    <a:pt x="4154" y="3221"/>
                    <a:pt x="2708" y="5920"/>
                  </a:cubicBezTo>
                </a:path>
              </a:pathLst>
            </a:custGeom>
            <a:solidFill>
              <a:srgbClr val="2F469C"/>
            </a:solidFill>
            <a:ln w="9525" cap="flat">
              <a:noFill/>
              <a:prstDash val="solid"/>
              <a:miter/>
            </a:ln>
          </p:spPr>
          <p:txBody>
            <a:bodyPr rtlCol="0" anchor="ctr"/>
            <a:lstStyle/>
            <a:p>
              <a:endParaRPr lang="en-US"/>
            </a:p>
          </p:txBody>
        </p:sp>
        <p:sp>
          <p:nvSpPr>
            <p:cNvPr id="48" name="Freeform: Shape 11">
              <a:extLst>
                <a:ext uri="{FF2B5EF4-FFF2-40B4-BE49-F238E27FC236}">
                  <a16:creationId xmlns:a16="http://schemas.microsoft.com/office/drawing/2014/main" id="{45B7A084-DAC4-CB43-95C1-24EBF5577ED1}"/>
                </a:ext>
              </a:extLst>
            </p:cNvPr>
            <p:cNvSpPr/>
            <p:nvPr/>
          </p:nvSpPr>
          <p:spPr>
            <a:xfrm>
              <a:off x="11524752" y="6360604"/>
              <a:ext cx="9150" cy="9150"/>
            </a:xfrm>
            <a:custGeom>
              <a:avLst/>
              <a:gdLst>
                <a:gd name="connsiteX0" fmla="*/ 4200 w 9149"/>
                <a:gd name="connsiteY0" fmla="*/ 906 h 9149"/>
                <a:gd name="connsiteX1" fmla="*/ 686 w 9149"/>
                <a:gd name="connsiteY1" fmla="*/ 686 h 9149"/>
                <a:gd name="connsiteX2" fmla="*/ 4950 w 9149"/>
                <a:gd name="connsiteY2" fmla="*/ 8281 h 9149"/>
                <a:gd name="connsiteX3" fmla="*/ 7576 w 9149"/>
                <a:gd name="connsiteY3" fmla="*/ 8866 h 9149"/>
                <a:gd name="connsiteX4" fmla="*/ 4200 w 9149"/>
                <a:gd name="connsiteY4" fmla="*/ 906 h 9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9" h="9149">
                  <a:moveTo>
                    <a:pt x="4200" y="906"/>
                  </a:moveTo>
                  <a:lnTo>
                    <a:pt x="686" y="686"/>
                  </a:lnTo>
                  <a:cubicBezTo>
                    <a:pt x="695" y="3779"/>
                    <a:pt x="1674" y="6286"/>
                    <a:pt x="4950" y="8281"/>
                  </a:cubicBezTo>
                  <a:lnTo>
                    <a:pt x="7576" y="8866"/>
                  </a:lnTo>
                  <a:cubicBezTo>
                    <a:pt x="11172" y="5792"/>
                    <a:pt x="6377" y="2653"/>
                    <a:pt x="4200" y="906"/>
                  </a:cubicBezTo>
                </a:path>
              </a:pathLst>
            </a:custGeom>
            <a:solidFill>
              <a:srgbClr val="2F469C"/>
            </a:solidFill>
            <a:ln w="9525" cap="flat">
              <a:noFill/>
              <a:prstDash val="solid"/>
              <a:miter/>
            </a:ln>
          </p:spPr>
          <p:txBody>
            <a:bodyPr rtlCol="0" anchor="ctr"/>
            <a:lstStyle/>
            <a:p>
              <a:endParaRPr lang="en-US"/>
            </a:p>
          </p:txBody>
        </p:sp>
        <p:sp>
          <p:nvSpPr>
            <p:cNvPr id="49" name="Freeform: Shape 12">
              <a:extLst>
                <a:ext uri="{FF2B5EF4-FFF2-40B4-BE49-F238E27FC236}">
                  <a16:creationId xmlns:a16="http://schemas.microsoft.com/office/drawing/2014/main" id="{44D499F0-2657-314D-8914-254574EA1AD6}"/>
                </a:ext>
              </a:extLst>
            </p:cNvPr>
            <p:cNvSpPr/>
            <p:nvPr/>
          </p:nvSpPr>
          <p:spPr>
            <a:xfrm>
              <a:off x="11490340" y="6281696"/>
              <a:ext cx="13725" cy="10065"/>
            </a:xfrm>
            <a:custGeom>
              <a:avLst/>
              <a:gdLst>
                <a:gd name="connsiteX0" fmla="*/ 3303 w 13724"/>
                <a:gd name="connsiteY0" fmla="*/ 7100 h 10064"/>
                <a:gd name="connsiteX1" fmla="*/ 686 w 13724"/>
                <a:gd name="connsiteY1" fmla="*/ 8958 h 10064"/>
                <a:gd name="connsiteX2" fmla="*/ 12325 w 13724"/>
                <a:gd name="connsiteY2" fmla="*/ 4191 h 10064"/>
                <a:gd name="connsiteX3" fmla="*/ 13194 w 13724"/>
                <a:gd name="connsiteY3" fmla="*/ 686 h 10064"/>
                <a:gd name="connsiteX4" fmla="*/ 3303 w 13724"/>
                <a:gd name="connsiteY4" fmla="*/ 7100 h 100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24" h="10064">
                  <a:moveTo>
                    <a:pt x="3303" y="7100"/>
                  </a:moveTo>
                  <a:lnTo>
                    <a:pt x="686" y="8958"/>
                  </a:lnTo>
                  <a:cubicBezTo>
                    <a:pt x="6030" y="10870"/>
                    <a:pt x="10403" y="8034"/>
                    <a:pt x="12325" y="4191"/>
                  </a:cubicBezTo>
                  <a:lnTo>
                    <a:pt x="13194" y="686"/>
                  </a:lnTo>
                  <a:cubicBezTo>
                    <a:pt x="8948" y="1629"/>
                    <a:pt x="5673" y="1601"/>
                    <a:pt x="3303" y="7100"/>
                  </a:cubicBezTo>
                </a:path>
              </a:pathLst>
            </a:custGeom>
            <a:solidFill>
              <a:srgbClr val="2F469C"/>
            </a:solidFill>
            <a:ln w="9525" cap="flat">
              <a:noFill/>
              <a:prstDash val="solid"/>
              <a:miter/>
            </a:ln>
          </p:spPr>
          <p:txBody>
            <a:bodyPr rtlCol="0" anchor="ctr"/>
            <a:lstStyle/>
            <a:p>
              <a:endParaRPr lang="en-US"/>
            </a:p>
          </p:txBody>
        </p:sp>
        <p:sp>
          <p:nvSpPr>
            <p:cNvPr id="50" name="Freeform: Shape 13">
              <a:extLst>
                <a:ext uri="{FF2B5EF4-FFF2-40B4-BE49-F238E27FC236}">
                  <a16:creationId xmlns:a16="http://schemas.microsoft.com/office/drawing/2014/main" id="{F3C0921E-1BA2-D643-8921-3917538F885D}"/>
                </a:ext>
              </a:extLst>
            </p:cNvPr>
            <p:cNvSpPr/>
            <p:nvPr/>
          </p:nvSpPr>
          <p:spPr>
            <a:xfrm>
              <a:off x="11483340" y="6302842"/>
              <a:ext cx="10980" cy="9150"/>
            </a:xfrm>
            <a:custGeom>
              <a:avLst/>
              <a:gdLst>
                <a:gd name="connsiteX0" fmla="*/ 10577 w 10979"/>
                <a:gd name="connsiteY0" fmla="*/ 3568 h 9149"/>
                <a:gd name="connsiteX1" fmla="*/ 9799 w 10979"/>
                <a:gd name="connsiteY1" fmla="*/ 686 h 9149"/>
                <a:gd name="connsiteX2" fmla="*/ 686 w 10979"/>
                <a:gd name="connsiteY2" fmla="*/ 6441 h 9149"/>
                <a:gd name="connsiteX3" fmla="*/ 686 w 10979"/>
                <a:gd name="connsiteY3" fmla="*/ 8720 h 9149"/>
                <a:gd name="connsiteX4" fmla="*/ 10577 w 10979"/>
                <a:gd name="connsiteY4" fmla="*/ 3568 h 9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79" h="9149">
                  <a:moveTo>
                    <a:pt x="10577" y="3568"/>
                  </a:moveTo>
                  <a:lnTo>
                    <a:pt x="9799" y="686"/>
                  </a:lnTo>
                  <a:cubicBezTo>
                    <a:pt x="5554" y="1638"/>
                    <a:pt x="2416" y="3202"/>
                    <a:pt x="686" y="6441"/>
                  </a:cubicBezTo>
                  <a:lnTo>
                    <a:pt x="686" y="8720"/>
                  </a:lnTo>
                  <a:cubicBezTo>
                    <a:pt x="6021" y="10623"/>
                    <a:pt x="8857" y="5838"/>
                    <a:pt x="10577" y="3568"/>
                  </a:cubicBezTo>
                </a:path>
              </a:pathLst>
            </a:custGeom>
            <a:solidFill>
              <a:srgbClr val="2F469C"/>
            </a:solidFill>
            <a:ln w="9525" cap="flat">
              <a:noFill/>
              <a:prstDash val="solid"/>
              <a:miter/>
            </a:ln>
          </p:spPr>
          <p:txBody>
            <a:bodyPr rtlCol="0" anchor="ctr"/>
            <a:lstStyle/>
            <a:p>
              <a:endParaRPr lang="en-US"/>
            </a:p>
          </p:txBody>
        </p:sp>
        <p:sp>
          <p:nvSpPr>
            <p:cNvPr id="51" name="Freeform: Shape 14">
              <a:extLst>
                <a:ext uri="{FF2B5EF4-FFF2-40B4-BE49-F238E27FC236}">
                  <a16:creationId xmlns:a16="http://schemas.microsoft.com/office/drawing/2014/main" id="{1CA95BEC-EDD4-4B4B-BEEA-8B2688D6FAEF}"/>
                </a:ext>
              </a:extLst>
            </p:cNvPr>
            <p:cNvSpPr/>
            <p:nvPr/>
          </p:nvSpPr>
          <p:spPr>
            <a:xfrm>
              <a:off x="11480056" y="6325904"/>
              <a:ext cx="12810" cy="8235"/>
            </a:xfrm>
            <a:custGeom>
              <a:avLst/>
              <a:gdLst>
                <a:gd name="connsiteX0" fmla="*/ 686 w 12809"/>
                <a:gd name="connsiteY0" fmla="*/ 6492 h 8234"/>
                <a:gd name="connsiteX1" fmla="*/ 2443 w 12809"/>
                <a:gd name="connsiteY1" fmla="*/ 7544 h 8234"/>
                <a:gd name="connsiteX2" fmla="*/ 10120 w 12809"/>
                <a:gd name="connsiteY2" fmla="*/ 2832 h 8234"/>
                <a:gd name="connsiteX3" fmla="*/ 12370 w 12809"/>
                <a:gd name="connsiteY3" fmla="*/ 864 h 8234"/>
                <a:gd name="connsiteX4" fmla="*/ 686 w 12809"/>
                <a:gd name="connsiteY4" fmla="*/ 6492 h 82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09" h="8234">
                  <a:moveTo>
                    <a:pt x="686" y="6492"/>
                  </a:moveTo>
                  <a:lnTo>
                    <a:pt x="2443" y="7544"/>
                  </a:lnTo>
                  <a:cubicBezTo>
                    <a:pt x="8290" y="9456"/>
                    <a:pt x="8674" y="4735"/>
                    <a:pt x="10120" y="2832"/>
                  </a:cubicBezTo>
                  <a:lnTo>
                    <a:pt x="12370" y="864"/>
                  </a:lnTo>
                  <a:cubicBezTo>
                    <a:pt x="6954" y="-206"/>
                    <a:pt x="2123" y="3783"/>
                    <a:pt x="686" y="6492"/>
                  </a:cubicBezTo>
                </a:path>
              </a:pathLst>
            </a:custGeom>
            <a:solidFill>
              <a:srgbClr val="2F469C"/>
            </a:solidFill>
            <a:ln w="9525" cap="flat">
              <a:noFill/>
              <a:prstDash val="solid"/>
              <a:miter/>
            </a:ln>
          </p:spPr>
          <p:txBody>
            <a:bodyPr rtlCol="0" anchor="ctr"/>
            <a:lstStyle/>
            <a:p>
              <a:endParaRPr lang="en-US"/>
            </a:p>
          </p:txBody>
        </p:sp>
        <p:sp>
          <p:nvSpPr>
            <p:cNvPr id="52" name="Freeform: Shape 15">
              <a:extLst>
                <a:ext uri="{FF2B5EF4-FFF2-40B4-BE49-F238E27FC236}">
                  <a16:creationId xmlns:a16="http://schemas.microsoft.com/office/drawing/2014/main" id="{48EE503E-03B2-7244-B11E-456B6FA3D7C5}"/>
                </a:ext>
              </a:extLst>
            </p:cNvPr>
            <p:cNvSpPr/>
            <p:nvPr/>
          </p:nvSpPr>
          <p:spPr>
            <a:xfrm>
              <a:off x="11512418" y="6248710"/>
              <a:ext cx="12810" cy="8235"/>
            </a:xfrm>
            <a:custGeom>
              <a:avLst/>
              <a:gdLst>
                <a:gd name="connsiteX0" fmla="*/ 2791 w 12809"/>
                <a:gd name="connsiteY0" fmla="*/ 816 h 8234"/>
                <a:gd name="connsiteX1" fmla="*/ 686 w 12809"/>
                <a:gd name="connsiteY1" fmla="*/ 1822 h 8234"/>
                <a:gd name="connsiteX2" fmla="*/ 11840 w 12809"/>
                <a:gd name="connsiteY2" fmla="*/ 6727 h 8234"/>
                <a:gd name="connsiteX3" fmla="*/ 12151 w 12809"/>
                <a:gd name="connsiteY3" fmla="*/ 3186 h 8234"/>
                <a:gd name="connsiteX4" fmla="*/ 2791 w 12809"/>
                <a:gd name="connsiteY4" fmla="*/ 816 h 82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09" h="8234">
                  <a:moveTo>
                    <a:pt x="2791" y="816"/>
                  </a:moveTo>
                  <a:lnTo>
                    <a:pt x="686" y="1822"/>
                  </a:lnTo>
                  <a:cubicBezTo>
                    <a:pt x="1263" y="5546"/>
                    <a:pt x="9717" y="9700"/>
                    <a:pt x="11840" y="6727"/>
                  </a:cubicBezTo>
                  <a:lnTo>
                    <a:pt x="12151" y="3186"/>
                  </a:lnTo>
                  <a:cubicBezTo>
                    <a:pt x="9388" y="1310"/>
                    <a:pt x="6551" y="313"/>
                    <a:pt x="2791" y="816"/>
                  </a:cubicBezTo>
                </a:path>
              </a:pathLst>
            </a:custGeom>
            <a:solidFill>
              <a:srgbClr val="2F469C"/>
            </a:solidFill>
            <a:ln w="9525" cap="flat">
              <a:noFill/>
              <a:prstDash val="solid"/>
              <a:miter/>
            </a:ln>
          </p:spPr>
          <p:txBody>
            <a:bodyPr rtlCol="0" anchor="ctr"/>
            <a:lstStyle/>
            <a:p>
              <a:endParaRPr lang="en-US"/>
            </a:p>
          </p:txBody>
        </p:sp>
        <p:sp>
          <p:nvSpPr>
            <p:cNvPr id="53" name="Freeform: Shape 16">
              <a:extLst>
                <a:ext uri="{FF2B5EF4-FFF2-40B4-BE49-F238E27FC236}">
                  <a16:creationId xmlns:a16="http://schemas.microsoft.com/office/drawing/2014/main" id="{1D160224-E410-1344-939E-99EB3A4761DB}"/>
                </a:ext>
              </a:extLst>
            </p:cNvPr>
            <p:cNvSpPr/>
            <p:nvPr/>
          </p:nvSpPr>
          <p:spPr>
            <a:xfrm>
              <a:off x="11538797" y="6238317"/>
              <a:ext cx="8235" cy="12810"/>
            </a:xfrm>
            <a:custGeom>
              <a:avLst/>
              <a:gdLst>
                <a:gd name="connsiteX0" fmla="*/ 5773 w 8234"/>
                <a:gd name="connsiteY0" fmla="*/ 1674 h 12809"/>
                <a:gd name="connsiteX1" fmla="*/ 2525 w 8234"/>
                <a:gd name="connsiteY1" fmla="*/ 686 h 12809"/>
                <a:gd name="connsiteX2" fmla="*/ 1692 w 8234"/>
                <a:gd name="connsiteY2" fmla="*/ 9324 h 12809"/>
                <a:gd name="connsiteX3" fmla="*/ 3376 w 8234"/>
                <a:gd name="connsiteY3" fmla="*/ 12700 h 12809"/>
                <a:gd name="connsiteX4" fmla="*/ 5773 w 8234"/>
                <a:gd name="connsiteY4" fmla="*/ 1674 h 12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34" h="12809">
                  <a:moveTo>
                    <a:pt x="5773" y="1674"/>
                  </a:moveTo>
                  <a:lnTo>
                    <a:pt x="2525" y="686"/>
                  </a:lnTo>
                  <a:cubicBezTo>
                    <a:pt x="777" y="3157"/>
                    <a:pt x="-147" y="5051"/>
                    <a:pt x="1692" y="9324"/>
                  </a:cubicBezTo>
                  <a:lnTo>
                    <a:pt x="3376" y="12700"/>
                  </a:lnTo>
                  <a:cubicBezTo>
                    <a:pt x="7228" y="8958"/>
                    <a:pt x="11025" y="5408"/>
                    <a:pt x="5773" y="1674"/>
                  </a:cubicBezTo>
                </a:path>
              </a:pathLst>
            </a:custGeom>
            <a:solidFill>
              <a:srgbClr val="2F469C"/>
            </a:solidFill>
            <a:ln w="9525" cap="flat">
              <a:noFill/>
              <a:prstDash val="solid"/>
              <a:miter/>
            </a:ln>
          </p:spPr>
          <p:txBody>
            <a:bodyPr rtlCol="0" anchor="ctr"/>
            <a:lstStyle/>
            <a:p>
              <a:endParaRPr lang="en-US"/>
            </a:p>
          </p:txBody>
        </p:sp>
        <p:sp>
          <p:nvSpPr>
            <p:cNvPr id="54" name="Freeform: Shape 17">
              <a:extLst>
                <a:ext uri="{FF2B5EF4-FFF2-40B4-BE49-F238E27FC236}">
                  <a16:creationId xmlns:a16="http://schemas.microsoft.com/office/drawing/2014/main" id="{7E9190C1-C2A9-C64A-806A-8671F546A442}"/>
                </a:ext>
              </a:extLst>
            </p:cNvPr>
            <p:cNvSpPr/>
            <p:nvPr/>
          </p:nvSpPr>
          <p:spPr>
            <a:xfrm>
              <a:off x="11565505" y="6216148"/>
              <a:ext cx="92412" cy="236064"/>
            </a:xfrm>
            <a:custGeom>
              <a:avLst/>
              <a:gdLst>
                <a:gd name="connsiteX0" fmla="*/ 59144 w 92412"/>
                <a:gd name="connsiteY0" fmla="*/ 101773 h 236064"/>
                <a:gd name="connsiteX1" fmla="*/ 42885 w 92412"/>
                <a:gd name="connsiteY1" fmla="*/ 97628 h 236064"/>
                <a:gd name="connsiteX2" fmla="*/ 62520 w 92412"/>
                <a:gd name="connsiteY2" fmla="*/ 93803 h 236064"/>
                <a:gd name="connsiteX3" fmla="*/ 64561 w 92412"/>
                <a:gd name="connsiteY3" fmla="*/ 97317 h 236064"/>
                <a:gd name="connsiteX4" fmla="*/ 59144 w 92412"/>
                <a:gd name="connsiteY4" fmla="*/ 101773 h 236064"/>
                <a:gd name="connsiteX5" fmla="*/ 83427 w 92412"/>
                <a:gd name="connsiteY5" fmla="*/ 106036 h 236064"/>
                <a:gd name="connsiteX6" fmla="*/ 78578 w 92412"/>
                <a:gd name="connsiteY6" fmla="*/ 87966 h 236064"/>
                <a:gd name="connsiteX7" fmla="*/ 82833 w 92412"/>
                <a:gd name="connsiteY7" fmla="*/ 80746 h 236064"/>
                <a:gd name="connsiteX8" fmla="*/ 81945 w 92412"/>
                <a:gd name="connsiteY8" fmla="*/ 58897 h 236064"/>
                <a:gd name="connsiteX9" fmla="*/ 83775 w 92412"/>
                <a:gd name="connsiteY9" fmla="*/ 57067 h 236064"/>
                <a:gd name="connsiteX10" fmla="*/ 81945 w 92412"/>
                <a:gd name="connsiteY10" fmla="*/ 50735 h 236064"/>
                <a:gd name="connsiteX11" fmla="*/ 80399 w 92412"/>
                <a:gd name="connsiteY11" fmla="*/ 41439 h 236064"/>
                <a:gd name="connsiteX12" fmla="*/ 77160 w 92412"/>
                <a:gd name="connsiteY12" fmla="*/ 34128 h 236064"/>
                <a:gd name="connsiteX13" fmla="*/ 78697 w 92412"/>
                <a:gd name="connsiteY13" fmla="*/ 30843 h 236064"/>
                <a:gd name="connsiteX14" fmla="*/ 73262 w 92412"/>
                <a:gd name="connsiteY14" fmla="*/ 27650 h 236064"/>
                <a:gd name="connsiteX15" fmla="*/ 68477 w 92412"/>
                <a:gd name="connsiteY15" fmla="*/ 24768 h 236064"/>
                <a:gd name="connsiteX16" fmla="*/ 67223 w 92412"/>
                <a:gd name="connsiteY16" fmla="*/ 20486 h 236064"/>
                <a:gd name="connsiteX17" fmla="*/ 63206 w 92412"/>
                <a:gd name="connsiteY17" fmla="*/ 22343 h 236064"/>
                <a:gd name="connsiteX18" fmla="*/ 62346 w 92412"/>
                <a:gd name="connsiteY18" fmla="*/ 17128 h 236064"/>
                <a:gd name="connsiteX19" fmla="*/ 56939 w 92412"/>
                <a:gd name="connsiteY19" fmla="*/ 19315 h 236064"/>
                <a:gd name="connsiteX20" fmla="*/ 53956 w 92412"/>
                <a:gd name="connsiteY20" fmla="*/ 12581 h 236064"/>
                <a:gd name="connsiteX21" fmla="*/ 51046 w 92412"/>
                <a:gd name="connsiteY21" fmla="*/ 13212 h 236064"/>
                <a:gd name="connsiteX22" fmla="*/ 46856 w 92412"/>
                <a:gd name="connsiteY22" fmla="*/ 16524 h 236064"/>
                <a:gd name="connsiteX23" fmla="*/ 46774 w 92412"/>
                <a:gd name="connsiteY23" fmla="*/ 10192 h 236064"/>
                <a:gd name="connsiteX24" fmla="*/ 44788 w 92412"/>
                <a:gd name="connsiteY24" fmla="*/ 9195 h 236064"/>
                <a:gd name="connsiteX25" fmla="*/ 41357 w 92412"/>
                <a:gd name="connsiteY25" fmla="*/ 7612 h 236064"/>
                <a:gd name="connsiteX26" fmla="*/ 36407 w 92412"/>
                <a:gd name="connsiteY26" fmla="*/ 9634 h 236064"/>
                <a:gd name="connsiteX27" fmla="*/ 38484 w 92412"/>
                <a:gd name="connsiteY27" fmla="*/ 3678 h 236064"/>
                <a:gd name="connsiteX28" fmla="*/ 32289 w 92412"/>
                <a:gd name="connsiteY28" fmla="*/ 10870 h 236064"/>
                <a:gd name="connsiteX29" fmla="*/ 28666 w 92412"/>
                <a:gd name="connsiteY29" fmla="*/ 11592 h 236064"/>
                <a:gd name="connsiteX30" fmla="*/ 35108 w 92412"/>
                <a:gd name="connsiteY30" fmla="*/ 2726 h 236064"/>
                <a:gd name="connsiteX31" fmla="*/ 28355 w 92412"/>
                <a:gd name="connsiteY31" fmla="*/ 8921 h 236064"/>
                <a:gd name="connsiteX32" fmla="*/ 23076 w 92412"/>
                <a:gd name="connsiteY32" fmla="*/ 9753 h 236064"/>
                <a:gd name="connsiteX33" fmla="*/ 24796 w 92412"/>
                <a:gd name="connsiteY33" fmla="*/ 2013 h 236064"/>
                <a:gd name="connsiteX34" fmla="*/ 23057 w 92412"/>
                <a:gd name="connsiteY34" fmla="*/ 6038 h 236064"/>
                <a:gd name="connsiteX35" fmla="*/ 22234 w 92412"/>
                <a:gd name="connsiteY35" fmla="*/ 1738 h 236064"/>
                <a:gd name="connsiteX36" fmla="*/ 19141 w 92412"/>
                <a:gd name="connsiteY36" fmla="*/ 11867 h 236064"/>
                <a:gd name="connsiteX37" fmla="*/ 17028 w 92412"/>
                <a:gd name="connsiteY37" fmla="*/ 2150 h 236064"/>
                <a:gd name="connsiteX38" fmla="*/ 11007 w 92412"/>
                <a:gd name="connsiteY38" fmla="*/ 11583 h 236064"/>
                <a:gd name="connsiteX39" fmla="*/ 7988 w 92412"/>
                <a:gd name="connsiteY39" fmla="*/ 12288 h 236064"/>
                <a:gd name="connsiteX40" fmla="*/ 5499 w 92412"/>
                <a:gd name="connsiteY40" fmla="*/ 2699 h 236064"/>
                <a:gd name="connsiteX41" fmla="*/ 1336 w 92412"/>
                <a:gd name="connsiteY41" fmla="*/ 231324 h 236064"/>
                <a:gd name="connsiteX42" fmla="*/ 686 w 92412"/>
                <a:gd name="connsiteY42" fmla="*/ 235359 h 236064"/>
                <a:gd name="connsiteX43" fmla="*/ 21621 w 92412"/>
                <a:gd name="connsiteY43" fmla="*/ 233191 h 236064"/>
                <a:gd name="connsiteX44" fmla="*/ 69181 w 92412"/>
                <a:gd name="connsiteY44" fmla="*/ 235753 h 236064"/>
                <a:gd name="connsiteX45" fmla="*/ 80216 w 92412"/>
                <a:gd name="connsiteY45" fmla="*/ 234051 h 236064"/>
                <a:gd name="connsiteX46" fmla="*/ 55283 w 92412"/>
                <a:gd name="connsiteY46" fmla="*/ 227381 h 236064"/>
                <a:gd name="connsiteX47" fmla="*/ 35959 w 92412"/>
                <a:gd name="connsiteY47" fmla="*/ 212567 h 236064"/>
                <a:gd name="connsiteX48" fmla="*/ 31457 w 92412"/>
                <a:gd name="connsiteY48" fmla="*/ 199959 h 236064"/>
                <a:gd name="connsiteX49" fmla="*/ 31649 w 92412"/>
                <a:gd name="connsiteY49" fmla="*/ 182565 h 236064"/>
                <a:gd name="connsiteX50" fmla="*/ 41476 w 92412"/>
                <a:gd name="connsiteY50" fmla="*/ 178988 h 236064"/>
                <a:gd name="connsiteX51" fmla="*/ 76565 w 92412"/>
                <a:gd name="connsiteY51" fmla="*/ 176792 h 236064"/>
                <a:gd name="connsiteX52" fmla="*/ 79045 w 92412"/>
                <a:gd name="connsiteY52" fmla="*/ 163671 h 236064"/>
                <a:gd name="connsiteX53" fmla="*/ 79639 w 92412"/>
                <a:gd name="connsiteY53" fmla="*/ 155518 h 236064"/>
                <a:gd name="connsiteX54" fmla="*/ 82238 w 92412"/>
                <a:gd name="connsiteY54" fmla="*/ 149132 h 236064"/>
                <a:gd name="connsiteX55" fmla="*/ 77160 w 92412"/>
                <a:gd name="connsiteY55" fmla="*/ 143816 h 236064"/>
                <a:gd name="connsiteX56" fmla="*/ 84836 w 92412"/>
                <a:gd name="connsiteY56" fmla="*/ 137201 h 236064"/>
                <a:gd name="connsiteX57" fmla="*/ 81177 w 92412"/>
                <a:gd name="connsiteY57" fmla="*/ 128929 h 236064"/>
                <a:gd name="connsiteX58" fmla="*/ 91928 w 92412"/>
                <a:gd name="connsiteY58" fmla="*/ 121362 h 236064"/>
                <a:gd name="connsiteX59" fmla="*/ 83427 w 92412"/>
                <a:gd name="connsiteY59" fmla="*/ 106036 h 236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92412" h="236064">
                  <a:moveTo>
                    <a:pt x="59144" y="101773"/>
                  </a:moveTo>
                  <a:cubicBezTo>
                    <a:pt x="52117" y="103365"/>
                    <a:pt x="41494" y="98552"/>
                    <a:pt x="42885" y="97628"/>
                  </a:cubicBezTo>
                  <a:cubicBezTo>
                    <a:pt x="46472" y="95212"/>
                    <a:pt x="54633" y="90976"/>
                    <a:pt x="62520" y="93803"/>
                  </a:cubicBezTo>
                  <a:cubicBezTo>
                    <a:pt x="63865" y="94270"/>
                    <a:pt x="64414" y="95606"/>
                    <a:pt x="64561" y="97317"/>
                  </a:cubicBezTo>
                  <a:cubicBezTo>
                    <a:pt x="64917" y="101324"/>
                    <a:pt x="61678" y="101425"/>
                    <a:pt x="59144" y="101773"/>
                  </a:cubicBezTo>
                  <a:moveTo>
                    <a:pt x="83427" y="106036"/>
                  </a:moveTo>
                  <a:cubicBezTo>
                    <a:pt x="79768" y="101141"/>
                    <a:pt x="72823" y="94453"/>
                    <a:pt x="78578" y="87966"/>
                  </a:cubicBezTo>
                  <a:cubicBezTo>
                    <a:pt x="81588" y="85669"/>
                    <a:pt x="82485" y="83930"/>
                    <a:pt x="82833" y="80746"/>
                  </a:cubicBezTo>
                  <a:cubicBezTo>
                    <a:pt x="84059" y="69730"/>
                    <a:pt x="83491" y="64945"/>
                    <a:pt x="81945" y="58897"/>
                  </a:cubicBezTo>
                  <a:cubicBezTo>
                    <a:pt x="82211" y="58357"/>
                    <a:pt x="83354" y="59034"/>
                    <a:pt x="83775" y="57067"/>
                  </a:cubicBezTo>
                  <a:cubicBezTo>
                    <a:pt x="84919" y="51760"/>
                    <a:pt x="81945" y="50735"/>
                    <a:pt x="81945" y="50735"/>
                  </a:cubicBezTo>
                  <a:cubicBezTo>
                    <a:pt x="84196" y="48768"/>
                    <a:pt x="83986" y="41375"/>
                    <a:pt x="80399" y="41439"/>
                  </a:cubicBezTo>
                  <a:cubicBezTo>
                    <a:pt x="82366" y="38209"/>
                    <a:pt x="80673" y="32994"/>
                    <a:pt x="77160" y="34128"/>
                  </a:cubicBezTo>
                  <a:cubicBezTo>
                    <a:pt x="77160" y="34128"/>
                    <a:pt x="78944" y="33204"/>
                    <a:pt x="78697" y="30843"/>
                  </a:cubicBezTo>
                  <a:cubicBezTo>
                    <a:pt x="78230" y="26150"/>
                    <a:pt x="71524" y="30752"/>
                    <a:pt x="73262" y="27650"/>
                  </a:cubicBezTo>
                  <a:cubicBezTo>
                    <a:pt x="74177" y="26022"/>
                    <a:pt x="70407" y="20477"/>
                    <a:pt x="68477" y="24768"/>
                  </a:cubicBezTo>
                  <a:cubicBezTo>
                    <a:pt x="67342" y="24018"/>
                    <a:pt x="69273" y="21328"/>
                    <a:pt x="67223" y="20486"/>
                  </a:cubicBezTo>
                  <a:cubicBezTo>
                    <a:pt x="66025" y="20541"/>
                    <a:pt x="64762" y="21492"/>
                    <a:pt x="63206" y="22343"/>
                  </a:cubicBezTo>
                  <a:cubicBezTo>
                    <a:pt x="62786" y="20559"/>
                    <a:pt x="64625" y="19626"/>
                    <a:pt x="62346" y="17128"/>
                  </a:cubicBezTo>
                  <a:cubicBezTo>
                    <a:pt x="59272" y="14987"/>
                    <a:pt x="59062" y="18153"/>
                    <a:pt x="56939" y="19315"/>
                  </a:cubicBezTo>
                  <a:cubicBezTo>
                    <a:pt x="53014" y="18427"/>
                    <a:pt x="62301" y="16103"/>
                    <a:pt x="53956" y="12581"/>
                  </a:cubicBezTo>
                  <a:cubicBezTo>
                    <a:pt x="51824" y="17686"/>
                    <a:pt x="51998" y="13907"/>
                    <a:pt x="51046" y="13212"/>
                  </a:cubicBezTo>
                  <a:cubicBezTo>
                    <a:pt x="50479" y="12791"/>
                    <a:pt x="49198" y="14136"/>
                    <a:pt x="46856" y="16524"/>
                  </a:cubicBezTo>
                  <a:cubicBezTo>
                    <a:pt x="48082" y="13148"/>
                    <a:pt x="50891" y="8994"/>
                    <a:pt x="46774" y="10192"/>
                  </a:cubicBezTo>
                  <a:cubicBezTo>
                    <a:pt x="42089" y="12297"/>
                    <a:pt x="44843" y="9543"/>
                    <a:pt x="44788" y="9195"/>
                  </a:cubicBezTo>
                  <a:cubicBezTo>
                    <a:pt x="48841" y="7365"/>
                    <a:pt x="41046" y="3010"/>
                    <a:pt x="41357" y="7612"/>
                  </a:cubicBezTo>
                  <a:cubicBezTo>
                    <a:pt x="41256" y="10741"/>
                    <a:pt x="34504" y="13413"/>
                    <a:pt x="36407" y="9634"/>
                  </a:cubicBezTo>
                  <a:cubicBezTo>
                    <a:pt x="37679" y="4876"/>
                    <a:pt x="43507" y="12150"/>
                    <a:pt x="38484" y="3678"/>
                  </a:cubicBezTo>
                  <a:cubicBezTo>
                    <a:pt x="35355" y="7228"/>
                    <a:pt x="32811" y="9570"/>
                    <a:pt x="32289" y="10870"/>
                  </a:cubicBezTo>
                  <a:cubicBezTo>
                    <a:pt x="29856" y="20605"/>
                    <a:pt x="31201" y="11730"/>
                    <a:pt x="28666" y="11592"/>
                  </a:cubicBezTo>
                  <a:cubicBezTo>
                    <a:pt x="32042" y="9341"/>
                    <a:pt x="36379" y="5325"/>
                    <a:pt x="35108" y="2726"/>
                  </a:cubicBezTo>
                  <a:cubicBezTo>
                    <a:pt x="31448" y="2452"/>
                    <a:pt x="23039" y="8427"/>
                    <a:pt x="28355" y="8921"/>
                  </a:cubicBezTo>
                  <a:cubicBezTo>
                    <a:pt x="27953" y="10815"/>
                    <a:pt x="24869" y="13065"/>
                    <a:pt x="23076" y="9753"/>
                  </a:cubicBezTo>
                  <a:cubicBezTo>
                    <a:pt x="26031" y="8976"/>
                    <a:pt x="31118" y="-943"/>
                    <a:pt x="24796" y="2013"/>
                  </a:cubicBezTo>
                  <a:cubicBezTo>
                    <a:pt x="24192" y="2607"/>
                    <a:pt x="24192" y="4373"/>
                    <a:pt x="23057" y="6038"/>
                  </a:cubicBezTo>
                  <a:cubicBezTo>
                    <a:pt x="21557" y="4684"/>
                    <a:pt x="22755" y="2589"/>
                    <a:pt x="22234" y="1738"/>
                  </a:cubicBezTo>
                  <a:cubicBezTo>
                    <a:pt x="17192" y="-2910"/>
                    <a:pt x="18949" y="9195"/>
                    <a:pt x="19141" y="11867"/>
                  </a:cubicBezTo>
                  <a:cubicBezTo>
                    <a:pt x="12544" y="7786"/>
                    <a:pt x="18739" y="8921"/>
                    <a:pt x="17028" y="2150"/>
                  </a:cubicBezTo>
                  <a:cubicBezTo>
                    <a:pt x="11565" y="3138"/>
                    <a:pt x="10092" y="5462"/>
                    <a:pt x="11007" y="11583"/>
                  </a:cubicBezTo>
                  <a:cubicBezTo>
                    <a:pt x="10266" y="13056"/>
                    <a:pt x="8894" y="16442"/>
                    <a:pt x="7988" y="12288"/>
                  </a:cubicBezTo>
                  <a:cubicBezTo>
                    <a:pt x="10943" y="8417"/>
                    <a:pt x="10659" y="2854"/>
                    <a:pt x="5499" y="2699"/>
                  </a:cubicBezTo>
                  <a:cubicBezTo>
                    <a:pt x="13825" y="78862"/>
                    <a:pt x="13212" y="155839"/>
                    <a:pt x="1336" y="231324"/>
                  </a:cubicBezTo>
                  <a:lnTo>
                    <a:pt x="686" y="235359"/>
                  </a:lnTo>
                  <a:cubicBezTo>
                    <a:pt x="6670" y="235295"/>
                    <a:pt x="15344" y="233511"/>
                    <a:pt x="21621" y="233191"/>
                  </a:cubicBezTo>
                  <a:cubicBezTo>
                    <a:pt x="39673" y="233795"/>
                    <a:pt x="39307" y="236146"/>
                    <a:pt x="69181" y="235753"/>
                  </a:cubicBezTo>
                  <a:cubicBezTo>
                    <a:pt x="76062" y="235076"/>
                    <a:pt x="77992" y="233959"/>
                    <a:pt x="80216" y="234051"/>
                  </a:cubicBezTo>
                  <a:cubicBezTo>
                    <a:pt x="78029" y="224819"/>
                    <a:pt x="62941" y="230052"/>
                    <a:pt x="55283" y="227381"/>
                  </a:cubicBezTo>
                  <a:cubicBezTo>
                    <a:pt x="42308" y="226127"/>
                    <a:pt x="40076" y="218332"/>
                    <a:pt x="35959" y="212567"/>
                  </a:cubicBezTo>
                  <a:cubicBezTo>
                    <a:pt x="34083" y="209347"/>
                    <a:pt x="31384" y="205311"/>
                    <a:pt x="31457" y="199959"/>
                  </a:cubicBezTo>
                  <a:cubicBezTo>
                    <a:pt x="30450" y="193023"/>
                    <a:pt x="31786" y="189354"/>
                    <a:pt x="31649" y="182565"/>
                  </a:cubicBezTo>
                  <a:cubicBezTo>
                    <a:pt x="32244" y="177551"/>
                    <a:pt x="37944" y="178567"/>
                    <a:pt x="41476" y="178988"/>
                  </a:cubicBezTo>
                  <a:cubicBezTo>
                    <a:pt x="52712" y="180104"/>
                    <a:pt x="71597" y="178283"/>
                    <a:pt x="76565" y="176792"/>
                  </a:cubicBezTo>
                  <a:cubicBezTo>
                    <a:pt x="83674" y="174641"/>
                    <a:pt x="83839" y="170240"/>
                    <a:pt x="79045" y="163671"/>
                  </a:cubicBezTo>
                  <a:cubicBezTo>
                    <a:pt x="78020" y="160423"/>
                    <a:pt x="78203" y="158410"/>
                    <a:pt x="79639" y="155518"/>
                  </a:cubicBezTo>
                  <a:cubicBezTo>
                    <a:pt x="81597" y="153322"/>
                    <a:pt x="84123" y="151849"/>
                    <a:pt x="82238" y="149132"/>
                  </a:cubicBezTo>
                  <a:cubicBezTo>
                    <a:pt x="82238" y="149132"/>
                    <a:pt x="65924" y="145710"/>
                    <a:pt x="77160" y="143816"/>
                  </a:cubicBezTo>
                  <a:cubicBezTo>
                    <a:pt x="88661" y="141885"/>
                    <a:pt x="84836" y="137201"/>
                    <a:pt x="84836" y="137201"/>
                  </a:cubicBezTo>
                  <a:cubicBezTo>
                    <a:pt x="84836" y="137201"/>
                    <a:pt x="82942" y="132470"/>
                    <a:pt x="81177" y="128929"/>
                  </a:cubicBezTo>
                  <a:cubicBezTo>
                    <a:pt x="79877" y="126321"/>
                    <a:pt x="90747" y="125498"/>
                    <a:pt x="91928" y="121362"/>
                  </a:cubicBezTo>
                  <a:cubicBezTo>
                    <a:pt x="94526" y="117849"/>
                    <a:pt x="86291" y="109980"/>
                    <a:pt x="83427" y="106036"/>
                  </a:cubicBezTo>
                </a:path>
              </a:pathLst>
            </a:custGeom>
            <a:solidFill>
              <a:srgbClr val="2F469C"/>
            </a:solidFill>
            <a:ln w="9525" cap="flat">
              <a:noFill/>
              <a:prstDash val="solid"/>
              <a:miter/>
            </a:ln>
          </p:spPr>
          <p:txBody>
            <a:bodyPr rtlCol="0" anchor="ctr"/>
            <a:lstStyle/>
            <a:p>
              <a:endParaRPr lang="en-US"/>
            </a:p>
          </p:txBody>
        </p:sp>
        <p:sp>
          <p:nvSpPr>
            <p:cNvPr id="55" name="Freeform: Shape 18">
              <a:extLst>
                <a:ext uri="{FF2B5EF4-FFF2-40B4-BE49-F238E27FC236}">
                  <a16:creationId xmlns:a16="http://schemas.microsoft.com/office/drawing/2014/main" id="{C486C44F-6213-B846-82AE-49A5F33EB88B}"/>
                </a:ext>
              </a:extLst>
            </p:cNvPr>
            <p:cNvSpPr/>
            <p:nvPr/>
          </p:nvSpPr>
          <p:spPr>
            <a:xfrm>
              <a:off x="11309880" y="6178139"/>
              <a:ext cx="261683" cy="447424"/>
            </a:xfrm>
            <a:custGeom>
              <a:avLst/>
              <a:gdLst>
                <a:gd name="connsiteX0" fmla="*/ 256312 w 261682"/>
                <a:gd name="connsiteY0" fmla="*/ 273395 h 447424"/>
                <a:gd name="connsiteX1" fmla="*/ 208193 w 261682"/>
                <a:gd name="connsiteY1" fmla="*/ 447378 h 447424"/>
                <a:gd name="connsiteX2" fmla="*/ 208166 w 261682"/>
                <a:gd name="connsiteY2" fmla="*/ 447378 h 447424"/>
                <a:gd name="connsiteX3" fmla="*/ 686 w 261682"/>
                <a:gd name="connsiteY3" fmla="*/ 447378 h 447424"/>
                <a:gd name="connsiteX4" fmla="*/ 686 w 261682"/>
                <a:gd name="connsiteY4" fmla="*/ 686 h 447424"/>
                <a:gd name="connsiteX5" fmla="*/ 256037 w 261682"/>
                <a:gd name="connsiteY5" fmla="*/ 686 h 447424"/>
                <a:gd name="connsiteX6" fmla="*/ 261088 w 261682"/>
                <a:gd name="connsiteY6" fmla="*/ 40744 h 447424"/>
                <a:gd name="connsiteX7" fmla="*/ 257126 w 261682"/>
                <a:gd name="connsiteY7" fmla="*/ 45676 h 447424"/>
                <a:gd name="connsiteX8" fmla="*/ 259313 w 261682"/>
                <a:gd name="connsiteY8" fmla="*/ 50534 h 447424"/>
                <a:gd name="connsiteX9" fmla="*/ 257410 w 261682"/>
                <a:gd name="connsiteY9" fmla="*/ 51440 h 447424"/>
                <a:gd name="connsiteX10" fmla="*/ 255296 w 261682"/>
                <a:gd name="connsiteY10" fmla="*/ 48494 h 447424"/>
                <a:gd name="connsiteX11" fmla="*/ 249660 w 261682"/>
                <a:gd name="connsiteY11" fmla="*/ 42656 h 447424"/>
                <a:gd name="connsiteX12" fmla="*/ 251847 w 261682"/>
                <a:gd name="connsiteY12" fmla="*/ 52648 h 447424"/>
                <a:gd name="connsiteX13" fmla="*/ 243841 w 261682"/>
                <a:gd name="connsiteY13" fmla="*/ 50461 h 447424"/>
                <a:gd name="connsiteX14" fmla="*/ 241160 w 261682"/>
                <a:gd name="connsiteY14" fmla="*/ 44550 h 447424"/>
                <a:gd name="connsiteX15" fmla="*/ 241297 w 261682"/>
                <a:gd name="connsiteY15" fmla="*/ 53965 h 447424"/>
                <a:gd name="connsiteX16" fmla="*/ 237052 w 261682"/>
                <a:gd name="connsiteY16" fmla="*/ 53224 h 447424"/>
                <a:gd name="connsiteX17" fmla="*/ 236750 w 261682"/>
                <a:gd name="connsiteY17" fmla="*/ 45813 h 447424"/>
                <a:gd name="connsiteX18" fmla="*/ 230684 w 261682"/>
                <a:gd name="connsiteY18" fmla="*/ 57708 h 447424"/>
                <a:gd name="connsiteX19" fmla="*/ 229339 w 261682"/>
                <a:gd name="connsiteY19" fmla="*/ 47222 h 447424"/>
                <a:gd name="connsiteX20" fmla="*/ 223968 w 261682"/>
                <a:gd name="connsiteY20" fmla="*/ 57589 h 447424"/>
                <a:gd name="connsiteX21" fmla="*/ 221122 w 261682"/>
                <a:gd name="connsiteY21" fmla="*/ 64680 h 447424"/>
                <a:gd name="connsiteX22" fmla="*/ 216877 w 261682"/>
                <a:gd name="connsiteY22" fmla="*/ 62218 h 447424"/>
                <a:gd name="connsiteX23" fmla="*/ 218295 w 261682"/>
                <a:gd name="connsiteY23" fmla="*/ 55100 h 447424"/>
                <a:gd name="connsiteX24" fmla="*/ 211679 w 261682"/>
                <a:gd name="connsiteY24" fmla="*/ 60389 h 447424"/>
                <a:gd name="connsiteX25" fmla="*/ 208559 w 261682"/>
                <a:gd name="connsiteY25" fmla="*/ 55997 h 447424"/>
                <a:gd name="connsiteX26" fmla="*/ 206729 w 261682"/>
                <a:gd name="connsiteY26" fmla="*/ 62292 h 447424"/>
                <a:gd name="connsiteX27" fmla="*/ 209072 w 261682"/>
                <a:gd name="connsiteY27" fmla="*/ 65384 h 447424"/>
                <a:gd name="connsiteX28" fmla="*/ 209776 w 261682"/>
                <a:gd name="connsiteY28" fmla="*/ 67013 h 447424"/>
                <a:gd name="connsiteX29" fmla="*/ 197461 w 261682"/>
                <a:gd name="connsiteY29" fmla="*/ 65247 h 447424"/>
                <a:gd name="connsiteX30" fmla="*/ 205128 w 261682"/>
                <a:gd name="connsiteY30" fmla="*/ 69685 h 447424"/>
                <a:gd name="connsiteX31" fmla="*/ 196646 w 261682"/>
                <a:gd name="connsiteY31" fmla="*/ 73281 h 447424"/>
                <a:gd name="connsiteX32" fmla="*/ 187606 w 261682"/>
                <a:gd name="connsiteY32" fmla="*/ 68422 h 447424"/>
                <a:gd name="connsiteX33" fmla="*/ 182821 w 261682"/>
                <a:gd name="connsiteY33" fmla="*/ 68193 h 447424"/>
                <a:gd name="connsiteX34" fmla="*/ 193590 w 261682"/>
                <a:gd name="connsiteY34" fmla="*/ 76574 h 447424"/>
                <a:gd name="connsiteX35" fmla="*/ 197671 w 261682"/>
                <a:gd name="connsiteY35" fmla="*/ 75522 h 447424"/>
                <a:gd name="connsiteX36" fmla="*/ 201102 w 261682"/>
                <a:gd name="connsiteY36" fmla="*/ 79466 h 447424"/>
                <a:gd name="connsiteX37" fmla="*/ 188887 w 261682"/>
                <a:gd name="connsiteY37" fmla="*/ 80024 h 447424"/>
                <a:gd name="connsiteX38" fmla="*/ 187689 w 261682"/>
                <a:gd name="connsiteY38" fmla="*/ 79887 h 447424"/>
                <a:gd name="connsiteX39" fmla="*/ 187241 w 261682"/>
                <a:gd name="connsiteY39" fmla="*/ 78789 h 447424"/>
                <a:gd name="connsiteX40" fmla="*/ 177633 w 261682"/>
                <a:gd name="connsiteY40" fmla="*/ 77361 h 447424"/>
                <a:gd name="connsiteX41" fmla="*/ 182556 w 261682"/>
                <a:gd name="connsiteY41" fmla="*/ 83556 h 447424"/>
                <a:gd name="connsiteX42" fmla="*/ 186856 w 261682"/>
                <a:gd name="connsiteY42" fmla="*/ 83757 h 447424"/>
                <a:gd name="connsiteX43" fmla="*/ 188192 w 261682"/>
                <a:gd name="connsiteY43" fmla="*/ 82558 h 447424"/>
                <a:gd name="connsiteX44" fmla="*/ 194185 w 261682"/>
                <a:gd name="connsiteY44" fmla="*/ 90043 h 447424"/>
                <a:gd name="connsiteX45" fmla="*/ 186271 w 261682"/>
                <a:gd name="connsiteY45" fmla="*/ 91754 h 447424"/>
                <a:gd name="connsiteX46" fmla="*/ 169682 w 261682"/>
                <a:gd name="connsiteY46" fmla="*/ 85367 h 447424"/>
                <a:gd name="connsiteX47" fmla="*/ 180973 w 261682"/>
                <a:gd name="connsiteY47" fmla="*/ 93840 h 447424"/>
                <a:gd name="connsiteX48" fmla="*/ 176865 w 261682"/>
                <a:gd name="connsiteY48" fmla="*/ 97253 h 447424"/>
                <a:gd name="connsiteX49" fmla="*/ 183270 w 261682"/>
                <a:gd name="connsiteY49" fmla="*/ 102340 h 447424"/>
                <a:gd name="connsiteX50" fmla="*/ 179802 w 261682"/>
                <a:gd name="connsiteY50" fmla="*/ 106467 h 447424"/>
                <a:gd name="connsiteX51" fmla="*/ 171796 w 261682"/>
                <a:gd name="connsiteY51" fmla="*/ 99220 h 447424"/>
                <a:gd name="connsiteX52" fmla="*/ 170744 w 261682"/>
                <a:gd name="connsiteY52" fmla="*/ 105131 h 447424"/>
                <a:gd name="connsiteX53" fmla="*/ 163213 w 261682"/>
                <a:gd name="connsiteY53" fmla="*/ 99083 h 447424"/>
                <a:gd name="connsiteX54" fmla="*/ 164540 w 261682"/>
                <a:gd name="connsiteY54" fmla="*/ 104921 h 447424"/>
                <a:gd name="connsiteX55" fmla="*/ 156735 w 261682"/>
                <a:gd name="connsiteY55" fmla="*/ 108095 h 447424"/>
                <a:gd name="connsiteX56" fmla="*/ 172857 w 261682"/>
                <a:gd name="connsiteY56" fmla="*/ 110593 h 447424"/>
                <a:gd name="connsiteX57" fmla="*/ 175456 w 261682"/>
                <a:gd name="connsiteY57" fmla="*/ 110127 h 447424"/>
                <a:gd name="connsiteX58" fmla="*/ 178759 w 261682"/>
                <a:gd name="connsiteY58" fmla="*/ 111527 h 447424"/>
                <a:gd name="connsiteX59" fmla="*/ 170039 w 261682"/>
                <a:gd name="connsiteY59" fmla="*/ 114766 h 447424"/>
                <a:gd name="connsiteX60" fmla="*/ 162134 w 261682"/>
                <a:gd name="connsiteY60" fmla="*/ 124071 h 447424"/>
                <a:gd name="connsiteX61" fmla="*/ 170039 w 261682"/>
                <a:gd name="connsiteY61" fmla="*/ 124108 h 447424"/>
                <a:gd name="connsiteX62" fmla="*/ 174257 w 261682"/>
                <a:gd name="connsiteY62" fmla="*/ 123074 h 447424"/>
                <a:gd name="connsiteX63" fmla="*/ 176544 w 261682"/>
                <a:gd name="connsiteY63" fmla="*/ 123797 h 447424"/>
                <a:gd name="connsiteX64" fmla="*/ 166370 w 261682"/>
                <a:gd name="connsiteY64" fmla="*/ 131574 h 447424"/>
                <a:gd name="connsiteX65" fmla="*/ 171512 w 261682"/>
                <a:gd name="connsiteY65" fmla="*/ 138052 h 447424"/>
                <a:gd name="connsiteX66" fmla="*/ 162152 w 261682"/>
                <a:gd name="connsiteY66" fmla="*/ 137000 h 447424"/>
                <a:gd name="connsiteX67" fmla="*/ 172198 w 261682"/>
                <a:gd name="connsiteY67" fmla="*/ 145125 h 447424"/>
                <a:gd name="connsiteX68" fmla="*/ 165958 w 261682"/>
                <a:gd name="connsiteY68" fmla="*/ 150871 h 447424"/>
                <a:gd name="connsiteX69" fmla="*/ 166855 w 261682"/>
                <a:gd name="connsiteY69" fmla="*/ 154229 h 447424"/>
                <a:gd name="connsiteX70" fmla="*/ 169389 w 261682"/>
                <a:gd name="connsiteY70" fmla="*/ 154503 h 447424"/>
                <a:gd name="connsiteX71" fmla="*/ 163479 w 261682"/>
                <a:gd name="connsiteY71" fmla="*/ 159481 h 447424"/>
                <a:gd name="connsiteX72" fmla="*/ 169947 w 261682"/>
                <a:gd name="connsiteY72" fmla="*/ 160597 h 447424"/>
                <a:gd name="connsiteX73" fmla="*/ 167111 w 261682"/>
                <a:gd name="connsiteY73" fmla="*/ 164788 h 447424"/>
                <a:gd name="connsiteX74" fmla="*/ 176526 w 261682"/>
                <a:gd name="connsiteY74" fmla="*/ 164788 h 447424"/>
                <a:gd name="connsiteX75" fmla="*/ 170899 w 261682"/>
                <a:gd name="connsiteY75" fmla="*/ 170479 h 447424"/>
                <a:gd name="connsiteX76" fmla="*/ 178493 w 261682"/>
                <a:gd name="connsiteY76" fmla="*/ 172876 h 447424"/>
                <a:gd name="connsiteX77" fmla="*/ 177148 w 261682"/>
                <a:gd name="connsiteY77" fmla="*/ 178942 h 447424"/>
                <a:gd name="connsiteX78" fmla="*/ 184047 w 261682"/>
                <a:gd name="connsiteY78" fmla="*/ 175356 h 447424"/>
                <a:gd name="connsiteX79" fmla="*/ 186929 w 261682"/>
                <a:gd name="connsiteY79" fmla="*/ 183664 h 447424"/>
                <a:gd name="connsiteX80" fmla="*/ 189043 w 261682"/>
                <a:gd name="connsiteY80" fmla="*/ 190206 h 447424"/>
                <a:gd name="connsiteX81" fmla="*/ 194176 w 261682"/>
                <a:gd name="connsiteY81" fmla="*/ 179290 h 447424"/>
                <a:gd name="connsiteX82" fmla="*/ 199693 w 261682"/>
                <a:gd name="connsiteY82" fmla="*/ 180589 h 447424"/>
                <a:gd name="connsiteX83" fmla="*/ 196674 w 261682"/>
                <a:gd name="connsiteY83" fmla="*/ 191148 h 447424"/>
                <a:gd name="connsiteX84" fmla="*/ 210673 w 261682"/>
                <a:gd name="connsiteY84" fmla="*/ 184441 h 447424"/>
                <a:gd name="connsiteX85" fmla="*/ 208587 w 261682"/>
                <a:gd name="connsiteY85" fmla="*/ 191651 h 447424"/>
                <a:gd name="connsiteX86" fmla="*/ 196152 w 261682"/>
                <a:gd name="connsiteY86" fmla="*/ 198797 h 447424"/>
                <a:gd name="connsiteX87" fmla="*/ 205860 w 261682"/>
                <a:gd name="connsiteY87" fmla="*/ 198239 h 447424"/>
                <a:gd name="connsiteX88" fmla="*/ 208669 w 261682"/>
                <a:gd name="connsiteY88" fmla="*/ 195915 h 447424"/>
                <a:gd name="connsiteX89" fmla="*/ 210289 w 261682"/>
                <a:gd name="connsiteY89" fmla="*/ 202658 h 447424"/>
                <a:gd name="connsiteX90" fmla="*/ 213674 w 261682"/>
                <a:gd name="connsiteY90" fmla="*/ 200902 h 447424"/>
                <a:gd name="connsiteX91" fmla="*/ 213601 w 261682"/>
                <a:gd name="connsiteY91" fmla="*/ 208148 h 447424"/>
                <a:gd name="connsiteX92" fmla="*/ 216547 w 261682"/>
                <a:gd name="connsiteY92" fmla="*/ 205751 h 447424"/>
                <a:gd name="connsiteX93" fmla="*/ 220848 w 261682"/>
                <a:gd name="connsiteY93" fmla="*/ 207087 h 447424"/>
                <a:gd name="connsiteX94" fmla="*/ 219301 w 261682"/>
                <a:gd name="connsiteY94" fmla="*/ 199218 h 447424"/>
                <a:gd name="connsiteX95" fmla="*/ 224636 w 261682"/>
                <a:gd name="connsiteY95" fmla="*/ 199493 h 447424"/>
                <a:gd name="connsiteX96" fmla="*/ 225624 w 261682"/>
                <a:gd name="connsiteY96" fmla="*/ 210253 h 447424"/>
                <a:gd name="connsiteX97" fmla="*/ 233044 w 261682"/>
                <a:gd name="connsiteY97" fmla="*/ 204516 h 447424"/>
                <a:gd name="connsiteX98" fmla="*/ 231114 w 261682"/>
                <a:gd name="connsiteY98" fmla="*/ 214123 h 447424"/>
                <a:gd name="connsiteX99" fmla="*/ 234773 w 261682"/>
                <a:gd name="connsiteY99" fmla="*/ 222285 h 447424"/>
                <a:gd name="connsiteX100" fmla="*/ 239422 w 261682"/>
                <a:gd name="connsiteY100" fmla="*/ 223127 h 447424"/>
                <a:gd name="connsiteX101" fmla="*/ 242798 w 261682"/>
                <a:gd name="connsiteY101" fmla="*/ 219320 h 447424"/>
                <a:gd name="connsiteX102" fmla="*/ 242459 w 261682"/>
                <a:gd name="connsiteY102" fmla="*/ 230858 h 447424"/>
                <a:gd name="connsiteX103" fmla="*/ 238799 w 261682"/>
                <a:gd name="connsiteY103" fmla="*/ 239541 h 447424"/>
                <a:gd name="connsiteX104" fmla="*/ 228991 w 261682"/>
                <a:gd name="connsiteY104" fmla="*/ 258628 h 447424"/>
                <a:gd name="connsiteX105" fmla="*/ 188000 w 261682"/>
                <a:gd name="connsiteY105" fmla="*/ 271602 h 447424"/>
                <a:gd name="connsiteX106" fmla="*/ 206748 w 261682"/>
                <a:gd name="connsiteY106" fmla="*/ 272078 h 447424"/>
                <a:gd name="connsiteX107" fmla="*/ 214854 w 261682"/>
                <a:gd name="connsiteY107" fmla="*/ 273084 h 447424"/>
                <a:gd name="connsiteX108" fmla="*/ 235002 w 261682"/>
                <a:gd name="connsiteY108" fmla="*/ 273084 h 447424"/>
                <a:gd name="connsiteX109" fmla="*/ 256285 w 261682"/>
                <a:gd name="connsiteY109" fmla="*/ 273304 h 447424"/>
                <a:gd name="connsiteX110" fmla="*/ 256312 w 261682"/>
                <a:gd name="connsiteY110" fmla="*/ 273395 h 447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61682" h="447424">
                  <a:moveTo>
                    <a:pt x="256312" y="273395"/>
                  </a:moveTo>
                  <a:cubicBezTo>
                    <a:pt x="247107" y="330023"/>
                    <a:pt x="231480" y="387612"/>
                    <a:pt x="208193" y="447378"/>
                  </a:cubicBezTo>
                  <a:lnTo>
                    <a:pt x="208166" y="447378"/>
                  </a:lnTo>
                  <a:lnTo>
                    <a:pt x="686" y="447378"/>
                  </a:lnTo>
                  <a:lnTo>
                    <a:pt x="686" y="686"/>
                  </a:lnTo>
                  <a:lnTo>
                    <a:pt x="256037" y="686"/>
                  </a:lnTo>
                  <a:cubicBezTo>
                    <a:pt x="258160" y="15390"/>
                    <a:pt x="259578" y="26168"/>
                    <a:pt x="261088" y="40744"/>
                  </a:cubicBezTo>
                  <a:cubicBezTo>
                    <a:pt x="261088" y="40744"/>
                    <a:pt x="256715" y="42098"/>
                    <a:pt x="257126" y="45676"/>
                  </a:cubicBezTo>
                  <a:cubicBezTo>
                    <a:pt x="257584" y="49601"/>
                    <a:pt x="259313" y="50534"/>
                    <a:pt x="259313" y="50534"/>
                  </a:cubicBezTo>
                  <a:lnTo>
                    <a:pt x="257410" y="51440"/>
                  </a:lnTo>
                  <a:cubicBezTo>
                    <a:pt x="257410" y="51440"/>
                    <a:pt x="255305" y="48375"/>
                    <a:pt x="255296" y="48494"/>
                  </a:cubicBezTo>
                  <a:cubicBezTo>
                    <a:pt x="255296" y="45474"/>
                    <a:pt x="256568" y="40964"/>
                    <a:pt x="249660" y="42656"/>
                  </a:cubicBezTo>
                  <a:cubicBezTo>
                    <a:pt x="247272" y="47927"/>
                    <a:pt x="253466" y="49061"/>
                    <a:pt x="251847" y="52648"/>
                  </a:cubicBezTo>
                  <a:cubicBezTo>
                    <a:pt x="244518" y="53069"/>
                    <a:pt x="249660" y="47158"/>
                    <a:pt x="243841" y="50461"/>
                  </a:cubicBezTo>
                  <a:cubicBezTo>
                    <a:pt x="244225" y="48768"/>
                    <a:pt x="242999" y="44257"/>
                    <a:pt x="241160" y="44550"/>
                  </a:cubicBezTo>
                  <a:cubicBezTo>
                    <a:pt x="240364" y="47103"/>
                    <a:pt x="238424" y="51385"/>
                    <a:pt x="241297" y="53965"/>
                  </a:cubicBezTo>
                  <a:cubicBezTo>
                    <a:pt x="240391" y="54578"/>
                    <a:pt x="237683" y="54167"/>
                    <a:pt x="237052" y="53224"/>
                  </a:cubicBezTo>
                  <a:cubicBezTo>
                    <a:pt x="236201" y="51952"/>
                    <a:pt x="239010" y="49757"/>
                    <a:pt x="236750" y="45813"/>
                  </a:cubicBezTo>
                  <a:cubicBezTo>
                    <a:pt x="229997" y="48723"/>
                    <a:pt x="236265" y="55237"/>
                    <a:pt x="230684" y="57708"/>
                  </a:cubicBezTo>
                  <a:cubicBezTo>
                    <a:pt x="224562" y="56930"/>
                    <a:pt x="234234" y="51715"/>
                    <a:pt x="229339" y="47222"/>
                  </a:cubicBezTo>
                  <a:cubicBezTo>
                    <a:pt x="223858" y="48494"/>
                    <a:pt x="221726" y="54212"/>
                    <a:pt x="223968" y="57589"/>
                  </a:cubicBezTo>
                  <a:cubicBezTo>
                    <a:pt x="223849" y="60581"/>
                    <a:pt x="221515" y="62090"/>
                    <a:pt x="221122" y="64680"/>
                  </a:cubicBezTo>
                  <a:cubicBezTo>
                    <a:pt x="218368" y="64250"/>
                    <a:pt x="217197" y="63243"/>
                    <a:pt x="216877" y="62218"/>
                  </a:cubicBezTo>
                  <a:cubicBezTo>
                    <a:pt x="216529" y="60306"/>
                    <a:pt x="221881" y="59318"/>
                    <a:pt x="218295" y="55100"/>
                  </a:cubicBezTo>
                  <a:cubicBezTo>
                    <a:pt x="212457" y="56015"/>
                    <a:pt x="216328" y="65448"/>
                    <a:pt x="211679" y="60389"/>
                  </a:cubicBezTo>
                  <a:cubicBezTo>
                    <a:pt x="211185" y="58202"/>
                    <a:pt x="209694" y="56235"/>
                    <a:pt x="208559" y="55997"/>
                  </a:cubicBezTo>
                  <a:cubicBezTo>
                    <a:pt x="206336" y="57607"/>
                    <a:pt x="205293" y="60105"/>
                    <a:pt x="206729" y="62292"/>
                  </a:cubicBezTo>
                  <a:lnTo>
                    <a:pt x="209072" y="65384"/>
                  </a:lnTo>
                  <a:cubicBezTo>
                    <a:pt x="208770" y="65302"/>
                    <a:pt x="210078" y="67095"/>
                    <a:pt x="209776" y="67013"/>
                  </a:cubicBezTo>
                  <a:cubicBezTo>
                    <a:pt x="205906" y="63911"/>
                    <a:pt x="200736" y="61770"/>
                    <a:pt x="197461" y="65247"/>
                  </a:cubicBezTo>
                  <a:cubicBezTo>
                    <a:pt x="197882" y="68495"/>
                    <a:pt x="200700" y="68697"/>
                    <a:pt x="205128" y="69685"/>
                  </a:cubicBezTo>
                  <a:cubicBezTo>
                    <a:pt x="199529" y="70206"/>
                    <a:pt x="198476" y="72173"/>
                    <a:pt x="196646" y="73281"/>
                  </a:cubicBezTo>
                  <a:cubicBezTo>
                    <a:pt x="195997" y="69584"/>
                    <a:pt x="191669" y="69017"/>
                    <a:pt x="187606" y="68422"/>
                  </a:cubicBezTo>
                  <a:cubicBezTo>
                    <a:pt x="185356" y="68980"/>
                    <a:pt x="183873" y="67397"/>
                    <a:pt x="182821" y="68193"/>
                  </a:cubicBezTo>
                  <a:cubicBezTo>
                    <a:pt x="184523" y="72393"/>
                    <a:pt x="188622" y="75586"/>
                    <a:pt x="193590" y="76574"/>
                  </a:cubicBezTo>
                  <a:cubicBezTo>
                    <a:pt x="195832" y="76318"/>
                    <a:pt x="196125" y="76373"/>
                    <a:pt x="197671" y="75522"/>
                  </a:cubicBezTo>
                  <a:cubicBezTo>
                    <a:pt x="200672" y="76922"/>
                    <a:pt x="200316" y="77371"/>
                    <a:pt x="201102" y="79466"/>
                  </a:cubicBezTo>
                  <a:cubicBezTo>
                    <a:pt x="196747" y="81415"/>
                    <a:pt x="193234" y="78889"/>
                    <a:pt x="188887" y="80024"/>
                  </a:cubicBezTo>
                  <a:cubicBezTo>
                    <a:pt x="188897" y="80180"/>
                    <a:pt x="187744" y="80180"/>
                    <a:pt x="187689" y="79887"/>
                  </a:cubicBezTo>
                  <a:cubicBezTo>
                    <a:pt x="187753" y="79832"/>
                    <a:pt x="187186" y="78844"/>
                    <a:pt x="187241" y="78789"/>
                  </a:cubicBezTo>
                  <a:cubicBezTo>
                    <a:pt x="185365" y="75175"/>
                    <a:pt x="180305" y="76584"/>
                    <a:pt x="177633" y="77361"/>
                  </a:cubicBezTo>
                  <a:cubicBezTo>
                    <a:pt x="177240" y="80253"/>
                    <a:pt x="180159" y="82568"/>
                    <a:pt x="182556" y="83556"/>
                  </a:cubicBezTo>
                  <a:cubicBezTo>
                    <a:pt x="185795" y="84709"/>
                    <a:pt x="186856" y="83766"/>
                    <a:pt x="186856" y="83757"/>
                  </a:cubicBezTo>
                  <a:lnTo>
                    <a:pt x="188192" y="82558"/>
                  </a:lnTo>
                  <a:cubicBezTo>
                    <a:pt x="189601" y="87691"/>
                    <a:pt x="191431" y="87948"/>
                    <a:pt x="194185" y="90043"/>
                  </a:cubicBezTo>
                  <a:cubicBezTo>
                    <a:pt x="191175" y="91141"/>
                    <a:pt x="190059" y="92056"/>
                    <a:pt x="186271" y="91754"/>
                  </a:cubicBezTo>
                  <a:cubicBezTo>
                    <a:pt x="181998" y="85166"/>
                    <a:pt x="169197" y="82284"/>
                    <a:pt x="169682" y="85367"/>
                  </a:cubicBezTo>
                  <a:cubicBezTo>
                    <a:pt x="171512" y="92193"/>
                    <a:pt x="180973" y="93840"/>
                    <a:pt x="180973" y="93840"/>
                  </a:cubicBezTo>
                  <a:cubicBezTo>
                    <a:pt x="180973" y="93840"/>
                    <a:pt x="176023" y="95670"/>
                    <a:pt x="176865" y="97253"/>
                  </a:cubicBezTo>
                  <a:cubicBezTo>
                    <a:pt x="177697" y="98863"/>
                    <a:pt x="184184" y="99842"/>
                    <a:pt x="183270" y="102340"/>
                  </a:cubicBezTo>
                  <a:cubicBezTo>
                    <a:pt x="176508" y="99339"/>
                    <a:pt x="175209" y="100565"/>
                    <a:pt x="179802" y="106467"/>
                  </a:cubicBezTo>
                  <a:cubicBezTo>
                    <a:pt x="174120" y="106741"/>
                    <a:pt x="175392" y="100629"/>
                    <a:pt x="171796" y="99220"/>
                  </a:cubicBezTo>
                  <a:cubicBezTo>
                    <a:pt x="169197" y="101114"/>
                    <a:pt x="170744" y="105131"/>
                    <a:pt x="170744" y="105131"/>
                  </a:cubicBezTo>
                  <a:cubicBezTo>
                    <a:pt x="169435" y="104106"/>
                    <a:pt x="166031" y="98369"/>
                    <a:pt x="163213" y="99083"/>
                  </a:cubicBezTo>
                  <a:cubicBezTo>
                    <a:pt x="162298" y="99787"/>
                    <a:pt x="162298" y="102880"/>
                    <a:pt x="164540" y="104921"/>
                  </a:cubicBezTo>
                  <a:cubicBezTo>
                    <a:pt x="161804" y="105515"/>
                    <a:pt x="157403" y="105149"/>
                    <a:pt x="156735" y="108095"/>
                  </a:cubicBezTo>
                  <a:cubicBezTo>
                    <a:pt x="161182" y="111481"/>
                    <a:pt x="165885" y="111472"/>
                    <a:pt x="172857" y="110593"/>
                  </a:cubicBezTo>
                  <a:cubicBezTo>
                    <a:pt x="172857" y="110593"/>
                    <a:pt x="174129" y="110566"/>
                    <a:pt x="175456" y="110127"/>
                  </a:cubicBezTo>
                  <a:cubicBezTo>
                    <a:pt x="176782" y="109688"/>
                    <a:pt x="178759" y="111527"/>
                    <a:pt x="178759" y="111527"/>
                  </a:cubicBezTo>
                  <a:cubicBezTo>
                    <a:pt x="175328" y="112304"/>
                    <a:pt x="176782" y="113439"/>
                    <a:pt x="170039" y="114766"/>
                  </a:cubicBezTo>
                  <a:cubicBezTo>
                    <a:pt x="165610" y="116888"/>
                    <a:pt x="162134" y="119633"/>
                    <a:pt x="162134" y="124071"/>
                  </a:cubicBezTo>
                  <a:cubicBezTo>
                    <a:pt x="164879" y="125425"/>
                    <a:pt x="168218" y="126724"/>
                    <a:pt x="170039" y="124108"/>
                  </a:cubicBezTo>
                  <a:cubicBezTo>
                    <a:pt x="172985" y="119835"/>
                    <a:pt x="172198" y="123266"/>
                    <a:pt x="174257" y="123074"/>
                  </a:cubicBezTo>
                  <a:lnTo>
                    <a:pt x="176544" y="123797"/>
                  </a:lnTo>
                  <a:cubicBezTo>
                    <a:pt x="174687" y="128353"/>
                    <a:pt x="164320" y="128280"/>
                    <a:pt x="166370" y="131574"/>
                  </a:cubicBezTo>
                  <a:cubicBezTo>
                    <a:pt x="168346" y="134749"/>
                    <a:pt x="171512" y="138052"/>
                    <a:pt x="171512" y="138052"/>
                  </a:cubicBezTo>
                  <a:cubicBezTo>
                    <a:pt x="171512" y="138052"/>
                    <a:pt x="164220" y="134374"/>
                    <a:pt x="162152" y="137000"/>
                  </a:cubicBezTo>
                  <a:cubicBezTo>
                    <a:pt x="160230" y="139452"/>
                    <a:pt x="164540" y="143404"/>
                    <a:pt x="172198" y="145125"/>
                  </a:cubicBezTo>
                  <a:cubicBezTo>
                    <a:pt x="169591" y="146717"/>
                    <a:pt x="160395" y="145097"/>
                    <a:pt x="165958" y="150871"/>
                  </a:cubicBezTo>
                  <a:cubicBezTo>
                    <a:pt x="159343" y="153661"/>
                    <a:pt x="161502" y="155638"/>
                    <a:pt x="166855" y="154229"/>
                  </a:cubicBezTo>
                  <a:lnTo>
                    <a:pt x="169389" y="154503"/>
                  </a:lnTo>
                  <a:cubicBezTo>
                    <a:pt x="167816" y="155601"/>
                    <a:pt x="163085" y="157779"/>
                    <a:pt x="163479" y="159481"/>
                  </a:cubicBezTo>
                  <a:cubicBezTo>
                    <a:pt x="163753" y="161731"/>
                    <a:pt x="169097" y="158913"/>
                    <a:pt x="169947" y="160597"/>
                  </a:cubicBezTo>
                  <a:cubicBezTo>
                    <a:pt x="170323" y="163031"/>
                    <a:pt x="167367" y="164083"/>
                    <a:pt x="167111" y="164788"/>
                  </a:cubicBezTo>
                  <a:cubicBezTo>
                    <a:pt x="170899" y="167185"/>
                    <a:pt x="173122" y="161393"/>
                    <a:pt x="176526" y="164788"/>
                  </a:cubicBezTo>
                  <a:cubicBezTo>
                    <a:pt x="175218" y="167276"/>
                    <a:pt x="169728" y="166782"/>
                    <a:pt x="170899" y="170479"/>
                  </a:cubicBezTo>
                  <a:cubicBezTo>
                    <a:pt x="172994" y="172071"/>
                    <a:pt x="176398" y="171375"/>
                    <a:pt x="178493" y="172876"/>
                  </a:cubicBezTo>
                  <a:cubicBezTo>
                    <a:pt x="178493" y="172876"/>
                    <a:pt x="175703" y="178238"/>
                    <a:pt x="177148" y="178942"/>
                  </a:cubicBezTo>
                  <a:cubicBezTo>
                    <a:pt x="180168" y="180415"/>
                    <a:pt x="183004" y="175657"/>
                    <a:pt x="184047" y="175356"/>
                  </a:cubicBezTo>
                  <a:cubicBezTo>
                    <a:pt x="183270" y="181550"/>
                    <a:pt x="188494" y="179482"/>
                    <a:pt x="186929" y="183664"/>
                  </a:cubicBezTo>
                  <a:cubicBezTo>
                    <a:pt x="186865" y="185905"/>
                    <a:pt x="186719" y="189007"/>
                    <a:pt x="189043" y="190206"/>
                  </a:cubicBezTo>
                  <a:cubicBezTo>
                    <a:pt x="193828" y="188732"/>
                    <a:pt x="194286" y="184935"/>
                    <a:pt x="194176" y="179290"/>
                  </a:cubicBezTo>
                  <a:cubicBezTo>
                    <a:pt x="194139" y="177323"/>
                    <a:pt x="199693" y="180589"/>
                    <a:pt x="199693" y="180589"/>
                  </a:cubicBezTo>
                  <a:cubicBezTo>
                    <a:pt x="203070" y="183307"/>
                    <a:pt x="193966" y="185375"/>
                    <a:pt x="196674" y="191148"/>
                  </a:cubicBezTo>
                  <a:cubicBezTo>
                    <a:pt x="204378" y="192228"/>
                    <a:pt x="204378" y="185658"/>
                    <a:pt x="210673" y="184441"/>
                  </a:cubicBezTo>
                  <a:cubicBezTo>
                    <a:pt x="213418" y="186354"/>
                    <a:pt x="209502" y="189446"/>
                    <a:pt x="208587" y="191651"/>
                  </a:cubicBezTo>
                  <a:cubicBezTo>
                    <a:pt x="204662" y="193847"/>
                    <a:pt x="199885" y="191194"/>
                    <a:pt x="196152" y="198797"/>
                  </a:cubicBezTo>
                  <a:cubicBezTo>
                    <a:pt x="201496" y="200984"/>
                    <a:pt x="204049" y="199182"/>
                    <a:pt x="205860" y="198239"/>
                  </a:cubicBezTo>
                  <a:cubicBezTo>
                    <a:pt x="207562" y="197004"/>
                    <a:pt x="207361" y="196409"/>
                    <a:pt x="208669" y="195915"/>
                  </a:cubicBezTo>
                  <a:cubicBezTo>
                    <a:pt x="208797" y="198010"/>
                    <a:pt x="208276" y="201789"/>
                    <a:pt x="210289" y="202658"/>
                  </a:cubicBezTo>
                  <a:cubicBezTo>
                    <a:pt x="212045" y="202521"/>
                    <a:pt x="212201" y="201890"/>
                    <a:pt x="213674" y="200902"/>
                  </a:cubicBezTo>
                  <a:cubicBezTo>
                    <a:pt x="215220" y="202512"/>
                    <a:pt x="211204" y="206456"/>
                    <a:pt x="213601" y="208148"/>
                  </a:cubicBezTo>
                  <a:cubicBezTo>
                    <a:pt x="215861" y="207727"/>
                    <a:pt x="216547" y="205751"/>
                    <a:pt x="216547" y="205751"/>
                  </a:cubicBezTo>
                  <a:cubicBezTo>
                    <a:pt x="217920" y="207544"/>
                    <a:pt x="219448" y="207572"/>
                    <a:pt x="220848" y="207087"/>
                  </a:cubicBezTo>
                  <a:cubicBezTo>
                    <a:pt x="221616" y="205175"/>
                    <a:pt x="221790" y="200792"/>
                    <a:pt x="219301" y="199218"/>
                  </a:cubicBezTo>
                  <a:cubicBezTo>
                    <a:pt x="220482" y="197827"/>
                    <a:pt x="223373" y="200472"/>
                    <a:pt x="224636" y="199493"/>
                  </a:cubicBezTo>
                  <a:cubicBezTo>
                    <a:pt x="226996" y="202384"/>
                    <a:pt x="221689" y="207929"/>
                    <a:pt x="225624" y="210253"/>
                  </a:cubicBezTo>
                  <a:cubicBezTo>
                    <a:pt x="229421" y="209905"/>
                    <a:pt x="229247" y="206108"/>
                    <a:pt x="233044" y="204516"/>
                  </a:cubicBezTo>
                  <a:cubicBezTo>
                    <a:pt x="232385" y="208405"/>
                    <a:pt x="236869" y="211223"/>
                    <a:pt x="231114" y="214123"/>
                  </a:cubicBezTo>
                  <a:cubicBezTo>
                    <a:pt x="231114" y="217920"/>
                    <a:pt x="238177" y="216795"/>
                    <a:pt x="234773" y="222285"/>
                  </a:cubicBezTo>
                  <a:cubicBezTo>
                    <a:pt x="236082" y="224481"/>
                    <a:pt x="237848" y="223529"/>
                    <a:pt x="239422" y="223127"/>
                  </a:cubicBezTo>
                  <a:lnTo>
                    <a:pt x="242798" y="219320"/>
                  </a:lnTo>
                  <a:cubicBezTo>
                    <a:pt x="241883" y="222422"/>
                    <a:pt x="241544" y="227271"/>
                    <a:pt x="242459" y="230858"/>
                  </a:cubicBezTo>
                  <a:cubicBezTo>
                    <a:pt x="241288" y="233759"/>
                    <a:pt x="244070" y="237052"/>
                    <a:pt x="238799" y="239541"/>
                  </a:cubicBezTo>
                  <a:cubicBezTo>
                    <a:pt x="237363" y="246733"/>
                    <a:pt x="237363" y="254034"/>
                    <a:pt x="228991" y="258628"/>
                  </a:cubicBezTo>
                  <a:cubicBezTo>
                    <a:pt x="224270" y="267512"/>
                    <a:pt x="194542" y="262818"/>
                    <a:pt x="188000" y="271602"/>
                  </a:cubicBezTo>
                  <a:cubicBezTo>
                    <a:pt x="189574" y="273203"/>
                    <a:pt x="204790" y="272682"/>
                    <a:pt x="206748" y="272078"/>
                  </a:cubicBezTo>
                  <a:cubicBezTo>
                    <a:pt x="209621" y="270678"/>
                    <a:pt x="211844" y="273185"/>
                    <a:pt x="214854" y="273084"/>
                  </a:cubicBezTo>
                  <a:cubicBezTo>
                    <a:pt x="221525" y="273084"/>
                    <a:pt x="229512" y="270888"/>
                    <a:pt x="235002" y="273084"/>
                  </a:cubicBezTo>
                  <a:cubicBezTo>
                    <a:pt x="242752" y="273002"/>
                    <a:pt x="249303" y="273276"/>
                    <a:pt x="256285" y="273304"/>
                  </a:cubicBezTo>
                  <a:lnTo>
                    <a:pt x="256312" y="273395"/>
                  </a:lnTo>
                  <a:close/>
                </a:path>
              </a:pathLst>
            </a:custGeom>
            <a:solidFill>
              <a:srgbClr val="2F469C"/>
            </a:solidFill>
            <a:ln w="9525" cap="flat">
              <a:noFill/>
              <a:prstDash val="solid"/>
              <a:miter/>
            </a:ln>
          </p:spPr>
          <p:txBody>
            <a:bodyPr rtlCol="0" anchor="ctr"/>
            <a:lstStyle/>
            <a:p>
              <a:endParaRPr lang="en-US"/>
            </a:p>
          </p:txBody>
        </p:sp>
        <p:sp>
          <p:nvSpPr>
            <p:cNvPr id="56" name="Freeform: Shape 19">
              <a:extLst>
                <a:ext uri="{FF2B5EF4-FFF2-40B4-BE49-F238E27FC236}">
                  <a16:creationId xmlns:a16="http://schemas.microsoft.com/office/drawing/2014/main" id="{FFE64C85-07C0-5249-AAA4-FECFB236377E}"/>
                </a:ext>
              </a:extLst>
            </p:cNvPr>
            <p:cNvSpPr/>
            <p:nvPr/>
          </p:nvSpPr>
          <p:spPr>
            <a:xfrm>
              <a:off x="11577290" y="6472094"/>
              <a:ext cx="84178" cy="81433"/>
            </a:xfrm>
            <a:custGeom>
              <a:avLst/>
              <a:gdLst>
                <a:gd name="connsiteX0" fmla="*/ 42244 w 84177"/>
                <a:gd name="connsiteY0" fmla="*/ 64826 h 81433"/>
                <a:gd name="connsiteX1" fmla="*/ 21712 w 84177"/>
                <a:gd name="connsiteY1" fmla="*/ 40469 h 81433"/>
                <a:gd name="connsiteX2" fmla="*/ 42244 w 84177"/>
                <a:gd name="connsiteY2" fmla="*/ 16982 h 81433"/>
                <a:gd name="connsiteX3" fmla="*/ 62474 w 84177"/>
                <a:gd name="connsiteY3" fmla="*/ 40469 h 81433"/>
                <a:gd name="connsiteX4" fmla="*/ 42244 w 84177"/>
                <a:gd name="connsiteY4" fmla="*/ 64826 h 81433"/>
                <a:gd name="connsiteX5" fmla="*/ 42244 w 84177"/>
                <a:gd name="connsiteY5" fmla="*/ 686 h 81433"/>
                <a:gd name="connsiteX6" fmla="*/ 686 w 84177"/>
                <a:gd name="connsiteY6" fmla="*/ 40469 h 81433"/>
                <a:gd name="connsiteX7" fmla="*/ 42244 w 84177"/>
                <a:gd name="connsiteY7" fmla="*/ 81131 h 81433"/>
                <a:gd name="connsiteX8" fmla="*/ 83491 w 84177"/>
                <a:gd name="connsiteY8" fmla="*/ 40469 h 81433"/>
                <a:gd name="connsiteX9" fmla="*/ 42244 w 84177"/>
                <a:gd name="connsiteY9" fmla="*/ 686 h 81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4177" h="81433">
                  <a:moveTo>
                    <a:pt x="42244" y="64826"/>
                  </a:moveTo>
                  <a:cubicBezTo>
                    <a:pt x="29179" y="64826"/>
                    <a:pt x="21712" y="54432"/>
                    <a:pt x="21712" y="40469"/>
                  </a:cubicBezTo>
                  <a:cubicBezTo>
                    <a:pt x="21712" y="26351"/>
                    <a:pt x="28401" y="16982"/>
                    <a:pt x="42244" y="16982"/>
                  </a:cubicBezTo>
                  <a:cubicBezTo>
                    <a:pt x="55777" y="16982"/>
                    <a:pt x="62474" y="25601"/>
                    <a:pt x="62474" y="40469"/>
                  </a:cubicBezTo>
                  <a:cubicBezTo>
                    <a:pt x="62474" y="54276"/>
                    <a:pt x="55942" y="64826"/>
                    <a:pt x="42244" y="64826"/>
                  </a:cubicBezTo>
                  <a:moveTo>
                    <a:pt x="42244" y="686"/>
                  </a:moveTo>
                  <a:cubicBezTo>
                    <a:pt x="17503" y="686"/>
                    <a:pt x="686" y="16396"/>
                    <a:pt x="686" y="40469"/>
                  </a:cubicBezTo>
                  <a:cubicBezTo>
                    <a:pt x="686" y="64085"/>
                    <a:pt x="17815" y="81131"/>
                    <a:pt x="42244" y="81131"/>
                  </a:cubicBezTo>
                  <a:cubicBezTo>
                    <a:pt x="66985" y="81131"/>
                    <a:pt x="83491" y="62896"/>
                    <a:pt x="83491" y="40469"/>
                  </a:cubicBezTo>
                  <a:cubicBezTo>
                    <a:pt x="83491" y="16845"/>
                    <a:pt x="66839" y="686"/>
                    <a:pt x="42244" y="686"/>
                  </a:cubicBezTo>
                </a:path>
              </a:pathLst>
            </a:custGeom>
            <a:solidFill>
              <a:srgbClr val="FFFFFF"/>
            </a:solidFill>
            <a:ln w="9525" cap="flat">
              <a:noFill/>
              <a:prstDash val="solid"/>
              <a:miter/>
            </a:ln>
          </p:spPr>
          <p:txBody>
            <a:bodyPr rtlCol="0" anchor="ctr"/>
            <a:lstStyle/>
            <a:p>
              <a:endParaRPr lang="en-US"/>
            </a:p>
          </p:txBody>
        </p:sp>
        <p:sp>
          <p:nvSpPr>
            <p:cNvPr id="57" name="Freeform: Shape 20">
              <a:extLst>
                <a:ext uri="{FF2B5EF4-FFF2-40B4-BE49-F238E27FC236}">
                  <a16:creationId xmlns:a16="http://schemas.microsoft.com/office/drawing/2014/main" id="{EAFDA291-A4C7-5C46-8037-95B0265445B8}"/>
                </a:ext>
              </a:extLst>
            </p:cNvPr>
            <p:cNvSpPr/>
            <p:nvPr/>
          </p:nvSpPr>
          <p:spPr>
            <a:xfrm>
              <a:off x="11671011" y="6472094"/>
              <a:ext cx="57643" cy="81433"/>
            </a:xfrm>
            <a:custGeom>
              <a:avLst/>
              <a:gdLst>
                <a:gd name="connsiteX0" fmla="*/ 49491 w 57643"/>
                <a:gd name="connsiteY0" fmla="*/ 17275 h 81433"/>
                <a:gd name="connsiteX1" fmla="*/ 35629 w 57643"/>
                <a:gd name="connsiteY1" fmla="*/ 15491 h 81433"/>
                <a:gd name="connsiteX2" fmla="*/ 21703 w 57643"/>
                <a:gd name="connsiteY2" fmla="*/ 21438 h 81433"/>
                <a:gd name="connsiteX3" fmla="*/ 38118 w 57643"/>
                <a:gd name="connsiteY3" fmla="*/ 34376 h 81433"/>
                <a:gd name="connsiteX4" fmla="*/ 57735 w 57643"/>
                <a:gd name="connsiteY4" fmla="*/ 58165 h 81433"/>
                <a:gd name="connsiteX5" fmla="*/ 24796 w 57643"/>
                <a:gd name="connsiteY5" fmla="*/ 81140 h 81433"/>
                <a:gd name="connsiteX6" fmla="*/ 2077 w 57643"/>
                <a:gd name="connsiteY6" fmla="*/ 77727 h 81433"/>
                <a:gd name="connsiteX7" fmla="*/ 2077 w 57643"/>
                <a:gd name="connsiteY7" fmla="*/ 61432 h 81433"/>
                <a:gd name="connsiteX8" fmla="*/ 25574 w 57643"/>
                <a:gd name="connsiteY8" fmla="*/ 66336 h 81433"/>
                <a:gd name="connsiteX9" fmla="*/ 36718 w 57643"/>
                <a:gd name="connsiteY9" fmla="*/ 58751 h 81433"/>
                <a:gd name="connsiteX10" fmla="*/ 20459 w 57643"/>
                <a:gd name="connsiteY10" fmla="*/ 45968 h 81433"/>
                <a:gd name="connsiteX11" fmla="*/ 686 w 57643"/>
                <a:gd name="connsiteY11" fmla="*/ 21429 h 81433"/>
                <a:gd name="connsiteX12" fmla="*/ 32070 w 57643"/>
                <a:gd name="connsiteY12" fmla="*/ 686 h 81433"/>
                <a:gd name="connsiteX13" fmla="*/ 49491 w 57643"/>
                <a:gd name="connsiteY13" fmla="*/ 1967 h 81433"/>
                <a:gd name="connsiteX14" fmla="*/ 49491 w 57643"/>
                <a:gd name="connsiteY14" fmla="*/ 17275 h 81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7643" h="81433">
                  <a:moveTo>
                    <a:pt x="49491" y="17275"/>
                  </a:moveTo>
                  <a:cubicBezTo>
                    <a:pt x="44815" y="16534"/>
                    <a:pt x="40305" y="15491"/>
                    <a:pt x="35629" y="15491"/>
                  </a:cubicBezTo>
                  <a:cubicBezTo>
                    <a:pt x="27431" y="15491"/>
                    <a:pt x="21703" y="17421"/>
                    <a:pt x="21703" y="21438"/>
                  </a:cubicBezTo>
                  <a:cubicBezTo>
                    <a:pt x="21703" y="26049"/>
                    <a:pt x="29444" y="29764"/>
                    <a:pt x="38118" y="34376"/>
                  </a:cubicBezTo>
                  <a:cubicBezTo>
                    <a:pt x="46371" y="38841"/>
                    <a:pt x="57735" y="44779"/>
                    <a:pt x="57735" y="58165"/>
                  </a:cubicBezTo>
                  <a:cubicBezTo>
                    <a:pt x="57735" y="72860"/>
                    <a:pt x="44660" y="81140"/>
                    <a:pt x="24796" y="81140"/>
                  </a:cubicBezTo>
                  <a:cubicBezTo>
                    <a:pt x="15774" y="81140"/>
                    <a:pt x="9552" y="79365"/>
                    <a:pt x="2077" y="77727"/>
                  </a:cubicBezTo>
                  <a:lnTo>
                    <a:pt x="2077" y="61432"/>
                  </a:lnTo>
                  <a:cubicBezTo>
                    <a:pt x="7841" y="63216"/>
                    <a:pt x="17183" y="66336"/>
                    <a:pt x="25574" y="66336"/>
                  </a:cubicBezTo>
                  <a:cubicBezTo>
                    <a:pt x="31137" y="66336"/>
                    <a:pt x="36718" y="63801"/>
                    <a:pt x="36718" y="58751"/>
                  </a:cubicBezTo>
                  <a:cubicBezTo>
                    <a:pt x="36718" y="54130"/>
                    <a:pt x="30057" y="51312"/>
                    <a:pt x="20459" y="45968"/>
                  </a:cubicBezTo>
                  <a:cubicBezTo>
                    <a:pt x="11739" y="41650"/>
                    <a:pt x="686" y="32729"/>
                    <a:pt x="686" y="21429"/>
                  </a:cubicBezTo>
                  <a:cubicBezTo>
                    <a:pt x="686" y="8079"/>
                    <a:pt x="14072" y="686"/>
                    <a:pt x="32070" y="686"/>
                  </a:cubicBezTo>
                  <a:cubicBezTo>
                    <a:pt x="37962" y="686"/>
                    <a:pt x="43727" y="1281"/>
                    <a:pt x="49491" y="1967"/>
                  </a:cubicBezTo>
                  <a:lnTo>
                    <a:pt x="49491" y="17275"/>
                  </a:lnTo>
                  <a:close/>
                </a:path>
              </a:pathLst>
            </a:custGeom>
            <a:solidFill>
              <a:srgbClr val="FFFFFF"/>
            </a:solidFill>
            <a:ln w="9525" cap="flat">
              <a:noFill/>
              <a:prstDash val="solid"/>
              <a:miter/>
            </a:ln>
          </p:spPr>
          <p:txBody>
            <a:bodyPr rtlCol="0" anchor="ctr"/>
            <a:lstStyle/>
            <a:p>
              <a:endParaRPr lang="en-US"/>
            </a:p>
          </p:txBody>
        </p:sp>
        <p:sp>
          <p:nvSpPr>
            <p:cNvPr id="58" name="Freeform: Shape 21">
              <a:extLst>
                <a:ext uri="{FF2B5EF4-FFF2-40B4-BE49-F238E27FC236}">
                  <a16:creationId xmlns:a16="http://schemas.microsoft.com/office/drawing/2014/main" id="{965FB69E-CA6C-0048-A5C1-C398A6A53E79}"/>
                </a:ext>
              </a:extLst>
            </p:cNvPr>
            <p:cNvSpPr/>
            <p:nvPr/>
          </p:nvSpPr>
          <p:spPr>
            <a:xfrm>
              <a:off x="11370524" y="6444196"/>
              <a:ext cx="30194" cy="107052"/>
            </a:xfrm>
            <a:custGeom>
              <a:avLst/>
              <a:gdLst>
                <a:gd name="connsiteX0" fmla="*/ 3029 w 30194"/>
                <a:gd name="connsiteY0" fmla="*/ 106458 h 107052"/>
                <a:gd name="connsiteX1" fmla="*/ 3806 w 30194"/>
                <a:gd name="connsiteY1" fmla="*/ 79127 h 107052"/>
                <a:gd name="connsiteX2" fmla="*/ 3806 w 30194"/>
                <a:gd name="connsiteY2" fmla="*/ 37825 h 107052"/>
                <a:gd name="connsiteX3" fmla="*/ 686 w 30194"/>
                <a:gd name="connsiteY3" fmla="*/ 686 h 107052"/>
                <a:gd name="connsiteX4" fmla="*/ 27971 w 30194"/>
                <a:gd name="connsiteY4" fmla="*/ 686 h 107052"/>
                <a:gd name="connsiteX5" fmla="*/ 27193 w 30194"/>
                <a:gd name="connsiteY5" fmla="*/ 30688 h 107052"/>
                <a:gd name="connsiteX6" fmla="*/ 27193 w 30194"/>
                <a:gd name="connsiteY6" fmla="*/ 69319 h 107052"/>
                <a:gd name="connsiteX7" fmla="*/ 30304 w 30194"/>
                <a:gd name="connsiteY7" fmla="*/ 106458 h 107052"/>
                <a:gd name="connsiteX8" fmla="*/ 3029 w 30194"/>
                <a:gd name="connsiteY8" fmla="*/ 106458 h 107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194" h="107052">
                  <a:moveTo>
                    <a:pt x="3029" y="106458"/>
                  </a:moveTo>
                  <a:cubicBezTo>
                    <a:pt x="3486" y="97848"/>
                    <a:pt x="3806" y="91159"/>
                    <a:pt x="3806" y="79127"/>
                  </a:cubicBezTo>
                  <a:lnTo>
                    <a:pt x="3806" y="37825"/>
                  </a:lnTo>
                  <a:cubicBezTo>
                    <a:pt x="3806" y="22975"/>
                    <a:pt x="2873" y="11684"/>
                    <a:pt x="686" y="686"/>
                  </a:cubicBezTo>
                  <a:lnTo>
                    <a:pt x="27971" y="686"/>
                  </a:lnTo>
                  <a:cubicBezTo>
                    <a:pt x="27971" y="8262"/>
                    <a:pt x="27193" y="18812"/>
                    <a:pt x="27193" y="30688"/>
                  </a:cubicBezTo>
                  <a:lnTo>
                    <a:pt x="27193" y="69319"/>
                  </a:lnTo>
                  <a:cubicBezTo>
                    <a:pt x="27193" y="80161"/>
                    <a:pt x="28895" y="96356"/>
                    <a:pt x="30304" y="106458"/>
                  </a:cubicBezTo>
                  <a:lnTo>
                    <a:pt x="3029" y="106458"/>
                  </a:lnTo>
                  <a:close/>
                </a:path>
              </a:pathLst>
            </a:custGeom>
            <a:solidFill>
              <a:srgbClr val="FFFFFF"/>
            </a:solidFill>
            <a:ln w="9525" cap="flat">
              <a:noFill/>
              <a:prstDash val="solid"/>
              <a:miter/>
            </a:ln>
          </p:spPr>
          <p:txBody>
            <a:bodyPr rtlCol="0" anchor="ctr"/>
            <a:lstStyle/>
            <a:p>
              <a:endParaRPr lang="en-US"/>
            </a:p>
          </p:txBody>
        </p:sp>
        <p:sp>
          <p:nvSpPr>
            <p:cNvPr id="59" name="Freeform: Shape 22">
              <a:extLst>
                <a:ext uri="{FF2B5EF4-FFF2-40B4-BE49-F238E27FC236}">
                  <a16:creationId xmlns:a16="http://schemas.microsoft.com/office/drawing/2014/main" id="{59857BE5-9A51-694F-A6C7-020E4CFD6188}"/>
                </a:ext>
              </a:extLst>
            </p:cNvPr>
            <p:cNvSpPr/>
            <p:nvPr/>
          </p:nvSpPr>
          <p:spPr>
            <a:xfrm>
              <a:off x="11415257" y="6472094"/>
              <a:ext cx="86923" cy="112542"/>
            </a:xfrm>
            <a:custGeom>
              <a:avLst/>
              <a:gdLst>
                <a:gd name="connsiteX0" fmla="*/ 45447 w 86922"/>
                <a:gd name="connsiteY0" fmla="*/ 64826 h 112542"/>
                <a:gd name="connsiteX1" fmla="*/ 24851 w 86922"/>
                <a:gd name="connsiteY1" fmla="*/ 42611 h 112542"/>
                <a:gd name="connsiteX2" fmla="*/ 44504 w 86922"/>
                <a:gd name="connsiteY2" fmla="*/ 16982 h 112542"/>
                <a:gd name="connsiteX3" fmla="*/ 65421 w 86922"/>
                <a:gd name="connsiteY3" fmla="*/ 42537 h 112542"/>
                <a:gd name="connsiteX4" fmla="*/ 45447 w 86922"/>
                <a:gd name="connsiteY4" fmla="*/ 64826 h 112542"/>
                <a:gd name="connsiteX5" fmla="*/ 49665 w 86922"/>
                <a:gd name="connsiteY5" fmla="*/ 686 h 112542"/>
                <a:gd name="connsiteX6" fmla="*/ 23295 w 86922"/>
                <a:gd name="connsiteY6" fmla="*/ 13432 h 112542"/>
                <a:gd name="connsiteX7" fmla="*/ 20486 w 86922"/>
                <a:gd name="connsiteY7" fmla="*/ 2626 h 112542"/>
                <a:gd name="connsiteX8" fmla="*/ 686 w 86922"/>
                <a:gd name="connsiteY8" fmla="*/ 4117 h 112542"/>
                <a:gd name="connsiteX9" fmla="*/ 5362 w 86922"/>
                <a:gd name="connsiteY9" fmla="*/ 42620 h 112542"/>
                <a:gd name="connsiteX10" fmla="*/ 5362 w 86922"/>
                <a:gd name="connsiteY10" fmla="*/ 73720 h 112542"/>
                <a:gd name="connsiteX11" fmla="*/ 2251 w 86922"/>
                <a:gd name="connsiteY11" fmla="*/ 112460 h 112542"/>
                <a:gd name="connsiteX12" fmla="*/ 27971 w 86922"/>
                <a:gd name="connsiteY12" fmla="*/ 110969 h 112542"/>
                <a:gd name="connsiteX13" fmla="*/ 26406 w 86922"/>
                <a:gd name="connsiteY13" fmla="*/ 82623 h 112542"/>
                <a:gd name="connsiteX14" fmla="*/ 26406 w 86922"/>
                <a:gd name="connsiteY14" fmla="*/ 73720 h 112542"/>
                <a:gd name="connsiteX15" fmla="*/ 50589 w 86922"/>
                <a:gd name="connsiteY15" fmla="*/ 81140 h 112542"/>
                <a:gd name="connsiteX16" fmla="*/ 86438 w 86922"/>
                <a:gd name="connsiteY16" fmla="*/ 42400 h 112542"/>
                <a:gd name="connsiteX17" fmla="*/ 49665 w 86922"/>
                <a:gd name="connsiteY17" fmla="*/ 686 h 112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6922" h="112542">
                  <a:moveTo>
                    <a:pt x="45447" y="64826"/>
                  </a:moveTo>
                  <a:cubicBezTo>
                    <a:pt x="32344" y="64826"/>
                    <a:pt x="24851" y="57278"/>
                    <a:pt x="24851" y="42611"/>
                  </a:cubicBezTo>
                  <a:cubicBezTo>
                    <a:pt x="24851" y="27385"/>
                    <a:pt x="31246" y="16982"/>
                    <a:pt x="44504" y="16982"/>
                  </a:cubicBezTo>
                  <a:cubicBezTo>
                    <a:pt x="56838" y="16982"/>
                    <a:pt x="65421" y="27532"/>
                    <a:pt x="65421" y="42537"/>
                  </a:cubicBezTo>
                  <a:cubicBezTo>
                    <a:pt x="65421" y="55923"/>
                    <a:pt x="58714" y="64826"/>
                    <a:pt x="45447" y="64826"/>
                  </a:cubicBezTo>
                  <a:moveTo>
                    <a:pt x="49665" y="686"/>
                  </a:moveTo>
                  <a:cubicBezTo>
                    <a:pt x="34531" y="686"/>
                    <a:pt x="28291" y="7951"/>
                    <a:pt x="23295" y="13432"/>
                  </a:cubicBezTo>
                  <a:cubicBezTo>
                    <a:pt x="22216" y="9452"/>
                    <a:pt x="21731" y="6039"/>
                    <a:pt x="20486" y="2626"/>
                  </a:cubicBezTo>
                  <a:lnTo>
                    <a:pt x="686" y="4117"/>
                  </a:lnTo>
                  <a:cubicBezTo>
                    <a:pt x="3184" y="17156"/>
                    <a:pt x="5362" y="29298"/>
                    <a:pt x="5362" y="42620"/>
                  </a:cubicBezTo>
                  <a:lnTo>
                    <a:pt x="5362" y="73720"/>
                  </a:lnTo>
                  <a:cubicBezTo>
                    <a:pt x="5362" y="84700"/>
                    <a:pt x="3029" y="105332"/>
                    <a:pt x="2251" y="112460"/>
                  </a:cubicBezTo>
                  <a:lnTo>
                    <a:pt x="27971" y="110969"/>
                  </a:lnTo>
                  <a:cubicBezTo>
                    <a:pt x="26406" y="99559"/>
                    <a:pt x="26406" y="86786"/>
                    <a:pt x="26406" y="82623"/>
                  </a:cubicBezTo>
                  <a:lnTo>
                    <a:pt x="26406" y="73720"/>
                  </a:lnTo>
                  <a:cubicBezTo>
                    <a:pt x="32024" y="76986"/>
                    <a:pt x="37953" y="81140"/>
                    <a:pt x="50589" y="81140"/>
                  </a:cubicBezTo>
                  <a:cubicBezTo>
                    <a:pt x="71954" y="81140"/>
                    <a:pt x="86438" y="64835"/>
                    <a:pt x="86438" y="42400"/>
                  </a:cubicBezTo>
                  <a:cubicBezTo>
                    <a:pt x="86438" y="18034"/>
                    <a:pt x="71496" y="686"/>
                    <a:pt x="49665" y="686"/>
                  </a:cubicBezTo>
                </a:path>
              </a:pathLst>
            </a:custGeom>
            <a:solidFill>
              <a:srgbClr val="FFFFFF"/>
            </a:solidFill>
            <a:ln w="9525" cap="flat">
              <a:noFill/>
              <a:prstDash val="solid"/>
              <a:miter/>
            </a:ln>
          </p:spPr>
          <p:txBody>
            <a:bodyPr rtlCol="0" anchor="ctr"/>
            <a:lstStyle/>
            <a:p>
              <a:endParaRPr lang="en-US"/>
            </a:p>
          </p:txBody>
        </p:sp>
        <p:sp>
          <p:nvSpPr>
            <p:cNvPr id="60" name="Freeform: Shape 23">
              <a:extLst>
                <a:ext uri="{FF2B5EF4-FFF2-40B4-BE49-F238E27FC236}">
                  <a16:creationId xmlns:a16="http://schemas.microsoft.com/office/drawing/2014/main" id="{42ACDB2F-3E01-3F46-9C6C-3F3F7A3FBC0A}"/>
                </a:ext>
              </a:extLst>
            </p:cNvPr>
            <p:cNvSpPr/>
            <p:nvPr/>
          </p:nvSpPr>
          <p:spPr>
            <a:xfrm>
              <a:off x="11511348" y="6472094"/>
              <a:ext cx="57643" cy="81433"/>
            </a:xfrm>
            <a:custGeom>
              <a:avLst/>
              <a:gdLst>
                <a:gd name="connsiteX0" fmla="*/ 47817 w 57643"/>
                <a:gd name="connsiteY0" fmla="*/ 17046 h 81433"/>
                <a:gd name="connsiteX1" fmla="*/ 35647 w 57643"/>
                <a:gd name="connsiteY1" fmla="*/ 15481 h 81433"/>
                <a:gd name="connsiteX2" fmla="*/ 21712 w 57643"/>
                <a:gd name="connsiteY2" fmla="*/ 21429 h 81433"/>
                <a:gd name="connsiteX3" fmla="*/ 38127 w 57643"/>
                <a:gd name="connsiteY3" fmla="*/ 34367 h 81433"/>
                <a:gd name="connsiteX4" fmla="*/ 57753 w 57643"/>
                <a:gd name="connsiteY4" fmla="*/ 58156 h 81433"/>
                <a:gd name="connsiteX5" fmla="*/ 24805 w 57643"/>
                <a:gd name="connsiteY5" fmla="*/ 81131 h 81433"/>
                <a:gd name="connsiteX6" fmla="*/ 2086 w 57643"/>
                <a:gd name="connsiteY6" fmla="*/ 77727 h 81433"/>
                <a:gd name="connsiteX7" fmla="*/ 2086 w 57643"/>
                <a:gd name="connsiteY7" fmla="*/ 61432 h 81433"/>
                <a:gd name="connsiteX8" fmla="*/ 25583 w 57643"/>
                <a:gd name="connsiteY8" fmla="*/ 66336 h 81433"/>
                <a:gd name="connsiteX9" fmla="*/ 36727 w 57643"/>
                <a:gd name="connsiteY9" fmla="*/ 58751 h 81433"/>
                <a:gd name="connsiteX10" fmla="*/ 20468 w 57643"/>
                <a:gd name="connsiteY10" fmla="*/ 45968 h 81433"/>
                <a:gd name="connsiteX11" fmla="*/ 686 w 57643"/>
                <a:gd name="connsiteY11" fmla="*/ 21429 h 81433"/>
                <a:gd name="connsiteX12" fmla="*/ 32088 w 57643"/>
                <a:gd name="connsiteY12" fmla="*/ 686 h 81433"/>
                <a:gd name="connsiteX13" fmla="*/ 50836 w 57643"/>
                <a:gd name="connsiteY13" fmla="*/ 2242 h 81433"/>
                <a:gd name="connsiteX14" fmla="*/ 47817 w 57643"/>
                <a:gd name="connsiteY14" fmla="*/ 17046 h 81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7643" h="81433">
                  <a:moveTo>
                    <a:pt x="47817" y="17046"/>
                  </a:moveTo>
                  <a:cubicBezTo>
                    <a:pt x="43141" y="16305"/>
                    <a:pt x="40314" y="15481"/>
                    <a:pt x="35647" y="15481"/>
                  </a:cubicBezTo>
                  <a:cubicBezTo>
                    <a:pt x="27440" y="15481"/>
                    <a:pt x="21712" y="17430"/>
                    <a:pt x="21712" y="21429"/>
                  </a:cubicBezTo>
                  <a:cubicBezTo>
                    <a:pt x="21712" y="26049"/>
                    <a:pt x="29462" y="29755"/>
                    <a:pt x="38127" y="34367"/>
                  </a:cubicBezTo>
                  <a:cubicBezTo>
                    <a:pt x="46380" y="38832"/>
                    <a:pt x="57753" y="44770"/>
                    <a:pt x="57753" y="58156"/>
                  </a:cubicBezTo>
                  <a:cubicBezTo>
                    <a:pt x="57753" y="72851"/>
                    <a:pt x="44669" y="81131"/>
                    <a:pt x="24805" y="81131"/>
                  </a:cubicBezTo>
                  <a:cubicBezTo>
                    <a:pt x="15783" y="81131"/>
                    <a:pt x="9562" y="79356"/>
                    <a:pt x="2086" y="77727"/>
                  </a:cubicBezTo>
                  <a:lnTo>
                    <a:pt x="2086" y="61432"/>
                  </a:lnTo>
                  <a:cubicBezTo>
                    <a:pt x="7851" y="63216"/>
                    <a:pt x="17202" y="66336"/>
                    <a:pt x="25583" y="66336"/>
                  </a:cubicBezTo>
                  <a:cubicBezTo>
                    <a:pt x="31155" y="66336"/>
                    <a:pt x="36727" y="63801"/>
                    <a:pt x="36727" y="58751"/>
                  </a:cubicBezTo>
                  <a:cubicBezTo>
                    <a:pt x="36727" y="54148"/>
                    <a:pt x="30066" y="51312"/>
                    <a:pt x="20468" y="45968"/>
                  </a:cubicBezTo>
                  <a:cubicBezTo>
                    <a:pt x="11748" y="41659"/>
                    <a:pt x="686" y="32729"/>
                    <a:pt x="686" y="21429"/>
                  </a:cubicBezTo>
                  <a:cubicBezTo>
                    <a:pt x="686" y="8079"/>
                    <a:pt x="14072" y="686"/>
                    <a:pt x="32088" y="686"/>
                  </a:cubicBezTo>
                  <a:cubicBezTo>
                    <a:pt x="37971" y="686"/>
                    <a:pt x="45063" y="1537"/>
                    <a:pt x="50836" y="2242"/>
                  </a:cubicBezTo>
                  <a:lnTo>
                    <a:pt x="47817" y="17046"/>
                  </a:lnTo>
                  <a:close/>
                </a:path>
              </a:pathLst>
            </a:custGeom>
            <a:solidFill>
              <a:srgbClr val="FFFFFF"/>
            </a:solidFill>
            <a:ln w="9525" cap="flat">
              <a:noFill/>
              <a:prstDash val="solid"/>
              <a:miter/>
            </a:ln>
          </p:spPr>
          <p:txBody>
            <a:bodyPr rtlCol="0" anchor="ctr"/>
            <a:lstStyle/>
            <a:p>
              <a:endParaRPr lang="en-US"/>
            </a:p>
          </p:txBody>
        </p:sp>
      </p:grpSp>
      <p:sp>
        <p:nvSpPr>
          <p:cNvPr id="5" name="Footer Placeholder 4">
            <a:extLst>
              <a:ext uri="{FF2B5EF4-FFF2-40B4-BE49-F238E27FC236}">
                <a16:creationId xmlns:a16="http://schemas.microsoft.com/office/drawing/2014/main" id="{E8BD236D-C711-374D-A348-18B6C6D036BB}"/>
              </a:ext>
            </a:extLst>
          </p:cNvPr>
          <p:cNvSpPr>
            <a:spLocks noGrp="1"/>
          </p:cNvSpPr>
          <p:nvPr>
            <p:ph type="ftr" sz="quarter" idx="3"/>
          </p:nvPr>
        </p:nvSpPr>
        <p:spPr>
          <a:xfrm>
            <a:off x="402336" y="5916168"/>
            <a:ext cx="11384280" cy="219456"/>
          </a:xfrm>
          <a:prstGeom prst="rect">
            <a:avLst/>
          </a:prstGeom>
        </p:spPr>
        <p:txBody>
          <a:bodyPr vert="horz" lIns="91440" tIns="45720" rIns="91440" bIns="45720" rtlCol="0" anchor="ctr"/>
          <a:lstStyle>
            <a:lvl1pPr algn="l">
              <a:defRPr sz="800">
                <a:solidFill>
                  <a:schemeClr val="tx1">
                    <a:tint val="75000"/>
                  </a:schemeClr>
                </a:solidFill>
              </a:defRPr>
            </a:lvl1pPr>
          </a:lstStyle>
          <a:p>
            <a:endParaRPr lang="en-US"/>
          </a:p>
        </p:txBody>
      </p:sp>
    </p:spTree>
    <p:extLst>
      <p:ext uri="{BB962C8B-B14F-4D97-AF65-F5344CB8AC3E}">
        <p14:creationId xmlns:p14="http://schemas.microsoft.com/office/powerpoint/2010/main" val="2089693720"/>
      </p:ext>
    </p:extLst>
  </p:cSld>
  <p:clrMap bg1="lt1" tx1="dk1" bg2="lt2" tx2="dk2" accent1="accent1" accent2="accent2" accent3="accent3" accent4="accent4" accent5="accent5" accent6="accent6" hlink="hlink" folHlink="folHlink"/>
  <p:sldLayoutIdLst>
    <p:sldLayoutId id="2147483807" r:id="rId1"/>
    <p:sldLayoutId id="2147483808" r:id="rId2"/>
    <p:sldLayoutId id="2147483780" r:id="rId3"/>
    <p:sldLayoutId id="2147483778" r:id="rId4"/>
    <p:sldLayoutId id="2147483781" r:id="rId5"/>
    <p:sldLayoutId id="2147483779" r:id="rId6"/>
    <p:sldLayoutId id="2147483782" r:id="rId7"/>
    <p:sldLayoutId id="2147483664" r:id="rId8"/>
    <p:sldLayoutId id="2147483651" r:id="rId9"/>
    <p:sldLayoutId id="2147483662" r:id="rId10"/>
    <p:sldLayoutId id="2147483663" r:id="rId11"/>
    <p:sldLayoutId id="2147483707" r:id="rId12"/>
    <p:sldLayoutId id="2147483683" r:id="rId13"/>
    <p:sldLayoutId id="2147483684" r:id="rId14"/>
    <p:sldLayoutId id="2147483685" r:id="rId15"/>
    <p:sldLayoutId id="2147483665" r:id="rId16"/>
    <p:sldLayoutId id="2147483856" r:id="rId17"/>
    <p:sldLayoutId id="2147483855" r:id="rId18"/>
    <p:sldLayoutId id="2147483809" r:id="rId19"/>
    <p:sldLayoutId id="2147483866" r:id="rId20"/>
    <p:sldLayoutId id="2147483876" r:id="rId21"/>
    <p:sldLayoutId id="2147483877" r:id="rId22"/>
    <p:sldLayoutId id="2147483864" r:id="rId23"/>
    <p:sldLayoutId id="2147483650" r:id="rId24"/>
    <p:sldLayoutId id="2147483865" r:id="rId25"/>
    <p:sldLayoutId id="2147483883" r:id="rId26"/>
    <p:sldLayoutId id="2147483854" r:id="rId27"/>
    <p:sldLayoutId id="2147483697" r:id="rId28"/>
    <p:sldLayoutId id="2147483735" r:id="rId29"/>
    <p:sldLayoutId id="2147483698" r:id="rId30"/>
    <p:sldLayoutId id="2147483736" r:id="rId31"/>
    <p:sldLayoutId id="2147483737" r:id="rId32"/>
    <p:sldLayoutId id="2147483738" r:id="rId33"/>
    <p:sldLayoutId id="2147483868" r:id="rId34"/>
    <p:sldLayoutId id="2147483869" r:id="rId35"/>
    <p:sldLayoutId id="2147483721" r:id="rId36"/>
    <p:sldLayoutId id="2147483687" r:id="rId37"/>
    <p:sldLayoutId id="2147483706" r:id="rId38"/>
    <p:sldLayoutId id="2147483739" r:id="rId39"/>
    <p:sldLayoutId id="2147483810" r:id="rId40"/>
    <p:sldLayoutId id="2147483811" r:id="rId41"/>
    <p:sldLayoutId id="2147483741" r:id="rId42"/>
    <p:sldLayoutId id="2147483742" r:id="rId43"/>
    <p:sldLayoutId id="2147483722" r:id="rId44"/>
    <p:sldLayoutId id="2147483690" r:id="rId45"/>
    <p:sldLayoutId id="2147483699" r:id="rId46"/>
    <p:sldLayoutId id="2147483743" r:id="rId47"/>
    <p:sldLayoutId id="2147483703" r:id="rId48"/>
    <p:sldLayoutId id="2147483744" r:id="rId49"/>
    <p:sldLayoutId id="2147483765" r:id="rId50"/>
    <p:sldLayoutId id="2147483766" r:id="rId51"/>
    <p:sldLayoutId id="2147483723" r:id="rId52"/>
    <p:sldLayoutId id="2147483688" r:id="rId53"/>
    <p:sldLayoutId id="2147483700" r:id="rId54"/>
    <p:sldLayoutId id="2147483747" r:id="rId55"/>
    <p:sldLayoutId id="2147483704" r:id="rId56"/>
    <p:sldLayoutId id="2147483748" r:id="rId57"/>
    <p:sldLayoutId id="2147483767" r:id="rId58"/>
    <p:sldLayoutId id="2147483768" r:id="rId59"/>
    <p:sldLayoutId id="2147483724" r:id="rId60"/>
    <p:sldLayoutId id="2147483770" r:id="rId61"/>
    <p:sldLayoutId id="2147483771" r:id="rId62"/>
    <p:sldLayoutId id="2147483772" r:id="rId63"/>
    <p:sldLayoutId id="2147483773" r:id="rId64"/>
    <p:sldLayoutId id="2147483774" r:id="rId65"/>
    <p:sldLayoutId id="2147483775" r:id="rId66"/>
    <p:sldLayoutId id="2147483776" r:id="rId67"/>
    <p:sldLayoutId id="2147483817" r:id="rId68"/>
    <p:sldLayoutId id="2147483815" r:id="rId69"/>
    <p:sldLayoutId id="2147483816" r:id="rId70"/>
    <p:sldLayoutId id="2147483872" r:id="rId71"/>
    <p:sldLayoutId id="2147483814" r:id="rId72"/>
    <p:sldLayoutId id="2147483813" r:id="rId73"/>
    <p:sldLayoutId id="2147483838" r:id="rId74"/>
    <p:sldLayoutId id="2147483839" r:id="rId75"/>
    <p:sldLayoutId id="2147483725" r:id="rId76"/>
    <p:sldLayoutId id="2147483755" r:id="rId77"/>
    <p:sldLayoutId id="2147483840" r:id="rId78"/>
    <p:sldLayoutId id="2147483841" r:id="rId79"/>
    <p:sldLayoutId id="2147483818" r:id="rId80"/>
    <p:sldLayoutId id="2147483785" r:id="rId81"/>
    <p:sldLayoutId id="2147483728" r:id="rId82"/>
    <p:sldLayoutId id="2147483842" r:id="rId83"/>
    <p:sldLayoutId id="2147483727" r:id="rId84"/>
    <p:sldLayoutId id="2147483843" r:id="rId85"/>
    <p:sldLayoutId id="2147483786" r:id="rId86"/>
    <p:sldLayoutId id="2147483787" r:id="rId87"/>
    <p:sldLayoutId id="2147483674" r:id="rId88"/>
    <p:sldLayoutId id="2147483759" r:id="rId89"/>
    <p:sldLayoutId id="2147483844" r:id="rId90"/>
    <p:sldLayoutId id="2147483845" r:id="rId91"/>
    <p:sldLayoutId id="2147483797" r:id="rId92"/>
    <p:sldLayoutId id="2147483847" r:id="rId93"/>
    <p:sldLayoutId id="2147483846" r:id="rId94"/>
    <p:sldLayoutId id="2147483798" r:id="rId95"/>
    <p:sldLayoutId id="2147483788" r:id="rId96"/>
    <p:sldLayoutId id="2147483789" r:id="rId97"/>
    <p:sldLayoutId id="2147483712" r:id="rId98"/>
    <p:sldLayoutId id="2147483790" r:id="rId99"/>
    <p:sldLayoutId id="2147483793" r:id="rId100"/>
    <p:sldLayoutId id="2147483794" r:id="rId101"/>
    <p:sldLayoutId id="2147483792" r:id="rId102"/>
    <p:sldLayoutId id="2147483791" r:id="rId103"/>
    <p:sldLayoutId id="2147483708" r:id="rId104"/>
    <p:sldLayoutId id="2147483761" r:id="rId105"/>
    <p:sldLayoutId id="2147483848" r:id="rId106"/>
    <p:sldLayoutId id="2147483849" r:id="rId107"/>
    <p:sldLayoutId id="2147483800" r:id="rId108"/>
    <p:sldLayoutId id="2147483802" r:id="rId109"/>
    <p:sldLayoutId id="2147483850" r:id="rId110"/>
    <p:sldLayoutId id="2147483851" r:id="rId111"/>
    <p:sldLayoutId id="2147483820" r:id="rId112"/>
    <p:sldLayoutId id="2147483713" r:id="rId113"/>
    <p:sldLayoutId id="2147483822" r:id="rId114"/>
    <p:sldLayoutId id="2147483821" r:id="rId115"/>
    <p:sldLayoutId id="2147483676" r:id="rId116"/>
    <p:sldLayoutId id="2147483852" r:id="rId117"/>
    <p:sldLayoutId id="2147483803" r:id="rId118"/>
    <p:sldLayoutId id="2147483853" r:id="rId119"/>
    <p:sldLayoutId id="2147483804" r:id="rId120"/>
    <p:sldLayoutId id="2147483826" r:id="rId121"/>
    <p:sldLayoutId id="2147483827" r:id="rId122"/>
    <p:sldLayoutId id="2147483828" r:id="rId123"/>
    <p:sldLayoutId id="2147483830" r:id="rId124"/>
    <p:sldLayoutId id="2147483831" r:id="rId125"/>
    <p:sldLayoutId id="2147483832" r:id="rId126"/>
    <p:sldLayoutId id="2147483823" r:id="rId127"/>
    <p:sldLayoutId id="2147483824" r:id="rId128"/>
    <p:sldLayoutId id="2147483825" r:id="rId129"/>
    <p:sldLayoutId id="2147483694" r:id="rId130"/>
    <p:sldLayoutId id="2147483719" r:id="rId131"/>
    <p:sldLayoutId id="2147483695" r:id="rId132"/>
    <p:sldLayoutId id="2147483819" r:id="rId133"/>
    <p:sldLayoutId id="2147483696" r:id="rId134"/>
    <p:sldLayoutId id="2147483873" r:id="rId135"/>
    <p:sldLayoutId id="2147483882" r:id="rId136"/>
    <p:sldLayoutId id="2147483833" r:id="rId137"/>
    <p:sldLayoutId id="2147483870" r:id="rId138"/>
    <p:sldLayoutId id="2147483867" r:id="rId139"/>
    <p:sldLayoutId id="2147483836" r:id="rId140"/>
    <p:sldLayoutId id="2147483874" r:id="rId141"/>
    <p:sldLayoutId id="2147483837" r:id="rId142"/>
    <p:sldLayoutId id="2147483875" r:id="rId143"/>
    <p:sldLayoutId id="2147483881" r:id="rId144"/>
    <p:sldLayoutId id="2147483835" r:id="rId145"/>
    <p:sldLayoutId id="2147483880" r:id="rId146"/>
    <p:sldLayoutId id="2147483834" r:id="rId147"/>
    <p:sldLayoutId id="2147483871" r:id="rId148"/>
    <p:sldLayoutId id="2147483655" r:id="rId149"/>
    <p:sldLayoutId id="2147483720" r:id="rId150"/>
    <p:sldLayoutId id="2147483672" r:id="rId151"/>
    <p:sldLayoutId id="2147483671" r:id="rId152"/>
    <p:sldLayoutId id="2147483709" r:id="rId153"/>
    <p:sldLayoutId id="2147483805" r:id="rId154"/>
    <p:sldLayoutId id="2147483806" r:id="rId155"/>
    <p:sldLayoutId id="2147483863" r:id="rId156"/>
    <p:sldLayoutId id="2147483878" r:id="rId157"/>
    <p:sldLayoutId id="2147483879" r:id="rId158"/>
    <p:sldLayoutId id="2147483884" r:id="rId159"/>
    <p:sldLayoutId id="2147483885" r:id="rId160"/>
  </p:sldLayoutIdLst>
  <p:hf hdr="0" dt="0"/>
  <p:txStyles>
    <p:titleStyle>
      <a:lvl1pPr algn="l" defTabSz="914400" rtl="0" eaLnBrk="1" latinLnBrk="0" hangingPunct="1">
        <a:lnSpc>
          <a:spcPct val="90000"/>
        </a:lnSpc>
        <a:spcBef>
          <a:spcPct val="0"/>
        </a:spcBef>
        <a:buNone/>
        <a:defRPr sz="2600" b="1" kern="1200" cap="none" spc="0" baseline="0">
          <a:solidFill>
            <a:schemeClr val="bg2"/>
          </a:solidFill>
          <a:latin typeface="+mj-lt"/>
          <a:ea typeface="+mj-ea"/>
          <a:cs typeface="+mj-cs"/>
        </a:defRPr>
      </a:lvl1pPr>
    </p:titleStyle>
    <p:bodyStyle>
      <a:lvl1pPr marL="85725" indent="-85725" algn="l" defTabSz="914400" rtl="0" eaLnBrk="1" latinLnBrk="0" hangingPunct="1">
        <a:lnSpc>
          <a:spcPct val="100000"/>
        </a:lnSpc>
        <a:spcBef>
          <a:spcPts val="1800"/>
        </a:spcBef>
        <a:buSzPct val="50000"/>
        <a:buFont typeface="HelveticaNeueLT Std Lt Cn" panose="020B0406020202030204" pitchFamily="34" charset="0"/>
        <a:buChar char=" "/>
        <a:defRPr sz="1600" b="0" kern="1200">
          <a:solidFill>
            <a:schemeClr val="tx1">
              <a:lumMod val="65000"/>
              <a:lumOff val="35000"/>
            </a:schemeClr>
          </a:solidFill>
          <a:latin typeface="+mn-lt"/>
          <a:ea typeface="+mn-ea"/>
          <a:cs typeface="+mn-cs"/>
        </a:defRPr>
      </a:lvl1pPr>
      <a:lvl2pPr marL="447675" indent="-314325" algn="l" defTabSz="914400" rtl="0" eaLnBrk="1" latinLnBrk="0" hangingPunct="1">
        <a:lnSpc>
          <a:spcPct val="100000"/>
        </a:lnSpc>
        <a:spcBef>
          <a:spcPts val="600"/>
        </a:spcBef>
        <a:buClrTx/>
        <a:buSzPct val="100000"/>
        <a:buFont typeface="Arial" panose="020B0604020202020204" pitchFamily="34" charset="0"/>
        <a:buChar char="•"/>
        <a:defRPr sz="1600" kern="1200">
          <a:solidFill>
            <a:schemeClr val="tx1">
              <a:lumMod val="65000"/>
              <a:lumOff val="35000"/>
            </a:schemeClr>
          </a:solidFill>
          <a:latin typeface="+mn-lt"/>
          <a:ea typeface="+mn-ea"/>
          <a:cs typeface="+mn-cs"/>
        </a:defRPr>
      </a:lvl2pPr>
      <a:lvl3pPr marL="714375" indent="-171450" algn="l" defTabSz="914400" rtl="0" eaLnBrk="1" latinLnBrk="0" hangingPunct="1">
        <a:lnSpc>
          <a:spcPct val="100000"/>
        </a:lnSpc>
        <a:spcBef>
          <a:spcPts val="600"/>
        </a:spcBef>
        <a:buFont typeface="Arial" panose="020B0604020202020204" pitchFamily="34" charset="0"/>
        <a:buChar char="‒"/>
        <a:defRPr sz="1600" kern="1200">
          <a:solidFill>
            <a:schemeClr val="tx1">
              <a:lumMod val="65000"/>
              <a:lumOff val="35000"/>
            </a:schemeClr>
          </a:solidFill>
          <a:latin typeface="+mn-lt"/>
          <a:ea typeface="+mn-ea"/>
          <a:cs typeface="+mn-cs"/>
        </a:defRPr>
      </a:lvl3pPr>
      <a:lvl4pPr marL="987425" indent="-228600" algn="l" defTabSz="914400" rtl="0" eaLnBrk="1" latinLnBrk="0" hangingPunct="1">
        <a:lnSpc>
          <a:spcPct val="90000"/>
        </a:lnSpc>
        <a:spcBef>
          <a:spcPts val="500"/>
        </a:spcBef>
        <a:buFont typeface="Arial" panose="020B0604020202020204" pitchFamily="34" charset="0"/>
        <a:buChar char="•"/>
        <a:defRPr sz="1100" kern="1200">
          <a:solidFill>
            <a:schemeClr val="bg2"/>
          </a:solidFill>
          <a:latin typeface="+mn-lt"/>
          <a:ea typeface="+mn-ea"/>
          <a:cs typeface="+mn-cs"/>
        </a:defRPr>
      </a:lvl4pPr>
      <a:lvl5pPr marL="1262063" indent="-228600" algn="l" defTabSz="914400" rtl="0" eaLnBrk="1" latinLnBrk="0" hangingPunct="1">
        <a:lnSpc>
          <a:spcPct val="90000"/>
        </a:lnSpc>
        <a:spcBef>
          <a:spcPts val="500"/>
        </a:spcBef>
        <a:buFont typeface="HelveticaNeueLT Std Lt Cn" panose="020B0406020202030204" pitchFamily="34" charset="0"/>
        <a:buChar char="−"/>
        <a:defRPr sz="105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Layout" Target="../slideLayouts/slideLayout159.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19.xml"/><Relationship Id="rId5" Type="http://schemas.openxmlformats.org/officeDocument/2006/relationships/image" Target="../media/image19.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xml"/><Relationship Id="rId1" Type="http://schemas.openxmlformats.org/officeDocument/2006/relationships/slideLayout" Target="../slideLayouts/slideLayout19.xml"/><Relationship Id="rId5" Type="http://schemas.openxmlformats.org/officeDocument/2006/relationships/chart" Target="../charts/chart1.xml"/><Relationship Id="rId4" Type="http://schemas.openxmlformats.org/officeDocument/2006/relationships/image" Target="../media/image10.emf"/></Relationships>
</file>

<file path=ppt/slides/_rels/slide12.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7.xml"/><Relationship Id="rId1" Type="http://schemas.openxmlformats.org/officeDocument/2006/relationships/slideLayout" Target="../slideLayouts/slideLayout19.xml"/><Relationship Id="rId4" Type="http://schemas.openxmlformats.org/officeDocument/2006/relationships/image" Target="../media/image21.emf"/></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19.xml"/><Relationship Id="rId5" Type="http://schemas.openxmlformats.org/officeDocument/2006/relationships/image" Target="../media/image12.sv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3.jpeg"/><Relationship Id="rId1" Type="http://schemas.openxmlformats.org/officeDocument/2006/relationships/slideLayout" Target="../slideLayouts/slideLayout19.xml"/><Relationship Id="rId4" Type="http://schemas.openxmlformats.org/officeDocument/2006/relationships/image" Target="../media/image3.svg"/></Relationships>
</file>

<file path=ppt/slides/_rels/slide15.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18" Type="http://schemas.openxmlformats.org/officeDocument/2006/relationships/image" Target="../media/image38.png"/><Relationship Id="rId26" Type="http://schemas.openxmlformats.org/officeDocument/2006/relationships/image" Target="../media/image46.png"/><Relationship Id="rId3" Type="http://schemas.openxmlformats.org/officeDocument/2006/relationships/image" Target="../media/image10.emf"/><Relationship Id="rId21" Type="http://schemas.openxmlformats.org/officeDocument/2006/relationships/image" Target="../media/image41.png"/><Relationship Id="rId34" Type="http://schemas.openxmlformats.org/officeDocument/2006/relationships/image" Target="../media/image54.png"/><Relationship Id="rId7" Type="http://schemas.openxmlformats.org/officeDocument/2006/relationships/image" Target="../media/image27.png"/><Relationship Id="rId12" Type="http://schemas.openxmlformats.org/officeDocument/2006/relationships/image" Target="../media/image32.png"/><Relationship Id="rId17" Type="http://schemas.openxmlformats.org/officeDocument/2006/relationships/image" Target="../media/image37.png"/><Relationship Id="rId25" Type="http://schemas.openxmlformats.org/officeDocument/2006/relationships/image" Target="../media/image45.svg"/><Relationship Id="rId33" Type="http://schemas.openxmlformats.org/officeDocument/2006/relationships/image" Target="../media/image53.svg"/><Relationship Id="rId2" Type="http://schemas.openxmlformats.org/officeDocument/2006/relationships/notesSlide" Target="../notesSlides/notesSlide9.xml"/><Relationship Id="rId16" Type="http://schemas.openxmlformats.org/officeDocument/2006/relationships/image" Target="../media/image36.png"/><Relationship Id="rId20" Type="http://schemas.openxmlformats.org/officeDocument/2006/relationships/image" Target="../media/image40.png"/><Relationship Id="rId29" Type="http://schemas.openxmlformats.org/officeDocument/2006/relationships/image" Target="../media/image49.svg"/><Relationship Id="rId1" Type="http://schemas.openxmlformats.org/officeDocument/2006/relationships/slideLayout" Target="../slideLayouts/slideLayout19.xml"/><Relationship Id="rId6" Type="http://schemas.openxmlformats.org/officeDocument/2006/relationships/image" Target="../media/image26.png"/><Relationship Id="rId11" Type="http://schemas.openxmlformats.org/officeDocument/2006/relationships/image" Target="../media/image31.png"/><Relationship Id="rId24" Type="http://schemas.openxmlformats.org/officeDocument/2006/relationships/image" Target="../media/image44.png"/><Relationship Id="rId32" Type="http://schemas.openxmlformats.org/officeDocument/2006/relationships/image" Target="../media/image52.png"/><Relationship Id="rId5" Type="http://schemas.openxmlformats.org/officeDocument/2006/relationships/image" Target="../media/image25.png"/><Relationship Id="rId15" Type="http://schemas.openxmlformats.org/officeDocument/2006/relationships/image" Target="../media/image35.png"/><Relationship Id="rId23" Type="http://schemas.openxmlformats.org/officeDocument/2006/relationships/image" Target="../media/image43.png"/><Relationship Id="rId28" Type="http://schemas.openxmlformats.org/officeDocument/2006/relationships/image" Target="../media/image48.png"/><Relationship Id="rId10" Type="http://schemas.openxmlformats.org/officeDocument/2006/relationships/image" Target="../media/image30.png"/><Relationship Id="rId19" Type="http://schemas.openxmlformats.org/officeDocument/2006/relationships/image" Target="../media/image39.png"/><Relationship Id="rId31" Type="http://schemas.openxmlformats.org/officeDocument/2006/relationships/image" Target="../media/image51.svg"/><Relationship Id="rId4" Type="http://schemas.openxmlformats.org/officeDocument/2006/relationships/image" Target="../media/image24.jpeg"/><Relationship Id="rId9" Type="http://schemas.openxmlformats.org/officeDocument/2006/relationships/image" Target="../media/image29.png"/><Relationship Id="rId14" Type="http://schemas.openxmlformats.org/officeDocument/2006/relationships/image" Target="../media/image34.png"/><Relationship Id="rId22" Type="http://schemas.openxmlformats.org/officeDocument/2006/relationships/image" Target="../media/image42.png"/><Relationship Id="rId27" Type="http://schemas.openxmlformats.org/officeDocument/2006/relationships/image" Target="../media/image47.svg"/><Relationship Id="rId30" Type="http://schemas.openxmlformats.org/officeDocument/2006/relationships/image" Target="../media/image50.png"/><Relationship Id="rId35" Type="http://schemas.openxmlformats.org/officeDocument/2006/relationships/image" Target="../media/image55.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5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1.xml"/><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60.xml"/></Relationships>
</file>

<file path=ppt/slides/_rels/slide20.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66.svg"/><Relationship Id="rId18" Type="http://schemas.openxmlformats.org/officeDocument/2006/relationships/image" Target="../media/image71.png"/><Relationship Id="rId3" Type="http://schemas.openxmlformats.org/officeDocument/2006/relationships/image" Target="../media/image58.jpeg"/><Relationship Id="rId21" Type="http://schemas.openxmlformats.org/officeDocument/2006/relationships/image" Target="../media/image74.svg"/><Relationship Id="rId7" Type="http://schemas.openxmlformats.org/officeDocument/2006/relationships/image" Target="../media/image60.svg"/><Relationship Id="rId12" Type="http://schemas.openxmlformats.org/officeDocument/2006/relationships/image" Target="../media/image65.png"/><Relationship Id="rId17" Type="http://schemas.openxmlformats.org/officeDocument/2006/relationships/image" Target="../media/image70.svg"/><Relationship Id="rId2" Type="http://schemas.openxmlformats.org/officeDocument/2006/relationships/notesSlide" Target="../notesSlides/notesSlide12.xml"/><Relationship Id="rId16" Type="http://schemas.openxmlformats.org/officeDocument/2006/relationships/image" Target="../media/image69.png"/><Relationship Id="rId20" Type="http://schemas.openxmlformats.org/officeDocument/2006/relationships/image" Target="../media/image73.png"/><Relationship Id="rId1" Type="http://schemas.openxmlformats.org/officeDocument/2006/relationships/slideLayout" Target="../slideLayouts/slideLayout19.xml"/><Relationship Id="rId6" Type="http://schemas.openxmlformats.org/officeDocument/2006/relationships/image" Target="../media/image59.png"/><Relationship Id="rId11" Type="http://schemas.openxmlformats.org/officeDocument/2006/relationships/image" Target="../media/image64.svg"/><Relationship Id="rId24" Type="http://schemas.openxmlformats.org/officeDocument/2006/relationships/image" Target="../media/image10.emf"/><Relationship Id="rId5" Type="http://schemas.openxmlformats.org/officeDocument/2006/relationships/image" Target="../media/image12.svg"/><Relationship Id="rId15" Type="http://schemas.openxmlformats.org/officeDocument/2006/relationships/image" Target="../media/image68.svg"/><Relationship Id="rId23" Type="http://schemas.openxmlformats.org/officeDocument/2006/relationships/image" Target="../media/image76.svg"/><Relationship Id="rId10" Type="http://schemas.openxmlformats.org/officeDocument/2006/relationships/image" Target="../media/image63.png"/><Relationship Id="rId19" Type="http://schemas.openxmlformats.org/officeDocument/2006/relationships/image" Target="../media/image72.svg"/><Relationship Id="rId4" Type="http://schemas.openxmlformats.org/officeDocument/2006/relationships/image" Target="../media/image2.png"/><Relationship Id="rId9" Type="http://schemas.openxmlformats.org/officeDocument/2006/relationships/image" Target="../media/image62.svg"/><Relationship Id="rId14" Type="http://schemas.openxmlformats.org/officeDocument/2006/relationships/image" Target="../media/image67.png"/><Relationship Id="rId22" Type="http://schemas.openxmlformats.org/officeDocument/2006/relationships/image" Target="../media/image75.png"/></Relationships>
</file>

<file path=ppt/slides/_rels/slide21.xml.rels><?xml version="1.0" encoding="UTF-8" standalone="yes"?>
<Relationships xmlns="http://schemas.openxmlformats.org/package/2006/relationships"><Relationship Id="rId3" Type="http://schemas.openxmlformats.org/officeDocument/2006/relationships/image" Target="../media/image78.emf"/><Relationship Id="rId2" Type="http://schemas.openxmlformats.org/officeDocument/2006/relationships/image" Target="../media/image77.png"/><Relationship Id="rId1" Type="http://schemas.openxmlformats.org/officeDocument/2006/relationships/slideLayout" Target="../slideLayouts/slideLayout139.xml"/><Relationship Id="rId4" Type="http://schemas.openxmlformats.org/officeDocument/2006/relationships/image" Target="../media/image79.png"/></Relationships>
</file>

<file path=ppt/slides/_rels/slide2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jpeg"/><Relationship Id="rId1" Type="http://schemas.openxmlformats.org/officeDocument/2006/relationships/slideLayout" Target="../slideLayouts/slideLayout139.xml"/><Relationship Id="rId4" Type="http://schemas.openxmlformats.org/officeDocument/2006/relationships/image" Target="../media/image82.png"/></Relationships>
</file>

<file path=ppt/slides/_rels/slide2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139.xml"/><Relationship Id="rId4" Type="http://schemas.openxmlformats.org/officeDocument/2006/relationships/image" Target="../media/image85.png"/></Relationships>
</file>

<file path=ppt/slides/_rels/slide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39.xml"/></Relationships>
</file>

<file path=ppt/slides/_rels/slide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45.xml"/></Relationships>
</file>

<file path=ppt/slides/_rels/slide5.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139.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19.xml"/><Relationship Id="rId5" Type="http://schemas.openxmlformats.org/officeDocument/2006/relationships/image" Target="../media/image12.sv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3.xml"/><Relationship Id="rId1" Type="http://schemas.openxmlformats.org/officeDocument/2006/relationships/slideLayout" Target="../slideLayouts/slideLayout19.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19.xml"/><Relationship Id="rId5" Type="http://schemas.openxmlformats.org/officeDocument/2006/relationships/image" Target="../media/image12.sv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Placeholder 19">
            <a:extLst>
              <a:ext uri="{FF2B5EF4-FFF2-40B4-BE49-F238E27FC236}">
                <a16:creationId xmlns:a16="http://schemas.microsoft.com/office/drawing/2014/main" id="{8013EAF5-0D38-6B4F-9C5F-FD724CF96CD7}"/>
              </a:ext>
            </a:extLst>
          </p:cNvPr>
          <p:cNvPicPr>
            <a:picLocks noGrp="1" noChangeAspect="1"/>
          </p:cNvPicPr>
          <p:nvPr>
            <p:ph type="pic" sz="quarter" idx="19"/>
          </p:nvPr>
        </p:nvPicPr>
        <p:blipFill rotWithShape="1">
          <a:blip r:embed="rId2">
            <a:extLst>
              <a:ext uri="{28A0092B-C50C-407E-A947-70E740481C1C}">
                <a14:useLocalDpi xmlns:a14="http://schemas.microsoft.com/office/drawing/2010/main"/>
              </a:ext>
            </a:extLst>
          </a:blip>
          <a:srcRect/>
          <a:stretch/>
        </p:blipFill>
        <p:spPr>
          <a:xfrm>
            <a:off x="0" y="0"/>
            <a:ext cx="12192000" cy="6858000"/>
          </a:xfrm>
        </p:spPr>
      </p:pic>
      <p:sp>
        <p:nvSpPr>
          <p:cNvPr id="11" name="Rectangle 10">
            <a:extLst>
              <a:ext uri="{FF2B5EF4-FFF2-40B4-BE49-F238E27FC236}">
                <a16:creationId xmlns:a16="http://schemas.microsoft.com/office/drawing/2014/main" id="{4273F94F-2D65-1D45-9748-F1B05E3B7787}"/>
              </a:ext>
            </a:extLst>
          </p:cNvPr>
          <p:cNvSpPr/>
          <p:nvPr/>
        </p:nvSpPr>
        <p:spPr>
          <a:xfrm>
            <a:off x="-2" y="-50132"/>
            <a:ext cx="12191999" cy="6858000"/>
          </a:xfrm>
          <a:prstGeom prst="rect">
            <a:avLst/>
          </a:prstGeom>
          <a:gradFill flip="none" rotWithShape="1">
            <a:gsLst>
              <a:gs pos="0">
                <a:schemeClr val="tx1">
                  <a:alpha val="25000"/>
                </a:schemeClr>
              </a:gs>
              <a:gs pos="77000">
                <a:schemeClr val="tx1">
                  <a:alpha val="0"/>
                </a:schemeClr>
              </a:gs>
            </a:gsLst>
            <a:lin ang="4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rme libre : forme 22">
            <a:extLst>
              <a:ext uri="{FF2B5EF4-FFF2-40B4-BE49-F238E27FC236}">
                <a16:creationId xmlns:a16="http://schemas.microsoft.com/office/drawing/2014/main" id="{D193D350-B8A3-8D48-8D54-DDBBBB727DA4}"/>
              </a:ext>
            </a:extLst>
          </p:cNvPr>
          <p:cNvSpPr/>
          <p:nvPr/>
        </p:nvSpPr>
        <p:spPr>
          <a:xfrm rot="18932423">
            <a:off x="-954765" y="1427043"/>
            <a:ext cx="5372804" cy="530454"/>
          </a:xfrm>
          <a:custGeom>
            <a:avLst/>
            <a:gdLst>
              <a:gd name="connsiteX0" fmla="*/ 4832249 w 5372804"/>
              <a:gd name="connsiteY0" fmla="*/ 0 h 530454"/>
              <a:gd name="connsiteX1" fmla="*/ 5372804 w 5372804"/>
              <a:gd name="connsiteY1" fmla="*/ 530454 h 530454"/>
              <a:gd name="connsiteX2" fmla="*/ 0 w 5372804"/>
              <a:gd name="connsiteY2" fmla="*/ 530454 h 530454"/>
              <a:gd name="connsiteX3" fmla="*/ 520541 w 5372804"/>
              <a:gd name="connsiteY3" fmla="*/ 0 h 530454"/>
            </a:gdLst>
            <a:ahLst/>
            <a:cxnLst>
              <a:cxn ang="0">
                <a:pos x="connsiteX0" y="connsiteY0"/>
              </a:cxn>
              <a:cxn ang="0">
                <a:pos x="connsiteX1" y="connsiteY1"/>
              </a:cxn>
              <a:cxn ang="0">
                <a:pos x="connsiteX2" y="connsiteY2"/>
              </a:cxn>
              <a:cxn ang="0">
                <a:pos x="connsiteX3" y="connsiteY3"/>
              </a:cxn>
            </a:cxnLst>
            <a:rect l="l" t="t" r="r" b="b"/>
            <a:pathLst>
              <a:path w="5372804" h="530454">
                <a:moveTo>
                  <a:pt x="4832249" y="0"/>
                </a:moveTo>
                <a:lnTo>
                  <a:pt x="5372804" y="530454"/>
                </a:lnTo>
                <a:lnTo>
                  <a:pt x="0" y="530454"/>
                </a:lnTo>
                <a:lnTo>
                  <a:pt x="520541"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5" name="Forme libre : forme 20">
            <a:extLst>
              <a:ext uri="{FF2B5EF4-FFF2-40B4-BE49-F238E27FC236}">
                <a16:creationId xmlns:a16="http://schemas.microsoft.com/office/drawing/2014/main" id="{14E7D1D6-1C44-E144-86D8-A1C42B186B25}"/>
              </a:ext>
            </a:extLst>
          </p:cNvPr>
          <p:cNvSpPr/>
          <p:nvPr/>
        </p:nvSpPr>
        <p:spPr>
          <a:xfrm rot="18932423">
            <a:off x="-735098" y="889565"/>
            <a:ext cx="3838044" cy="530454"/>
          </a:xfrm>
          <a:custGeom>
            <a:avLst/>
            <a:gdLst>
              <a:gd name="connsiteX0" fmla="*/ 3297489 w 3838044"/>
              <a:gd name="connsiteY0" fmla="*/ 0 h 530454"/>
              <a:gd name="connsiteX1" fmla="*/ 3838044 w 3838044"/>
              <a:gd name="connsiteY1" fmla="*/ 530454 h 530454"/>
              <a:gd name="connsiteX2" fmla="*/ 0 w 3838044"/>
              <a:gd name="connsiteY2" fmla="*/ 530454 h 530454"/>
              <a:gd name="connsiteX3" fmla="*/ 520541 w 3838044"/>
              <a:gd name="connsiteY3" fmla="*/ 0 h 530454"/>
            </a:gdLst>
            <a:ahLst/>
            <a:cxnLst>
              <a:cxn ang="0">
                <a:pos x="connsiteX0" y="connsiteY0"/>
              </a:cxn>
              <a:cxn ang="0">
                <a:pos x="connsiteX1" y="connsiteY1"/>
              </a:cxn>
              <a:cxn ang="0">
                <a:pos x="connsiteX2" y="connsiteY2"/>
              </a:cxn>
              <a:cxn ang="0">
                <a:pos x="connsiteX3" y="connsiteY3"/>
              </a:cxn>
            </a:cxnLst>
            <a:rect l="l" t="t" r="r" b="b"/>
            <a:pathLst>
              <a:path w="3838044" h="530454">
                <a:moveTo>
                  <a:pt x="3297489" y="0"/>
                </a:moveTo>
                <a:lnTo>
                  <a:pt x="3838044" y="530454"/>
                </a:lnTo>
                <a:lnTo>
                  <a:pt x="0" y="530454"/>
                </a:lnTo>
                <a:lnTo>
                  <a:pt x="520541"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16" name="Graphique 12">
            <a:extLst>
              <a:ext uri="{FF2B5EF4-FFF2-40B4-BE49-F238E27FC236}">
                <a16:creationId xmlns:a16="http://schemas.microsoft.com/office/drawing/2014/main" id="{575E3DE3-51DB-5647-88E3-803DF401803D}"/>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0645593" y="5388083"/>
            <a:ext cx="863743" cy="791160"/>
          </a:xfrm>
          <a:prstGeom prst="rect">
            <a:avLst/>
          </a:prstGeom>
        </p:spPr>
      </p:pic>
      <p:sp>
        <p:nvSpPr>
          <p:cNvPr id="6" name="Sous-titre 2">
            <a:extLst>
              <a:ext uri="{FF2B5EF4-FFF2-40B4-BE49-F238E27FC236}">
                <a16:creationId xmlns:a16="http://schemas.microsoft.com/office/drawing/2014/main" id="{A50DF1B8-AAC0-054A-89C3-EE327B04CE78}"/>
              </a:ext>
            </a:extLst>
          </p:cNvPr>
          <p:cNvSpPr txBox="1">
            <a:spLocks/>
          </p:cNvSpPr>
          <p:nvPr/>
        </p:nvSpPr>
        <p:spPr>
          <a:xfrm>
            <a:off x="459131" y="3088631"/>
            <a:ext cx="7551997" cy="461665"/>
          </a:xfrm>
          <a:prstGeom prst="rect">
            <a:avLst/>
          </a:prstGeom>
        </p:spPr>
        <p:txBody>
          <a:bodyPr wrap="square" lIns="108000" rIns="180000">
            <a:spAutoFit/>
          </a:bodyPr>
          <a:lstStyle>
            <a:lvl1pPr marL="0" indent="0" algn="l" defTabSz="914400" rtl="0" eaLnBrk="1" latinLnBrk="0" hangingPunct="1">
              <a:lnSpc>
                <a:spcPct val="100000"/>
              </a:lnSpc>
              <a:spcBef>
                <a:spcPts val="1800"/>
              </a:spcBef>
              <a:buSzPct val="50000"/>
              <a:buFont typeface="HelveticaNeueLT Std Lt Cn" panose="020B0406020202030204" pitchFamily="34" charset="0"/>
              <a:buNone/>
              <a:defRPr sz="2400" b="0" kern="1200">
                <a:solidFill>
                  <a:schemeClr val="bg1"/>
                </a:solidFill>
                <a:latin typeface="+mj-lt"/>
                <a:ea typeface="+mn-ea"/>
                <a:cs typeface="+mn-cs"/>
              </a:defRPr>
            </a:lvl1pPr>
            <a:lvl2pPr marL="457200" indent="0" algn="ctr" defTabSz="914400" rtl="0" eaLnBrk="1" latinLnBrk="0" hangingPunct="1">
              <a:lnSpc>
                <a:spcPct val="100000"/>
              </a:lnSpc>
              <a:spcBef>
                <a:spcPts val="600"/>
              </a:spcBef>
              <a:buSzPct val="80000"/>
              <a:buFontTx/>
              <a:buNone/>
              <a:defRPr sz="2000" kern="1200">
                <a:solidFill>
                  <a:schemeClr val="tx1"/>
                </a:solidFill>
                <a:latin typeface="+mn-lt"/>
                <a:ea typeface="+mn-ea"/>
                <a:cs typeface="+mn-cs"/>
              </a:defRPr>
            </a:lvl2pPr>
            <a:lvl3pPr marL="914400" indent="0" algn="ctr" defTabSz="914400" rtl="0" eaLnBrk="1" latinLnBrk="0" hangingPunct="1">
              <a:lnSpc>
                <a:spcPct val="100000"/>
              </a:lnSpc>
              <a:spcBef>
                <a:spcPts val="6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bg2"/>
                </a:solidFill>
                <a:latin typeface="+mn-lt"/>
                <a:ea typeface="+mn-ea"/>
                <a:cs typeface="+mn-cs"/>
              </a:defRPr>
            </a:lvl4pPr>
            <a:lvl5pPr marL="1828800" indent="0" algn="ctr" defTabSz="914400" rtl="0" eaLnBrk="1" latinLnBrk="0" hangingPunct="1">
              <a:lnSpc>
                <a:spcPct val="90000"/>
              </a:lnSpc>
              <a:spcBef>
                <a:spcPts val="500"/>
              </a:spcBef>
              <a:buFont typeface="HelveticaNeueLT Std Lt Cn" panose="020B0406020202030204" pitchFamily="34" charset="0"/>
              <a:buNone/>
              <a:defRPr sz="1600" kern="1200">
                <a:solidFill>
                  <a:schemeClr val="bg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a:t>Powered by Ipsos </a:t>
            </a:r>
            <a:r>
              <a:rPr lang="en-GB" err="1"/>
              <a:t>Vantis</a:t>
            </a:r>
            <a:endParaRPr lang="en-GB"/>
          </a:p>
        </p:txBody>
      </p:sp>
      <p:sp>
        <p:nvSpPr>
          <p:cNvPr id="8" name="Titre 1">
            <a:extLst>
              <a:ext uri="{FF2B5EF4-FFF2-40B4-BE49-F238E27FC236}">
                <a16:creationId xmlns:a16="http://schemas.microsoft.com/office/drawing/2014/main" id="{A865147C-F1E7-D844-9AF7-60B95CF27E9B}"/>
              </a:ext>
            </a:extLst>
          </p:cNvPr>
          <p:cNvSpPr txBox="1">
            <a:spLocks/>
          </p:cNvSpPr>
          <p:nvPr/>
        </p:nvSpPr>
        <p:spPr>
          <a:xfrm>
            <a:off x="459207" y="634838"/>
            <a:ext cx="11273662" cy="2475348"/>
          </a:xfrm>
          <a:prstGeom prst="rect">
            <a:avLst/>
          </a:prstGeom>
        </p:spPr>
        <p:txBody>
          <a:bodyPr lIns="72000" anchor="t">
            <a:noAutofit/>
          </a:bodyPr>
          <a:lstStyle>
            <a:lvl1pPr algn="l" defTabSz="914400" rtl="0" eaLnBrk="1" latinLnBrk="0" hangingPunct="1">
              <a:lnSpc>
                <a:spcPct val="80000"/>
              </a:lnSpc>
              <a:spcBef>
                <a:spcPct val="0"/>
              </a:spcBef>
              <a:buNone/>
              <a:defRPr sz="6000" b="1" kern="1200" cap="all" spc="-200" baseline="0">
                <a:solidFill>
                  <a:schemeClr val="bg1"/>
                </a:solidFill>
                <a:latin typeface="Arial Black" panose="020B0A04020102020204" pitchFamily="34" charset="0"/>
                <a:ea typeface="+mj-ea"/>
                <a:cs typeface="+mj-cs"/>
              </a:defRPr>
            </a:lvl1pPr>
          </a:lstStyle>
          <a:p>
            <a:r>
              <a:rPr lang="en-US" dirty="0"/>
              <a:t>winning proposition </a:t>
            </a:r>
            <a:r>
              <a:rPr lang="en-US" dirty="0" err="1"/>
              <a:t>optimiZation</a:t>
            </a:r>
            <a:endParaRPr lang="en-GB" dirty="0"/>
          </a:p>
        </p:txBody>
      </p:sp>
      <p:sp>
        <p:nvSpPr>
          <p:cNvPr id="18" name="Footer Placeholder 5">
            <a:extLst>
              <a:ext uri="{FF2B5EF4-FFF2-40B4-BE49-F238E27FC236}">
                <a16:creationId xmlns:a16="http://schemas.microsoft.com/office/drawing/2014/main" id="{F503EB33-1A9C-8C41-A65E-B08D062CBDAD}"/>
              </a:ext>
            </a:extLst>
          </p:cNvPr>
          <p:cNvSpPr txBox="1">
            <a:spLocks/>
          </p:cNvSpPr>
          <p:nvPr/>
        </p:nvSpPr>
        <p:spPr>
          <a:xfrm>
            <a:off x="459131" y="5498700"/>
            <a:ext cx="2973334" cy="424732"/>
          </a:xfrm>
          <a:prstGeom prst="rect">
            <a:avLst/>
          </a:prstGeom>
        </p:spPr>
        <p:txBody>
          <a:bodyPr lIns="109728" tIns="0" rIns="0" bIns="0" anchor="b"/>
          <a:lstStyle>
            <a:defPPr>
              <a:defRPr lang="en-US"/>
            </a:defPPr>
            <a:lvl1pPr marL="0" algn="l" defTabSz="1199357" rtl="0" eaLnBrk="1" latinLnBrk="0" hangingPunct="1">
              <a:defRPr sz="2400" kern="1200">
                <a:solidFill>
                  <a:schemeClr val="tx1"/>
                </a:solidFill>
                <a:latin typeface="+mn-lt"/>
                <a:ea typeface="+mn-ea"/>
                <a:cs typeface="+mn-cs"/>
              </a:defRPr>
            </a:lvl1pPr>
            <a:lvl2pPr marL="599678" algn="l" defTabSz="1199357" rtl="0" eaLnBrk="1" latinLnBrk="0" hangingPunct="1">
              <a:defRPr sz="2400" kern="1200">
                <a:solidFill>
                  <a:schemeClr val="tx1"/>
                </a:solidFill>
                <a:latin typeface="+mn-lt"/>
                <a:ea typeface="+mn-ea"/>
                <a:cs typeface="+mn-cs"/>
              </a:defRPr>
            </a:lvl2pPr>
            <a:lvl3pPr marL="1199357" algn="l" defTabSz="1199357" rtl="0" eaLnBrk="1" latinLnBrk="0" hangingPunct="1">
              <a:defRPr sz="2400" kern="1200">
                <a:solidFill>
                  <a:schemeClr val="tx1"/>
                </a:solidFill>
                <a:latin typeface="+mn-lt"/>
                <a:ea typeface="+mn-ea"/>
                <a:cs typeface="+mn-cs"/>
              </a:defRPr>
            </a:lvl3pPr>
            <a:lvl4pPr marL="1799034" algn="l" defTabSz="1199357" rtl="0" eaLnBrk="1" latinLnBrk="0" hangingPunct="1">
              <a:defRPr sz="2400" kern="1200">
                <a:solidFill>
                  <a:schemeClr val="tx1"/>
                </a:solidFill>
                <a:latin typeface="+mn-lt"/>
                <a:ea typeface="+mn-ea"/>
                <a:cs typeface="+mn-cs"/>
              </a:defRPr>
            </a:lvl4pPr>
            <a:lvl5pPr marL="2398712" algn="l" defTabSz="1199357" rtl="0" eaLnBrk="1" latinLnBrk="0" hangingPunct="1">
              <a:defRPr sz="2400" kern="1200">
                <a:solidFill>
                  <a:schemeClr val="tx1"/>
                </a:solidFill>
                <a:latin typeface="+mn-lt"/>
                <a:ea typeface="+mn-ea"/>
                <a:cs typeface="+mn-cs"/>
              </a:defRPr>
            </a:lvl5pPr>
            <a:lvl6pPr marL="2998391" algn="l" defTabSz="1199357" rtl="0" eaLnBrk="1" latinLnBrk="0" hangingPunct="1">
              <a:defRPr sz="2400" kern="1200">
                <a:solidFill>
                  <a:schemeClr val="tx1"/>
                </a:solidFill>
                <a:latin typeface="+mn-lt"/>
                <a:ea typeface="+mn-ea"/>
                <a:cs typeface="+mn-cs"/>
              </a:defRPr>
            </a:lvl6pPr>
            <a:lvl7pPr marL="3598069" algn="l" defTabSz="1199357" rtl="0" eaLnBrk="1" latinLnBrk="0" hangingPunct="1">
              <a:defRPr sz="2400" kern="1200">
                <a:solidFill>
                  <a:schemeClr val="tx1"/>
                </a:solidFill>
                <a:latin typeface="+mn-lt"/>
                <a:ea typeface="+mn-ea"/>
                <a:cs typeface="+mn-cs"/>
              </a:defRPr>
            </a:lvl7pPr>
            <a:lvl8pPr marL="4197748" algn="l" defTabSz="1199357" rtl="0" eaLnBrk="1" latinLnBrk="0" hangingPunct="1">
              <a:defRPr sz="2400" kern="1200">
                <a:solidFill>
                  <a:schemeClr val="tx1"/>
                </a:solidFill>
                <a:latin typeface="+mn-lt"/>
                <a:ea typeface="+mn-ea"/>
                <a:cs typeface="+mn-cs"/>
              </a:defRPr>
            </a:lvl8pPr>
            <a:lvl9pPr marL="4797426" algn="l" defTabSz="1199357" rtl="0" eaLnBrk="1" latinLnBrk="0" hangingPunct="1">
              <a:defRPr sz="2400" kern="1200">
                <a:solidFill>
                  <a:schemeClr val="tx1"/>
                </a:solidFill>
                <a:latin typeface="+mn-lt"/>
                <a:ea typeface="+mn-ea"/>
                <a:cs typeface="+mn-cs"/>
              </a:defRPr>
            </a:lvl9pPr>
          </a:lstStyle>
          <a:p>
            <a:pPr algn="l"/>
            <a:r>
              <a:rPr lang="en-US" sz="800" dirty="0">
                <a:solidFill>
                  <a:schemeClr val="bg1"/>
                </a:solidFill>
                <a:latin typeface="+mn-lt"/>
                <a:cs typeface="Arial" panose="020B0604020202020204" pitchFamily="34" charset="0"/>
              </a:rPr>
              <a:t>© 2023 Ipsos. All rights reserved. Contains Ipsos' Confidential and Proprietary information and may not be disclosed or reproduced without the prior written consent of Ipsos.</a:t>
            </a:r>
          </a:p>
        </p:txBody>
      </p:sp>
      <p:pic>
        <p:nvPicPr>
          <p:cNvPr id="21" name="Image 13" descr="Une image contenant objet&#10;&#10;Description générée automatiquement">
            <a:extLst>
              <a:ext uri="{FF2B5EF4-FFF2-40B4-BE49-F238E27FC236}">
                <a16:creationId xmlns:a16="http://schemas.microsoft.com/office/drawing/2014/main" id="{EDB81E22-0589-E247-9F24-B37F48A62AF6}"/>
              </a:ext>
            </a:extLst>
          </p:cNvPr>
          <p:cNvPicPr>
            <a:picLocks noChangeAspect="1"/>
          </p:cNvPicPr>
          <p:nvPr/>
        </p:nvPicPr>
        <p:blipFill rotWithShape="1">
          <a:blip r:embed="rId4" cstate="email">
            <a:biLevel thresh="25000"/>
            <a:extLst>
              <a:ext uri="{28A0092B-C50C-407E-A947-70E740481C1C}">
                <a14:useLocalDpi xmlns:a14="http://schemas.microsoft.com/office/drawing/2010/main"/>
              </a:ext>
            </a:extLst>
          </a:blip>
          <a:srcRect/>
          <a:stretch/>
        </p:blipFill>
        <p:spPr>
          <a:xfrm>
            <a:off x="7680176" y="5467579"/>
            <a:ext cx="2802864" cy="649976"/>
          </a:xfrm>
          <a:prstGeom prst="rect">
            <a:avLst/>
          </a:prstGeom>
          <a:effectLst>
            <a:outerShdw blurRad="101600" dir="16200000" rotWithShape="0">
              <a:prstClr val="black">
                <a:alpha val="25000"/>
              </a:prstClr>
            </a:outerShdw>
          </a:effectLst>
        </p:spPr>
      </p:pic>
    </p:spTree>
    <p:extLst>
      <p:ext uri="{BB962C8B-B14F-4D97-AF65-F5344CB8AC3E}">
        <p14:creationId xmlns:p14="http://schemas.microsoft.com/office/powerpoint/2010/main" val="3114703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83DCB74-8C5E-0342-BEC7-B9DD28E27DC7}"/>
              </a:ext>
            </a:extLst>
          </p:cNvPr>
          <p:cNvSpPr>
            <a:spLocks noGrp="1"/>
          </p:cNvSpPr>
          <p:nvPr>
            <p:ph type="sldNum" sz="quarter" idx="18"/>
          </p:nvPr>
        </p:nvSpPr>
        <p:spPr/>
        <p:txBody>
          <a:bodyPr/>
          <a:lstStyle/>
          <a:p>
            <a:fld id="{D61AABEC-672F-4B68-B914-690DA978312C}" type="slidenum">
              <a:rPr lang="en-GB" smtClean="0"/>
              <a:pPr/>
              <a:t>10</a:t>
            </a:fld>
            <a:r>
              <a:rPr lang="en-GB"/>
              <a:t> ‒ </a:t>
            </a:r>
          </a:p>
        </p:txBody>
      </p:sp>
      <p:sp>
        <p:nvSpPr>
          <p:cNvPr id="5" name="Title 4">
            <a:extLst>
              <a:ext uri="{FF2B5EF4-FFF2-40B4-BE49-F238E27FC236}">
                <a16:creationId xmlns:a16="http://schemas.microsoft.com/office/drawing/2014/main" id="{9F4C3CC9-0654-8F48-BC49-6ADA5CC0FE82}"/>
              </a:ext>
            </a:extLst>
          </p:cNvPr>
          <p:cNvSpPr>
            <a:spLocks noGrp="1"/>
          </p:cNvSpPr>
          <p:nvPr>
            <p:ph type="title"/>
          </p:nvPr>
        </p:nvSpPr>
        <p:spPr>
          <a:xfrm>
            <a:off x="404786" y="382816"/>
            <a:ext cx="11501464" cy="452432"/>
          </a:xfrm>
        </p:spPr>
        <p:txBody>
          <a:bodyPr/>
          <a:lstStyle/>
          <a:p>
            <a:r>
              <a:rPr lang="en-GB">
                <a:solidFill>
                  <a:schemeClr val="bg2"/>
                </a:solidFill>
                <a:latin typeface="Arial Black" panose="020B0604020202020204" pitchFamily="34" charset="0"/>
                <a:cs typeface="Arial Black" panose="020B0604020202020204" pitchFamily="34" charset="0"/>
              </a:rPr>
              <a:t>Every report is designed for strategic decision making</a:t>
            </a:r>
          </a:p>
        </p:txBody>
      </p:sp>
      <p:sp>
        <p:nvSpPr>
          <p:cNvPr id="65" name="Text Placeholder 9">
            <a:extLst>
              <a:ext uri="{FF2B5EF4-FFF2-40B4-BE49-F238E27FC236}">
                <a16:creationId xmlns:a16="http://schemas.microsoft.com/office/drawing/2014/main" id="{F843C2D7-37B9-564F-82EF-D2AF53735980}"/>
              </a:ext>
            </a:extLst>
          </p:cNvPr>
          <p:cNvSpPr txBox="1">
            <a:spLocks/>
          </p:cNvSpPr>
          <p:nvPr/>
        </p:nvSpPr>
        <p:spPr>
          <a:xfrm>
            <a:off x="510216" y="4549195"/>
            <a:ext cx="3503577" cy="1463677"/>
          </a:xfrm>
          <a:prstGeom prst="rect">
            <a:avLst/>
          </a:prstGeom>
        </p:spPr>
        <p:txBody>
          <a:bodyPr vert="horz" lIns="0" tIns="45720" rIns="0" bIns="45720" rtlCol="0">
            <a:noAutofit/>
          </a:bodyPr>
          <a:lstStyle>
            <a:lvl1pPr marL="85725" indent="-85725" algn="l" defTabSz="914400" rtl="0" eaLnBrk="1" latinLnBrk="0" hangingPunct="1">
              <a:lnSpc>
                <a:spcPct val="100000"/>
              </a:lnSpc>
              <a:spcBef>
                <a:spcPts val="1800"/>
              </a:spcBef>
              <a:buSzPct val="50000"/>
              <a:buFont typeface="HelveticaNeueLT Std Lt Cn" panose="020B0406020202030204" pitchFamily="34" charset="0"/>
              <a:buChar char=" "/>
              <a:defRPr sz="1600" b="0" kern="1200">
                <a:solidFill>
                  <a:schemeClr val="tx1">
                    <a:lumMod val="65000"/>
                    <a:lumOff val="35000"/>
                  </a:schemeClr>
                </a:solidFill>
                <a:latin typeface="+mn-lt"/>
                <a:ea typeface="+mn-ea"/>
                <a:cs typeface="+mn-cs"/>
              </a:defRPr>
            </a:lvl1pPr>
            <a:lvl2pPr marL="447675" indent="-314325" algn="l" defTabSz="914400" rtl="0" eaLnBrk="1" latinLnBrk="0" hangingPunct="1">
              <a:lnSpc>
                <a:spcPct val="100000"/>
              </a:lnSpc>
              <a:spcBef>
                <a:spcPts val="600"/>
              </a:spcBef>
              <a:buClrTx/>
              <a:buSzPct val="100000"/>
              <a:buFont typeface="Arial" panose="020B0604020202020204" pitchFamily="34" charset="0"/>
              <a:buChar char="•"/>
              <a:defRPr sz="1600" kern="1200">
                <a:solidFill>
                  <a:schemeClr val="tx1">
                    <a:lumMod val="65000"/>
                    <a:lumOff val="35000"/>
                  </a:schemeClr>
                </a:solidFill>
                <a:latin typeface="+mn-lt"/>
                <a:ea typeface="+mn-ea"/>
                <a:cs typeface="+mn-cs"/>
              </a:defRPr>
            </a:lvl2pPr>
            <a:lvl3pPr marL="714375" indent="-171450" algn="l" defTabSz="914400" rtl="0" eaLnBrk="1" latinLnBrk="0" hangingPunct="1">
              <a:lnSpc>
                <a:spcPct val="100000"/>
              </a:lnSpc>
              <a:spcBef>
                <a:spcPts val="600"/>
              </a:spcBef>
              <a:buFont typeface="Arial" panose="020B0604020202020204" pitchFamily="34" charset="0"/>
              <a:buChar char="‒"/>
              <a:defRPr sz="1600" kern="1200">
                <a:solidFill>
                  <a:schemeClr val="tx1">
                    <a:lumMod val="65000"/>
                    <a:lumOff val="35000"/>
                  </a:schemeClr>
                </a:solidFill>
                <a:latin typeface="+mn-lt"/>
                <a:ea typeface="+mn-ea"/>
                <a:cs typeface="+mn-cs"/>
              </a:defRPr>
            </a:lvl3pPr>
            <a:lvl4pPr marL="987425" indent="-228600" algn="l" defTabSz="914400" rtl="0" eaLnBrk="1" latinLnBrk="0" hangingPunct="1">
              <a:lnSpc>
                <a:spcPct val="90000"/>
              </a:lnSpc>
              <a:spcBef>
                <a:spcPts val="500"/>
              </a:spcBef>
              <a:buFont typeface="Arial" panose="020B0604020202020204" pitchFamily="34" charset="0"/>
              <a:buChar char="•"/>
              <a:defRPr sz="1100" kern="1200">
                <a:solidFill>
                  <a:schemeClr val="bg2"/>
                </a:solidFill>
                <a:latin typeface="+mn-lt"/>
                <a:ea typeface="+mn-ea"/>
                <a:cs typeface="+mn-cs"/>
              </a:defRPr>
            </a:lvl4pPr>
            <a:lvl5pPr marL="1262063" indent="-228600" algn="l" defTabSz="914400" rtl="0" eaLnBrk="1" latinLnBrk="0" hangingPunct="1">
              <a:lnSpc>
                <a:spcPct val="90000"/>
              </a:lnSpc>
              <a:spcBef>
                <a:spcPts val="500"/>
              </a:spcBef>
              <a:buFont typeface="HelveticaNeueLT Std Lt Cn" panose="020B0406020202030204" pitchFamily="34" charset="0"/>
              <a:buChar char="−"/>
              <a:defRPr sz="105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0975" indent="-180975">
              <a:spcBef>
                <a:spcPts val="600"/>
              </a:spcBef>
              <a:buSzPct val="100000"/>
              <a:buFont typeface="Arial" panose="020B0604020202020204" pitchFamily="34" charset="0"/>
              <a:buChar char="•"/>
            </a:pPr>
            <a:r>
              <a:rPr lang="en-US" sz="1250" spc="-10" noProof="1"/>
              <a:t>Overall potential measured with validated benchmarking</a:t>
            </a:r>
          </a:p>
          <a:p>
            <a:pPr marL="180975" indent="-180975">
              <a:spcBef>
                <a:spcPts val="600"/>
              </a:spcBef>
              <a:buSzPct val="100000"/>
              <a:buFont typeface="Arial" panose="020B0604020202020204" pitchFamily="34" charset="0"/>
              <a:buChar char="•"/>
            </a:pPr>
            <a:r>
              <a:rPr lang="en-US" sz="1250" spc="-10" noProof="1"/>
              <a:t>Innovation profile revealed to ensure role in portfolio is aligned with to-go-to market strategy</a:t>
            </a:r>
          </a:p>
          <a:p>
            <a:pPr marL="180975" indent="-180975">
              <a:spcBef>
                <a:spcPts val="600"/>
              </a:spcBef>
              <a:buSzPct val="100000"/>
              <a:buFont typeface="Arial" panose="020B0604020202020204" pitchFamily="34" charset="0"/>
              <a:buChar char="•"/>
            </a:pPr>
            <a:r>
              <a:rPr lang="en-US" sz="1250" spc="-10" noProof="1"/>
              <a:t>Guidance on how to optimize messaging</a:t>
            </a:r>
          </a:p>
          <a:p>
            <a:pPr>
              <a:spcBef>
                <a:spcPts val="600"/>
              </a:spcBef>
              <a:buFont typeface="Arial" panose="020B0604020202020204" pitchFamily="34" charset="0"/>
              <a:buChar char="•"/>
            </a:pPr>
            <a:endParaRPr lang="en-US" sz="1250" spc="-10" noProof="1"/>
          </a:p>
        </p:txBody>
      </p:sp>
      <p:pic>
        <p:nvPicPr>
          <p:cNvPr id="23" name="Picture 22">
            <a:extLst>
              <a:ext uri="{FF2B5EF4-FFF2-40B4-BE49-F238E27FC236}">
                <a16:creationId xmlns:a16="http://schemas.microsoft.com/office/drawing/2014/main" id="{1B0A33D4-53F1-844D-A298-8954AAE734DC}"/>
              </a:ext>
            </a:extLst>
          </p:cNvPr>
          <p:cNvPicPr>
            <a:picLocks noChangeAspect="1"/>
          </p:cNvPicPr>
          <p:nvPr/>
        </p:nvPicPr>
        <p:blipFill>
          <a:blip r:embed="rId3"/>
          <a:stretch>
            <a:fillRect/>
          </a:stretch>
        </p:blipFill>
        <p:spPr>
          <a:xfrm>
            <a:off x="474581" y="2064415"/>
            <a:ext cx="3539212" cy="2328590"/>
          </a:xfrm>
          <a:prstGeom prst="rect">
            <a:avLst/>
          </a:prstGeom>
        </p:spPr>
      </p:pic>
      <p:pic>
        <p:nvPicPr>
          <p:cNvPr id="24" name="Picture 23">
            <a:extLst>
              <a:ext uri="{FF2B5EF4-FFF2-40B4-BE49-F238E27FC236}">
                <a16:creationId xmlns:a16="http://schemas.microsoft.com/office/drawing/2014/main" id="{FD059D2B-3864-694C-9161-9585556E19C8}"/>
              </a:ext>
            </a:extLst>
          </p:cNvPr>
          <p:cNvPicPr>
            <a:picLocks noChangeAspect="1"/>
          </p:cNvPicPr>
          <p:nvPr/>
        </p:nvPicPr>
        <p:blipFill>
          <a:blip r:embed="rId4"/>
          <a:stretch>
            <a:fillRect/>
          </a:stretch>
        </p:blipFill>
        <p:spPr>
          <a:xfrm>
            <a:off x="4344924" y="2073370"/>
            <a:ext cx="3502152" cy="2328591"/>
          </a:xfrm>
          <a:prstGeom prst="rect">
            <a:avLst/>
          </a:prstGeom>
        </p:spPr>
      </p:pic>
      <p:pic>
        <p:nvPicPr>
          <p:cNvPr id="25" name="Picture 24">
            <a:extLst>
              <a:ext uri="{FF2B5EF4-FFF2-40B4-BE49-F238E27FC236}">
                <a16:creationId xmlns:a16="http://schemas.microsoft.com/office/drawing/2014/main" id="{E08BBF1F-C063-334C-B11B-A51A7D1BB271}"/>
              </a:ext>
            </a:extLst>
          </p:cNvPr>
          <p:cNvPicPr>
            <a:picLocks noChangeAspect="1"/>
          </p:cNvPicPr>
          <p:nvPr/>
        </p:nvPicPr>
        <p:blipFill>
          <a:blip r:embed="rId5"/>
          <a:stretch>
            <a:fillRect/>
          </a:stretch>
        </p:blipFill>
        <p:spPr>
          <a:xfrm>
            <a:off x="8178208" y="2073370"/>
            <a:ext cx="3503576" cy="2337784"/>
          </a:xfrm>
          <a:prstGeom prst="rect">
            <a:avLst/>
          </a:prstGeom>
          <a:ln>
            <a:noFill/>
          </a:ln>
        </p:spPr>
      </p:pic>
      <p:grpSp>
        <p:nvGrpSpPr>
          <p:cNvPr id="7" name="Group 6">
            <a:extLst>
              <a:ext uri="{FF2B5EF4-FFF2-40B4-BE49-F238E27FC236}">
                <a16:creationId xmlns:a16="http://schemas.microsoft.com/office/drawing/2014/main" id="{E5431813-A176-1A49-8152-36986C5DF273}"/>
              </a:ext>
            </a:extLst>
          </p:cNvPr>
          <p:cNvGrpSpPr/>
          <p:nvPr/>
        </p:nvGrpSpPr>
        <p:grpSpPr>
          <a:xfrm>
            <a:off x="510216" y="1292515"/>
            <a:ext cx="11171568" cy="780855"/>
            <a:chOff x="510216" y="1292515"/>
            <a:chExt cx="11171568" cy="780855"/>
          </a:xfrm>
          <a:gradFill>
            <a:gsLst>
              <a:gs pos="0">
                <a:schemeClr val="bg2"/>
              </a:gs>
              <a:gs pos="100000">
                <a:schemeClr val="tx2"/>
              </a:gs>
            </a:gsLst>
            <a:lin ang="0" scaled="0"/>
          </a:gradFill>
        </p:grpSpPr>
        <p:sp>
          <p:nvSpPr>
            <p:cNvPr id="2" name="Rectangle 1">
              <a:extLst>
                <a:ext uri="{FF2B5EF4-FFF2-40B4-BE49-F238E27FC236}">
                  <a16:creationId xmlns:a16="http://schemas.microsoft.com/office/drawing/2014/main" id="{C82CCEF7-6B9E-384D-97C2-7F638510D85E}"/>
                </a:ext>
              </a:extLst>
            </p:cNvPr>
            <p:cNvSpPr/>
            <p:nvPr/>
          </p:nvSpPr>
          <p:spPr>
            <a:xfrm>
              <a:off x="510216" y="1292515"/>
              <a:ext cx="3505302" cy="78085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lstStyle/>
            <a:p>
              <a:pPr algn="ctr"/>
              <a:r>
                <a:rPr lang="en-US" b="1" spc="-30">
                  <a:solidFill>
                    <a:schemeClr val="bg1"/>
                  </a:solidFill>
                </a:rPr>
                <a:t>Assessment of Market Potential &amp; Profile</a:t>
              </a:r>
            </a:p>
          </p:txBody>
        </p:sp>
        <p:sp>
          <p:nvSpPr>
            <p:cNvPr id="27" name="Rectangle 26">
              <a:extLst>
                <a:ext uri="{FF2B5EF4-FFF2-40B4-BE49-F238E27FC236}">
                  <a16:creationId xmlns:a16="http://schemas.microsoft.com/office/drawing/2014/main" id="{C3D73782-618E-C046-9A02-F602E3BC272F}"/>
                </a:ext>
              </a:extLst>
            </p:cNvPr>
            <p:cNvSpPr/>
            <p:nvPr/>
          </p:nvSpPr>
          <p:spPr>
            <a:xfrm>
              <a:off x="4343349" y="1292515"/>
              <a:ext cx="3505302" cy="78085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lstStyle/>
            <a:p>
              <a:pPr algn="ctr"/>
              <a:r>
                <a:rPr lang="en-US" b="1" spc="-30">
                  <a:solidFill>
                    <a:schemeClr val="bg1"/>
                  </a:solidFill>
                </a:rPr>
                <a:t>Recommendations on Optimal Features &amp; Pricing</a:t>
              </a:r>
            </a:p>
          </p:txBody>
        </p:sp>
        <p:sp>
          <p:nvSpPr>
            <p:cNvPr id="29" name="Rectangle 28">
              <a:extLst>
                <a:ext uri="{FF2B5EF4-FFF2-40B4-BE49-F238E27FC236}">
                  <a16:creationId xmlns:a16="http://schemas.microsoft.com/office/drawing/2014/main" id="{813C7E66-9F58-FD4C-A064-D1BAD2818E2F}"/>
                </a:ext>
              </a:extLst>
            </p:cNvPr>
            <p:cNvSpPr/>
            <p:nvPr/>
          </p:nvSpPr>
          <p:spPr>
            <a:xfrm>
              <a:off x="8176482" y="1292515"/>
              <a:ext cx="3505302" cy="78085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lstStyle/>
            <a:p>
              <a:pPr algn="ctr"/>
              <a:r>
                <a:rPr lang="en-US" b="1" spc="-30">
                  <a:solidFill>
                    <a:schemeClr val="bg1"/>
                  </a:solidFill>
                </a:rPr>
                <a:t>Access to Powerful Interactive Simulator</a:t>
              </a:r>
            </a:p>
          </p:txBody>
        </p:sp>
      </p:grpSp>
      <p:sp>
        <p:nvSpPr>
          <p:cNvPr id="32" name="Text Placeholder 9">
            <a:extLst>
              <a:ext uri="{FF2B5EF4-FFF2-40B4-BE49-F238E27FC236}">
                <a16:creationId xmlns:a16="http://schemas.microsoft.com/office/drawing/2014/main" id="{09FDF192-DAD2-0343-B66B-DCFEB639B919}"/>
              </a:ext>
            </a:extLst>
          </p:cNvPr>
          <p:cNvSpPr txBox="1">
            <a:spLocks/>
          </p:cNvSpPr>
          <p:nvPr/>
        </p:nvSpPr>
        <p:spPr>
          <a:xfrm>
            <a:off x="4343349" y="4549195"/>
            <a:ext cx="3503577" cy="1463677"/>
          </a:xfrm>
          <a:prstGeom prst="rect">
            <a:avLst/>
          </a:prstGeom>
        </p:spPr>
        <p:txBody>
          <a:bodyPr vert="horz" lIns="0" tIns="45720" rIns="0" bIns="45720" rtlCol="0">
            <a:noAutofit/>
          </a:bodyPr>
          <a:lstStyle>
            <a:lvl1pPr marL="85725" indent="-85725" algn="l" defTabSz="914400" rtl="0" eaLnBrk="1" latinLnBrk="0" hangingPunct="1">
              <a:lnSpc>
                <a:spcPct val="100000"/>
              </a:lnSpc>
              <a:spcBef>
                <a:spcPts val="1800"/>
              </a:spcBef>
              <a:buSzPct val="50000"/>
              <a:buFont typeface="HelveticaNeueLT Std Lt Cn" panose="020B0406020202030204" pitchFamily="34" charset="0"/>
              <a:buChar char=" "/>
              <a:defRPr sz="1600" b="0" kern="1200">
                <a:solidFill>
                  <a:schemeClr val="tx1">
                    <a:lumMod val="65000"/>
                    <a:lumOff val="35000"/>
                  </a:schemeClr>
                </a:solidFill>
                <a:latin typeface="+mn-lt"/>
                <a:ea typeface="+mn-ea"/>
                <a:cs typeface="+mn-cs"/>
              </a:defRPr>
            </a:lvl1pPr>
            <a:lvl2pPr marL="447675" indent="-314325" algn="l" defTabSz="914400" rtl="0" eaLnBrk="1" latinLnBrk="0" hangingPunct="1">
              <a:lnSpc>
                <a:spcPct val="100000"/>
              </a:lnSpc>
              <a:spcBef>
                <a:spcPts val="600"/>
              </a:spcBef>
              <a:buClrTx/>
              <a:buSzPct val="100000"/>
              <a:buFont typeface="Arial" panose="020B0604020202020204" pitchFamily="34" charset="0"/>
              <a:buChar char="•"/>
              <a:defRPr sz="1600" kern="1200">
                <a:solidFill>
                  <a:schemeClr val="tx1">
                    <a:lumMod val="65000"/>
                    <a:lumOff val="35000"/>
                  </a:schemeClr>
                </a:solidFill>
                <a:latin typeface="+mn-lt"/>
                <a:ea typeface="+mn-ea"/>
                <a:cs typeface="+mn-cs"/>
              </a:defRPr>
            </a:lvl2pPr>
            <a:lvl3pPr marL="714375" indent="-171450" algn="l" defTabSz="914400" rtl="0" eaLnBrk="1" latinLnBrk="0" hangingPunct="1">
              <a:lnSpc>
                <a:spcPct val="100000"/>
              </a:lnSpc>
              <a:spcBef>
                <a:spcPts val="600"/>
              </a:spcBef>
              <a:buFont typeface="Arial" panose="020B0604020202020204" pitchFamily="34" charset="0"/>
              <a:buChar char="‒"/>
              <a:defRPr sz="1600" kern="1200">
                <a:solidFill>
                  <a:schemeClr val="tx1">
                    <a:lumMod val="65000"/>
                    <a:lumOff val="35000"/>
                  </a:schemeClr>
                </a:solidFill>
                <a:latin typeface="+mn-lt"/>
                <a:ea typeface="+mn-ea"/>
                <a:cs typeface="+mn-cs"/>
              </a:defRPr>
            </a:lvl3pPr>
            <a:lvl4pPr marL="987425" indent="-228600" algn="l" defTabSz="914400" rtl="0" eaLnBrk="1" latinLnBrk="0" hangingPunct="1">
              <a:lnSpc>
                <a:spcPct val="90000"/>
              </a:lnSpc>
              <a:spcBef>
                <a:spcPts val="500"/>
              </a:spcBef>
              <a:buFont typeface="Arial" panose="020B0604020202020204" pitchFamily="34" charset="0"/>
              <a:buChar char="•"/>
              <a:defRPr sz="1100" kern="1200">
                <a:solidFill>
                  <a:schemeClr val="bg2"/>
                </a:solidFill>
                <a:latin typeface="+mn-lt"/>
                <a:ea typeface="+mn-ea"/>
                <a:cs typeface="+mn-cs"/>
              </a:defRPr>
            </a:lvl4pPr>
            <a:lvl5pPr marL="1262063" indent="-228600" algn="l" defTabSz="914400" rtl="0" eaLnBrk="1" latinLnBrk="0" hangingPunct="1">
              <a:lnSpc>
                <a:spcPct val="90000"/>
              </a:lnSpc>
              <a:spcBef>
                <a:spcPts val="500"/>
              </a:spcBef>
              <a:buFont typeface="HelveticaNeueLT Std Lt Cn" panose="020B0406020202030204" pitchFamily="34" charset="0"/>
              <a:buChar char="−"/>
              <a:defRPr sz="105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0975" indent="-180975">
              <a:spcBef>
                <a:spcPts val="600"/>
              </a:spcBef>
              <a:buSzPct val="100000"/>
              <a:buFont typeface="Arial" panose="020B0604020202020204" pitchFamily="34" charset="0"/>
              <a:buChar char="•"/>
            </a:pPr>
            <a:r>
              <a:rPr lang="en-US" sz="1250" spc="-10" noProof="1"/>
              <a:t>Digestible and actionable summaries of which product scenarios will drive optimal adoption of your innovation (based on analysis of over 10,000 different unique product configurations)</a:t>
            </a:r>
          </a:p>
          <a:p>
            <a:pPr marL="180975" indent="-180975">
              <a:spcBef>
                <a:spcPts val="600"/>
              </a:spcBef>
              <a:buSzPct val="100000"/>
              <a:buFont typeface="Arial" panose="020B0604020202020204" pitchFamily="34" charset="0"/>
              <a:buChar char="•"/>
            </a:pPr>
            <a:r>
              <a:rPr lang="en-US" sz="1250" spc="-10" noProof="1"/>
              <a:t>Overview of which features truly matter and their relative impact on choice outside of price</a:t>
            </a:r>
          </a:p>
        </p:txBody>
      </p:sp>
      <p:sp>
        <p:nvSpPr>
          <p:cNvPr id="33" name="Text Placeholder 9">
            <a:extLst>
              <a:ext uri="{FF2B5EF4-FFF2-40B4-BE49-F238E27FC236}">
                <a16:creationId xmlns:a16="http://schemas.microsoft.com/office/drawing/2014/main" id="{CF611376-1006-2D47-B61F-CB6517F68BDB}"/>
              </a:ext>
            </a:extLst>
          </p:cNvPr>
          <p:cNvSpPr txBox="1">
            <a:spLocks/>
          </p:cNvSpPr>
          <p:nvPr/>
        </p:nvSpPr>
        <p:spPr>
          <a:xfrm>
            <a:off x="8178207" y="4549195"/>
            <a:ext cx="3503577" cy="1463677"/>
          </a:xfrm>
          <a:prstGeom prst="rect">
            <a:avLst/>
          </a:prstGeom>
        </p:spPr>
        <p:txBody>
          <a:bodyPr vert="horz" lIns="0" tIns="45720" rIns="0" bIns="45720" rtlCol="0">
            <a:noAutofit/>
          </a:bodyPr>
          <a:lstStyle>
            <a:lvl1pPr marL="85725" indent="-85725" algn="l" defTabSz="914400" rtl="0" eaLnBrk="1" latinLnBrk="0" hangingPunct="1">
              <a:lnSpc>
                <a:spcPct val="100000"/>
              </a:lnSpc>
              <a:spcBef>
                <a:spcPts val="1800"/>
              </a:spcBef>
              <a:buSzPct val="50000"/>
              <a:buFont typeface="HelveticaNeueLT Std Lt Cn" panose="020B0406020202030204" pitchFamily="34" charset="0"/>
              <a:buChar char=" "/>
              <a:defRPr sz="1600" b="0" kern="1200">
                <a:solidFill>
                  <a:schemeClr val="tx1">
                    <a:lumMod val="65000"/>
                    <a:lumOff val="35000"/>
                  </a:schemeClr>
                </a:solidFill>
                <a:latin typeface="+mn-lt"/>
                <a:ea typeface="+mn-ea"/>
                <a:cs typeface="+mn-cs"/>
              </a:defRPr>
            </a:lvl1pPr>
            <a:lvl2pPr marL="447675" indent="-314325" algn="l" defTabSz="914400" rtl="0" eaLnBrk="1" latinLnBrk="0" hangingPunct="1">
              <a:lnSpc>
                <a:spcPct val="100000"/>
              </a:lnSpc>
              <a:spcBef>
                <a:spcPts val="600"/>
              </a:spcBef>
              <a:buClrTx/>
              <a:buSzPct val="100000"/>
              <a:buFont typeface="Arial" panose="020B0604020202020204" pitchFamily="34" charset="0"/>
              <a:buChar char="•"/>
              <a:defRPr sz="1600" kern="1200">
                <a:solidFill>
                  <a:schemeClr val="tx1">
                    <a:lumMod val="65000"/>
                    <a:lumOff val="35000"/>
                  </a:schemeClr>
                </a:solidFill>
                <a:latin typeface="+mn-lt"/>
                <a:ea typeface="+mn-ea"/>
                <a:cs typeface="+mn-cs"/>
              </a:defRPr>
            </a:lvl2pPr>
            <a:lvl3pPr marL="714375" indent="-171450" algn="l" defTabSz="914400" rtl="0" eaLnBrk="1" latinLnBrk="0" hangingPunct="1">
              <a:lnSpc>
                <a:spcPct val="100000"/>
              </a:lnSpc>
              <a:spcBef>
                <a:spcPts val="600"/>
              </a:spcBef>
              <a:buFont typeface="Arial" panose="020B0604020202020204" pitchFamily="34" charset="0"/>
              <a:buChar char="‒"/>
              <a:defRPr sz="1600" kern="1200">
                <a:solidFill>
                  <a:schemeClr val="tx1">
                    <a:lumMod val="65000"/>
                    <a:lumOff val="35000"/>
                  </a:schemeClr>
                </a:solidFill>
                <a:latin typeface="+mn-lt"/>
                <a:ea typeface="+mn-ea"/>
                <a:cs typeface="+mn-cs"/>
              </a:defRPr>
            </a:lvl3pPr>
            <a:lvl4pPr marL="987425" indent="-228600" algn="l" defTabSz="914400" rtl="0" eaLnBrk="1" latinLnBrk="0" hangingPunct="1">
              <a:lnSpc>
                <a:spcPct val="90000"/>
              </a:lnSpc>
              <a:spcBef>
                <a:spcPts val="500"/>
              </a:spcBef>
              <a:buFont typeface="Arial" panose="020B0604020202020204" pitchFamily="34" charset="0"/>
              <a:buChar char="•"/>
              <a:defRPr sz="1100" kern="1200">
                <a:solidFill>
                  <a:schemeClr val="bg2"/>
                </a:solidFill>
                <a:latin typeface="+mn-lt"/>
                <a:ea typeface="+mn-ea"/>
                <a:cs typeface="+mn-cs"/>
              </a:defRPr>
            </a:lvl4pPr>
            <a:lvl5pPr marL="1262063" indent="-228600" algn="l" defTabSz="914400" rtl="0" eaLnBrk="1" latinLnBrk="0" hangingPunct="1">
              <a:lnSpc>
                <a:spcPct val="90000"/>
              </a:lnSpc>
              <a:spcBef>
                <a:spcPts val="500"/>
              </a:spcBef>
              <a:buFont typeface="HelveticaNeueLT Std Lt Cn" panose="020B0406020202030204" pitchFamily="34" charset="0"/>
              <a:buChar char="−"/>
              <a:defRPr sz="105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0975" indent="-180975">
              <a:spcBef>
                <a:spcPts val="600"/>
              </a:spcBef>
              <a:buSzPct val="100000"/>
              <a:buFont typeface="Arial" panose="020B0604020202020204" pitchFamily="34" charset="0"/>
              <a:buChar char="•"/>
            </a:pPr>
            <a:r>
              <a:rPr lang="en-US" sz="1250" spc="-10" noProof="1"/>
              <a:t>Beyond a comprehensive report, you receive a simulator and a tutorial for running incremental simulations to further future proof the research as plans evolve</a:t>
            </a:r>
          </a:p>
          <a:p>
            <a:pPr marL="180975" indent="-180975">
              <a:spcBef>
                <a:spcPts val="600"/>
              </a:spcBef>
              <a:buSzPct val="100000"/>
              <a:buFont typeface="Arial" panose="020B0604020202020204" pitchFamily="34" charset="0"/>
              <a:buChar char="•"/>
            </a:pPr>
            <a:r>
              <a:rPr lang="en-US" sz="1250" spc="-10" noProof="1"/>
              <a:t>Predict sales based on multiple scenarios</a:t>
            </a:r>
          </a:p>
          <a:p>
            <a:pPr marL="180975" indent="-180975">
              <a:spcBef>
                <a:spcPts val="600"/>
              </a:spcBef>
              <a:buSzPct val="100000"/>
              <a:buFont typeface="Arial" panose="020B0604020202020204" pitchFamily="34" charset="0"/>
              <a:buChar char="•"/>
            </a:pPr>
            <a:endParaRPr lang="en-US" sz="1250" spc="-10" noProof="1"/>
          </a:p>
        </p:txBody>
      </p:sp>
    </p:spTree>
    <p:extLst>
      <p:ext uri="{BB962C8B-B14F-4D97-AF65-F5344CB8AC3E}">
        <p14:creationId xmlns:p14="http://schemas.microsoft.com/office/powerpoint/2010/main" val="23420556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a:extLst>
              <a:ext uri="{FF2B5EF4-FFF2-40B4-BE49-F238E27FC236}">
                <a16:creationId xmlns:a16="http://schemas.microsoft.com/office/drawing/2014/main" id="{EFD05284-7162-A24B-88CA-882B5238812F}"/>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5116765" y="549603"/>
            <a:ext cx="7075235" cy="5231435"/>
          </a:xfrm>
          <a:prstGeom prst="rect">
            <a:avLst/>
          </a:prstGeom>
        </p:spPr>
      </p:pic>
      <p:sp>
        <p:nvSpPr>
          <p:cNvPr id="6" name="Rectangle 5">
            <a:extLst>
              <a:ext uri="{FF2B5EF4-FFF2-40B4-BE49-F238E27FC236}">
                <a16:creationId xmlns:a16="http://schemas.microsoft.com/office/drawing/2014/main" id="{DE640C2B-C14B-6944-ACB6-8F48C3F97DA3}"/>
              </a:ext>
            </a:extLst>
          </p:cNvPr>
          <p:cNvSpPr/>
          <p:nvPr/>
        </p:nvSpPr>
        <p:spPr>
          <a:xfrm>
            <a:off x="5116765" y="551246"/>
            <a:ext cx="7075235" cy="5228147"/>
          </a:xfrm>
          <a:prstGeom prst="rect">
            <a:avLst/>
          </a:prstGeom>
          <a:gradFill>
            <a:gsLst>
              <a:gs pos="0">
                <a:schemeClr val="bg2">
                  <a:alpha val="79000"/>
                </a:schemeClr>
              </a:gs>
              <a:gs pos="100000">
                <a:schemeClr val="tx2">
                  <a:alpha val="64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183DCB74-8C5E-0342-BEC7-B9DD28E27DC7}"/>
              </a:ext>
            </a:extLst>
          </p:cNvPr>
          <p:cNvSpPr>
            <a:spLocks noGrp="1"/>
          </p:cNvSpPr>
          <p:nvPr>
            <p:ph type="sldNum" sz="quarter" idx="18"/>
          </p:nvPr>
        </p:nvSpPr>
        <p:spPr/>
        <p:txBody>
          <a:bodyPr/>
          <a:lstStyle/>
          <a:p>
            <a:fld id="{D61AABEC-672F-4B68-B914-690DA978312C}" type="slidenum">
              <a:rPr lang="en-GB" smtClean="0"/>
              <a:pPr/>
              <a:t>11</a:t>
            </a:fld>
            <a:r>
              <a:rPr lang="en-GB"/>
              <a:t> ‒ </a:t>
            </a:r>
          </a:p>
        </p:txBody>
      </p:sp>
      <p:sp>
        <p:nvSpPr>
          <p:cNvPr id="5" name="Title 4">
            <a:extLst>
              <a:ext uri="{FF2B5EF4-FFF2-40B4-BE49-F238E27FC236}">
                <a16:creationId xmlns:a16="http://schemas.microsoft.com/office/drawing/2014/main" id="{9F4C3CC9-0654-8F48-BC49-6ADA5CC0FE82}"/>
              </a:ext>
            </a:extLst>
          </p:cNvPr>
          <p:cNvSpPr>
            <a:spLocks noGrp="1"/>
          </p:cNvSpPr>
          <p:nvPr>
            <p:ph type="title"/>
          </p:nvPr>
        </p:nvSpPr>
        <p:spPr>
          <a:xfrm>
            <a:off x="404787" y="382816"/>
            <a:ext cx="4171452" cy="1488514"/>
          </a:xfrm>
        </p:spPr>
        <p:txBody>
          <a:bodyPr/>
          <a:lstStyle/>
          <a:p>
            <a:r>
              <a:rPr lang="en-GB">
                <a:solidFill>
                  <a:schemeClr val="bg2"/>
                </a:solidFill>
                <a:latin typeface="Arial Black" panose="020B0604020202020204" pitchFamily="34" charset="0"/>
                <a:cs typeface="Arial Black" panose="020B0604020202020204" pitchFamily="34" charset="0"/>
              </a:rPr>
              <a:t>Ipsos validated forecasts help you manage expectations</a:t>
            </a:r>
          </a:p>
        </p:txBody>
      </p:sp>
      <p:sp>
        <p:nvSpPr>
          <p:cNvPr id="16" name="Text Placeholder 5">
            <a:extLst>
              <a:ext uri="{FF2B5EF4-FFF2-40B4-BE49-F238E27FC236}">
                <a16:creationId xmlns:a16="http://schemas.microsoft.com/office/drawing/2014/main" id="{705B0E1B-9EB1-3F4E-9B5E-BBF86345B61D}"/>
              </a:ext>
            </a:extLst>
          </p:cNvPr>
          <p:cNvSpPr txBox="1">
            <a:spLocks/>
          </p:cNvSpPr>
          <p:nvPr/>
        </p:nvSpPr>
        <p:spPr>
          <a:xfrm>
            <a:off x="523110" y="1785498"/>
            <a:ext cx="3742886" cy="599076"/>
          </a:xfrm>
          <a:prstGeom prst="rect">
            <a:avLst/>
          </a:prstGeom>
          <a:noFill/>
        </p:spPr>
        <p:txBody>
          <a:bodyPr vert="horz" wrap="square" lIns="162000" tIns="45720" rIns="162000" bIns="0" rtlCol="0">
            <a:noAutofit/>
          </a:bodyPr>
          <a:lstStyle>
            <a:lvl1pPr marL="0" indent="0" algn="l" defTabSz="914400" rtl="0" eaLnBrk="1" latinLnBrk="0" hangingPunct="1">
              <a:lnSpc>
                <a:spcPct val="90000"/>
              </a:lnSpc>
              <a:spcBef>
                <a:spcPts val="1800"/>
              </a:spcBef>
              <a:buSzPct val="50000"/>
              <a:buFont typeface="HelveticaNeueLT Std Lt Cn" panose="020B0406020202030204" pitchFamily="34" charset="0"/>
              <a:buNone/>
              <a:defRPr sz="2000" b="0" kern="1200">
                <a:solidFill>
                  <a:schemeClr val="tx2"/>
                </a:solidFill>
                <a:latin typeface="+mn-lt"/>
                <a:ea typeface="+mn-ea"/>
                <a:cs typeface="+mn-cs"/>
              </a:defRPr>
            </a:lvl1pPr>
            <a:lvl2pPr marL="447675" indent="-314325" algn="l" defTabSz="914400" rtl="0" eaLnBrk="1" latinLnBrk="0" hangingPunct="1">
              <a:lnSpc>
                <a:spcPct val="90000"/>
              </a:lnSpc>
              <a:spcBef>
                <a:spcPts val="600"/>
              </a:spcBef>
              <a:buSzPct val="80000"/>
              <a:buFontTx/>
              <a:buBlip>
                <a:blip r:embed="rId4"/>
              </a:buBlip>
              <a:defRPr sz="1600" kern="1200">
                <a:solidFill>
                  <a:schemeClr val="bg2"/>
                </a:solidFill>
                <a:latin typeface="+mn-lt"/>
                <a:ea typeface="+mn-ea"/>
                <a:cs typeface="+mn-cs"/>
              </a:defRPr>
            </a:lvl2pPr>
            <a:lvl3pPr marL="714375" indent="-171450" algn="l" defTabSz="914400" rtl="0" eaLnBrk="1" latinLnBrk="0" hangingPunct="1">
              <a:lnSpc>
                <a:spcPct val="90000"/>
              </a:lnSpc>
              <a:spcBef>
                <a:spcPts val="600"/>
              </a:spcBef>
              <a:buFont typeface="Arial" panose="020B0604020202020204" pitchFamily="34" charset="0"/>
              <a:buChar char="‒"/>
              <a:defRPr sz="1400" kern="1200">
                <a:solidFill>
                  <a:schemeClr val="bg2"/>
                </a:solidFill>
                <a:latin typeface="+mn-lt"/>
                <a:ea typeface="+mn-ea"/>
                <a:cs typeface="+mn-cs"/>
              </a:defRPr>
            </a:lvl3pPr>
            <a:lvl4pPr marL="987425" indent="-228600" algn="l" defTabSz="914400" rtl="0" eaLnBrk="1" latinLnBrk="0" hangingPunct="1">
              <a:lnSpc>
                <a:spcPct val="90000"/>
              </a:lnSpc>
              <a:spcBef>
                <a:spcPts val="500"/>
              </a:spcBef>
              <a:buFont typeface="Arial" panose="020B0604020202020204" pitchFamily="34" charset="0"/>
              <a:buChar char="•"/>
              <a:defRPr sz="1100" kern="1200">
                <a:solidFill>
                  <a:schemeClr val="bg2"/>
                </a:solidFill>
                <a:latin typeface="+mn-lt"/>
                <a:ea typeface="+mn-ea"/>
                <a:cs typeface="+mn-cs"/>
              </a:defRPr>
            </a:lvl4pPr>
            <a:lvl5pPr marL="1262063" indent="-228600" algn="l" defTabSz="914400" rtl="0" eaLnBrk="1" latinLnBrk="0" hangingPunct="1">
              <a:lnSpc>
                <a:spcPct val="90000"/>
              </a:lnSpc>
              <a:spcBef>
                <a:spcPts val="500"/>
              </a:spcBef>
              <a:buFont typeface="HelveticaNeueLT Std Lt Cn" panose="020B0406020202030204" pitchFamily="34" charset="0"/>
              <a:buChar char="−"/>
              <a:defRPr sz="105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a:solidFill>
                  <a:schemeClr val="tx1">
                    <a:lumMod val="65000"/>
                    <a:lumOff val="35000"/>
                  </a:schemeClr>
                </a:solidFill>
              </a:rPr>
              <a:t>Over 120+ validated forecasts outside of CPG to date</a:t>
            </a:r>
          </a:p>
        </p:txBody>
      </p:sp>
      <p:sp>
        <p:nvSpPr>
          <p:cNvPr id="34" name="Rectangle 33">
            <a:extLst>
              <a:ext uri="{FF2B5EF4-FFF2-40B4-BE49-F238E27FC236}">
                <a16:creationId xmlns:a16="http://schemas.microsoft.com/office/drawing/2014/main" id="{4CF9C007-8B73-E840-8B94-EF6FBDA005A1}"/>
              </a:ext>
            </a:extLst>
          </p:cNvPr>
          <p:cNvSpPr/>
          <p:nvPr/>
        </p:nvSpPr>
        <p:spPr>
          <a:xfrm>
            <a:off x="484407" y="1796384"/>
            <a:ext cx="77405" cy="861091"/>
          </a:xfrm>
          <a:prstGeom prst="rect">
            <a:avLst/>
          </a:prstGeom>
          <a:solidFill>
            <a:schemeClr val="tx2"/>
          </a:solidFill>
          <a:ln w="28575" cap="rnd">
            <a:no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nvGrpSpPr>
          <p:cNvPr id="11" name="Group 10">
            <a:extLst>
              <a:ext uri="{FF2B5EF4-FFF2-40B4-BE49-F238E27FC236}">
                <a16:creationId xmlns:a16="http://schemas.microsoft.com/office/drawing/2014/main" id="{C9BF24BB-29A2-D646-935D-AED931F109E4}"/>
              </a:ext>
            </a:extLst>
          </p:cNvPr>
          <p:cNvGrpSpPr/>
          <p:nvPr/>
        </p:nvGrpSpPr>
        <p:grpSpPr>
          <a:xfrm>
            <a:off x="5704877" y="1744858"/>
            <a:ext cx="6043356" cy="4776824"/>
            <a:chOff x="7065282" y="1807535"/>
            <a:chExt cx="4786223" cy="3783154"/>
          </a:xfrm>
        </p:grpSpPr>
        <p:graphicFrame>
          <p:nvGraphicFramePr>
            <p:cNvPr id="26" name="Object 5">
              <a:extLst>
                <a:ext uri="{FF2B5EF4-FFF2-40B4-BE49-F238E27FC236}">
                  <a16:creationId xmlns:a16="http://schemas.microsoft.com/office/drawing/2014/main" id="{ED4148C7-B4D4-9145-9DA2-722FEDC65AF6}"/>
                </a:ext>
              </a:extLst>
            </p:cNvPr>
            <p:cNvGraphicFramePr>
              <a:graphicFrameLocks noChangeAspect="1"/>
            </p:cNvGraphicFramePr>
            <p:nvPr>
              <p:extLst>
                <p:ext uri="{D42A27DB-BD31-4B8C-83A1-F6EECF244321}">
                  <p14:modId xmlns:p14="http://schemas.microsoft.com/office/powerpoint/2010/main" val="835448268"/>
                </p:ext>
              </p:extLst>
            </p:nvPr>
          </p:nvGraphicFramePr>
          <p:xfrm>
            <a:off x="7119108" y="1807535"/>
            <a:ext cx="4338809" cy="3783154"/>
          </p:xfrm>
          <a:graphic>
            <a:graphicData uri="http://schemas.openxmlformats.org/drawingml/2006/chart">
              <c:chart xmlns:c="http://schemas.openxmlformats.org/drawingml/2006/chart" xmlns:r="http://schemas.openxmlformats.org/officeDocument/2006/relationships" r:id="rId5"/>
            </a:graphicData>
          </a:graphic>
        </p:graphicFrame>
        <p:grpSp>
          <p:nvGrpSpPr>
            <p:cNvPr id="10" name="Group 9">
              <a:extLst>
                <a:ext uri="{FF2B5EF4-FFF2-40B4-BE49-F238E27FC236}">
                  <a16:creationId xmlns:a16="http://schemas.microsoft.com/office/drawing/2014/main" id="{D7A51532-4017-404D-8D7A-4A503619A1FA}"/>
                </a:ext>
              </a:extLst>
            </p:cNvPr>
            <p:cNvGrpSpPr/>
            <p:nvPr/>
          </p:nvGrpSpPr>
          <p:grpSpPr>
            <a:xfrm>
              <a:off x="7065282" y="2991927"/>
              <a:ext cx="4786223" cy="1421603"/>
              <a:chOff x="7065282" y="2991927"/>
              <a:chExt cx="4786223" cy="1421603"/>
            </a:xfrm>
          </p:grpSpPr>
          <p:sp>
            <p:nvSpPr>
              <p:cNvPr id="28" name="Chord 27">
                <a:extLst>
                  <a:ext uri="{FF2B5EF4-FFF2-40B4-BE49-F238E27FC236}">
                    <a16:creationId xmlns:a16="http://schemas.microsoft.com/office/drawing/2014/main" id="{C3DFD3BE-66D0-1B4C-A30F-8EE49F42CF24}"/>
                  </a:ext>
                </a:extLst>
              </p:cNvPr>
              <p:cNvSpPr/>
              <p:nvPr/>
            </p:nvSpPr>
            <p:spPr>
              <a:xfrm>
                <a:off x="8677806" y="2991927"/>
                <a:ext cx="1421603" cy="1421603"/>
              </a:xfrm>
              <a:prstGeom prst="chord">
                <a:avLst>
                  <a:gd name="adj1" fmla="val 10765741"/>
                  <a:gd name="adj2" fmla="val 171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tIns="0" bIns="0" rtlCol="0" anchor="t"/>
              <a:lstStyle/>
              <a:p>
                <a:pPr algn="ctr"/>
                <a:r>
                  <a:rPr lang="en-GB" sz="3200" b="1">
                    <a:solidFill>
                      <a:schemeClr val="tx2"/>
                    </a:solidFill>
                    <a:latin typeface="Arial" panose="020B0604020202020204" pitchFamily="34" charset="0"/>
                    <a:cs typeface="Arial" panose="020B0604020202020204" pitchFamily="34" charset="0"/>
                  </a:rPr>
                  <a:t>80%</a:t>
                </a:r>
              </a:p>
            </p:txBody>
          </p:sp>
          <p:sp>
            <p:nvSpPr>
              <p:cNvPr id="35" name="TextBox 34">
                <a:extLst>
                  <a:ext uri="{FF2B5EF4-FFF2-40B4-BE49-F238E27FC236}">
                    <a16:creationId xmlns:a16="http://schemas.microsoft.com/office/drawing/2014/main" id="{2D699E2B-9E38-AA40-98ED-3F33B2E31D5D}"/>
                  </a:ext>
                </a:extLst>
              </p:cNvPr>
              <p:cNvSpPr txBox="1"/>
              <p:nvPr/>
            </p:nvSpPr>
            <p:spPr>
              <a:xfrm>
                <a:off x="7065282" y="3927183"/>
                <a:ext cx="4786223" cy="307778"/>
              </a:xfrm>
              <a:prstGeom prst="rect">
                <a:avLst/>
              </a:prstGeom>
              <a:noFill/>
            </p:spPr>
            <p:txBody>
              <a:bodyPr wrap="square" lIns="0" tIns="0" rIns="0" bIns="0" rtlCol="0">
                <a:spAutoFit/>
              </a:bodyPr>
              <a:lstStyle/>
              <a:p>
                <a:pPr lvl="0" algn="ctr"/>
                <a:r>
                  <a:rPr lang="en-GB" sz="2000" b="1">
                    <a:solidFill>
                      <a:schemeClr val="bg1"/>
                    </a:solidFill>
                    <a:cs typeface="Arial" panose="020B0604020202020204" pitchFamily="34" charset="0"/>
                  </a:rPr>
                  <a:t>Actual sales within +/-20%</a:t>
                </a:r>
                <a:endParaRPr lang="en-GB">
                  <a:solidFill>
                    <a:schemeClr val="bg1"/>
                  </a:solidFill>
                  <a:cs typeface="Arial" panose="020B0604020202020204" pitchFamily="34" charset="0"/>
                </a:endParaRPr>
              </a:p>
            </p:txBody>
          </p:sp>
        </p:grpSp>
      </p:grpSp>
      <p:sp>
        <p:nvSpPr>
          <p:cNvPr id="36" name="Rectangle 35">
            <a:extLst>
              <a:ext uri="{FF2B5EF4-FFF2-40B4-BE49-F238E27FC236}">
                <a16:creationId xmlns:a16="http://schemas.microsoft.com/office/drawing/2014/main" id="{DB2D58B4-1F71-8643-BCA9-78A92DFDAE30}"/>
              </a:ext>
            </a:extLst>
          </p:cNvPr>
          <p:cNvSpPr/>
          <p:nvPr/>
        </p:nvSpPr>
        <p:spPr>
          <a:xfrm>
            <a:off x="311919" y="2942253"/>
            <a:ext cx="3863660" cy="1754326"/>
          </a:xfrm>
          <a:prstGeom prst="rect">
            <a:avLst/>
          </a:prstGeom>
        </p:spPr>
        <p:txBody>
          <a:bodyPr wrap="square" lIns="164592">
            <a:spAutoFit/>
          </a:bodyPr>
          <a:lstStyle/>
          <a:p>
            <a:pPr marL="6351" lvl="0" defTabSz="1232345">
              <a:defRPr/>
            </a:pPr>
            <a:r>
              <a:rPr lang="en-US" kern="0" spc="-30">
                <a:solidFill>
                  <a:srgbClr val="222223">
                    <a:lumMod val="75000"/>
                    <a:lumOff val="25000"/>
                  </a:srgbClr>
                </a:solidFill>
              </a:rPr>
              <a:t>Forecasting accuracy driven by 35 years of forecasting experience outside consumables, continuous validations, and choice model adjustments to reflect changing consumer behavior</a:t>
            </a:r>
          </a:p>
        </p:txBody>
      </p:sp>
    </p:spTree>
    <p:extLst>
      <p:ext uri="{BB962C8B-B14F-4D97-AF65-F5344CB8AC3E}">
        <p14:creationId xmlns:p14="http://schemas.microsoft.com/office/powerpoint/2010/main" val="40807384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83DCB74-8C5E-0342-BEC7-B9DD28E27DC7}"/>
              </a:ext>
            </a:extLst>
          </p:cNvPr>
          <p:cNvSpPr>
            <a:spLocks noGrp="1"/>
          </p:cNvSpPr>
          <p:nvPr>
            <p:ph type="sldNum" sz="quarter" idx="18"/>
          </p:nvPr>
        </p:nvSpPr>
        <p:spPr/>
        <p:txBody>
          <a:bodyPr/>
          <a:lstStyle/>
          <a:p>
            <a:fld id="{D61AABEC-672F-4B68-B914-690DA978312C}" type="slidenum">
              <a:rPr lang="en-GB" smtClean="0"/>
              <a:pPr/>
              <a:t>12</a:t>
            </a:fld>
            <a:r>
              <a:rPr lang="en-GB"/>
              <a:t> ‒ </a:t>
            </a:r>
          </a:p>
        </p:txBody>
      </p:sp>
      <p:sp>
        <p:nvSpPr>
          <p:cNvPr id="5" name="Title 4">
            <a:extLst>
              <a:ext uri="{FF2B5EF4-FFF2-40B4-BE49-F238E27FC236}">
                <a16:creationId xmlns:a16="http://schemas.microsoft.com/office/drawing/2014/main" id="{9F4C3CC9-0654-8F48-BC49-6ADA5CC0FE82}"/>
              </a:ext>
            </a:extLst>
          </p:cNvPr>
          <p:cNvSpPr>
            <a:spLocks noGrp="1"/>
          </p:cNvSpPr>
          <p:nvPr>
            <p:ph type="title"/>
          </p:nvPr>
        </p:nvSpPr>
        <p:spPr>
          <a:xfrm>
            <a:off x="404787" y="382816"/>
            <a:ext cx="11313080" cy="396117"/>
          </a:xfrm>
        </p:spPr>
        <p:txBody>
          <a:bodyPr/>
          <a:lstStyle/>
          <a:p>
            <a:r>
              <a:rPr lang="en-GB">
                <a:solidFill>
                  <a:schemeClr val="bg2"/>
                </a:solidFill>
                <a:latin typeface="Arial Black" panose="020B0604020202020204" pitchFamily="34" charset="0"/>
                <a:cs typeface="Arial Black" panose="020B0604020202020204" pitchFamily="34" charset="0"/>
              </a:rPr>
              <a:t>Forecasts are built into your own powerful simulator</a:t>
            </a:r>
          </a:p>
        </p:txBody>
      </p:sp>
      <p:sp>
        <p:nvSpPr>
          <p:cNvPr id="15" name="Text Placeholder 5">
            <a:extLst>
              <a:ext uri="{FF2B5EF4-FFF2-40B4-BE49-F238E27FC236}">
                <a16:creationId xmlns:a16="http://schemas.microsoft.com/office/drawing/2014/main" id="{9E57A219-7190-8243-BAA4-114DA6D7616F}"/>
              </a:ext>
            </a:extLst>
          </p:cNvPr>
          <p:cNvSpPr txBox="1">
            <a:spLocks/>
          </p:cNvSpPr>
          <p:nvPr/>
        </p:nvSpPr>
        <p:spPr>
          <a:xfrm>
            <a:off x="310648" y="907929"/>
            <a:ext cx="11206291" cy="470740"/>
          </a:xfrm>
          <a:prstGeom prst="rect">
            <a:avLst/>
          </a:prstGeom>
          <a:noFill/>
        </p:spPr>
        <p:txBody>
          <a:bodyPr vert="horz" wrap="square" lIns="162000" tIns="45720" rIns="162000" bIns="0" rtlCol="0">
            <a:noAutofit/>
          </a:bodyPr>
          <a:lstStyle>
            <a:lvl1pPr marL="0" indent="0" algn="l" defTabSz="914400" rtl="0" eaLnBrk="1" latinLnBrk="0" hangingPunct="1">
              <a:lnSpc>
                <a:spcPct val="90000"/>
              </a:lnSpc>
              <a:spcBef>
                <a:spcPts val="1800"/>
              </a:spcBef>
              <a:buSzPct val="50000"/>
              <a:buFont typeface="HelveticaNeueLT Std Lt Cn" panose="020B0406020202030204" pitchFamily="34" charset="0"/>
              <a:buNone/>
              <a:defRPr sz="2000" b="0" kern="1200">
                <a:solidFill>
                  <a:schemeClr val="tx2"/>
                </a:solidFill>
                <a:latin typeface="+mn-lt"/>
                <a:ea typeface="+mn-ea"/>
                <a:cs typeface="+mn-cs"/>
              </a:defRPr>
            </a:lvl1pPr>
            <a:lvl2pPr marL="447675" indent="-314325" algn="l" defTabSz="914400" rtl="0" eaLnBrk="1" latinLnBrk="0" hangingPunct="1">
              <a:lnSpc>
                <a:spcPct val="90000"/>
              </a:lnSpc>
              <a:spcBef>
                <a:spcPts val="600"/>
              </a:spcBef>
              <a:buSzPct val="80000"/>
              <a:buFontTx/>
              <a:buBlip>
                <a:blip r:embed="rId3"/>
              </a:buBlip>
              <a:defRPr sz="1600" kern="1200">
                <a:solidFill>
                  <a:schemeClr val="bg2"/>
                </a:solidFill>
                <a:latin typeface="+mn-lt"/>
                <a:ea typeface="+mn-ea"/>
                <a:cs typeface="+mn-cs"/>
              </a:defRPr>
            </a:lvl2pPr>
            <a:lvl3pPr marL="714375" indent="-171450" algn="l" defTabSz="914400" rtl="0" eaLnBrk="1" latinLnBrk="0" hangingPunct="1">
              <a:lnSpc>
                <a:spcPct val="90000"/>
              </a:lnSpc>
              <a:spcBef>
                <a:spcPts val="600"/>
              </a:spcBef>
              <a:buFont typeface="Arial" panose="020B0604020202020204" pitchFamily="34" charset="0"/>
              <a:buChar char="‒"/>
              <a:defRPr sz="1400" kern="1200">
                <a:solidFill>
                  <a:schemeClr val="bg2"/>
                </a:solidFill>
                <a:latin typeface="+mn-lt"/>
                <a:ea typeface="+mn-ea"/>
                <a:cs typeface="+mn-cs"/>
              </a:defRPr>
            </a:lvl3pPr>
            <a:lvl4pPr marL="987425" indent="-228600" algn="l" defTabSz="914400" rtl="0" eaLnBrk="1" latinLnBrk="0" hangingPunct="1">
              <a:lnSpc>
                <a:spcPct val="90000"/>
              </a:lnSpc>
              <a:spcBef>
                <a:spcPts val="500"/>
              </a:spcBef>
              <a:buFont typeface="Arial" panose="020B0604020202020204" pitchFamily="34" charset="0"/>
              <a:buChar char="•"/>
              <a:defRPr sz="1100" kern="1200">
                <a:solidFill>
                  <a:schemeClr val="bg2"/>
                </a:solidFill>
                <a:latin typeface="+mn-lt"/>
                <a:ea typeface="+mn-ea"/>
                <a:cs typeface="+mn-cs"/>
              </a:defRPr>
            </a:lvl4pPr>
            <a:lvl5pPr marL="1262063" indent="-228600" algn="l" defTabSz="914400" rtl="0" eaLnBrk="1" latinLnBrk="0" hangingPunct="1">
              <a:lnSpc>
                <a:spcPct val="90000"/>
              </a:lnSpc>
              <a:spcBef>
                <a:spcPts val="500"/>
              </a:spcBef>
              <a:buFont typeface="HelveticaNeueLT Std Lt Cn" panose="020B0406020202030204" pitchFamily="34" charset="0"/>
              <a:buChar char="−"/>
              <a:defRPr sz="105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a:solidFill>
                  <a:schemeClr val="tx1">
                    <a:lumMod val="65000"/>
                    <a:lumOff val="35000"/>
                  </a:schemeClr>
                </a:solidFill>
              </a:rPr>
              <a:t>You receive a full </a:t>
            </a:r>
            <a:r>
              <a:rPr lang="en-US" sz="1800" b="1">
                <a:solidFill>
                  <a:schemeClr val="tx1">
                    <a:lumMod val="65000"/>
                    <a:lumOff val="35000"/>
                  </a:schemeClr>
                </a:solidFill>
              </a:rPr>
              <a:t>forecast</a:t>
            </a:r>
            <a:r>
              <a:rPr lang="en-US" sz="1800">
                <a:solidFill>
                  <a:schemeClr val="tx1">
                    <a:lumMod val="65000"/>
                    <a:lumOff val="35000"/>
                  </a:schemeClr>
                </a:solidFill>
              </a:rPr>
              <a:t> including marketing assumptions – not just </a:t>
            </a:r>
            <a:r>
              <a:rPr lang="en-US" sz="1800" b="1">
                <a:solidFill>
                  <a:schemeClr val="tx1">
                    <a:lumMod val="65000"/>
                    <a:lumOff val="35000"/>
                  </a:schemeClr>
                </a:solidFill>
              </a:rPr>
              <a:t>share of choice.</a:t>
            </a:r>
          </a:p>
        </p:txBody>
      </p:sp>
      <p:grpSp>
        <p:nvGrpSpPr>
          <p:cNvPr id="17" name="Group 16">
            <a:extLst>
              <a:ext uri="{FF2B5EF4-FFF2-40B4-BE49-F238E27FC236}">
                <a16:creationId xmlns:a16="http://schemas.microsoft.com/office/drawing/2014/main" id="{32E51057-FD5F-2642-975B-4AA23B251F63}"/>
              </a:ext>
            </a:extLst>
          </p:cNvPr>
          <p:cNvGrpSpPr/>
          <p:nvPr/>
        </p:nvGrpSpPr>
        <p:grpSpPr>
          <a:xfrm>
            <a:off x="422478" y="1600447"/>
            <a:ext cx="11364735" cy="3624293"/>
            <a:chOff x="422478" y="1664804"/>
            <a:chExt cx="11364735" cy="3624293"/>
          </a:xfrm>
        </p:grpSpPr>
        <p:sp>
          <p:nvSpPr>
            <p:cNvPr id="18" name="Rectangle 17">
              <a:extLst>
                <a:ext uri="{FF2B5EF4-FFF2-40B4-BE49-F238E27FC236}">
                  <a16:creationId xmlns:a16="http://schemas.microsoft.com/office/drawing/2014/main" id="{0CA4068E-751B-B545-93BD-F52EAD835E35}"/>
                </a:ext>
              </a:extLst>
            </p:cNvPr>
            <p:cNvSpPr/>
            <p:nvPr/>
          </p:nvSpPr>
          <p:spPr>
            <a:xfrm>
              <a:off x="439525" y="2046441"/>
              <a:ext cx="11343908" cy="3242656"/>
            </a:xfrm>
            <a:prstGeom prst="rect">
              <a:avLst/>
            </a:prstGeom>
            <a:gradFill>
              <a:gsLst>
                <a:gs pos="0">
                  <a:schemeClr val="bg2"/>
                </a:gs>
                <a:gs pos="100000">
                  <a:schemeClr val="tx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EEDB172A-B7E1-2E4A-9E1F-DDE392799D14}"/>
                </a:ext>
              </a:extLst>
            </p:cNvPr>
            <p:cNvPicPr>
              <a:picLocks noChangeAspect="1"/>
            </p:cNvPicPr>
            <p:nvPr/>
          </p:nvPicPr>
          <p:blipFill>
            <a:blip r:embed="rId4"/>
            <a:stretch>
              <a:fillRect/>
            </a:stretch>
          </p:blipFill>
          <p:spPr>
            <a:xfrm>
              <a:off x="422478" y="1664804"/>
              <a:ext cx="11364735" cy="3415792"/>
            </a:xfrm>
            <a:prstGeom prst="rect">
              <a:avLst/>
            </a:prstGeom>
          </p:spPr>
        </p:pic>
      </p:grpSp>
      <p:sp>
        <p:nvSpPr>
          <p:cNvPr id="20" name="Rectangle 19">
            <a:extLst>
              <a:ext uri="{FF2B5EF4-FFF2-40B4-BE49-F238E27FC236}">
                <a16:creationId xmlns:a16="http://schemas.microsoft.com/office/drawing/2014/main" id="{2358AE4F-C7E7-6A43-AB64-F5FC9E24A9F9}"/>
              </a:ext>
            </a:extLst>
          </p:cNvPr>
          <p:cNvSpPr/>
          <p:nvPr/>
        </p:nvSpPr>
        <p:spPr>
          <a:xfrm>
            <a:off x="955157" y="5424761"/>
            <a:ext cx="10312644" cy="544765"/>
          </a:xfrm>
          <a:prstGeom prst="rect">
            <a:avLst/>
          </a:prstGeom>
          <a:noFill/>
        </p:spPr>
        <p:txBody>
          <a:bodyPr vert="horz" wrap="square" lIns="162000" tIns="45720" rIns="162000" bIns="0" rtlCol="0">
            <a:noAutofit/>
          </a:bodyPr>
          <a:lstStyle/>
          <a:p>
            <a:pPr algn="ctr">
              <a:lnSpc>
                <a:spcPct val="90000"/>
              </a:lnSpc>
              <a:spcBef>
                <a:spcPts val="1800"/>
              </a:spcBef>
              <a:buSzPct val="50000"/>
            </a:pPr>
            <a:r>
              <a:rPr lang="en-US" sz="2000" b="1">
                <a:solidFill>
                  <a:schemeClr val="bg2"/>
                </a:solidFill>
                <a:latin typeface="Arial" panose="020B0604020202020204" pitchFamily="34" charset="0"/>
                <a:cs typeface="Arial" panose="020B0604020202020204" pitchFamily="34" charset="0"/>
                <a:sym typeface="Wingdings" panose="05000000000000000000" pitchFamily="2" charset="2"/>
              </a:rPr>
              <a:t>A custom-built interactive simulator </a:t>
            </a:r>
            <a:r>
              <a:rPr lang="en-US" sz="2000">
                <a:solidFill>
                  <a:schemeClr val="tx1">
                    <a:lumMod val="65000"/>
                    <a:lumOff val="35000"/>
                  </a:schemeClr>
                </a:solidFill>
                <a:sym typeface="Wingdings" panose="05000000000000000000" pitchFamily="2" charset="2"/>
              </a:rPr>
              <a:t>helps you make decisions as you go. Understand the impact of every decision on business potential.</a:t>
            </a:r>
          </a:p>
        </p:txBody>
      </p:sp>
    </p:spTree>
    <p:extLst>
      <p:ext uri="{BB962C8B-B14F-4D97-AF65-F5344CB8AC3E}">
        <p14:creationId xmlns:p14="http://schemas.microsoft.com/office/powerpoint/2010/main" val="17856169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006587A-D771-9947-8D38-5A75D66A4C34}"/>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2" y="0"/>
            <a:ext cx="12192002" cy="6858000"/>
          </a:xfrm>
          <a:prstGeom prst="rect">
            <a:avLst/>
          </a:prstGeom>
        </p:spPr>
      </p:pic>
      <p:sp>
        <p:nvSpPr>
          <p:cNvPr id="162" name="Rectangle 161">
            <a:extLst>
              <a:ext uri="{FF2B5EF4-FFF2-40B4-BE49-F238E27FC236}">
                <a16:creationId xmlns:a16="http://schemas.microsoft.com/office/drawing/2014/main" id="{87C3D86C-6AD8-D444-9EA0-E78DA7EE2D04}"/>
              </a:ext>
            </a:extLst>
          </p:cNvPr>
          <p:cNvSpPr/>
          <p:nvPr/>
        </p:nvSpPr>
        <p:spPr>
          <a:xfrm>
            <a:off x="-1" y="0"/>
            <a:ext cx="12192001" cy="6858000"/>
          </a:xfrm>
          <a:prstGeom prst="rect">
            <a:avLst/>
          </a:prstGeom>
          <a:gradFill>
            <a:gsLst>
              <a:gs pos="0">
                <a:schemeClr val="bg2">
                  <a:alpha val="85000"/>
                </a:schemeClr>
              </a:gs>
              <a:gs pos="100000">
                <a:schemeClr val="tx2">
                  <a:alpha val="8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183DCB74-8C5E-0342-BEC7-B9DD28E27DC7}"/>
              </a:ext>
            </a:extLst>
          </p:cNvPr>
          <p:cNvSpPr>
            <a:spLocks noGrp="1"/>
          </p:cNvSpPr>
          <p:nvPr>
            <p:ph type="sldNum" sz="quarter" idx="18"/>
          </p:nvPr>
        </p:nvSpPr>
        <p:spPr/>
        <p:txBody>
          <a:bodyPr/>
          <a:lstStyle/>
          <a:p>
            <a:fld id="{D61AABEC-672F-4B68-B914-690DA978312C}" type="slidenum">
              <a:rPr lang="en-GB" smtClean="0">
                <a:solidFill>
                  <a:schemeClr val="bg1"/>
                </a:solidFill>
              </a:rPr>
              <a:pPr/>
              <a:t>13</a:t>
            </a:fld>
            <a:r>
              <a:rPr lang="en-GB">
                <a:solidFill>
                  <a:schemeClr val="bg1"/>
                </a:solidFill>
              </a:rPr>
              <a:t> ‒ </a:t>
            </a:r>
          </a:p>
        </p:txBody>
      </p:sp>
      <p:sp>
        <p:nvSpPr>
          <p:cNvPr id="163" name="Title 4">
            <a:extLst>
              <a:ext uri="{FF2B5EF4-FFF2-40B4-BE49-F238E27FC236}">
                <a16:creationId xmlns:a16="http://schemas.microsoft.com/office/drawing/2014/main" id="{B64502BA-AA03-D242-829A-DE1DDDBF833E}"/>
              </a:ext>
            </a:extLst>
          </p:cNvPr>
          <p:cNvSpPr>
            <a:spLocks noGrp="1"/>
          </p:cNvSpPr>
          <p:nvPr>
            <p:ph type="title"/>
          </p:nvPr>
        </p:nvSpPr>
        <p:spPr>
          <a:xfrm>
            <a:off x="1820107" y="1422260"/>
            <a:ext cx="8551786" cy="646331"/>
          </a:xfrm>
        </p:spPr>
        <p:txBody>
          <a:bodyPr/>
          <a:lstStyle/>
          <a:p>
            <a:pPr algn="ctr"/>
            <a:r>
              <a:rPr lang="en-US" sz="2000" b="0" spc="600">
                <a:solidFill>
                  <a:schemeClr val="bg1"/>
                </a:solidFill>
                <a:latin typeface="Arial" panose="020B0604020202020204" pitchFamily="34" charset="0"/>
                <a:cs typeface="Arial" panose="020B0604020202020204" pitchFamily="34" charset="0"/>
              </a:rPr>
              <a:t>THE IPSOS DIFFERENCE: </a:t>
            </a:r>
            <a:br>
              <a:rPr lang="en-US" sz="2000" b="0" spc="600">
                <a:solidFill>
                  <a:schemeClr val="bg1"/>
                </a:solidFill>
                <a:latin typeface="Arial" panose="020B0604020202020204" pitchFamily="34" charset="0"/>
                <a:cs typeface="Arial" panose="020B0604020202020204" pitchFamily="34" charset="0"/>
              </a:rPr>
            </a:br>
            <a:r>
              <a:rPr lang="en-US" sz="2000" b="0" spc="600">
                <a:solidFill>
                  <a:schemeClr val="bg1"/>
                </a:solidFill>
                <a:latin typeface="Arial" panose="020B0604020202020204" pitchFamily="34" charset="0"/>
                <a:cs typeface="Arial" panose="020B0604020202020204" pitchFamily="34" charset="0"/>
              </a:rPr>
              <a:t>BEST-IN-CLASS CLIENT SUPPORT</a:t>
            </a:r>
          </a:p>
        </p:txBody>
      </p:sp>
      <p:pic>
        <p:nvPicPr>
          <p:cNvPr id="167" name="Graphique 9">
            <a:extLst>
              <a:ext uri="{FF2B5EF4-FFF2-40B4-BE49-F238E27FC236}">
                <a16:creationId xmlns:a16="http://schemas.microsoft.com/office/drawing/2014/main" id="{3569A608-8805-234A-A090-184E936D31A5}"/>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1319590" y="6168683"/>
            <a:ext cx="472622" cy="426227"/>
          </a:xfrm>
          <a:prstGeom prst="rect">
            <a:avLst/>
          </a:prstGeom>
        </p:spPr>
      </p:pic>
      <p:sp>
        <p:nvSpPr>
          <p:cNvPr id="168" name="Espace réservé du pied de page 4">
            <a:extLst>
              <a:ext uri="{FF2B5EF4-FFF2-40B4-BE49-F238E27FC236}">
                <a16:creationId xmlns:a16="http://schemas.microsoft.com/office/drawing/2014/main" id="{B48BB9EF-CA9A-184D-9D8A-87BA739A81A5}"/>
              </a:ext>
            </a:extLst>
          </p:cNvPr>
          <p:cNvSpPr txBox="1">
            <a:spLocks/>
          </p:cNvSpPr>
          <p:nvPr/>
        </p:nvSpPr>
        <p:spPr>
          <a:xfrm>
            <a:off x="815317" y="6219234"/>
            <a:ext cx="10447709"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solidFill>
                  <a:schemeClr val="bg1"/>
                </a:solidFill>
              </a:rPr>
              <a:t>© Ipsos</a:t>
            </a:r>
          </a:p>
        </p:txBody>
      </p:sp>
      <p:sp>
        <p:nvSpPr>
          <p:cNvPr id="2" name="Rectangle 1">
            <a:extLst>
              <a:ext uri="{FF2B5EF4-FFF2-40B4-BE49-F238E27FC236}">
                <a16:creationId xmlns:a16="http://schemas.microsoft.com/office/drawing/2014/main" id="{7AE78170-CC2B-1244-BDBB-8F3173DCEB40}"/>
              </a:ext>
            </a:extLst>
          </p:cNvPr>
          <p:cNvSpPr/>
          <p:nvPr/>
        </p:nvSpPr>
        <p:spPr>
          <a:xfrm>
            <a:off x="651510" y="2375547"/>
            <a:ext cx="10904220" cy="6234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a:extLst>
              <a:ext uri="{FF2B5EF4-FFF2-40B4-BE49-F238E27FC236}">
                <a16:creationId xmlns:a16="http://schemas.microsoft.com/office/drawing/2014/main" id="{60656E85-AE56-8C4C-B264-574A82E49FBD}"/>
              </a:ext>
            </a:extLst>
          </p:cNvPr>
          <p:cNvSpPr/>
          <p:nvPr/>
        </p:nvSpPr>
        <p:spPr>
          <a:xfrm>
            <a:off x="860961" y="3073779"/>
            <a:ext cx="10476016" cy="6234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a:extLst>
              <a:ext uri="{FF2B5EF4-FFF2-40B4-BE49-F238E27FC236}">
                <a16:creationId xmlns:a16="http://schemas.microsoft.com/office/drawing/2014/main" id="{D2AB41E3-22A1-0548-818A-CA7BC6E361F0}"/>
              </a:ext>
            </a:extLst>
          </p:cNvPr>
          <p:cNvSpPr/>
          <p:nvPr/>
        </p:nvSpPr>
        <p:spPr>
          <a:xfrm>
            <a:off x="2281365" y="3775481"/>
            <a:ext cx="7601134" cy="6234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a:extLst>
              <a:ext uri="{FF2B5EF4-FFF2-40B4-BE49-F238E27FC236}">
                <a16:creationId xmlns:a16="http://schemas.microsoft.com/office/drawing/2014/main" id="{325447BF-7006-3442-93B1-FD22F6435980}"/>
              </a:ext>
            </a:extLst>
          </p:cNvPr>
          <p:cNvSpPr/>
          <p:nvPr/>
        </p:nvSpPr>
        <p:spPr>
          <a:xfrm>
            <a:off x="3328930" y="4466856"/>
            <a:ext cx="5497288" cy="6234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Title 4">
            <a:extLst>
              <a:ext uri="{FF2B5EF4-FFF2-40B4-BE49-F238E27FC236}">
                <a16:creationId xmlns:a16="http://schemas.microsoft.com/office/drawing/2014/main" id="{1125A9D9-799C-1342-AC05-D3036B276A10}"/>
              </a:ext>
            </a:extLst>
          </p:cNvPr>
          <p:cNvSpPr txBox="1">
            <a:spLocks/>
          </p:cNvSpPr>
          <p:nvPr/>
        </p:nvSpPr>
        <p:spPr>
          <a:xfrm>
            <a:off x="497495" y="2276281"/>
            <a:ext cx="11197011" cy="2862322"/>
          </a:xfrm>
          <a:prstGeom prst="rect">
            <a:avLst/>
          </a:prstGeom>
        </p:spPr>
        <p:txBody>
          <a:bodyPr vert="horz" wrap="square" lIns="72000" tIns="45720" rIns="72000" bIns="45720" rtlCol="0" anchor="t">
            <a:noAutofit/>
          </a:bodyPr>
          <a:lstStyle>
            <a:lvl1pPr algn="l" defTabSz="914400" rtl="0" eaLnBrk="1" latinLnBrk="0" hangingPunct="1">
              <a:lnSpc>
                <a:spcPct val="90000"/>
              </a:lnSpc>
              <a:spcBef>
                <a:spcPct val="0"/>
              </a:spcBef>
              <a:buNone/>
              <a:defRPr sz="2600" b="1" kern="1200" cap="none" spc="0" baseline="0">
                <a:solidFill>
                  <a:schemeClr val="tx1">
                    <a:lumMod val="65000"/>
                    <a:lumOff val="35000"/>
                  </a:schemeClr>
                </a:solidFill>
                <a:latin typeface="+mj-lt"/>
                <a:ea typeface="+mj-ea"/>
                <a:cs typeface="+mj-cs"/>
              </a:defRPr>
            </a:lvl1pPr>
          </a:lstStyle>
          <a:p>
            <a:pPr algn="ctr">
              <a:lnSpc>
                <a:spcPct val="114000"/>
              </a:lnSpc>
            </a:pPr>
            <a:r>
              <a:rPr lang="en-US" sz="4000" spc="-30">
                <a:solidFill>
                  <a:schemeClr val="tx2"/>
                </a:solidFill>
                <a:latin typeface="Arial" panose="020B0604020202020204" pitchFamily="34" charset="0"/>
                <a:cs typeface="Arial" panose="020B0604020202020204" pitchFamily="34" charset="0"/>
              </a:rPr>
              <a:t>Your team of Ipsos experts is here to ensure you have exactly what you need, whenever you need it, no matter where in </a:t>
            </a:r>
          </a:p>
          <a:p>
            <a:pPr algn="ctr">
              <a:lnSpc>
                <a:spcPct val="114000"/>
              </a:lnSpc>
            </a:pPr>
            <a:r>
              <a:rPr lang="en-US" sz="4000" spc="-30">
                <a:solidFill>
                  <a:schemeClr val="tx2"/>
                </a:solidFill>
                <a:latin typeface="Arial" panose="020B0604020202020204" pitchFamily="34" charset="0"/>
                <a:cs typeface="Arial" panose="020B0604020202020204" pitchFamily="34" charset="0"/>
              </a:rPr>
              <a:t>the world you may be.</a:t>
            </a:r>
          </a:p>
        </p:txBody>
      </p:sp>
    </p:spTree>
    <p:extLst>
      <p:ext uri="{BB962C8B-B14F-4D97-AF65-F5344CB8AC3E}">
        <p14:creationId xmlns:p14="http://schemas.microsoft.com/office/powerpoint/2010/main" val="18073070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 name="Picture 64" descr="A picture containing person, indoor, table, sitting&#10;&#10;Description automatically generated">
            <a:extLst>
              <a:ext uri="{FF2B5EF4-FFF2-40B4-BE49-F238E27FC236}">
                <a16:creationId xmlns:a16="http://schemas.microsoft.com/office/drawing/2014/main" id="{D5A682C4-D0F8-754F-A696-0D999C4C6C2F}"/>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1"/>
            <a:ext cx="12192000" cy="2410112"/>
          </a:xfrm>
          <a:prstGeom prst="rect">
            <a:avLst/>
          </a:prstGeom>
        </p:spPr>
      </p:pic>
      <p:sp>
        <p:nvSpPr>
          <p:cNvPr id="13" name="Rectangle 12">
            <a:extLst>
              <a:ext uri="{FF2B5EF4-FFF2-40B4-BE49-F238E27FC236}">
                <a16:creationId xmlns:a16="http://schemas.microsoft.com/office/drawing/2014/main" id="{D5AE8E0D-EECA-004C-A502-E8E13518F1B0}"/>
              </a:ext>
            </a:extLst>
          </p:cNvPr>
          <p:cNvSpPr/>
          <p:nvPr/>
        </p:nvSpPr>
        <p:spPr>
          <a:xfrm>
            <a:off x="1930" y="2101"/>
            <a:ext cx="12190069" cy="2408011"/>
          </a:xfrm>
          <a:prstGeom prst="rect">
            <a:avLst/>
          </a:prstGeom>
          <a:gradFill flip="none" rotWithShape="1">
            <a:gsLst>
              <a:gs pos="0">
                <a:schemeClr val="tx1">
                  <a:alpha val="60000"/>
                </a:schemeClr>
              </a:gs>
              <a:gs pos="62000">
                <a:srgbClr val="000000">
                  <a:alpha val="0"/>
                </a:srgbClr>
              </a:gs>
              <a:gs pos="100000">
                <a:schemeClr val="tx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Espace réservé du numéro de diapositive 5">
            <a:extLst>
              <a:ext uri="{FF2B5EF4-FFF2-40B4-BE49-F238E27FC236}">
                <a16:creationId xmlns:a16="http://schemas.microsoft.com/office/drawing/2014/main" id="{E1BBC4A4-61C8-894A-989F-A29ACB3BF4C4}"/>
              </a:ext>
            </a:extLst>
          </p:cNvPr>
          <p:cNvSpPr>
            <a:spLocks noGrp="1"/>
          </p:cNvSpPr>
          <p:nvPr>
            <p:ph type="sldNum" sz="quarter" idx="18"/>
          </p:nvPr>
        </p:nvSpPr>
        <p:spPr>
          <a:prstGeom prst="rect">
            <a:avLst/>
          </a:prstGeom>
        </p:spPr>
        <p:txBody>
          <a:bodyPr vert="horz" lIns="0" tIns="45720" rIns="0" bIns="45720" rtlCol="0" anchor="ctr"/>
          <a:lstStyle>
            <a:lvl1pPr algn="r">
              <a:defRPr sz="900" b="1">
                <a:solidFill>
                  <a:schemeClr val="bg2">
                    <a:lumMod val="75000"/>
                  </a:schemeClr>
                </a:solidFill>
                <a:latin typeface="+mj-lt"/>
              </a:defRPr>
            </a:lvl1pPr>
          </a:lstStyle>
          <a:p>
            <a:fld id="{D61AABEC-672F-4B68-B914-690DA978312C}" type="slidenum">
              <a:rPr lang="en-GB" smtClean="0"/>
              <a:pPr/>
              <a:t>14</a:t>
            </a:fld>
            <a:r>
              <a:rPr lang="en-GB"/>
              <a:t> ‒ </a:t>
            </a:r>
          </a:p>
        </p:txBody>
      </p:sp>
      <p:sp>
        <p:nvSpPr>
          <p:cNvPr id="20" name="Title 7">
            <a:extLst>
              <a:ext uri="{FF2B5EF4-FFF2-40B4-BE49-F238E27FC236}">
                <a16:creationId xmlns:a16="http://schemas.microsoft.com/office/drawing/2014/main" id="{C5C10E41-0F9B-8C4A-9BF7-CE7E77105D69}"/>
              </a:ext>
            </a:extLst>
          </p:cNvPr>
          <p:cNvSpPr>
            <a:spLocks noGrp="1"/>
          </p:cNvSpPr>
          <p:nvPr>
            <p:ph type="title"/>
          </p:nvPr>
        </p:nvSpPr>
        <p:spPr>
          <a:xfrm>
            <a:off x="404785" y="382816"/>
            <a:ext cx="7177115" cy="1132169"/>
          </a:xfrm>
        </p:spPr>
        <p:txBody>
          <a:bodyPr/>
          <a:lstStyle/>
          <a:p>
            <a:pPr>
              <a:lnSpc>
                <a:spcPct val="80000"/>
              </a:lnSpc>
            </a:pPr>
            <a:r>
              <a:rPr lang="en-US" sz="2800">
                <a:solidFill>
                  <a:schemeClr val="bg1"/>
                </a:solidFill>
              </a:rPr>
              <a:t>You will have access to a dedicated team of client-centric experts at every step</a:t>
            </a:r>
            <a:endParaRPr lang="en-US" sz="2800">
              <a:solidFill>
                <a:schemeClr val="bg1"/>
              </a:solidFill>
              <a:latin typeface="+mn-lt"/>
            </a:endParaRPr>
          </a:p>
        </p:txBody>
      </p:sp>
      <p:pic>
        <p:nvPicPr>
          <p:cNvPr id="23" name="Graphique 8">
            <a:extLst>
              <a:ext uri="{FF2B5EF4-FFF2-40B4-BE49-F238E27FC236}">
                <a16:creationId xmlns:a16="http://schemas.microsoft.com/office/drawing/2014/main" id="{1B015156-B33C-A04F-8D0F-8512BF873587}"/>
              </a:ext>
            </a:extLst>
          </p:cNvPr>
          <p:cNvPicPr>
            <a:picLocks noChangeAspect="1"/>
          </p:cNvPicPr>
          <p:nvPr/>
        </p:nvPicPr>
        <p:blipFill>
          <a:blip r:embed="rId3" cstate="hq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255164" y="6135730"/>
            <a:ext cx="549900" cy="495918"/>
          </a:xfrm>
          <a:prstGeom prst="rect">
            <a:avLst/>
          </a:prstGeom>
        </p:spPr>
      </p:pic>
      <p:cxnSp>
        <p:nvCxnSpPr>
          <p:cNvPr id="52" name="Straight Connector 51">
            <a:extLst>
              <a:ext uri="{FF2B5EF4-FFF2-40B4-BE49-F238E27FC236}">
                <a16:creationId xmlns:a16="http://schemas.microsoft.com/office/drawing/2014/main" id="{8F623E99-B4A8-A047-A793-B0C27F2C8AD3}"/>
              </a:ext>
            </a:extLst>
          </p:cNvPr>
          <p:cNvCxnSpPr>
            <a:cxnSpLocks/>
          </p:cNvCxnSpPr>
          <p:nvPr/>
        </p:nvCxnSpPr>
        <p:spPr>
          <a:xfrm flipV="1">
            <a:off x="3093217" y="3058617"/>
            <a:ext cx="0" cy="3041848"/>
          </a:xfrm>
          <a:prstGeom prst="line">
            <a:avLst/>
          </a:prstGeom>
          <a:ln>
            <a:solidFill>
              <a:schemeClr val="bg1">
                <a:lumMod val="85000"/>
                <a:alpha val="60000"/>
              </a:scheme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9400167F-7E37-2B42-8E2E-0C1AE7ED2C02}"/>
              </a:ext>
            </a:extLst>
          </p:cNvPr>
          <p:cNvCxnSpPr>
            <a:cxnSpLocks/>
          </p:cNvCxnSpPr>
          <p:nvPr/>
        </p:nvCxnSpPr>
        <p:spPr>
          <a:xfrm flipV="1">
            <a:off x="6082274" y="3058617"/>
            <a:ext cx="0" cy="3041848"/>
          </a:xfrm>
          <a:prstGeom prst="line">
            <a:avLst/>
          </a:prstGeom>
          <a:ln>
            <a:solidFill>
              <a:schemeClr val="bg1">
                <a:lumMod val="85000"/>
                <a:alpha val="60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2427FDCE-67DE-0245-BDAA-45270C6C87D1}"/>
              </a:ext>
            </a:extLst>
          </p:cNvPr>
          <p:cNvCxnSpPr>
            <a:cxnSpLocks/>
          </p:cNvCxnSpPr>
          <p:nvPr/>
        </p:nvCxnSpPr>
        <p:spPr>
          <a:xfrm flipV="1">
            <a:off x="9140998" y="3058617"/>
            <a:ext cx="0" cy="3041848"/>
          </a:xfrm>
          <a:prstGeom prst="line">
            <a:avLst/>
          </a:prstGeom>
          <a:ln>
            <a:solidFill>
              <a:schemeClr val="bg1">
                <a:lumMod val="85000"/>
                <a:alpha val="60000"/>
              </a:schemeClr>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BD60B8EF-6866-7243-8CD5-94677E97596E}"/>
              </a:ext>
            </a:extLst>
          </p:cNvPr>
          <p:cNvSpPr/>
          <p:nvPr/>
        </p:nvSpPr>
        <p:spPr>
          <a:xfrm>
            <a:off x="198970" y="3086494"/>
            <a:ext cx="2757225" cy="476532"/>
          </a:xfrm>
          <a:prstGeom prst="rect">
            <a:avLst/>
          </a:prstGeom>
        </p:spPr>
        <p:txBody>
          <a:bodyPr wrap="none">
            <a:noAutofit/>
          </a:bodyPr>
          <a:lstStyle/>
          <a:p>
            <a:pPr algn="ctr">
              <a:lnSpc>
                <a:spcPct val="85000"/>
              </a:lnSpc>
            </a:pPr>
            <a:r>
              <a:rPr lang="en-US" sz="2400" b="1" spc="-30">
                <a:solidFill>
                  <a:schemeClr val="bg2"/>
                </a:solidFill>
                <a:latin typeface="Arial" panose="020B0604020202020204" pitchFamily="34" charset="0"/>
                <a:cs typeface="Arial" panose="020B0604020202020204" pitchFamily="34" charset="0"/>
              </a:rPr>
              <a:t>Collaborative</a:t>
            </a:r>
          </a:p>
        </p:txBody>
      </p:sp>
      <p:sp>
        <p:nvSpPr>
          <p:cNvPr id="17" name="7 CuadroTexto">
            <a:extLst>
              <a:ext uri="{FF2B5EF4-FFF2-40B4-BE49-F238E27FC236}">
                <a16:creationId xmlns:a16="http://schemas.microsoft.com/office/drawing/2014/main" id="{D82599AD-451F-054C-BD6F-05CFAD70B799}"/>
              </a:ext>
            </a:extLst>
          </p:cNvPr>
          <p:cNvSpPr txBox="1"/>
          <p:nvPr/>
        </p:nvSpPr>
        <p:spPr>
          <a:xfrm>
            <a:off x="128727" y="3504297"/>
            <a:ext cx="2863209" cy="2498777"/>
          </a:xfrm>
          <a:prstGeom prst="rect">
            <a:avLst/>
          </a:prstGeom>
          <a:noFill/>
        </p:spPr>
        <p:txBody>
          <a:bodyPr wrap="square" lIns="365760" rIns="365760">
            <a:noAutofit/>
          </a:bodyPr>
          <a:lstStyle/>
          <a:p>
            <a:pPr algn="ctr" defTabSz="924259"/>
            <a:r>
              <a:rPr lang="en-US" sz="1500" spc="-10">
                <a:solidFill>
                  <a:schemeClr val="tx1">
                    <a:lumMod val="65000"/>
                    <a:lumOff val="35000"/>
                  </a:schemeClr>
                </a:solidFill>
              </a:rPr>
              <a:t>We believe in a collaborative approach to innovation research. We bring our deep experience and toolkits to the table while maintaining an open dialogue with you to fully inform the research design and deliverables</a:t>
            </a:r>
          </a:p>
        </p:txBody>
      </p:sp>
      <p:sp>
        <p:nvSpPr>
          <p:cNvPr id="24" name="Rectangle 23">
            <a:extLst>
              <a:ext uri="{FF2B5EF4-FFF2-40B4-BE49-F238E27FC236}">
                <a16:creationId xmlns:a16="http://schemas.microsoft.com/office/drawing/2014/main" id="{5C5C46EE-4B10-3046-869C-715622E23FDA}"/>
              </a:ext>
            </a:extLst>
          </p:cNvPr>
          <p:cNvSpPr/>
          <p:nvPr/>
        </p:nvSpPr>
        <p:spPr>
          <a:xfrm>
            <a:off x="3216119" y="3086494"/>
            <a:ext cx="2754879" cy="476532"/>
          </a:xfrm>
          <a:prstGeom prst="rect">
            <a:avLst/>
          </a:prstGeom>
        </p:spPr>
        <p:txBody>
          <a:bodyPr wrap="none">
            <a:noAutofit/>
          </a:bodyPr>
          <a:lstStyle/>
          <a:p>
            <a:pPr algn="ctr">
              <a:lnSpc>
                <a:spcPct val="85000"/>
              </a:lnSpc>
            </a:pPr>
            <a:r>
              <a:rPr lang="en-US" sz="2400" b="1" spc="-30">
                <a:solidFill>
                  <a:srgbClr val="1D7C9C"/>
                </a:solidFill>
                <a:latin typeface="Arial" panose="020B0604020202020204" pitchFamily="34" charset="0"/>
                <a:cs typeface="Arial" panose="020B0604020202020204" pitchFamily="34" charset="0"/>
              </a:rPr>
              <a:t>Flexible</a:t>
            </a:r>
          </a:p>
        </p:txBody>
      </p:sp>
      <p:sp>
        <p:nvSpPr>
          <p:cNvPr id="46" name="7 CuadroTexto">
            <a:extLst>
              <a:ext uri="{FF2B5EF4-FFF2-40B4-BE49-F238E27FC236}">
                <a16:creationId xmlns:a16="http://schemas.microsoft.com/office/drawing/2014/main" id="{B9AE2FCC-2ACC-334A-BB1C-B96519ADAC64}"/>
              </a:ext>
            </a:extLst>
          </p:cNvPr>
          <p:cNvSpPr txBox="1"/>
          <p:nvPr/>
        </p:nvSpPr>
        <p:spPr>
          <a:xfrm>
            <a:off x="3163513" y="3504297"/>
            <a:ext cx="2863209" cy="2498777"/>
          </a:xfrm>
          <a:prstGeom prst="rect">
            <a:avLst/>
          </a:prstGeom>
          <a:noFill/>
        </p:spPr>
        <p:txBody>
          <a:bodyPr wrap="square" lIns="365760" rIns="365760">
            <a:noAutofit/>
          </a:bodyPr>
          <a:lstStyle/>
          <a:p>
            <a:pPr algn="ctr" defTabSz="924259"/>
            <a:r>
              <a:rPr lang="en-US" sz="1500" spc="-10">
                <a:solidFill>
                  <a:schemeClr val="tx1">
                    <a:lumMod val="65000"/>
                    <a:lumOff val="35000"/>
                  </a:schemeClr>
                </a:solidFill>
              </a:rPr>
              <a:t>Ideas and innovations come at different stages and in different shapes and sizes, so we ensure our approaches and designs are flexible enough to accommodate your specific business question and stage of development</a:t>
            </a:r>
          </a:p>
        </p:txBody>
      </p:sp>
      <p:sp>
        <p:nvSpPr>
          <p:cNvPr id="38" name="Rectangle 37">
            <a:extLst>
              <a:ext uri="{FF2B5EF4-FFF2-40B4-BE49-F238E27FC236}">
                <a16:creationId xmlns:a16="http://schemas.microsoft.com/office/drawing/2014/main" id="{61E01336-24EB-514A-94DE-4E60A5B1F66A}"/>
              </a:ext>
            </a:extLst>
          </p:cNvPr>
          <p:cNvSpPr/>
          <p:nvPr/>
        </p:nvSpPr>
        <p:spPr>
          <a:xfrm>
            <a:off x="6230922" y="3086494"/>
            <a:ext cx="2757225" cy="476532"/>
          </a:xfrm>
          <a:prstGeom prst="rect">
            <a:avLst/>
          </a:prstGeom>
        </p:spPr>
        <p:txBody>
          <a:bodyPr wrap="square">
            <a:noAutofit/>
          </a:bodyPr>
          <a:lstStyle/>
          <a:p>
            <a:pPr algn="ctr">
              <a:lnSpc>
                <a:spcPct val="85000"/>
              </a:lnSpc>
            </a:pPr>
            <a:r>
              <a:rPr lang="en-US" sz="2400" b="1" spc="-30">
                <a:solidFill>
                  <a:srgbClr val="03909D"/>
                </a:solidFill>
                <a:latin typeface="Arial" panose="020B0604020202020204" pitchFamily="34" charset="0"/>
                <a:cs typeface="Arial" panose="020B0604020202020204" pitchFamily="34" charset="0"/>
              </a:rPr>
              <a:t>Customer-Focused</a:t>
            </a:r>
          </a:p>
        </p:txBody>
      </p:sp>
      <p:sp>
        <p:nvSpPr>
          <p:cNvPr id="49" name="7 CuadroTexto">
            <a:extLst>
              <a:ext uri="{FF2B5EF4-FFF2-40B4-BE49-F238E27FC236}">
                <a16:creationId xmlns:a16="http://schemas.microsoft.com/office/drawing/2014/main" id="{A0E5659E-103E-F247-8BA6-A1D97CD5FF35}"/>
              </a:ext>
            </a:extLst>
          </p:cNvPr>
          <p:cNvSpPr txBox="1"/>
          <p:nvPr/>
        </p:nvSpPr>
        <p:spPr>
          <a:xfrm>
            <a:off x="6177928" y="3784338"/>
            <a:ext cx="2863209" cy="1323439"/>
          </a:xfrm>
          <a:prstGeom prst="rect">
            <a:avLst/>
          </a:prstGeom>
          <a:noFill/>
        </p:spPr>
        <p:txBody>
          <a:bodyPr wrap="square" lIns="365760" rIns="365760">
            <a:noAutofit/>
          </a:bodyPr>
          <a:lstStyle/>
          <a:p>
            <a:pPr algn="ctr" defTabSz="924259"/>
            <a:r>
              <a:rPr lang="en-US" sz="1500" spc="-10">
                <a:solidFill>
                  <a:schemeClr val="tx1">
                    <a:lumMod val="65000"/>
                    <a:lumOff val="35000"/>
                  </a:schemeClr>
                </a:solidFill>
              </a:rPr>
              <a:t>We focus on ensuring our methodologies accurately replicate how customers learn and make decisions in the real world, and are equally focused on your specific preferences when it comes to working style and outputs</a:t>
            </a:r>
          </a:p>
        </p:txBody>
      </p:sp>
      <p:grpSp>
        <p:nvGrpSpPr>
          <p:cNvPr id="11" name="Group 10">
            <a:extLst>
              <a:ext uri="{FF2B5EF4-FFF2-40B4-BE49-F238E27FC236}">
                <a16:creationId xmlns:a16="http://schemas.microsoft.com/office/drawing/2014/main" id="{63676B25-C994-7F46-A60A-146503957EC5}"/>
              </a:ext>
            </a:extLst>
          </p:cNvPr>
          <p:cNvGrpSpPr/>
          <p:nvPr/>
        </p:nvGrpSpPr>
        <p:grpSpPr>
          <a:xfrm>
            <a:off x="1058563" y="1924084"/>
            <a:ext cx="10069890" cy="1003537"/>
            <a:chOff x="1058563" y="1924084"/>
            <a:chExt cx="10069890" cy="1003537"/>
          </a:xfrm>
          <a:gradFill>
            <a:gsLst>
              <a:gs pos="0">
                <a:schemeClr val="bg2"/>
              </a:gs>
              <a:gs pos="100000">
                <a:schemeClr val="tx2"/>
              </a:gs>
            </a:gsLst>
            <a:lin ang="0" scaled="1"/>
          </a:gradFill>
        </p:grpSpPr>
        <p:sp>
          <p:nvSpPr>
            <p:cNvPr id="33" name="Oval 32">
              <a:extLst>
                <a:ext uri="{FF2B5EF4-FFF2-40B4-BE49-F238E27FC236}">
                  <a16:creationId xmlns:a16="http://schemas.microsoft.com/office/drawing/2014/main" id="{095FF358-ACAD-0A4A-ACBD-66C8AE316FA9}"/>
                </a:ext>
              </a:extLst>
            </p:cNvPr>
            <p:cNvSpPr/>
            <p:nvPr/>
          </p:nvSpPr>
          <p:spPr>
            <a:xfrm>
              <a:off x="1058563" y="1924084"/>
              <a:ext cx="1003536" cy="1003537"/>
            </a:xfrm>
            <a:prstGeom prst="ellipse">
              <a:avLst/>
            </a:prstGeom>
            <a:grpFill/>
            <a:ln>
              <a:noFill/>
            </a:ln>
          </p:spPr>
          <p:txBody>
            <a:bodyPr rot="0" spcFirstLastPara="0" vertOverflow="overflow" horzOverflow="overflow" vert="horz" wrap="square" lIns="27432" tIns="182880" rIns="0" bIns="0" numCol="1" spcCol="0" rtlCol="0" fromWordArt="0" anchor="ctr" anchorCtr="0" forceAA="0" compatLnSpc="1">
              <a:prstTxWarp prst="textNoShape">
                <a:avLst/>
              </a:prstTxWarp>
              <a:noAutofit/>
            </a:bodyPr>
            <a:lstStyle/>
            <a:p>
              <a:pPr algn="ctr">
                <a:lnSpc>
                  <a:spcPts val="1698"/>
                </a:lnSpc>
              </a:pPr>
              <a:endParaRPr lang="en-US" sz="2800" b="1">
                <a:solidFill>
                  <a:schemeClr val="bg1"/>
                </a:solidFill>
                <a:ea typeface="Samsung Sharp Sans Medium" charset="0"/>
                <a:cs typeface="Poppins" pitchFamily="2" charset="77"/>
              </a:endParaRPr>
            </a:p>
          </p:txBody>
        </p:sp>
        <p:sp>
          <p:nvSpPr>
            <p:cNvPr id="34" name="Oval 33">
              <a:extLst>
                <a:ext uri="{FF2B5EF4-FFF2-40B4-BE49-F238E27FC236}">
                  <a16:creationId xmlns:a16="http://schemas.microsoft.com/office/drawing/2014/main" id="{37930DDB-D349-344B-BCB3-9932176488A0}"/>
                </a:ext>
              </a:extLst>
            </p:cNvPr>
            <p:cNvSpPr/>
            <p:nvPr/>
          </p:nvSpPr>
          <p:spPr>
            <a:xfrm>
              <a:off x="4093353" y="1924084"/>
              <a:ext cx="1003536" cy="1003537"/>
            </a:xfrm>
            <a:prstGeom prst="ellipse">
              <a:avLst/>
            </a:prstGeom>
            <a:grpFill/>
            <a:ln>
              <a:noFill/>
            </a:ln>
          </p:spPr>
          <p:txBody>
            <a:bodyPr rot="0" spcFirstLastPara="0" vertOverflow="overflow" horzOverflow="overflow" vert="horz" wrap="square" lIns="27432" tIns="182880" rIns="0" bIns="0" numCol="1" spcCol="0" rtlCol="0" fromWordArt="0" anchor="ctr" anchorCtr="0" forceAA="0" compatLnSpc="1">
              <a:prstTxWarp prst="textNoShape">
                <a:avLst/>
              </a:prstTxWarp>
              <a:noAutofit/>
            </a:bodyPr>
            <a:lstStyle/>
            <a:p>
              <a:pPr algn="ctr">
                <a:lnSpc>
                  <a:spcPts val="1698"/>
                </a:lnSpc>
              </a:pPr>
              <a:endParaRPr lang="en-US" sz="2800" b="1">
                <a:solidFill>
                  <a:schemeClr val="bg1"/>
                </a:solidFill>
                <a:ea typeface="Samsung Sharp Sans Medium" charset="0"/>
                <a:cs typeface="Poppins" pitchFamily="2" charset="77"/>
              </a:endParaRPr>
            </a:p>
          </p:txBody>
        </p:sp>
        <p:sp>
          <p:nvSpPr>
            <p:cNvPr id="36" name="Oval 35">
              <a:extLst>
                <a:ext uri="{FF2B5EF4-FFF2-40B4-BE49-F238E27FC236}">
                  <a16:creationId xmlns:a16="http://schemas.microsoft.com/office/drawing/2014/main" id="{39325226-A357-1746-906B-04E8D3E8AADE}"/>
                </a:ext>
              </a:extLst>
            </p:cNvPr>
            <p:cNvSpPr/>
            <p:nvPr/>
          </p:nvSpPr>
          <p:spPr>
            <a:xfrm>
              <a:off x="7107768" y="1924084"/>
              <a:ext cx="1003536" cy="1003537"/>
            </a:xfrm>
            <a:prstGeom prst="ellipse">
              <a:avLst/>
            </a:prstGeom>
            <a:grpFill/>
            <a:ln>
              <a:noFill/>
            </a:ln>
          </p:spPr>
          <p:txBody>
            <a:bodyPr rot="0" spcFirstLastPara="0" vertOverflow="overflow" horzOverflow="overflow" vert="horz" wrap="square" lIns="27432" tIns="182880" rIns="0" bIns="0" numCol="1" spcCol="0" rtlCol="0" fromWordArt="0" anchor="ctr" anchorCtr="0" forceAA="0" compatLnSpc="1">
              <a:prstTxWarp prst="textNoShape">
                <a:avLst/>
              </a:prstTxWarp>
              <a:noAutofit/>
            </a:bodyPr>
            <a:lstStyle/>
            <a:p>
              <a:pPr algn="ctr">
                <a:lnSpc>
                  <a:spcPts val="1698"/>
                </a:lnSpc>
              </a:pPr>
              <a:endParaRPr lang="en-US" sz="2800" b="1">
                <a:solidFill>
                  <a:schemeClr val="bg1"/>
                </a:solidFill>
                <a:ea typeface="Samsung Sharp Sans Medium" charset="0"/>
                <a:cs typeface="Poppins" pitchFamily="2" charset="77"/>
              </a:endParaRPr>
            </a:p>
          </p:txBody>
        </p:sp>
        <p:sp>
          <p:nvSpPr>
            <p:cNvPr id="35" name="Oval 34">
              <a:extLst>
                <a:ext uri="{FF2B5EF4-FFF2-40B4-BE49-F238E27FC236}">
                  <a16:creationId xmlns:a16="http://schemas.microsoft.com/office/drawing/2014/main" id="{11A1DB64-E529-C74E-ADD0-67C4966B8EE4}"/>
                </a:ext>
              </a:extLst>
            </p:cNvPr>
            <p:cNvSpPr/>
            <p:nvPr/>
          </p:nvSpPr>
          <p:spPr>
            <a:xfrm>
              <a:off x="10124917" y="1924084"/>
              <a:ext cx="1003536" cy="1003537"/>
            </a:xfrm>
            <a:prstGeom prst="ellipse">
              <a:avLst/>
            </a:prstGeom>
            <a:grpFill/>
            <a:ln>
              <a:noFill/>
            </a:ln>
          </p:spPr>
          <p:txBody>
            <a:bodyPr rot="0" spcFirstLastPara="0" vertOverflow="overflow" horzOverflow="overflow" vert="horz" wrap="square" lIns="27432" tIns="182880" rIns="0" bIns="0" numCol="1" spcCol="0" rtlCol="0" fromWordArt="0" anchor="ctr" anchorCtr="0" forceAA="0" compatLnSpc="1">
              <a:prstTxWarp prst="textNoShape">
                <a:avLst/>
              </a:prstTxWarp>
              <a:noAutofit/>
            </a:bodyPr>
            <a:lstStyle/>
            <a:p>
              <a:pPr algn="ctr">
                <a:lnSpc>
                  <a:spcPts val="1698"/>
                </a:lnSpc>
              </a:pPr>
              <a:endParaRPr lang="en-US" sz="2800" b="1">
                <a:solidFill>
                  <a:schemeClr val="bg1"/>
                </a:solidFill>
                <a:ea typeface="Samsung Sharp Sans Medium" charset="0"/>
                <a:cs typeface="Poppins" pitchFamily="2" charset="77"/>
              </a:endParaRPr>
            </a:p>
          </p:txBody>
        </p:sp>
      </p:grpSp>
      <p:sp>
        <p:nvSpPr>
          <p:cNvPr id="27" name="Rectangle 26">
            <a:extLst>
              <a:ext uri="{FF2B5EF4-FFF2-40B4-BE49-F238E27FC236}">
                <a16:creationId xmlns:a16="http://schemas.microsoft.com/office/drawing/2014/main" id="{CBAF3204-8976-B54F-AC1C-21CD8EA56541}"/>
              </a:ext>
            </a:extLst>
          </p:cNvPr>
          <p:cNvSpPr/>
          <p:nvPr/>
        </p:nvSpPr>
        <p:spPr>
          <a:xfrm>
            <a:off x="9248071" y="3086494"/>
            <a:ext cx="2757225" cy="476532"/>
          </a:xfrm>
          <a:prstGeom prst="rect">
            <a:avLst/>
          </a:prstGeom>
        </p:spPr>
        <p:txBody>
          <a:bodyPr wrap="none">
            <a:noAutofit/>
          </a:bodyPr>
          <a:lstStyle/>
          <a:p>
            <a:pPr algn="ctr">
              <a:lnSpc>
                <a:spcPct val="85000"/>
              </a:lnSpc>
            </a:pPr>
            <a:r>
              <a:rPr lang="en-US" sz="2400" b="1" spc="-30">
                <a:solidFill>
                  <a:schemeClr val="tx2"/>
                </a:solidFill>
                <a:latin typeface="Arial" panose="020B0604020202020204" pitchFamily="34" charset="0"/>
                <a:cs typeface="Arial" panose="020B0604020202020204" pitchFamily="34" charset="0"/>
              </a:rPr>
              <a:t>Innovative</a:t>
            </a:r>
          </a:p>
        </p:txBody>
      </p:sp>
      <p:sp>
        <p:nvSpPr>
          <p:cNvPr id="51" name="7 CuadroTexto">
            <a:extLst>
              <a:ext uri="{FF2B5EF4-FFF2-40B4-BE49-F238E27FC236}">
                <a16:creationId xmlns:a16="http://schemas.microsoft.com/office/drawing/2014/main" id="{A9FBFFF0-CECE-544A-BB61-2E99A0904B5B}"/>
              </a:ext>
            </a:extLst>
          </p:cNvPr>
          <p:cNvSpPr txBox="1"/>
          <p:nvPr/>
        </p:nvSpPr>
        <p:spPr>
          <a:xfrm>
            <a:off x="9195078" y="3504297"/>
            <a:ext cx="2863209" cy="1323439"/>
          </a:xfrm>
          <a:prstGeom prst="rect">
            <a:avLst/>
          </a:prstGeom>
          <a:noFill/>
        </p:spPr>
        <p:txBody>
          <a:bodyPr wrap="square" lIns="365760" rIns="365760">
            <a:noAutofit/>
          </a:bodyPr>
          <a:lstStyle/>
          <a:p>
            <a:pPr algn="ctr" defTabSz="924259"/>
            <a:r>
              <a:rPr lang="en-US" sz="1500" spc="-10">
                <a:solidFill>
                  <a:schemeClr val="tx1">
                    <a:lumMod val="65000"/>
                    <a:lumOff val="35000"/>
                  </a:schemeClr>
                </a:solidFill>
              </a:rPr>
              <a:t>Ipsos is GRIT’s #1 Most Innovative Company for 2 years running, meaning our teams bring award-winning thinking and analytics to every engagement so that your innovations are set up for in-market success</a:t>
            </a:r>
          </a:p>
        </p:txBody>
      </p:sp>
      <p:sp>
        <p:nvSpPr>
          <p:cNvPr id="58" name="Freeform 17">
            <a:extLst>
              <a:ext uri="{FF2B5EF4-FFF2-40B4-BE49-F238E27FC236}">
                <a16:creationId xmlns:a16="http://schemas.microsoft.com/office/drawing/2014/main" id="{04E7B204-6469-E146-8A4C-9C781A778223}"/>
              </a:ext>
            </a:extLst>
          </p:cNvPr>
          <p:cNvSpPr>
            <a:spLocks noChangeAspect="1" noEditPoints="1"/>
          </p:cNvSpPr>
          <p:nvPr/>
        </p:nvSpPr>
        <p:spPr bwMode="auto">
          <a:xfrm>
            <a:off x="1285225" y="2195615"/>
            <a:ext cx="560650" cy="513640"/>
          </a:xfrm>
          <a:custGeom>
            <a:avLst/>
            <a:gdLst>
              <a:gd name="T0" fmla="*/ 6816 w 7584"/>
              <a:gd name="T1" fmla="*/ 845 h 6948"/>
              <a:gd name="T2" fmla="*/ 3931 w 7584"/>
              <a:gd name="T3" fmla="*/ 842 h 6948"/>
              <a:gd name="T4" fmla="*/ 3655 w 7584"/>
              <a:gd name="T5" fmla="*/ 796 h 6948"/>
              <a:gd name="T6" fmla="*/ 769 w 7584"/>
              <a:gd name="T7" fmla="*/ 3587 h 6948"/>
              <a:gd name="T8" fmla="*/ 751 w 7584"/>
              <a:gd name="T9" fmla="*/ 4322 h 6948"/>
              <a:gd name="T10" fmla="*/ 1192 w 7584"/>
              <a:gd name="T11" fmla="*/ 5588 h 6948"/>
              <a:gd name="T12" fmla="*/ 1765 w 7584"/>
              <a:gd name="T13" fmla="*/ 5948 h 6948"/>
              <a:gd name="T14" fmla="*/ 2824 w 7584"/>
              <a:gd name="T15" fmla="*/ 6757 h 6948"/>
              <a:gd name="T16" fmla="*/ 3670 w 7584"/>
              <a:gd name="T17" fmla="*/ 6780 h 6948"/>
              <a:gd name="T18" fmla="*/ 4502 w 7584"/>
              <a:gd name="T19" fmla="*/ 6657 h 6948"/>
              <a:gd name="T20" fmla="*/ 5755 w 7584"/>
              <a:gd name="T21" fmla="*/ 5880 h 6948"/>
              <a:gd name="T22" fmla="*/ 6278 w 7584"/>
              <a:gd name="T23" fmla="*/ 5543 h 6948"/>
              <a:gd name="T24" fmla="*/ 6671 w 7584"/>
              <a:gd name="T25" fmla="*/ 3814 h 6948"/>
              <a:gd name="T26" fmla="*/ 6660 w 7584"/>
              <a:gd name="T27" fmla="*/ 3481 h 6948"/>
              <a:gd name="T28" fmla="*/ 4860 w 7584"/>
              <a:gd name="T29" fmla="*/ 1748 h 6948"/>
              <a:gd name="T30" fmla="*/ 3738 w 7584"/>
              <a:gd name="T31" fmla="*/ 2564 h 6948"/>
              <a:gd name="T32" fmla="*/ 3144 w 7584"/>
              <a:gd name="T33" fmla="*/ 1939 h 6948"/>
              <a:gd name="T34" fmla="*/ 1130 w 7584"/>
              <a:gd name="T35" fmla="*/ 4572 h 6948"/>
              <a:gd name="T36" fmla="*/ 1133 w 7584"/>
              <a:gd name="T37" fmla="*/ 3950 h 6948"/>
              <a:gd name="T38" fmla="*/ 1130 w 7584"/>
              <a:gd name="T39" fmla="*/ 4572 h 6948"/>
              <a:gd name="T40" fmla="*/ 1373 w 7584"/>
              <a:gd name="T41" fmla="*/ 5465 h 6948"/>
              <a:gd name="T42" fmla="*/ 1757 w 7584"/>
              <a:gd name="T43" fmla="*/ 4666 h 6948"/>
              <a:gd name="T44" fmla="*/ 1936 w 7584"/>
              <a:gd name="T45" fmla="*/ 5524 h 6948"/>
              <a:gd name="T46" fmla="*/ 2105 w 7584"/>
              <a:gd name="T47" fmla="*/ 6207 h 6948"/>
              <a:gd name="T48" fmla="*/ 2474 w 7584"/>
              <a:gd name="T49" fmla="*/ 5291 h 6948"/>
              <a:gd name="T50" fmla="*/ 2859 w 7584"/>
              <a:gd name="T51" fmla="*/ 5941 h 6948"/>
              <a:gd name="T52" fmla="*/ 3014 w 7584"/>
              <a:gd name="T53" fmla="*/ 6094 h 6948"/>
              <a:gd name="T54" fmla="*/ 3516 w 7584"/>
              <a:gd name="T55" fmla="*/ 6624 h 6948"/>
              <a:gd name="T56" fmla="*/ 6288 w 7584"/>
              <a:gd name="T57" fmla="*/ 4611 h 6948"/>
              <a:gd name="T58" fmla="*/ 4596 w 7584"/>
              <a:gd name="T59" fmla="*/ 3079 h 6948"/>
              <a:gd name="T60" fmla="*/ 5865 w 7584"/>
              <a:gd name="T61" fmla="*/ 4656 h 6948"/>
              <a:gd name="T62" fmla="*/ 6116 w 7584"/>
              <a:gd name="T63" fmla="*/ 5397 h 6948"/>
              <a:gd name="T64" fmla="*/ 5587 w 7584"/>
              <a:gd name="T65" fmla="*/ 5410 h 6948"/>
              <a:gd name="T66" fmla="*/ 3770 w 7584"/>
              <a:gd name="T67" fmla="*/ 3749 h 6948"/>
              <a:gd name="T68" fmla="*/ 5433 w 7584"/>
              <a:gd name="T69" fmla="*/ 5566 h 6948"/>
              <a:gd name="T70" fmla="*/ 4904 w 7584"/>
              <a:gd name="T71" fmla="*/ 6071 h 6948"/>
              <a:gd name="T72" fmla="*/ 4590 w 7584"/>
              <a:gd name="T73" fmla="*/ 5757 h 6948"/>
              <a:gd name="T74" fmla="*/ 3068 w 7584"/>
              <a:gd name="T75" fmla="*/ 4500 h 6948"/>
              <a:gd name="T76" fmla="*/ 4437 w 7584"/>
              <a:gd name="T77" fmla="*/ 5912 h 6948"/>
              <a:gd name="T78" fmla="*/ 4379 w 7584"/>
              <a:gd name="T79" fmla="*/ 6475 h 6948"/>
              <a:gd name="T80" fmla="*/ 923 w 7584"/>
              <a:gd name="T81" fmla="*/ 952 h 6948"/>
              <a:gd name="T82" fmla="*/ 3502 w 7584"/>
              <a:gd name="T83" fmla="*/ 952 h 6948"/>
              <a:gd name="T84" fmla="*/ 2893 w 7584"/>
              <a:gd name="T85" fmla="*/ 2619 h 6948"/>
              <a:gd name="T86" fmla="*/ 3893 w 7584"/>
              <a:gd name="T87" fmla="*/ 2716 h 6948"/>
              <a:gd name="T88" fmla="*/ 6550 w 7584"/>
              <a:gd name="T89" fmla="*/ 4488 h 6948"/>
              <a:gd name="T90" fmla="*/ 2964 w 7584"/>
              <a:gd name="T91" fmla="*/ 1036 h 6948"/>
              <a:gd name="T92" fmla="*/ 6424 w 7584"/>
              <a:gd name="T93" fmla="*/ 2940 h 6948"/>
              <a:gd name="T94" fmla="*/ 6579 w 7584"/>
              <a:gd name="T95" fmla="*/ 2940 h 69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584" h="6948">
                <a:moveTo>
                  <a:pt x="6654" y="3795"/>
                </a:moveTo>
                <a:cubicBezTo>
                  <a:pt x="6816" y="3633"/>
                  <a:pt x="6816" y="3633"/>
                  <a:pt x="6816" y="3633"/>
                </a:cubicBezTo>
                <a:cubicBezTo>
                  <a:pt x="7584" y="2865"/>
                  <a:pt x="7584" y="1612"/>
                  <a:pt x="6816" y="845"/>
                </a:cubicBezTo>
                <a:cubicBezTo>
                  <a:pt x="6058" y="87"/>
                  <a:pt x="4850" y="52"/>
                  <a:pt x="4049" y="735"/>
                </a:cubicBezTo>
                <a:cubicBezTo>
                  <a:pt x="4036" y="741"/>
                  <a:pt x="4025" y="748"/>
                  <a:pt x="4015" y="758"/>
                </a:cubicBezTo>
                <a:cubicBezTo>
                  <a:pt x="3931" y="842"/>
                  <a:pt x="3931" y="842"/>
                  <a:pt x="3931" y="842"/>
                </a:cubicBezTo>
                <a:cubicBezTo>
                  <a:pt x="3931" y="842"/>
                  <a:pt x="3929" y="842"/>
                  <a:pt x="3929" y="845"/>
                </a:cubicBezTo>
                <a:cubicBezTo>
                  <a:pt x="3816" y="958"/>
                  <a:pt x="3816" y="958"/>
                  <a:pt x="3816" y="958"/>
                </a:cubicBezTo>
                <a:cubicBezTo>
                  <a:pt x="3655" y="796"/>
                  <a:pt x="3655" y="796"/>
                  <a:pt x="3655" y="796"/>
                </a:cubicBezTo>
                <a:cubicBezTo>
                  <a:pt x="2859" y="0"/>
                  <a:pt x="1566" y="0"/>
                  <a:pt x="771" y="796"/>
                </a:cubicBezTo>
                <a:cubicBezTo>
                  <a:pt x="769" y="796"/>
                  <a:pt x="769" y="796"/>
                  <a:pt x="769" y="796"/>
                </a:cubicBezTo>
                <a:cubicBezTo>
                  <a:pt x="0" y="1567"/>
                  <a:pt x="0" y="2817"/>
                  <a:pt x="769" y="3587"/>
                </a:cubicBezTo>
                <a:cubicBezTo>
                  <a:pt x="978" y="3795"/>
                  <a:pt x="978" y="3795"/>
                  <a:pt x="978" y="3795"/>
                </a:cubicBezTo>
                <a:cubicBezTo>
                  <a:pt x="919" y="3853"/>
                  <a:pt x="919" y="3853"/>
                  <a:pt x="919" y="3853"/>
                </a:cubicBezTo>
                <a:cubicBezTo>
                  <a:pt x="795" y="3979"/>
                  <a:pt x="733" y="4151"/>
                  <a:pt x="751" y="4322"/>
                </a:cubicBezTo>
                <a:cubicBezTo>
                  <a:pt x="767" y="4497"/>
                  <a:pt x="861" y="4653"/>
                  <a:pt x="1009" y="4753"/>
                </a:cubicBezTo>
                <a:cubicBezTo>
                  <a:pt x="1088" y="4805"/>
                  <a:pt x="1177" y="4837"/>
                  <a:pt x="1269" y="4847"/>
                </a:cubicBezTo>
                <a:cubicBezTo>
                  <a:pt x="1072" y="5051"/>
                  <a:pt x="1039" y="5362"/>
                  <a:pt x="1192" y="5588"/>
                </a:cubicBezTo>
                <a:cubicBezTo>
                  <a:pt x="1290" y="5734"/>
                  <a:pt x="1447" y="5828"/>
                  <a:pt x="1621" y="5844"/>
                </a:cubicBezTo>
                <a:cubicBezTo>
                  <a:pt x="1672" y="5847"/>
                  <a:pt x="1722" y="5847"/>
                  <a:pt x="1773" y="5841"/>
                </a:cubicBezTo>
                <a:cubicBezTo>
                  <a:pt x="1766" y="5876"/>
                  <a:pt x="1765" y="5912"/>
                  <a:pt x="1765" y="5948"/>
                </a:cubicBezTo>
                <a:cubicBezTo>
                  <a:pt x="1770" y="6109"/>
                  <a:pt x="1837" y="6259"/>
                  <a:pt x="1959" y="6369"/>
                </a:cubicBezTo>
                <a:cubicBezTo>
                  <a:pt x="2155" y="6543"/>
                  <a:pt x="2457" y="6556"/>
                  <a:pt x="2683" y="6408"/>
                </a:cubicBezTo>
                <a:cubicBezTo>
                  <a:pt x="2689" y="6534"/>
                  <a:pt x="2736" y="6660"/>
                  <a:pt x="2824" y="6757"/>
                </a:cubicBezTo>
                <a:cubicBezTo>
                  <a:pt x="2932" y="6877"/>
                  <a:pt x="3081" y="6945"/>
                  <a:pt x="3243" y="6948"/>
                </a:cubicBezTo>
                <a:cubicBezTo>
                  <a:pt x="3248" y="6948"/>
                  <a:pt x="3252" y="6948"/>
                  <a:pt x="3257" y="6948"/>
                </a:cubicBezTo>
                <a:cubicBezTo>
                  <a:pt x="3413" y="6948"/>
                  <a:pt x="3558" y="6890"/>
                  <a:pt x="3670" y="6780"/>
                </a:cubicBezTo>
                <a:cubicBezTo>
                  <a:pt x="3822" y="6628"/>
                  <a:pt x="3822" y="6628"/>
                  <a:pt x="3822" y="6628"/>
                </a:cubicBezTo>
                <a:cubicBezTo>
                  <a:pt x="3931" y="6709"/>
                  <a:pt x="4059" y="6754"/>
                  <a:pt x="4186" y="6754"/>
                </a:cubicBezTo>
                <a:cubicBezTo>
                  <a:pt x="4297" y="6754"/>
                  <a:pt x="4407" y="6721"/>
                  <a:pt x="4502" y="6657"/>
                </a:cubicBezTo>
                <a:cubicBezTo>
                  <a:pt x="4646" y="6560"/>
                  <a:pt x="4740" y="6404"/>
                  <a:pt x="4758" y="6233"/>
                </a:cubicBezTo>
                <a:cubicBezTo>
                  <a:pt x="4964" y="6430"/>
                  <a:pt x="5273" y="6463"/>
                  <a:pt x="5498" y="6310"/>
                </a:cubicBezTo>
                <a:cubicBezTo>
                  <a:pt x="5645" y="6210"/>
                  <a:pt x="5737" y="6054"/>
                  <a:pt x="5755" y="5880"/>
                </a:cubicBezTo>
                <a:cubicBezTo>
                  <a:pt x="5760" y="5828"/>
                  <a:pt x="5758" y="5779"/>
                  <a:pt x="5750" y="5731"/>
                </a:cubicBezTo>
                <a:cubicBezTo>
                  <a:pt x="5786" y="5734"/>
                  <a:pt x="5821" y="5737"/>
                  <a:pt x="5860" y="5737"/>
                </a:cubicBezTo>
                <a:cubicBezTo>
                  <a:pt x="6021" y="5734"/>
                  <a:pt x="6169" y="5666"/>
                  <a:pt x="6278" y="5543"/>
                </a:cubicBezTo>
                <a:cubicBezTo>
                  <a:pt x="6458" y="5346"/>
                  <a:pt x="6469" y="5051"/>
                  <a:pt x="6323" y="4824"/>
                </a:cubicBezTo>
                <a:cubicBezTo>
                  <a:pt x="6472" y="4814"/>
                  <a:pt x="6610" y="4746"/>
                  <a:pt x="6712" y="4633"/>
                </a:cubicBezTo>
                <a:cubicBezTo>
                  <a:pt x="6919" y="4403"/>
                  <a:pt x="6901" y="4044"/>
                  <a:pt x="6671" y="3814"/>
                </a:cubicBezTo>
                <a:lnTo>
                  <a:pt x="6654" y="3795"/>
                </a:lnTo>
                <a:close/>
                <a:moveTo>
                  <a:pt x="6660" y="997"/>
                </a:moveTo>
                <a:cubicBezTo>
                  <a:pt x="7345" y="1684"/>
                  <a:pt x="7345" y="2797"/>
                  <a:pt x="6660" y="3481"/>
                </a:cubicBezTo>
                <a:cubicBezTo>
                  <a:pt x="6500" y="3642"/>
                  <a:pt x="6500" y="3642"/>
                  <a:pt x="6500" y="3642"/>
                </a:cubicBezTo>
                <a:cubicBezTo>
                  <a:pt x="4735" y="1875"/>
                  <a:pt x="4735" y="1875"/>
                  <a:pt x="4735" y="1875"/>
                </a:cubicBezTo>
                <a:cubicBezTo>
                  <a:pt x="4860" y="1748"/>
                  <a:pt x="4860" y="1748"/>
                  <a:pt x="4860" y="1748"/>
                </a:cubicBezTo>
                <a:cubicBezTo>
                  <a:pt x="4904" y="1710"/>
                  <a:pt x="4904" y="1638"/>
                  <a:pt x="4860" y="1596"/>
                </a:cubicBezTo>
                <a:cubicBezTo>
                  <a:pt x="4818" y="1554"/>
                  <a:pt x="4748" y="1554"/>
                  <a:pt x="4706" y="1596"/>
                </a:cubicBezTo>
                <a:cubicBezTo>
                  <a:pt x="3738" y="2564"/>
                  <a:pt x="3738" y="2564"/>
                  <a:pt x="3738" y="2564"/>
                </a:cubicBezTo>
                <a:cubicBezTo>
                  <a:pt x="3647" y="2655"/>
                  <a:pt x="3521" y="2700"/>
                  <a:pt x="3391" y="2687"/>
                </a:cubicBezTo>
                <a:cubicBezTo>
                  <a:pt x="3262" y="2674"/>
                  <a:pt x="3149" y="2606"/>
                  <a:pt x="3074" y="2496"/>
                </a:cubicBezTo>
                <a:cubicBezTo>
                  <a:pt x="2961" y="2331"/>
                  <a:pt x="2992" y="2091"/>
                  <a:pt x="3144" y="1939"/>
                </a:cubicBezTo>
                <a:cubicBezTo>
                  <a:pt x="4086" y="997"/>
                  <a:pt x="4086" y="997"/>
                  <a:pt x="4086" y="997"/>
                </a:cubicBezTo>
                <a:cubicBezTo>
                  <a:pt x="4797" y="288"/>
                  <a:pt x="5951" y="288"/>
                  <a:pt x="6660" y="997"/>
                </a:cubicBezTo>
                <a:close/>
                <a:moveTo>
                  <a:pt x="1130" y="4572"/>
                </a:moveTo>
                <a:cubicBezTo>
                  <a:pt x="1036" y="4507"/>
                  <a:pt x="978" y="4413"/>
                  <a:pt x="968" y="4303"/>
                </a:cubicBezTo>
                <a:cubicBezTo>
                  <a:pt x="957" y="4193"/>
                  <a:pt x="996" y="4086"/>
                  <a:pt x="1073" y="4008"/>
                </a:cubicBezTo>
                <a:cubicBezTo>
                  <a:pt x="1133" y="3950"/>
                  <a:pt x="1133" y="3950"/>
                  <a:pt x="1133" y="3950"/>
                </a:cubicBezTo>
                <a:cubicBezTo>
                  <a:pt x="1650" y="4468"/>
                  <a:pt x="1650" y="4468"/>
                  <a:pt x="1650" y="4468"/>
                </a:cubicBezTo>
                <a:cubicBezTo>
                  <a:pt x="1599" y="4517"/>
                  <a:pt x="1599" y="4517"/>
                  <a:pt x="1599" y="4517"/>
                </a:cubicBezTo>
                <a:cubicBezTo>
                  <a:pt x="1468" y="4643"/>
                  <a:pt x="1269" y="4666"/>
                  <a:pt x="1130" y="4572"/>
                </a:cubicBezTo>
                <a:close/>
                <a:moveTo>
                  <a:pt x="1936" y="5524"/>
                </a:moveTo>
                <a:cubicBezTo>
                  <a:pt x="1858" y="5598"/>
                  <a:pt x="1752" y="5637"/>
                  <a:pt x="1642" y="5627"/>
                </a:cubicBezTo>
                <a:cubicBezTo>
                  <a:pt x="1531" y="5614"/>
                  <a:pt x="1436" y="5559"/>
                  <a:pt x="1373" y="5465"/>
                </a:cubicBezTo>
                <a:cubicBezTo>
                  <a:pt x="1277" y="5323"/>
                  <a:pt x="1303" y="5119"/>
                  <a:pt x="1433" y="4992"/>
                </a:cubicBezTo>
                <a:cubicBezTo>
                  <a:pt x="1752" y="4672"/>
                  <a:pt x="1752" y="4672"/>
                  <a:pt x="1752" y="4672"/>
                </a:cubicBezTo>
                <a:cubicBezTo>
                  <a:pt x="1752" y="4672"/>
                  <a:pt x="1755" y="4669"/>
                  <a:pt x="1757" y="4666"/>
                </a:cubicBezTo>
                <a:cubicBezTo>
                  <a:pt x="1803" y="4620"/>
                  <a:pt x="1803" y="4620"/>
                  <a:pt x="1803" y="4620"/>
                </a:cubicBezTo>
                <a:cubicBezTo>
                  <a:pt x="2320" y="5138"/>
                  <a:pt x="2320" y="5138"/>
                  <a:pt x="2320" y="5138"/>
                </a:cubicBezTo>
                <a:lnTo>
                  <a:pt x="1936" y="5524"/>
                </a:lnTo>
                <a:close/>
                <a:moveTo>
                  <a:pt x="2859" y="5941"/>
                </a:moveTo>
                <a:cubicBezTo>
                  <a:pt x="2626" y="6174"/>
                  <a:pt x="2626" y="6174"/>
                  <a:pt x="2626" y="6174"/>
                </a:cubicBezTo>
                <a:cubicBezTo>
                  <a:pt x="2480" y="6320"/>
                  <a:pt x="2245" y="6333"/>
                  <a:pt x="2105" y="6207"/>
                </a:cubicBezTo>
                <a:cubicBezTo>
                  <a:pt x="2028" y="6139"/>
                  <a:pt x="1985" y="6045"/>
                  <a:pt x="1983" y="5944"/>
                </a:cubicBezTo>
                <a:cubicBezTo>
                  <a:pt x="1981" y="5841"/>
                  <a:pt x="2019" y="5747"/>
                  <a:pt x="2090" y="5676"/>
                </a:cubicBezTo>
                <a:cubicBezTo>
                  <a:pt x="2474" y="5291"/>
                  <a:pt x="2474" y="5291"/>
                  <a:pt x="2474" y="5291"/>
                </a:cubicBezTo>
                <a:cubicBezTo>
                  <a:pt x="2990" y="5808"/>
                  <a:pt x="2990" y="5808"/>
                  <a:pt x="2990" y="5808"/>
                </a:cubicBezTo>
                <a:cubicBezTo>
                  <a:pt x="2864" y="5935"/>
                  <a:pt x="2864" y="5935"/>
                  <a:pt x="2864" y="5935"/>
                </a:cubicBezTo>
                <a:cubicBezTo>
                  <a:pt x="2862" y="5938"/>
                  <a:pt x="2861" y="5938"/>
                  <a:pt x="2859" y="5941"/>
                </a:cubicBezTo>
                <a:close/>
                <a:moveTo>
                  <a:pt x="3248" y="6731"/>
                </a:moveTo>
                <a:cubicBezTo>
                  <a:pt x="3147" y="6728"/>
                  <a:pt x="3053" y="6686"/>
                  <a:pt x="2985" y="6611"/>
                </a:cubicBezTo>
                <a:cubicBezTo>
                  <a:pt x="2859" y="6469"/>
                  <a:pt x="2872" y="6239"/>
                  <a:pt x="3014" y="6094"/>
                </a:cubicBezTo>
                <a:cubicBezTo>
                  <a:pt x="3145" y="5964"/>
                  <a:pt x="3145" y="5964"/>
                  <a:pt x="3145" y="5964"/>
                </a:cubicBezTo>
                <a:cubicBezTo>
                  <a:pt x="3662" y="6479"/>
                  <a:pt x="3662" y="6479"/>
                  <a:pt x="3662" y="6479"/>
                </a:cubicBezTo>
                <a:cubicBezTo>
                  <a:pt x="3516" y="6624"/>
                  <a:pt x="3516" y="6624"/>
                  <a:pt x="3516" y="6624"/>
                </a:cubicBezTo>
                <a:cubicBezTo>
                  <a:pt x="3445" y="6696"/>
                  <a:pt x="3349" y="6734"/>
                  <a:pt x="3248" y="6731"/>
                </a:cubicBezTo>
                <a:close/>
                <a:moveTo>
                  <a:pt x="6550" y="4488"/>
                </a:moveTo>
                <a:cubicBezTo>
                  <a:pt x="6482" y="4565"/>
                  <a:pt x="6388" y="4607"/>
                  <a:pt x="6288" y="4611"/>
                </a:cubicBezTo>
                <a:cubicBezTo>
                  <a:pt x="6186" y="4611"/>
                  <a:pt x="6090" y="4575"/>
                  <a:pt x="6019" y="4504"/>
                </a:cubicBezTo>
                <a:cubicBezTo>
                  <a:pt x="6019" y="4500"/>
                  <a:pt x="6017" y="4500"/>
                  <a:pt x="6017" y="4500"/>
                </a:cubicBezTo>
                <a:cubicBezTo>
                  <a:pt x="4596" y="3079"/>
                  <a:pt x="4596" y="3079"/>
                  <a:pt x="4596" y="3079"/>
                </a:cubicBezTo>
                <a:cubicBezTo>
                  <a:pt x="4552" y="3037"/>
                  <a:pt x="4484" y="3037"/>
                  <a:pt x="4442" y="3079"/>
                </a:cubicBezTo>
                <a:cubicBezTo>
                  <a:pt x="4398" y="3121"/>
                  <a:pt x="4398" y="3193"/>
                  <a:pt x="4442" y="3235"/>
                </a:cubicBezTo>
                <a:cubicBezTo>
                  <a:pt x="5865" y="4656"/>
                  <a:pt x="5865" y="4656"/>
                  <a:pt x="5865" y="4656"/>
                </a:cubicBezTo>
                <a:cubicBezTo>
                  <a:pt x="5865" y="4656"/>
                  <a:pt x="5865" y="4656"/>
                  <a:pt x="5865" y="4656"/>
                </a:cubicBezTo>
                <a:cubicBezTo>
                  <a:pt x="6084" y="4876"/>
                  <a:pt x="6084" y="4876"/>
                  <a:pt x="6084" y="4876"/>
                </a:cubicBezTo>
                <a:cubicBezTo>
                  <a:pt x="6229" y="5022"/>
                  <a:pt x="6244" y="5255"/>
                  <a:pt x="6116" y="5397"/>
                </a:cubicBezTo>
                <a:cubicBezTo>
                  <a:pt x="6048" y="5472"/>
                  <a:pt x="5956" y="5517"/>
                  <a:pt x="5854" y="5517"/>
                </a:cubicBezTo>
                <a:cubicBezTo>
                  <a:pt x="5757" y="5520"/>
                  <a:pt x="5658" y="5485"/>
                  <a:pt x="5587" y="5414"/>
                </a:cubicBezTo>
                <a:cubicBezTo>
                  <a:pt x="5587" y="5410"/>
                  <a:pt x="5587" y="5410"/>
                  <a:pt x="5587" y="5410"/>
                </a:cubicBezTo>
                <a:cubicBezTo>
                  <a:pt x="5587" y="5410"/>
                  <a:pt x="5587" y="5410"/>
                  <a:pt x="5587" y="5410"/>
                </a:cubicBezTo>
                <a:cubicBezTo>
                  <a:pt x="3924" y="3749"/>
                  <a:pt x="3924" y="3749"/>
                  <a:pt x="3924" y="3749"/>
                </a:cubicBezTo>
                <a:cubicBezTo>
                  <a:pt x="3882" y="3707"/>
                  <a:pt x="3814" y="3707"/>
                  <a:pt x="3770" y="3749"/>
                </a:cubicBezTo>
                <a:cubicBezTo>
                  <a:pt x="3728" y="3791"/>
                  <a:pt x="3728" y="3863"/>
                  <a:pt x="3770" y="3905"/>
                </a:cubicBezTo>
                <a:cubicBezTo>
                  <a:pt x="5431" y="5566"/>
                  <a:pt x="5431" y="5566"/>
                  <a:pt x="5431" y="5566"/>
                </a:cubicBezTo>
                <a:cubicBezTo>
                  <a:pt x="5433" y="5566"/>
                  <a:pt x="5433" y="5566"/>
                  <a:pt x="5433" y="5566"/>
                </a:cubicBezTo>
                <a:cubicBezTo>
                  <a:pt x="5509" y="5643"/>
                  <a:pt x="5548" y="5750"/>
                  <a:pt x="5537" y="5860"/>
                </a:cubicBezTo>
                <a:cubicBezTo>
                  <a:pt x="5527" y="5970"/>
                  <a:pt x="5470" y="6064"/>
                  <a:pt x="5375" y="6129"/>
                </a:cubicBezTo>
                <a:cubicBezTo>
                  <a:pt x="5235" y="6223"/>
                  <a:pt x="5032" y="6197"/>
                  <a:pt x="4904" y="6071"/>
                </a:cubicBezTo>
                <a:cubicBezTo>
                  <a:pt x="4601" y="5770"/>
                  <a:pt x="4601" y="5770"/>
                  <a:pt x="4601" y="5770"/>
                </a:cubicBezTo>
                <a:cubicBezTo>
                  <a:pt x="4598" y="5763"/>
                  <a:pt x="4594" y="5760"/>
                  <a:pt x="4591" y="5757"/>
                </a:cubicBezTo>
                <a:cubicBezTo>
                  <a:pt x="4590" y="5757"/>
                  <a:pt x="4590" y="5757"/>
                  <a:pt x="4590" y="5757"/>
                </a:cubicBezTo>
                <a:cubicBezTo>
                  <a:pt x="3254" y="4423"/>
                  <a:pt x="3254" y="4423"/>
                  <a:pt x="3254" y="4423"/>
                </a:cubicBezTo>
                <a:cubicBezTo>
                  <a:pt x="3212" y="4377"/>
                  <a:pt x="3142" y="4377"/>
                  <a:pt x="3100" y="4423"/>
                </a:cubicBezTo>
                <a:cubicBezTo>
                  <a:pt x="3079" y="4442"/>
                  <a:pt x="3068" y="4471"/>
                  <a:pt x="3068" y="4500"/>
                </a:cubicBezTo>
                <a:cubicBezTo>
                  <a:pt x="3068" y="4526"/>
                  <a:pt x="3079" y="4556"/>
                  <a:pt x="3100" y="4575"/>
                </a:cubicBezTo>
                <a:cubicBezTo>
                  <a:pt x="4436" y="5912"/>
                  <a:pt x="4436" y="5912"/>
                  <a:pt x="4436" y="5912"/>
                </a:cubicBezTo>
                <a:cubicBezTo>
                  <a:pt x="4437" y="5912"/>
                  <a:pt x="4437" y="5912"/>
                  <a:pt x="4437" y="5912"/>
                </a:cubicBezTo>
                <a:cubicBezTo>
                  <a:pt x="4437" y="5912"/>
                  <a:pt x="4437" y="5912"/>
                  <a:pt x="4437" y="5912"/>
                </a:cubicBezTo>
                <a:cubicBezTo>
                  <a:pt x="4513" y="5990"/>
                  <a:pt x="4552" y="6097"/>
                  <a:pt x="4543" y="6207"/>
                </a:cubicBezTo>
                <a:cubicBezTo>
                  <a:pt x="4531" y="6317"/>
                  <a:pt x="4473" y="6411"/>
                  <a:pt x="4379" y="6475"/>
                </a:cubicBezTo>
                <a:cubicBezTo>
                  <a:pt x="4240" y="6569"/>
                  <a:pt x="4036" y="6543"/>
                  <a:pt x="3908" y="6417"/>
                </a:cubicBezTo>
                <a:cubicBezTo>
                  <a:pt x="923" y="3432"/>
                  <a:pt x="923" y="3432"/>
                  <a:pt x="923" y="3432"/>
                </a:cubicBezTo>
                <a:cubicBezTo>
                  <a:pt x="240" y="2749"/>
                  <a:pt x="240" y="1635"/>
                  <a:pt x="923" y="952"/>
                </a:cubicBezTo>
                <a:cubicBezTo>
                  <a:pt x="924" y="952"/>
                  <a:pt x="924" y="952"/>
                  <a:pt x="924" y="952"/>
                </a:cubicBezTo>
                <a:cubicBezTo>
                  <a:pt x="1279" y="596"/>
                  <a:pt x="1745" y="417"/>
                  <a:pt x="2213" y="417"/>
                </a:cubicBezTo>
                <a:cubicBezTo>
                  <a:pt x="2679" y="417"/>
                  <a:pt x="3145" y="596"/>
                  <a:pt x="3502" y="952"/>
                </a:cubicBezTo>
                <a:cubicBezTo>
                  <a:pt x="3662" y="1114"/>
                  <a:pt x="3662" y="1114"/>
                  <a:pt x="3662" y="1114"/>
                </a:cubicBezTo>
                <a:cubicBezTo>
                  <a:pt x="2989" y="1784"/>
                  <a:pt x="2989" y="1784"/>
                  <a:pt x="2989" y="1784"/>
                </a:cubicBezTo>
                <a:cubicBezTo>
                  <a:pt x="2760" y="2014"/>
                  <a:pt x="2720" y="2364"/>
                  <a:pt x="2893" y="2619"/>
                </a:cubicBezTo>
                <a:cubicBezTo>
                  <a:pt x="3005" y="2781"/>
                  <a:pt x="3178" y="2888"/>
                  <a:pt x="3372" y="2904"/>
                </a:cubicBezTo>
                <a:cubicBezTo>
                  <a:pt x="3393" y="2907"/>
                  <a:pt x="3413" y="2907"/>
                  <a:pt x="3434" y="2907"/>
                </a:cubicBezTo>
                <a:cubicBezTo>
                  <a:pt x="3605" y="2907"/>
                  <a:pt x="3770" y="2839"/>
                  <a:pt x="3893" y="2716"/>
                </a:cubicBezTo>
                <a:cubicBezTo>
                  <a:pt x="4580" y="2030"/>
                  <a:pt x="4580" y="2030"/>
                  <a:pt x="4580" y="2030"/>
                </a:cubicBezTo>
                <a:cubicBezTo>
                  <a:pt x="6518" y="3966"/>
                  <a:pt x="6518" y="3966"/>
                  <a:pt x="6518" y="3966"/>
                </a:cubicBezTo>
                <a:cubicBezTo>
                  <a:pt x="6663" y="4112"/>
                  <a:pt x="6678" y="4345"/>
                  <a:pt x="6550" y="4488"/>
                </a:cubicBezTo>
                <a:close/>
                <a:moveTo>
                  <a:pt x="2810" y="1188"/>
                </a:moveTo>
                <a:cubicBezTo>
                  <a:pt x="2768" y="1146"/>
                  <a:pt x="2768" y="1078"/>
                  <a:pt x="2810" y="1036"/>
                </a:cubicBezTo>
                <a:cubicBezTo>
                  <a:pt x="2852" y="991"/>
                  <a:pt x="2922" y="991"/>
                  <a:pt x="2964" y="1036"/>
                </a:cubicBezTo>
                <a:cubicBezTo>
                  <a:pt x="3008" y="1078"/>
                  <a:pt x="3008" y="1146"/>
                  <a:pt x="2964" y="1188"/>
                </a:cubicBezTo>
                <a:cubicBezTo>
                  <a:pt x="2922" y="1230"/>
                  <a:pt x="2852" y="1230"/>
                  <a:pt x="2810" y="1188"/>
                </a:cubicBezTo>
                <a:close/>
                <a:moveTo>
                  <a:pt x="6424" y="2940"/>
                </a:moveTo>
                <a:cubicBezTo>
                  <a:pt x="6382" y="2898"/>
                  <a:pt x="6382" y="2830"/>
                  <a:pt x="6424" y="2784"/>
                </a:cubicBezTo>
                <a:cubicBezTo>
                  <a:pt x="6468" y="2742"/>
                  <a:pt x="6535" y="2742"/>
                  <a:pt x="6579" y="2784"/>
                </a:cubicBezTo>
                <a:cubicBezTo>
                  <a:pt x="6621" y="2830"/>
                  <a:pt x="6621" y="2898"/>
                  <a:pt x="6579" y="2940"/>
                </a:cubicBezTo>
                <a:cubicBezTo>
                  <a:pt x="6535" y="2982"/>
                  <a:pt x="6468" y="2982"/>
                  <a:pt x="6424" y="2940"/>
                </a:cubicBezTo>
                <a:close/>
              </a:path>
            </a:pathLst>
          </a:custGeom>
          <a:solidFill>
            <a:schemeClr val="bg1"/>
          </a:solidFill>
          <a:ln>
            <a:noFill/>
          </a:ln>
        </p:spPr>
        <p:txBody>
          <a:bodyPr vert="horz" wrap="square" lIns="121920" tIns="60960" rIns="121920" bIns="60960" numCol="1" anchor="t" anchorCtr="0" compatLnSpc="1">
            <a:prstTxWarp prst="textNoShape">
              <a:avLst/>
            </a:prstTxWarp>
          </a:bodyPr>
          <a:lstStyle/>
          <a:p>
            <a:pPr defTabSz="457150"/>
            <a:endParaRPr lang="en-US" sz="1867">
              <a:solidFill>
                <a:srgbClr val="009D9C"/>
              </a:solidFill>
              <a:latin typeface="Tele-GroteskNor"/>
            </a:endParaRPr>
          </a:p>
        </p:txBody>
      </p:sp>
      <p:sp>
        <p:nvSpPr>
          <p:cNvPr id="59" name="Freeform 81">
            <a:extLst>
              <a:ext uri="{FF2B5EF4-FFF2-40B4-BE49-F238E27FC236}">
                <a16:creationId xmlns:a16="http://schemas.microsoft.com/office/drawing/2014/main" id="{A5B186AB-36D4-8F4B-9058-CD1F6B97D9DD}"/>
              </a:ext>
            </a:extLst>
          </p:cNvPr>
          <p:cNvSpPr>
            <a:spLocks noChangeAspect="1" noEditPoints="1"/>
          </p:cNvSpPr>
          <p:nvPr/>
        </p:nvSpPr>
        <p:spPr bwMode="auto">
          <a:xfrm>
            <a:off x="4311630" y="2124098"/>
            <a:ext cx="563240" cy="621503"/>
          </a:xfrm>
          <a:custGeom>
            <a:avLst/>
            <a:gdLst>
              <a:gd name="T0" fmla="*/ 4320 w 6526"/>
              <a:gd name="T1" fmla="*/ 948 h 7200"/>
              <a:gd name="T2" fmla="*/ 2275 w 6526"/>
              <a:gd name="T3" fmla="*/ 724 h 7200"/>
              <a:gd name="T4" fmla="*/ 3298 w 6526"/>
              <a:gd name="T5" fmla="*/ 0 h 7200"/>
              <a:gd name="T6" fmla="*/ 3406 w 6526"/>
              <a:gd name="T7" fmla="*/ 2086 h 7200"/>
              <a:gd name="T8" fmla="*/ 3189 w 6526"/>
              <a:gd name="T9" fmla="*/ 1299 h 7200"/>
              <a:gd name="T10" fmla="*/ 3298 w 6526"/>
              <a:gd name="T11" fmla="*/ 1091 h 7200"/>
              <a:gd name="T12" fmla="*/ 1410 w 6526"/>
              <a:gd name="T13" fmla="*/ 1447 h 7200"/>
              <a:gd name="T14" fmla="*/ 1410 w 6526"/>
              <a:gd name="T15" fmla="*/ 1447 h 7200"/>
              <a:gd name="T16" fmla="*/ 1709 w 6526"/>
              <a:gd name="T17" fmla="*/ 1049 h 7200"/>
              <a:gd name="T18" fmla="*/ 4545 w 6526"/>
              <a:gd name="T19" fmla="*/ 2785 h 7200"/>
              <a:gd name="T20" fmla="*/ 5234 w 6526"/>
              <a:gd name="T21" fmla="*/ 2350 h 7200"/>
              <a:gd name="T22" fmla="*/ 6481 w 6526"/>
              <a:gd name="T23" fmla="*/ 2296 h 7200"/>
              <a:gd name="T24" fmla="*/ 5343 w 6526"/>
              <a:gd name="T25" fmla="*/ 2552 h 7200"/>
              <a:gd name="T26" fmla="*/ 5470 w 6526"/>
              <a:gd name="T27" fmla="*/ 2346 h 7200"/>
              <a:gd name="T28" fmla="*/ 6271 w 6526"/>
              <a:gd name="T29" fmla="*/ 2240 h 7200"/>
              <a:gd name="T30" fmla="*/ 5470 w 6526"/>
              <a:gd name="T31" fmla="*/ 2346 h 7200"/>
              <a:gd name="T32" fmla="*/ 4661 w 6526"/>
              <a:gd name="T33" fmla="*/ 1049 h 7200"/>
              <a:gd name="T34" fmla="*/ 5185 w 6526"/>
              <a:gd name="T35" fmla="*/ 1222 h 7200"/>
              <a:gd name="T36" fmla="*/ 6200 w 6526"/>
              <a:gd name="T37" fmla="*/ 2983 h 7200"/>
              <a:gd name="T38" fmla="*/ 6355 w 6526"/>
              <a:gd name="T39" fmla="*/ 3600 h 7200"/>
              <a:gd name="T40" fmla="*/ 6355 w 6526"/>
              <a:gd name="T41" fmla="*/ 3600 h 7200"/>
              <a:gd name="T42" fmla="*/ 6088 w 6526"/>
              <a:gd name="T43" fmla="*/ 4105 h 7200"/>
              <a:gd name="T44" fmla="*/ 3930 w 6526"/>
              <a:gd name="T45" fmla="*/ 4738 h 7200"/>
              <a:gd name="T46" fmla="*/ 1996 w 6526"/>
              <a:gd name="T47" fmla="*/ 3600 h 7200"/>
              <a:gd name="T48" fmla="*/ 3297 w 6526"/>
              <a:gd name="T49" fmla="*/ 4202 h 7200"/>
              <a:gd name="T50" fmla="*/ 3297 w 6526"/>
              <a:gd name="T51" fmla="*/ 3905 h 7200"/>
              <a:gd name="T52" fmla="*/ 3297 w 6526"/>
              <a:gd name="T53" fmla="*/ 3905 h 7200"/>
              <a:gd name="T54" fmla="*/ 2577 w 6526"/>
              <a:gd name="T55" fmla="*/ 4409 h 7200"/>
              <a:gd name="T56" fmla="*/ 3871 w 6526"/>
              <a:gd name="T57" fmla="*/ 3416 h 7200"/>
              <a:gd name="T58" fmla="*/ 115 w 6526"/>
              <a:gd name="T59" fmla="*/ 2296 h 7200"/>
              <a:gd name="T60" fmla="*/ 1361 w 6526"/>
              <a:gd name="T61" fmla="*/ 2350 h 7200"/>
              <a:gd name="T62" fmla="*/ 2050 w 6526"/>
              <a:gd name="T63" fmla="*/ 2785 h 7200"/>
              <a:gd name="T64" fmla="*/ 1253 w 6526"/>
              <a:gd name="T65" fmla="*/ 2552 h 7200"/>
              <a:gd name="T66" fmla="*/ 115 w 6526"/>
              <a:gd name="T67" fmla="*/ 2296 h 7200"/>
              <a:gd name="T68" fmla="*/ 1125 w 6526"/>
              <a:gd name="T69" fmla="*/ 2346 h 7200"/>
              <a:gd name="T70" fmla="*/ 368 w 6526"/>
              <a:gd name="T71" fmla="*/ 1909 h 7200"/>
              <a:gd name="T72" fmla="*/ 3298 w 6526"/>
              <a:gd name="T73" fmla="*/ 7200 h 7200"/>
              <a:gd name="T74" fmla="*/ 3189 w 6526"/>
              <a:gd name="T75" fmla="*/ 5114 h 7200"/>
              <a:gd name="T76" fmla="*/ 3406 w 6526"/>
              <a:gd name="T77" fmla="*/ 5894 h 7200"/>
              <a:gd name="T78" fmla="*/ 3735 w 6526"/>
              <a:gd name="T79" fmla="*/ 6546 h 7200"/>
              <a:gd name="T80" fmla="*/ 3607 w 6526"/>
              <a:gd name="T81" fmla="*/ 6855 h 7200"/>
              <a:gd name="T82" fmla="*/ 4774 w 6526"/>
              <a:gd name="T83" fmla="*/ 6263 h 7200"/>
              <a:gd name="T84" fmla="*/ 5073 w 6526"/>
              <a:gd name="T85" fmla="*/ 5865 h 7200"/>
              <a:gd name="T86" fmla="*/ 2276 w 6526"/>
              <a:gd name="T87" fmla="*/ 6252 h 7200"/>
              <a:gd name="T88" fmla="*/ 2276 w 6526"/>
              <a:gd name="T89" fmla="*/ 6252 h 7200"/>
              <a:gd name="T90" fmla="*/ 5522 w 6526"/>
              <a:gd name="T91" fmla="*/ 5640 h 7200"/>
              <a:gd name="T92" fmla="*/ 4555 w 6526"/>
              <a:gd name="T93" fmla="*/ 4451 h 7200"/>
              <a:gd name="T94" fmla="*/ 5339 w 6526"/>
              <a:gd name="T95" fmla="*/ 4653 h 7200"/>
              <a:gd name="T96" fmla="*/ 6176 w 6526"/>
              <a:gd name="T97" fmla="*/ 4507 h 7200"/>
              <a:gd name="T98" fmla="*/ 5849 w 6526"/>
              <a:gd name="T99" fmla="*/ 4636 h 7200"/>
              <a:gd name="T100" fmla="*/ 6227 w 6526"/>
              <a:gd name="T101" fmla="*/ 5292 h 7200"/>
              <a:gd name="T102" fmla="*/ 4320 w 6526"/>
              <a:gd name="T103" fmla="*/ 6476 h 7200"/>
              <a:gd name="T104" fmla="*/ 353 w 6526"/>
              <a:gd name="T105" fmla="*/ 3488 h 7200"/>
              <a:gd name="T106" fmla="*/ 403 w 6526"/>
              <a:gd name="T107" fmla="*/ 2983 h 7200"/>
              <a:gd name="T108" fmla="*/ 403 w 6526"/>
              <a:gd name="T109" fmla="*/ 2983 h 7200"/>
              <a:gd name="T110" fmla="*/ 2041 w 6526"/>
              <a:gd name="T111" fmla="*/ 4451 h 7200"/>
              <a:gd name="T112" fmla="*/ 180 w 6526"/>
              <a:gd name="T113" fmla="*/ 5400 h 7200"/>
              <a:gd name="T114" fmla="*/ 1250 w 6526"/>
              <a:gd name="T115" fmla="*/ 4657 h 7200"/>
              <a:gd name="T116" fmla="*/ 528 w 6526"/>
              <a:gd name="T117" fmla="*/ 4695 h 7200"/>
              <a:gd name="T118" fmla="*/ 1125 w 6526"/>
              <a:gd name="T119" fmla="*/ 4855 h 7200"/>
              <a:gd name="T120" fmla="*/ 284 w 6526"/>
              <a:gd name="T121" fmla="*/ 4105 h 7200"/>
              <a:gd name="T122" fmla="*/ 1411 w 6526"/>
              <a:gd name="T123" fmla="*/ 5978 h 7200"/>
              <a:gd name="T124" fmla="*/ 1710 w 6526"/>
              <a:gd name="T125" fmla="*/ 6152 h 7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526" h="7200">
                <a:moveTo>
                  <a:pt x="4208" y="836"/>
                </a:moveTo>
                <a:cubicBezTo>
                  <a:pt x="4208" y="774"/>
                  <a:pt x="4258" y="724"/>
                  <a:pt x="4320" y="724"/>
                </a:cubicBezTo>
                <a:cubicBezTo>
                  <a:pt x="4382" y="724"/>
                  <a:pt x="4432" y="774"/>
                  <a:pt x="4432" y="836"/>
                </a:cubicBezTo>
                <a:cubicBezTo>
                  <a:pt x="4432" y="898"/>
                  <a:pt x="4382" y="948"/>
                  <a:pt x="4320" y="948"/>
                </a:cubicBezTo>
                <a:cubicBezTo>
                  <a:pt x="4258" y="948"/>
                  <a:pt x="4208" y="898"/>
                  <a:pt x="4208" y="836"/>
                </a:cubicBezTo>
                <a:close/>
                <a:moveTo>
                  <a:pt x="2275" y="948"/>
                </a:moveTo>
                <a:cubicBezTo>
                  <a:pt x="2337" y="948"/>
                  <a:pt x="2387" y="898"/>
                  <a:pt x="2387" y="836"/>
                </a:cubicBezTo>
                <a:cubicBezTo>
                  <a:pt x="2387" y="774"/>
                  <a:pt x="2337" y="724"/>
                  <a:pt x="2275" y="724"/>
                </a:cubicBezTo>
                <a:cubicBezTo>
                  <a:pt x="2213" y="724"/>
                  <a:pt x="2163" y="774"/>
                  <a:pt x="2163" y="836"/>
                </a:cubicBezTo>
                <a:cubicBezTo>
                  <a:pt x="2163" y="898"/>
                  <a:pt x="2213" y="948"/>
                  <a:pt x="2275" y="948"/>
                </a:cubicBezTo>
                <a:close/>
                <a:moveTo>
                  <a:pt x="2658" y="791"/>
                </a:moveTo>
                <a:cubicBezTo>
                  <a:pt x="2572" y="371"/>
                  <a:pt x="2892" y="0"/>
                  <a:pt x="3298" y="0"/>
                </a:cubicBezTo>
                <a:cubicBezTo>
                  <a:pt x="3703" y="0"/>
                  <a:pt x="4024" y="371"/>
                  <a:pt x="3938" y="791"/>
                </a:cubicBezTo>
                <a:cubicBezTo>
                  <a:pt x="3884" y="1053"/>
                  <a:pt x="3671" y="1252"/>
                  <a:pt x="3408" y="1299"/>
                </a:cubicBezTo>
                <a:cubicBezTo>
                  <a:pt x="3406" y="1299"/>
                  <a:pt x="3406" y="1299"/>
                  <a:pt x="3406" y="1299"/>
                </a:cubicBezTo>
                <a:cubicBezTo>
                  <a:pt x="3406" y="2086"/>
                  <a:pt x="3406" y="2086"/>
                  <a:pt x="3406" y="2086"/>
                </a:cubicBezTo>
                <a:cubicBezTo>
                  <a:pt x="3406" y="2101"/>
                  <a:pt x="3394" y="2112"/>
                  <a:pt x="3380" y="2112"/>
                </a:cubicBezTo>
                <a:cubicBezTo>
                  <a:pt x="3215" y="2112"/>
                  <a:pt x="3215" y="2112"/>
                  <a:pt x="3215" y="2112"/>
                </a:cubicBezTo>
                <a:cubicBezTo>
                  <a:pt x="3201" y="2112"/>
                  <a:pt x="3189" y="2101"/>
                  <a:pt x="3189" y="2086"/>
                </a:cubicBezTo>
                <a:cubicBezTo>
                  <a:pt x="3189" y="1299"/>
                  <a:pt x="3189" y="1299"/>
                  <a:pt x="3189" y="1299"/>
                </a:cubicBezTo>
                <a:cubicBezTo>
                  <a:pt x="3187" y="1299"/>
                  <a:pt x="3187" y="1299"/>
                  <a:pt x="3187" y="1299"/>
                </a:cubicBezTo>
                <a:cubicBezTo>
                  <a:pt x="2924" y="1252"/>
                  <a:pt x="2711" y="1053"/>
                  <a:pt x="2658" y="791"/>
                </a:cubicBezTo>
                <a:close/>
                <a:moveTo>
                  <a:pt x="2861" y="654"/>
                </a:moveTo>
                <a:cubicBezTo>
                  <a:pt x="2861" y="895"/>
                  <a:pt x="3057" y="1091"/>
                  <a:pt x="3298" y="1091"/>
                </a:cubicBezTo>
                <a:cubicBezTo>
                  <a:pt x="3539" y="1091"/>
                  <a:pt x="3735" y="895"/>
                  <a:pt x="3735" y="654"/>
                </a:cubicBezTo>
                <a:cubicBezTo>
                  <a:pt x="3735" y="413"/>
                  <a:pt x="3539" y="217"/>
                  <a:pt x="3298" y="217"/>
                </a:cubicBezTo>
                <a:cubicBezTo>
                  <a:pt x="3057" y="217"/>
                  <a:pt x="2861" y="413"/>
                  <a:pt x="2861" y="654"/>
                </a:cubicBezTo>
                <a:close/>
                <a:moveTo>
                  <a:pt x="1410" y="1447"/>
                </a:moveTo>
                <a:cubicBezTo>
                  <a:pt x="1472" y="1447"/>
                  <a:pt x="1522" y="1396"/>
                  <a:pt x="1522" y="1335"/>
                </a:cubicBezTo>
                <a:cubicBezTo>
                  <a:pt x="1522" y="1273"/>
                  <a:pt x="1472" y="1223"/>
                  <a:pt x="1410" y="1223"/>
                </a:cubicBezTo>
                <a:cubicBezTo>
                  <a:pt x="1348" y="1223"/>
                  <a:pt x="1298" y="1273"/>
                  <a:pt x="1298" y="1335"/>
                </a:cubicBezTo>
                <a:cubicBezTo>
                  <a:pt x="1298" y="1396"/>
                  <a:pt x="1348" y="1447"/>
                  <a:pt x="1410" y="1447"/>
                </a:cubicBezTo>
                <a:close/>
                <a:moveTo>
                  <a:pt x="1822" y="1161"/>
                </a:moveTo>
                <a:cubicBezTo>
                  <a:pt x="1883" y="1161"/>
                  <a:pt x="1934" y="1111"/>
                  <a:pt x="1934" y="1049"/>
                </a:cubicBezTo>
                <a:cubicBezTo>
                  <a:pt x="1934" y="987"/>
                  <a:pt x="1883" y="937"/>
                  <a:pt x="1822" y="937"/>
                </a:cubicBezTo>
                <a:cubicBezTo>
                  <a:pt x="1760" y="937"/>
                  <a:pt x="1709" y="987"/>
                  <a:pt x="1709" y="1049"/>
                </a:cubicBezTo>
                <a:cubicBezTo>
                  <a:pt x="1709" y="1111"/>
                  <a:pt x="1760" y="1161"/>
                  <a:pt x="1822" y="1161"/>
                </a:cubicBezTo>
                <a:close/>
                <a:moveTo>
                  <a:pt x="4663" y="2937"/>
                </a:moveTo>
                <a:cubicBezTo>
                  <a:pt x="4651" y="2944"/>
                  <a:pt x="4635" y="2940"/>
                  <a:pt x="4627" y="2928"/>
                </a:cubicBezTo>
                <a:cubicBezTo>
                  <a:pt x="4545" y="2785"/>
                  <a:pt x="4545" y="2785"/>
                  <a:pt x="4545" y="2785"/>
                </a:cubicBezTo>
                <a:cubicBezTo>
                  <a:pt x="4538" y="2773"/>
                  <a:pt x="4542" y="2757"/>
                  <a:pt x="4555" y="2749"/>
                </a:cubicBezTo>
                <a:cubicBezTo>
                  <a:pt x="5230" y="2359"/>
                  <a:pt x="5230" y="2359"/>
                  <a:pt x="5230" y="2359"/>
                </a:cubicBezTo>
                <a:cubicBezTo>
                  <a:pt x="5227" y="2354"/>
                  <a:pt x="5227" y="2354"/>
                  <a:pt x="5227" y="2354"/>
                </a:cubicBezTo>
                <a:cubicBezTo>
                  <a:pt x="5234" y="2350"/>
                  <a:pt x="5234" y="2350"/>
                  <a:pt x="5234" y="2350"/>
                </a:cubicBezTo>
                <a:cubicBezTo>
                  <a:pt x="5126" y="2052"/>
                  <a:pt x="5247" y="1720"/>
                  <a:pt x="5522" y="1561"/>
                </a:cubicBezTo>
                <a:cubicBezTo>
                  <a:pt x="5621" y="1503"/>
                  <a:pt x="5734" y="1473"/>
                  <a:pt x="5849" y="1473"/>
                </a:cubicBezTo>
                <a:cubicBezTo>
                  <a:pt x="6082" y="1473"/>
                  <a:pt x="6299" y="1598"/>
                  <a:pt x="6415" y="1800"/>
                </a:cubicBezTo>
                <a:cubicBezTo>
                  <a:pt x="6503" y="1952"/>
                  <a:pt x="6526" y="2128"/>
                  <a:pt x="6481" y="2296"/>
                </a:cubicBezTo>
                <a:cubicBezTo>
                  <a:pt x="6436" y="2465"/>
                  <a:pt x="6327" y="2606"/>
                  <a:pt x="6176" y="2694"/>
                </a:cubicBezTo>
                <a:cubicBezTo>
                  <a:pt x="6077" y="2751"/>
                  <a:pt x="5964" y="2781"/>
                  <a:pt x="5849" y="2781"/>
                </a:cubicBezTo>
                <a:cubicBezTo>
                  <a:pt x="5656" y="2781"/>
                  <a:pt x="5473" y="2696"/>
                  <a:pt x="5348" y="2547"/>
                </a:cubicBezTo>
                <a:cubicBezTo>
                  <a:pt x="5343" y="2552"/>
                  <a:pt x="5343" y="2552"/>
                  <a:pt x="5343" y="2552"/>
                </a:cubicBezTo>
                <a:cubicBezTo>
                  <a:pt x="5342" y="2552"/>
                  <a:pt x="5342" y="2552"/>
                  <a:pt x="5342" y="2552"/>
                </a:cubicBezTo>
                <a:cubicBezTo>
                  <a:pt x="5339" y="2547"/>
                  <a:pt x="5339" y="2547"/>
                  <a:pt x="5339" y="2547"/>
                </a:cubicBezTo>
                <a:lnTo>
                  <a:pt x="4663" y="2937"/>
                </a:lnTo>
                <a:close/>
                <a:moveTo>
                  <a:pt x="5470" y="2346"/>
                </a:moveTo>
                <a:cubicBezTo>
                  <a:pt x="5548" y="2481"/>
                  <a:pt x="5694" y="2564"/>
                  <a:pt x="5849" y="2564"/>
                </a:cubicBezTo>
                <a:cubicBezTo>
                  <a:pt x="5926" y="2564"/>
                  <a:pt x="6001" y="2544"/>
                  <a:pt x="6067" y="2506"/>
                </a:cubicBezTo>
                <a:cubicBezTo>
                  <a:pt x="6169" y="2447"/>
                  <a:pt x="6241" y="2353"/>
                  <a:pt x="6271" y="2240"/>
                </a:cubicBezTo>
                <a:cubicBezTo>
                  <a:pt x="6271" y="2240"/>
                  <a:pt x="6271" y="2240"/>
                  <a:pt x="6271" y="2240"/>
                </a:cubicBezTo>
                <a:cubicBezTo>
                  <a:pt x="6301" y="2128"/>
                  <a:pt x="6286" y="2010"/>
                  <a:pt x="6227" y="1909"/>
                </a:cubicBezTo>
                <a:cubicBezTo>
                  <a:pt x="6150" y="1774"/>
                  <a:pt x="6004" y="1690"/>
                  <a:pt x="5849" y="1690"/>
                </a:cubicBezTo>
                <a:cubicBezTo>
                  <a:pt x="5772" y="1690"/>
                  <a:pt x="5697" y="1710"/>
                  <a:pt x="5630" y="1749"/>
                </a:cubicBezTo>
                <a:cubicBezTo>
                  <a:pt x="5422" y="1869"/>
                  <a:pt x="5350" y="2137"/>
                  <a:pt x="5470" y="2346"/>
                </a:cubicBezTo>
                <a:close/>
                <a:moveTo>
                  <a:pt x="4773" y="1161"/>
                </a:moveTo>
                <a:cubicBezTo>
                  <a:pt x="4835" y="1161"/>
                  <a:pt x="4886" y="1110"/>
                  <a:pt x="4886" y="1049"/>
                </a:cubicBezTo>
                <a:cubicBezTo>
                  <a:pt x="4886" y="987"/>
                  <a:pt x="4835" y="936"/>
                  <a:pt x="4773" y="936"/>
                </a:cubicBezTo>
                <a:cubicBezTo>
                  <a:pt x="4712" y="936"/>
                  <a:pt x="4661" y="987"/>
                  <a:pt x="4661" y="1049"/>
                </a:cubicBezTo>
                <a:cubicBezTo>
                  <a:pt x="4661" y="1110"/>
                  <a:pt x="4712" y="1161"/>
                  <a:pt x="4773" y="1161"/>
                </a:cubicBezTo>
                <a:close/>
                <a:moveTo>
                  <a:pt x="5185" y="1446"/>
                </a:moveTo>
                <a:cubicBezTo>
                  <a:pt x="5247" y="1446"/>
                  <a:pt x="5297" y="1396"/>
                  <a:pt x="5297" y="1334"/>
                </a:cubicBezTo>
                <a:cubicBezTo>
                  <a:pt x="5297" y="1273"/>
                  <a:pt x="5247" y="1222"/>
                  <a:pt x="5185" y="1222"/>
                </a:cubicBezTo>
                <a:cubicBezTo>
                  <a:pt x="5123" y="1222"/>
                  <a:pt x="5073" y="1273"/>
                  <a:pt x="5073" y="1334"/>
                </a:cubicBezTo>
                <a:cubicBezTo>
                  <a:pt x="5073" y="1396"/>
                  <a:pt x="5123" y="1446"/>
                  <a:pt x="5185" y="1446"/>
                </a:cubicBezTo>
                <a:close/>
                <a:moveTo>
                  <a:pt x="6312" y="3095"/>
                </a:moveTo>
                <a:cubicBezTo>
                  <a:pt x="6312" y="3033"/>
                  <a:pt x="6261" y="2983"/>
                  <a:pt x="6200" y="2983"/>
                </a:cubicBezTo>
                <a:cubicBezTo>
                  <a:pt x="6138" y="2983"/>
                  <a:pt x="6088" y="3033"/>
                  <a:pt x="6088" y="3095"/>
                </a:cubicBezTo>
                <a:cubicBezTo>
                  <a:pt x="6088" y="3157"/>
                  <a:pt x="6138" y="3207"/>
                  <a:pt x="6200" y="3207"/>
                </a:cubicBezTo>
                <a:cubicBezTo>
                  <a:pt x="6261" y="3207"/>
                  <a:pt x="6312" y="3157"/>
                  <a:pt x="6312" y="3095"/>
                </a:cubicBezTo>
                <a:close/>
                <a:moveTo>
                  <a:pt x="6355" y="3600"/>
                </a:moveTo>
                <a:cubicBezTo>
                  <a:pt x="6355" y="3538"/>
                  <a:pt x="6304" y="3488"/>
                  <a:pt x="6242" y="3488"/>
                </a:cubicBezTo>
                <a:cubicBezTo>
                  <a:pt x="6181" y="3488"/>
                  <a:pt x="6130" y="3538"/>
                  <a:pt x="6130" y="3600"/>
                </a:cubicBezTo>
                <a:cubicBezTo>
                  <a:pt x="6130" y="3662"/>
                  <a:pt x="6181" y="3712"/>
                  <a:pt x="6242" y="3712"/>
                </a:cubicBezTo>
                <a:cubicBezTo>
                  <a:pt x="6304" y="3712"/>
                  <a:pt x="6355" y="3662"/>
                  <a:pt x="6355" y="3600"/>
                </a:cubicBezTo>
                <a:close/>
                <a:moveTo>
                  <a:pt x="6200" y="4217"/>
                </a:moveTo>
                <a:cubicBezTo>
                  <a:pt x="6261" y="4217"/>
                  <a:pt x="6312" y="4167"/>
                  <a:pt x="6312" y="4105"/>
                </a:cubicBezTo>
                <a:cubicBezTo>
                  <a:pt x="6312" y="4043"/>
                  <a:pt x="6261" y="3993"/>
                  <a:pt x="6200" y="3993"/>
                </a:cubicBezTo>
                <a:cubicBezTo>
                  <a:pt x="6138" y="3993"/>
                  <a:pt x="6088" y="4043"/>
                  <a:pt x="6088" y="4105"/>
                </a:cubicBezTo>
                <a:cubicBezTo>
                  <a:pt x="6088" y="4167"/>
                  <a:pt x="6138" y="4217"/>
                  <a:pt x="6200" y="4217"/>
                </a:cubicBezTo>
                <a:close/>
                <a:moveTo>
                  <a:pt x="4599" y="3600"/>
                </a:moveTo>
                <a:cubicBezTo>
                  <a:pt x="4599" y="4010"/>
                  <a:pt x="4412" y="4387"/>
                  <a:pt x="4086" y="4636"/>
                </a:cubicBezTo>
                <a:cubicBezTo>
                  <a:pt x="4036" y="4674"/>
                  <a:pt x="3984" y="4708"/>
                  <a:pt x="3930" y="4738"/>
                </a:cubicBezTo>
                <a:cubicBezTo>
                  <a:pt x="3738" y="4845"/>
                  <a:pt x="3519" y="4902"/>
                  <a:pt x="3298" y="4902"/>
                </a:cubicBezTo>
                <a:cubicBezTo>
                  <a:pt x="3076" y="4902"/>
                  <a:pt x="2857" y="4845"/>
                  <a:pt x="2665" y="4738"/>
                </a:cubicBezTo>
                <a:cubicBezTo>
                  <a:pt x="2611" y="4708"/>
                  <a:pt x="2559" y="4674"/>
                  <a:pt x="2509" y="4636"/>
                </a:cubicBezTo>
                <a:cubicBezTo>
                  <a:pt x="2183" y="4387"/>
                  <a:pt x="1996" y="4010"/>
                  <a:pt x="1996" y="3600"/>
                </a:cubicBezTo>
                <a:cubicBezTo>
                  <a:pt x="1996" y="2882"/>
                  <a:pt x="2580" y="2299"/>
                  <a:pt x="3298" y="2299"/>
                </a:cubicBezTo>
                <a:cubicBezTo>
                  <a:pt x="4015" y="2299"/>
                  <a:pt x="4599" y="2882"/>
                  <a:pt x="4599" y="3600"/>
                </a:cubicBezTo>
                <a:close/>
                <a:moveTo>
                  <a:pt x="3841" y="4538"/>
                </a:moveTo>
                <a:cubicBezTo>
                  <a:pt x="3739" y="4335"/>
                  <a:pt x="3529" y="4202"/>
                  <a:pt x="3297" y="4202"/>
                </a:cubicBezTo>
                <a:cubicBezTo>
                  <a:pt x="3066" y="4202"/>
                  <a:pt x="2856" y="4335"/>
                  <a:pt x="2755" y="4538"/>
                </a:cubicBezTo>
                <a:cubicBezTo>
                  <a:pt x="2914" y="4631"/>
                  <a:pt x="3100" y="4685"/>
                  <a:pt x="3298" y="4685"/>
                </a:cubicBezTo>
                <a:cubicBezTo>
                  <a:pt x="3495" y="4685"/>
                  <a:pt x="3681" y="4631"/>
                  <a:pt x="3841" y="4538"/>
                </a:cubicBezTo>
                <a:close/>
                <a:moveTo>
                  <a:pt x="3297" y="3905"/>
                </a:moveTo>
                <a:cubicBezTo>
                  <a:pt x="3501" y="3905"/>
                  <a:pt x="3666" y="3740"/>
                  <a:pt x="3666" y="3537"/>
                </a:cubicBezTo>
                <a:cubicBezTo>
                  <a:pt x="3666" y="3333"/>
                  <a:pt x="3501" y="3168"/>
                  <a:pt x="3297" y="3168"/>
                </a:cubicBezTo>
                <a:cubicBezTo>
                  <a:pt x="3094" y="3168"/>
                  <a:pt x="2929" y="3334"/>
                  <a:pt x="2929" y="3537"/>
                </a:cubicBezTo>
                <a:cubicBezTo>
                  <a:pt x="2929" y="3740"/>
                  <a:pt x="3094" y="3905"/>
                  <a:pt x="3297" y="3905"/>
                </a:cubicBezTo>
                <a:close/>
                <a:moveTo>
                  <a:pt x="4382" y="3600"/>
                </a:moveTo>
                <a:cubicBezTo>
                  <a:pt x="4382" y="3002"/>
                  <a:pt x="3896" y="2516"/>
                  <a:pt x="3298" y="2516"/>
                </a:cubicBezTo>
                <a:cubicBezTo>
                  <a:pt x="2700" y="2516"/>
                  <a:pt x="2213" y="3002"/>
                  <a:pt x="2213" y="3600"/>
                </a:cubicBezTo>
                <a:cubicBezTo>
                  <a:pt x="2213" y="3922"/>
                  <a:pt x="2354" y="4211"/>
                  <a:pt x="2577" y="4409"/>
                </a:cubicBezTo>
                <a:cubicBezTo>
                  <a:pt x="2671" y="4241"/>
                  <a:pt x="2820" y="4111"/>
                  <a:pt x="3000" y="4041"/>
                </a:cubicBezTo>
                <a:cubicBezTo>
                  <a:pt x="2787" y="3915"/>
                  <a:pt x="2672" y="3663"/>
                  <a:pt x="2724" y="3416"/>
                </a:cubicBezTo>
                <a:cubicBezTo>
                  <a:pt x="2781" y="3146"/>
                  <a:pt x="3022" y="2950"/>
                  <a:pt x="3297" y="2950"/>
                </a:cubicBezTo>
                <a:cubicBezTo>
                  <a:pt x="3573" y="2950"/>
                  <a:pt x="3815" y="3146"/>
                  <a:pt x="3871" y="3416"/>
                </a:cubicBezTo>
                <a:cubicBezTo>
                  <a:pt x="3923" y="3663"/>
                  <a:pt x="3808" y="3915"/>
                  <a:pt x="3595" y="4041"/>
                </a:cubicBezTo>
                <a:cubicBezTo>
                  <a:pt x="3776" y="4111"/>
                  <a:pt x="3925" y="4241"/>
                  <a:pt x="4018" y="4410"/>
                </a:cubicBezTo>
                <a:cubicBezTo>
                  <a:pt x="4241" y="4211"/>
                  <a:pt x="4382" y="3922"/>
                  <a:pt x="4382" y="3600"/>
                </a:cubicBezTo>
                <a:close/>
                <a:moveTo>
                  <a:pt x="115" y="2296"/>
                </a:moveTo>
                <a:cubicBezTo>
                  <a:pt x="69" y="2128"/>
                  <a:pt x="93" y="1951"/>
                  <a:pt x="180" y="1800"/>
                </a:cubicBezTo>
                <a:cubicBezTo>
                  <a:pt x="297" y="1598"/>
                  <a:pt x="514" y="1473"/>
                  <a:pt x="747" y="1473"/>
                </a:cubicBezTo>
                <a:cubicBezTo>
                  <a:pt x="861" y="1473"/>
                  <a:pt x="974" y="1503"/>
                  <a:pt x="1074" y="1561"/>
                </a:cubicBezTo>
                <a:cubicBezTo>
                  <a:pt x="1349" y="1720"/>
                  <a:pt x="1470" y="2052"/>
                  <a:pt x="1361" y="2350"/>
                </a:cubicBezTo>
                <a:cubicBezTo>
                  <a:pt x="1368" y="2354"/>
                  <a:pt x="1368" y="2354"/>
                  <a:pt x="1368" y="2354"/>
                </a:cubicBezTo>
                <a:cubicBezTo>
                  <a:pt x="1365" y="2359"/>
                  <a:pt x="1365" y="2359"/>
                  <a:pt x="1365" y="2359"/>
                </a:cubicBezTo>
                <a:cubicBezTo>
                  <a:pt x="2040" y="2749"/>
                  <a:pt x="2040" y="2749"/>
                  <a:pt x="2040" y="2749"/>
                </a:cubicBezTo>
                <a:cubicBezTo>
                  <a:pt x="2053" y="2756"/>
                  <a:pt x="2057" y="2772"/>
                  <a:pt x="2050" y="2785"/>
                </a:cubicBezTo>
                <a:cubicBezTo>
                  <a:pt x="1968" y="2927"/>
                  <a:pt x="1968" y="2927"/>
                  <a:pt x="1968" y="2927"/>
                </a:cubicBezTo>
                <a:cubicBezTo>
                  <a:pt x="1960" y="2940"/>
                  <a:pt x="1944" y="2944"/>
                  <a:pt x="1932" y="2937"/>
                </a:cubicBezTo>
                <a:cubicBezTo>
                  <a:pt x="1256" y="2547"/>
                  <a:pt x="1256" y="2547"/>
                  <a:pt x="1256" y="2547"/>
                </a:cubicBezTo>
                <a:cubicBezTo>
                  <a:pt x="1253" y="2552"/>
                  <a:pt x="1253" y="2552"/>
                  <a:pt x="1253" y="2552"/>
                </a:cubicBezTo>
                <a:cubicBezTo>
                  <a:pt x="1247" y="2547"/>
                  <a:pt x="1247" y="2547"/>
                  <a:pt x="1247" y="2547"/>
                </a:cubicBezTo>
                <a:cubicBezTo>
                  <a:pt x="1122" y="2696"/>
                  <a:pt x="939" y="2781"/>
                  <a:pt x="746" y="2781"/>
                </a:cubicBezTo>
                <a:cubicBezTo>
                  <a:pt x="632" y="2781"/>
                  <a:pt x="519" y="2751"/>
                  <a:pt x="419" y="2694"/>
                </a:cubicBezTo>
                <a:cubicBezTo>
                  <a:pt x="268" y="2606"/>
                  <a:pt x="160" y="2465"/>
                  <a:pt x="115" y="2296"/>
                </a:cubicBezTo>
                <a:close/>
                <a:moveTo>
                  <a:pt x="324" y="2240"/>
                </a:moveTo>
                <a:cubicBezTo>
                  <a:pt x="354" y="2353"/>
                  <a:pt x="427" y="2447"/>
                  <a:pt x="528" y="2506"/>
                </a:cubicBezTo>
                <a:cubicBezTo>
                  <a:pt x="594" y="2544"/>
                  <a:pt x="670" y="2564"/>
                  <a:pt x="746" y="2564"/>
                </a:cubicBezTo>
                <a:cubicBezTo>
                  <a:pt x="902" y="2564"/>
                  <a:pt x="1047" y="2481"/>
                  <a:pt x="1125" y="2346"/>
                </a:cubicBezTo>
                <a:cubicBezTo>
                  <a:pt x="1125" y="2346"/>
                  <a:pt x="1125" y="2346"/>
                  <a:pt x="1125" y="2346"/>
                </a:cubicBezTo>
                <a:cubicBezTo>
                  <a:pt x="1245" y="2137"/>
                  <a:pt x="1174" y="1869"/>
                  <a:pt x="965" y="1749"/>
                </a:cubicBezTo>
                <a:cubicBezTo>
                  <a:pt x="898" y="1710"/>
                  <a:pt x="823" y="1690"/>
                  <a:pt x="747" y="1690"/>
                </a:cubicBezTo>
                <a:cubicBezTo>
                  <a:pt x="591" y="1690"/>
                  <a:pt x="446" y="1774"/>
                  <a:pt x="368" y="1909"/>
                </a:cubicBezTo>
                <a:cubicBezTo>
                  <a:pt x="310" y="2010"/>
                  <a:pt x="294" y="2127"/>
                  <a:pt x="324" y="2240"/>
                </a:cubicBezTo>
                <a:close/>
                <a:moveTo>
                  <a:pt x="3952" y="6546"/>
                </a:moveTo>
                <a:cubicBezTo>
                  <a:pt x="3952" y="6721"/>
                  <a:pt x="3884" y="6885"/>
                  <a:pt x="3760" y="7009"/>
                </a:cubicBezTo>
                <a:cubicBezTo>
                  <a:pt x="3637" y="7132"/>
                  <a:pt x="3472" y="7200"/>
                  <a:pt x="3298" y="7200"/>
                </a:cubicBezTo>
                <a:cubicBezTo>
                  <a:pt x="2892" y="7200"/>
                  <a:pt x="2572" y="6829"/>
                  <a:pt x="2658" y="6409"/>
                </a:cubicBezTo>
                <a:cubicBezTo>
                  <a:pt x="2711" y="6148"/>
                  <a:pt x="2924" y="5949"/>
                  <a:pt x="3187" y="5902"/>
                </a:cubicBezTo>
                <a:cubicBezTo>
                  <a:pt x="3189" y="5901"/>
                  <a:pt x="3189" y="5901"/>
                  <a:pt x="3189" y="5901"/>
                </a:cubicBezTo>
                <a:cubicBezTo>
                  <a:pt x="3189" y="5114"/>
                  <a:pt x="3189" y="5114"/>
                  <a:pt x="3189" y="5114"/>
                </a:cubicBezTo>
                <a:cubicBezTo>
                  <a:pt x="3189" y="5100"/>
                  <a:pt x="3201" y="5088"/>
                  <a:pt x="3215" y="5088"/>
                </a:cubicBezTo>
                <a:cubicBezTo>
                  <a:pt x="3380" y="5088"/>
                  <a:pt x="3380" y="5088"/>
                  <a:pt x="3380" y="5088"/>
                </a:cubicBezTo>
                <a:cubicBezTo>
                  <a:pt x="3394" y="5088"/>
                  <a:pt x="3406" y="5100"/>
                  <a:pt x="3406" y="5114"/>
                </a:cubicBezTo>
                <a:cubicBezTo>
                  <a:pt x="3406" y="5894"/>
                  <a:pt x="3406" y="5894"/>
                  <a:pt x="3406" y="5894"/>
                </a:cubicBezTo>
                <a:cubicBezTo>
                  <a:pt x="3412" y="5894"/>
                  <a:pt x="3412" y="5894"/>
                  <a:pt x="3412" y="5894"/>
                </a:cubicBezTo>
                <a:cubicBezTo>
                  <a:pt x="3412" y="5902"/>
                  <a:pt x="3412" y="5902"/>
                  <a:pt x="3412" y="5902"/>
                </a:cubicBezTo>
                <a:cubicBezTo>
                  <a:pt x="3725" y="5957"/>
                  <a:pt x="3952" y="6228"/>
                  <a:pt x="3952" y="6546"/>
                </a:cubicBezTo>
                <a:close/>
                <a:moveTo>
                  <a:pt x="3735" y="6546"/>
                </a:moveTo>
                <a:cubicBezTo>
                  <a:pt x="3735" y="6305"/>
                  <a:pt x="3539" y="6109"/>
                  <a:pt x="3298" y="6109"/>
                </a:cubicBezTo>
                <a:cubicBezTo>
                  <a:pt x="3057" y="6109"/>
                  <a:pt x="2861" y="6305"/>
                  <a:pt x="2861" y="6546"/>
                </a:cubicBezTo>
                <a:cubicBezTo>
                  <a:pt x="2861" y="6787"/>
                  <a:pt x="3057" y="6983"/>
                  <a:pt x="3298" y="6983"/>
                </a:cubicBezTo>
                <a:cubicBezTo>
                  <a:pt x="3414" y="6983"/>
                  <a:pt x="3524" y="6938"/>
                  <a:pt x="3607" y="6855"/>
                </a:cubicBezTo>
                <a:cubicBezTo>
                  <a:pt x="3689" y="6773"/>
                  <a:pt x="3735" y="6663"/>
                  <a:pt x="3735" y="6546"/>
                </a:cubicBezTo>
                <a:close/>
                <a:moveTo>
                  <a:pt x="4774" y="6039"/>
                </a:moveTo>
                <a:cubicBezTo>
                  <a:pt x="4712" y="6039"/>
                  <a:pt x="4662" y="6090"/>
                  <a:pt x="4662" y="6151"/>
                </a:cubicBezTo>
                <a:cubicBezTo>
                  <a:pt x="4662" y="6213"/>
                  <a:pt x="4712" y="6263"/>
                  <a:pt x="4774" y="6263"/>
                </a:cubicBezTo>
                <a:cubicBezTo>
                  <a:pt x="4836" y="6263"/>
                  <a:pt x="4886" y="6213"/>
                  <a:pt x="4886" y="6151"/>
                </a:cubicBezTo>
                <a:cubicBezTo>
                  <a:pt x="4886" y="6090"/>
                  <a:pt x="4836" y="6039"/>
                  <a:pt x="4774" y="6039"/>
                </a:cubicBezTo>
                <a:close/>
                <a:moveTo>
                  <a:pt x="5185" y="5753"/>
                </a:moveTo>
                <a:cubicBezTo>
                  <a:pt x="5123" y="5753"/>
                  <a:pt x="5073" y="5804"/>
                  <a:pt x="5073" y="5865"/>
                </a:cubicBezTo>
                <a:cubicBezTo>
                  <a:pt x="5073" y="5927"/>
                  <a:pt x="5123" y="5978"/>
                  <a:pt x="5185" y="5978"/>
                </a:cubicBezTo>
                <a:cubicBezTo>
                  <a:pt x="5247" y="5978"/>
                  <a:pt x="5297" y="5927"/>
                  <a:pt x="5297" y="5865"/>
                </a:cubicBezTo>
                <a:cubicBezTo>
                  <a:pt x="5297" y="5804"/>
                  <a:pt x="5247" y="5753"/>
                  <a:pt x="5185" y="5753"/>
                </a:cubicBezTo>
                <a:close/>
                <a:moveTo>
                  <a:pt x="2276" y="6252"/>
                </a:moveTo>
                <a:cubicBezTo>
                  <a:pt x="2214" y="6252"/>
                  <a:pt x="2164" y="6302"/>
                  <a:pt x="2164" y="6364"/>
                </a:cubicBezTo>
                <a:cubicBezTo>
                  <a:pt x="2164" y="6426"/>
                  <a:pt x="2214" y="6476"/>
                  <a:pt x="2276" y="6476"/>
                </a:cubicBezTo>
                <a:cubicBezTo>
                  <a:pt x="2338" y="6476"/>
                  <a:pt x="2388" y="6426"/>
                  <a:pt x="2388" y="6364"/>
                </a:cubicBezTo>
                <a:cubicBezTo>
                  <a:pt x="2388" y="6302"/>
                  <a:pt x="2338" y="6252"/>
                  <a:pt x="2276" y="6252"/>
                </a:cubicBezTo>
                <a:close/>
                <a:moveTo>
                  <a:pt x="6481" y="4904"/>
                </a:moveTo>
                <a:cubicBezTo>
                  <a:pt x="6526" y="5073"/>
                  <a:pt x="6503" y="5249"/>
                  <a:pt x="6415" y="5400"/>
                </a:cubicBezTo>
                <a:cubicBezTo>
                  <a:pt x="6299" y="5602"/>
                  <a:pt x="6082" y="5727"/>
                  <a:pt x="5848" y="5727"/>
                </a:cubicBezTo>
                <a:cubicBezTo>
                  <a:pt x="5734" y="5727"/>
                  <a:pt x="5621" y="5697"/>
                  <a:pt x="5522" y="5640"/>
                </a:cubicBezTo>
                <a:cubicBezTo>
                  <a:pt x="5247" y="5481"/>
                  <a:pt x="5126" y="5149"/>
                  <a:pt x="5234" y="4850"/>
                </a:cubicBezTo>
                <a:cubicBezTo>
                  <a:pt x="5227" y="4847"/>
                  <a:pt x="5227" y="4847"/>
                  <a:pt x="5227" y="4847"/>
                </a:cubicBezTo>
                <a:cubicBezTo>
                  <a:pt x="5230" y="4841"/>
                  <a:pt x="5230" y="4841"/>
                  <a:pt x="5230" y="4841"/>
                </a:cubicBezTo>
                <a:cubicBezTo>
                  <a:pt x="4555" y="4451"/>
                  <a:pt x="4555" y="4451"/>
                  <a:pt x="4555" y="4451"/>
                </a:cubicBezTo>
                <a:cubicBezTo>
                  <a:pt x="4542" y="4444"/>
                  <a:pt x="4538" y="4428"/>
                  <a:pt x="4545" y="4415"/>
                </a:cubicBezTo>
                <a:cubicBezTo>
                  <a:pt x="4627" y="4272"/>
                  <a:pt x="4627" y="4272"/>
                  <a:pt x="4627" y="4272"/>
                </a:cubicBezTo>
                <a:cubicBezTo>
                  <a:pt x="4635" y="4260"/>
                  <a:pt x="4651" y="4256"/>
                  <a:pt x="4663" y="4263"/>
                </a:cubicBezTo>
                <a:cubicBezTo>
                  <a:pt x="5339" y="4653"/>
                  <a:pt x="5339" y="4653"/>
                  <a:pt x="5339" y="4653"/>
                </a:cubicBezTo>
                <a:cubicBezTo>
                  <a:pt x="5345" y="4657"/>
                  <a:pt x="5345" y="4657"/>
                  <a:pt x="5345" y="4657"/>
                </a:cubicBezTo>
                <a:cubicBezTo>
                  <a:pt x="5349" y="4652"/>
                  <a:pt x="5349" y="4652"/>
                  <a:pt x="5349" y="4652"/>
                </a:cubicBezTo>
                <a:cubicBezTo>
                  <a:pt x="5474" y="4504"/>
                  <a:pt x="5657" y="4419"/>
                  <a:pt x="5849" y="4419"/>
                </a:cubicBezTo>
                <a:cubicBezTo>
                  <a:pt x="5964" y="4419"/>
                  <a:pt x="6076" y="4449"/>
                  <a:pt x="6176" y="4507"/>
                </a:cubicBezTo>
                <a:cubicBezTo>
                  <a:pt x="6327" y="4594"/>
                  <a:pt x="6435" y="4735"/>
                  <a:pt x="6481" y="4904"/>
                </a:cubicBezTo>
                <a:close/>
                <a:moveTo>
                  <a:pt x="6271" y="4960"/>
                </a:moveTo>
                <a:cubicBezTo>
                  <a:pt x="6241" y="4847"/>
                  <a:pt x="6169" y="4753"/>
                  <a:pt x="6067" y="4695"/>
                </a:cubicBezTo>
                <a:cubicBezTo>
                  <a:pt x="6001" y="4656"/>
                  <a:pt x="5926" y="4636"/>
                  <a:pt x="5849" y="4636"/>
                </a:cubicBezTo>
                <a:cubicBezTo>
                  <a:pt x="5694" y="4636"/>
                  <a:pt x="5548" y="4720"/>
                  <a:pt x="5470" y="4855"/>
                </a:cubicBezTo>
                <a:cubicBezTo>
                  <a:pt x="5350" y="5063"/>
                  <a:pt x="5422" y="5331"/>
                  <a:pt x="5630" y="5452"/>
                </a:cubicBezTo>
                <a:cubicBezTo>
                  <a:pt x="5697" y="5490"/>
                  <a:pt x="5772" y="5510"/>
                  <a:pt x="5849" y="5510"/>
                </a:cubicBezTo>
                <a:cubicBezTo>
                  <a:pt x="6004" y="5510"/>
                  <a:pt x="6150" y="5427"/>
                  <a:pt x="6227" y="5292"/>
                </a:cubicBezTo>
                <a:cubicBezTo>
                  <a:pt x="6286" y="5191"/>
                  <a:pt x="6301" y="5073"/>
                  <a:pt x="6271" y="4960"/>
                </a:cubicBezTo>
                <a:close/>
                <a:moveTo>
                  <a:pt x="4320" y="6252"/>
                </a:moveTo>
                <a:cubicBezTo>
                  <a:pt x="4258" y="6252"/>
                  <a:pt x="4208" y="6302"/>
                  <a:pt x="4208" y="6364"/>
                </a:cubicBezTo>
                <a:cubicBezTo>
                  <a:pt x="4208" y="6426"/>
                  <a:pt x="4258" y="6476"/>
                  <a:pt x="4320" y="6476"/>
                </a:cubicBezTo>
                <a:cubicBezTo>
                  <a:pt x="4382" y="6476"/>
                  <a:pt x="4432" y="6426"/>
                  <a:pt x="4432" y="6364"/>
                </a:cubicBezTo>
                <a:cubicBezTo>
                  <a:pt x="4432" y="6302"/>
                  <a:pt x="4382" y="6252"/>
                  <a:pt x="4320" y="6252"/>
                </a:cubicBezTo>
                <a:close/>
                <a:moveTo>
                  <a:pt x="465" y="3600"/>
                </a:moveTo>
                <a:cubicBezTo>
                  <a:pt x="465" y="3538"/>
                  <a:pt x="415" y="3488"/>
                  <a:pt x="353" y="3488"/>
                </a:cubicBezTo>
                <a:cubicBezTo>
                  <a:pt x="291" y="3488"/>
                  <a:pt x="241" y="3538"/>
                  <a:pt x="241" y="3600"/>
                </a:cubicBezTo>
                <a:cubicBezTo>
                  <a:pt x="241" y="3662"/>
                  <a:pt x="291" y="3712"/>
                  <a:pt x="353" y="3712"/>
                </a:cubicBezTo>
                <a:cubicBezTo>
                  <a:pt x="415" y="3712"/>
                  <a:pt x="465" y="3662"/>
                  <a:pt x="465" y="3600"/>
                </a:cubicBezTo>
                <a:close/>
                <a:moveTo>
                  <a:pt x="403" y="2983"/>
                </a:moveTo>
                <a:cubicBezTo>
                  <a:pt x="341" y="2983"/>
                  <a:pt x="291" y="3034"/>
                  <a:pt x="291" y="3095"/>
                </a:cubicBezTo>
                <a:cubicBezTo>
                  <a:pt x="291" y="3157"/>
                  <a:pt x="341" y="3208"/>
                  <a:pt x="403" y="3208"/>
                </a:cubicBezTo>
                <a:cubicBezTo>
                  <a:pt x="465" y="3208"/>
                  <a:pt x="515" y="3157"/>
                  <a:pt x="515" y="3095"/>
                </a:cubicBezTo>
                <a:cubicBezTo>
                  <a:pt x="515" y="3034"/>
                  <a:pt x="465" y="2983"/>
                  <a:pt x="403" y="2983"/>
                </a:cubicBezTo>
                <a:close/>
                <a:moveTo>
                  <a:pt x="1932" y="4263"/>
                </a:moveTo>
                <a:cubicBezTo>
                  <a:pt x="1945" y="4256"/>
                  <a:pt x="1961" y="4260"/>
                  <a:pt x="1968" y="4273"/>
                </a:cubicBezTo>
                <a:cubicBezTo>
                  <a:pt x="2050" y="4416"/>
                  <a:pt x="2050" y="4416"/>
                  <a:pt x="2050" y="4416"/>
                </a:cubicBezTo>
                <a:cubicBezTo>
                  <a:pt x="2058" y="4428"/>
                  <a:pt x="2053" y="4444"/>
                  <a:pt x="2041" y="4451"/>
                </a:cubicBezTo>
                <a:cubicBezTo>
                  <a:pt x="1361" y="4850"/>
                  <a:pt x="1361" y="4850"/>
                  <a:pt x="1361" y="4850"/>
                </a:cubicBezTo>
                <a:cubicBezTo>
                  <a:pt x="1469" y="5149"/>
                  <a:pt x="1348" y="5481"/>
                  <a:pt x="1073" y="5639"/>
                </a:cubicBezTo>
                <a:cubicBezTo>
                  <a:pt x="974" y="5697"/>
                  <a:pt x="861" y="5727"/>
                  <a:pt x="747" y="5727"/>
                </a:cubicBezTo>
                <a:cubicBezTo>
                  <a:pt x="514" y="5727"/>
                  <a:pt x="296" y="5602"/>
                  <a:pt x="180" y="5400"/>
                </a:cubicBezTo>
                <a:cubicBezTo>
                  <a:pt x="0" y="5088"/>
                  <a:pt x="107" y="4687"/>
                  <a:pt x="419" y="4507"/>
                </a:cubicBezTo>
                <a:cubicBezTo>
                  <a:pt x="519" y="4449"/>
                  <a:pt x="632" y="4419"/>
                  <a:pt x="746" y="4419"/>
                </a:cubicBezTo>
                <a:cubicBezTo>
                  <a:pt x="939" y="4419"/>
                  <a:pt x="1121" y="4504"/>
                  <a:pt x="1246" y="4652"/>
                </a:cubicBezTo>
                <a:cubicBezTo>
                  <a:pt x="1250" y="4657"/>
                  <a:pt x="1250" y="4657"/>
                  <a:pt x="1250" y="4657"/>
                </a:cubicBezTo>
                <a:lnTo>
                  <a:pt x="1932" y="4263"/>
                </a:lnTo>
                <a:close/>
                <a:moveTo>
                  <a:pt x="1125" y="4855"/>
                </a:moveTo>
                <a:cubicBezTo>
                  <a:pt x="1047" y="4720"/>
                  <a:pt x="902" y="4636"/>
                  <a:pt x="746" y="4636"/>
                </a:cubicBezTo>
                <a:cubicBezTo>
                  <a:pt x="670" y="4636"/>
                  <a:pt x="594" y="4656"/>
                  <a:pt x="528" y="4695"/>
                </a:cubicBezTo>
                <a:cubicBezTo>
                  <a:pt x="319" y="4815"/>
                  <a:pt x="247" y="5083"/>
                  <a:pt x="368" y="5292"/>
                </a:cubicBezTo>
                <a:cubicBezTo>
                  <a:pt x="446" y="5426"/>
                  <a:pt x="591" y="5510"/>
                  <a:pt x="747" y="5510"/>
                </a:cubicBezTo>
                <a:cubicBezTo>
                  <a:pt x="823" y="5510"/>
                  <a:pt x="898" y="5490"/>
                  <a:pt x="965" y="5452"/>
                </a:cubicBezTo>
                <a:cubicBezTo>
                  <a:pt x="1174" y="5331"/>
                  <a:pt x="1245" y="5063"/>
                  <a:pt x="1125" y="4855"/>
                </a:cubicBezTo>
                <a:close/>
                <a:moveTo>
                  <a:pt x="396" y="4217"/>
                </a:moveTo>
                <a:cubicBezTo>
                  <a:pt x="458" y="4217"/>
                  <a:pt x="508" y="4167"/>
                  <a:pt x="508" y="4105"/>
                </a:cubicBezTo>
                <a:cubicBezTo>
                  <a:pt x="508" y="4043"/>
                  <a:pt x="458" y="3993"/>
                  <a:pt x="396" y="3993"/>
                </a:cubicBezTo>
                <a:cubicBezTo>
                  <a:pt x="334" y="3993"/>
                  <a:pt x="284" y="4043"/>
                  <a:pt x="284" y="4105"/>
                </a:cubicBezTo>
                <a:cubicBezTo>
                  <a:pt x="284" y="4167"/>
                  <a:pt x="334" y="4217"/>
                  <a:pt x="396" y="4217"/>
                </a:cubicBezTo>
                <a:close/>
                <a:moveTo>
                  <a:pt x="1411" y="5754"/>
                </a:moveTo>
                <a:cubicBezTo>
                  <a:pt x="1349" y="5754"/>
                  <a:pt x="1298" y="5804"/>
                  <a:pt x="1298" y="5866"/>
                </a:cubicBezTo>
                <a:cubicBezTo>
                  <a:pt x="1298" y="5928"/>
                  <a:pt x="1349" y="5978"/>
                  <a:pt x="1411" y="5978"/>
                </a:cubicBezTo>
                <a:cubicBezTo>
                  <a:pt x="1472" y="5978"/>
                  <a:pt x="1523" y="5928"/>
                  <a:pt x="1523" y="5866"/>
                </a:cubicBezTo>
                <a:cubicBezTo>
                  <a:pt x="1523" y="5804"/>
                  <a:pt x="1472" y="5754"/>
                  <a:pt x="1411" y="5754"/>
                </a:cubicBezTo>
                <a:close/>
                <a:moveTo>
                  <a:pt x="1822" y="6039"/>
                </a:moveTo>
                <a:cubicBezTo>
                  <a:pt x="1760" y="6039"/>
                  <a:pt x="1710" y="6090"/>
                  <a:pt x="1710" y="6152"/>
                </a:cubicBezTo>
                <a:cubicBezTo>
                  <a:pt x="1710" y="6213"/>
                  <a:pt x="1760" y="6264"/>
                  <a:pt x="1822" y="6264"/>
                </a:cubicBezTo>
                <a:cubicBezTo>
                  <a:pt x="1884" y="6264"/>
                  <a:pt x="1934" y="6213"/>
                  <a:pt x="1934" y="6152"/>
                </a:cubicBezTo>
                <a:cubicBezTo>
                  <a:pt x="1934" y="6090"/>
                  <a:pt x="1884" y="6039"/>
                  <a:pt x="1822" y="6039"/>
                </a:cubicBezTo>
                <a:close/>
              </a:path>
            </a:pathLst>
          </a:custGeom>
          <a:solidFill>
            <a:schemeClr val="bg1"/>
          </a:solidFill>
          <a:ln>
            <a:noFill/>
          </a:ln>
        </p:spPr>
        <p:txBody>
          <a:bodyPr vert="horz" wrap="square" lIns="121920" tIns="60960" rIns="121920" bIns="60960" numCol="1" anchor="t" anchorCtr="0" compatLnSpc="1">
            <a:prstTxWarp prst="textNoShape">
              <a:avLst/>
            </a:prstTxWarp>
          </a:bodyPr>
          <a:lstStyle/>
          <a:p>
            <a:pPr defTabSz="457150"/>
            <a:endParaRPr lang="en-US" sz="1867">
              <a:solidFill>
                <a:srgbClr val="009D9C"/>
              </a:solidFill>
              <a:latin typeface="Tele-GroteskNor"/>
            </a:endParaRPr>
          </a:p>
        </p:txBody>
      </p:sp>
      <p:sp>
        <p:nvSpPr>
          <p:cNvPr id="60" name="Freeform 98">
            <a:extLst>
              <a:ext uri="{FF2B5EF4-FFF2-40B4-BE49-F238E27FC236}">
                <a16:creationId xmlns:a16="http://schemas.microsoft.com/office/drawing/2014/main" id="{3039DBCA-7365-AF45-8BF9-A7D631961813}"/>
              </a:ext>
            </a:extLst>
          </p:cNvPr>
          <p:cNvSpPr>
            <a:spLocks noChangeAspect="1" noEditPoints="1"/>
          </p:cNvSpPr>
          <p:nvPr/>
        </p:nvSpPr>
        <p:spPr bwMode="auto">
          <a:xfrm>
            <a:off x="10369925" y="2169032"/>
            <a:ext cx="513521" cy="513640"/>
          </a:xfrm>
          <a:custGeom>
            <a:avLst/>
            <a:gdLst>
              <a:gd name="T0" fmla="*/ 5996 w 7199"/>
              <a:gd name="T1" fmla="*/ 2816 h 7200"/>
              <a:gd name="T2" fmla="*/ 1292 w 7199"/>
              <a:gd name="T3" fmla="*/ 1945 h 7200"/>
              <a:gd name="T4" fmla="*/ 0 w 7199"/>
              <a:gd name="T5" fmla="*/ 2052 h 7200"/>
              <a:gd name="T6" fmla="*/ 1247 w 7199"/>
              <a:gd name="T7" fmla="*/ 2162 h 7200"/>
              <a:gd name="T8" fmla="*/ 1187 w 7199"/>
              <a:gd name="T9" fmla="*/ 3580 h 7200"/>
              <a:gd name="T10" fmla="*/ 709 w 7199"/>
              <a:gd name="T11" fmla="*/ 4179 h 7200"/>
              <a:gd name="T12" fmla="*/ 1789 w 7199"/>
              <a:gd name="T13" fmla="*/ 4422 h 7200"/>
              <a:gd name="T14" fmla="*/ 2017 w 7199"/>
              <a:gd name="T15" fmla="*/ 5354 h 7200"/>
              <a:gd name="T16" fmla="*/ 2187 w 7199"/>
              <a:gd name="T17" fmla="*/ 5853 h 7200"/>
              <a:gd name="T18" fmla="*/ 2127 w 7199"/>
              <a:gd name="T19" fmla="*/ 6073 h 7200"/>
              <a:gd name="T20" fmla="*/ 2127 w 7199"/>
              <a:gd name="T21" fmla="*/ 6465 h 7200"/>
              <a:gd name="T22" fmla="*/ 2296 w 7199"/>
              <a:gd name="T23" fmla="*/ 6682 h 7200"/>
              <a:gd name="T24" fmla="*/ 4123 w 7199"/>
              <a:gd name="T25" fmla="*/ 7200 h 7200"/>
              <a:gd name="T26" fmla="*/ 5072 w 7199"/>
              <a:gd name="T27" fmla="*/ 6682 h 7200"/>
              <a:gd name="T28" fmla="*/ 5023 w 7199"/>
              <a:gd name="T29" fmla="*/ 6465 h 7200"/>
              <a:gd name="T30" fmla="*/ 5180 w 7199"/>
              <a:gd name="T31" fmla="*/ 5963 h 7200"/>
              <a:gd name="T32" fmla="*/ 5023 w 7199"/>
              <a:gd name="T33" fmla="*/ 5461 h 7200"/>
              <a:gd name="T34" fmla="*/ 5072 w 7199"/>
              <a:gd name="T35" fmla="*/ 5244 h 7200"/>
              <a:gd name="T36" fmla="*/ 5685 w 7199"/>
              <a:gd name="T37" fmla="*/ 4778 h 7200"/>
              <a:gd name="T38" fmla="*/ 6163 w 7199"/>
              <a:gd name="T39" fmla="*/ 4179 h 7200"/>
              <a:gd name="T40" fmla="*/ 5431 w 7199"/>
              <a:gd name="T41" fmla="*/ 4386 h 7200"/>
              <a:gd name="T42" fmla="*/ 6707 w 7199"/>
              <a:gd name="T43" fmla="*/ 3415 h 7200"/>
              <a:gd name="T44" fmla="*/ 491 w 7199"/>
              <a:gd name="T45" fmla="*/ 2324 h 7200"/>
              <a:gd name="T46" fmla="*/ 763 w 7199"/>
              <a:gd name="T47" fmla="*/ 2052 h 7200"/>
              <a:gd name="T48" fmla="*/ 436 w 7199"/>
              <a:gd name="T49" fmla="*/ 3690 h 7200"/>
              <a:gd name="T50" fmla="*/ 709 w 7199"/>
              <a:gd name="T51" fmla="*/ 3962 h 7200"/>
              <a:gd name="T52" fmla="*/ 6163 w 7199"/>
              <a:gd name="T53" fmla="*/ 4943 h 7200"/>
              <a:gd name="T54" fmla="*/ 1425 w 7199"/>
              <a:gd name="T55" fmla="*/ 2638 h 7200"/>
              <a:gd name="T56" fmla="*/ 3490 w 7199"/>
              <a:gd name="T57" fmla="*/ 4697 h 7200"/>
              <a:gd name="T58" fmla="*/ 3709 w 7199"/>
              <a:gd name="T59" fmla="*/ 2052 h 7200"/>
              <a:gd name="T60" fmla="*/ 3605 w 7199"/>
              <a:gd name="T61" fmla="*/ 220 h 7200"/>
              <a:gd name="T62" fmla="*/ 4152 w 7199"/>
              <a:gd name="T63" fmla="*/ 2816 h 7200"/>
              <a:gd name="T64" fmla="*/ 3163 w 7199"/>
              <a:gd name="T65" fmla="*/ 5244 h 7200"/>
              <a:gd name="T66" fmla="*/ 1645 w 7199"/>
              <a:gd name="T67" fmla="*/ 3580 h 7200"/>
              <a:gd name="T68" fmla="*/ 2945 w 7199"/>
              <a:gd name="T69" fmla="*/ 3797 h 7200"/>
              <a:gd name="T70" fmla="*/ 1987 w 7199"/>
              <a:gd name="T71" fmla="*/ 4328 h 7200"/>
              <a:gd name="T72" fmla="*/ 3086 w 7199"/>
              <a:gd name="T73" fmla="*/ 6983 h 7200"/>
              <a:gd name="T74" fmla="*/ 4123 w 7199"/>
              <a:gd name="T75" fmla="*/ 6983 h 7200"/>
              <a:gd name="T76" fmla="*/ 2569 w 7199"/>
              <a:gd name="T77" fmla="*/ 6465 h 7200"/>
              <a:gd name="T78" fmla="*/ 4805 w 7199"/>
              <a:gd name="T79" fmla="*/ 6073 h 7200"/>
              <a:gd name="T80" fmla="*/ 2406 w 7199"/>
              <a:gd name="T81" fmla="*/ 5853 h 7200"/>
              <a:gd name="T82" fmla="*/ 4805 w 7199"/>
              <a:gd name="T83" fmla="*/ 5853 h 7200"/>
              <a:gd name="T84" fmla="*/ 4696 w 7199"/>
              <a:gd name="T85" fmla="*/ 4561 h 7200"/>
              <a:gd name="T86" fmla="*/ 5004 w 7199"/>
              <a:gd name="T87" fmla="*/ 4778 h 7200"/>
              <a:gd name="T88" fmla="*/ 4261 w 7199"/>
              <a:gd name="T89" fmla="*/ 3033 h 7200"/>
              <a:gd name="T90" fmla="*/ 6707 w 7199"/>
              <a:gd name="T91" fmla="*/ 3198 h 7200"/>
              <a:gd name="T92" fmla="*/ 6980 w 7199"/>
              <a:gd name="T93" fmla="*/ 2926 h 7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199" h="7200">
                <a:moveTo>
                  <a:pt x="6707" y="2434"/>
                </a:moveTo>
                <a:cubicBezTo>
                  <a:pt x="6475" y="2434"/>
                  <a:pt x="6279" y="2599"/>
                  <a:pt x="6231" y="2816"/>
                </a:cubicBezTo>
                <a:cubicBezTo>
                  <a:pt x="5996" y="2816"/>
                  <a:pt x="5996" y="2816"/>
                  <a:pt x="5996" y="2816"/>
                </a:cubicBezTo>
                <a:cubicBezTo>
                  <a:pt x="6003" y="2758"/>
                  <a:pt x="6006" y="2696"/>
                  <a:pt x="6006" y="2638"/>
                </a:cubicBezTo>
                <a:cubicBezTo>
                  <a:pt x="6006" y="1185"/>
                  <a:pt x="4929" y="0"/>
                  <a:pt x="3605" y="0"/>
                </a:cubicBezTo>
                <a:cubicBezTo>
                  <a:pt x="2501" y="0"/>
                  <a:pt x="1569" y="825"/>
                  <a:pt x="1292" y="1945"/>
                </a:cubicBezTo>
                <a:cubicBezTo>
                  <a:pt x="968" y="1945"/>
                  <a:pt x="968" y="1945"/>
                  <a:pt x="968" y="1945"/>
                </a:cubicBezTo>
                <a:cubicBezTo>
                  <a:pt x="918" y="1725"/>
                  <a:pt x="724" y="1563"/>
                  <a:pt x="491" y="1563"/>
                </a:cubicBezTo>
                <a:cubicBezTo>
                  <a:pt x="221" y="1563"/>
                  <a:pt x="0" y="1783"/>
                  <a:pt x="0" y="2052"/>
                </a:cubicBezTo>
                <a:cubicBezTo>
                  <a:pt x="0" y="2324"/>
                  <a:pt x="221" y="2544"/>
                  <a:pt x="491" y="2544"/>
                </a:cubicBezTo>
                <a:cubicBezTo>
                  <a:pt x="724" y="2544"/>
                  <a:pt x="918" y="2379"/>
                  <a:pt x="968" y="2162"/>
                </a:cubicBezTo>
                <a:cubicBezTo>
                  <a:pt x="1247" y="2162"/>
                  <a:pt x="1247" y="2162"/>
                  <a:pt x="1247" y="2162"/>
                </a:cubicBezTo>
                <a:cubicBezTo>
                  <a:pt x="1221" y="2314"/>
                  <a:pt x="1206" y="2476"/>
                  <a:pt x="1206" y="2638"/>
                </a:cubicBezTo>
                <a:cubicBezTo>
                  <a:pt x="1206" y="2946"/>
                  <a:pt x="1290" y="3263"/>
                  <a:pt x="1410" y="3580"/>
                </a:cubicBezTo>
                <a:cubicBezTo>
                  <a:pt x="1187" y="3580"/>
                  <a:pt x="1187" y="3580"/>
                  <a:pt x="1187" y="3580"/>
                </a:cubicBezTo>
                <a:cubicBezTo>
                  <a:pt x="1137" y="3360"/>
                  <a:pt x="941" y="3198"/>
                  <a:pt x="709" y="3198"/>
                </a:cubicBezTo>
                <a:cubicBezTo>
                  <a:pt x="439" y="3198"/>
                  <a:pt x="219" y="3418"/>
                  <a:pt x="219" y="3690"/>
                </a:cubicBezTo>
                <a:cubicBezTo>
                  <a:pt x="219" y="3959"/>
                  <a:pt x="439" y="4179"/>
                  <a:pt x="709" y="4179"/>
                </a:cubicBezTo>
                <a:cubicBezTo>
                  <a:pt x="941" y="4179"/>
                  <a:pt x="1137" y="4017"/>
                  <a:pt x="1187" y="3797"/>
                </a:cubicBezTo>
                <a:cubicBezTo>
                  <a:pt x="1499" y="3797"/>
                  <a:pt x="1499" y="3797"/>
                  <a:pt x="1499" y="3797"/>
                </a:cubicBezTo>
                <a:cubicBezTo>
                  <a:pt x="1588" y="4007"/>
                  <a:pt x="1689" y="4215"/>
                  <a:pt x="1789" y="4422"/>
                </a:cubicBezTo>
                <a:cubicBezTo>
                  <a:pt x="1922" y="4694"/>
                  <a:pt x="2055" y="4972"/>
                  <a:pt x="2158" y="5244"/>
                </a:cubicBezTo>
                <a:cubicBezTo>
                  <a:pt x="2127" y="5244"/>
                  <a:pt x="2127" y="5244"/>
                  <a:pt x="2127" y="5244"/>
                </a:cubicBezTo>
                <a:cubicBezTo>
                  <a:pt x="2066" y="5244"/>
                  <a:pt x="2017" y="5293"/>
                  <a:pt x="2017" y="5354"/>
                </a:cubicBezTo>
                <a:cubicBezTo>
                  <a:pt x="2017" y="5413"/>
                  <a:pt x="2066" y="5461"/>
                  <a:pt x="2127" y="5461"/>
                </a:cubicBezTo>
                <a:cubicBezTo>
                  <a:pt x="2187" y="5461"/>
                  <a:pt x="2187" y="5461"/>
                  <a:pt x="2187" y="5461"/>
                </a:cubicBezTo>
                <a:cubicBezTo>
                  <a:pt x="2187" y="5853"/>
                  <a:pt x="2187" y="5853"/>
                  <a:pt x="2187" y="5853"/>
                </a:cubicBezTo>
                <a:cubicBezTo>
                  <a:pt x="2127" y="5853"/>
                  <a:pt x="2127" y="5853"/>
                  <a:pt x="2127" y="5853"/>
                </a:cubicBezTo>
                <a:cubicBezTo>
                  <a:pt x="2066" y="5853"/>
                  <a:pt x="2017" y="5905"/>
                  <a:pt x="2017" y="5963"/>
                </a:cubicBezTo>
                <a:cubicBezTo>
                  <a:pt x="2017" y="6024"/>
                  <a:pt x="2066" y="6073"/>
                  <a:pt x="2127" y="6073"/>
                </a:cubicBezTo>
                <a:cubicBezTo>
                  <a:pt x="2187" y="6073"/>
                  <a:pt x="2187" y="6073"/>
                  <a:pt x="2187" y="6073"/>
                </a:cubicBezTo>
                <a:cubicBezTo>
                  <a:pt x="2187" y="6465"/>
                  <a:pt x="2187" y="6465"/>
                  <a:pt x="2187" y="6465"/>
                </a:cubicBezTo>
                <a:cubicBezTo>
                  <a:pt x="2127" y="6465"/>
                  <a:pt x="2127" y="6465"/>
                  <a:pt x="2127" y="6465"/>
                </a:cubicBezTo>
                <a:cubicBezTo>
                  <a:pt x="2066" y="6465"/>
                  <a:pt x="2017" y="6513"/>
                  <a:pt x="2017" y="6575"/>
                </a:cubicBezTo>
                <a:cubicBezTo>
                  <a:pt x="2017" y="6633"/>
                  <a:pt x="2066" y="6682"/>
                  <a:pt x="2127" y="6682"/>
                </a:cubicBezTo>
                <a:cubicBezTo>
                  <a:pt x="2296" y="6682"/>
                  <a:pt x="2296" y="6682"/>
                  <a:pt x="2296" y="6682"/>
                </a:cubicBezTo>
                <a:cubicBezTo>
                  <a:pt x="2471" y="6682"/>
                  <a:pt x="2471" y="6682"/>
                  <a:pt x="2471" y="6682"/>
                </a:cubicBezTo>
                <a:cubicBezTo>
                  <a:pt x="2522" y="6977"/>
                  <a:pt x="2778" y="7200"/>
                  <a:pt x="3086" y="7200"/>
                </a:cubicBezTo>
                <a:cubicBezTo>
                  <a:pt x="4123" y="7200"/>
                  <a:pt x="4123" y="7200"/>
                  <a:pt x="4123" y="7200"/>
                </a:cubicBezTo>
                <a:cubicBezTo>
                  <a:pt x="4433" y="7200"/>
                  <a:pt x="4688" y="6977"/>
                  <a:pt x="4740" y="6682"/>
                </a:cubicBezTo>
                <a:cubicBezTo>
                  <a:pt x="4913" y="6682"/>
                  <a:pt x="4913" y="6682"/>
                  <a:pt x="4913" y="6682"/>
                </a:cubicBezTo>
                <a:cubicBezTo>
                  <a:pt x="5072" y="6682"/>
                  <a:pt x="5072" y="6682"/>
                  <a:pt x="5072" y="6682"/>
                </a:cubicBezTo>
                <a:cubicBezTo>
                  <a:pt x="5132" y="6682"/>
                  <a:pt x="5180" y="6633"/>
                  <a:pt x="5180" y="6575"/>
                </a:cubicBezTo>
                <a:cubicBezTo>
                  <a:pt x="5180" y="6513"/>
                  <a:pt x="5132" y="6465"/>
                  <a:pt x="5072" y="6465"/>
                </a:cubicBezTo>
                <a:cubicBezTo>
                  <a:pt x="5023" y="6465"/>
                  <a:pt x="5023" y="6465"/>
                  <a:pt x="5023" y="6465"/>
                </a:cubicBezTo>
                <a:cubicBezTo>
                  <a:pt x="5023" y="6073"/>
                  <a:pt x="5023" y="6073"/>
                  <a:pt x="5023" y="6073"/>
                </a:cubicBezTo>
                <a:cubicBezTo>
                  <a:pt x="5072" y="6073"/>
                  <a:pt x="5072" y="6073"/>
                  <a:pt x="5072" y="6073"/>
                </a:cubicBezTo>
                <a:cubicBezTo>
                  <a:pt x="5132" y="6073"/>
                  <a:pt x="5180" y="6024"/>
                  <a:pt x="5180" y="5963"/>
                </a:cubicBezTo>
                <a:cubicBezTo>
                  <a:pt x="5180" y="5905"/>
                  <a:pt x="5132" y="5853"/>
                  <a:pt x="5072" y="5853"/>
                </a:cubicBezTo>
                <a:cubicBezTo>
                  <a:pt x="5023" y="5853"/>
                  <a:pt x="5023" y="5853"/>
                  <a:pt x="5023" y="5853"/>
                </a:cubicBezTo>
                <a:cubicBezTo>
                  <a:pt x="5023" y="5461"/>
                  <a:pt x="5023" y="5461"/>
                  <a:pt x="5023" y="5461"/>
                </a:cubicBezTo>
                <a:cubicBezTo>
                  <a:pt x="5072" y="5461"/>
                  <a:pt x="5072" y="5461"/>
                  <a:pt x="5072" y="5461"/>
                </a:cubicBezTo>
                <a:cubicBezTo>
                  <a:pt x="5132" y="5461"/>
                  <a:pt x="5180" y="5413"/>
                  <a:pt x="5180" y="5354"/>
                </a:cubicBezTo>
                <a:cubicBezTo>
                  <a:pt x="5180" y="5293"/>
                  <a:pt x="5132" y="5244"/>
                  <a:pt x="5072" y="5244"/>
                </a:cubicBezTo>
                <a:cubicBezTo>
                  <a:pt x="5049" y="5244"/>
                  <a:pt x="5049" y="5244"/>
                  <a:pt x="5049" y="5244"/>
                </a:cubicBezTo>
                <a:cubicBezTo>
                  <a:pt x="5106" y="5089"/>
                  <a:pt x="5172" y="4933"/>
                  <a:pt x="5243" y="4778"/>
                </a:cubicBezTo>
                <a:cubicBezTo>
                  <a:pt x="5685" y="4778"/>
                  <a:pt x="5685" y="4778"/>
                  <a:pt x="5685" y="4778"/>
                </a:cubicBezTo>
                <a:cubicBezTo>
                  <a:pt x="5734" y="4998"/>
                  <a:pt x="5930" y="5160"/>
                  <a:pt x="6163" y="5160"/>
                </a:cubicBezTo>
                <a:cubicBezTo>
                  <a:pt x="6433" y="5160"/>
                  <a:pt x="6653" y="4940"/>
                  <a:pt x="6653" y="4671"/>
                </a:cubicBezTo>
                <a:cubicBezTo>
                  <a:pt x="6653" y="4399"/>
                  <a:pt x="6433" y="4179"/>
                  <a:pt x="6163" y="4179"/>
                </a:cubicBezTo>
                <a:cubicBezTo>
                  <a:pt x="5930" y="4179"/>
                  <a:pt x="5734" y="4344"/>
                  <a:pt x="5685" y="4561"/>
                </a:cubicBezTo>
                <a:cubicBezTo>
                  <a:pt x="5347" y="4561"/>
                  <a:pt x="5347" y="4561"/>
                  <a:pt x="5347" y="4561"/>
                </a:cubicBezTo>
                <a:cubicBezTo>
                  <a:pt x="5374" y="4503"/>
                  <a:pt x="5404" y="4445"/>
                  <a:pt x="5431" y="4386"/>
                </a:cubicBezTo>
                <a:cubicBezTo>
                  <a:pt x="5650" y="3939"/>
                  <a:pt x="5873" y="3483"/>
                  <a:pt x="5964" y="3033"/>
                </a:cubicBezTo>
                <a:cubicBezTo>
                  <a:pt x="6231" y="3033"/>
                  <a:pt x="6231" y="3033"/>
                  <a:pt x="6231" y="3033"/>
                </a:cubicBezTo>
                <a:cubicBezTo>
                  <a:pt x="6279" y="3253"/>
                  <a:pt x="6475" y="3415"/>
                  <a:pt x="6707" y="3415"/>
                </a:cubicBezTo>
                <a:cubicBezTo>
                  <a:pt x="6979" y="3415"/>
                  <a:pt x="7199" y="3195"/>
                  <a:pt x="7199" y="2926"/>
                </a:cubicBezTo>
                <a:cubicBezTo>
                  <a:pt x="7199" y="2654"/>
                  <a:pt x="6979" y="2434"/>
                  <a:pt x="6707" y="2434"/>
                </a:cubicBezTo>
                <a:close/>
                <a:moveTo>
                  <a:pt x="491" y="2324"/>
                </a:moveTo>
                <a:cubicBezTo>
                  <a:pt x="340" y="2324"/>
                  <a:pt x="219" y="2204"/>
                  <a:pt x="219" y="2052"/>
                </a:cubicBezTo>
                <a:cubicBezTo>
                  <a:pt x="219" y="1903"/>
                  <a:pt x="340" y="1780"/>
                  <a:pt x="491" y="1780"/>
                </a:cubicBezTo>
                <a:cubicBezTo>
                  <a:pt x="641" y="1780"/>
                  <a:pt x="763" y="1903"/>
                  <a:pt x="763" y="2052"/>
                </a:cubicBezTo>
                <a:cubicBezTo>
                  <a:pt x="763" y="2204"/>
                  <a:pt x="641" y="2324"/>
                  <a:pt x="491" y="2324"/>
                </a:cubicBezTo>
                <a:close/>
                <a:moveTo>
                  <a:pt x="709" y="3962"/>
                </a:moveTo>
                <a:cubicBezTo>
                  <a:pt x="559" y="3962"/>
                  <a:pt x="436" y="3839"/>
                  <a:pt x="436" y="3690"/>
                </a:cubicBezTo>
                <a:cubicBezTo>
                  <a:pt x="436" y="3538"/>
                  <a:pt x="559" y="3415"/>
                  <a:pt x="709" y="3415"/>
                </a:cubicBezTo>
                <a:cubicBezTo>
                  <a:pt x="860" y="3415"/>
                  <a:pt x="981" y="3538"/>
                  <a:pt x="981" y="3690"/>
                </a:cubicBezTo>
                <a:cubicBezTo>
                  <a:pt x="981" y="3839"/>
                  <a:pt x="860" y="3962"/>
                  <a:pt x="709" y="3962"/>
                </a:cubicBezTo>
                <a:close/>
                <a:moveTo>
                  <a:pt x="6163" y="4399"/>
                </a:moveTo>
                <a:cubicBezTo>
                  <a:pt x="6312" y="4399"/>
                  <a:pt x="6435" y="4519"/>
                  <a:pt x="6435" y="4671"/>
                </a:cubicBezTo>
                <a:cubicBezTo>
                  <a:pt x="6435" y="4820"/>
                  <a:pt x="6312" y="4943"/>
                  <a:pt x="6163" y="4943"/>
                </a:cubicBezTo>
                <a:cubicBezTo>
                  <a:pt x="6011" y="4943"/>
                  <a:pt x="5889" y="4820"/>
                  <a:pt x="5889" y="4671"/>
                </a:cubicBezTo>
                <a:cubicBezTo>
                  <a:pt x="5889" y="4519"/>
                  <a:pt x="6011" y="4399"/>
                  <a:pt x="6163" y="4399"/>
                </a:cubicBezTo>
                <a:close/>
                <a:moveTo>
                  <a:pt x="1425" y="2638"/>
                </a:moveTo>
                <a:cubicBezTo>
                  <a:pt x="1425" y="2476"/>
                  <a:pt x="1439" y="2314"/>
                  <a:pt x="1468" y="2162"/>
                </a:cubicBezTo>
                <a:cubicBezTo>
                  <a:pt x="3490" y="2162"/>
                  <a:pt x="3490" y="2162"/>
                  <a:pt x="3490" y="2162"/>
                </a:cubicBezTo>
                <a:cubicBezTo>
                  <a:pt x="3490" y="4697"/>
                  <a:pt x="3490" y="4697"/>
                  <a:pt x="3490" y="4697"/>
                </a:cubicBezTo>
                <a:cubicBezTo>
                  <a:pt x="3490" y="4759"/>
                  <a:pt x="3539" y="4807"/>
                  <a:pt x="3599" y="4807"/>
                </a:cubicBezTo>
                <a:cubicBezTo>
                  <a:pt x="3659" y="4807"/>
                  <a:pt x="3709" y="4759"/>
                  <a:pt x="3709" y="4697"/>
                </a:cubicBezTo>
                <a:cubicBezTo>
                  <a:pt x="3709" y="2052"/>
                  <a:pt x="3709" y="2052"/>
                  <a:pt x="3709" y="2052"/>
                </a:cubicBezTo>
                <a:cubicBezTo>
                  <a:pt x="3709" y="1990"/>
                  <a:pt x="3659" y="1945"/>
                  <a:pt x="3599" y="1945"/>
                </a:cubicBezTo>
                <a:cubicBezTo>
                  <a:pt x="1517" y="1945"/>
                  <a:pt x="1517" y="1945"/>
                  <a:pt x="1517" y="1945"/>
                </a:cubicBezTo>
                <a:cubicBezTo>
                  <a:pt x="1786" y="948"/>
                  <a:pt x="2621" y="220"/>
                  <a:pt x="3605" y="220"/>
                </a:cubicBezTo>
                <a:cubicBezTo>
                  <a:pt x="4809" y="220"/>
                  <a:pt x="5787" y="1304"/>
                  <a:pt x="5787" y="2638"/>
                </a:cubicBezTo>
                <a:cubicBezTo>
                  <a:pt x="5787" y="2696"/>
                  <a:pt x="5784" y="2758"/>
                  <a:pt x="5778" y="2816"/>
                </a:cubicBezTo>
                <a:cubicBezTo>
                  <a:pt x="4152" y="2816"/>
                  <a:pt x="4152" y="2816"/>
                  <a:pt x="4152" y="2816"/>
                </a:cubicBezTo>
                <a:cubicBezTo>
                  <a:pt x="4091" y="2816"/>
                  <a:pt x="4042" y="2865"/>
                  <a:pt x="4042" y="2926"/>
                </a:cubicBezTo>
                <a:cubicBezTo>
                  <a:pt x="4042" y="5244"/>
                  <a:pt x="4042" y="5244"/>
                  <a:pt x="4042" y="5244"/>
                </a:cubicBezTo>
                <a:cubicBezTo>
                  <a:pt x="3163" y="5244"/>
                  <a:pt x="3163" y="5244"/>
                  <a:pt x="3163" y="5244"/>
                </a:cubicBezTo>
                <a:cubicBezTo>
                  <a:pt x="3163" y="3690"/>
                  <a:pt x="3163" y="3690"/>
                  <a:pt x="3163" y="3690"/>
                </a:cubicBezTo>
                <a:cubicBezTo>
                  <a:pt x="3163" y="3629"/>
                  <a:pt x="3113" y="3580"/>
                  <a:pt x="3053" y="3580"/>
                </a:cubicBezTo>
                <a:cubicBezTo>
                  <a:pt x="1645" y="3580"/>
                  <a:pt x="1645" y="3580"/>
                  <a:pt x="1645" y="3580"/>
                </a:cubicBezTo>
                <a:cubicBezTo>
                  <a:pt x="1515" y="3257"/>
                  <a:pt x="1425" y="2936"/>
                  <a:pt x="1425" y="2638"/>
                </a:cubicBezTo>
                <a:close/>
                <a:moveTo>
                  <a:pt x="1737" y="3797"/>
                </a:moveTo>
                <a:cubicBezTo>
                  <a:pt x="2945" y="3797"/>
                  <a:pt x="2945" y="3797"/>
                  <a:pt x="2945" y="3797"/>
                </a:cubicBezTo>
                <a:cubicBezTo>
                  <a:pt x="2945" y="5244"/>
                  <a:pt x="2945" y="5244"/>
                  <a:pt x="2945" y="5244"/>
                </a:cubicBezTo>
                <a:cubicBezTo>
                  <a:pt x="2390" y="5244"/>
                  <a:pt x="2390" y="5244"/>
                  <a:pt x="2390" y="5244"/>
                </a:cubicBezTo>
                <a:cubicBezTo>
                  <a:pt x="2280" y="4937"/>
                  <a:pt x="2132" y="4629"/>
                  <a:pt x="1987" y="4328"/>
                </a:cubicBezTo>
                <a:cubicBezTo>
                  <a:pt x="1901" y="4153"/>
                  <a:pt x="1815" y="3975"/>
                  <a:pt x="1737" y="3797"/>
                </a:cubicBezTo>
                <a:close/>
                <a:moveTo>
                  <a:pt x="4123" y="6983"/>
                </a:moveTo>
                <a:cubicBezTo>
                  <a:pt x="3086" y="6983"/>
                  <a:pt x="3086" y="6983"/>
                  <a:pt x="3086" y="6983"/>
                </a:cubicBezTo>
                <a:cubicBezTo>
                  <a:pt x="2900" y="6983"/>
                  <a:pt x="2741" y="6853"/>
                  <a:pt x="2692" y="6682"/>
                </a:cubicBezTo>
                <a:cubicBezTo>
                  <a:pt x="4518" y="6682"/>
                  <a:pt x="4518" y="6682"/>
                  <a:pt x="4518" y="6682"/>
                </a:cubicBezTo>
                <a:cubicBezTo>
                  <a:pt x="4470" y="6853"/>
                  <a:pt x="4311" y="6983"/>
                  <a:pt x="4123" y="6983"/>
                </a:cubicBezTo>
                <a:close/>
                <a:moveTo>
                  <a:pt x="4805" y="6465"/>
                </a:moveTo>
                <a:cubicBezTo>
                  <a:pt x="4641" y="6465"/>
                  <a:pt x="4641" y="6465"/>
                  <a:pt x="4641" y="6465"/>
                </a:cubicBezTo>
                <a:cubicBezTo>
                  <a:pt x="2569" y="6465"/>
                  <a:pt x="2569" y="6465"/>
                  <a:pt x="2569" y="6465"/>
                </a:cubicBezTo>
                <a:cubicBezTo>
                  <a:pt x="2406" y="6465"/>
                  <a:pt x="2406" y="6465"/>
                  <a:pt x="2406" y="6465"/>
                </a:cubicBezTo>
                <a:cubicBezTo>
                  <a:pt x="2406" y="6073"/>
                  <a:pt x="2406" y="6073"/>
                  <a:pt x="2406" y="6073"/>
                </a:cubicBezTo>
                <a:cubicBezTo>
                  <a:pt x="4805" y="6073"/>
                  <a:pt x="4805" y="6073"/>
                  <a:pt x="4805" y="6073"/>
                </a:cubicBezTo>
                <a:lnTo>
                  <a:pt x="4805" y="6465"/>
                </a:lnTo>
                <a:close/>
                <a:moveTo>
                  <a:pt x="4805" y="5853"/>
                </a:moveTo>
                <a:cubicBezTo>
                  <a:pt x="2406" y="5853"/>
                  <a:pt x="2406" y="5853"/>
                  <a:pt x="2406" y="5853"/>
                </a:cubicBezTo>
                <a:cubicBezTo>
                  <a:pt x="2406" y="5461"/>
                  <a:pt x="2406" y="5461"/>
                  <a:pt x="2406" y="5461"/>
                </a:cubicBezTo>
                <a:cubicBezTo>
                  <a:pt x="4805" y="5461"/>
                  <a:pt x="4805" y="5461"/>
                  <a:pt x="4805" y="5461"/>
                </a:cubicBezTo>
                <a:lnTo>
                  <a:pt x="4805" y="5853"/>
                </a:lnTo>
                <a:close/>
                <a:moveTo>
                  <a:pt x="5235" y="4289"/>
                </a:moveTo>
                <a:cubicBezTo>
                  <a:pt x="5192" y="4380"/>
                  <a:pt x="5148" y="4471"/>
                  <a:pt x="5104" y="4561"/>
                </a:cubicBezTo>
                <a:cubicBezTo>
                  <a:pt x="4696" y="4561"/>
                  <a:pt x="4696" y="4561"/>
                  <a:pt x="4696" y="4561"/>
                </a:cubicBezTo>
                <a:cubicBezTo>
                  <a:pt x="4636" y="4561"/>
                  <a:pt x="4588" y="4610"/>
                  <a:pt x="4588" y="4671"/>
                </a:cubicBezTo>
                <a:cubicBezTo>
                  <a:pt x="4588" y="4729"/>
                  <a:pt x="4636" y="4778"/>
                  <a:pt x="4696" y="4778"/>
                </a:cubicBezTo>
                <a:cubicBezTo>
                  <a:pt x="5004" y="4778"/>
                  <a:pt x="5004" y="4778"/>
                  <a:pt x="5004" y="4778"/>
                </a:cubicBezTo>
                <a:cubicBezTo>
                  <a:pt x="4934" y="4933"/>
                  <a:pt x="4871" y="5089"/>
                  <a:pt x="4816" y="5244"/>
                </a:cubicBezTo>
                <a:cubicBezTo>
                  <a:pt x="4261" y="5244"/>
                  <a:pt x="4261" y="5244"/>
                  <a:pt x="4261" y="5244"/>
                </a:cubicBezTo>
                <a:cubicBezTo>
                  <a:pt x="4261" y="3033"/>
                  <a:pt x="4261" y="3033"/>
                  <a:pt x="4261" y="3033"/>
                </a:cubicBezTo>
                <a:cubicBezTo>
                  <a:pt x="5742" y="3033"/>
                  <a:pt x="5742" y="3033"/>
                  <a:pt x="5742" y="3033"/>
                </a:cubicBezTo>
                <a:cubicBezTo>
                  <a:pt x="5653" y="3438"/>
                  <a:pt x="5449" y="3855"/>
                  <a:pt x="5235" y="4289"/>
                </a:cubicBezTo>
                <a:close/>
                <a:moveTo>
                  <a:pt x="6707" y="3198"/>
                </a:moveTo>
                <a:cubicBezTo>
                  <a:pt x="6558" y="3198"/>
                  <a:pt x="6435" y="3075"/>
                  <a:pt x="6435" y="2926"/>
                </a:cubicBezTo>
                <a:cubicBezTo>
                  <a:pt x="6435" y="2774"/>
                  <a:pt x="6558" y="2651"/>
                  <a:pt x="6707" y="2651"/>
                </a:cubicBezTo>
                <a:cubicBezTo>
                  <a:pt x="6857" y="2651"/>
                  <a:pt x="6980" y="2774"/>
                  <a:pt x="6980" y="2926"/>
                </a:cubicBezTo>
                <a:cubicBezTo>
                  <a:pt x="6980" y="3075"/>
                  <a:pt x="6857" y="3198"/>
                  <a:pt x="6707" y="3198"/>
                </a:cubicBezTo>
                <a:close/>
              </a:path>
            </a:pathLst>
          </a:custGeom>
          <a:solidFill>
            <a:schemeClr val="bg1"/>
          </a:solidFill>
          <a:ln>
            <a:noFill/>
          </a:ln>
        </p:spPr>
        <p:txBody>
          <a:bodyPr vert="horz" wrap="square" lIns="121920" tIns="60960" rIns="121920" bIns="60960" numCol="1" anchor="t" anchorCtr="0" compatLnSpc="1">
            <a:prstTxWarp prst="textNoShape">
              <a:avLst/>
            </a:prstTxWarp>
          </a:bodyPr>
          <a:lstStyle/>
          <a:p>
            <a:pPr defTabSz="457150"/>
            <a:endParaRPr lang="en-US" sz="1867">
              <a:solidFill>
                <a:srgbClr val="009D9C"/>
              </a:solidFill>
              <a:latin typeface="Tele-GroteskNor"/>
            </a:endParaRPr>
          </a:p>
        </p:txBody>
      </p:sp>
      <p:sp>
        <p:nvSpPr>
          <p:cNvPr id="64" name="Freeform 21">
            <a:extLst>
              <a:ext uri="{FF2B5EF4-FFF2-40B4-BE49-F238E27FC236}">
                <a16:creationId xmlns:a16="http://schemas.microsoft.com/office/drawing/2014/main" id="{EC0C5D3B-0811-EE46-9CB8-562F5D7E61A6}"/>
              </a:ext>
            </a:extLst>
          </p:cNvPr>
          <p:cNvSpPr>
            <a:spLocks noChangeAspect="1" noEditPoints="1"/>
          </p:cNvSpPr>
          <p:nvPr/>
        </p:nvSpPr>
        <p:spPr bwMode="auto">
          <a:xfrm>
            <a:off x="7329207" y="2123682"/>
            <a:ext cx="560650" cy="531498"/>
          </a:xfrm>
          <a:custGeom>
            <a:avLst/>
            <a:gdLst>
              <a:gd name="T0" fmla="*/ 1234 w 7200"/>
              <a:gd name="T1" fmla="*/ 2707 h 6826"/>
              <a:gd name="T2" fmla="*/ 1760 w 7200"/>
              <a:gd name="T3" fmla="*/ 2250 h 6826"/>
              <a:gd name="T4" fmla="*/ 3508 w 7200"/>
              <a:gd name="T5" fmla="*/ 2247 h 6826"/>
              <a:gd name="T6" fmla="*/ 4004 w 7200"/>
              <a:gd name="T7" fmla="*/ 1774 h 6826"/>
              <a:gd name="T8" fmla="*/ 5858 w 7200"/>
              <a:gd name="T9" fmla="*/ 2678 h 6826"/>
              <a:gd name="T10" fmla="*/ 6042 w 7200"/>
              <a:gd name="T11" fmla="*/ 2623 h 6826"/>
              <a:gd name="T12" fmla="*/ 5589 w 7200"/>
              <a:gd name="T13" fmla="*/ 437 h 6826"/>
              <a:gd name="T14" fmla="*/ 2383 w 7200"/>
              <a:gd name="T15" fmla="*/ 622 h 6826"/>
              <a:gd name="T16" fmla="*/ 1062 w 7200"/>
              <a:gd name="T17" fmla="*/ 2169 h 6826"/>
              <a:gd name="T18" fmla="*/ 6013 w 7200"/>
              <a:gd name="T19" fmla="*/ 1978 h 6826"/>
              <a:gd name="T20" fmla="*/ 5566 w 7200"/>
              <a:gd name="T21" fmla="*/ 2066 h 6826"/>
              <a:gd name="T22" fmla="*/ 4883 w 7200"/>
              <a:gd name="T23" fmla="*/ 910 h 6826"/>
              <a:gd name="T24" fmla="*/ 3599 w 7200"/>
              <a:gd name="T25" fmla="*/ 220 h 6826"/>
              <a:gd name="T26" fmla="*/ 3847 w 7200"/>
              <a:gd name="T27" fmla="*/ 1616 h 6826"/>
              <a:gd name="T28" fmla="*/ 3285 w 7200"/>
              <a:gd name="T29" fmla="*/ 1567 h 6826"/>
              <a:gd name="T30" fmla="*/ 1611 w 7200"/>
              <a:gd name="T31" fmla="*/ 654 h 6826"/>
              <a:gd name="T32" fmla="*/ 2641 w 7200"/>
              <a:gd name="T33" fmla="*/ 1518 h 6826"/>
              <a:gd name="T34" fmla="*/ 1329 w 7200"/>
              <a:gd name="T35" fmla="*/ 2380 h 6826"/>
              <a:gd name="T36" fmla="*/ 546 w 7200"/>
              <a:gd name="T37" fmla="*/ 1347 h 6826"/>
              <a:gd name="T38" fmla="*/ 6600 w 7200"/>
              <a:gd name="T39" fmla="*/ 4232 h 6826"/>
              <a:gd name="T40" fmla="*/ 5361 w 7200"/>
              <a:gd name="T41" fmla="*/ 3795 h 6826"/>
              <a:gd name="T42" fmla="*/ 4741 w 7200"/>
              <a:gd name="T43" fmla="*/ 4977 h 6826"/>
              <a:gd name="T44" fmla="*/ 4286 w 7200"/>
              <a:gd name="T45" fmla="*/ 3303 h 6826"/>
              <a:gd name="T46" fmla="*/ 3047 w 7200"/>
              <a:gd name="T47" fmla="*/ 3740 h 6826"/>
              <a:gd name="T48" fmla="*/ 2255 w 7200"/>
              <a:gd name="T49" fmla="*/ 4977 h 6826"/>
              <a:gd name="T50" fmla="*/ 1155 w 7200"/>
              <a:gd name="T51" fmla="*/ 3118 h 6826"/>
              <a:gd name="T52" fmla="*/ 0 w 7200"/>
              <a:gd name="T53" fmla="*/ 5317 h 6826"/>
              <a:gd name="T54" fmla="*/ 243 w 7200"/>
              <a:gd name="T55" fmla="*/ 6771 h 6826"/>
              <a:gd name="T56" fmla="*/ 6956 w 7200"/>
              <a:gd name="T57" fmla="*/ 6771 h 6826"/>
              <a:gd name="T58" fmla="*/ 7200 w 7200"/>
              <a:gd name="T59" fmla="*/ 5317 h 6826"/>
              <a:gd name="T60" fmla="*/ 6046 w 7200"/>
              <a:gd name="T61" fmla="*/ 4319 h 6826"/>
              <a:gd name="T62" fmla="*/ 3599 w 7200"/>
              <a:gd name="T63" fmla="*/ 2843 h 6826"/>
              <a:gd name="T64" fmla="*/ 3131 w 7200"/>
              <a:gd name="T65" fmla="*/ 3303 h 6826"/>
              <a:gd name="T66" fmla="*/ 3599 w 7200"/>
              <a:gd name="T67" fmla="*/ 4044 h 6826"/>
              <a:gd name="T68" fmla="*/ 4520 w 7200"/>
              <a:gd name="T69" fmla="*/ 4977 h 6826"/>
              <a:gd name="T70" fmla="*/ 3194 w 7200"/>
              <a:gd name="T71" fmla="*/ 3899 h 6826"/>
              <a:gd name="T72" fmla="*/ 1155 w 7200"/>
              <a:gd name="T73" fmla="*/ 4319 h 6826"/>
              <a:gd name="T74" fmla="*/ 219 w 7200"/>
              <a:gd name="T75" fmla="*/ 5317 h 6826"/>
              <a:gd name="T76" fmla="*/ 1559 w 7200"/>
              <a:gd name="T77" fmla="*/ 4394 h 6826"/>
              <a:gd name="T78" fmla="*/ 1211 w 7200"/>
              <a:gd name="T79" fmla="*/ 5032 h 6826"/>
              <a:gd name="T80" fmla="*/ 6669 w 7200"/>
              <a:gd name="T81" fmla="*/ 6609 h 6826"/>
              <a:gd name="T82" fmla="*/ 5832 w 7200"/>
              <a:gd name="T83" fmla="*/ 5194 h 6826"/>
              <a:gd name="T84" fmla="*/ 5987 w 7200"/>
              <a:gd name="T85" fmla="*/ 5032 h 6826"/>
              <a:gd name="T86" fmla="*/ 5641 w 7200"/>
              <a:gd name="T87" fmla="*/ 4394 h 6826"/>
              <a:gd name="T88" fmla="*/ 6981 w 7200"/>
              <a:gd name="T89" fmla="*/ 5317 h 68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200" h="6826">
                <a:moveTo>
                  <a:pt x="1062" y="2169"/>
                </a:moveTo>
                <a:cubicBezTo>
                  <a:pt x="1158" y="2623"/>
                  <a:pt x="1158" y="2623"/>
                  <a:pt x="1158" y="2623"/>
                </a:cubicBezTo>
                <a:cubicBezTo>
                  <a:pt x="1166" y="2665"/>
                  <a:pt x="1195" y="2694"/>
                  <a:pt x="1234" y="2707"/>
                </a:cubicBezTo>
                <a:cubicBezTo>
                  <a:pt x="1243" y="2710"/>
                  <a:pt x="1255" y="2710"/>
                  <a:pt x="1265" y="2710"/>
                </a:cubicBezTo>
                <a:cubicBezTo>
                  <a:pt x="1294" y="2710"/>
                  <a:pt x="1321" y="2700"/>
                  <a:pt x="1342" y="2678"/>
                </a:cubicBezTo>
                <a:cubicBezTo>
                  <a:pt x="1760" y="2250"/>
                  <a:pt x="1760" y="2250"/>
                  <a:pt x="1760" y="2250"/>
                </a:cubicBezTo>
                <a:cubicBezTo>
                  <a:pt x="2268" y="2208"/>
                  <a:pt x="2673" y="1965"/>
                  <a:pt x="2827" y="1638"/>
                </a:cubicBezTo>
                <a:cubicBezTo>
                  <a:pt x="2937" y="1696"/>
                  <a:pt x="3060" y="1742"/>
                  <a:pt x="3196" y="1774"/>
                </a:cubicBezTo>
                <a:cubicBezTo>
                  <a:pt x="3508" y="2247"/>
                  <a:pt x="3508" y="2247"/>
                  <a:pt x="3508" y="2247"/>
                </a:cubicBezTo>
                <a:cubicBezTo>
                  <a:pt x="3530" y="2276"/>
                  <a:pt x="3564" y="2296"/>
                  <a:pt x="3601" y="2296"/>
                </a:cubicBezTo>
                <a:cubicBezTo>
                  <a:pt x="3636" y="2296"/>
                  <a:pt x="3671" y="2276"/>
                  <a:pt x="3692" y="2247"/>
                </a:cubicBezTo>
                <a:cubicBezTo>
                  <a:pt x="4004" y="1774"/>
                  <a:pt x="4004" y="1774"/>
                  <a:pt x="4004" y="1774"/>
                </a:cubicBezTo>
                <a:cubicBezTo>
                  <a:pt x="4140" y="1742"/>
                  <a:pt x="4265" y="1696"/>
                  <a:pt x="4373" y="1638"/>
                </a:cubicBezTo>
                <a:cubicBezTo>
                  <a:pt x="4527" y="1965"/>
                  <a:pt x="4932" y="2208"/>
                  <a:pt x="5440" y="2250"/>
                </a:cubicBezTo>
                <a:cubicBezTo>
                  <a:pt x="5858" y="2678"/>
                  <a:pt x="5858" y="2678"/>
                  <a:pt x="5858" y="2678"/>
                </a:cubicBezTo>
                <a:cubicBezTo>
                  <a:pt x="5879" y="2700"/>
                  <a:pt x="5906" y="2710"/>
                  <a:pt x="5936" y="2710"/>
                </a:cubicBezTo>
                <a:cubicBezTo>
                  <a:pt x="5945" y="2710"/>
                  <a:pt x="5957" y="2710"/>
                  <a:pt x="5966" y="2707"/>
                </a:cubicBezTo>
                <a:cubicBezTo>
                  <a:pt x="6005" y="2694"/>
                  <a:pt x="6034" y="2665"/>
                  <a:pt x="6042" y="2623"/>
                </a:cubicBezTo>
                <a:cubicBezTo>
                  <a:pt x="6138" y="2169"/>
                  <a:pt x="6138" y="2169"/>
                  <a:pt x="6138" y="2169"/>
                </a:cubicBezTo>
                <a:cubicBezTo>
                  <a:pt x="6587" y="2020"/>
                  <a:pt x="6873" y="1703"/>
                  <a:pt x="6873" y="1347"/>
                </a:cubicBezTo>
                <a:cubicBezTo>
                  <a:pt x="6873" y="845"/>
                  <a:pt x="6297" y="437"/>
                  <a:pt x="5589" y="437"/>
                </a:cubicBezTo>
                <a:cubicBezTo>
                  <a:pt x="5298" y="437"/>
                  <a:pt x="5032" y="508"/>
                  <a:pt x="4817" y="622"/>
                </a:cubicBezTo>
                <a:cubicBezTo>
                  <a:pt x="4647" y="262"/>
                  <a:pt x="4166" y="0"/>
                  <a:pt x="3599" y="0"/>
                </a:cubicBezTo>
                <a:cubicBezTo>
                  <a:pt x="3034" y="0"/>
                  <a:pt x="2554" y="262"/>
                  <a:pt x="2383" y="622"/>
                </a:cubicBezTo>
                <a:cubicBezTo>
                  <a:pt x="2168" y="508"/>
                  <a:pt x="1901" y="437"/>
                  <a:pt x="1611" y="437"/>
                </a:cubicBezTo>
                <a:cubicBezTo>
                  <a:pt x="904" y="437"/>
                  <a:pt x="327" y="845"/>
                  <a:pt x="327" y="1347"/>
                </a:cubicBezTo>
                <a:cubicBezTo>
                  <a:pt x="327" y="1703"/>
                  <a:pt x="614" y="2020"/>
                  <a:pt x="1062" y="2169"/>
                </a:cubicBezTo>
                <a:close/>
                <a:moveTo>
                  <a:pt x="5589" y="654"/>
                </a:moveTo>
                <a:cubicBezTo>
                  <a:pt x="6177" y="654"/>
                  <a:pt x="6655" y="965"/>
                  <a:pt x="6655" y="1347"/>
                </a:cubicBezTo>
                <a:cubicBezTo>
                  <a:pt x="6655" y="1619"/>
                  <a:pt x="6404" y="1868"/>
                  <a:pt x="6013" y="1978"/>
                </a:cubicBezTo>
                <a:cubicBezTo>
                  <a:pt x="5974" y="1991"/>
                  <a:pt x="5945" y="2023"/>
                  <a:pt x="5937" y="2063"/>
                </a:cubicBezTo>
                <a:cubicBezTo>
                  <a:pt x="5871" y="2380"/>
                  <a:pt x="5871" y="2380"/>
                  <a:pt x="5871" y="2380"/>
                </a:cubicBezTo>
                <a:cubicBezTo>
                  <a:pt x="5566" y="2066"/>
                  <a:pt x="5566" y="2066"/>
                  <a:pt x="5566" y="2066"/>
                </a:cubicBezTo>
                <a:cubicBezTo>
                  <a:pt x="5549" y="2046"/>
                  <a:pt x="5523" y="2037"/>
                  <a:pt x="5495" y="2033"/>
                </a:cubicBezTo>
                <a:cubicBezTo>
                  <a:pt x="5040" y="2008"/>
                  <a:pt x="4669" y="1794"/>
                  <a:pt x="4559" y="1515"/>
                </a:cubicBezTo>
                <a:cubicBezTo>
                  <a:pt x="4764" y="1353"/>
                  <a:pt x="4883" y="1143"/>
                  <a:pt x="4883" y="910"/>
                </a:cubicBezTo>
                <a:cubicBezTo>
                  <a:pt x="4883" y="884"/>
                  <a:pt x="4880" y="861"/>
                  <a:pt x="4878" y="835"/>
                </a:cubicBezTo>
                <a:cubicBezTo>
                  <a:pt x="5066" y="725"/>
                  <a:pt x="5316" y="654"/>
                  <a:pt x="5589" y="654"/>
                </a:cubicBezTo>
                <a:close/>
                <a:moveTo>
                  <a:pt x="3599" y="220"/>
                </a:moveTo>
                <a:cubicBezTo>
                  <a:pt x="4187" y="220"/>
                  <a:pt x="4665" y="528"/>
                  <a:pt x="4665" y="910"/>
                </a:cubicBezTo>
                <a:cubicBezTo>
                  <a:pt x="4665" y="1208"/>
                  <a:pt x="4357" y="1480"/>
                  <a:pt x="3915" y="1567"/>
                </a:cubicBezTo>
                <a:cubicBezTo>
                  <a:pt x="3887" y="1573"/>
                  <a:pt x="3862" y="1593"/>
                  <a:pt x="3847" y="1616"/>
                </a:cubicBezTo>
                <a:cubicBezTo>
                  <a:pt x="3601" y="1988"/>
                  <a:pt x="3601" y="1988"/>
                  <a:pt x="3601" y="1988"/>
                </a:cubicBezTo>
                <a:cubicBezTo>
                  <a:pt x="3355" y="1616"/>
                  <a:pt x="3355" y="1616"/>
                  <a:pt x="3355" y="1616"/>
                </a:cubicBezTo>
                <a:cubicBezTo>
                  <a:pt x="3339" y="1593"/>
                  <a:pt x="3313" y="1573"/>
                  <a:pt x="3285" y="1567"/>
                </a:cubicBezTo>
                <a:cubicBezTo>
                  <a:pt x="2843" y="1480"/>
                  <a:pt x="2534" y="1208"/>
                  <a:pt x="2534" y="910"/>
                </a:cubicBezTo>
                <a:cubicBezTo>
                  <a:pt x="2534" y="528"/>
                  <a:pt x="3011" y="220"/>
                  <a:pt x="3599" y="220"/>
                </a:cubicBezTo>
                <a:close/>
                <a:moveTo>
                  <a:pt x="1611" y="654"/>
                </a:moveTo>
                <a:cubicBezTo>
                  <a:pt x="1885" y="654"/>
                  <a:pt x="2132" y="722"/>
                  <a:pt x="2322" y="832"/>
                </a:cubicBezTo>
                <a:cubicBezTo>
                  <a:pt x="2319" y="858"/>
                  <a:pt x="2315" y="884"/>
                  <a:pt x="2315" y="910"/>
                </a:cubicBezTo>
                <a:cubicBezTo>
                  <a:pt x="2315" y="1143"/>
                  <a:pt x="2437" y="1357"/>
                  <a:pt x="2641" y="1518"/>
                </a:cubicBezTo>
                <a:cubicBezTo>
                  <a:pt x="2531" y="1794"/>
                  <a:pt x="2160" y="2008"/>
                  <a:pt x="1705" y="2033"/>
                </a:cubicBezTo>
                <a:cubicBezTo>
                  <a:pt x="1677" y="2037"/>
                  <a:pt x="1653" y="2046"/>
                  <a:pt x="1634" y="2066"/>
                </a:cubicBezTo>
                <a:cubicBezTo>
                  <a:pt x="1329" y="2380"/>
                  <a:pt x="1329" y="2380"/>
                  <a:pt x="1329" y="2380"/>
                </a:cubicBezTo>
                <a:cubicBezTo>
                  <a:pt x="1263" y="2063"/>
                  <a:pt x="1263" y="2063"/>
                  <a:pt x="1263" y="2063"/>
                </a:cubicBezTo>
                <a:cubicBezTo>
                  <a:pt x="1255" y="2023"/>
                  <a:pt x="1226" y="1991"/>
                  <a:pt x="1187" y="1978"/>
                </a:cubicBezTo>
                <a:cubicBezTo>
                  <a:pt x="797" y="1868"/>
                  <a:pt x="546" y="1619"/>
                  <a:pt x="546" y="1347"/>
                </a:cubicBezTo>
                <a:cubicBezTo>
                  <a:pt x="546" y="965"/>
                  <a:pt x="1023" y="654"/>
                  <a:pt x="1611" y="654"/>
                </a:cubicBezTo>
                <a:close/>
                <a:moveTo>
                  <a:pt x="7200" y="5317"/>
                </a:moveTo>
                <a:cubicBezTo>
                  <a:pt x="7200" y="4909"/>
                  <a:pt x="6964" y="4465"/>
                  <a:pt x="6600" y="4232"/>
                </a:cubicBezTo>
                <a:cubicBezTo>
                  <a:pt x="6682" y="4109"/>
                  <a:pt x="6732" y="3957"/>
                  <a:pt x="6732" y="3795"/>
                </a:cubicBezTo>
                <a:cubicBezTo>
                  <a:pt x="6732" y="3403"/>
                  <a:pt x="6444" y="3118"/>
                  <a:pt x="6046" y="3118"/>
                </a:cubicBezTo>
                <a:cubicBezTo>
                  <a:pt x="5649" y="3118"/>
                  <a:pt x="5361" y="3403"/>
                  <a:pt x="5361" y="3795"/>
                </a:cubicBezTo>
                <a:cubicBezTo>
                  <a:pt x="5361" y="3957"/>
                  <a:pt x="5409" y="4109"/>
                  <a:pt x="5492" y="4232"/>
                </a:cubicBezTo>
                <a:cubicBezTo>
                  <a:pt x="5230" y="4400"/>
                  <a:pt x="5035" y="4679"/>
                  <a:pt x="4948" y="4977"/>
                </a:cubicBezTo>
                <a:cubicBezTo>
                  <a:pt x="4741" y="4977"/>
                  <a:pt x="4741" y="4977"/>
                  <a:pt x="4741" y="4977"/>
                </a:cubicBezTo>
                <a:cubicBezTo>
                  <a:pt x="4749" y="4928"/>
                  <a:pt x="4754" y="4876"/>
                  <a:pt x="4754" y="4825"/>
                </a:cubicBezTo>
                <a:cubicBezTo>
                  <a:pt x="4754" y="4413"/>
                  <a:pt x="4517" y="3973"/>
                  <a:pt x="4153" y="3736"/>
                </a:cubicBezTo>
                <a:cubicBezTo>
                  <a:pt x="4236" y="3613"/>
                  <a:pt x="4286" y="3464"/>
                  <a:pt x="4286" y="3303"/>
                </a:cubicBezTo>
                <a:cubicBezTo>
                  <a:pt x="4286" y="2907"/>
                  <a:pt x="3998" y="2623"/>
                  <a:pt x="3599" y="2623"/>
                </a:cubicBezTo>
                <a:cubicBezTo>
                  <a:pt x="3203" y="2623"/>
                  <a:pt x="2914" y="2907"/>
                  <a:pt x="2914" y="3303"/>
                </a:cubicBezTo>
                <a:cubicBezTo>
                  <a:pt x="2914" y="3464"/>
                  <a:pt x="2965" y="3617"/>
                  <a:pt x="3047" y="3740"/>
                </a:cubicBezTo>
                <a:cubicBezTo>
                  <a:pt x="2683" y="3973"/>
                  <a:pt x="2445" y="4413"/>
                  <a:pt x="2445" y="4825"/>
                </a:cubicBezTo>
                <a:cubicBezTo>
                  <a:pt x="2445" y="4876"/>
                  <a:pt x="2451" y="4928"/>
                  <a:pt x="2458" y="4977"/>
                </a:cubicBezTo>
                <a:cubicBezTo>
                  <a:pt x="2255" y="4977"/>
                  <a:pt x="2255" y="4977"/>
                  <a:pt x="2255" y="4977"/>
                </a:cubicBezTo>
                <a:cubicBezTo>
                  <a:pt x="2168" y="4679"/>
                  <a:pt x="1972" y="4400"/>
                  <a:pt x="1708" y="4229"/>
                </a:cubicBezTo>
                <a:cubicBezTo>
                  <a:pt x="1791" y="4109"/>
                  <a:pt x="1839" y="3957"/>
                  <a:pt x="1839" y="3795"/>
                </a:cubicBezTo>
                <a:cubicBezTo>
                  <a:pt x="1839" y="3403"/>
                  <a:pt x="1551" y="3118"/>
                  <a:pt x="1155" y="3118"/>
                </a:cubicBezTo>
                <a:cubicBezTo>
                  <a:pt x="758" y="3118"/>
                  <a:pt x="468" y="3403"/>
                  <a:pt x="468" y="3795"/>
                </a:cubicBezTo>
                <a:cubicBezTo>
                  <a:pt x="468" y="3957"/>
                  <a:pt x="518" y="4109"/>
                  <a:pt x="601" y="4232"/>
                </a:cubicBezTo>
                <a:cubicBezTo>
                  <a:pt x="236" y="4465"/>
                  <a:pt x="0" y="4909"/>
                  <a:pt x="0" y="5317"/>
                </a:cubicBezTo>
                <a:cubicBezTo>
                  <a:pt x="0" y="5705"/>
                  <a:pt x="203" y="5997"/>
                  <a:pt x="552" y="6142"/>
                </a:cubicBezTo>
                <a:cubicBezTo>
                  <a:pt x="245" y="6661"/>
                  <a:pt x="245" y="6661"/>
                  <a:pt x="245" y="6661"/>
                </a:cubicBezTo>
                <a:cubicBezTo>
                  <a:pt x="225" y="6696"/>
                  <a:pt x="223" y="6735"/>
                  <a:pt x="243" y="6771"/>
                </a:cubicBezTo>
                <a:cubicBezTo>
                  <a:pt x="262" y="6806"/>
                  <a:pt x="300" y="6826"/>
                  <a:pt x="339" y="6826"/>
                </a:cubicBezTo>
                <a:cubicBezTo>
                  <a:pt x="6860" y="6826"/>
                  <a:pt x="6860" y="6826"/>
                  <a:pt x="6860" y="6826"/>
                </a:cubicBezTo>
                <a:cubicBezTo>
                  <a:pt x="6901" y="6826"/>
                  <a:pt x="6936" y="6806"/>
                  <a:pt x="6956" y="6771"/>
                </a:cubicBezTo>
                <a:cubicBezTo>
                  <a:pt x="6975" y="6735"/>
                  <a:pt x="6975" y="6696"/>
                  <a:pt x="6954" y="6661"/>
                </a:cubicBezTo>
                <a:cubicBezTo>
                  <a:pt x="6645" y="6139"/>
                  <a:pt x="6645" y="6139"/>
                  <a:pt x="6645" y="6139"/>
                </a:cubicBezTo>
                <a:cubicBezTo>
                  <a:pt x="6994" y="5990"/>
                  <a:pt x="7200" y="5705"/>
                  <a:pt x="7200" y="5317"/>
                </a:cubicBezTo>
                <a:close/>
                <a:moveTo>
                  <a:pt x="6046" y="3335"/>
                </a:moveTo>
                <a:cubicBezTo>
                  <a:pt x="6321" y="3335"/>
                  <a:pt x="6514" y="3523"/>
                  <a:pt x="6514" y="3795"/>
                </a:cubicBezTo>
                <a:cubicBezTo>
                  <a:pt x="6514" y="4083"/>
                  <a:pt x="6305" y="4319"/>
                  <a:pt x="6046" y="4319"/>
                </a:cubicBezTo>
                <a:cubicBezTo>
                  <a:pt x="5788" y="4319"/>
                  <a:pt x="5579" y="4083"/>
                  <a:pt x="5579" y="3795"/>
                </a:cubicBezTo>
                <a:cubicBezTo>
                  <a:pt x="5579" y="3523"/>
                  <a:pt x="5771" y="3335"/>
                  <a:pt x="6046" y="3335"/>
                </a:cubicBezTo>
                <a:close/>
                <a:moveTo>
                  <a:pt x="3599" y="2843"/>
                </a:moveTo>
                <a:cubicBezTo>
                  <a:pt x="3875" y="2843"/>
                  <a:pt x="4067" y="3031"/>
                  <a:pt x="4067" y="3303"/>
                </a:cubicBezTo>
                <a:cubicBezTo>
                  <a:pt x="4067" y="3591"/>
                  <a:pt x="3858" y="3827"/>
                  <a:pt x="3599" y="3827"/>
                </a:cubicBezTo>
                <a:cubicBezTo>
                  <a:pt x="3342" y="3827"/>
                  <a:pt x="3131" y="3591"/>
                  <a:pt x="3131" y="3303"/>
                </a:cubicBezTo>
                <a:cubicBezTo>
                  <a:pt x="3131" y="3031"/>
                  <a:pt x="3324" y="2843"/>
                  <a:pt x="3599" y="2843"/>
                </a:cubicBezTo>
                <a:close/>
                <a:moveTo>
                  <a:pt x="3194" y="3899"/>
                </a:moveTo>
                <a:cubicBezTo>
                  <a:pt x="3310" y="3989"/>
                  <a:pt x="3449" y="4044"/>
                  <a:pt x="3599" y="4044"/>
                </a:cubicBezTo>
                <a:cubicBezTo>
                  <a:pt x="3750" y="4044"/>
                  <a:pt x="3889" y="3992"/>
                  <a:pt x="4003" y="3902"/>
                </a:cubicBezTo>
                <a:cubicBezTo>
                  <a:pt x="4323" y="4086"/>
                  <a:pt x="4535" y="4469"/>
                  <a:pt x="4535" y="4825"/>
                </a:cubicBezTo>
                <a:cubicBezTo>
                  <a:pt x="4535" y="4880"/>
                  <a:pt x="4530" y="4931"/>
                  <a:pt x="4520" y="4977"/>
                </a:cubicBezTo>
                <a:cubicBezTo>
                  <a:pt x="2680" y="4977"/>
                  <a:pt x="2680" y="4977"/>
                  <a:pt x="2680" y="4977"/>
                </a:cubicBezTo>
                <a:cubicBezTo>
                  <a:pt x="2670" y="4928"/>
                  <a:pt x="2664" y="4880"/>
                  <a:pt x="2664" y="4825"/>
                </a:cubicBezTo>
                <a:cubicBezTo>
                  <a:pt x="2664" y="4469"/>
                  <a:pt x="2875" y="4086"/>
                  <a:pt x="3194" y="3899"/>
                </a:cubicBezTo>
                <a:close/>
                <a:moveTo>
                  <a:pt x="1155" y="3335"/>
                </a:moveTo>
                <a:cubicBezTo>
                  <a:pt x="1430" y="3335"/>
                  <a:pt x="1622" y="3523"/>
                  <a:pt x="1622" y="3795"/>
                </a:cubicBezTo>
                <a:cubicBezTo>
                  <a:pt x="1622" y="4083"/>
                  <a:pt x="1412" y="4319"/>
                  <a:pt x="1155" y="4319"/>
                </a:cubicBezTo>
                <a:cubicBezTo>
                  <a:pt x="897" y="4319"/>
                  <a:pt x="687" y="4083"/>
                  <a:pt x="687" y="3795"/>
                </a:cubicBezTo>
                <a:cubicBezTo>
                  <a:pt x="687" y="3523"/>
                  <a:pt x="879" y="3335"/>
                  <a:pt x="1155" y="3335"/>
                </a:cubicBezTo>
                <a:close/>
                <a:moveTo>
                  <a:pt x="219" y="5317"/>
                </a:moveTo>
                <a:cubicBezTo>
                  <a:pt x="219" y="4961"/>
                  <a:pt x="431" y="4579"/>
                  <a:pt x="750" y="4394"/>
                </a:cubicBezTo>
                <a:cubicBezTo>
                  <a:pt x="863" y="4484"/>
                  <a:pt x="1004" y="4537"/>
                  <a:pt x="1155" y="4537"/>
                </a:cubicBezTo>
                <a:cubicBezTo>
                  <a:pt x="1305" y="4537"/>
                  <a:pt x="1446" y="4484"/>
                  <a:pt x="1559" y="4394"/>
                </a:cubicBezTo>
                <a:cubicBezTo>
                  <a:pt x="1778" y="4520"/>
                  <a:pt x="1943" y="4737"/>
                  <a:pt x="2027" y="4977"/>
                </a:cubicBezTo>
                <a:cubicBezTo>
                  <a:pt x="1305" y="4977"/>
                  <a:pt x="1305" y="4977"/>
                  <a:pt x="1305" y="4977"/>
                </a:cubicBezTo>
                <a:cubicBezTo>
                  <a:pt x="1266" y="4977"/>
                  <a:pt x="1231" y="4996"/>
                  <a:pt x="1211" y="5032"/>
                </a:cubicBezTo>
                <a:cubicBezTo>
                  <a:pt x="665" y="5951"/>
                  <a:pt x="665" y="5951"/>
                  <a:pt x="665" y="5951"/>
                </a:cubicBezTo>
                <a:cubicBezTo>
                  <a:pt x="434" y="5864"/>
                  <a:pt x="219" y="5683"/>
                  <a:pt x="219" y="5317"/>
                </a:cubicBezTo>
                <a:close/>
                <a:moveTo>
                  <a:pt x="6669" y="6609"/>
                </a:moveTo>
                <a:cubicBezTo>
                  <a:pt x="530" y="6609"/>
                  <a:pt x="530" y="6609"/>
                  <a:pt x="530" y="6609"/>
                </a:cubicBezTo>
                <a:cubicBezTo>
                  <a:pt x="1366" y="5194"/>
                  <a:pt x="1366" y="5194"/>
                  <a:pt x="1366" y="5194"/>
                </a:cubicBezTo>
                <a:cubicBezTo>
                  <a:pt x="5832" y="5194"/>
                  <a:pt x="5832" y="5194"/>
                  <a:pt x="5832" y="5194"/>
                </a:cubicBezTo>
                <a:lnTo>
                  <a:pt x="6669" y="6609"/>
                </a:lnTo>
                <a:close/>
                <a:moveTo>
                  <a:pt x="6535" y="5951"/>
                </a:moveTo>
                <a:cubicBezTo>
                  <a:pt x="5987" y="5032"/>
                  <a:pt x="5987" y="5032"/>
                  <a:pt x="5987" y="5032"/>
                </a:cubicBezTo>
                <a:cubicBezTo>
                  <a:pt x="5968" y="4996"/>
                  <a:pt x="5932" y="4977"/>
                  <a:pt x="5894" y="4977"/>
                </a:cubicBezTo>
                <a:cubicBezTo>
                  <a:pt x="5173" y="4977"/>
                  <a:pt x="5173" y="4977"/>
                  <a:pt x="5173" y="4977"/>
                </a:cubicBezTo>
                <a:cubicBezTo>
                  <a:pt x="5257" y="4737"/>
                  <a:pt x="5424" y="4520"/>
                  <a:pt x="5641" y="4394"/>
                </a:cubicBezTo>
                <a:cubicBezTo>
                  <a:pt x="5756" y="4484"/>
                  <a:pt x="5895" y="4537"/>
                  <a:pt x="6046" y="4537"/>
                </a:cubicBezTo>
                <a:cubicBezTo>
                  <a:pt x="6198" y="4537"/>
                  <a:pt x="6337" y="4484"/>
                  <a:pt x="6450" y="4394"/>
                </a:cubicBezTo>
                <a:cubicBezTo>
                  <a:pt x="6771" y="4579"/>
                  <a:pt x="6981" y="4961"/>
                  <a:pt x="6981" y="5317"/>
                </a:cubicBezTo>
                <a:cubicBezTo>
                  <a:pt x="6981" y="5683"/>
                  <a:pt x="6766" y="5864"/>
                  <a:pt x="6535" y="5951"/>
                </a:cubicBezTo>
                <a:close/>
              </a:path>
            </a:pathLst>
          </a:custGeom>
          <a:solidFill>
            <a:schemeClr val="bg1"/>
          </a:solidFill>
          <a:ln>
            <a:noFill/>
          </a:ln>
        </p:spPr>
        <p:txBody>
          <a:bodyPr vert="horz" wrap="square" lIns="121920" tIns="60960" rIns="121920" bIns="60960" numCol="1" anchor="t" anchorCtr="0" compatLnSpc="1">
            <a:prstTxWarp prst="textNoShape">
              <a:avLst/>
            </a:prstTxWarp>
          </a:bodyPr>
          <a:lstStyle/>
          <a:p>
            <a:pPr defTabSz="457150"/>
            <a:endParaRPr lang="en-US" sz="1867">
              <a:solidFill>
                <a:srgbClr val="009D9C"/>
              </a:solidFill>
              <a:latin typeface="Tele-GroteskNor"/>
            </a:endParaRPr>
          </a:p>
        </p:txBody>
      </p:sp>
    </p:spTree>
    <p:extLst>
      <p:ext uri="{BB962C8B-B14F-4D97-AF65-F5344CB8AC3E}">
        <p14:creationId xmlns:p14="http://schemas.microsoft.com/office/powerpoint/2010/main" val="18765875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83DCB74-8C5E-0342-BEC7-B9DD28E27DC7}"/>
              </a:ext>
            </a:extLst>
          </p:cNvPr>
          <p:cNvSpPr>
            <a:spLocks noGrp="1"/>
          </p:cNvSpPr>
          <p:nvPr>
            <p:ph type="sldNum" sz="quarter" idx="18"/>
          </p:nvPr>
        </p:nvSpPr>
        <p:spPr/>
        <p:txBody>
          <a:bodyPr/>
          <a:lstStyle/>
          <a:p>
            <a:fld id="{D61AABEC-672F-4B68-B914-690DA978312C}" type="slidenum">
              <a:rPr lang="en-GB" smtClean="0"/>
              <a:pPr/>
              <a:t>15</a:t>
            </a:fld>
            <a:r>
              <a:rPr lang="en-GB"/>
              <a:t> ‒ </a:t>
            </a:r>
          </a:p>
        </p:txBody>
      </p:sp>
      <p:sp>
        <p:nvSpPr>
          <p:cNvPr id="5" name="Title 4">
            <a:extLst>
              <a:ext uri="{FF2B5EF4-FFF2-40B4-BE49-F238E27FC236}">
                <a16:creationId xmlns:a16="http://schemas.microsoft.com/office/drawing/2014/main" id="{9F4C3CC9-0654-8F48-BC49-6ADA5CC0FE82}"/>
              </a:ext>
            </a:extLst>
          </p:cNvPr>
          <p:cNvSpPr>
            <a:spLocks noGrp="1"/>
          </p:cNvSpPr>
          <p:nvPr>
            <p:ph type="title"/>
          </p:nvPr>
        </p:nvSpPr>
        <p:spPr>
          <a:xfrm>
            <a:off x="404787" y="382816"/>
            <a:ext cx="11314773" cy="812530"/>
          </a:xfrm>
        </p:spPr>
        <p:txBody>
          <a:bodyPr/>
          <a:lstStyle/>
          <a:p>
            <a:r>
              <a:rPr lang="en-GB">
                <a:solidFill>
                  <a:schemeClr val="bg2"/>
                </a:solidFill>
                <a:latin typeface="Arial Black" panose="020B0604020202020204" pitchFamily="34" charset="0"/>
                <a:cs typeface="Arial Black" panose="020B0604020202020204" pitchFamily="34" charset="0"/>
              </a:rPr>
              <a:t>Our innovation experts are partnering with the biggest brands in service and technology today</a:t>
            </a:r>
          </a:p>
        </p:txBody>
      </p:sp>
      <p:sp>
        <p:nvSpPr>
          <p:cNvPr id="581" name="Text Placeholder 5">
            <a:extLst>
              <a:ext uri="{FF2B5EF4-FFF2-40B4-BE49-F238E27FC236}">
                <a16:creationId xmlns:a16="http://schemas.microsoft.com/office/drawing/2014/main" id="{C65C3D6A-138F-0544-A8F6-D62D464341B1}"/>
              </a:ext>
            </a:extLst>
          </p:cNvPr>
          <p:cNvSpPr txBox="1">
            <a:spLocks/>
          </p:cNvSpPr>
          <p:nvPr/>
        </p:nvSpPr>
        <p:spPr>
          <a:xfrm>
            <a:off x="310648" y="1270723"/>
            <a:ext cx="11206291" cy="470740"/>
          </a:xfrm>
          <a:prstGeom prst="rect">
            <a:avLst/>
          </a:prstGeom>
          <a:noFill/>
        </p:spPr>
        <p:txBody>
          <a:bodyPr vert="horz" wrap="square" lIns="162000" tIns="45720" rIns="162000" bIns="0" rtlCol="0">
            <a:noAutofit/>
          </a:bodyPr>
          <a:lstStyle>
            <a:lvl1pPr marL="0" indent="0" algn="l" defTabSz="914400" rtl="0" eaLnBrk="1" latinLnBrk="0" hangingPunct="1">
              <a:lnSpc>
                <a:spcPct val="90000"/>
              </a:lnSpc>
              <a:spcBef>
                <a:spcPts val="1800"/>
              </a:spcBef>
              <a:buSzPct val="50000"/>
              <a:buFont typeface="HelveticaNeueLT Std Lt Cn" panose="020B0406020202030204" pitchFamily="34" charset="0"/>
              <a:buNone/>
              <a:defRPr sz="2000" b="0" kern="1200">
                <a:solidFill>
                  <a:schemeClr val="tx2"/>
                </a:solidFill>
                <a:latin typeface="+mn-lt"/>
                <a:ea typeface="+mn-ea"/>
                <a:cs typeface="+mn-cs"/>
              </a:defRPr>
            </a:lvl1pPr>
            <a:lvl2pPr marL="447675" indent="-314325" algn="l" defTabSz="914400" rtl="0" eaLnBrk="1" latinLnBrk="0" hangingPunct="1">
              <a:lnSpc>
                <a:spcPct val="90000"/>
              </a:lnSpc>
              <a:spcBef>
                <a:spcPts val="600"/>
              </a:spcBef>
              <a:buSzPct val="80000"/>
              <a:buFontTx/>
              <a:buBlip>
                <a:blip r:embed="rId3"/>
              </a:buBlip>
              <a:defRPr sz="1600" kern="1200">
                <a:solidFill>
                  <a:schemeClr val="bg2"/>
                </a:solidFill>
                <a:latin typeface="+mn-lt"/>
                <a:ea typeface="+mn-ea"/>
                <a:cs typeface="+mn-cs"/>
              </a:defRPr>
            </a:lvl2pPr>
            <a:lvl3pPr marL="714375" indent="-171450" algn="l" defTabSz="914400" rtl="0" eaLnBrk="1" latinLnBrk="0" hangingPunct="1">
              <a:lnSpc>
                <a:spcPct val="90000"/>
              </a:lnSpc>
              <a:spcBef>
                <a:spcPts val="600"/>
              </a:spcBef>
              <a:buFont typeface="Arial" panose="020B0604020202020204" pitchFamily="34" charset="0"/>
              <a:buChar char="‒"/>
              <a:defRPr sz="1400" kern="1200">
                <a:solidFill>
                  <a:schemeClr val="bg2"/>
                </a:solidFill>
                <a:latin typeface="+mn-lt"/>
                <a:ea typeface="+mn-ea"/>
                <a:cs typeface="+mn-cs"/>
              </a:defRPr>
            </a:lvl3pPr>
            <a:lvl4pPr marL="987425" indent="-228600" algn="l" defTabSz="914400" rtl="0" eaLnBrk="1" latinLnBrk="0" hangingPunct="1">
              <a:lnSpc>
                <a:spcPct val="90000"/>
              </a:lnSpc>
              <a:spcBef>
                <a:spcPts val="500"/>
              </a:spcBef>
              <a:buFont typeface="Arial" panose="020B0604020202020204" pitchFamily="34" charset="0"/>
              <a:buChar char="•"/>
              <a:defRPr sz="1100" kern="1200">
                <a:solidFill>
                  <a:schemeClr val="bg2"/>
                </a:solidFill>
                <a:latin typeface="+mn-lt"/>
                <a:ea typeface="+mn-ea"/>
                <a:cs typeface="+mn-cs"/>
              </a:defRPr>
            </a:lvl4pPr>
            <a:lvl5pPr marL="1262063" indent="-228600" algn="l" defTabSz="914400" rtl="0" eaLnBrk="1" latinLnBrk="0" hangingPunct="1">
              <a:lnSpc>
                <a:spcPct val="90000"/>
              </a:lnSpc>
              <a:spcBef>
                <a:spcPts val="500"/>
              </a:spcBef>
              <a:buFont typeface="HelveticaNeueLT Std Lt Cn" panose="020B0406020202030204" pitchFamily="34" charset="0"/>
              <a:buChar char="−"/>
              <a:defRPr sz="105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a:solidFill>
                  <a:schemeClr val="tx1">
                    <a:lumMod val="65000"/>
                    <a:lumOff val="35000"/>
                  </a:schemeClr>
                </a:solidFill>
              </a:rPr>
              <a:t>These and other future-forward brands have leveraged Ipsos innovation frameworks and choice models to develop and launch some of the most successful innovations brought to market in recent years.</a:t>
            </a:r>
          </a:p>
        </p:txBody>
      </p:sp>
      <p:sp>
        <p:nvSpPr>
          <p:cNvPr id="586" name="Rectangle 585">
            <a:extLst>
              <a:ext uri="{FF2B5EF4-FFF2-40B4-BE49-F238E27FC236}">
                <a16:creationId xmlns:a16="http://schemas.microsoft.com/office/drawing/2014/main" id="{6393C8F8-97AB-C443-8201-D2C576EB92B7}"/>
              </a:ext>
            </a:extLst>
          </p:cNvPr>
          <p:cNvSpPr/>
          <p:nvPr/>
        </p:nvSpPr>
        <p:spPr>
          <a:xfrm>
            <a:off x="457201" y="2162004"/>
            <a:ext cx="1119854" cy="111985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srgbClr val="FFFFFF"/>
              </a:solidFill>
              <a:latin typeface="Calibri" panose="020F0502020204030204"/>
            </a:endParaRPr>
          </a:p>
        </p:txBody>
      </p:sp>
      <p:sp>
        <p:nvSpPr>
          <p:cNvPr id="587" name="Rectangle 586">
            <a:extLst>
              <a:ext uri="{FF2B5EF4-FFF2-40B4-BE49-F238E27FC236}">
                <a16:creationId xmlns:a16="http://schemas.microsoft.com/office/drawing/2014/main" id="{27FA6D79-DA73-8846-B043-8EEFB9FC747C}"/>
              </a:ext>
            </a:extLst>
          </p:cNvPr>
          <p:cNvSpPr/>
          <p:nvPr/>
        </p:nvSpPr>
        <p:spPr>
          <a:xfrm>
            <a:off x="1727700" y="2162004"/>
            <a:ext cx="1119854" cy="111985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srgbClr val="FFFFFF"/>
              </a:solidFill>
              <a:latin typeface="Calibri" panose="020F0502020204030204"/>
            </a:endParaRPr>
          </a:p>
        </p:txBody>
      </p:sp>
      <p:sp>
        <p:nvSpPr>
          <p:cNvPr id="588" name="Rectangle 587">
            <a:extLst>
              <a:ext uri="{FF2B5EF4-FFF2-40B4-BE49-F238E27FC236}">
                <a16:creationId xmlns:a16="http://schemas.microsoft.com/office/drawing/2014/main" id="{076EA340-B358-CA46-AD3D-4630E518F28D}"/>
              </a:ext>
            </a:extLst>
          </p:cNvPr>
          <p:cNvSpPr/>
          <p:nvPr/>
        </p:nvSpPr>
        <p:spPr>
          <a:xfrm>
            <a:off x="2998198" y="2162004"/>
            <a:ext cx="1119854" cy="111985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srgbClr val="FFFFFF"/>
              </a:solidFill>
              <a:latin typeface="Calibri" panose="020F0502020204030204"/>
            </a:endParaRPr>
          </a:p>
        </p:txBody>
      </p:sp>
      <p:sp>
        <p:nvSpPr>
          <p:cNvPr id="589" name="Rectangle 588">
            <a:extLst>
              <a:ext uri="{FF2B5EF4-FFF2-40B4-BE49-F238E27FC236}">
                <a16:creationId xmlns:a16="http://schemas.microsoft.com/office/drawing/2014/main" id="{85E0B7E0-6CB0-F847-8C27-763F3FD34B58}"/>
              </a:ext>
            </a:extLst>
          </p:cNvPr>
          <p:cNvSpPr/>
          <p:nvPr/>
        </p:nvSpPr>
        <p:spPr>
          <a:xfrm>
            <a:off x="4268697" y="2162004"/>
            <a:ext cx="1119854" cy="111985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srgbClr val="FFFFFF"/>
              </a:solidFill>
              <a:latin typeface="Calibri" panose="020F0502020204030204"/>
            </a:endParaRPr>
          </a:p>
        </p:txBody>
      </p:sp>
      <p:sp>
        <p:nvSpPr>
          <p:cNvPr id="590" name="Rectangle 589">
            <a:extLst>
              <a:ext uri="{FF2B5EF4-FFF2-40B4-BE49-F238E27FC236}">
                <a16:creationId xmlns:a16="http://schemas.microsoft.com/office/drawing/2014/main" id="{DF911297-F6CB-FA42-8F1D-60E391168DA1}"/>
              </a:ext>
            </a:extLst>
          </p:cNvPr>
          <p:cNvSpPr/>
          <p:nvPr/>
        </p:nvSpPr>
        <p:spPr>
          <a:xfrm>
            <a:off x="5539195" y="2162004"/>
            <a:ext cx="1119854" cy="111985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srgbClr val="FFFFFF"/>
              </a:solidFill>
              <a:latin typeface="Calibri" panose="020F0502020204030204"/>
            </a:endParaRPr>
          </a:p>
        </p:txBody>
      </p:sp>
      <p:sp>
        <p:nvSpPr>
          <p:cNvPr id="591" name="Rectangle 590">
            <a:extLst>
              <a:ext uri="{FF2B5EF4-FFF2-40B4-BE49-F238E27FC236}">
                <a16:creationId xmlns:a16="http://schemas.microsoft.com/office/drawing/2014/main" id="{E337CE42-0D22-7440-B8B9-0B7758DF1051}"/>
              </a:ext>
            </a:extLst>
          </p:cNvPr>
          <p:cNvSpPr/>
          <p:nvPr/>
        </p:nvSpPr>
        <p:spPr>
          <a:xfrm>
            <a:off x="457201" y="3432503"/>
            <a:ext cx="1119854" cy="111985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srgbClr val="FFFFFF"/>
              </a:solidFill>
              <a:latin typeface="Calibri" panose="020F0502020204030204"/>
            </a:endParaRPr>
          </a:p>
        </p:txBody>
      </p:sp>
      <p:sp>
        <p:nvSpPr>
          <p:cNvPr id="592" name="Rectangle 591">
            <a:extLst>
              <a:ext uri="{FF2B5EF4-FFF2-40B4-BE49-F238E27FC236}">
                <a16:creationId xmlns:a16="http://schemas.microsoft.com/office/drawing/2014/main" id="{BB1C270F-F0E1-CD44-A6C5-AB61C38488BA}"/>
              </a:ext>
            </a:extLst>
          </p:cNvPr>
          <p:cNvSpPr/>
          <p:nvPr/>
        </p:nvSpPr>
        <p:spPr>
          <a:xfrm>
            <a:off x="1727700" y="3432503"/>
            <a:ext cx="1119854" cy="111985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srgbClr val="FFFFFF"/>
              </a:solidFill>
              <a:latin typeface="Calibri" panose="020F0502020204030204"/>
            </a:endParaRPr>
          </a:p>
        </p:txBody>
      </p:sp>
      <p:sp>
        <p:nvSpPr>
          <p:cNvPr id="593" name="Rectangle 592">
            <a:extLst>
              <a:ext uri="{FF2B5EF4-FFF2-40B4-BE49-F238E27FC236}">
                <a16:creationId xmlns:a16="http://schemas.microsoft.com/office/drawing/2014/main" id="{0572A800-D764-D841-AA4F-84C28C9C775A}"/>
              </a:ext>
            </a:extLst>
          </p:cNvPr>
          <p:cNvSpPr/>
          <p:nvPr/>
        </p:nvSpPr>
        <p:spPr>
          <a:xfrm>
            <a:off x="2998198" y="3432503"/>
            <a:ext cx="1119854" cy="111985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srgbClr val="FFFFFF"/>
              </a:solidFill>
              <a:latin typeface="Calibri" panose="020F0502020204030204"/>
            </a:endParaRPr>
          </a:p>
        </p:txBody>
      </p:sp>
      <p:sp>
        <p:nvSpPr>
          <p:cNvPr id="594" name="Rectangle 593">
            <a:extLst>
              <a:ext uri="{FF2B5EF4-FFF2-40B4-BE49-F238E27FC236}">
                <a16:creationId xmlns:a16="http://schemas.microsoft.com/office/drawing/2014/main" id="{4CA23BAC-8294-354A-81FB-FFCD416D06FC}"/>
              </a:ext>
            </a:extLst>
          </p:cNvPr>
          <p:cNvSpPr/>
          <p:nvPr/>
        </p:nvSpPr>
        <p:spPr>
          <a:xfrm>
            <a:off x="4268697" y="3432503"/>
            <a:ext cx="1119854" cy="111985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srgbClr val="FFFFFF"/>
              </a:solidFill>
              <a:latin typeface="Calibri" panose="020F0502020204030204"/>
            </a:endParaRPr>
          </a:p>
        </p:txBody>
      </p:sp>
      <p:sp>
        <p:nvSpPr>
          <p:cNvPr id="595" name="Rectangle 594">
            <a:extLst>
              <a:ext uri="{FF2B5EF4-FFF2-40B4-BE49-F238E27FC236}">
                <a16:creationId xmlns:a16="http://schemas.microsoft.com/office/drawing/2014/main" id="{82090AF6-053F-8A44-B2A8-23E554475687}"/>
              </a:ext>
            </a:extLst>
          </p:cNvPr>
          <p:cNvSpPr/>
          <p:nvPr/>
        </p:nvSpPr>
        <p:spPr>
          <a:xfrm>
            <a:off x="5539195" y="3432503"/>
            <a:ext cx="1119854" cy="111985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srgbClr val="FFFFFF"/>
              </a:solidFill>
              <a:latin typeface="Calibri" panose="020F0502020204030204"/>
            </a:endParaRPr>
          </a:p>
        </p:txBody>
      </p:sp>
      <p:sp>
        <p:nvSpPr>
          <p:cNvPr id="596" name="Rectangle 595">
            <a:extLst>
              <a:ext uri="{FF2B5EF4-FFF2-40B4-BE49-F238E27FC236}">
                <a16:creationId xmlns:a16="http://schemas.microsoft.com/office/drawing/2014/main" id="{DCA31BFF-A9CD-B343-8966-5B121249D3C6}"/>
              </a:ext>
            </a:extLst>
          </p:cNvPr>
          <p:cNvSpPr/>
          <p:nvPr/>
        </p:nvSpPr>
        <p:spPr>
          <a:xfrm>
            <a:off x="457201" y="4703000"/>
            <a:ext cx="1119854" cy="111985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srgbClr val="FFFFFF"/>
              </a:solidFill>
              <a:latin typeface="Calibri" panose="020F0502020204030204"/>
            </a:endParaRPr>
          </a:p>
        </p:txBody>
      </p:sp>
      <p:sp>
        <p:nvSpPr>
          <p:cNvPr id="597" name="Rectangle 596">
            <a:extLst>
              <a:ext uri="{FF2B5EF4-FFF2-40B4-BE49-F238E27FC236}">
                <a16:creationId xmlns:a16="http://schemas.microsoft.com/office/drawing/2014/main" id="{2F822EE8-C67F-AA4D-85E0-330C0F8BC3AA}"/>
              </a:ext>
            </a:extLst>
          </p:cNvPr>
          <p:cNvSpPr/>
          <p:nvPr/>
        </p:nvSpPr>
        <p:spPr>
          <a:xfrm>
            <a:off x="1727700" y="4703000"/>
            <a:ext cx="1119854" cy="111985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srgbClr val="FFFFFF"/>
              </a:solidFill>
              <a:latin typeface="Calibri" panose="020F0502020204030204"/>
            </a:endParaRPr>
          </a:p>
        </p:txBody>
      </p:sp>
      <p:sp>
        <p:nvSpPr>
          <p:cNvPr id="598" name="Rectangle 597">
            <a:extLst>
              <a:ext uri="{FF2B5EF4-FFF2-40B4-BE49-F238E27FC236}">
                <a16:creationId xmlns:a16="http://schemas.microsoft.com/office/drawing/2014/main" id="{13173A2F-37D9-4C42-95FE-C51C0413CCE7}"/>
              </a:ext>
            </a:extLst>
          </p:cNvPr>
          <p:cNvSpPr/>
          <p:nvPr/>
        </p:nvSpPr>
        <p:spPr>
          <a:xfrm>
            <a:off x="3000456" y="4703000"/>
            <a:ext cx="1119854" cy="111985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srgbClr val="FFFFFF"/>
              </a:solidFill>
              <a:latin typeface="Calibri" panose="020F0502020204030204"/>
            </a:endParaRPr>
          </a:p>
        </p:txBody>
      </p:sp>
      <p:sp>
        <p:nvSpPr>
          <p:cNvPr id="599" name="Rectangle 598">
            <a:extLst>
              <a:ext uri="{FF2B5EF4-FFF2-40B4-BE49-F238E27FC236}">
                <a16:creationId xmlns:a16="http://schemas.microsoft.com/office/drawing/2014/main" id="{F9148000-68CD-0C40-9DA0-6D807E645005}"/>
              </a:ext>
            </a:extLst>
          </p:cNvPr>
          <p:cNvSpPr/>
          <p:nvPr/>
        </p:nvSpPr>
        <p:spPr>
          <a:xfrm>
            <a:off x="4268697" y="4703000"/>
            <a:ext cx="1119854" cy="111985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srgbClr val="FFFFFF"/>
              </a:solidFill>
              <a:latin typeface="Calibri" panose="020F0502020204030204"/>
            </a:endParaRPr>
          </a:p>
        </p:txBody>
      </p:sp>
      <p:sp>
        <p:nvSpPr>
          <p:cNvPr id="600" name="Rectangle 599">
            <a:extLst>
              <a:ext uri="{FF2B5EF4-FFF2-40B4-BE49-F238E27FC236}">
                <a16:creationId xmlns:a16="http://schemas.microsoft.com/office/drawing/2014/main" id="{17EA4366-F114-054E-8EFB-16AA75906ECE}"/>
              </a:ext>
            </a:extLst>
          </p:cNvPr>
          <p:cNvSpPr/>
          <p:nvPr/>
        </p:nvSpPr>
        <p:spPr>
          <a:xfrm>
            <a:off x="5539195" y="4703000"/>
            <a:ext cx="1119854" cy="111985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srgbClr val="FFFFFF"/>
              </a:solidFill>
              <a:latin typeface="Calibri" panose="020F0502020204030204"/>
            </a:endParaRPr>
          </a:p>
        </p:txBody>
      </p:sp>
      <p:pic>
        <p:nvPicPr>
          <p:cNvPr id="601" name="Picture 22" descr="https://pbs.twimg.com/profile_images/463359351416029184/N5L2uOTF.jpeg">
            <a:extLst>
              <a:ext uri="{FF2B5EF4-FFF2-40B4-BE49-F238E27FC236}">
                <a16:creationId xmlns:a16="http://schemas.microsoft.com/office/drawing/2014/main" id="{6E901C33-4556-F341-95D1-F8E35623F102}"/>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93712" y="2498516"/>
            <a:ext cx="446831" cy="446831"/>
          </a:xfrm>
          <a:prstGeom prst="rect">
            <a:avLst/>
          </a:prstGeom>
          <a:noFill/>
          <a:extLst>
            <a:ext uri="{909E8E84-426E-40DD-AFC4-6F175D3DCCD1}">
              <a14:hiddenFill xmlns:a14="http://schemas.microsoft.com/office/drawing/2010/main">
                <a:solidFill>
                  <a:srgbClr val="FFFFFF"/>
                </a:solidFill>
              </a14:hiddenFill>
            </a:ext>
          </a:extLst>
        </p:spPr>
      </p:pic>
      <p:pic>
        <p:nvPicPr>
          <p:cNvPr id="602" name="Picture 24" descr="http://upload.wikimedia.org/wikipedia/commons/thumb/3/30/American_Express_logo.svg/1024px-American_Express_logo.svg.png">
            <a:extLst>
              <a:ext uri="{FF2B5EF4-FFF2-40B4-BE49-F238E27FC236}">
                <a16:creationId xmlns:a16="http://schemas.microsoft.com/office/drawing/2014/main" id="{34DA43FF-17EB-A446-9869-92034AC91B80}"/>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024892" y="2459196"/>
            <a:ext cx="525468" cy="525467"/>
          </a:xfrm>
          <a:prstGeom prst="rect">
            <a:avLst/>
          </a:prstGeom>
          <a:noFill/>
          <a:extLst>
            <a:ext uri="{909E8E84-426E-40DD-AFC4-6F175D3DCCD1}">
              <a14:hiddenFill xmlns:a14="http://schemas.microsoft.com/office/drawing/2010/main">
                <a:solidFill>
                  <a:srgbClr val="FFFFFF"/>
                </a:solidFill>
              </a14:hiddenFill>
            </a:ext>
          </a:extLst>
        </p:spPr>
      </p:pic>
      <p:pic>
        <p:nvPicPr>
          <p:cNvPr id="603" name="Picture 6" descr="Image result for Chase logo">
            <a:extLst>
              <a:ext uri="{FF2B5EF4-FFF2-40B4-BE49-F238E27FC236}">
                <a16:creationId xmlns:a16="http://schemas.microsoft.com/office/drawing/2014/main" id="{7B064C22-FDC0-B34A-90A5-073D59E7EE19}"/>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386475" y="2639029"/>
            <a:ext cx="884298" cy="165805"/>
          </a:xfrm>
          <a:prstGeom prst="rect">
            <a:avLst/>
          </a:prstGeom>
          <a:noFill/>
          <a:extLst>
            <a:ext uri="{909E8E84-426E-40DD-AFC4-6F175D3DCCD1}">
              <a14:hiddenFill xmlns:a14="http://schemas.microsoft.com/office/drawing/2010/main">
                <a:solidFill>
                  <a:srgbClr val="FFFFFF"/>
                </a:solidFill>
              </a14:hiddenFill>
            </a:ext>
          </a:extLst>
        </p:spPr>
      </p:pic>
      <p:pic>
        <p:nvPicPr>
          <p:cNvPr id="604" name="Picture 603" descr="Image result for mastercard">
            <a:extLst>
              <a:ext uri="{FF2B5EF4-FFF2-40B4-BE49-F238E27FC236}">
                <a16:creationId xmlns:a16="http://schemas.microsoft.com/office/drawing/2014/main" id="{B0FE1E14-EF65-6849-B442-97A0904B7E8F}"/>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5872711" y="2535560"/>
            <a:ext cx="525330" cy="409786"/>
          </a:xfrm>
          <a:prstGeom prst="rect">
            <a:avLst/>
          </a:prstGeom>
          <a:noFill/>
          <a:extLst>
            <a:ext uri="{909E8E84-426E-40DD-AFC4-6F175D3DCCD1}">
              <a14:hiddenFill xmlns:a14="http://schemas.microsoft.com/office/drawing/2010/main">
                <a:solidFill>
                  <a:srgbClr val="FFFFFF"/>
                </a:solidFill>
              </a14:hiddenFill>
            </a:ext>
          </a:extLst>
        </p:spPr>
      </p:pic>
      <p:pic>
        <p:nvPicPr>
          <p:cNvPr id="605" name="Picture 46" descr="Image result for microsoft logo">
            <a:extLst>
              <a:ext uri="{FF2B5EF4-FFF2-40B4-BE49-F238E27FC236}">
                <a16:creationId xmlns:a16="http://schemas.microsoft.com/office/drawing/2014/main" id="{5B21A153-A986-394C-9BE4-C6093DA7E779}"/>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3130340" y="2635093"/>
            <a:ext cx="911319" cy="194366"/>
          </a:xfrm>
          <a:prstGeom prst="rect">
            <a:avLst/>
          </a:prstGeom>
          <a:noFill/>
          <a:extLst>
            <a:ext uri="{909E8E84-426E-40DD-AFC4-6F175D3DCCD1}">
              <a14:hiddenFill xmlns:a14="http://schemas.microsoft.com/office/drawing/2010/main">
                <a:solidFill>
                  <a:srgbClr val="FFFFFF"/>
                </a:solidFill>
              </a14:hiddenFill>
            </a:ext>
          </a:extLst>
        </p:spPr>
      </p:pic>
      <p:pic>
        <p:nvPicPr>
          <p:cNvPr id="606" name="Picture 8" descr="Image result for samsung logo">
            <a:extLst>
              <a:ext uri="{FF2B5EF4-FFF2-40B4-BE49-F238E27FC236}">
                <a16:creationId xmlns:a16="http://schemas.microsoft.com/office/drawing/2014/main" id="{27CC07B8-1810-7541-90FE-485659942309}"/>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1816318" y="3835939"/>
            <a:ext cx="942616" cy="312980"/>
          </a:xfrm>
          <a:prstGeom prst="rect">
            <a:avLst/>
          </a:prstGeom>
          <a:noFill/>
          <a:extLst>
            <a:ext uri="{909E8E84-426E-40DD-AFC4-6F175D3DCCD1}">
              <a14:hiddenFill xmlns:a14="http://schemas.microsoft.com/office/drawing/2010/main">
                <a:solidFill>
                  <a:srgbClr val="FFFFFF"/>
                </a:solidFill>
              </a14:hiddenFill>
            </a:ext>
          </a:extLst>
        </p:spPr>
      </p:pic>
      <p:pic>
        <p:nvPicPr>
          <p:cNvPr id="607" name="Picture 18" descr="Image result for Fidelity logo transparent">
            <a:extLst>
              <a:ext uri="{FF2B5EF4-FFF2-40B4-BE49-F238E27FC236}">
                <a16:creationId xmlns:a16="http://schemas.microsoft.com/office/drawing/2014/main" id="{2B94CCE6-D553-864E-A8E9-220E8CA27786}"/>
              </a:ext>
            </a:extLst>
          </p:cNvPr>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5628924" y="3792596"/>
            <a:ext cx="940392" cy="399668"/>
          </a:xfrm>
          <a:prstGeom prst="rect">
            <a:avLst/>
          </a:prstGeom>
          <a:noFill/>
          <a:extLst>
            <a:ext uri="{909E8E84-426E-40DD-AFC4-6F175D3DCCD1}">
              <a14:hiddenFill xmlns:a14="http://schemas.microsoft.com/office/drawing/2010/main">
                <a:solidFill>
                  <a:srgbClr val="FFFFFF"/>
                </a:solidFill>
              </a14:hiddenFill>
            </a:ext>
          </a:extLst>
        </p:spPr>
      </p:pic>
      <p:pic>
        <p:nvPicPr>
          <p:cNvPr id="608" name="Picture 10" descr="Image result for irobot logo">
            <a:extLst>
              <a:ext uri="{FF2B5EF4-FFF2-40B4-BE49-F238E27FC236}">
                <a16:creationId xmlns:a16="http://schemas.microsoft.com/office/drawing/2014/main" id="{13945AFD-5AD9-8047-AD00-DF7306BA5AE3}"/>
              </a:ext>
            </a:extLst>
          </p:cNvPr>
          <p:cNvPicPr>
            <a:picLocks noChangeAspect="1" noChangeArrowheads="1"/>
          </p:cNvPicPr>
          <p:nvPr/>
        </p:nvPicPr>
        <p:blipFill>
          <a:blip r:embed="rId11" cstate="email">
            <a:clrChange>
              <a:clrFrom>
                <a:srgbClr val="FEFEFE"/>
              </a:clrFrom>
              <a:clrTo>
                <a:srgbClr val="FEFEFE">
                  <a:alpha val="0"/>
                </a:srgbClr>
              </a:clrTo>
            </a:clrChange>
            <a:extLst>
              <a:ext uri="{28A0092B-C50C-407E-A947-70E740481C1C}">
                <a14:useLocalDpi xmlns:a14="http://schemas.microsoft.com/office/drawing/2010/main"/>
              </a:ext>
            </a:extLst>
          </a:blip>
          <a:srcRect/>
          <a:stretch>
            <a:fillRect/>
          </a:stretch>
        </p:blipFill>
        <p:spPr bwMode="auto">
          <a:xfrm>
            <a:off x="3130340" y="3872972"/>
            <a:ext cx="860087" cy="238914"/>
          </a:xfrm>
          <a:prstGeom prst="rect">
            <a:avLst/>
          </a:prstGeom>
          <a:noFill/>
          <a:extLst>
            <a:ext uri="{909E8E84-426E-40DD-AFC4-6F175D3DCCD1}">
              <a14:hiddenFill xmlns:a14="http://schemas.microsoft.com/office/drawing/2010/main">
                <a:solidFill>
                  <a:srgbClr val="FFFFFF"/>
                </a:solidFill>
              </a14:hiddenFill>
            </a:ext>
          </a:extLst>
        </p:spPr>
      </p:pic>
      <p:pic>
        <p:nvPicPr>
          <p:cNvPr id="609" name="Picture 12" descr="Image result for cuna mutual logo transparent">
            <a:extLst>
              <a:ext uri="{FF2B5EF4-FFF2-40B4-BE49-F238E27FC236}">
                <a16:creationId xmlns:a16="http://schemas.microsoft.com/office/drawing/2014/main" id="{3FEC07D7-FF59-CA47-A84C-CC7B29EFE748}"/>
              </a:ext>
            </a:extLst>
          </p:cNvPr>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3018096" y="4901401"/>
            <a:ext cx="1084575" cy="723053"/>
          </a:xfrm>
          <a:prstGeom prst="rect">
            <a:avLst/>
          </a:prstGeom>
          <a:noFill/>
          <a:extLst>
            <a:ext uri="{909E8E84-426E-40DD-AFC4-6F175D3DCCD1}">
              <a14:hiddenFill xmlns:a14="http://schemas.microsoft.com/office/drawing/2010/main">
                <a:solidFill>
                  <a:srgbClr val="FFFFFF"/>
                </a:solidFill>
              </a14:hiddenFill>
            </a:ext>
          </a:extLst>
        </p:spPr>
      </p:pic>
      <p:pic>
        <p:nvPicPr>
          <p:cNvPr id="610" name="Picture 16" descr="Image result for Statefarm logo transparent">
            <a:extLst>
              <a:ext uri="{FF2B5EF4-FFF2-40B4-BE49-F238E27FC236}">
                <a16:creationId xmlns:a16="http://schemas.microsoft.com/office/drawing/2014/main" id="{654BB4F1-8569-EE45-9BDE-CF3DCC4BE31A}"/>
              </a:ext>
            </a:extLst>
          </p:cNvPr>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4319274" y="5161059"/>
            <a:ext cx="1018699" cy="203739"/>
          </a:xfrm>
          <a:prstGeom prst="rect">
            <a:avLst/>
          </a:prstGeom>
          <a:noFill/>
          <a:extLst>
            <a:ext uri="{909E8E84-426E-40DD-AFC4-6F175D3DCCD1}">
              <a14:hiddenFill xmlns:a14="http://schemas.microsoft.com/office/drawing/2010/main">
                <a:solidFill>
                  <a:srgbClr val="FFFFFF"/>
                </a:solidFill>
              </a14:hiddenFill>
            </a:ext>
          </a:extLst>
        </p:spPr>
      </p:pic>
      <p:pic>
        <p:nvPicPr>
          <p:cNvPr id="611" name="Picture 44" descr="Image result for philips logo">
            <a:extLst>
              <a:ext uri="{FF2B5EF4-FFF2-40B4-BE49-F238E27FC236}">
                <a16:creationId xmlns:a16="http://schemas.microsoft.com/office/drawing/2014/main" id="{B2CB8A01-9559-4B4E-ADBE-C5DCE8D77E7C}"/>
              </a:ext>
            </a:extLst>
          </p:cNvPr>
          <p:cNvPicPr>
            <a:picLocks noChangeAspect="1"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auto">
          <a:xfrm>
            <a:off x="1882262" y="5188187"/>
            <a:ext cx="810730" cy="149479"/>
          </a:xfrm>
          <a:prstGeom prst="rect">
            <a:avLst/>
          </a:prstGeom>
          <a:noFill/>
          <a:extLst>
            <a:ext uri="{909E8E84-426E-40DD-AFC4-6F175D3DCCD1}">
              <a14:hiddenFill xmlns:a14="http://schemas.microsoft.com/office/drawing/2010/main">
                <a:solidFill>
                  <a:srgbClr val="FFFFFF"/>
                </a:solidFill>
              </a14:hiddenFill>
            </a:ext>
          </a:extLst>
        </p:spPr>
      </p:pic>
      <p:pic>
        <p:nvPicPr>
          <p:cNvPr id="612" name="Picture 40" descr="Image result for hp logo">
            <a:extLst>
              <a:ext uri="{FF2B5EF4-FFF2-40B4-BE49-F238E27FC236}">
                <a16:creationId xmlns:a16="http://schemas.microsoft.com/office/drawing/2014/main" id="{CCB21F3A-26D6-844E-803B-6821BFDBA9AF}"/>
              </a:ext>
            </a:extLst>
          </p:cNvPr>
          <p:cNvPicPr>
            <a:picLocks noChangeAspect="1" noChangeArrowheads="1"/>
          </p:cNvPicPr>
          <p:nvPr/>
        </p:nvPicPr>
        <p:blipFill>
          <a:blip r:embed="rId15" cstate="email">
            <a:extLst>
              <a:ext uri="{28A0092B-C50C-407E-A947-70E740481C1C}">
                <a14:useLocalDpi xmlns:a14="http://schemas.microsoft.com/office/drawing/2010/main"/>
              </a:ext>
            </a:extLst>
          </a:blip>
          <a:srcRect/>
          <a:stretch>
            <a:fillRect/>
          </a:stretch>
        </p:blipFill>
        <p:spPr bwMode="auto">
          <a:xfrm>
            <a:off x="5851659" y="5015465"/>
            <a:ext cx="494924" cy="494924"/>
          </a:xfrm>
          <a:prstGeom prst="rect">
            <a:avLst/>
          </a:prstGeom>
          <a:noFill/>
          <a:extLst>
            <a:ext uri="{909E8E84-426E-40DD-AFC4-6F175D3DCCD1}">
              <a14:hiddenFill xmlns:a14="http://schemas.microsoft.com/office/drawing/2010/main">
                <a:solidFill>
                  <a:srgbClr val="FFFFFF"/>
                </a:solidFill>
              </a14:hiddenFill>
            </a:ext>
          </a:extLst>
        </p:spPr>
      </p:pic>
      <p:sp>
        <p:nvSpPr>
          <p:cNvPr id="613" name="Rectangle 612">
            <a:extLst>
              <a:ext uri="{FF2B5EF4-FFF2-40B4-BE49-F238E27FC236}">
                <a16:creationId xmlns:a16="http://schemas.microsoft.com/office/drawing/2014/main" id="{838D2828-6CA9-C848-AD15-B6DDFEF85EC2}"/>
              </a:ext>
            </a:extLst>
          </p:cNvPr>
          <p:cNvSpPr/>
          <p:nvPr/>
        </p:nvSpPr>
        <p:spPr>
          <a:xfrm>
            <a:off x="6809693" y="2162004"/>
            <a:ext cx="1119854" cy="111985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srgbClr val="FFFFFF"/>
              </a:solidFill>
              <a:latin typeface="Calibri" panose="020F0502020204030204"/>
            </a:endParaRPr>
          </a:p>
        </p:txBody>
      </p:sp>
      <p:sp>
        <p:nvSpPr>
          <p:cNvPr id="614" name="Rectangle 613">
            <a:extLst>
              <a:ext uri="{FF2B5EF4-FFF2-40B4-BE49-F238E27FC236}">
                <a16:creationId xmlns:a16="http://schemas.microsoft.com/office/drawing/2014/main" id="{5604D415-8F97-E043-A1C5-EA4C45A8DCC8}"/>
              </a:ext>
            </a:extLst>
          </p:cNvPr>
          <p:cNvSpPr/>
          <p:nvPr/>
        </p:nvSpPr>
        <p:spPr>
          <a:xfrm>
            <a:off x="6809693" y="3432503"/>
            <a:ext cx="1119854" cy="111985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srgbClr val="FFFFFF"/>
              </a:solidFill>
              <a:latin typeface="Calibri" panose="020F0502020204030204"/>
            </a:endParaRPr>
          </a:p>
        </p:txBody>
      </p:sp>
      <p:sp>
        <p:nvSpPr>
          <p:cNvPr id="615" name="Rectangle 614">
            <a:extLst>
              <a:ext uri="{FF2B5EF4-FFF2-40B4-BE49-F238E27FC236}">
                <a16:creationId xmlns:a16="http://schemas.microsoft.com/office/drawing/2014/main" id="{73A5C1A5-CFE0-2045-A0D7-31289AA06372}"/>
              </a:ext>
            </a:extLst>
          </p:cNvPr>
          <p:cNvSpPr/>
          <p:nvPr/>
        </p:nvSpPr>
        <p:spPr>
          <a:xfrm>
            <a:off x="6818413" y="4703000"/>
            <a:ext cx="1119854" cy="111985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srgbClr val="FFFFFF"/>
              </a:solidFill>
              <a:latin typeface="Calibri" panose="020F0502020204030204"/>
            </a:endParaRPr>
          </a:p>
        </p:txBody>
      </p:sp>
      <p:pic>
        <p:nvPicPr>
          <p:cNvPr id="616" name="Picture 615">
            <a:extLst>
              <a:ext uri="{FF2B5EF4-FFF2-40B4-BE49-F238E27FC236}">
                <a16:creationId xmlns:a16="http://schemas.microsoft.com/office/drawing/2014/main" id="{A1E3DCF9-D518-4343-B099-187A721E387C}"/>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7107671" y="2620522"/>
            <a:ext cx="523897" cy="332676"/>
          </a:xfrm>
          <a:prstGeom prst="rect">
            <a:avLst/>
          </a:prstGeom>
        </p:spPr>
      </p:pic>
      <p:pic>
        <p:nvPicPr>
          <p:cNvPr id="617" name="Picture 8" descr="Image result for USAA logo">
            <a:extLst>
              <a:ext uri="{FF2B5EF4-FFF2-40B4-BE49-F238E27FC236}">
                <a16:creationId xmlns:a16="http://schemas.microsoft.com/office/drawing/2014/main" id="{DDAEDF76-90E8-DF47-AAB0-FE9CA4D62C34}"/>
              </a:ext>
            </a:extLst>
          </p:cNvPr>
          <p:cNvPicPr>
            <a:picLocks noChangeAspect="1" noChangeArrowheads="1"/>
          </p:cNvPicPr>
          <p:nvPr/>
        </p:nvPicPr>
        <p:blipFill>
          <a:blip r:embed="rId17" cstate="email">
            <a:extLst>
              <a:ext uri="{28A0092B-C50C-407E-A947-70E740481C1C}">
                <a14:useLocalDpi xmlns:a14="http://schemas.microsoft.com/office/drawing/2010/main"/>
              </a:ext>
            </a:extLst>
          </a:blip>
          <a:srcRect/>
          <a:stretch>
            <a:fillRect/>
          </a:stretch>
        </p:blipFill>
        <p:spPr bwMode="auto">
          <a:xfrm>
            <a:off x="6939250" y="3767945"/>
            <a:ext cx="878178" cy="448969"/>
          </a:xfrm>
          <a:prstGeom prst="rect">
            <a:avLst/>
          </a:prstGeom>
          <a:noFill/>
          <a:extLst>
            <a:ext uri="{909E8E84-426E-40DD-AFC4-6F175D3DCCD1}">
              <a14:hiddenFill xmlns:a14="http://schemas.microsoft.com/office/drawing/2010/main">
                <a:solidFill>
                  <a:srgbClr val="FFFFFF"/>
                </a:solidFill>
              </a14:hiddenFill>
            </a:ext>
          </a:extLst>
        </p:spPr>
      </p:pic>
      <p:pic>
        <p:nvPicPr>
          <p:cNvPr id="618" name="Picture 48" descr="Image result for bayer logo">
            <a:extLst>
              <a:ext uri="{FF2B5EF4-FFF2-40B4-BE49-F238E27FC236}">
                <a16:creationId xmlns:a16="http://schemas.microsoft.com/office/drawing/2014/main" id="{5ED57A4D-7A15-B54B-A290-3199BA67B69B}"/>
              </a:ext>
            </a:extLst>
          </p:cNvPr>
          <p:cNvPicPr>
            <a:picLocks noChangeAspect="1" noChangeArrowheads="1"/>
          </p:cNvPicPr>
          <p:nvPr/>
        </p:nvPicPr>
        <p:blipFill>
          <a:blip r:embed="rId18" cstate="email">
            <a:extLst>
              <a:ext uri="{28A0092B-C50C-407E-A947-70E740481C1C}">
                <a14:useLocalDpi xmlns:a14="http://schemas.microsoft.com/office/drawing/2010/main"/>
              </a:ext>
            </a:extLst>
          </a:blip>
          <a:srcRect/>
          <a:stretch>
            <a:fillRect/>
          </a:stretch>
        </p:blipFill>
        <p:spPr bwMode="auto">
          <a:xfrm>
            <a:off x="7113169" y="4997757"/>
            <a:ext cx="530340" cy="530340"/>
          </a:xfrm>
          <a:prstGeom prst="rect">
            <a:avLst/>
          </a:prstGeom>
          <a:noFill/>
          <a:extLst>
            <a:ext uri="{909E8E84-426E-40DD-AFC4-6F175D3DCCD1}">
              <a14:hiddenFill xmlns:a14="http://schemas.microsoft.com/office/drawing/2010/main">
                <a:solidFill>
                  <a:srgbClr val="FFFFFF"/>
                </a:solidFill>
              </a14:hiddenFill>
            </a:ext>
          </a:extLst>
        </p:spPr>
      </p:pic>
      <p:sp>
        <p:nvSpPr>
          <p:cNvPr id="619" name="Rectangle 618">
            <a:extLst>
              <a:ext uri="{FF2B5EF4-FFF2-40B4-BE49-F238E27FC236}">
                <a16:creationId xmlns:a16="http://schemas.microsoft.com/office/drawing/2014/main" id="{0BAFF747-0476-F44C-97B2-63FEB2E148D0}"/>
              </a:ext>
            </a:extLst>
          </p:cNvPr>
          <p:cNvSpPr/>
          <p:nvPr/>
        </p:nvSpPr>
        <p:spPr>
          <a:xfrm>
            <a:off x="8080191" y="2162004"/>
            <a:ext cx="1119854" cy="111985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srgbClr val="FFFFFF"/>
              </a:solidFill>
              <a:latin typeface="Calibri" panose="020F0502020204030204"/>
            </a:endParaRPr>
          </a:p>
        </p:txBody>
      </p:sp>
      <p:sp>
        <p:nvSpPr>
          <p:cNvPr id="620" name="Rectangle 619">
            <a:extLst>
              <a:ext uri="{FF2B5EF4-FFF2-40B4-BE49-F238E27FC236}">
                <a16:creationId xmlns:a16="http://schemas.microsoft.com/office/drawing/2014/main" id="{E3C75C45-31A6-1F4B-9750-487E17A9A5F4}"/>
              </a:ext>
            </a:extLst>
          </p:cNvPr>
          <p:cNvSpPr/>
          <p:nvPr/>
        </p:nvSpPr>
        <p:spPr>
          <a:xfrm>
            <a:off x="8080191" y="3432503"/>
            <a:ext cx="1119854" cy="111985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srgbClr val="FFFFFF"/>
              </a:solidFill>
              <a:latin typeface="Calibri" panose="020F0502020204030204"/>
            </a:endParaRPr>
          </a:p>
        </p:txBody>
      </p:sp>
      <p:sp>
        <p:nvSpPr>
          <p:cNvPr id="621" name="Rectangle 620">
            <a:extLst>
              <a:ext uri="{FF2B5EF4-FFF2-40B4-BE49-F238E27FC236}">
                <a16:creationId xmlns:a16="http://schemas.microsoft.com/office/drawing/2014/main" id="{2474AD36-D064-3048-B5FD-EFB2D84226CF}"/>
              </a:ext>
            </a:extLst>
          </p:cNvPr>
          <p:cNvSpPr/>
          <p:nvPr/>
        </p:nvSpPr>
        <p:spPr>
          <a:xfrm>
            <a:off x="8080191" y="4703000"/>
            <a:ext cx="1119854" cy="111985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srgbClr val="FFFFFF"/>
              </a:solidFill>
              <a:latin typeface="Calibri" panose="020F0502020204030204"/>
            </a:endParaRPr>
          </a:p>
        </p:txBody>
      </p:sp>
      <p:pic>
        <p:nvPicPr>
          <p:cNvPr id="622" name="Picture 10" descr="Image result for Aviva logo">
            <a:extLst>
              <a:ext uri="{FF2B5EF4-FFF2-40B4-BE49-F238E27FC236}">
                <a16:creationId xmlns:a16="http://schemas.microsoft.com/office/drawing/2014/main" id="{B7A02EFC-A8FD-2C41-B628-AE9C94534543}"/>
              </a:ext>
            </a:extLst>
          </p:cNvPr>
          <p:cNvPicPr>
            <a:picLocks noChangeAspect="1" noChangeArrowheads="1"/>
          </p:cNvPicPr>
          <p:nvPr/>
        </p:nvPicPr>
        <p:blipFill rotWithShape="1">
          <a:blip r:embed="rId19" cstate="email">
            <a:extLst>
              <a:ext uri="{28A0092B-C50C-407E-A947-70E740481C1C}">
                <a14:useLocalDpi xmlns:a14="http://schemas.microsoft.com/office/drawing/2010/main"/>
              </a:ext>
            </a:extLst>
          </a:blip>
          <a:srcRect/>
          <a:stretch/>
        </p:blipFill>
        <p:spPr bwMode="auto">
          <a:xfrm>
            <a:off x="8196647" y="3883901"/>
            <a:ext cx="886946" cy="217055"/>
          </a:xfrm>
          <a:prstGeom prst="rect">
            <a:avLst/>
          </a:prstGeom>
          <a:noFill/>
          <a:extLst>
            <a:ext uri="{909E8E84-426E-40DD-AFC4-6F175D3DCCD1}">
              <a14:hiddenFill xmlns:a14="http://schemas.microsoft.com/office/drawing/2010/main">
                <a:solidFill>
                  <a:srgbClr val="FFFFFF"/>
                </a:solidFill>
              </a14:hiddenFill>
            </a:ext>
          </a:extLst>
        </p:spPr>
      </p:pic>
      <p:pic>
        <p:nvPicPr>
          <p:cNvPr id="623" name="Picture 2" descr="http://www.insurechance.com/wp-content/uploads/2014/05/MetLife.png">
            <a:extLst>
              <a:ext uri="{FF2B5EF4-FFF2-40B4-BE49-F238E27FC236}">
                <a16:creationId xmlns:a16="http://schemas.microsoft.com/office/drawing/2014/main" id="{7D6E531C-9E92-704B-B5E7-653EFD983E67}"/>
              </a:ext>
            </a:extLst>
          </p:cNvPr>
          <p:cNvPicPr>
            <a:picLocks noChangeAspect="1" noChangeArrowheads="1"/>
          </p:cNvPicPr>
          <p:nvPr/>
        </p:nvPicPr>
        <p:blipFill>
          <a:blip r:embed="rId20" cstate="email">
            <a:extLst>
              <a:ext uri="{28A0092B-C50C-407E-A947-70E740481C1C}">
                <a14:useLocalDpi xmlns:a14="http://schemas.microsoft.com/office/drawing/2010/main"/>
              </a:ext>
            </a:extLst>
          </a:blip>
          <a:srcRect/>
          <a:stretch>
            <a:fillRect/>
          </a:stretch>
        </p:blipFill>
        <p:spPr bwMode="auto">
          <a:xfrm>
            <a:off x="8272594" y="5177408"/>
            <a:ext cx="735048" cy="171512"/>
          </a:xfrm>
          <a:prstGeom prst="rect">
            <a:avLst/>
          </a:prstGeom>
          <a:noFill/>
          <a:extLst>
            <a:ext uri="{909E8E84-426E-40DD-AFC4-6F175D3DCCD1}">
              <a14:hiddenFill xmlns:a14="http://schemas.microsoft.com/office/drawing/2010/main">
                <a:solidFill>
                  <a:srgbClr val="FFFFFF"/>
                </a:solidFill>
              </a14:hiddenFill>
            </a:ext>
          </a:extLst>
        </p:spPr>
      </p:pic>
      <p:pic>
        <p:nvPicPr>
          <p:cNvPr id="624" name="Picture 4" descr="Image result for amazon logo transparent">
            <a:extLst>
              <a:ext uri="{FF2B5EF4-FFF2-40B4-BE49-F238E27FC236}">
                <a16:creationId xmlns:a16="http://schemas.microsoft.com/office/drawing/2014/main" id="{0275C4F7-E74E-2C4A-AD43-89E9DBFEDD7D}"/>
              </a:ext>
            </a:extLst>
          </p:cNvPr>
          <p:cNvPicPr>
            <a:picLocks noChangeAspect="1" noChangeArrowheads="1"/>
          </p:cNvPicPr>
          <p:nvPr/>
        </p:nvPicPr>
        <p:blipFill>
          <a:blip r:embed="rId21" cstate="email">
            <a:extLst>
              <a:ext uri="{28A0092B-C50C-407E-A947-70E740481C1C}">
                <a14:useLocalDpi xmlns:a14="http://schemas.microsoft.com/office/drawing/2010/main"/>
              </a:ext>
            </a:extLst>
          </a:blip>
          <a:srcRect/>
          <a:stretch>
            <a:fillRect/>
          </a:stretch>
        </p:blipFill>
        <p:spPr bwMode="auto">
          <a:xfrm>
            <a:off x="8185014" y="2349728"/>
            <a:ext cx="910210" cy="910210"/>
          </a:xfrm>
          <a:prstGeom prst="rect">
            <a:avLst/>
          </a:prstGeom>
          <a:noFill/>
          <a:extLst>
            <a:ext uri="{909E8E84-426E-40DD-AFC4-6F175D3DCCD1}">
              <a14:hiddenFill xmlns:a14="http://schemas.microsoft.com/office/drawing/2010/main">
                <a:solidFill>
                  <a:srgbClr val="FFFFFF"/>
                </a:solidFill>
              </a14:hiddenFill>
            </a:ext>
          </a:extLst>
        </p:spPr>
      </p:pic>
      <p:pic>
        <p:nvPicPr>
          <p:cNvPr id="625" name="Picture 624">
            <a:extLst>
              <a:ext uri="{FF2B5EF4-FFF2-40B4-BE49-F238E27FC236}">
                <a16:creationId xmlns:a16="http://schemas.microsoft.com/office/drawing/2014/main" id="{0D866E8A-04BE-1E45-9977-34CB496C61EA}"/>
              </a:ext>
            </a:extLst>
          </p:cNvPr>
          <p:cNvPicPr>
            <a:picLocks noChangeAspect="1"/>
          </p:cNvPicPr>
          <p:nvPr/>
        </p:nvPicPr>
        <p:blipFill rotWithShape="1">
          <a:blip r:embed="rId22" cstate="email">
            <a:extLst>
              <a:ext uri="{28A0092B-C50C-407E-A947-70E740481C1C}">
                <a14:useLocalDpi xmlns:a14="http://schemas.microsoft.com/office/drawing/2010/main"/>
              </a:ext>
            </a:extLst>
          </a:blip>
          <a:srcRect/>
          <a:stretch/>
        </p:blipFill>
        <p:spPr>
          <a:xfrm>
            <a:off x="496377" y="3992428"/>
            <a:ext cx="1013046" cy="329218"/>
          </a:xfrm>
          <a:prstGeom prst="rect">
            <a:avLst/>
          </a:prstGeom>
        </p:spPr>
      </p:pic>
      <p:pic>
        <p:nvPicPr>
          <p:cNvPr id="626" name="Picture 625">
            <a:extLst>
              <a:ext uri="{FF2B5EF4-FFF2-40B4-BE49-F238E27FC236}">
                <a16:creationId xmlns:a16="http://schemas.microsoft.com/office/drawing/2014/main" id="{D0B8F000-C9D5-E94F-AD00-BE3F1C618B54}"/>
              </a:ext>
            </a:extLst>
          </p:cNvPr>
          <p:cNvPicPr>
            <a:picLocks noChangeAspect="1"/>
          </p:cNvPicPr>
          <p:nvPr/>
        </p:nvPicPr>
        <p:blipFill rotWithShape="1">
          <a:blip r:embed="rId23" cstate="email">
            <a:extLst>
              <a:ext uri="{28A0092B-C50C-407E-A947-70E740481C1C}">
                <a14:useLocalDpi xmlns:a14="http://schemas.microsoft.com/office/drawing/2010/main"/>
              </a:ext>
            </a:extLst>
          </a:blip>
          <a:srcRect/>
          <a:stretch/>
        </p:blipFill>
        <p:spPr>
          <a:xfrm>
            <a:off x="491080" y="5042350"/>
            <a:ext cx="1052096" cy="441154"/>
          </a:xfrm>
          <a:prstGeom prst="rect">
            <a:avLst/>
          </a:prstGeom>
        </p:spPr>
      </p:pic>
      <p:sp>
        <p:nvSpPr>
          <p:cNvPr id="627" name="Rectangle 626">
            <a:extLst>
              <a:ext uri="{FF2B5EF4-FFF2-40B4-BE49-F238E27FC236}">
                <a16:creationId xmlns:a16="http://schemas.microsoft.com/office/drawing/2014/main" id="{74B85EEF-13CB-9244-B46B-99939463D3F9}"/>
              </a:ext>
            </a:extLst>
          </p:cNvPr>
          <p:cNvSpPr/>
          <p:nvPr/>
        </p:nvSpPr>
        <p:spPr>
          <a:xfrm>
            <a:off x="9339383" y="2162004"/>
            <a:ext cx="1119854" cy="111985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srgbClr val="FFFFFF"/>
              </a:solidFill>
              <a:latin typeface="Calibri" panose="020F0502020204030204"/>
            </a:endParaRPr>
          </a:p>
        </p:txBody>
      </p:sp>
      <p:sp>
        <p:nvSpPr>
          <p:cNvPr id="628" name="Rectangle 627">
            <a:extLst>
              <a:ext uri="{FF2B5EF4-FFF2-40B4-BE49-F238E27FC236}">
                <a16:creationId xmlns:a16="http://schemas.microsoft.com/office/drawing/2014/main" id="{E056B1C7-D920-D246-9F71-3643C9FAAFEE}"/>
              </a:ext>
            </a:extLst>
          </p:cNvPr>
          <p:cNvSpPr/>
          <p:nvPr/>
        </p:nvSpPr>
        <p:spPr>
          <a:xfrm>
            <a:off x="9339383" y="3432503"/>
            <a:ext cx="1119854" cy="111985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srgbClr val="FFFFFF"/>
              </a:solidFill>
              <a:latin typeface="Calibri" panose="020F0502020204030204"/>
            </a:endParaRPr>
          </a:p>
        </p:txBody>
      </p:sp>
      <p:sp>
        <p:nvSpPr>
          <p:cNvPr id="629" name="Rectangle 628">
            <a:extLst>
              <a:ext uri="{FF2B5EF4-FFF2-40B4-BE49-F238E27FC236}">
                <a16:creationId xmlns:a16="http://schemas.microsoft.com/office/drawing/2014/main" id="{4AE83DE1-05C1-6644-9917-D12E20F514FD}"/>
              </a:ext>
            </a:extLst>
          </p:cNvPr>
          <p:cNvSpPr/>
          <p:nvPr/>
        </p:nvSpPr>
        <p:spPr>
          <a:xfrm>
            <a:off x="9339383" y="4703000"/>
            <a:ext cx="1119854" cy="111985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srgbClr val="FFFFFF"/>
              </a:solidFill>
              <a:latin typeface="Calibri" panose="020F0502020204030204"/>
            </a:endParaRPr>
          </a:p>
        </p:txBody>
      </p:sp>
      <p:sp>
        <p:nvSpPr>
          <p:cNvPr id="630" name="Rectangle 629">
            <a:extLst>
              <a:ext uri="{FF2B5EF4-FFF2-40B4-BE49-F238E27FC236}">
                <a16:creationId xmlns:a16="http://schemas.microsoft.com/office/drawing/2014/main" id="{D96200EE-E570-4E43-AC1C-8920D20BEF77}"/>
              </a:ext>
            </a:extLst>
          </p:cNvPr>
          <p:cNvSpPr/>
          <p:nvPr/>
        </p:nvSpPr>
        <p:spPr>
          <a:xfrm>
            <a:off x="10602755" y="2162004"/>
            <a:ext cx="1119854" cy="111985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srgbClr val="FFFFFF"/>
              </a:solidFill>
              <a:latin typeface="Calibri" panose="020F0502020204030204"/>
            </a:endParaRPr>
          </a:p>
        </p:txBody>
      </p:sp>
      <p:sp>
        <p:nvSpPr>
          <p:cNvPr id="631" name="Rectangle 630">
            <a:extLst>
              <a:ext uri="{FF2B5EF4-FFF2-40B4-BE49-F238E27FC236}">
                <a16:creationId xmlns:a16="http://schemas.microsoft.com/office/drawing/2014/main" id="{B2544600-A33B-1646-B92D-553CBA10ECAB}"/>
              </a:ext>
            </a:extLst>
          </p:cNvPr>
          <p:cNvSpPr/>
          <p:nvPr/>
        </p:nvSpPr>
        <p:spPr>
          <a:xfrm>
            <a:off x="10602755" y="3432503"/>
            <a:ext cx="1119854" cy="111985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srgbClr val="FFFFFF"/>
              </a:solidFill>
              <a:latin typeface="Calibri" panose="020F0502020204030204"/>
            </a:endParaRPr>
          </a:p>
        </p:txBody>
      </p:sp>
      <p:sp>
        <p:nvSpPr>
          <p:cNvPr id="632" name="Rectangle 631">
            <a:extLst>
              <a:ext uri="{FF2B5EF4-FFF2-40B4-BE49-F238E27FC236}">
                <a16:creationId xmlns:a16="http://schemas.microsoft.com/office/drawing/2014/main" id="{E63AAA3A-51A8-2844-BEE9-825028A91AF3}"/>
              </a:ext>
            </a:extLst>
          </p:cNvPr>
          <p:cNvSpPr/>
          <p:nvPr/>
        </p:nvSpPr>
        <p:spPr>
          <a:xfrm>
            <a:off x="10602755" y="4703000"/>
            <a:ext cx="1119854" cy="111985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srgbClr val="FFFFFF"/>
              </a:solidFill>
              <a:latin typeface="Calibri" panose="020F0502020204030204"/>
            </a:endParaRPr>
          </a:p>
        </p:txBody>
      </p:sp>
      <p:pic>
        <p:nvPicPr>
          <p:cNvPr id="633" name="Graphic 632">
            <a:extLst>
              <a:ext uri="{FF2B5EF4-FFF2-40B4-BE49-F238E27FC236}">
                <a16:creationId xmlns:a16="http://schemas.microsoft.com/office/drawing/2014/main" id="{6865F1FA-B3FD-A542-953D-E5A546BD8643}"/>
              </a:ext>
            </a:extLst>
          </p:cNvPr>
          <p:cNvPicPr>
            <a:picLocks noChangeAspect="1"/>
          </p:cNvPicPr>
          <p:nvPr/>
        </p:nvPicPr>
        <p:blipFill>
          <a:blip r:embed="rId24" cstate="email">
            <a:extLst>
              <a:ext uri="{28A0092B-C50C-407E-A947-70E740481C1C}">
                <a14:useLocalDpi xmlns:a14="http://schemas.microsoft.com/office/drawing/2010/main"/>
              </a:ext>
              <a:ext uri="{96DAC541-7B7A-43D3-8B79-37D633B846F1}">
                <asvg:svgBlip xmlns:asvg="http://schemas.microsoft.com/office/drawing/2016/SVG/main" r:embed="rId25"/>
              </a:ext>
            </a:extLst>
          </a:blip>
          <a:stretch>
            <a:fillRect/>
          </a:stretch>
        </p:blipFill>
        <p:spPr>
          <a:xfrm>
            <a:off x="9434372" y="2618612"/>
            <a:ext cx="929876" cy="206639"/>
          </a:xfrm>
          <a:prstGeom prst="rect">
            <a:avLst/>
          </a:prstGeom>
        </p:spPr>
      </p:pic>
      <p:pic>
        <p:nvPicPr>
          <p:cNvPr id="634" name="Graphic 633">
            <a:extLst>
              <a:ext uri="{FF2B5EF4-FFF2-40B4-BE49-F238E27FC236}">
                <a16:creationId xmlns:a16="http://schemas.microsoft.com/office/drawing/2014/main" id="{FE746915-17C5-7A4A-A515-1E7A5C3733E8}"/>
              </a:ext>
            </a:extLst>
          </p:cNvPr>
          <p:cNvPicPr>
            <a:picLocks noChangeAspect="1"/>
          </p:cNvPicPr>
          <p:nvPr/>
        </p:nvPicPr>
        <p:blipFill>
          <a:blip r:embed="rId26" cstate="email">
            <a:extLst>
              <a:ext uri="{28A0092B-C50C-407E-A947-70E740481C1C}">
                <a14:useLocalDpi xmlns:a14="http://schemas.microsoft.com/office/drawing/2010/main"/>
              </a:ext>
              <a:ext uri="{96DAC541-7B7A-43D3-8B79-37D633B846F1}">
                <asvg:svgBlip xmlns:asvg="http://schemas.microsoft.com/office/drawing/2016/SVG/main" r:embed="rId27"/>
              </a:ext>
            </a:extLst>
          </a:blip>
          <a:stretch>
            <a:fillRect/>
          </a:stretch>
        </p:blipFill>
        <p:spPr>
          <a:xfrm>
            <a:off x="9519223" y="3741412"/>
            <a:ext cx="760175" cy="502036"/>
          </a:xfrm>
          <a:prstGeom prst="rect">
            <a:avLst/>
          </a:prstGeom>
        </p:spPr>
      </p:pic>
      <p:pic>
        <p:nvPicPr>
          <p:cNvPr id="635" name="Graphic 634">
            <a:extLst>
              <a:ext uri="{FF2B5EF4-FFF2-40B4-BE49-F238E27FC236}">
                <a16:creationId xmlns:a16="http://schemas.microsoft.com/office/drawing/2014/main" id="{B8D3D361-EFD7-ED48-B7B7-C9D24ED110CF}"/>
              </a:ext>
            </a:extLst>
          </p:cNvPr>
          <p:cNvPicPr>
            <a:picLocks noChangeAspect="1"/>
          </p:cNvPicPr>
          <p:nvPr/>
        </p:nvPicPr>
        <p:blipFill>
          <a:blip r:embed="rId28" cstate="email">
            <a:extLst>
              <a:ext uri="{28A0092B-C50C-407E-A947-70E740481C1C}">
                <a14:useLocalDpi xmlns:a14="http://schemas.microsoft.com/office/drawing/2010/main"/>
              </a:ext>
              <a:ext uri="{96DAC541-7B7A-43D3-8B79-37D633B846F1}">
                <asvg:svgBlip xmlns:asvg="http://schemas.microsoft.com/office/drawing/2016/SVG/main" r:embed="rId29"/>
              </a:ext>
            </a:extLst>
          </a:blip>
          <a:stretch>
            <a:fillRect/>
          </a:stretch>
        </p:blipFill>
        <p:spPr>
          <a:xfrm>
            <a:off x="9469980" y="5088129"/>
            <a:ext cx="858660" cy="349597"/>
          </a:xfrm>
          <a:prstGeom prst="rect">
            <a:avLst/>
          </a:prstGeom>
        </p:spPr>
      </p:pic>
      <p:pic>
        <p:nvPicPr>
          <p:cNvPr id="636" name="Graphic 635">
            <a:extLst>
              <a:ext uri="{FF2B5EF4-FFF2-40B4-BE49-F238E27FC236}">
                <a16:creationId xmlns:a16="http://schemas.microsoft.com/office/drawing/2014/main" id="{96BF22DF-C9E4-0A47-9880-06A52D07A7D3}"/>
              </a:ext>
            </a:extLst>
          </p:cNvPr>
          <p:cNvPicPr>
            <a:picLocks noChangeAspect="1"/>
          </p:cNvPicPr>
          <p:nvPr/>
        </p:nvPicPr>
        <p:blipFill>
          <a:blip r:embed="rId30" cstate="email">
            <a:extLst>
              <a:ext uri="{28A0092B-C50C-407E-A947-70E740481C1C}">
                <a14:useLocalDpi xmlns:a14="http://schemas.microsoft.com/office/drawing/2010/main"/>
              </a:ext>
              <a:ext uri="{96DAC541-7B7A-43D3-8B79-37D633B846F1}">
                <asvg:svgBlip xmlns:asvg="http://schemas.microsoft.com/office/drawing/2016/SVG/main" r:embed="rId31"/>
              </a:ext>
            </a:extLst>
          </a:blip>
          <a:stretch>
            <a:fillRect/>
          </a:stretch>
        </p:blipFill>
        <p:spPr>
          <a:xfrm>
            <a:off x="10709397" y="2663917"/>
            <a:ext cx="906571" cy="116029"/>
          </a:xfrm>
          <a:prstGeom prst="rect">
            <a:avLst/>
          </a:prstGeom>
        </p:spPr>
      </p:pic>
      <p:pic>
        <p:nvPicPr>
          <p:cNvPr id="637" name="Graphic 636">
            <a:extLst>
              <a:ext uri="{FF2B5EF4-FFF2-40B4-BE49-F238E27FC236}">
                <a16:creationId xmlns:a16="http://schemas.microsoft.com/office/drawing/2014/main" id="{94A05F3E-3FFF-DE4C-AFE3-FF1BB16E91E0}"/>
              </a:ext>
            </a:extLst>
          </p:cNvPr>
          <p:cNvPicPr>
            <a:picLocks noChangeAspect="1"/>
          </p:cNvPicPr>
          <p:nvPr/>
        </p:nvPicPr>
        <p:blipFill>
          <a:blip r:embed="rId32" cstate="email">
            <a:extLst>
              <a:ext uri="{28A0092B-C50C-407E-A947-70E740481C1C}">
                <a14:useLocalDpi xmlns:a14="http://schemas.microsoft.com/office/drawing/2010/main"/>
              </a:ext>
              <a:ext uri="{96DAC541-7B7A-43D3-8B79-37D633B846F1}">
                <asvg:svgBlip xmlns:asvg="http://schemas.microsoft.com/office/drawing/2016/SVG/main" r:embed="rId33"/>
              </a:ext>
            </a:extLst>
          </a:blip>
          <a:stretch>
            <a:fillRect/>
          </a:stretch>
        </p:blipFill>
        <p:spPr>
          <a:xfrm>
            <a:off x="10709397" y="3780897"/>
            <a:ext cx="906571" cy="423066"/>
          </a:xfrm>
          <a:prstGeom prst="rect">
            <a:avLst/>
          </a:prstGeom>
        </p:spPr>
      </p:pic>
      <p:pic>
        <p:nvPicPr>
          <p:cNvPr id="638" name="Picture 637" descr="A picture containing drawing&#10;&#10;Description automatically generated">
            <a:extLst>
              <a:ext uri="{FF2B5EF4-FFF2-40B4-BE49-F238E27FC236}">
                <a16:creationId xmlns:a16="http://schemas.microsoft.com/office/drawing/2014/main" id="{1FC5C647-DBA7-2244-8CC2-CFEF0AA24029}"/>
              </a:ext>
            </a:extLst>
          </p:cNvPr>
          <p:cNvPicPr>
            <a:picLocks noChangeAspect="1"/>
          </p:cNvPicPr>
          <p:nvPr/>
        </p:nvPicPr>
        <p:blipFill>
          <a:blip r:embed="rId34" cstate="email">
            <a:extLst>
              <a:ext uri="{28A0092B-C50C-407E-A947-70E740481C1C}">
                <a14:useLocalDpi xmlns:a14="http://schemas.microsoft.com/office/drawing/2010/main"/>
              </a:ext>
            </a:extLst>
          </a:blip>
          <a:stretch>
            <a:fillRect/>
          </a:stretch>
        </p:blipFill>
        <p:spPr>
          <a:xfrm>
            <a:off x="10941239" y="5041484"/>
            <a:ext cx="442887" cy="442887"/>
          </a:xfrm>
          <a:prstGeom prst="rect">
            <a:avLst/>
          </a:prstGeom>
        </p:spPr>
      </p:pic>
      <p:grpSp>
        <p:nvGrpSpPr>
          <p:cNvPr id="639" name="Group 638">
            <a:extLst>
              <a:ext uri="{FF2B5EF4-FFF2-40B4-BE49-F238E27FC236}">
                <a16:creationId xmlns:a16="http://schemas.microsoft.com/office/drawing/2014/main" id="{6898AF31-E43D-9548-AC68-80212654C382}"/>
              </a:ext>
            </a:extLst>
          </p:cNvPr>
          <p:cNvGrpSpPr/>
          <p:nvPr/>
        </p:nvGrpSpPr>
        <p:grpSpPr>
          <a:xfrm>
            <a:off x="4311096" y="3638168"/>
            <a:ext cx="1035052" cy="701007"/>
            <a:chOff x="4311096" y="3520081"/>
            <a:chExt cx="1035052" cy="701007"/>
          </a:xfrm>
        </p:grpSpPr>
        <p:sp>
          <p:nvSpPr>
            <p:cNvPr id="640" name="Oval 639">
              <a:extLst>
                <a:ext uri="{FF2B5EF4-FFF2-40B4-BE49-F238E27FC236}">
                  <a16:creationId xmlns:a16="http://schemas.microsoft.com/office/drawing/2014/main" id="{405E96B1-70FD-964A-AEAA-1AF0C3555835}"/>
                </a:ext>
              </a:extLst>
            </p:cNvPr>
            <p:cNvSpPr/>
            <p:nvPr/>
          </p:nvSpPr>
          <p:spPr>
            <a:xfrm>
              <a:off x="4655840" y="3589110"/>
              <a:ext cx="324036" cy="3240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41" name="Picture 640">
              <a:extLst>
                <a:ext uri="{FF2B5EF4-FFF2-40B4-BE49-F238E27FC236}">
                  <a16:creationId xmlns:a16="http://schemas.microsoft.com/office/drawing/2014/main" id="{E9350CEA-06E3-C046-8350-5EE271690FB4}"/>
                </a:ext>
              </a:extLst>
            </p:cNvPr>
            <p:cNvPicPr>
              <a:picLocks noChangeAspect="1"/>
            </p:cNvPicPr>
            <p:nvPr/>
          </p:nvPicPr>
          <p:blipFill>
            <a:blip r:embed="rId35">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311096" y="3520081"/>
              <a:ext cx="1035052" cy="701007"/>
            </a:xfrm>
            <a:prstGeom prst="rect">
              <a:avLst/>
            </a:prstGeom>
          </p:spPr>
        </p:pic>
      </p:grpSp>
    </p:spTree>
    <p:extLst>
      <p:ext uri="{BB962C8B-B14F-4D97-AF65-F5344CB8AC3E}">
        <p14:creationId xmlns:p14="http://schemas.microsoft.com/office/powerpoint/2010/main" val="5268818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83DCB74-8C5E-0342-BEC7-B9DD28E27DC7}"/>
              </a:ext>
            </a:extLst>
          </p:cNvPr>
          <p:cNvSpPr>
            <a:spLocks noGrp="1"/>
          </p:cNvSpPr>
          <p:nvPr>
            <p:ph type="sldNum" sz="quarter" idx="18"/>
          </p:nvPr>
        </p:nvSpPr>
        <p:spPr/>
        <p:txBody>
          <a:bodyPr/>
          <a:lstStyle/>
          <a:p>
            <a:fld id="{D61AABEC-672F-4B68-B914-690DA978312C}" type="slidenum">
              <a:rPr lang="en-GB" smtClean="0"/>
              <a:pPr/>
              <a:t>16</a:t>
            </a:fld>
            <a:r>
              <a:rPr lang="en-GB"/>
              <a:t> ‒ </a:t>
            </a:r>
          </a:p>
        </p:txBody>
      </p:sp>
      <p:sp>
        <p:nvSpPr>
          <p:cNvPr id="5" name="Title 4">
            <a:extLst>
              <a:ext uri="{FF2B5EF4-FFF2-40B4-BE49-F238E27FC236}">
                <a16:creationId xmlns:a16="http://schemas.microsoft.com/office/drawing/2014/main" id="{9F4C3CC9-0654-8F48-BC49-6ADA5CC0FE82}"/>
              </a:ext>
            </a:extLst>
          </p:cNvPr>
          <p:cNvSpPr>
            <a:spLocks noGrp="1"/>
          </p:cNvSpPr>
          <p:nvPr>
            <p:ph type="title"/>
          </p:nvPr>
        </p:nvSpPr>
        <p:spPr>
          <a:xfrm>
            <a:off x="404787" y="382816"/>
            <a:ext cx="7177113" cy="1172629"/>
          </a:xfrm>
        </p:spPr>
        <p:txBody>
          <a:bodyPr/>
          <a:lstStyle/>
          <a:p>
            <a:r>
              <a:rPr lang="en-GB">
                <a:solidFill>
                  <a:schemeClr val="bg2"/>
                </a:solidFill>
                <a:latin typeface="Arial Black" panose="020B0604020202020204" pitchFamily="34" charset="0"/>
                <a:cs typeface="Arial Black" panose="020B0604020202020204" pitchFamily="34" charset="0"/>
              </a:rPr>
              <a:t>No matter where your innovation will ultimately live, our global coverage means we can assist</a:t>
            </a:r>
          </a:p>
        </p:txBody>
      </p:sp>
      <p:sp>
        <p:nvSpPr>
          <p:cNvPr id="367" name="Rectangle 366">
            <a:extLst>
              <a:ext uri="{FF2B5EF4-FFF2-40B4-BE49-F238E27FC236}">
                <a16:creationId xmlns:a16="http://schemas.microsoft.com/office/drawing/2014/main" id="{E32AA0E8-CE70-284C-8E10-773377842581}"/>
              </a:ext>
            </a:extLst>
          </p:cNvPr>
          <p:cNvSpPr/>
          <p:nvPr/>
        </p:nvSpPr>
        <p:spPr>
          <a:xfrm>
            <a:off x="8153400" y="631"/>
            <a:ext cx="4037482" cy="68567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46">
              <a:defRPr/>
            </a:pPr>
            <a:endParaRPr lang="en-US" sz="1799" spc="-30">
              <a:solidFill>
                <a:schemeClr val="tx1">
                  <a:lumMod val="65000"/>
                  <a:lumOff val="35000"/>
                </a:schemeClr>
              </a:solidFill>
              <a:latin typeface="Arial"/>
            </a:endParaRPr>
          </a:p>
        </p:txBody>
      </p:sp>
      <p:grpSp>
        <p:nvGrpSpPr>
          <p:cNvPr id="2" name="Group 1">
            <a:extLst>
              <a:ext uri="{FF2B5EF4-FFF2-40B4-BE49-F238E27FC236}">
                <a16:creationId xmlns:a16="http://schemas.microsoft.com/office/drawing/2014/main" id="{ADE22C8B-88FD-6F4A-9DDD-7BBEE9061C6D}"/>
              </a:ext>
            </a:extLst>
          </p:cNvPr>
          <p:cNvGrpSpPr/>
          <p:nvPr/>
        </p:nvGrpSpPr>
        <p:grpSpPr>
          <a:xfrm>
            <a:off x="404787" y="2007605"/>
            <a:ext cx="7443813" cy="3950765"/>
            <a:chOff x="404787" y="1988555"/>
            <a:chExt cx="7616805" cy="4042580"/>
          </a:xfrm>
        </p:grpSpPr>
        <p:grpSp>
          <p:nvGrpSpPr>
            <p:cNvPr id="562" name="Groupe 139">
              <a:extLst>
                <a:ext uri="{FF2B5EF4-FFF2-40B4-BE49-F238E27FC236}">
                  <a16:creationId xmlns:a16="http://schemas.microsoft.com/office/drawing/2014/main" id="{5DF98AD7-A15B-5441-9FB5-C936E4D1C92A}"/>
                </a:ext>
              </a:extLst>
            </p:cNvPr>
            <p:cNvGrpSpPr/>
            <p:nvPr/>
          </p:nvGrpSpPr>
          <p:grpSpPr>
            <a:xfrm>
              <a:off x="4536511" y="2060719"/>
              <a:ext cx="3485081" cy="1339981"/>
              <a:chOff x="4819650" y="1346200"/>
              <a:chExt cx="3910012" cy="1503363"/>
            </a:xfrm>
            <a:solidFill>
              <a:schemeClr val="tx2"/>
            </a:solidFill>
          </p:grpSpPr>
          <p:sp>
            <p:nvSpPr>
              <p:cNvPr id="563" name="Freeform 195">
                <a:extLst>
                  <a:ext uri="{FF2B5EF4-FFF2-40B4-BE49-F238E27FC236}">
                    <a16:creationId xmlns:a16="http://schemas.microsoft.com/office/drawing/2014/main" id="{D2D4D09C-05B9-4A4C-8C94-5CE3DAC903C6}"/>
                  </a:ext>
                </a:extLst>
              </p:cNvPr>
              <p:cNvSpPr>
                <a:spLocks/>
              </p:cNvSpPr>
              <p:nvPr/>
            </p:nvSpPr>
            <p:spPr bwMode="auto">
              <a:xfrm>
                <a:off x="7526337" y="2414588"/>
                <a:ext cx="69850" cy="293688"/>
              </a:xfrm>
              <a:custGeom>
                <a:avLst/>
                <a:gdLst>
                  <a:gd name="T0" fmla="*/ 9 w 26"/>
                  <a:gd name="T1" fmla="*/ 0 h 109"/>
                  <a:gd name="T2" fmla="*/ 12 w 26"/>
                  <a:gd name="T3" fmla="*/ 1 h 109"/>
                  <a:gd name="T4" fmla="*/ 14 w 26"/>
                  <a:gd name="T5" fmla="*/ 11 h 109"/>
                  <a:gd name="T6" fmla="*/ 19 w 26"/>
                  <a:gd name="T7" fmla="*/ 45 h 109"/>
                  <a:gd name="T8" fmla="*/ 26 w 26"/>
                  <a:gd name="T9" fmla="*/ 71 h 109"/>
                  <a:gd name="T10" fmla="*/ 25 w 26"/>
                  <a:gd name="T11" fmla="*/ 71 h 109"/>
                  <a:gd name="T12" fmla="*/ 14 w 26"/>
                  <a:gd name="T13" fmla="*/ 58 h 109"/>
                  <a:gd name="T14" fmla="*/ 8 w 26"/>
                  <a:gd name="T15" fmla="*/ 82 h 109"/>
                  <a:gd name="T16" fmla="*/ 13 w 26"/>
                  <a:gd name="T17" fmla="*/ 93 h 109"/>
                  <a:gd name="T18" fmla="*/ 14 w 26"/>
                  <a:gd name="T19" fmla="*/ 109 h 109"/>
                  <a:gd name="T20" fmla="*/ 13 w 26"/>
                  <a:gd name="T21" fmla="*/ 108 h 109"/>
                  <a:gd name="T22" fmla="*/ 12 w 26"/>
                  <a:gd name="T23" fmla="*/ 101 h 109"/>
                  <a:gd name="T24" fmla="*/ 10 w 26"/>
                  <a:gd name="T25" fmla="*/ 97 h 109"/>
                  <a:gd name="T26" fmla="*/ 6 w 26"/>
                  <a:gd name="T27" fmla="*/ 103 h 109"/>
                  <a:gd name="T28" fmla="*/ 2 w 26"/>
                  <a:gd name="T29" fmla="*/ 107 h 109"/>
                  <a:gd name="T30" fmla="*/ 0 w 26"/>
                  <a:gd name="T31" fmla="*/ 103 h 109"/>
                  <a:gd name="T32" fmla="*/ 3 w 26"/>
                  <a:gd name="T33" fmla="*/ 96 h 109"/>
                  <a:gd name="T34" fmla="*/ 2 w 26"/>
                  <a:gd name="T35" fmla="*/ 87 h 109"/>
                  <a:gd name="T36" fmla="*/ 5 w 26"/>
                  <a:gd name="T37" fmla="*/ 79 h 109"/>
                  <a:gd name="T38" fmla="*/ 1 w 26"/>
                  <a:gd name="T39" fmla="*/ 69 h 109"/>
                  <a:gd name="T40" fmla="*/ 3 w 26"/>
                  <a:gd name="T41" fmla="*/ 53 h 109"/>
                  <a:gd name="T42" fmla="*/ 2 w 26"/>
                  <a:gd name="T43" fmla="*/ 26 h 109"/>
                  <a:gd name="T44" fmla="*/ 2 w 26"/>
                  <a:gd name="T45" fmla="*/ 6 h 109"/>
                  <a:gd name="T46" fmla="*/ 9 w 26"/>
                  <a:gd name="T47"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6" h="109">
                    <a:moveTo>
                      <a:pt x="9" y="0"/>
                    </a:moveTo>
                    <a:cubicBezTo>
                      <a:pt x="12" y="1"/>
                      <a:pt x="12" y="1"/>
                      <a:pt x="12" y="1"/>
                    </a:cubicBezTo>
                    <a:cubicBezTo>
                      <a:pt x="13" y="4"/>
                      <a:pt x="14" y="8"/>
                      <a:pt x="14" y="11"/>
                    </a:cubicBezTo>
                    <a:cubicBezTo>
                      <a:pt x="15" y="22"/>
                      <a:pt x="17" y="34"/>
                      <a:pt x="19" y="45"/>
                    </a:cubicBezTo>
                    <a:cubicBezTo>
                      <a:pt x="20" y="53"/>
                      <a:pt x="23" y="62"/>
                      <a:pt x="26" y="71"/>
                    </a:cubicBezTo>
                    <a:cubicBezTo>
                      <a:pt x="25" y="71"/>
                      <a:pt x="25" y="71"/>
                      <a:pt x="25" y="71"/>
                    </a:cubicBezTo>
                    <a:cubicBezTo>
                      <a:pt x="21" y="67"/>
                      <a:pt x="18" y="62"/>
                      <a:pt x="14" y="58"/>
                    </a:cubicBezTo>
                    <a:cubicBezTo>
                      <a:pt x="8" y="82"/>
                      <a:pt x="8" y="82"/>
                      <a:pt x="8" y="82"/>
                    </a:cubicBezTo>
                    <a:cubicBezTo>
                      <a:pt x="11" y="85"/>
                      <a:pt x="12" y="89"/>
                      <a:pt x="13" y="93"/>
                    </a:cubicBezTo>
                    <a:cubicBezTo>
                      <a:pt x="14" y="98"/>
                      <a:pt x="14" y="103"/>
                      <a:pt x="14" y="109"/>
                    </a:cubicBezTo>
                    <a:cubicBezTo>
                      <a:pt x="13" y="108"/>
                      <a:pt x="13" y="108"/>
                      <a:pt x="13" y="108"/>
                    </a:cubicBezTo>
                    <a:cubicBezTo>
                      <a:pt x="12" y="101"/>
                      <a:pt x="12" y="101"/>
                      <a:pt x="12" y="101"/>
                    </a:cubicBezTo>
                    <a:cubicBezTo>
                      <a:pt x="10" y="97"/>
                      <a:pt x="10" y="97"/>
                      <a:pt x="10" y="97"/>
                    </a:cubicBezTo>
                    <a:cubicBezTo>
                      <a:pt x="8" y="99"/>
                      <a:pt x="8" y="101"/>
                      <a:pt x="6" y="103"/>
                    </a:cubicBezTo>
                    <a:cubicBezTo>
                      <a:pt x="5" y="104"/>
                      <a:pt x="3" y="106"/>
                      <a:pt x="2" y="107"/>
                    </a:cubicBezTo>
                    <a:cubicBezTo>
                      <a:pt x="0" y="103"/>
                      <a:pt x="0" y="103"/>
                      <a:pt x="0" y="103"/>
                    </a:cubicBezTo>
                    <a:cubicBezTo>
                      <a:pt x="3" y="96"/>
                      <a:pt x="3" y="96"/>
                      <a:pt x="3" y="96"/>
                    </a:cubicBezTo>
                    <a:cubicBezTo>
                      <a:pt x="2" y="87"/>
                      <a:pt x="2" y="87"/>
                      <a:pt x="2" y="87"/>
                    </a:cubicBezTo>
                    <a:cubicBezTo>
                      <a:pt x="5" y="79"/>
                      <a:pt x="5" y="79"/>
                      <a:pt x="5" y="79"/>
                    </a:cubicBezTo>
                    <a:cubicBezTo>
                      <a:pt x="1" y="69"/>
                      <a:pt x="1" y="69"/>
                      <a:pt x="1" y="69"/>
                    </a:cubicBezTo>
                    <a:cubicBezTo>
                      <a:pt x="2" y="64"/>
                      <a:pt x="3" y="58"/>
                      <a:pt x="3" y="53"/>
                    </a:cubicBezTo>
                    <a:cubicBezTo>
                      <a:pt x="3" y="44"/>
                      <a:pt x="3" y="35"/>
                      <a:pt x="2" y="26"/>
                    </a:cubicBezTo>
                    <a:cubicBezTo>
                      <a:pt x="2" y="20"/>
                      <a:pt x="2" y="13"/>
                      <a:pt x="2" y="6"/>
                    </a:cubicBezTo>
                    <a:cubicBezTo>
                      <a:pt x="9" y="0"/>
                      <a:pt x="9" y="0"/>
                      <a:pt x="9" y="0"/>
                    </a:cubicBezTo>
                  </a:path>
                </a:pathLst>
              </a:custGeom>
              <a:grpFill/>
              <a:ln w="3175" cap="rnd">
                <a:solidFill>
                  <a:schemeClr val="bg1"/>
                </a:solidFill>
                <a:prstDash val="solid"/>
                <a:round/>
                <a:headEnd/>
                <a:tailEnd/>
              </a:ln>
            </p:spPr>
            <p:txBody>
              <a:bodyPr vert="horz" wrap="square" lIns="91423" tIns="45711" rIns="91423" bIns="45711" numCol="1" anchor="t" anchorCtr="0" compatLnSpc="1">
                <a:prstTxWarp prst="textNoShape">
                  <a:avLst/>
                </a:prstTxWarp>
              </a:bodyPr>
              <a:lstStyle/>
              <a:p>
                <a:pPr defTabSz="914246">
                  <a:defRPr/>
                </a:pPr>
                <a:endParaRPr lang="fr-FR" sz="1799">
                  <a:solidFill>
                    <a:prstClr val="black"/>
                  </a:solidFill>
                  <a:latin typeface="Arial"/>
                </a:endParaRPr>
              </a:p>
            </p:txBody>
          </p:sp>
          <p:sp>
            <p:nvSpPr>
              <p:cNvPr id="564" name="Freeform 197">
                <a:extLst>
                  <a:ext uri="{FF2B5EF4-FFF2-40B4-BE49-F238E27FC236}">
                    <a16:creationId xmlns:a16="http://schemas.microsoft.com/office/drawing/2014/main" id="{ABA758FA-23F8-0D43-A5FC-33C629D7D671}"/>
                  </a:ext>
                </a:extLst>
              </p:cNvPr>
              <p:cNvSpPr>
                <a:spLocks/>
              </p:cNvSpPr>
              <p:nvPr/>
            </p:nvSpPr>
            <p:spPr bwMode="auto">
              <a:xfrm>
                <a:off x="5895975" y="1622425"/>
                <a:ext cx="38100" cy="25400"/>
              </a:xfrm>
              <a:custGeom>
                <a:avLst/>
                <a:gdLst>
                  <a:gd name="T0" fmla="*/ 24 w 24"/>
                  <a:gd name="T1" fmla="*/ 2 h 16"/>
                  <a:gd name="T2" fmla="*/ 17 w 24"/>
                  <a:gd name="T3" fmla="*/ 16 h 16"/>
                  <a:gd name="T4" fmla="*/ 0 w 24"/>
                  <a:gd name="T5" fmla="*/ 14 h 16"/>
                  <a:gd name="T6" fmla="*/ 7 w 24"/>
                  <a:gd name="T7" fmla="*/ 0 h 16"/>
                  <a:gd name="T8" fmla="*/ 24 w 24"/>
                  <a:gd name="T9" fmla="*/ 2 h 16"/>
                </a:gdLst>
                <a:ahLst/>
                <a:cxnLst>
                  <a:cxn ang="0">
                    <a:pos x="T0" y="T1"/>
                  </a:cxn>
                  <a:cxn ang="0">
                    <a:pos x="T2" y="T3"/>
                  </a:cxn>
                  <a:cxn ang="0">
                    <a:pos x="T4" y="T5"/>
                  </a:cxn>
                  <a:cxn ang="0">
                    <a:pos x="T6" y="T7"/>
                  </a:cxn>
                  <a:cxn ang="0">
                    <a:pos x="T8" y="T9"/>
                  </a:cxn>
                </a:cxnLst>
                <a:rect l="0" t="0" r="r" b="b"/>
                <a:pathLst>
                  <a:path w="24" h="16">
                    <a:moveTo>
                      <a:pt x="24" y="2"/>
                    </a:moveTo>
                    <a:lnTo>
                      <a:pt x="17" y="16"/>
                    </a:lnTo>
                    <a:lnTo>
                      <a:pt x="0" y="14"/>
                    </a:lnTo>
                    <a:lnTo>
                      <a:pt x="7" y="0"/>
                    </a:lnTo>
                    <a:lnTo>
                      <a:pt x="24" y="2"/>
                    </a:lnTo>
                    <a:close/>
                  </a:path>
                </a:pathLst>
              </a:custGeom>
              <a:grpFill/>
              <a:ln w="3175" cap="rnd">
                <a:solidFill>
                  <a:schemeClr val="bg1"/>
                </a:solidFill>
                <a:prstDash val="solid"/>
                <a:round/>
                <a:headEnd/>
                <a:tailEnd/>
              </a:ln>
            </p:spPr>
            <p:txBody>
              <a:bodyPr vert="horz" wrap="square" lIns="91423" tIns="45711" rIns="91423" bIns="45711" numCol="1" anchor="t" anchorCtr="0" compatLnSpc="1">
                <a:prstTxWarp prst="textNoShape">
                  <a:avLst/>
                </a:prstTxWarp>
              </a:bodyPr>
              <a:lstStyle/>
              <a:p>
                <a:pPr defTabSz="914246">
                  <a:defRPr/>
                </a:pPr>
                <a:endParaRPr lang="fr-FR" sz="1799">
                  <a:solidFill>
                    <a:prstClr val="black"/>
                  </a:solidFill>
                  <a:latin typeface="Arial"/>
                </a:endParaRPr>
              </a:p>
            </p:txBody>
          </p:sp>
          <p:sp>
            <p:nvSpPr>
              <p:cNvPr id="565" name="Freeform 199">
                <a:extLst>
                  <a:ext uri="{FF2B5EF4-FFF2-40B4-BE49-F238E27FC236}">
                    <a16:creationId xmlns:a16="http://schemas.microsoft.com/office/drawing/2014/main" id="{3EA862B3-E3EE-664A-8633-31AB642E3EE6}"/>
                  </a:ext>
                </a:extLst>
              </p:cNvPr>
              <p:cNvSpPr>
                <a:spLocks/>
              </p:cNvSpPr>
              <p:nvPr/>
            </p:nvSpPr>
            <p:spPr bwMode="auto">
              <a:xfrm>
                <a:off x="5335587" y="1778000"/>
                <a:ext cx="44450" cy="30163"/>
              </a:xfrm>
              <a:custGeom>
                <a:avLst/>
                <a:gdLst>
                  <a:gd name="T0" fmla="*/ 28 w 28"/>
                  <a:gd name="T1" fmla="*/ 9 h 19"/>
                  <a:gd name="T2" fmla="*/ 23 w 28"/>
                  <a:gd name="T3" fmla="*/ 16 h 19"/>
                  <a:gd name="T4" fmla="*/ 8 w 28"/>
                  <a:gd name="T5" fmla="*/ 19 h 19"/>
                  <a:gd name="T6" fmla="*/ 0 w 28"/>
                  <a:gd name="T7" fmla="*/ 14 h 19"/>
                  <a:gd name="T8" fmla="*/ 8 w 28"/>
                  <a:gd name="T9" fmla="*/ 2 h 19"/>
                  <a:gd name="T10" fmla="*/ 25 w 28"/>
                  <a:gd name="T11" fmla="*/ 0 h 19"/>
                  <a:gd name="T12" fmla="*/ 28 w 28"/>
                  <a:gd name="T13" fmla="*/ 9 h 19"/>
                </a:gdLst>
                <a:ahLst/>
                <a:cxnLst>
                  <a:cxn ang="0">
                    <a:pos x="T0" y="T1"/>
                  </a:cxn>
                  <a:cxn ang="0">
                    <a:pos x="T2" y="T3"/>
                  </a:cxn>
                  <a:cxn ang="0">
                    <a:pos x="T4" y="T5"/>
                  </a:cxn>
                  <a:cxn ang="0">
                    <a:pos x="T6" y="T7"/>
                  </a:cxn>
                  <a:cxn ang="0">
                    <a:pos x="T8" y="T9"/>
                  </a:cxn>
                  <a:cxn ang="0">
                    <a:pos x="T10" y="T11"/>
                  </a:cxn>
                  <a:cxn ang="0">
                    <a:pos x="T12" y="T13"/>
                  </a:cxn>
                </a:cxnLst>
                <a:rect l="0" t="0" r="r" b="b"/>
                <a:pathLst>
                  <a:path w="28" h="19">
                    <a:moveTo>
                      <a:pt x="28" y="9"/>
                    </a:moveTo>
                    <a:lnTo>
                      <a:pt x="23" y="16"/>
                    </a:lnTo>
                    <a:lnTo>
                      <a:pt x="8" y="19"/>
                    </a:lnTo>
                    <a:lnTo>
                      <a:pt x="0" y="14"/>
                    </a:lnTo>
                    <a:lnTo>
                      <a:pt x="8" y="2"/>
                    </a:lnTo>
                    <a:lnTo>
                      <a:pt x="25" y="0"/>
                    </a:lnTo>
                    <a:lnTo>
                      <a:pt x="28" y="9"/>
                    </a:lnTo>
                    <a:close/>
                  </a:path>
                </a:pathLst>
              </a:custGeom>
              <a:grpFill/>
              <a:ln w="3175" cap="rnd">
                <a:solidFill>
                  <a:schemeClr val="bg1"/>
                </a:solidFill>
                <a:prstDash val="solid"/>
                <a:round/>
                <a:headEnd/>
                <a:tailEnd/>
              </a:ln>
            </p:spPr>
            <p:txBody>
              <a:bodyPr vert="horz" wrap="square" lIns="91423" tIns="45711" rIns="91423" bIns="45711" numCol="1" anchor="t" anchorCtr="0" compatLnSpc="1">
                <a:prstTxWarp prst="textNoShape">
                  <a:avLst/>
                </a:prstTxWarp>
              </a:bodyPr>
              <a:lstStyle/>
              <a:p>
                <a:pPr defTabSz="914246">
                  <a:defRPr/>
                </a:pPr>
                <a:endParaRPr lang="fr-FR" sz="1799">
                  <a:solidFill>
                    <a:prstClr val="black"/>
                  </a:solidFill>
                  <a:latin typeface="Arial"/>
                </a:endParaRPr>
              </a:p>
            </p:txBody>
          </p:sp>
          <p:sp>
            <p:nvSpPr>
              <p:cNvPr id="566" name="Freeform 201">
                <a:extLst>
                  <a:ext uri="{FF2B5EF4-FFF2-40B4-BE49-F238E27FC236}">
                    <a16:creationId xmlns:a16="http://schemas.microsoft.com/office/drawing/2014/main" id="{3C6C1FD0-7750-FE4D-942F-72D7D2D57D7D}"/>
                  </a:ext>
                </a:extLst>
              </p:cNvPr>
              <p:cNvSpPr>
                <a:spLocks noEditPoints="1"/>
              </p:cNvSpPr>
              <p:nvPr/>
            </p:nvSpPr>
            <p:spPr bwMode="auto">
              <a:xfrm>
                <a:off x="4819650" y="1473200"/>
                <a:ext cx="3852862" cy="1376363"/>
              </a:xfrm>
              <a:custGeom>
                <a:avLst/>
                <a:gdLst>
                  <a:gd name="T0" fmla="*/ 1364 w 1435"/>
                  <a:gd name="T1" fmla="*/ 123 h 513"/>
                  <a:gd name="T2" fmla="*/ 1246 w 1435"/>
                  <a:gd name="T3" fmla="*/ 93 h 513"/>
                  <a:gd name="T4" fmla="*/ 1202 w 1435"/>
                  <a:gd name="T5" fmla="*/ 107 h 513"/>
                  <a:gd name="T6" fmla="*/ 1098 w 1435"/>
                  <a:gd name="T7" fmla="*/ 86 h 513"/>
                  <a:gd name="T8" fmla="*/ 1019 w 1435"/>
                  <a:gd name="T9" fmla="*/ 74 h 513"/>
                  <a:gd name="T10" fmla="*/ 968 w 1435"/>
                  <a:gd name="T11" fmla="*/ 73 h 513"/>
                  <a:gd name="T12" fmla="*/ 910 w 1435"/>
                  <a:gd name="T13" fmla="*/ 96 h 513"/>
                  <a:gd name="T14" fmla="*/ 840 w 1435"/>
                  <a:gd name="T15" fmla="*/ 53 h 513"/>
                  <a:gd name="T16" fmla="*/ 800 w 1435"/>
                  <a:gd name="T17" fmla="*/ 62 h 513"/>
                  <a:gd name="T18" fmla="*/ 745 w 1435"/>
                  <a:gd name="T19" fmla="*/ 52 h 513"/>
                  <a:gd name="T20" fmla="*/ 728 w 1435"/>
                  <a:gd name="T21" fmla="*/ 41 h 513"/>
                  <a:gd name="T22" fmla="*/ 685 w 1435"/>
                  <a:gd name="T23" fmla="*/ 21 h 513"/>
                  <a:gd name="T24" fmla="*/ 652 w 1435"/>
                  <a:gd name="T25" fmla="*/ 19 h 513"/>
                  <a:gd name="T26" fmla="*/ 591 w 1435"/>
                  <a:gd name="T27" fmla="*/ 30 h 513"/>
                  <a:gd name="T28" fmla="*/ 520 w 1435"/>
                  <a:gd name="T29" fmla="*/ 62 h 513"/>
                  <a:gd name="T30" fmla="*/ 499 w 1435"/>
                  <a:gd name="T31" fmla="*/ 92 h 513"/>
                  <a:gd name="T32" fmla="*/ 452 w 1435"/>
                  <a:gd name="T33" fmla="*/ 75 h 513"/>
                  <a:gd name="T34" fmla="*/ 426 w 1435"/>
                  <a:gd name="T35" fmla="*/ 81 h 513"/>
                  <a:gd name="T36" fmla="*/ 435 w 1435"/>
                  <a:gd name="T37" fmla="*/ 134 h 513"/>
                  <a:gd name="T38" fmla="*/ 425 w 1435"/>
                  <a:gd name="T39" fmla="*/ 134 h 513"/>
                  <a:gd name="T40" fmla="*/ 389 w 1435"/>
                  <a:gd name="T41" fmla="*/ 166 h 513"/>
                  <a:gd name="T42" fmla="*/ 407 w 1435"/>
                  <a:gd name="T43" fmla="*/ 87 h 513"/>
                  <a:gd name="T44" fmla="*/ 365 w 1435"/>
                  <a:gd name="T45" fmla="*/ 138 h 513"/>
                  <a:gd name="T46" fmla="*/ 287 w 1435"/>
                  <a:gd name="T47" fmla="*/ 142 h 513"/>
                  <a:gd name="T48" fmla="*/ 244 w 1435"/>
                  <a:gd name="T49" fmla="*/ 124 h 513"/>
                  <a:gd name="T50" fmla="*/ 151 w 1435"/>
                  <a:gd name="T51" fmla="*/ 143 h 513"/>
                  <a:gd name="T52" fmla="*/ 104 w 1435"/>
                  <a:gd name="T53" fmla="*/ 201 h 513"/>
                  <a:gd name="T54" fmla="*/ 65 w 1435"/>
                  <a:gd name="T55" fmla="*/ 201 h 513"/>
                  <a:gd name="T56" fmla="*/ 106 w 1435"/>
                  <a:gd name="T57" fmla="*/ 172 h 513"/>
                  <a:gd name="T58" fmla="*/ 43 w 1435"/>
                  <a:gd name="T59" fmla="*/ 91 h 513"/>
                  <a:gd name="T60" fmla="*/ 18 w 1435"/>
                  <a:gd name="T61" fmla="*/ 169 h 513"/>
                  <a:gd name="T62" fmla="*/ 9 w 1435"/>
                  <a:gd name="T63" fmla="*/ 261 h 513"/>
                  <a:gd name="T64" fmla="*/ 2 w 1435"/>
                  <a:gd name="T65" fmla="*/ 308 h 513"/>
                  <a:gd name="T66" fmla="*/ 83 w 1435"/>
                  <a:gd name="T67" fmla="*/ 397 h 513"/>
                  <a:gd name="T68" fmla="*/ 89 w 1435"/>
                  <a:gd name="T69" fmla="*/ 459 h 513"/>
                  <a:gd name="T70" fmla="*/ 163 w 1435"/>
                  <a:gd name="T71" fmla="*/ 510 h 513"/>
                  <a:gd name="T72" fmla="*/ 189 w 1435"/>
                  <a:gd name="T73" fmla="*/ 444 h 513"/>
                  <a:gd name="T74" fmla="*/ 256 w 1435"/>
                  <a:gd name="T75" fmla="*/ 399 h 513"/>
                  <a:gd name="T76" fmla="*/ 354 w 1435"/>
                  <a:gd name="T77" fmla="*/ 341 h 513"/>
                  <a:gd name="T78" fmla="*/ 517 w 1435"/>
                  <a:gd name="T79" fmla="*/ 415 h 513"/>
                  <a:gd name="T80" fmla="*/ 632 w 1435"/>
                  <a:gd name="T81" fmla="*/ 388 h 513"/>
                  <a:gd name="T82" fmla="*/ 779 w 1435"/>
                  <a:gd name="T83" fmla="*/ 408 h 513"/>
                  <a:gd name="T84" fmla="*/ 865 w 1435"/>
                  <a:gd name="T85" fmla="*/ 368 h 513"/>
                  <a:gd name="T86" fmla="*/ 922 w 1435"/>
                  <a:gd name="T87" fmla="*/ 484 h 513"/>
                  <a:gd name="T88" fmla="*/ 1005 w 1435"/>
                  <a:gd name="T89" fmla="*/ 371 h 513"/>
                  <a:gd name="T90" fmla="*/ 971 w 1435"/>
                  <a:gd name="T91" fmla="*/ 353 h 513"/>
                  <a:gd name="T92" fmla="*/ 1017 w 1435"/>
                  <a:gd name="T93" fmla="*/ 280 h 513"/>
                  <a:gd name="T94" fmla="*/ 1074 w 1435"/>
                  <a:gd name="T95" fmla="*/ 273 h 513"/>
                  <a:gd name="T96" fmla="*/ 1107 w 1435"/>
                  <a:gd name="T97" fmla="*/ 288 h 513"/>
                  <a:gd name="T98" fmla="*/ 1160 w 1435"/>
                  <a:gd name="T99" fmla="*/ 244 h 513"/>
                  <a:gd name="T100" fmla="*/ 1185 w 1435"/>
                  <a:gd name="T101" fmla="*/ 249 h 513"/>
                  <a:gd name="T102" fmla="*/ 1136 w 1435"/>
                  <a:gd name="T103" fmla="*/ 298 h 513"/>
                  <a:gd name="T104" fmla="*/ 1138 w 1435"/>
                  <a:gd name="T105" fmla="*/ 393 h 513"/>
                  <a:gd name="T106" fmla="*/ 1179 w 1435"/>
                  <a:gd name="T107" fmla="*/ 328 h 513"/>
                  <a:gd name="T108" fmla="*/ 1198 w 1435"/>
                  <a:gd name="T109" fmla="*/ 268 h 513"/>
                  <a:gd name="T110" fmla="*/ 1268 w 1435"/>
                  <a:gd name="T111" fmla="*/ 261 h 513"/>
                  <a:gd name="T112" fmla="*/ 1319 w 1435"/>
                  <a:gd name="T113" fmla="*/ 189 h 513"/>
                  <a:gd name="T114" fmla="*/ 1362 w 1435"/>
                  <a:gd name="T115" fmla="*/ 175 h 513"/>
                  <a:gd name="T116" fmla="*/ 1420 w 1435"/>
                  <a:gd name="T117" fmla="*/ 199 h 513"/>
                  <a:gd name="T118" fmla="*/ 32 w 1435"/>
                  <a:gd name="T119" fmla="*/ 267 h 513"/>
                  <a:gd name="T120" fmla="*/ 705 w 1435"/>
                  <a:gd name="T121" fmla="*/ 368 h 513"/>
                  <a:gd name="T122" fmla="*/ 703 w 1435"/>
                  <a:gd name="T123" fmla="*/ 355 h 5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435" h="513">
                    <a:moveTo>
                      <a:pt x="1430" y="168"/>
                    </a:moveTo>
                    <a:cubicBezTo>
                      <a:pt x="1403" y="152"/>
                      <a:pt x="1403" y="152"/>
                      <a:pt x="1403" y="152"/>
                    </a:cubicBezTo>
                    <a:cubicBezTo>
                      <a:pt x="1400" y="154"/>
                      <a:pt x="1400" y="154"/>
                      <a:pt x="1400" y="154"/>
                    </a:cubicBezTo>
                    <a:cubicBezTo>
                      <a:pt x="1403" y="159"/>
                      <a:pt x="1403" y="159"/>
                      <a:pt x="1403" y="159"/>
                    </a:cubicBezTo>
                    <a:cubicBezTo>
                      <a:pt x="1400" y="165"/>
                      <a:pt x="1400" y="165"/>
                      <a:pt x="1400" y="165"/>
                    </a:cubicBezTo>
                    <a:cubicBezTo>
                      <a:pt x="1405" y="175"/>
                      <a:pt x="1405" y="175"/>
                      <a:pt x="1405" y="175"/>
                    </a:cubicBezTo>
                    <a:cubicBezTo>
                      <a:pt x="1401" y="176"/>
                      <a:pt x="1401" y="176"/>
                      <a:pt x="1401" y="176"/>
                    </a:cubicBezTo>
                    <a:cubicBezTo>
                      <a:pt x="1387" y="161"/>
                      <a:pt x="1387" y="161"/>
                      <a:pt x="1387" y="161"/>
                    </a:cubicBezTo>
                    <a:cubicBezTo>
                      <a:pt x="1376" y="130"/>
                      <a:pt x="1376" y="130"/>
                      <a:pt x="1376" y="130"/>
                    </a:cubicBezTo>
                    <a:cubicBezTo>
                      <a:pt x="1364" y="123"/>
                      <a:pt x="1364" y="123"/>
                      <a:pt x="1364" y="123"/>
                    </a:cubicBezTo>
                    <a:cubicBezTo>
                      <a:pt x="1355" y="113"/>
                      <a:pt x="1355" y="113"/>
                      <a:pt x="1355" y="113"/>
                    </a:cubicBezTo>
                    <a:cubicBezTo>
                      <a:pt x="1341" y="111"/>
                      <a:pt x="1341" y="111"/>
                      <a:pt x="1341" y="111"/>
                    </a:cubicBezTo>
                    <a:cubicBezTo>
                      <a:pt x="1319" y="104"/>
                      <a:pt x="1319" y="104"/>
                      <a:pt x="1319" y="104"/>
                    </a:cubicBezTo>
                    <a:cubicBezTo>
                      <a:pt x="1309" y="106"/>
                      <a:pt x="1309" y="106"/>
                      <a:pt x="1309" y="106"/>
                    </a:cubicBezTo>
                    <a:cubicBezTo>
                      <a:pt x="1297" y="104"/>
                      <a:pt x="1297" y="104"/>
                      <a:pt x="1297" y="104"/>
                    </a:cubicBezTo>
                    <a:cubicBezTo>
                      <a:pt x="1278" y="96"/>
                      <a:pt x="1278" y="96"/>
                      <a:pt x="1278" y="96"/>
                    </a:cubicBezTo>
                    <a:cubicBezTo>
                      <a:pt x="1272" y="98"/>
                      <a:pt x="1272" y="98"/>
                      <a:pt x="1272" y="98"/>
                    </a:cubicBezTo>
                    <a:cubicBezTo>
                      <a:pt x="1261" y="96"/>
                      <a:pt x="1261" y="96"/>
                      <a:pt x="1261" y="96"/>
                    </a:cubicBezTo>
                    <a:cubicBezTo>
                      <a:pt x="1252" y="96"/>
                      <a:pt x="1252" y="96"/>
                      <a:pt x="1252" y="96"/>
                    </a:cubicBezTo>
                    <a:cubicBezTo>
                      <a:pt x="1246" y="93"/>
                      <a:pt x="1246" y="93"/>
                      <a:pt x="1246" y="93"/>
                    </a:cubicBezTo>
                    <a:cubicBezTo>
                      <a:pt x="1237" y="93"/>
                      <a:pt x="1237" y="93"/>
                      <a:pt x="1237" y="93"/>
                    </a:cubicBezTo>
                    <a:cubicBezTo>
                      <a:pt x="1248" y="108"/>
                      <a:pt x="1248" y="108"/>
                      <a:pt x="1248" y="108"/>
                    </a:cubicBezTo>
                    <a:cubicBezTo>
                      <a:pt x="1248" y="120"/>
                      <a:pt x="1248" y="120"/>
                      <a:pt x="1248" y="120"/>
                    </a:cubicBezTo>
                    <a:cubicBezTo>
                      <a:pt x="1238" y="121"/>
                      <a:pt x="1238" y="121"/>
                      <a:pt x="1238" y="121"/>
                    </a:cubicBezTo>
                    <a:cubicBezTo>
                      <a:pt x="1234" y="118"/>
                      <a:pt x="1234" y="118"/>
                      <a:pt x="1234" y="118"/>
                    </a:cubicBezTo>
                    <a:cubicBezTo>
                      <a:pt x="1231" y="117"/>
                      <a:pt x="1231" y="117"/>
                      <a:pt x="1231" y="117"/>
                    </a:cubicBezTo>
                    <a:cubicBezTo>
                      <a:pt x="1230" y="114"/>
                      <a:pt x="1230" y="114"/>
                      <a:pt x="1230" y="114"/>
                    </a:cubicBezTo>
                    <a:cubicBezTo>
                      <a:pt x="1225" y="114"/>
                      <a:pt x="1225" y="114"/>
                      <a:pt x="1225" y="114"/>
                    </a:cubicBezTo>
                    <a:cubicBezTo>
                      <a:pt x="1216" y="105"/>
                      <a:pt x="1216" y="105"/>
                      <a:pt x="1216" y="105"/>
                    </a:cubicBezTo>
                    <a:cubicBezTo>
                      <a:pt x="1202" y="107"/>
                      <a:pt x="1202" y="107"/>
                      <a:pt x="1202" y="107"/>
                    </a:cubicBezTo>
                    <a:cubicBezTo>
                      <a:pt x="1184" y="105"/>
                      <a:pt x="1184" y="105"/>
                      <a:pt x="1184" y="105"/>
                    </a:cubicBezTo>
                    <a:cubicBezTo>
                      <a:pt x="1167" y="109"/>
                      <a:pt x="1167" y="109"/>
                      <a:pt x="1167" y="109"/>
                    </a:cubicBezTo>
                    <a:cubicBezTo>
                      <a:pt x="1166" y="120"/>
                      <a:pt x="1166" y="120"/>
                      <a:pt x="1166" y="120"/>
                    </a:cubicBezTo>
                    <a:cubicBezTo>
                      <a:pt x="1162" y="119"/>
                      <a:pt x="1162" y="119"/>
                      <a:pt x="1162" y="119"/>
                    </a:cubicBezTo>
                    <a:cubicBezTo>
                      <a:pt x="1156" y="111"/>
                      <a:pt x="1156" y="111"/>
                      <a:pt x="1156" y="111"/>
                    </a:cubicBezTo>
                    <a:cubicBezTo>
                      <a:pt x="1141" y="106"/>
                      <a:pt x="1141" y="106"/>
                      <a:pt x="1141" y="106"/>
                    </a:cubicBezTo>
                    <a:cubicBezTo>
                      <a:pt x="1141" y="99"/>
                      <a:pt x="1141" y="99"/>
                      <a:pt x="1141" y="99"/>
                    </a:cubicBezTo>
                    <a:cubicBezTo>
                      <a:pt x="1131" y="83"/>
                      <a:pt x="1131" y="83"/>
                      <a:pt x="1131" y="83"/>
                    </a:cubicBezTo>
                    <a:cubicBezTo>
                      <a:pt x="1114" y="82"/>
                      <a:pt x="1114" y="82"/>
                      <a:pt x="1114" y="82"/>
                    </a:cubicBezTo>
                    <a:cubicBezTo>
                      <a:pt x="1098" y="86"/>
                      <a:pt x="1098" y="86"/>
                      <a:pt x="1098" y="86"/>
                    </a:cubicBezTo>
                    <a:cubicBezTo>
                      <a:pt x="1083" y="85"/>
                      <a:pt x="1083" y="85"/>
                      <a:pt x="1083" y="85"/>
                    </a:cubicBezTo>
                    <a:cubicBezTo>
                      <a:pt x="1072" y="87"/>
                      <a:pt x="1072" y="87"/>
                      <a:pt x="1072" y="87"/>
                    </a:cubicBezTo>
                    <a:cubicBezTo>
                      <a:pt x="1063" y="85"/>
                      <a:pt x="1063" y="85"/>
                      <a:pt x="1063" y="85"/>
                    </a:cubicBezTo>
                    <a:cubicBezTo>
                      <a:pt x="1060" y="82"/>
                      <a:pt x="1060" y="82"/>
                      <a:pt x="1060" y="82"/>
                    </a:cubicBezTo>
                    <a:cubicBezTo>
                      <a:pt x="1048" y="78"/>
                      <a:pt x="1048" y="78"/>
                      <a:pt x="1048" y="78"/>
                    </a:cubicBezTo>
                    <a:cubicBezTo>
                      <a:pt x="1050" y="73"/>
                      <a:pt x="1050" y="73"/>
                      <a:pt x="1050" y="73"/>
                    </a:cubicBezTo>
                    <a:cubicBezTo>
                      <a:pt x="1048" y="71"/>
                      <a:pt x="1048" y="71"/>
                      <a:pt x="1048" y="71"/>
                    </a:cubicBezTo>
                    <a:cubicBezTo>
                      <a:pt x="1048" y="65"/>
                      <a:pt x="1048" y="65"/>
                      <a:pt x="1048" y="65"/>
                    </a:cubicBezTo>
                    <a:cubicBezTo>
                      <a:pt x="1025" y="65"/>
                      <a:pt x="1025" y="65"/>
                      <a:pt x="1025" y="65"/>
                    </a:cubicBezTo>
                    <a:cubicBezTo>
                      <a:pt x="1019" y="74"/>
                      <a:pt x="1019" y="74"/>
                      <a:pt x="1019" y="74"/>
                    </a:cubicBezTo>
                    <a:cubicBezTo>
                      <a:pt x="1014" y="74"/>
                      <a:pt x="1014" y="74"/>
                      <a:pt x="1014" y="74"/>
                    </a:cubicBezTo>
                    <a:cubicBezTo>
                      <a:pt x="1017" y="70"/>
                      <a:pt x="1017" y="70"/>
                      <a:pt x="1017" y="70"/>
                    </a:cubicBezTo>
                    <a:cubicBezTo>
                      <a:pt x="1014" y="67"/>
                      <a:pt x="1014" y="67"/>
                      <a:pt x="1014" y="67"/>
                    </a:cubicBezTo>
                    <a:cubicBezTo>
                      <a:pt x="1005" y="71"/>
                      <a:pt x="1005" y="71"/>
                      <a:pt x="1005" y="71"/>
                    </a:cubicBezTo>
                    <a:cubicBezTo>
                      <a:pt x="1000" y="67"/>
                      <a:pt x="1000" y="67"/>
                      <a:pt x="1000" y="67"/>
                    </a:cubicBezTo>
                    <a:cubicBezTo>
                      <a:pt x="1008" y="65"/>
                      <a:pt x="1008" y="65"/>
                      <a:pt x="1008" y="65"/>
                    </a:cubicBezTo>
                    <a:cubicBezTo>
                      <a:pt x="1008" y="64"/>
                      <a:pt x="1008" y="64"/>
                      <a:pt x="1008" y="64"/>
                    </a:cubicBezTo>
                    <a:cubicBezTo>
                      <a:pt x="980" y="65"/>
                      <a:pt x="980" y="65"/>
                      <a:pt x="980" y="65"/>
                    </a:cubicBezTo>
                    <a:cubicBezTo>
                      <a:pt x="968" y="70"/>
                      <a:pt x="968" y="70"/>
                      <a:pt x="968" y="70"/>
                    </a:cubicBezTo>
                    <a:cubicBezTo>
                      <a:pt x="968" y="73"/>
                      <a:pt x="968" y="73"/>
                      <a:pt x="968" y="73"/>
                    </a:cubicBezTo>
                    <a:cubicBezTo>
                      <a:pt x="978" y="84"/>
                      <a:pt x="978" y="84"/>
                      <a:pt x="978" y="84"/>
                    </a:cubicBezTo>
                    <a:cubicBezTo>
                      <a:pt x="976" y="87"/>
                      <a:pt x="976" y="87"/>
                      <a:pt x="976" y="87"/>
                    </a:cubicBezTo>
                    <a:cubicBezTo>
                      <a:pt x="952" y="80"/>
                      <a:pt x="952" y="80"/>
                      <a:pt x="952" y="80"/>
                    </a:cubicBezTo>
                    <a:cubicBezTo>
                      <a:pt x="941" y="83"/>
                      <a:pt x="941" y="83"/>
                      <a:pt x="941" y="83"/>
                    </a:cubicBezTo>
                    <a:cubicBezTo>
                      <a:pt x="938" y="86"/>
                      <a:pt x="938" y="86"/>
                      <a:pt x="938" y="86"/>
                    </a:cubicBezTo>
                    <a:cubicBezTo>
                      <a:pt x="924" y="85"/>
                      <a:pt x="924" y="85"/>
                      <a:pt x="924" y="85"/>
                    </a:cubicBezTo>
                    <a:cubicBezTo>
                      <a:pt x="922" y="81"/>
                      <a:pt x="922" y="81"/>
                      <a:pt x="922" y="81"/>
                    </a:cubicBezTo>
                    <a:cubicBezTo>
                      <a:pt x="915" y="80"/>
                      <a:pt x="915" y="80"/>
                      <a:pt x="915" y="80"/>
                    </a:cubicBezTo>
                    <a:cubicBezTo>
                      <a:pt x="915" y="89"/>
                      <a:pt x="915" y="89"/>
                      <a:pt x="915" y="89"/>
                    </a:cubicBezTo>
                    <a:cubicBezTo>
                      <a:pt x="910" y="96"/>
                      <a:pt x="910" y="96"/>
                      <a:pt x="910" y="96"/>
                    </a:cubicBezTo>
                    <a:cubicBezTo>
                      <a:pt x="908" y="100"/>
                      <a:pt x="908" y="100"/>
                      <a:pt x="908" y="100"/>
                    </a:cubicBezTo>
                    <a:cubicBezTo>
                      <a:pt x="905" y="96"/>
                      <a:pt x="905" y="96"/>
                      <a:pt x="905" y="96"/>
                    </a:cubicBezTo>
                    <a:cubicBezTo>
                      <a:pt x="891" y="87"/>
                      <a:pt x="891" y="87"/>
                      <a:pt x="891" y="87"/>
                    </a:cubicBezTo>
                    <a:cubicBezTo>
                      <a:pt x="876" y="81"/>
                      <a:pt x="876" y="81"/>
                      <a:pt x="876" y="81"/>
                    </a:cubicBezTo>
                    <a:cubicBezTo>
                      <a:pt x="877" y="76"/>
                      <a:pt x="877" y="76"/>
                      <a:pt x="877" y="76"/>
                    </a:cubicBezTo>
                    <a:cubicBezTo>
                      <a:pt x="872" y="70"/>
                      <a:pt x="872" y="70"/>
                      <a:pt x="872" y="70"/>
                    </a:cubicBezTo>
                    <a:cubicBezTo>
                      <a:pt x="873" y="63"/>
                      <a:pt x="873" y="63"/>
                      <a:pt x="873" y="63"/>
                    </a:cubicBezTo>
                    <a:cubicBezTo>
                      <a:pt x="858" y="56"/>
                      <a:pt x="858" y="56"/>
                      <a:pt x="858" y="56"/>
                    </a:cubicBezTo>
                    <a:cubicBezTo>
                      <a:pt x="848" y="55"/>
                      <a:pt x="848" y="55"/>
                      <a:pt x="848" y="55"/>
                    </a:cubicBezTo>
                    <a:cubicBezTo>
                      <a:pt x="840" y="53"/>
                      <a:pt x="840" y="53"/>
                      <a:pt x="840" y="53"/>
                    </a:cubicBezTo>
                    <a:cubicBezTo>
                      <a:pt x="831" y="54"/>
                      <a:pt x="831" y="54"/>
                      <a:pt x="831" y="54"/>
                    </a:cubicBezTo>
                    <a:cubicBezTo>
                      <a:pt x="829" y="55"/>
                      <a:pt x="829" y="55"/>
                      <a:pt x="829" y="55"/>
                    </a:cubicBezTo>
                    <a:cubicBezTo>
                      <a:pt x="828" y="58"/>
                      <a:pt x="828" y="58"/>
                      <a:pt x="828" y="58"/>
                    </a:cubicBezTo>
                    <a:cubicBezTo>
                      <a:pt x="834" y="65"/>
                      <a:pt x="834" y="65"/>
                      <a:pt x="834" y="65"/>
                    </a:cubicBezTo>
                    <a:cubicBezTo>
                      <a:pt x="835" y="70"/>
                      <a:pt x="835" y="70"/>
                      <a:pt x="835" y="70"/>
                    </a:cubicBezTo>
                    <a:cubicBezTo>
                      <a:pt x="832" y="70"/>
                      <a:pt x="832" y="70"/>
                      <a:pt x="832" y="70"/>
                    </a:cubicBezTo>
                    <a:cubicBezTo>
                      <a:pt x="825" y="67"/>
                      <a:pt x="825" y="67"/>
                      <a:pt x="825" y="67"/>
                    </a:cubicBezTo>
                    <a:cubicBezTo>
                      <a:pt x="817" y="68"/>
                      <a:pt x="817" y="68"/>
                      <a:pt x="817" y="68"/>
                    </a:cubicBezTo>
                    <a:cubicBezTo>
                      <a:pt x="805" y="62"/>
                      <a:pt x="805" y="62"/>
                      <a:pt x="805" y="62"/>
                    </a:cubicBezTo>
                    <a:cubicBezTo>
                      <a:pt x="800" y="62"/>
                      <a:pt x="800" y="62"/>
                      <a:pt x="800" y="62"/>
                    </a:cubicBezTo>
                    <a:cubicBezTo>
                      <a:pt x="800" y="67"/>
                      <a:pt x="800" y="67"/>
                      <a:pt x="800" y="67"/>
                    </a:cubicBezTo>
                    <a:cubicBezTo>
                      <a:pt x="784" y="61"/>
                      <a:pt x="784" y="61"/>
                      <a:pt x="784" y="61"/>
                    </a:cubicBezTo>
                    <a:cubicBezTo>
                      <a:pt x="782" y="59"/>
                      <a:pt x="782" y="59"/>
                      <a:pt x="782" y="59"/>
                    </a:cubicBezTo>
                    <a:cubicBezTo>
                      <a:pt x="783" y="55"/>
                      <a:pt x="783" y="55"/>
                      <a:pt x="783" y="55"/>
                    </a:cubicBezTo>
                    <a:cubicBezTo>
                      <a:pt x="778" y="53"/>
                      <a:pt x="778" y="53"/>
                      <a:pt x="778" y="53"/>
                    </a:cubicBezTo>
                    <a:cubicBezTo>
                      <a:pt x="762" y="53"/>
                      <a:pt x="762" y="53"/>
                      <a:pt x="762" y="53"/>
                    </a:cubicBezTo>
                    <a:cubicBezTo>
                      <a:pt x="756" y="56"/>
                      <a:pt x="756" y="56"/>
                      <a:pt x="756" y="56"/>
                    </a:cubicBezTo>
                    <a:cubicBezTo>
                      <a:pt x="754" y="61"/>
                      <a:pt x="754" y="61"/>
                      <a:pt x="754" y="61"/>
                    </a:cubicBezTo>
                    <a:cubicBezTo>
                      <a:pt x="752" y="56"/>
                      <a:pt x="752" y="56"/>
                      <a:pt x="752" y="56"/>
                    </a:cubicBezTo>
                    <a:cubicBezTo>
                      <a:pt x="745" y="52"/>
                      <a:pt x="745" y="52"/>
                      <a:pt x="745" y="52"/>
                    </a:cubicBezTo>
                    <a:cubicBezTo>
                      <a:pt x="736" y="55"/>
                      <a:pt x="736" y="55"/>
                      <a:pt x="736" y="55"/>
                    </a:cubicBezTo>
                    <a:cubicBezTo>
                      <a:pt x="727" y="51"/>
                      <a:pt x="727" y="51"/>
                      <a:pt x="727" y="51"/>
                    </a:cubicBezTo>
                    <a:cubicBezTo>
                      <a:pt x="720" y="51"/>
                      <a:pt x="720" y="51"/>
                      <a:pt x="720" y="51"/>
                    </a:cubicBezTo>
                    <a:cubicBezTo>
                      <a:pt x="719" y="56"/>
                      <a:pt x="719" y="56"/>
                      <a:pt x="719" y="56"/>
                    </a:cubicBezTo>
                    <a:cubicBezTo>
                      <a:pt x="721" y="59"/>
                      <a:pt x="721" y="59"/>
                      <a:pt x="721" y="59"/>
                    </a:cubicBezTo>
                    <a:cubicBezTo>
                      <a:pt x="695" y="65"/>
                      <a:pt x="695" y="65"/>
                      <a:pt x="695" y="65"/>
                    </a:cubicBezTo>
                    <a:cubicBezTo>
                      <a:pt x="675" y="75"/>
                      <a:pt x="675" y="75"/>
                      <a:pt x="675" y="75"/>
                    </a:cubicBezTo>
                    <a:cubicBezTo>
                      <a:pt x="675" y="73"/>
                      <a:pt x="675" y="73"/>
                      <a:pt x="675" y="73"/>
                    </a:cubicBezTo>
                    <a:cubicBezTo>
                      <a:pt x="722" y="47"/>
                      <a:pt x="722" y="47"/>
                      <a:pt x="722" y="47"/>
                    </a:cubicBezTo>
                    <a:cubicBezTo>
                      <a:pt x="728" y="41"/>
                      <a:pt x="728" y="41"/>
                      <a:pt x="728" y="41"/>
                    </a:cubicBezTo>
                    <a:cubicBezTo>
                      <a:pt x="728" y="35"/>
                      <a:pt x="728" y="35"/>
                      <a:pt x="728" y="35"/>
                    </a:cubicBezTo>
                    <a:cubicBezTo>
                      <a:pt x="723" y="33"/>
                      <a:pt x="723" y="33"/>
                      <a:pt x="723" y="33"/>
                    </a:cubicBezTo>
                    <a:cubicBezTo>
                      <a:pt x="721" y="27"/>
                      <a:pt x="721" y="27"/>
                      <a:pt x="721" y="27"/>
                    </a:cubicBezTo>
                    <a:cubicBezTo>
                      <a:pt x="727" y="31"/>
                      <a:pt x="727" y="31"/>
                      <a:pt x="727" y="31"/>
                    </a:cubicBezTo>
                    <a:cubicBezTo>
                      <a:pt x="729" y="30"/>
                      <a:pt x="729" y="30"/>
                      <a:pt x="729" y="30"/>
                    </a:cubicBezTo>
                    <a:cubicBezTo>
                      <a:pt x="728" y="14"/>
                      <a:pt x="728" y="14"/>
                      <a:pt x="728" y="14"/>
                    </a:cubicBezTo>
                    <a:cubicBezTo>
                      <a:pt x="715" y="6"/>
                      <a:pt x="715" y="6"/>
                      <a:pt x="715" y="6"/>
                    </a:cubicBezTo>
                    <a:cubicBezTo>
                      <a:pt x="700" y="14"/>
                      <a:pt x="700" y="14"/>
                      <a:pt x="700" y="14"/>
                    </a:cubicBezTo>
                    <a:cubicBezTo>
                      <a:pt x="688" y="16"/>
                      <a:pt x="688" y="16"/>
                      <a:pt x="688" y="16"/>
                    </a:cubicBezTo>
                    <a:cubicBezTo>
                      <a:pt x="685" y="21"/>
                      <a:pt x="685" y="21"/>
                      <a:pt x="685" y="21"/>
                    </a:cubicBezTo>
                    <a:cubicBezTo>
                      <a:pt x="679" y="21"/>
                      <a:pt x="679" y="21"/>
                      <a:pt x="679" y="21"/>
                    </a:cubicBezTo>
                    <a:cubicBezTo>
                      <a:pt x="681" y="10"/>
                      <a:pt x="681" y="10"/>
                      <a:pt x="681" y="10"/>
                    </a:cubicBezTo>
                    <a:cubicBezTo>
                      <a:pt x="677" y="7"/>
                      <a:pt x="677" y="7"/>
                      <a:pt x="677" y="7"/>
                    </a:cubicBezTo>
                    <a:cubicBezTo>
                      <a:pt x="671" y="8"/>
                      <a:pt x="671" y="8"/>
                      <a:pt x="671" y="8"/>
                    </a:cubicBezTo>
                    <a:cubicBezTo>
                      <a:pt x="675" y="2"/>
                      <a:pt x="675" y="2"/>
                      <a:pt x="675" y="2"/>
                    </a:cubicBezTo>
                    <a:cubicBezTo>
                      <a:pt x="672" y="0"/>
                      <a:pt x="672" y="0"/>
                      <a:pt x="672" y="0"/>
                    </a:cubicBezTo>
                    <a:cubicBezTo>
                      <a:pt x="662" y="0"/>
                      <a:pt x="662" y="0"/>
                      <a:pt x="662" y="0"/>
                    </a:cubicBezTo>
                    <a:cubicBezTo>
                      <a:pt x="649" y="9"/>
                      <a:pt x="649" y="9"/>
                      <a:pt x="649" y="9"/>
                    </a:cubicBezTo>
                    <a:cubicBezTo>
                      <a:pt x="655" y="18"/>
                      <a:pt x="655" y="18"/>
                      <a:pt x="655" y="18"/>
                    </a:cubicBezTo>
                    <a:cubicBezTo>
                      <a:pt x="652" y="19"/>
                      <a:pt x="652" y="19"/>
                      <a:pt x="652" y="19"/>
                    </a:cubicBezTo>
                    <a:cubicBezTo>
                      <a:pt x="644" y="14"/>
                      <a:pt x="644" y="14"/>
                      <a:pt x="644" y="14"/>
                    </a:cubicBezTo>
                    <a:cubicBezTo>
                      <a:pt x="634" y="19"/>
                      <a:pt x="634" y="19"/>
                      <a:pt x="634" y="19"/>
                    </a:cubicBezTo>
                    <a:cubicBezTo>
                      <a:pt x="636" y="23"/>
                      <a:pt x="636" y="23"/>
                      <a:pt x="636" y="23"/>
                    </a:cubicBezTo>
                    <a:cubicBezTo>
                      <a:pt x="633" y="26"/>
                      <a:pt x="633" y="26"/>
                      <a:pt x="633" y="26"/>
                    </a:cubicBezTo>
                    <a:cubicBezTo>
                      <a:pt x="624" y="27"/>
                      <a:pt x="624" y="27"/>
                      <a:pt x="624" y="27"/>
                    </a:cubicBezTo>
                    <a:cubicBezTo>
                      <a:pt x="613" y="37"/>
                      <a:pt x="613" y="37"/>
                      <a:pt x="613" y="37"/>
                    </a:cubicBezTo>
                    <a:cubicBezTo>
                      <a:pt x="605" y="33"/>
                      <a:pt x="605" y="33"/>
                      <a:pt x="605" y="33"/>
                    </a:cubicBezTo>
                    <a:cubicBezTo>
                      <a:pt x="608" y="30"/>
                      <a:pt x="608" y="30"/>
                      <a:pt x="608" y="30"/>
                    </a:cubicBezTo>
                    <a:cubicBezTo>
                      <a:pt x="603" y="27"/>
                      <a:pt x="603" y="27"/>
                      <a:pt x="603" y="27"/>
                    </a:cubicBezTo>
                    <a:cubicBezTo>
                      <a:pt x="591" y="30"/>
                      <a:pt x="591" y="30"/>
                      <a:pt x="591" y="30"/>
                    </a:cubicBezTo>
                    <a:cubicBezTo>
                      <a:pt x="593" y="36"/>
                      <a:pt x="593" y="36"/>
                      <a:pt x="593" y="36"/>
                    </a:cubicBezTo>
                    <a:cubicBezTo>
                      <a:pt x="570" y="39"/>
                      <a:pt x="570" y="39"/>
                      <a:pt x="570" y="39"/>
                    </a:cubicBezTo>
                    <a:cubicBezTo>
                      <a:pt x="566" y="36"/>
                      <a:pt x="566" y="36"/>
                      <a:pt x="566" y="36"/>
                    </a:cubicBezTo>
                    <a:cubicBezTo>
                      <a:pt x="552" y="39"/>
                      <a:pt x="552" y="39"/>
                      <a:pt x="552" y="39"/>
                    </a:cubicBezTo>
                    <a:cubicBezTo>
                      <a:pt x="540" y="49"/>
                      <a:pt x="540" y="49"/>
                      <a:pt x="540" y="49"/>
                    </a:cubicBezTo>
                    <a:cubicBezTo>
                      <a:pt x="537" y="57"/>
                      <a:pt x="537" y="57"/>
                      <a:pt x="537" y="57"/>
                    </a:cubicBezTo>
                    <a:cubicBezTo>
                      <a:pt x="541" y="64"/>
                      <a:pt x="541" y="64"/>
                      <a:pt x="541" y="64"/>
                    </a:cubicBezTo>
                    <a:cubicBezTo>
                      <a:pt x="539" y="67"/>
                      <a:pt x="539" y="67"/>
                      <a:pt x="539" y="67"/>
                    </a:cubicBezTo>
                    <a:cubicBezTo>
                      <a:pt x="533" y="61"/>
                      <a:pt x="533" y="61"/>
                      <a:pt x="533" y="61"/>
                    </a:cubicBezTo>
                    <a:cubicBezTo>
                      <a:pt x="520" y="62"/>
                      <a:pt x="520" y="62"/>
                      <a:pt x="520" y="62"/>
                    </a:cubicBezTo>
                    <a:cubicBezTo>
                      <a:pt x="507" y="65"/>
                      <a:pt x="507" y="65"/>
                      <a:pt x="507" y="65"/>
                    </a:cubicBezTo>
                    <a:cubicBezTo>
                      <a:pt x="495" y="65"/>
                      <a:pt x="495" y="65"/>
                      <a:pt x="495" y="65"/>
                    </a:cubicBezTo>
                    <a:cubicBezTo>
                      <a:pt x="490" y="79"/>
                      <a:pt x="490" y="79"/>
                      <a:pt x="490" y="79"/>
                    </a:cubicBezTo>
                    <a:cubicBezTo>
                      <a:pt x="506" y="93"/>
                      <a:pt x="506" y="93"/>
                      <a:pt x="506" y="93"/>
                    </a:cubicBezTo>
                    <a:cubicBezTo>
                      <a:pt x="495" y="107"/>
                      <a:pt x="495" y="107"/>
                      <a:pt x="495" y="107"/>
                    </a:cubicBezTo>
                    <a:cubicBezTo>
                      <a:pt x="494" y="113"/>
                      <a:pt x="494" y="113"/>
                      <a:pt x="494" y="113"/>
                    </a:cubicBezTo>
                    <a:cubicBezTo>
                      <a:pt x="489" y="107"/>
                      <a:pt x="489" y="107"/>
                      <a:pt x="489" y="107"/>
                    </a:cubicBezTo>
                    <a:cubicBezTo>
                      <a:pt x="491" y="102"/>
                      <a:pt x="491" y="102"/>
                      <a:pt x="491" y="102"/>
                    </a:cubicBezTo>
                    <a:cubicBezTo>
                      <a:pt x="500" y="94"/>
                      <a:pt x="500" y="94"/>
                      <a:pt x="500" y="94"/>
                    </a:cubicBezTo>
                    <a:cubicBezTo>
                      <a:pt x="499" y="92"/>
                      <a:pt x="499" y="92"/>
                      <a:pt x="499" y="92"/>
                    </a:cubicBezTo>
                    <a:cubicBezTo>
                      <a:pt x="491" y="93"/>
                      <a:pt x="491" y="93"/>
                      <a:pt x="491" y="93"/>
                    </a:cubicBezTo>
                    <a:cubicBezTo>
                      <a:pt x="473" y="73"/>
                      <a:pt x="473" y="73"/>
                      <a:pt x="473" y="73"/>
                    </a:cubicBezTo>
                    <a:cubicBezTo>
                      <a:pt x="463" y="73"/>
                      <a:pt x="463" y="73"/>
                      <a:pt x="463" y="73"/>
                    </a:cubicBezTo>
                    <a:cubicBezTo>
                      <a:pt x="461" y="71"/>
                      <a:pt x="461" y="71"/>
                      <a:pt x="461" y="71"/>
                    </a:cubicBezTo>
                    <a:cubicBezTo>
                      <a:pt x="458" y="73"/>
                      <a:pt x="458" y="73"/>
                      <a:pt x="458" y="73"/>
                    </a:cubicBezTo>
                    <a:cubicBezTo>
                      <a:pt x="460" y="79"/>
                      <a:pt x="460" y="79"/>
                      <a:pt x="460" y="79"/>
                    </a:cubicBezTo>
                    <a:cubicBezTo>
                      <a:pt x="455" y="84"/>
                      <a:pt x="455" y="84"/>
                      <a:pt x="455" y="84"/>
                    </a:cubicBezTo>
                    <a:cubicBezTo>
                      <a:pt x="451" y="81"/>
                      <a:pt x="451" y="81"/>
                      <a:pt x="451" y="81"/>
                    </a:cubicBezTo>
                    <a:cubicBezTo>
                      <a:pt x="454" y="77"/>
                      <a:pt x="454" y="77"/>
                      <a:pt x="454" y="77"/>
                    </a:cubicBezTo>
                    <a:cubicBezTo>
                      <a:pt x="452" y="75"/>
                      <a:pt x="452" y="75"/>
                      <a:pt x="452" y="75"/>
                    </a:cubicBezTo>
                    <a:cubicBezTo>
                      <a:pt x="447" y="78"/>
                      <a:pt x="447" y="78"/>
                      <a:pt x="447" y="78"/>
                    </a:cubicBezTo>
                    <a:cubicBezTo>
                      <a:pt x="444" y="86"/>
                      <a:pt x="444" y="86"/>
                      <a:pt x="444" y="86"/>
                    </a:cubicBezTo>
                    <a:cubicBezTo>
                      <a:pt x="448" y="95"/>
                      <a:pt x="448" y="95"/>
                      <a:pt x="448" y="95"/>
                    </a:cubicBezTo>
                    <a:cubicBezTo>
                      <a:pt x="436" y="93"/>
                      <a:pt x="436" y="93"/>
                      <a:pt x="436" y="93"/>
                    </a:cubicBezTo>
                    <a:cubicBezTo>
                      <a:pt x="441" y="78"/>
                      <a:pt x="441" y="78"/>
                      <a:pt x="441" y="78"/>
                    </a:cubicBezTo>
                    <a:cubicBezTo>
                      <a:pt x="441" y="67"/>
                      <a:pt x="441" y="67"/>
                      <a:pt x="441" y="67"/>
                    </a:cubicBezTo>
                    <a:cubicBezTo>
                      <a:pt x="437" y="68"/>
                      <a:pt x="437" y="68"/>
                      <a:pt x="437" y="68"/>
                    </a:cubicBezTo>
                    <a:cubicBezTo>
                      <a:pt x="438" y="75"/>
                      <a:pt x="438" y="75"/>
                      <a:pt x="438" y="75"/>
                    </a:cubicBezTo>
                    <a:cubicBezTo>
                      <a:pt x="431" y="81"/>
                      <a:pt x="431" y="81"/>
                      <a:pt x="431" y="81"/>
                    </a:cubicBezTo>
                    <a:cubicBezTo>
                      <a:pt x="426" y="81"/>
                      <a:pt x="426" y="81"/>
                      <a:pt x="426" y="81"/>
                    </a:cubicBezTo>
                    <a:cubicBezTo>
                      <a:pt x="419" y="89"/>
                      <a:pt x="419" y="89"/>
                      <a:pt x="419" y="89"/>
                    </a:cubicBezTo>
                    <a:cubicBezTo>
                      <a:pt x="420" y="97"/>
                      <a:pt x="420" y="97"/>
                      <a:pt x="420" y="97"/>
                    </a:cubicBezTo>
                    <a:cubicBezTo>
                      <a:pt x="415" y="109"/>
                      <a:pt x="415" y="109"/>
                      <a:pt x="415" y="109"/>
                    </a:cubicBezTo>
                    <a:cubicBezTo>
                      <a:pt x="415" y="114"/>
                      <a:pt x="415" y="114"/>
                      <a:pt x="415" y="114"/>
                    </a:cubicBezTo>
                    <a:cubicBezTo>
                      <a:pt x="412" y="123"/>
                      <a:pt x="412" y="123"/>
                      <a:pt x="412" y="123"/>
                    </a:cubicBezTo>
                    <a:cubicBezTo>
                      <a:pt x="412" y="129"/>
                      <a:pt x="412" y="129"/>
                      <a:pt x="412" y="129"/>
                    </a:cubicBezTo>
                    <a:cubicBezTo>
                      <a:pt x="418" y="127"/>
                      <a:pt x="418" y="127"/>
                      <a:pt x="418" y="127"/>
                    </a:cubicBezTo>
                    <a:cubicBezTo>
                      <a:pt x="428" y="128"/>
                      <a:pt x="428" y="128"/>
                      <a:pt x="428" y="128"/>
                    </a:cubicBezTo>
                    <a:cubicBezTo>
                      <a:pt x="436" y="125"/>
                      <a:pt x="436" y="125"/>
                      <a:pt x="436" y="125"/>
                    </a:cubicBezTo>
                    <a:cubicBezTo>
                      <a:pt x="435" y="134"/>
                      <a:pt x="435" y="134"/>
                      <a:pt x="435" y="134"/>
                    </a:cubicBezTo>
                    <a:cubicBezTo>
                      <a:pt x="443" y="146"/>
                      <a:pt x="443" y="146"/>
                      <a:pt x="443" y="146"/>
                    </a:cubicBezTo>
                    <a:cubicBezTo>
                      <a:pt x="443" y="150"/>
                      <a:pt x="443" y="150"/>
                      <a:pt x="443" y="150"/>
                    </a:cubicBezTo>
                    <a:cubicBezTo>
                      <a:pt x="436" y="168"/>
                      <a:pt x="436" y="168"/>
                      <a:pt x="436" y="168"/>
                    </a:cubicBezTo>
                    <a:cubicBezTo>
                      <a:pt x="435" y="175"/>
                      <a:pt x="435" y="175"/>
                      <a:pt x="435" y="175"/>
                    </a:cubicBezTo>
                    <a:cubicBezTo>
                      <a:pt x="432" y="173"/>
                      <a:pt x="432" y="173"/>
                      <a:pt x="432" y="173"/>
                    </a:cubicBezTo>
                    <a:cubicBezTo>
                      <a:pt x="431" y="163"/>
                      <a:pt x="431" y="163"/>
                      <a:pt x="431" y="163"/>
                    </a:cubicBezTo>
                    <a:cubicBezTo>
                      <a:pt x="434" y="155"/>
                      <a:pt x="434" y="155"/>
                      <a:pt x="434" y="155"/>
                    </a:cubicBezTo>
                    <a:cubicBezTo>
                      <a:pt x="430" y="148"/>
                      <a:pt x="430" y="148"/>
                      <a:pt x="430" y="148"/>
                    </a:cubicBezTo>
                    <a:cubicBezTo>
                      <a:pt x="429" y="136"/>
                      <a:pt x="429" y="136"/>
                      <a:pt x="429" y="136"/>
                    </a:cubicBezTo>
                    <a:cubicBezTo>
                      <a:pt x="425" y="134"/>
                      <a:pt x="425" y="134"/>
                      <a:pt x="425" y="134"/>
                    </a:cubicBezTo>
                    <a:cubicBezTo>
                      <a:pt x="419" y="138"/>
                      <a:pt x="419" y="138"/>
                      <a:pt x="419" y="138"/>
                    </a:cubicBezTo>
                    <a:cubicBezTo>
                      <a:pt x="412" y="137"/>
                      <a:pt x="412" y="137"/>
                      <a:pt x="412" y="137"/>
                    </a:cubicBezTo>
                    <a:cubicBezTo>
                      <a:pt x="406" y="145"/>
                      <a:pt x="406" y="145"/>
                      <a:pt x="406" y="145"/>
                    </a:cubicBezTo>
                    <a:cubicBezTo>
                      <a:pt x="400" y="166"/>
                      <a:pt x="400" y="166"/>
                      <a:pt x="400" y="166"/>
                    </a:cubicBezTo>
                    <a:cubicBezTo>
                      <a:pt x="393" y="172"/>
                      <a:pt x="393" y="172"/>
                      <a:pt x="393" y="172"/>
                    </a:cubicBezTo>
                    <a:cubicBezTo>
                      <a:pt x="393" y="182"/>
                      <a:pt x="393" y="182"/>
                      <a:pt x="393" y="182"/>
                    </a:cubicBezTo>
                    <a:cubicBezTo>
                      <a:pt x="386" y="172"/>
                      <a:pt x="386" y="172"/>
                      <a:pt x="386" y="172"/>
                    </a:cubicBezTo>
                    <a:cubicBezTo>
                      <a:pt x="376" y="168"/>
                      <a:pt x="376" y="168"/>
                      <a:pt x="376" y="168"/>
                    </a:cubicBezTo>
                    <a:cubicBezTo>
                      <a:pt x="373" y="166"/>
                      <a:pt x="373" y="166"/>
                      <a:pt x="373" y="166"/>
                    </a:cubicBezTo>
                    <a:cubicBezTo>
                      <a:pt x="389" y="166"/>
                      <a:pt x="389" y="166"/>
                      <a:pt x="389" y="166"/>
                    </a:cubicBezTo>
                    <a:cubicBezTo>
                      <a:pt x="393" y="159"/>
                      <a:pt x="393" y="159"/>
                      <a:pt x="393" y="159"/>
                    </a:cubicBezTo>
                    <a:cubicBezTo>
                      <a:pt x="393" y="151"/>
                      <a:pt x="393" y="151"/>
                      <a:pt x="393" y="151"/>
                    </a:cubicBezTo>
                    <a:cubicBezTo>
                      <a:pt x="398" y="138"/>
                      <a:pt x="398" y="138"/>
                      <a:pt x="398" y="138"/>
                    </a:cubicBezTo>
                    <a:cubicBezTo>
                      <a:pt x="403" y="133"/>
                      <a:pt x="403" y="133"/>
                      <a:pt x="403" y="133"/>
                    </a:cubicBezTo>
                    <a:cubicBezTo>
                      <a:pt x="398" y="128"/>
                      <a:pt x="398" y="128"/>
                      <a:pt x="398" y="128"/>
                    </a:cubicBezTo>
                    <a:cubicBezTo>
                      <a:pt x="400" y="118"/>
                      <a:pt x="400" y="118"/>
                      <a:pt x="400" y="118"/>
                    </a:cubicBezTo>
                    <a:cubicBezTo>
                      <a:pt x="405" y="106"/>
                      <a:pt x="405" y="106"/>
                      <a:pt x="405" y="106"/>
                    </a:cubicBezTo>
                    <a:cubicBezTo>
                      <a:pt x="402" y="101"/>
                      <a:pt x="402" y="101"/>
                      <a:pt x="402" y="101"/>
                    </a:cubicBezTo>
                    <a:cubicBezTo>
                      <a:pt x="402" y="93"/>
                      <a:pt x="402" y="93"/>
                      <a:pt x="402" y="93"/>
                    </a:cubicBezTo>
                    <a:cubicBezTo>
                      <a:pt x="407" y="87"/>
                      <a:pt x="407" y="87"/>
                      <a:pt x="407" y="87"/>
                    </a:cubicBezTo>
                    <a:cubicBezTo>
                      <a:pt x="415" y="72"/>
                      <a:pt x="415" y="72"/>
                      <a:pt x="415" y="72"/>
                    </a:cubicBezTo>
                    <a:cubicBezTo>
                      <a:pt x="396" y="69"/>
                      <a:pt x="396" y="69"/>
                      <a:pt x="396" y="69"/>
                    </a:cubicBezTo>
                    <a:cubicBezTo>
                      <a:pt x="377" y="88"/>
                      <a:pt x="377" y="88"/>
                      <a:pt x="377" y="88"/>
                    </a:cubicBezTo>
                    <a:cubicBezTo>
                      <a:pt x="367" y="94"/>
                      <a:pt x="367" y="94"/>
                      <a:pt x="367" y="94"/>
                    </a:cubicBezTo>
                    <a:cubicBezTo>
                      <a:pt x="363" y="103"/>
                      <a:pt x="363" y="103"/>
                      <a:pt x="363" y="103"/>
                    </a:cubicBezTo>
                    <a:cubicBezTo>
                      <a:pt x="357" y="114"/>
                      <a:pt x="357" y="114"/>
                      <a:pt x="357" y="114"/>
                    </a:cubicBezTo>
                    <a:cubicBezTo>
                      <a:pt x="362" y="119"/>
                      <a:pt x="362" y="119"/>
                      <a:pt x="362" y="119"/>
                    </a:cubicBezTo>
                    <a:cubicBezTo>
                      <a:pt x="366" y="128"/>
                      <a:pt x="366" y="128"/>
                      <a:pt x="366" y="128"/>
                    </a:cubicBezTo>
                    <a:cubicBezTo>
                      <a:pt x="368" y="128"/>
                      <a:pt x="368" y="128"/>
                      <a:pt x="368" y="128"/>
                    </a:cubicBezTo>
                    <a:cubicBezTo>
                      <a:pt x="365" y="138"/>
                      <a:pt x="365" y="138"/>
                      <a:pt x="365" y="138"/>
                    </a:cubicBezTo>
                    <a:cubicBezTo>
                      <a:pt x="356" y="132"/>
                      <a:pt x="356" y="132"/>
                      <a:pt x="356" y="132"/>
                    </a:cubicBezTo>
                    <a:cubicBezTo>
                      <a:pt x="336" y="122"/>
                      <a:pt x="336" y="122"/>
                      <a:pt x="336" y="122"/>
                    </a:cubicBezTo>
                    <a:cubicBezTo>
                      <a:pt x="327" y="122"/>
                      <a:pt x="327" y="122"/>
                      <a:pt x="327" y="122"/>
                    </a:cubicBezTo>
                    <a:cubicBezTo>
                      <a:pt x="314" y="117"/>
                      <a:pt x="314" y="117"/>
                      <a:pt x="314" y="117"/>
                    </a:cubicBezTo>
                    <a:cubicBezTo>
                      <a:pt x="304" y="109"/>
                      <a:pt x="304" y="109"/>
                      <a:pt x="304" y="109"/>
                    </a:cubicBezTo>
                    <a:cubicBezTo>
                      <a:pt x="299" y="114"/>
                      <a:pt x="299" y="114"/>
                      <a:pt x="299" y="114"/>
                    </a:cubicBezTo>
                    <a:cubicBezTo>
                      <a:pt x="304" y="128"/>
                      <a:pt x="304" y="128"/>
                      <a:pt x="304" y="128"/>
                    </a:cubicBezTo>
                    <a:cubicBezTo>
                      <a:pt x="290" y="132"/>
                      <a:pt x="290" y="132"/>
                      <a:pt x="290" y="132"/>
                    </a:cubicBezTo>
                    <a:cubicBezTo>
                      <a:pt x="293" y="140"/>
                      <a:pt x="293" y="140"/>
                      <a:pt x="293" y="140"/>
                    </a:cubicBezTo>
                    <a:cubicBezTo>
                      <a:pt x="287" y="142"/>
                      <a:pt x="287" y="142"/>
                      <a:pt x="287" y="142"/>
                    </a:cubicBezTo>
                    <a:cubicBezTo>
                      <a:pt x="282" y="140"/>
                      <a:pt x="282" y="140"/>
                      <a:pt x="282" y="140"/>
                    </a:cubicBezTo>
                    <a:cubicBezTo>
                      <a:pt x="287" y="125"/>
                      <a:pt x="287" y="125"/>
                      <a:pt x="287" y="125"/>
                    </a:cubicBezTo>
                    <a:cubicBezTo>
                      <a:pt x="270" y="130"/>
                      <a:pt x="270" y="130"/>
                      <a:pt x="270" y="130"/>
                    </a:cubicBezTo>
                    <a:cubicBezTo>
                      <a:pt x="264" y="129"/>
                      <a:pt x="264" y="129"/>
                      <a:pt x="264" y="129"/>
                    </a:cubicBezTo>
                    <a:cubicBezTo>
                      <a:pt x="256" y="138"/>
                      <a:pt x="256" y="138"/>
                      <a:pt x="256" y="138"/>
                    </a:cubicBezTo>
                    <a:cubicBezTo>
                      <a:pt x="242" y="139"/>
                      <a:pt x="242" y="139"/>
                      <a:pt x="242" y="139"/>
                    </a:cubicBezTo>
                    <a:cubicBezTo>
                      <a:pt x="248" y="133"/>
                      <a:pt x="248" y="133"/>
                      <a:pt x="248" y="133"/>
                    </a:cubicBezTo>
                    <a:cubicBezTo>
                      <a:pt x="247" y="128"/>
                      <a:pt x="247" y="128"/>
                      <a:pt x="247" y="128"/>
                    </a:cubicBezTo>
                    <a:cubicBezTo>
                      <a:pt x="252" y="123"/>
                      <a:pt x="252" y="123"/>
                      <a:pt x="252" y="123"/>
                    </a:cubicBezTo>
                    <a:cubicBezTo>
                      <a:pt x="244" y="124"/>
                      <a:pt x="244" y="124"/>
                      <a:pt x="244" y="124"/>
                    </a:cubicBezTo>
                    <a:cubicBezTo>
                      <a:pt x="186" y="149"/>
                      <a:pt x="186" y="149"/>
                      <a:pt x="186" y="149"/>
                    </a:cubicBezTo>
                    <a:cubicBezTo>
                      <a:pt x="181" y="162"/>
                      <a:pt x="181" y="162"/>
                      <a:pt x="181" y="162"/>
                    </a:cubicBezTo>
                    <a:cubicBezTo>
                      <a:pt x="168" y="161"/>
                      <a:pt x="168" y="161"/>
                      <a:pt x="168" y="161"/>
                    </a:cubicBezTo>
                    <a:cubicBezTo>
                      <a:pt x="162" y="152"/>
                      <a:pt x="162" y="152"/>
                      <a:pt x="162" y="152"/>
                    </a:cubicBezTo>
                    <a:cubicBezTo>
                      <a:pt x="173" y="143"/>
                      <a:pt x="173" y="143"/>
                      <a:pt x="173" y="143"/>
                    </a:cubicBezTo>
                    <a:cubicBezTo>
                      <a:pt x="161" y="128"/>
                      <a:pt x="161" y="128"/>
                      <a:pt x="161" y="128"/>
                    </a:cubicBezTo>
                    <a:cubicBezTo>
                      <a:pt x="150" y="123"/>
                      <a:pt x="150" y="123"/>
                      <a:pt x="150" y="123"/>
                    </a:cubicBezTo>
                    <a:cubicBezTo>
                      <a:pt x="147" y="128"/>
                      <a:pt x="147" y="128"/>
                      <a:pt x="147" y="128"/>
                    </a:cubicBezTo>
                    <a:cubicBezTo>
                      <a:pt x="151" y="136"/>
                      <a:pt x="151" y="136"/>
                      <a:pt x="151" y="136"/>
                    </a:cubicBezTo>
                    <a:cubicBezTo>
                      <a:pt x="151" y="143"/>
                      <a:pt x="151" y="143"/>
                      <a:pt x="151" y="143"/>
                    </a:cubicBezTo>
                    <a:cubicBezTo>
                      <a:pt x="146" y="153"/>
                      <a:pt x="146" y="153"/>
                      <a:pt x="146" y="153"/>
                    </a:cubicBezTo>
                    <a:cubicBezTo>
                      <a:pt x="153" y="154"/>
                      <a:pt x="153" y="154"/>
                      <a:pt x="153" y="154"/>
                    </a:cubicBezTo>
                    <a:cubicBezTo>
                      <a:pt x="154" y="168"/>
                      <a:pt x="154" y="168"/>
                      <a:pt x="154" y="168"/>
                    </a:cubicBezTo>
                    <a:cubicBezTo>
                      <a:pt x="144" y="177"/>
                      <a:pt x="144" y="177"/>
                      <a:pt x="144" y="177"/>
                    </a:cubicBezTo>
                    <a:cubicBezTo>
                      <a:pt x="129" y="169"/>
                      <a:pt x="129" y="169"/>
                      <a:pt x="129" y="169"/>
                    </a:cubicBezTo>
                    <a:cubicBezTo>
                      <a:pt x="124" y="176"/>
                      <a:pt x="124" y="176"/>
                      <a:pt x="124" y="176"/>
                    </a:cubicBezTo>
                    <a:cubicBezTo>
                      <a:pt x="108" y="185"/>
                      <a:pt x="108" y="185"/>
                      <a:pt x="108" y="185"/>
                    </a:cubicBezTo>
                    <a:cubicBezTo>
                      <a:pt x="111" y="193"/>
                      <a:pt x="111" y="193"/>
                      <a:pt x="111" y="193"/>
                    </a:cubicBezTo>
                    <a:cubicBezTo>
                      <a:pt x="116" y="200"/>
                      <a:pt x="116" y="200"/>
                      <a:pt x="116" y="200"/>
                    </a:cubicBezTo>
                    <a:cubicBezTo>
                      <a:pt x="104" y="201"/>
                      <a:pt x="104" y="201"/>
                      <a:pt x="104" y="201"/>
                    </a:cubicBezTo>
                    <a:cubicBezTo>
                      <a:pt x="98" y="196"/>
                      <a:pt x="98" y="196"/>
                      <a:pt x="98" y="196"/>
                    </a:cubicBezTo>
                    <a:cubicBezTo>
                      <a:pt x="90" y="193"/>
                      <a:pt x="90" y="193"/>
                      <a:pt x="90" y="193"/>
                    </a:cubicBezTo>
                    <a:cubicBezTo>
                      <a:pt x="82" y="187"/>
                      <a:pt x="82" y="187"/>
                      <a:pt x="82" y="187"/>
                    </a:cubicBezTo>
                    <a:cubicBezTo>
                      <a:pt x="76" y="195"/>
                      <a:pt x="76" y="195"/>
                      <a:pt x="76" y="195"/>
                    </a:cubicBezTo>
                    <a:cubicBezTo>
                      <a:pt x="80" y="202"/>
                      <a:pt x="80" y="202"/>
                      <a:pt x="80" y="202"/>
                    </a:cubicBezTo>
                    <a:cubicBezTo>
                      <a:pt x="84" y="202"/>
                      <a:pt x="84" y="202"/>
                      <a:pt x="84" y="202"/>
                    </a:cubicBezTo>
                    <a:cubicBezTo>
                      <a:pt x="88" y="207"/>
                      <a:pt x="88" y="207"/>
                      <a:pt x="88" y="207"/>
                    </a:cubicBezTo>
                    <a:cubicBezTo>
                      <a:pt x="88" y="212"/>
                      <a:pt x="88" y="212"/>
                      <a:pt x="88" y="212"/>
                    </a:cubicBezTo>
                    <a:cubicBezTo>
                      <a:pt x="77" y="212"/>
                      <a:pt x="77" y="212"/>
                      <a:pt x="77" y="212"/>
                    </a:cubicBezTo>
                    <a:cubicBezTo>
                      <a:pt x="65" y="201"/>
                      <a:pt x="65" y="201"/>
                      <a:pt x="65" y="201"/>
                    </a:cubicBezTo>
                    <a:cubicBezTo>
                      <a:pt x="61" y="191"/>
                      <a:pt x="61" y="191"/>
                      <a:pt x="61" y="191"/>
                    </a:cubicBezTo>
                    <a:cubicBezTo>
                      <a:pt x="63" y="181"/>
                      <a:pt x="63" y="181"/>
                      <a:pt x="63" y="181"/>
                    </a:cubicBezTo>
                    <a:cubicBezTo>
                      <a:pt x="47" y="166"/>
                      <a:pt x="47" y="166"/>
                      <a:pt x="47" y="166"/>
                    </a:cubicBezTo>
                    <a:cubicBezTo>
                      <a:pt x="40" y="151"/>
                      <a:pt x="40" y="151"/>
                      <a:pt x="40" y="151"/>
                    </a:cubicBezTo>
                    <a:cubicBezTo>
                      <a:pt x="49" y="157"/>
                      <a:pt x="49" y="157"/>
                      <a:pt x="49" y="157"/>
                    </a:cubicBezTo>
                    <a:cubicBezTo>
                      <a:pt x="56" y="166"/>
                      <a:pt x="56" y="166"/>
                      <a:pt x="56" y="166"/>
                    </a:cubicBezTo>
                    <a:cubicBezTo>
                      <a:pt x="65" y="171"/>
                      <a:pt x="65" y="171"/>
                      <a:pt x="65" y="171"/>
                    </a:cubicBezTo>
                    <a:cubicBezTo>
                      <a:pt x="77" y="175"/>
                      <a:pt x="77" y="175"/>
                      <a:pt x="77" y="175"/>
                    </a:cubicBezTo>
                    <a:cubicBezTo>
                      <a:pt x="98" y="176"/>
                      <a:pt x="98" y="176"/>
                      <a:pt x="98" y="176"/>
                    </a:cubicBezTo>
                    <a:cubicBezTo>
                      <a:pt x="106" y="172"/>
                      <a:pt x="106" y="172"/>
                      <a:pt x="106" y="172"/>
                    </a:cubicBezTo>
                    <a:cubicBezTo>
                      <a:pt x="117" y="163"/>
                      <a:pt x="117" y="163"/>
                      <a:pt x="117" y="163"/>
                    </a:cubicBezTo>
                    <a:cubicBezTo>
                      <a:pt x="120" y="151"/>
                      <a:pt x="120" y="151"/>
                      <a:pt x="120" y="151"/>
                    </a:cubicBezTo>
                    <a:cubicBezTo>
                      <a:pt x="115" y="137"/>
                      <a:pt x="115" y="137"/>
                      <a:pt x="115" y="137"/>
                    </a:cubicBezTo>
                    <a:cubicBezTo>
                      <a:pt x="105" y="132"/>
                      <a:pt x="105" y="132"/>
                      <a:pt x="105" y="132"/>
                    </a:cubicBezTo>
                    <a:cubicBezTo>
                      <a:pt x="85" y="115"/>
                      <a:pt x="85" y="115"/>
                      <a:pt x="85" y="115"/>
                    </a:cubicBezTo>
                    <a:cubicBezTo>
                      <a:pt x="67" y="105"/>
                      <a:pt x="67" y="105"/>
                      <a:pt x="67" y="105"/>
                    </a:cubicBezTo>
                    <a:cubicBezTo>
                      <a:pt x="72" y="101"/>
                      <a:pt x="72" y="101"/>
                      <a:pt x="72" y="101"/>
                    </a:cubicBezTo>
                    <a:cubicBezTo>
                      <a:pt x="63" y="96"/>
                      <a:pt x="63" y="96"/>
                      <a:pt x="63" y="96"/>
                    </a:cubicBezTo>
                    <a:cubicBezTo>
                      <a:pt x="57" y="103"/>
                      <a:pt x="57" y="103"/>
                      <a:pt x="57" y="103"/>
                    </a:cubicBezTo>
                    <a:cubicBezTo>
                      <a:pt x="43" y="91"/>
                      <a:pt x="43" y="91"/>
                      <a:pt x="43" y="91"/>
                    </a:cubicBezTo>
                    <a:cubicBezTo>
                      <a:pt x="60" y="90"/>
                      <a:pt x="60" y="90"/>
                      <a:pt x="60" y="90"/>
                    </a:cubicBezTo>
                    <a:cubicBezTo>
                      <a:pt x="48" y="78"/>
                      <a:pt x="48" y="78"/>
                      <a:pt x="48" y="78"/>
                    </a:cubicBezTo>
                    <a:cubicBezTo>
                      <a:pt x="29" y="89"/>
                      <a:pt x="29" y="89"/>
                      <a:pt x="29" y="89"/>
                    </a:cubicBezTo>
                    <a:cubicBezTo>
                      <a:pt x="34" y="97"/>
                      <a:pt x="34" y="97"/>
                      <a:pt x="34" y="97"/>
                    </a:cubicBezTo>
                    <a:cubicBezTo>
                      <a:pt x="24" y="104"/>
                      <a:pt x="24" y="104"/>
                      <a:pt x="24" y="104"/>
                    </a:cubicBezTo>
                    <a:cubicBezTo>
                      <a:pt x="17" y="114"/>
                      <a:pt x="17" y="114"/>
                      <a:pt x="17" y="114"/>
                    </a:cubicBezTo>
                    <a:cubicBezTo>
                      <a:pt x="13" y="122"/>
                      <a:pt x="13" y="122"/>
                      <a:pt x="13" y="122"/>
                    </a:cubicBezTo>
                    <a:cubicBezTo>
                      <a:pt x="17" y="131"/>
                      <a:pt x="17" y="131"/>
                      <a:pt x="17" y="131"/>
                    </a:cubicBezTo>
                    <a:cubicBezTo>
                      <a:pt x="8" y="146"/>
                      <a:pt x="8" y="146"/>
                      <a:pt x="8" y="146"/>
                    </a:cubicBezTo>
                    <a:cubicBezTo>
                      <a:pt x="18" y="169"/>
                      <a:pt x="18" y="169"/>
                      <a:pt x="18" y="169"/>
                    </a:cubicBezTo>
                    <a:cubicBezTo>
                      <a:pt x="10" y="181"/>
                      <a:pt x="10" y="181"/>
                      <a:pt x="10" y="181"/>
                    </a:cubicBezTo>
                    <a:cubicBezTo>
                      <a:pt x="21" y="207"/>
                      <a:pt x="21" y="207"/>
                      <a:pt x="21" y="207"/>
                    </a:cubicBezTo>
                    <a:cubicBezTo>
                      <a:pt x="29" y="212"/>
                      <a:pt x="29" y="212"/>
                      <a:pt x="29" y="212"/>
                    </a:cubicBezTo>
                    <a:cubicBezTo>
                      <a:pt x="31" y="221"/>
                      <a:pt x="31" y="221"/>
                      <a:pt x="31" y="221"/>
                    </a:cubicBezTo>
                    <a:cubicBezTo>
                      <a:pt x="5" y="245"/>
                      <a:pt x="5" y="245"/>
                      <a:pt x="5" y="245"/>
                    </a:cubicBezTo>
                    <a:cubicBezTo>
                      <a:pt x="4" y="250"/>
                      <a:pt x="4" y="250"/>
                      <a:pt x="4" y="250"/>
                    </a:cubicBezTo>
                    <a:cubicBezTo>
                      <a:pt x="5" y="249"/>
                      <a:pt x="5" y="249"/>
                      <a:pt x="5" y="249"/>
                    </a:cubicBezTo>
                    <a:cubicBezTo>
                      <a:pt x="9" y="250"/>
                      <a:pt x="9" y="250"/>
                      <a:pt x="9" y="250"/>
                    </a:cubicBezTo>
                    <a:cubicBezTo>
                      <a:pt x="5" y="258"/>
                      <a:pt x="5" y="258"/>
                      <a:pt x="5" y="258"/>
                    </a:cubicBezTo>
                    <a:cubicBezTo>
                      <a:pt x="9" y="261"/>
                      <a:pt x="9" y="261"/>
                      <a:pt x="9" y="261"/>
                    </a:cubicBezTo>
                    <a:cubicBezTo>
                      <a:pt x="18" y="261"/>
                      <a:pt x="18" y="261"/>
                      <a:pt x="18" y="261"/>
                    </a:cubicBezTo>
                    <a:cubicBezTo>
                      <a:pt x="22" y="264"/>
                      <a:pt x="22" y="264"/>
                      <a:pt x="22" y="264"/>
                    </a:cubicBezTo>
                    <a:cubicBezTo>
                      <a:pt x="21" y="266"/>
                      <a:pt x="21" y="266"/>
                      <a:pt x="21" y="266"/>
                    </a:cubicBezTo>
                    <a:cubicBezTo>
                      <a:pt x="8" y="265"/>
                      <a:pt x="8" y="265"/>
                      <a:pt x="8" y="265"/>
                    </a:cubicBezTo>
                    <a:cubicBezTo>
                      <a:pt x="3" y="267"/>
                      <a:pt x="3" y="267"/>
                      <a:pt x="3" y="267"/>
                    </a:cubicBezTo>
                    <a:cubicBezTo>
                      <a:pt x="1" y="271"/>
                      <a:pt x="1" y="271"/>
                      <a:pt x="1" y="271"/>
                    </a:cubicBezTo>
                    <a:cubicBezTo>
                      <a:pt x="4" y="273"/>
                      <a:pt x="4" y="273"/>
                      <a:pt x="4" y="273"/>
                    </a:cubicBezTo>
                    <a:cubicBezTo>
                      <a:pt x="0" y="293"/>
                      <a:pt x="0" y="293"/>
                      <a:pt x="0" y="293"/>
                    </a:cubicBezTo>
                    <a:cubicBezTo>
                      <a:pt x="5" y="300"/>
                      <a:pt x="5" y="300"/>
                      <a:pt x="5" y="300"/>
                    </a:cubicBezTo>
                    <a:cubicBezTo>
                      <a:pt x="2" y="308"/>
                      <a:pt x="2" y="308"/>
                      <a:pt x="2" y="308"/>
                    </a:cubicBezTo>
                    <a:cubicBezTo>
                      <a:pt x="4" y="316"/>
                      <a:pt x="4" y="316"/>
                      <a:pt x="4" y="316"/>
                    </a:cubicBezTo>
                    <a:cubicBezTo>
                      <a:pt x="26" y="328"/>
                      <a:pt x="26" y="328"/>
                      <a:pt x="26" y="328"/>
                    </a:cubicBezTo>
                    <a:cubicBezTo>
                      <a:pt x="30" y="348"/>
                      <a:pt x="30" y="348"/>
                      <a:pt x="30" y="348"/>
                    </a:cubicBezTo>
                    <a:cubicBezTo>
                      <a:pt x="36" y="351"/>
                      <a:pt x="36" y="351"/>
                      <a:pt x="36" y="351"/>
                    </a:cubicBezTo>
                    <a:cubicBezTo>
                      <a:pt x="32" y="373"/>
                      <a:pt x="32" y="373"/>
                      <a:pt x="32" y="373"/>
                    </a:cubicBezTo>
                    <a:cubicBezTo>
                      <a:pt x="52" y="375"/>
                      <a:pt x="52" y="375"/>
                      <a:pt x="52" y="375"/>
                    </a:cubicBezTo>
                    <a:cubicBezTo>
                      <a:pt x="48" y="388"/>
                      <a:pt x="48" y="388"/>
                      <a:pt x="48" y="388"/>
                    </a:cubicBezTo>
                    <a:cubicBezTo>
                      <a:pt x="65" y="388"/>
                      <a:pt x="65" y="388"/>
                      <a:pt x="65" y="388"/>
                    </a:cubicBezTo>
                    <a:cubicBezTo>
                      <a:pt x="74" y="395"/>
                      <a:pt x="74" y="395"/>
                      <a:pt x="74" y="395"/>
                    </a:cubicBezTo>
                    <a:cubicBezTo>
                      <a:pt x="83" y="397"/>
                      <a:pt x="83" y="397"/>
                      <a:pt x="83" y="397"/>
                    </a:cubicBezTo>
                    <a:cubicBezTo>
                      <a:pt x="85" y="403"/>
                      <a:pt x="85" y="403"/>
                      <a:pt x="85" y="403"/>
                    </a:cubicBezTo>
                    <a:cubicBezTo>
                      <a:pt x="93" y="402"/>
                      <a:pt x="93" y="402"/>
                      <a:pt x="93" y="402"/>
                    </a:cubicBezTo>
                    <a:cubicBezTo>
                      <a:pt x="106" y="413"/>
                      <a:pt x="106" y="413"/>
                      <a:pt x="106" y="413"/>
                    </a:cubicBezTo>
                    <a:cubicBezTo>
                      <a:pt x="97" y="435"/>
                      <a:pt x="97" y="435"/>
                      <a:pt x="97" y="435"/>
                    </a:cubicBezTo>
                    <a:cubicBezTo>
                      <a:pt x="102" y="434"/>
                      <a:pt x="102" y="434"/>
                      <a:pt x="102" y="434"/>
                    </a:cubicBezTo>
                    <a:cubicBezTo>
                      <a:pt x="104" y="438"/>
                      <a:pt x="104" y="438"/>
                      <a:pt x="104" y="438"/>
                    </a:cubicBezTo>
                    <a:cubicBezTo>
                      <a:pt x="91" y="448"/>
                      <a:pt x="91" y="448"/>
                      <a:pt x="91" y="448"/>
                    </a:cubicBezTo>
                    <a:cubicBezTo>
                      <a:pt x="94" y="453"/>
                      <a:pt x="94" y="453"/>
                      <a:pt x="94" y="453"/>
                    </a:cubicBezTo>
                    <a:cubicBezTo>
                      <a:pt x="89" y="453"/>
                      <a:pt x="89" y="453"/>
                      <a:pt x="89" y="453"/>
                    </a:cubicBezTo>
                    <a:cubicBezTo>
                      <a:pt x="89" y="459"/>
                      <a:pt x="89" y="459"/>
                      <a:pt x="89" y="459"/>
                    </a:cubicBezTo>
                    <a:cubicBezTo>
                      <a:pt x="81" y="459"/>
                      <a:pt x="81" y="459"/>
                      <a:pt x="81" y="459"/>
                    </a:cubicBezTo>
                    <a:cubicBezTo>
                      <a:pt x="81" y="464"/>
                      <a:pt x="81" y="464"/>
                      <a:pt x="81" y="464"/>
                    </a:cubicBezTo>
                    <a:cubicBezTo>
                      <a:pt x="86" y="464"/>
                      <a:pt x="86" y="464"/>
                      <a:pt x="86" y="464"/>
                    </a:cubicBezTo>
                    <a:cubicBezTo>
                      <a:pt x="93" y="467"/>
                      <a:pt x="93" y="467"/>
                      <a:pt x="93" y="467"/>
                    </a:cubicBezTo>
                    <a:cubicBezTo>
                      <a:pt x="101" y="480"/>
                      <a:pt x="101" y="480"/>
                      <a:pt x="101" y="480"/>
                    </a:cubicBezTo>
                    <a:cubicBezTo>
                      <a:pt x="107" y="487"/>
                      <a:pt x="107" y="487"/>
                      <a:pt x="107" y="487"/>
                    </a:cubicBezTo>
                    <a:cubicBezTo>
                      <a:pt x="118" y="493"/>
                      <a:pt x="118" y="493"/>
                      <a:pt x="118" y="493"/>
                    </a:cubicBezTo>
                    <a:cubicBezTo>
                      <a:pt x="126" y="488"/>
                      <a:pt x="126" y="488"/>
                      <a:pt x="126" y="488"/>
                    </a:cubicBezTo>
                    <a:cubicBezTo>
                      <a:pt x="140" y="490"/>
                      <a:pt x="140" y="490"/>
                      <a:pt x="140" y="490"/>
                    </a:cubicBezTo>
                    <a:cubicBezTo>
                      <a:pt x="163" y="510"/>
                      <a:pt x="163" y="510"/>
                      <a:pt x="163" y="510"/>
                    </a:cubicBezTo>
                    <a:cubicBezTo>
                      <a:pt x="171" y="513"/>
                      <a:pt x="171" y="513"/>
                      <a:pt x="171" y="513"/>
                    </a:cubicBezTo>
                    <a:cubicBezTo>
                      <a:pt x="186" y="503"/>
                      <a:pt x="186" y="503"/>
                      <a:pt x="186" y="503"/>
                    </a:cubicBezTo>
                    <a:cubicBezTo>
                      <a:pt x="181" y="494"/>
                      <a:pt x="181" y="494"/>
                      <a:pt x="181" y="494"/>
                    </a:cubicBezTo>
                    <a:cubicBezTo>
                      <a:pt x="177" y="482"/>
                      <a:pt x="177" y="482"/>
                      <a:pt x="177" y="482"/>
                    </a:cubicBezTo>
                    <a:cubicBezTo>
                      <a:pt x="174" y="478"/>
                      <a:pt x="174" y="478"/>
                      <a:pt x="174" y="478"/>
                    </a:cubicBezTo>
                    <a:cubicBezTo>
                      <a:pt x="174" y="464"/>
                      <a:pt x="174" y="464"/>
                      <a:pt x="174" y="464"/>
                    </a:cubicBezTo>
                    <a:cubicBezTo>
                      <a:pt x="178" y="456"/>
                      <a:pt x="178" y="456"/>
                      <a:pt x="178" y="456"/>
                    </a:cubicBezTo>
                    <a:cubicBezTo>
                      <a:pt x="186" y="455"/>
                      <a:pt x="186" y="455"/>
                      <a:pt x="186" y="455"/>
                    </a:cubicBezTo>
                    <a:cubicBezTo>
                      <a:pt x="190" y="446"/>
                      <a:pt x="190" y="446"/>
                      <a:pt x="190" y="446"/>
                    </a:cubicBezTo>
                    <a:cubicBezTo>
                      <a:pt x="189" y="444"/>
                      <a:pt x="189" y="444"/>
                      <a:pt x="189" y="444"/>
                    </a:cubicBezTo>
                    <a:cubicBezTo>
                      <a:pt x="166" y="414"/>
                      <a:pt x="166" y="414"/>
                      <a:pt x="166" y="414"/>
                    </a:cubicBezTo>
                    <a:cubicBezTo>
                      <a:pt x="176" y="404"/>
                      <a:pt x="176" y="404"/>
                      <a:pt x="176" y="404"/>
                    </a:cubicBezTo>
                    <a:cubicBezTo>
                      <a:pt x="186" y="414"/>
                      <a:pt x="186" y="414"/>
                      <a:pt x="186" y="414"/>
                    </a:cubicBezTo>
                    <a:cubicBezTo>
                      <a:pt x="191" y="407"/>
                      <a:pt x="191" y="407"/>
                      <a:pt x="191" y="407"/>
                    </a:cubicBezTo>
                    <a:cubicBezTo>
                      <a:pt x="188" y="398"/>
                      <a:pt x="188" y="398"/>
                      <a:pt x="188" y="398"/>
                    </a:cubicBezTo>
                    <a:cubicBezTo>
                      <a:pt x="207" y="381"/>
                      <a:pt x="207" y="381"/>
                      <a:pt x="207" y="381"/>
                    </a:cubicBezTo>
                    <a:cubicBezTo>
                      <a:pt x="226" y="380"/>
                      <a:pt x="226" y="380"/>
                      <a:pt x="226" y="380"/>
                    </a:cubicBezTo>
                    <a:cubicBezTo>
                      <a:pt x="239" y="393"/>
                      <a:pt x="239" y="393"/>
                      <a:pt x="239" y="393"/>
                    </a:cubicBezTo>
                    <a:cubicBezTo>
                      <a:pt x="247" y="391"/>
                      <a:pt x="247" y="391"/>
                      <a:pt x="247" y="391"/>
                    </a:cubicBezTo>
                    <a:cubicBezTo>
                      <a:pt x="256" y="399"/>
                      <a:pt x="256" y="399"/>
                      <a:pt x="256" y="399"/>
                    </a:cubicBezTo>
                    <a:cubicBezTo>
                      <a:pt x="263" y="390"/>
                      <a:pt x="263" y="390"/>
                      <a:pt x="263" y="390"/>
                    </a:cubicBezTo>
                    <a:cubicBezTo>
                      <a:pt x="279" y="397"/>
                      <a:pt x="279" y="397"/>
                      <a:pt x="279" y="397"/>
                    </a:cubicBezTo>
                    <a:cubicBezTo>
                      <a:pt x="281" y="386"/>
                      <a:pt x="281" y="386"/>
                      <a:pt x="281" y="386"/>
                    </a:cubicBezTo>
                    <a:cubicBezTo>
                      <a:pt x="290" y="380"/>
                      <a:pt x="290" y="380"/>
                      <a:pt x="290" y="380"/>
                    </a:cubicBezTo>
                    <a:cubicBezTo>
                      <a:pt x="287" y="376"/>
                      <a:pt x="287" y="376"/>
                      <a:pt x="287" y="376"/>
                    </a:cubicBezTo>
                    <a:cubicBezTo>
                      <a:pt x="300" y="366"/>
                      <a:pt x="300" y="366"/>
                      <a:pt x="300" y="366"/>
                    </a:cubicBezTo>
                    <a:cubicBezTo>
                      <a:pt x="295" y="355"/>
                      <a:pt x="295" y="355"/>
                      <a:pt x="295" y="355"/>
                    </a:cubicBezTo>
                    <a:cubicBezTo>
                      <a:pt x="299" y="351"/>
                      <a:pt x="299" y="351"/>
                      <a:pt x="299" y="351"/>
                    </a:cubicBezTo>
                    <a:cubicBezTo>
                      <a:pt x="311" y="356"/>
                      <a:pt x="311" y="356"/>
                      <a:pt x="311" y="356"/>
                    </a:cubicBezTo>
                    <a:cubicBezTo>
                      <a:pt x="354" y="341"/>
                      <a:pt x="354" y="341"/>
                      <a:pt x="354" y="341"/>
                    </a:cubicBezTo>
                    <a:cubicBezTo>
                      <a:pt x="367" y="343"/>
                      <a:pt x="367" y="343"/>
                      <a:pt x="367" y="343"/>
                    </a:cubicBezTo>
                    <a:cubicBezTo>
                      <a:pt x="379" y="355"/>
                      <a:pt x="379" y="355"/>
                      <a:pt x="379" y="355"/>
                    </a:cubicBezTo>
                    <a:cubicBezTo>
                      <a:pt x="434" y="360"/>
                      <a:pt x="434" y="360"/>
                      <a:pt x="434" y="360"/>
                    </a:cubicBezTo>
                    <a:cubicBezTo>
                      <a:pt x="443" y="380"/>
                      <a:pt x="443" y="380"/>
                      <a:pt x="443" y="380"/>
                    </a:cubicBezTo>
                    <a:cubicBezTo>
                      <a:pt x="457" y="383"/>
                      <a:pt x="457" y="383"/>
                      <a:pt x="457" y="383"/>
                    </a:cubicBezTo>
                    <a:cubicBezTo>
                      <a:pt x="470" y="398"/>
                      <a:pt x="470" y="398"/>
                      <a:pt x="470" y="398"/>
                    </a:cubicBezTo>
                    <a:cubicBezTo>
                      <a:pt x="487" y="397"/>
                      <a:pt x="487" y="397"/>
                      <a:pt x="487" y="397"/>
                    </a:cubicBezTo>
                    <a:cubicBezTo>
                      <a:pt x="492" y="409"/>
                      <a:pt x="492" y="409"/>
                      <a:pt x="492" y="409"/>
                    </a:cubicBezTo>
                    <a:cubicBezTo>
                      <a:pt x="508" y="409"/>
                      <a:pt x="508" y="409"/>
                      <a:pt x="508" y="409"/>
                    </a:cubicBezTo>
                    <a:cubicBezTo>
                      <a:pt x="517" y="415"/>
                      <a:pt x="517" y="415"/>
                      <a:pt x="517" y="415"/>
                    </a:cubicBezTo>
                    <a:cubicBezTo>
                      <a:pt x="536" y="413"/>
                      <a:pt x="536" y="413"/>
                      <a:pt x="536" y="413"/>
                    </a:cubicBezTo>
                    <a:cubicBezTo>
                      <a:pt x="551" y="399"/>
                      <a:pt x="551" y="399"/>
                      <a:pt x="551" y="399"/>
                    </a:cubicBezTo>
                    <a:cubicBezTo>
                      <a:pt x="551" y="399"/>
                      <a:pt x="552" y="399"/>
                      <a:pt x="553" y="399"/>
                    </a:cubicBezTo>
                    <a:cubicBezTo>
                      <a:pt x="555" y="398"/>
                      <a:pt x="555" y="398"/>
                      <a:pt x="555" y="398"/>
                    </a:cubicBezTo>
                    <a:cubicBezTo>
                      <a:pt x="560" y="397"/>
                      <a:pt x="565" y="397"/>
                      <a:pt x="570" y="397"/>
                    </a:cubicBezTo>
                    <a:cubicBezTo>
                      <a:pt x="576" y="396"/>
                      <a:pt x="581" y="396"/>
                      <a:pt x="588" y="395"/>
                    </a:cubicBezTo>
                    <a:cubicBezTo>
                      <a:pt x="594" y="395"/>
                      <a:pt x="594" y="395"/>
                      <a:pt x="594" y="395"/>
                    </a:cubicBezTo>
                    <a:cubicBezTo>
                      <a:pt x="606" y="404"/>
                      <a:pt x="606" y="404"/>
                      <a:pt x="606" y="404"/>
                    </a:cubicBezTo>
                    <a:cubicBezTo>
                      <a:pt x="632" y="395"/>
                      <a:pt x="632" y="395"/>
                      <a:pt x="632" y="395"/>
                    </a:cubicBezTo>
                    <a:cubicBezTo>
                      <a:pt x="632" y="388"/>
                      <a:pt x="632" y="388"/>
                      <a:pt x="632" y="388"/>
                    </a:cubicBezTo>
                    <a:cubicBezTo>
                      <a:pt x="640" y="384"/>
                      <a:pt x="640" y="384"/>
                      <a:pt x="640" y="384"/>
                    </a:cubicBezTo>
                    <a:cubicBezTo>
                      <a:pt x="655" y="388"/>
                      <a:pt x="655" y="388"/>
                      <a:pt x="655" y="388"/>
                    </a:cubicBezTo>
                    <a:cubicBezTo>
                      <a:pt x="664" y="403"/>
                      <a:pt x="664" y="403"/>
                      <a:pt x="664" y="403"/>
                    </a:cubicBezTo>
                    <a:cubicBezTo>
                      <a:pt x="692" y="401"/>
                      <a:pt x="692" y="401"/>
                      <a:pt x="692" y="401"/>
                    </a:cubicBezTo>
                    <a:cubicBezTo>
                      <a:pt x="726" y="413"/>
                      <a:pt x="726" y="413"/>
                      <a:pt x="726" y="413"/>
                    </a:cubicBezTo>
                    <a:cubicBezTo>
                      <a:pt x="737" y="408"/>
                      <a:pt x="737" y="408"/>
                      <a:pt x="737" y="408"/>
                    </a:cubicBezTo>
                    <a:cubicBezTo>
                      <a:pt x="752" y="412"/>
                      <a:pt x="752" y="412"/>
                      <a:pt x="752" y="412"/>
                    </a:cubicBezTo>
                    <a:cubicBezTo>
                      <a:pt x="758" y="403"/>
                      <a:pt x="758" y="403"/>
                      <a:pt x="758" y="403"/>
                    </a:cubicBezTo>
                    <a:cubicBezTo>
                      <a:pt x="768" y="408"/>
                      <a:pt x="768" y="408"/>
                      <a:pt x="768" y="408"/>
                    </a:cubicBezTo>
                    <a:cubicBezTo>
                      <a:pt x="771" y="408"/>
                      <a:pt x="775" y="408"/>
                      <a:pt x="779" y="408"/>
                    </a:cubicBezTo>
                    <a:cubicBezTo>
                      <a:pt x="783" y="407"/>
                      <a:pt x="788" y="407"/>
                      <a:pt x="792" y="406"/>
                    </a:cubicBezTo>
                    <a:cubicBezTo>
                      <a:pt x="806" y="405"/>
                      <a:pt x="806" y="405"/>
                      <a:pt x="806" y="405"/>
                    </a:cubicBezTo>
                    <a:cubicBezTo>
                      <a:pt x="824" y="376"/>
                      <a:pt x="824" y="376"/>
                      <a:pt x="824" y="376"/>
                    </a:cubicBezTo>
                    <a:cubicBezTo>
                      <a:pt x="820" y="368"/>
                      <a:pt x="820" y="368"/>
                      <a:pt x="820" y="368"/>
                    </a:cubicBezTo>
                    <a:cubicBezTo>
                      <a:pt x="820" y="368"/>
                      <a:pt x="820" y="368"/>
                      <a:pt x="820" y="368"/>
                    </a:cubicBezTo>
                    <a:cubicBezTo>
                      <a:pt x="821" y="368"/>
                      <a:pt x="821" y="368"/>
                      <a:pt x="821" y="368"/>
                    </a:cubicBezTo>
                    <a:cubicBezTo>
                      <a:pt x="823" y="366"/>
                      <a:pt x="826" y="365"/>
                      <a:pt x="830" y="364"/>
                    </a:cubicBezTo>
                    <a:cubicBezTo>
                      <a:pt x="836" y="363"/>
                      <a:pt x="842" y="362"/>
                      <a:pt x="848" y="361"/>
                    </a:cubicBezTo>
                    <a:cubicBezTo>
                      <a:pt x="851" y="361"/>
                      <a:pt x="851" y="361"/>
                      <a:pt x="851" y="361"/>
                    </a:cubicBezTo>
                    <a:cubicBezTo>
                      <a:pt x="865" y="368"/>
                      <a:pt x="865" y="368"/>
                      <a:pt x="865" y="368"/>
                    </a:cubicBezTo>
                    <a:cubicBezTo>
                      <a:pt x="884" y="404"/>
                      <a:pt x="884" y="404"/>
                      <a:pt x="884" y="404"/>
                    </a:cubicBezTo>
                    <a:cubicBezTo>
                      <a:pt x="913" y="421"/>
                      <a:pt x="913" y="421"/>
                      <a:pt x="913" y="421"/>
                    </a:cubicBezTo>
                    <a:cubicBezTo>
                      <a:pt x="917" y="431"/>
                      <a:pt x="917" y="431"/>
                      <a:pt x="917" y="431"/>
                    </a:cubicBezTo>
                    <a:cubicBezTo>
                      <a:pt x="920" y="429"/>
                      <a:pt x="920" y="429"/>
                      <a:pt x="920" y="429"/>
                    </a:cubicBezTo>
                    <a:cubicBezTo>
                      <a:pt x="926" y="424"/>
                      <a:pt x="933" y="421"/>
                      <a:pt x="939" y="417"/>
                    </a:cubicBezTo>
                    <a:cubicBezTo>
                      <a:pt x="942" y="416"/>
                      <a:pt x="945" y="415"/>
                      <a:pt x="948" y="415"/>
                    </a:cubicBezTo>
                    <a:cubicBezTo>
                      <a:pt x="926" y="461"/>
                      <a:pt x="926" y="461"/>
                      <a:pt x="926" y="461"/>
                    </a:cubicBezTo>
                    <a:cubicBezTo>
                      <a:pt x="915" y="468"/>
                      <a:pt x="915" y="468"/>
                      <a:pt x="915" y="468"/>
                    </a:cubicBezTo>
                    <a:cubicBezTo>
                      <a:pt x="918" y="490"/>
                      <a:pt x="918" y="490"/>
                      <a:pt x="918" y="490"/>
                    </a:cubicBezTo>
                    <a:cubicBezTo>
                      <a:pt x="922" y="484"/>
                      <a:pt x="922" y="484"/>
                      <a:pt x="922" y="484"/>
                    </a:cubicBezTo>
                    <a:cubicBezTo>
                      <a:pt x="926" y="484"/>
                      <a:pt x="926" y="484"/>
                      <a:pt x="926" y="484"/>
                    </a:cubicBezTo>
                    <a:cubicBezTo>
                      <a:pt x="925" y="489"/>
                      <a:pt x="925" y="489"/>
                      <a:pt x="925" y="489"/>
                    </a:cubicBezTo>
                    <a:cubicBezTo>
                      <a:pt x="928" y="492"/>
                      <a:pt x="928" y="492"/>
                      <a:pt x="928" y="492"/>
                    </a:cubicBezTo>
                    <a:cubicBezTo>
                      <a:pt x="932" y="493"/>
                      <a:pt x="932" y="493"/>
                      <a:pt x="932" y="493"/>
                    </a:cubicBezTo>
                    <a:cubicBezTo>
                      <a:pt x="964" y="466"/>
                      <a:pt x="964" y="466"/>
                      <a:pt x="964" y="466"/>
                    </a:cubicBezTo>
                    <a:cubicBezTo>
                      <a:pt x="982" y="435"/>
                      <a:pt x="982" y="435"/>
                      <a:pt x="982" y="435"/>
                    </a:cubicBezTo>
                    <a:cubicBezTo>
                      <a:pt x="993" y="424"/>
                      <a:pt x="993" y="424"/>
                      <a:pt x="993" y="424"/>
                    </a:cubicBezTo>
                    <a:cubicBezTo>
                      <a:pt x="999" y="406"/>
                      <a:pt x="999" y="406"/>
                      <a:pt x="999" y="406"/>
                    </a:cubicBezTo>
                    <a:cubicBezTo>
                      <a:pt x="996" y="391"/>
                      <a:pt x="998" y="380"/>
                      <a:pt x="1005" y="375"/>
                    </a:cubicBezTo>
                    <a:cubicBezTo>
                      <a:pt x="1005" y="371"/>
                      <a:pt x="1005" y="371"/>
                      <a:pt x="1005" y="371"/>
                    </a:cubicBezTo>
                    <a:cubicBezTo>
                      <a:pt x="1002" y="368"/>
                      <a:pt x="1001" y="365"/>
                      <a:pt x="1002" y="361"/>
                    </a:cubicBezTo>
                    <a:cubicBezTo>
                      <a:pt x="1003" y="360"/>
                      <a:pt x="1004" y="358"/>
                      <a:pt x="1005" y="357"/>
                    </a:cubicBezTo>
                    <a:cubicBezTo>
                      <a:pt x="992" y="343"/>
                      <a:pt x="992" y="343"/>
                      <a:pt x="992" y="343"/>
                    </a:cubicBezTo>
                    <a:cubicBezTo>
                      <a:pt x="983" y="353"/>
                      <a:pt x="983" y="353"/>
                      <a:pt x="983" y="353"/>
                    </a:cubicBezTo>
                    <a:cubicBezTo>
                      <a:pt x="978" y="354"/>
                      <a:pt x="978" y="354"/>
                      <a:pt x="978" y="354"/>
                    </a:cubicBezTo>
                    <a:cubicBezTo>
                      <a:pt x="982" y="348"/>
                      <a:pt x="982" y="348"/>
                      <a:pt x="982" y="348"/>
                    </a:cubicBezTo>
                    <a:cubicBezTo>
                      <a:pt x="982" y="342"/>
                      <a:pt x="982" y="342"/>
                      <a:pt x="982" y="342"/>
                    </a:cubicBezTo>
                    <a:cubicBezTo>
                      <a:pt x="978" y="342"/>
                      <a:pt x="978" y="342"/>
                      <a:pt x="978" y="342"/>
                    </a:cubicBezTo>
                    <a:cubicBezTo>
                      <a:pt x="978" y="347"/>
                      <a:pt x="978" y="347"/>
                      <a:pt x="978" y="347"/>
                    </a:cubicBezTo>
                    <a:cubicBezTo>
                      <a:pt x="971" y="353"/>
                      <a:pt x="971" y="353"/>
                      <a:pt x="971" y="353"/>
                    </a:cubicBezTo>
                    <a:cubicBezTo>
                      <a:pt x="972" y="341"/>
                      <a:pt x="972" y="341"/>
                      <a:pt x="972" y="341"/>
                    </a:cubicBezTo>
                    <a:cubicBezTo>
                      <a:pt x="970" y="340"/>
                      <a:pt x="970" y="340"/>
                      <a:pt x="970" y="340"/>
                    </a:cubicBezTo>
                    <a:cubicBezTo>
                      <a:pt x="959" y="341"/>
                      <a:pt x="959" y="341"/>
                      <a:pt x="959" y="341"/>
                    </a:cubicBezTo>
                    <a:cubicBezTo>
                      <a:pt x="954" y="337"/>
                      <a:pt x="954" y="337"/>
                      <a:pt x="954" y="337"/>
                    </a:cubicBezTo>
                    <a:cubicBezTo>
                      <a:pt x="966" y="331"/>
                      <a:pt x="966" y="331"/>
                      <a:pt x="966" y="331"/>
                    </a:cubicBezTo>
                    <a:cubicBezTo>
                      <a:pt x="974" y="326"/>
                      <a:pt x="974" y="326"/>
                      <a:pt x="974" y="326"/>
                    </a:cubicBezTo>
                    <a:cubicBezTo>
                      <a:pt x="991" y="312"/>
                      <a:pt x="991" y="312"/>
                      <a:pt x="991" y="312"/>
                    </a:cubicBezTo>
                    <a:cubicBezTo>
                      <a:pt x="997" y="301"/>
                      <a:pt x="997" y="301"/>
                      <a:pt x="997" y="301"/>
                    </a:cubicBezTo>
                    <a:cubicBezTo>
                      <a:pt x="1007" y="293"/>
                      <a:pt x="1007" y="293"/>
                      <a:pt x="1007" y="293"/>
                    </a:cubicBezTo>
                    <a:cubicBezTo>
                      <a:pt x="1017" y="280"/>
                      <a:pt x="1017" y="280"/>
                      <a:pt x="1017" y="280"/>
                    </a:cubicBezTo>
                    <a:cubicBezTo>
                      <a:pt x="1039" y="280"/>
                      <a:pt x="1039" y="280"/>
                      <a:pt x="1039" y="280"/>
                    </a:cubicBezTo>
                    <a:cubicBezTo>
                      <a:pt x="1038" y="286"/>
                      <a:pt x="1038" y="286"/>
                      <a:pt x="1038" y="286"/>
                    </a:cubicBezTo>
                    <a:cubicBezTo>
                      <a:pt x="1043" y="285"/>
                      <a:pt x="1043" y="285"/>
                      <a:pt x="1043" y="285"/>
                    </a:cubicBezTo>
                    <a:cubicBezTo>
                      <a:pt x="1046" y="282"/>
                      <a:pt x="1046" y="282"/>
                      <a:pt x="1046" y="282"/>
                    </a:cubicBezTo>
                    <a:cubicBezTo>
                      <a:pt x="1052" y="283"/>
                      <a:pt x="1052" y="283"/>
                      <a:pt x="1052" y="283"/>
                    </a:cubicBezTo>
                    <a:cubicBezTo>
                      <a:pt x="1058" y="282"/>
                      <a:pt x="1058" y="282"/>
                      <a:pt x="1058" y="282"/>
                    </a:cubicBezTo>
                    <a:cubicBezTo>
                      <a:pt x="1061" y="284"/>
                      <a:pt x="1061" y="284"/>
                      <a:pt x="1061" y="284"/>
                    </a:cubicBezTo>
                    <a:cubicBezTo>
                      <a:pt x="1066" y="281"/>
                      <a:pt x="1066" y="281"/>
                      <a:pt x="1066" y="281"/>
                    </a:cubicBezTo>
                    <a:cubicBezTo>
                      <a:pt x="1068" y="275"/>
                      <a:pt x="1068" y="275"/>
                      <a:pt x="1068" y="275"/>
                    </a:cubicBezTo>
                    <a:cubicBezTo>
                      <a:pt x="1074" y="273"/>
                      <a:pt x="1074" y="273"/>
                      <a:pt x="1074" y="273"/>
                    </a:cubicBezTo>
                    <a:cubicBezTo>
                      <a:pt x="1081" y="277"/>
                      <a:pt x="1081" y="277"/>
                      <a:pt x="1081" y="277"/>
                    </a:cubicBezTo>
                    <a:cubicBezTo>
                      <a:pt x="1088" y="276"/>
                      <a:pt x="1088" y="276"/>
                      <a:pt x="1088" y="276"/>
                    </a:cubicBezTo>
                    <a:cubicBezTo>
                      <a:pt x="1089" y="278"/>
                      <a:pt x="1089" y="278"/>
                      <a:pt x="1089" y="278"/>
                    </a:cubicBezTo>
                    <a:cubicBezTo>
                      <a:pt x="1098" y="281"/>
                      <a:pt x="1098" y="281"/>
                      <a:pt x="1098" y="281"/>
                    </a:cubicBezTo>
                    <a:cubicBezTo>
                      <a:pt x="1098" y="283"/>
                      <a:pt x="1098" y="283"/>
                      <a:pt x="1098" y="283"/>
                    </a:cubicBezTo>
                    <a:cubicBezTo>
                      <a:pt x="1088" y="285"/>
                      <a:pt x="1088" y="285"/>
                      <a:pt x="1088" y="285"/>
                    </a:cubicBezTo>
                    <a:cubicBezTo>
                      <a:pt x="1089" y="290"/>
                      <a:pt x="1089" y="290"/>
                      <a:pt x="1089" y="290"/>
                    </a:cubicBezTo>
                    <a:cubicBezTo>
                      <a:pt x="1101" y="289"/>
                      <a:pt x="1101" y="289"/>
                      <a:pt x="1101" y="289"/>
                    </a:cubicBezTo>
                    <a:cubicBezTo>
                      <a:pt x="1102" y="286"/>
                      <a:pt x="1102" y="286"/>
                      <a:pt x="1102" y="286"/>
                    </a:cubicBezTo>
                    <a:cubicBezTo>
                      <a:pt x="1107" y="288"/>
                      <a:pt x="1107" y="288"/>
                      <a:pt x="1107" y="288"/>
                    </a:cubicBezTo>
                    <a:cubicBezTo>
                      <a:pt x="1113" y="284"/>
                      <a:pt x="1113" y="284"/>
                      <a:pt x="1113" y="284"/>
                    </a:cubicBezTo>
                    <a:cubicBezTo>
                      <a:pt x="1116" y="286"/>
                      <a:pt x="1116" y="286"/>
                      <a:pt x="1116" y="286"/>
                    </a:cubicBezTo>
                    <a:cubicBezTo>
                      <a:pt x="1123" y="282"/>
                      <a:pt x="1123" y="282"/>
                      <a:pt x="1123" y="282"/>
                    </a:cubicBezTo>
                    <a:cubicBezTo>
                      <a:pt x="1122" y="278"/>
                      <a:pt x="1122" y="278"/>
                      <a:pt x="1122" y="278"/>
                    </a:cubicBezTo>
                    <a:cubicBezTo>
                      <a:pt x="1115" y="274"/>
                      <a:pt x="1115" y="274"/>
                      <a:pt x="1115" y="274"/>
                    </a:cubicBezTo>
                    <a:cubicBezTo>
                      <a:pt x="1115" y="272"/>
                      <a:pt x="1115" y="272"/>
                      <a:pt x="1115" y="272"/>
                    </a:cubicBezTo>
                    <a:cubicBezTo>
                      <a:pt x="1135" y="248"/>
                      <a:pt x="1135" y="248"/>
                      <a:pt x="1135" y="248"/>
                    </a:cubicBezTo>
                    <a:cubicBezTo>
                      <a:pt x="1147" y="245"/>
                      <a:pt x="1147" y="245"/>
                      <a:pt x="1147" y="245"/>
                    </a:cubicBezTo>
                    <a:cubicBezTo>
                      <a:pt x="1153" y="241"/>
                      <a:pt x="1153" y="241"/>
                      <a:pt x="1153" y="241"/>
                    </a:cubicBezTo>
                    <a:cubicBezTo>
                      <a:pt x="1160" y="244"/>
                      <a:pt x="1160" y="244"/>
                      <a:pt x="1160" y="244"/>
                    </a:cubicBezTo>
                    <a:cubicBezTo>
                      <a:pt x="1168" y="241"/>
                      <a:pt x="1168" y="241"/>
                      <a:pt x="1168" y="241"/>
                    </a:cubicBezTo>
                    <a:cubicBezTo>
                      <a:pt x="1168" y="243"/>
                      <a:pt x="1168" y="243"/>
                      <a:pt x="1168" y="243"/>
                    </a:cubicBezTo>
                    <a:cubicBezTo>
                      <a:pt x="1159" y="252"/>
                      <a:pt x="1159" y="252"/>
                      <a:pt x="1159" y="252"/>
                    </a:cubicBezTo>
                    <a:cubicBezTo>
                      <a:pt x="1159" y="256"/>
                      <a:pt x="1159" y="256"/>
                      <a:pt x="1159" y="256"/>
                    </a:cubicBezTo>
                    <a:cubicBezTo>
                      <a:pt x="1164" y="256"/>
                      <a:pt x="1164" y="256"/>
                      <a:pt x="1164" y="256"/>
                    </a:cubicBezTo>
                    <a:cubicBezTo>
                      <a:pt x="1160" y="260"/>
                      <a:pt x="1160" y="260"/>
                      <a:pt x="1160" y="260"/>
                    </a:cubicBezTo>
                    <a:cubicBezTo>
                      <a:pt x="1162" y="263"/>
                      <a:pt x="1162" y="263"/>
                      <a:pt x="1162" y="263"/>
                    </a:cubicBezTo>
                    <a:cubicBezTo>
                      <a:pt x="1181" y="251"/>
                      <a:pt x="1181" y="251"/>
                      <a:pt x="1181" y="251"/>
                    </a:cubicBezTo>
                    <a:cubicBezTo>
                      <a:pt x="1183" y="252"/>
                      <a:pt x="1183" y="252"/>
                      <a:pt x="1183" y="252"/>
                    </a:cubicBezTo>
                    <a:cubicBezTo>
                      <a:pt x="1185" y="249"/>
                      <a:pt x="1185" y="249"/>
                      <a:pt x="1185" y="249"/>
                    </a:cubicBezTo>
                    <a:cubicBezTo>
                      <a:pt x="1184" y="247"/>
                      <a:pt x="1184" y="247"/>
                      <a:pt x="1184" y="247"/>
                    </a:cubicBezTo>
                    <a:cubicBezTo>
                      <a:pt x="1188" y="235"/>
                      <a:pt x="1188" y="235"/>
                      <a:pt x="1188" y="235"/>
                    </a:cubicBezTo>
                    <a:cubicBezTo>
                      <a:pt x="1199" y="231"/>
                      <a:pt x="1199" y="231"/>
                      <a:pt x="1199" y="231"/>
                    </a:cubicBezTo>
                    <a:cubicBezTo>
                      <a:pt x="1201" y="234"/>
                      <a:pt x="1201" y="234"/>
                      <a:pt x="1201" y="234"/>
                    </a:cubicBezTo>
                    <a:cubicBezTo>
                      <a:pt x="1196" y="238"/>
                      <a:pt x="1196" y="238"/>
                      <a:pt x="1196" y="238"/>
                    </a:cubicBezTo>
                    <a:cubicBezTo>
                      <a:pt x="1193" y="247"/>
                      <a:pt x="1193" y="247"/>
                      <a:pt x="1193" y="247"/>
                    </a:cubicBezTo>
                    <a:cubicBezTo>
                      <a:pt x="1183" y="268"/>
                      <a:pt x="1183" y="268"/>
                      <a:pt x="1183" y="268"/>
                    </a:cubicBezTo>
                    <a:cubicBezTo>
                      <a:pt x="1155" y="286"/>
                      <a:pt x="1155" y="286"/>
                      <a:pt x="1155" y="286"/>
                    </a:cubicBezTo>
                    <a:cubicBezTo>
                      <a:pt x="1142" y="300"/>
                      <a:pt x="1142" y="300"/>
                      <a:pt x="1142" y="300"/>
                    </a:cubicBezTo>
                    <a:cubicBezTo>
                      <a:pt x="1136" y="298"/>
                      <a:pt x="1136" y="298"/>
                      <a:pt x="1136" y="298"/>
                    </a:cubicBezTo>
                    <a:cubicBezTo>
                      <a:pt x="1135" y="301"/>
                      <a:pt x="1135" y="301"/>
                      <a:pt x="1135" y="301"/>
                    </a:cubicBezTo>
                    <a:cubicBezTo>
                      <a:pt x="1136" y="304"/>
                      <a:pt x="1136" y="304"/>
                      <a:pt x="1136" y="304"/>
                    </a:cubicBezTo>
                    <a:cubicBezTo>
                      <a:pt x="1135" y="309"/>
                      <a:pt x="1135" y="309"/>
                      <a:pt x="1135" y="309"/>
                    </a:cubicBezTo>
                    <a:cubicBezTo>
                      <a:pt x="1129" y="316"/>
                      <a:pt x="1129" y="316"/>
                      <a:pt x="1129" y="316"/>
                    </a:cubicBezTo>
                    <a:cubicBezTo>
                      <a:pt x="1126" y="334"/>
                      <a:pt x="1126" y="334"/>
                      <a:pt x="1126" y="334"/>
                    </a:cubicBezTo>
                    <a:cubicBezTo>
                      <a:pt x="1128" y="351"/>
                      <a:pt x="1128" y="351"/>
                      <a:pt x="1128" y="351"/>
                    </a:cubicBezTo>
                    <a:cubicBezTo>
                      <a:pt x="1125" y="372"/>
                      <a:pt x="1125" y="372"/>
                      <a:pt x="1125" y="372"/>
                    </a:cubicBezTo>
                    <a:cubicBezTo>
                      <a:pt x="1133" y="378"/>
                      <a:pt x="1133" y="378"/>
                      <a:pt x="1133" y="378"/>
                    </a:cubicBezTo>
                    <a:cubicBezTo>
                      <a:pt x="1133" y="388"/>
                      <a:pt x="1133" y="388"/>
                      <a:pt x="1133" y="388"/>
                    </a:cubicBezTo>
                    <a:cubicBezTo>
                      <a:pt x="1138" y="393"/>
                      <a:pt x="1138" y="393"/>
                      <a:pt x="1138" y="393"/>
                    </a:cubicBezTo>
                    <a:cubicBezTo>
                      <a:pt x="1145" y="388"/>
                      <a:pt x="1150" y="382"/>
                      <a:pt x="1153" y="374"/>
                    </a:cubicBezTo>
                    <a:cubicBezTo>
                      <a:pt x="1158" y="366"/>
                      <a:pt x="1158" y="366"/>
                      <a:pt x="1158" y="366"/>
                    </a:cubicBezTo>
                    <a:cubicBezTo>
                      <a:pt x="1163" y="364"/>
                      <a:pt x="1163" y="364"/>
                      <a:pt x="1163" y="364"/>
                    </a:cubicBezTo>
                    <a:cubicBezTo>
                      <a:pt x="1163" y="354"/>
                      <a:pt x="1163" y="354"/>
                      <a:pt x="1163" y="354"/>
                    </a:cubicBezTo>
                    <a:cubicBezTo>
                      <a:pt x="1167" y="349"/>
                      <a:pt x="1167" y="349"/>
                      <a:pt x="1167" y="349"/>
                    </a:cubicBezTo>
                    <a:cubicBezTo>
                      <a:pt x="1171" y="351"/>
                      <a:pt x="1171" y="351"/>
                      <a:pt x="1171" y="351"/>
                    </a:cubicBezTo>
                    <a:cubicBezTo>
                      <a:pt x="1176" y="350"/>
                      <a:pt x="1176" y="350"/>
                      <a:pt x="1176" y="350"/>
                    </a:cubicBezTo>
                    <a:cubicBezTo>
                      <a:pt x="1179" y="343"/>
                      <a:pt x="1179" y="343"/>
                      <a:pt x="1179" y="343"/>
                    </a:cubicBezTo>
                    <a:cubicBezTo>
                      <a:pt x="1175" y="335"/>
                      <a:pt x="1175" y="335"/>
                      <a:pt x="1175" y="335"/>
                    </a:cubicBezTo>
                    <a:cubicBezTo>
                      <a:pt x="1179" y="328"/>
                      <a:pt x="1179" y="328"/>
                      <a:pt x="1179" y="328"/>
                    </a:cubicBezTo>
                    <a:cubicBezTo>
                      <a:pt x="1186" y="328"/>
                      <a:pt x="1186" y="328"/>
                      <a:pt x="1186" y="328"/>
                    </a:cubicBezTo>
                    <a:cubicBezTo>
                      <a:pt x="1187" y="323"/>
                      <a:pt x="1187" y="323"/>
                      <a:pt x="1187" y="323"/>
                    </a:cubicBezTo>
                    <a:cubicBezTo>
                      <a:pt x="1181" y="318"/>
                      <a:pt x="1181" y="318"/>
                      <a:pt x="1181" y="318"/>
                    </a:cubicBezTo>
                    <a:cubicBezTo>
                      <a:pt x="1182" y="310"/>
                      <a:pt x="1182" y="310"/>
                      <a:pt x="1182" y="310"/>
                    </a:cubicBezTo>
                    <a:cubicBezTo>
                      <a:pt x="1190" y="310"/>
                      <a:pt x="1190" y="310"/>
                      <a:pt x="1190" y="310"/>
                    </a:cubicBezTo>
                    <a:cubicBezTo>
                      <a:pt x="1190" y="303"/>
                      <a:pt x="1190" y="303"/>
                      <a:pt x="1190" y="303"/>
                    </a:cubicBezTo>
                    <a:cubicBezTo>
                      <a:pt x="1186" y="299"/>
                      <a:pt x="1186" y="299"/>
                      <a:pt x="1186" y="299"/>
                    </a:cubicBezTo>
                    <a:cubicBezTo>
                      <a:pt x="1190" y="283"/>
                      <a:pt x="1190" y="283"/>
                      <a:pt x="1190" y="283"/>
                    </a:cubicBezTo>
                    <a:cubicBezTo>
                      <a:pt x="1195" y="281"/>
                      <a:pt x="1195" y="281"/>
                      <a:pt x="1195" y="281"/>
                    </a:cubicBezTo>
                    <a:cubicBezTo>
                      <a:pt x="1198" y="268"/>
                      <a:pt x="1198" y="268"/>
                      <a:pt x="1198" y="268"/>
                    </a:cubicBezTo>
                    <a:cubicBezTo>
                      <a:pt x="1204" y="267"/>
                      <a:pt x="1204" y="267"/>
                      <a:pt x="1204" y="267"/>
                    </a:cubicBezTo>
                    <a:cubicBezTo>
                      <a:pt x="1209" y="272"/>
                      <a:pt x="1209" y="272"/>
                      <a:pt x="1209" y="272"/>
                    </a:cubicBezTo>
                    <a:cubicBezTo>
                      <a:pt x="1220" y="261"/>
                      <a:pt x="1220" y="261"/>
                      <a:pt x="1220" y="261"/>
                    </a:cubicBezTo>
                    <a:cubicBezTo>
                      <a:pt x="1223" y="261"/>
                      <a:pt x="1223" y="261"/>
                      <a:pt x="1223" y="261"/>
                    </a:cubicBezTo>
                    <a:cubicBezTo>
                      <a:pt x="1222" y="271"/>
                      <a:pt x="1222" y="271"/>
                      <a:pt x="1222" y="271"/>
                    </a:cubicBezTo>
                    <a:cubicBezTo>
                      <a:pt x="1225" y="272"/>
                      <a:pt x="1225" y="272"/>
                      <a:pt x="1225" y="272"/>
                    </a:cubicBezTo>
                    <a:cubicBezTo>
                      <a:pt x="1235" y="260"/>
                      <a:pt x="1235" y="260"/>
                      <a:pt x="1235" y="260"/>
                    </a:cubicBezTo>
                    <a:cubicBezTo>
                      <a:pt x="1245" y="261"/>
                      <a:pt x="1245" y="261"/>
                      <a:pt x="1245" y="261"/>
                    </a:cubicBezTo>
                    <a:cubicBezTo>
                      <a:pt x="1256" y="272"/>
                      <a:pt x="1256" y="272"/>
                      <a:pt x="1256" y="272"/>
                    </a:cubicBezTo>
                    <a:cubicBezTo>
                      <a:pt x="1268" y="261"/>
                      <a:pt x="1268" y="261"/>
                      <a:pt x="1268" y="261"/>
                    </a:cubicBezTo>
                    <a:cubicBezTo>
                      <a:pt x="1275" y="260"/>
                      <a:pt x="1275" y="260"/>
                      <a:pt x="1275" y="260"/>
                    </a:cubicBezTo>
                    <a:cubicBezTo>
                      <a:pt x="1274" y="254"/>
                      <a:pt x="1274" y="254"/>
                      <a:pt x="1274" y="254"/>
                    </a:cubicBezTo>
                    <a:cubicBezTo>
                      <a:pt x="1289" y="249"/>
                      <a:pt x="1289" y="249"/>
                      <a:pt x="1289" y="249"/>
                    </a:cubicBezTo>
                    <a:cubicBezTo>
                      <a:pt x="1310" y="234"/>
                      <a:pt x="1310" y="234"/>
                      <a:pt x="1310" y="234"/>
                    </a:cubicBezTo>
                    <a:cubicBezTo>
                      <a:pt x="1319" y="229"/>
                      <a:pt x="1319" y="229"/>
                      <a:pt x="1319" y="229"/>
                    </a:cubicBezTo>
                    <a:cubicBezTo>
                      <a:pt x="1327" y="221"/>
                      <a:pt x="1327" y="221"/>
                      <a:pt x="1327" y="221"/>
                    </a:cubicBezTo>
                    <a:cubicBezTo>
                      <a:pt x="1335" y="222"/>
                      <a:pt x="1335" y="222"/>
                      <a:pt x="1335" y="222"/>
                    </a:cubicBezTo>
                    <a:cubicBezTo>
                      <a:pt x="1338" y="216"/>
                      <a:pt x="1338" y="216"/>
                      <a:pt x="1338" y="216"/>
                    </a:cubicBezTo>
                    <a:cubicBezTo>
                      <a:pt x="1327" y="196"/>
                      <a:pt x="1327" y="196"/>
                      <a:pt x="1327" y="196"/>
                    </a:cubicBezTo>
                    <a:cubicBezTo>
                      <a:pt x="1319" y="189"/>
                      <a:pt x="1319" y="189"/>
                      <a:pt x="1319" y="189"/>
                    </a:cubicBezTo>
                    <a:cubicBezTo>
                      <a:pt x="1325" y="189"/>
                      <a:pt x="1325" y="189"/>
                      <a:pt x="1325" y="189"/>
                    </a:cubicBezTo>
                    <a:cubicBezTo>
                      <a:pt x="1337" y="193"/>
                      <a:pt x="1337" y="193"/>
                      <a:pt x="1337" y="193"/>
                    </a:cubicBezTo>
                    <a:cubicBezTo>
                      <a:pt x="1348" y="188"/>
                      <a:pt x="1348" y="188"/>
                      <a:pt x="1348" y="188"/>
                    </a:cubicBezTo>
                    <a:cubicBezTo>
                      <a:pt x="1355" y="180"/>
                      <a:pt x="1355" y="180"/>
                      <a:pt x="1355" y="180"/>
                    </a:cubicBezTo>
                    <a:cubicBezTo>
                      <a:pt x="1355" y="173"/>
                      <a:pt x="1355" y="173"/>
                      <a:pt x="1355" y="173"/>
                    </a:cubicBezTo>
                    <a:cubicBezTo>
                      <a:pt x="1354" y="167"/>
                      <a:pt x="1354" y="167"/>
                      <a:pt x="1354" y="167"/>
                    </a:cubicBezTo>
                    <a:cubicBezTo>
                      <a:pt x="1355" y="161"/>
                      <a:pt x="1355" y="161"/>
                      <a:pt x="1355" y="161"/>
                    </a:cubicBezTo>
                    <a:cubicBezTo>
                      <a:pt x="1361" y="160"/>
                      <a:pt x="1361" y="160"/>
                      <a:pt x="1361" y="160"/>
                    </a:cubicBezTo>
                    <a:cubicBezTo>
                      <a:pt x="1360" y="166"/>
                      <a:pt x="1360" y="166"/>
                      <a:pt x="1360" y="166"/>
                    </a:cubicBezTo>
                    <a:cubicBezTo>
                      <a:pt x="1362" y="175"/>
                      <a:pt x="1362" y="175"/>
                      <a:pt x="1362" y="175"/>
                    </a:cubicBezTo>
                    <a:cubicBezTo>
                      <a:pt x="1361" y="180"/>
                      <a:pt x="1361" y="180"/>
                      <a:pt x="1361" y="180"/>
                    </a:cubicBezTo>
                    <a:cubicBezTo>
                      <a:pt x="1365" y="183"/>
                      <a:pt x="1365" y="183"/>
                      <a:pt x="1365" y="183"/>
                    </a:cubicBezTo>
                    <a:cubicBezTo>
                      <a:pt x="1372" y="182"/>
                      <a:pt x="1372" y="182"/>
                      <a:pt x="1372" y="182"/>
                    </a:cubicBezTo>
                    <a:cubicBezTo>
                      <a:pt x="1383" y="181"/>
                      <a:pt x="1383" y="181"/>
                      <a:pt x="1383" y="181"/>
                    </a:cubicBezTo>
                    <a:cubicBezTo>
                      <a:pt x="1387" y="185"/>
                      <a:pt x="1387" y="185"/>
                      <a:pt x="1387" y="185"/>
                    </a:cubicBezTo>
                    <a:cubicBezTo>
                      <a:pt x="1390" y="193"/>
                      <a:pt x="1390" y="193"/>
                      <a:pt x="1390" y="193"/>
                    </a:cubicBezTo>
                    <a:cubicBezTo>
                      <a:pt x="1395" y="198"/>
                      <a:pt x="1395" y="198"/>
                      <a:pt x="1395" y="198"/>
                    </a:cubicBezTo>
                    <a:cubicBezTo>
                      <a:pt x="1409" y="197"/>
                      <a:pt x="1409" y="197"/>
                      <a:pt x="1409" y="197"/>
                    </a:cubicBezTo>
                    <a:cubicBezTo>
                      <a:pt x="1413" y="202"/>
                      <a:pt x="1413" y="202"/>
                      <a:pt x="1413" y="202"/>
                    </a:cubicBezTo>
                    <a:cubicBezTo>
                      <a:pt x="1420" y="199"/>
                      <a:pt x="1420" y="199"/>
                      <a:pt x="1420" y="199"/>
                    </a:cubicBezTo>
                    <a:cubicBezTo>
                      <a:pt x="1419" y="184"/>
                      <a:pt x="1419" y="184"/>
                      <a:pt x="1419" y="184"/>
                    </a:cubicBezTo>
                    <a:cubicBezTo>
                      <a:pt x="1423" y="175"/>
                      <a:pt x="1423" y="175"/>
                      <a:pt x="1423" y="175"/>
                    </a:cubicBezTo>
                    <a:cubicBezTo>
                      <a:pt x="1430" y="175"/>
                      <a:pt x="1430" y="175"/>
                      <a:pt x="1430" y="175"/>
                    </a:cubicBezTo>
                    <a:cubicBezTo>
                      <a:pt x="1434" y="173"/>
                      <a:pt x="1434" y="173"/>
                      <a:pt x="1434" y="173"/>
                    </a:cubicBezTo>
                    <a:cubicBezTo>
                      <a:pt x="1435" y="170"/>
                      <a:pt x="1435" y="170"/>
                      <a:pt x="1435" y="170"/>
                    </a:cubicBezTo>
                    <a:lnTo>
                      <a:pt x="1430" y="168"/>
                    </a:lnTo>
                    <a:close/>
                    <a:moveTo>
                      <a:pt x="46" y="259"/>
                    </a:moveTo>
                    <a:cubicBezTo>
                      <a:pt x="41" y="261"/>
                      <a:pt x="41" y="261"/>
                      <a:pt x="41" y="261"/>
                    </a:cubicBezTo>
                    <a:cubicBezTo>
                      <a:pt x="41" y="265"/>
                      <a:pt x="41" y="265"/>
                      <a:pt x="41" y="265"/>
                    </a:cubicBezTo>
                    <a:cubicBezTo>
                      <a:pt x="32" y="267"/>
                      <a:pt x="32" y="267"/>
                      <a:pt x="32" y="267"/>
                    </a:cubicBezTo>
                    <a:cubicBezTo>
                      <a:pt x="28" y="260"/>
                      <a:pt x="24" y="253"/>
                      <a:pt x="20" y="245"/>
                    </a:cubicBezTo>
                    <a:cubicBezTo>
                      <a:pt x="26" y="239"/>
                      <a:pt x="26" y="239"/>
                      <a:pt x="26" y="239"/>
                    </a:cubicBezTo>
                    <a:cubicBezTo>
                      <a:pt x="29" y="239"/>
                      <a:pt x="29" y="239"/>
                      <a:pt x="29" y="239"/>
                    </a:cubicBezTo>
                    <a:cubicBezTo>
                      <a:pt x="32" y="236"/>
                      <a:pt x="32" y="236"/>
                      <a:pt x="32" y="236"/>
                    </a:cubicBezTo>
                    <a:cubicBezTo>
                      <a:pt x="47" y="256"/>
                      <a:pt x="47" y="256"/>
                      <a:pt x="47" y="256"/>
                    </a:cubicBezTo>
                    <a:lnTo>
                      <a:pt x="46" y="259"/>
                    </a:lnTo>
                    <a:close/>
                    <a:moveTo>
                      <a:pt x="718" y="348"/>
                    </a:moveTo>
                    <a:cubicBezTo>
                      <a:pt x="718" y="351"/>
                      <a:pt x="717" y="353"/>
                      <a:pt x="715" y="354"/>
                    </a:cubicBezTo>
                    <a:cubicBezTo>
                      <a:pt x="715" y="355"/>
                      <a:pt x="713" y="357"/>
                      <a:pt x="712" y="361"/>
                    </a:cubicBezTo>
                    <a:cubicBezTo>
                      <a:pt x="711" y="364"/>
                      <a:pt x="709" y="366"/>
                      <a:pt x="705" y="368"/>
                    </a:cubicBezTo>
                    <a:cubicBezTo>
                      <a:pt x="700" y="371"/>
                      <a:pt x="698" y="372"/>
                      <a:pt x="696" y="374"/>
                    </a:cubicBezTo>
                    <a:cubicBezTo>
                      <a:pt x="690" y="381"/>
                      <a:pt x="690" y="381"/>
                      <a:pt x="690" y="381"/>
                    </a:cubicBezTo>
                    <a:cubicBezTo>
                      <a:pt x="687" y="383"/>
                      <a:pt x="685" y="384"/>
                      <a:pt x="681" y="384"/>
                    </a:cubicBezTo>
                    <a:cubicBezTo>
                      <a:pt x="677" y="384"/>
                      <a:pt x="677" y="384"/>
                      <a:pt x="677" y="384"/>
                    </a:cubicBezTo>
                    <a:cubicBezTo>
                      <a:pt x="675" y="383"/>
                      <a:pt x="675" y="382"/>
                      <a:pt x="677" y="381"/>
                    </a:cubicBezTo>
                    <a:cubicBezTo>
                      <a:pt x="683" y="378"/>
                      <a:pt x="683" y="378"/>
                      <a:pt x="683" y="378"/>
                    </a:cubicBezTo>
                    <a:cubicBezTo>
                      <a:pt x="683" y="378"/>
                      <a:pt x="685" y="377"/>
                      <a:pt x="688" y="374"/>
                    </a:cubicBezTo>
                    <a:cubicBezTo>
                      <a:pt x="694" y="367"/>
                      <a:pt x="694" y="367"/>
                      <a:pt x="694" y="367"/>
                    </a:cubicBezTo>
                    <a:cubicBezTo>
                      <a:pt x="696" y="365"/>
                      <a:pt x="698" y="363"/>
                      <a:pt x="699" y="360"/>
                    </a:cubicBezTo>
                    <a:cubicBezTo>
                      <a:pt x="700" y="358"/>
                      <a:pt x="701" y="357"/>
                      <a:pt x="703" y="355"/>
                    </a:cubicBezTo>
                    <a:cubicBezTo>
                      <a:pt x="708" y="351"/>
                      <a:pt x="711" y="345"/>
                      <a:pt x="714" y="335"/>
                    </a:cubicBezTo>
                    <a:cubicBezTo>
                      <a:pt x="716" y="325"/>
                      <a:pt x="718" y="322"/>
                      <a:pt x="722" y="323"/>
                    </a:cubicBezTo>
                    <a:lnTo>
                      <a:pt x="718" y="348"/>
                    </a:lnTo>
                    <a:close/>
                  </a:path>
                </a:pathLst>
              </a:custGeom>
              <a:grpFill/>
              <a:ln w="3175" cap="rnd">
                <a:solidFill>
                  <a:schemeClr val="bg1"/>
                </a:solidFill>
                <a:prstDash val="solid"/>
                <a:round/>
                <a:headEnd/>
                <a:tailEnd/>
              </a:ln>
            </p:spPr>
            <p:txBody>
              <a:bodyPr vert="horz" wrap="square" lIns="91423" tIns="45711" rIns="91423" bIns="45711" numCol="1" anchor="t" anchorCtr="0" compatLnSpc="1">
                <a:prstTxWarp prst="textNoShape">
                  <a:avLst/>
                </a:prstTxWarp>
              </a:bodyPr>
              <a:lstStyle/>
              <a:p>
                <a:pPr defTabSz="914246">
                  <a:defRPr/>
                </a:pPr>
                <a:endParaRPr lang="fr-FR" sz="1799">
                  <a:solidFill>
                    <a:prstClr val="black"/>
                  </a:solidFill>
                  <a:latin typeface="Arial"/>
                </a:endParaRPr>
              </a:p>
            </p:txBody>
          </p:sp>
          <p:sp>
            <p:nvSpPr>
              <p:cNvPr id="567" name="Freeform 203">
                <a:extLst>
                  <a:ext uri="{FF2B5EF4-FFF2-40B4-BE49-F238E27FC236}">
                    <a16:creationId xmlns:a16="http://schemas.microsoft.com/office/drawing/2014/main" id="{99E583F4-A46B-354D-B23E-9C9A52CD19BC}"/>
                  </a:ext>
                </a:extLst>
              </p:cNvPr>
              <p:cNvSpPr>
                <a:spLocks/>
              </p:cNvSpPr>
              <p:nvPr/>
            </p:nvSpPr>
            <p:spPr bwMode="auto">
              <a:xfrm>
                <a:off x="7242175" y="1500188"/>
                <a:ext cx="98425" cy="74613"/>
              </a:xfrm>
              <a:custGeom>
                <a:avLst/>
                <a:gdLst>
                  <a:gd name="T0" fmla="*/ 25 w 37"/>
                  <a:gd name="T1" fmla="*/ 6 h 28"/>
                  <a:gd name="T2" fmla="*/ 23 w 37"/>
                  <a:gd name="T3" fmla="*/ 4 h 28"/>
                  <a:gd name="T4" fmla="*/ 12 w 37"/>
                  <a:gd name="T5" fmla="*/ 5 h 28"/>
                  <a:gd name="T6" fmla="*/ 7 w 37"/>
                  <a:gd name="T7" fmla="*/ 0 h 28"/>
                  <a:gd name="T8" fmla="*/ 4 w 37"/>
                  <a:gd name="T9" fmla="*/ 1 h 28"/>
                  <a:gd name="T10" fmla="*/ 0 w 37"/>
                  <a:gd name="T11" fmla="*/ 9 h 28"/>
                  <a:gd name="T12" fmla="*/ 3 w 37"/>
                  <a:gd name="T13" fmla="*/ 11 h 28"/>
                  <a:gd name="T14" fmla="*/ 9 w 37"/>
                  <a:gd name="T15" fmla="*/ 19 h 28"/>
                  <a:gd name="T16" fmla="*/ 12 w 37"/>
                  <a:gd name="T17" fmla="*/ 20 h 28"/>
                  <a:gd name="T18" fmla="*/ 24 w 37"/>
                  <a:gd name="T19" fmla="*/ 26 h 28"/>
                  <a:gd name="T20" fmla="*/ 33 w 37"/>
                  <a:gd name="T21" fmla="*/ 24 h 28"/>
                  <a:gd name="T22" fmla="*/ 34 w 37"/>
                  <a:gd name="T23" fmla="*/ 28 h 28"/>
                  <a:gd name="T24" fmla="*/ 37 w 37"/>
                  <a:gd name="T25" fmla="*/ 28 h 28"/>
                  <a:gd name="T26" fmla="*/ 37 w 37"/>
                  <a:gd name="T27" fmla="*/ 18 h 28"/>
                  <a:gd name="T28" fmla="*/ 25 w 37"/>
                  <a:gd name="T29" fmla="*/ 6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7" h="28">
                    <a:moveTo>
                      <a:pt x="25" y="6"/>
                    </a:moveTo>
                    <a:cubicBezTo>
                      <a:pt x="24" y="5"/>
                      <a:pt x="24" y="4"/>
                      <a:pt x="23" y="4"/>
                    </a:cubicBezTo>
                    <a:cubicBezTo>
                      <a:pt x="12" y="5"/>
                      <a:pt x="12" y="5"/>
                      <a:pt x="12" y="5"/>
                    </a:cubicBezTo>
                    <a:cubicBezTo>
                      <a:pt x="7" y="0"/>
                      <a:pt x="7" y="0"/>
                      <a:pt x="7" y="0"/>
                    </a:cubicBezTo>
                    <a:cubicBezTo>
                      <a:pt x="4" y="1"/>
                      <a:pt x="4" y="1"/>
                      <a:pt x="4" y="1"/>
                    </a:cubicBezTo>
                    <a:cubicBezTo>
                      <a:pt x="0" y="9"/>
                      <a:pt x="0" y="9"/>
                      <a:pt x="0" y="9"/>
                    </a:cubicBezTo>
                    <a:cubicBezTo>
                      <a:pt x="1" y="9"/>
                      <a:pt x="2" y="10"/>
                      <a:pt x="3" y="11"/>
                    </a:cubicBezTo>
                    <a:cubicBezTo>
                      <a:pt x="5" y="14"/>
                      <a:pt x="7" y="16"/>
                      <a:pt x="9" y="19"/>
                    </a:cubicBezTo>
                    <a:cubicBezTo>
                      <a:pt x="10" y="19"/>
                      <a:pt x="11" y="19"/>
                      <a:pt x="12" y="20"/>
                    </a:cubicBezTo>
                    <a:cubicBezTo>
                      <a:pt x="16" y="21"/>
                      <a:pt x="20" y="23"/>
                      <a:pt x="24" y="26"/>
                    </a:cubicBezTo>
                    <a:cubicBezTo>
                      <a:pt x="33" y="24"/>
                      <a:pt x="33" y="24"/>
                      <a:pt x="33" y="24"/>
                    </a:cubicBezTo>
                    <a:cubicBezTo>
                      <a:pt x="34" y="28"/>
                      <a:pt x="34" y="28"/>
                      <a:pt x="34" y="28"/>
                    </a:cubicBezTo>
                    <a:cubicBezTo>
                      <a:pt x="37" y="28"/>
                      <a:pt x="37" y="28"/>
                      <a:pt x="37" y="28"/>
                    </a:cubicBezTo>
                    <a:cubicBezTo>
                      <a:pt x="37" y="18"/>
                      <a:pt x="37" y="18"/>
                      <a:pt x="37" y="18"/>
                    </a:cubicBezTo>
                    <a:cubicBezTo>
                      <a:pt x="33" y="14"/>
                      <a:pt x="30" y="10"/>
                      <a:pt x="25" y="6"/>
                    </a:cubicBezTo>
                    <a:close/>
                  </a:path>
                </a:pathLst>
              </a:custGeom>
              <a:grpFill/>
              <a:ln w="3175" cap="rnd">
                <a:solidFill>
                  <a:schemeClr val="bg1"/>
                </a:solidFill>
                <a:prstDash val="solid"/>
                <a:round/>
                <a:headEnd/>
                <a:tailEnd/>
              </a:ln>
            </p:spPr>
            <p:txBody>
              <a:bodyPr vert="horz" wrap="square" lIns="91423" tIns="45711" rIns="91423" bIns="45711" numCol="1" anchor="t" anchorCtr="0" compatLnSpc="1">
                <a:prstTxWarp prst="textNoShape">
                  <a:avLst/>
                </a:prstTxWarp>
              </a:bodyPr>
              <a:lstStyle/>
              <a:p>
                <a:pPr defTabSz="914246">
                  <a:defRPr/>
                </a:pPr>
                <a:endParaRPr lang="fr-FR" sz="1799">
                  <a:solidFill>
                    <a:prstClr val="black"/>
                  </a:solidFill>
                  <a:latin typeface="Arial"/>
                </a:endParaRPr>
              </a:p>
            </p:txBody>
          </p:sp>
          <p:sp>
            <p:nvSpPr>
              <p:cNvPr id="568" name="Freeform 204">
                <a:extLst>
                  <a:ext uri="{FF2B5EF4-FFF2-40B4-BE49-F238E27FC236}">
                    <a16:creationId xmlns:a16="http://schemas.microsoft.com/office/drawing/2014/main" id="{34761D0C-ED63-C443-932A-0B1DE1379612}"/>
                  </a:ext>
                </a:extLst>
              </p:cNvPr>
              <p:cNvSpPr>
                <a:spLocks/>
              </p:cNvSpPr>
              <p:nvPr/>
            </p:nvSpPr>
            <p:spPr bwMode="auto">
              <a:xfrm>
                <a:off x="7416800" y="1504950"/>
                <a:ext cx="101600" cy="31750"/>
              </a:xfrm>
              <a:custGeom>
                <a:avLst/>
                <a:gdLst>
                  <a:gd name="T0" fmla="*/ 29 w 38"/>
                  <a:gd name="T1" fmla="*/ 1 h 12"/>
                  <a:gd name="T2" fmla="*/ 14 w 38"/>
                  <a:gd name="T3" fmla="*/ 3 h 12"/>
                  <a:gd name="T4" fmla="*/ 1 w 38"/>
                  <a:gd name="T5" fmla="*/ 0 h 12"/>
                  <a:gd name="T6" fmla="*/ 0 w 38"/>
                  <a:gd name="T7" fmla="*/ 3 h 12"/>
                  <a:gd name="T8" fmla="*/ 7 w 38"/>
                  <a:gd name="T9" fmla="*/ 9 h 12"/>
                  <a:gd name="T10" fmla="*/ 11 w 38"/>
                  <a:gd name="T11" fmla="*/ 8 h 12"/>
                  <a:gd name="T12" fmla="*/ 21 w 38"/>
                  <a:gd name="T13" fmla="*/ 11 h 12"/>
                  <a:gd name="T14" fmla="*/ 37 w 38"/>
                  <a:gd name="T15" fmla="*/ 11 h 12"/>
                  <a:gd name="T16" fmla="*/ 38 w 38"/>
                  <a:gd name="T17" fmla="*/ 8 h 12"/>
                  <a:gd name="T18" fmla="*/ 29 w 38"/>
                  <a:gd name="T19" fmla="*/ 1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 h="12">
                    <a:moveTo>
                      <a:pt x="29" y="1"/>
                    </a:moveTo>
                    <a:cubicBezTo>
                      <a:pt x="24" y="1"/>
                      <a:pt x="20" y="2"/>
                      <a:pt x="14" y="3"/>
                    </a:cubicBezTo>
                    <a:cubicBezTo>
                      <a:pt x="1" y="0"/>
                      <a:pt x="1" y="0"/>
                      <a:pt x="1" y="0"/>
                    </a:cubicBezTo>
                    <a:cubicBezTo>
                      <a:pt x="0" y="3"/>
                      <a:pt x="0" y="3"/>
                      <a:pt x="0" y="3"/>
                    </a:cubicBezTo>
                    <a:cubicBezTo>
                      <a:pt x="7" y="9"/>
                      <a:pt x="7" y="9"/>
                      <a:pt x="7" y="9"/>
                    </a:cubicBezTo>
                    <a:cubicBezTo>
                      <a:pt x="11" y="8"/>
                      <a:pt x="11" y="8"/>
                      <a:pt x="11" y="8"/>
                    </a:cubicBezTo>
                    <a:cubicBezTo>
                      <a:pt x="14" y="10"/>
                      <a:pt x="18" y="11"/>
                      <a:pt x="21" y="11"/>
                    </a:cubicBezTo>
                    <a:cubicBezTo>
                      <a:pt x="27" y="12"/>
                      <a:pt x="32" y="12"/>
                      <a:pt x="37" y="11"/>
                    </a:cubicBezTo>
                    <a:cubicBezTo>
                      <a:pt x="38" y="8"/>
                      <a:pt x="38" y="8"/>
                      <a:pt x="38" y="8"/>
                    </a:cubicBezTo>
                    <a:lnTo>
                      <a:pt x="29" y="1"/>
                    </a:lnTo>
                    <a:close/>
                  </a:path>
                </a:pathLst>
              </a:custGeom>
              <a:grpFill/>
              <a:ln w="3175" cap="rnd">
                <a:solidFill>
                  <a:schemeClr val="bg1"/>
                </a:solidFill>
                <a:prstDash val="solid"/>
                <a:round/>
                <a:headEnd/>
                <a:tailEnd/>
              </a:ln>
            </p:spPr>
            <p:txBody>
              <a:bodyPr vert="horz" wrap="square" lIns="91423" tIns="45711" rIns="91423" bIns="45711" numCol="1" anchor="t" anchorCtr="0" compatLnSpc="1">
                <a:prstTxWarp prst="textNoShape">
                  <a:avLst/>
                </a:prstTxWarp>
              </a:bodyPr>
              <a:lstStyle/>
              <a:p>
                <a:pPr defTabSz="914246">
                  <a:defRPr/>
                </a:pPr>
                <a:endParaRPr lang="fr-FR" sz="1799">
                  <a:solidFill>
                    <a:prstClr val="black"/>
                  </a:solidFill>
                  <a:latin typeface="Arial"/>
                </a:endParaRPr>
              </a:p>
            </p:txBody>
          </p:sp>
          <p:sp>
            <p:nvSpPr>
              <p:cNvPr id="569" name="Freeform 205">
                <a:extLst>
                  <a:ext uri="{FF2B5EF4-FFF2-40B4-BE49-F238E27FC236}">
                    <a16:creationId xmlns:a16="http://schemas.microsoft.com/office/drawing/2014/main" id="{042593CA-953C-0347-BAC0-4C54ACAB4F60}"/>
                  </a:ext>
                </a:extLst>
              </p:cNvPr>
              <p:cNvSpPr>
                <a:spLocks/>
              </p:cNvSpPr>
              <p:nvPr/>
            </p:nvSpPr>
            <p:spPr bwMode="auto">
              <a:xfrm>
                <a:off x="7319962" y="1501775"/>
                <a:ext cx="55562" cy="50800"/>
              </a:xfrm>
              <a:custGeom>
                <a:avLst/>
                <a:gdLst>
                  <a:gd name="T0" fmla="*/ 5 w 35"/>
                  <a:gd name="T1" fmla="*/ 0 h 32"/>
                  <a:gd name="T2" fmla="*/ 0 w 35"/>
                  <a:gd name="T3" fmla="*/ 5 h 32"/>
                  <a:gd name="T4" fmla="*/ 23 w 35"/>
                  <a:gd name="T5" fmla="*/ 32 h 32"/>
                  <a:gd name="T6" fmla="*/ 35 w 35"/>
                  <a:gd name="T7" fmla="*/ 22 h 32"/>
                  <a:gd name="T8" fmla="*/ 17 w 35"/>
                  <a:gd name="T9" fmla="*/ 5 h 32"/>
                  <a:gd name="T10" fmla="*/ 5 w 35"/>
                  <a:gd name="T11" fmla="*/ 0 h 32"/>
                </a:gdLst>
                <a:ahLst/>
                <a:cxnLst>
                  <a:cxn ang="0">
                    <a:pos x="T0" y="T1"/>
                  </a:cxn>
                  <a:cxn ang="0">
                    <a:pos x="T2" y="T3"/>
                  </a:cxn>
                  <a:cxn ang="0">
                    <a:pos x="T4" y="T5"/>
                  </a:cxn>
                  <a:cxn ang="0">
                    <a:pos x="T6" y="T7"/>
                  </a:cxn>
                  <a:cxn ang="0">
                    <a:pos x="T8" y="T9"/>
                  </a:cxn>
                  <a:cxn ang="0">
                    <a:pos x="T10" y="T11"/>
                  </a:cxn>
                </a:cxnLst>
                <a:rect l="0" t="0" r="r" b="b"/>
                <a:pathLst>
                  <a:path w="35" h="32">
                    <a:moveTo>
                      <a:pt x="5" y="0"/>
                    </a:moveTo>
                    <a:lnTo>
                      <a:pt x="0" y="5"/>
                    </a:lnTo>
                    <a:lnTo>
                      <a:pt x="23" y="32"/>
                    </a:lnTo>
                    <a:lnTo>
                      <a:pt x="35" y="22"/>
                    </a:lnTo>
                    <a:lnTo>
                      <a:pt x="17" y="5"/>
                    </a:lnTo>
                    <a:lnTo>
                      <a:pt x="5" y="0"/>
                    </a:lnTo>
                    <a:close/>
                  </a:path>
                </a:pathLst>
              </a:custGeom>
              <a:grpFill/>
              <a:ln w="3175" cap="rnd">
                <a:solidFill>
                  <a:schemeClr val="bg1"/>
                </a:solidFill>
                <a:prstDash val="solid"/>
                <a:round/>
                <a:headEnd/>
                <a:tailEnd/>
              </a:ln>
            </p:spPr>
            <p:txBody>
              <a:bodyPr vert="horz" wrap="square" lIns="91423" tIns="45711" rIns="91423" bIns="45711" numCol="1" anchor="t" anchorCtr="0" compatLnSpc="1">
                <a:prstTxWarp prst="textNoShape">
                  <a:avLst/>
                </a:prstTxWarp>
              </a:bodyPr>
              <a:lstStyle/>
              <a:p>
                <a:pPr defTabSz="914246">
                  <a:defRPr/>
                </a:pPr>
                <a:endParaRPr lang="fr-FR" sz="1799">
                  <a:solidFill>
                    <a:prstClr val="black"/>
                  </a:solidFill>
                  <a:latin typeface="Arial"/>
                </a:endParaRPr>
              </a:p>
            </p:txBody>
          </p:sp>
          <p:sp>
            <p:nvSpPr>
              <p:cNvPr id="570" name="Freeform 206">
                <a:extLst>
                  <a:ext uri="{FF2B5EF4-FFF2-40B4-BE49-F238E27FC236}">
                    <a16:creationId xmlns:a16="http://schemas.microsoft.com/office/drawing/2014/main" id="{1E06AA2F-0666-6F48-BCEE-219311651788}"/>
                  </a:ext>
                </a:extLst>
              </p:cNvPr>
              <p:cNvSpPr>
                <a:spLocks/>
              </p:cNvSpPr>
              <p:nvPr/>
            </p:nvSpPr>
            <p:spPr bwMode="auto">
              <a:xfrm>
                <a:off x="7327900" y="1489075"/>
                <a:ext cx="77787" cy="42863"/>
              </a:xfrm>
              <a:custGeom>
                <a:avLst/>
                <a:gdLst>
                  <a:gd name="T0" fmla="*/ 29 w 29"/>
                  <a:gd name="T1" fmla="*/ 15 h 16"/>
                  <a:gd name="T2" fmla="*/ 26 w 29"/>
                  <a:gd name="T3" fmla="*/ 6 h 16"/>
                  <a:gd name="T4" fmla="*/ 2 w 29"/>
                  <a:gd name="T5" fmla="*/ 0 h 16"/>
                  <a:gd name="T6" fmla="*/ 0 w 29"/>
                  <a:gd name="T7" fmla="*/ 1 h 16"/>
                  <a:gd name="T8" fmla="*/ 22 w 29"/>
                  <a:gd name="T9" fmla="*/ 16 h 16"/>
                  <a:gd name="T10" fmla="*/ 29 w 29"/>
                  <a:gd name="T11" fmla="*/ 15 h 16"/>
                </a:gdLst>
                <a:ahLst/>
                <a:cxnLst>
                  <a:cxn ang="0">
                    <a:pos x="T0" y="T1"/>
                  </a:cxn>
                  <a:cxn ang="0">
                    <a:pos x="T2" y="T3"/>
                  </a:cxn>
                  <a:cxn ang="0">
                    <a:pos x="T4" y="T5"/>
                  </a:cxn>
                  <a:cxn ang="0">
                    <a:pos x="T6" y="T7"/>
                  </a:cxn>
                  <a:cxn ang="0">
                    <a:pos x="T8" y="T9"/>
                  </a:cxn>
                  <a:cxn ang="0">
                    <a:pos x="T10" y="T11"/>
                  </a:cxn>
                </a:cxnLst>
                <a:rect l="0" t="0" r="r" b="b"/>
                <a:pathLst>
                  <a:path w="29" h="16">
                    <a:moveTo>
                      <a:pt x="29" y="15"/>
                    </a:moveTo>
                    <a:cubicBezTo>
                      <a:pt x="26" y="6"/>
                      <a:pt x="26" y="6"/>
                      <a:pt x="26" y="6"/>
                    </a:cubicBezTo>
                    <a:cubicBezTo>
                      <a:pt x="18" y="4"/>
                      <a:pt x="10" y="2"/>
                      <a:pt x="2" y="0"/>
                    </a:cubicBezTo>
                    <a:cubicBezTo>
                      <a:pt x="0" y="1"/>
                      <a:pt x="0" y="1"/>
                      <a:pt x="0" y="1"/>
                    </a:cubicBezTo>
                    <a:cubicBezTo>
                      <a:pt x="7" y="6"/>
                      <a:pt x="14" y="11"/>
                      <a:pt x="22" y="16"/>
                    </a:cubicBezTo>
                    <a:lnTo>
                      <a:pt x="29" y="15"/>
                    </a:lnTo>
                    <a:close/>
                  </a:path>
                </a:pathLst>
              </a:custGeom>
              <a:grpFill/>
              <a:ln w="3175" cap="rnd">
                <a:solidFill>
                  <a:schemeClr val="bg1"/>
                </a:solidFill>
                <a:prstDash val="solid"/>
                <a:round/>
                <a:headEnd/>
                <a:tailEnd/>
              </a:ln>
            </p:spPr>
            <p:txBody>
              <a:bodyPr vert="horz" wrap="square" lIns="91423" tIns="45711" rIns="91423" bIns="45711" numCol="1" anchor="t" anchorCtr="0" compatLnSpc="1">
                <a:prstTxWarp prst="textNoShape">
                  <a:avLst/>
                </a:prstTxWarp>
              </a:bodyPr>
              <a:lstStyle/>
              <a:p>
                <a:pPr defTabSz="914246">
                  <a:defRPr/>
                </a:pPr>
                <a:endParaRPr lang="fr-FR" sz="1799">
                  <a:solidFill>
                    <a:prstClr val="black"/>
                  </a:solidFill>
                  <a:latin typeface="Arial"/>
                </a:endParaRPr>
              </a:p>
            </p:txBody>
          </p:sp>
          <p:sp>
            <p:nvSpPr>
              <p:cNvPr id="571" name="Freeform 207">
                <a:extLst>
                  <a:ext uri="{FF2B5EF4-FFF2-40B4-BE49-F238E27FC236}">
                    <a16:creationId xmlns:a16="http://schemas.microsoft.com/office/drawing/2014/main" id="{FB8DE0F4-D745-4448-AE32-C0A33E6157AB}"/>
                  </a:ext>
                </a:extLst>
              </p:cNvPr>
              <p:cNvSpPr>
                <a:spLocks/>
              </p:cNvSpPr>
              <p:nvPr/>
            </p:nvSpPr>
            <p:spPr bwMode="auto">
              <a:xfrm>
                <a:off x="7383462" y="1585913"/>
                <a:ext cx="61912" cy="36513"/>
              </a:xfrm>
              <a:custGeom>
                <a:avLst/>
                <a:gdLst>
                  <a:gd name="T0" fmla="*/ 3 w 23"/>
                  <a:gd name="T1" fmla="*/ 3 h 14"/>
                  <a:gd name="T2" fmla="*/ 6 w 23"/>
                  <a:gd name="T3" fmla="*/ 6 h 14"/>
                  <a:gd name="T4" fmla="*/ 0 w 23"/>
                  <a:gd name="T5" fmla="*/ 12 h 14"/>
                  <a:gd name="T6" fmla="*/ 0 w 23"/>
                  <a:gd name="T7" fmla="*/ 14 h 14"/>
                  <a:gd name="T8" fmla="*/ 6 w 23"/>
                  <a:gd name="T9" fmla="*/ 14 h 14"/>
                  <a:gd name="T10" fmla="*/ 12 w 23"/>
                  <a:gd name="T11" fmla="*/ 8 h 14"/>
                  <a:gd name="T12" fmla="*/ 20 w 23"/>
                  <a:gd name="T13" fmla="*/ 10 h 14"/>
                  <a:gd name="T14" fmla="*/ 23 w 23"/>
                  <a:gd name="T15" fmla="*/ 7 h 14"/>
                  <a:gd name="T16" fmla="*/ 7 w 23"/>
                  <a:gd name="T17" fmla="*/ 0 h 14"/>
                  <a:gd name="T18" fmla="*/ 3 w 23"/>
                  <a:gd name="T19"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 h="14">
                    <a:moveTo>
                      <a:pt x="3" y="3"/>
                    </a:moveTo>
                    <a:cubicBezTo>
                      <a:pt x="6" y="6"/>
                      <a:pt x="6" y="6"/>
                      <a:pt x="6" y="6"/>
                    </a:cubicBezTo>
                    <a:cubicBezTo>
                      <a:pt x="0" y="12"/>
                      <a:pt x="0" y="12"/>
                      <a:pt x="0" y="12"/>
                    </a:cubicBezTo>
                    <a:cubicBezTo>
                      <a:pt x="0" y="14"/>
                      <a:pt x="0" y="14"/>
                      <a:pt x="0" y="14"/>
                    </a:cubicBezTo>
                    <a:cubicBezTo>
                      <a:pt x="6" y="14"/>
                      <a:pt x="6" y="14"/>
                      <a:pt x="6" y="14"/>
                    </a:cubicBezTo>
                    <a:cubicBezTo>
                      <a:pt x="12" y="8"/>
                      <a:pt x="12" y="8"/>
                      <a:pt x="12" y="8"/>
                    </a:cubicBezTo>
                    <a:cubicBezTo>
                      <a:pt x="20" y="10"/>
                      <a:pt x="20" y="10"/>
                      <a:pt x="20" y="10"/>
                    </a:cubicBezTo>
                    <a:cubicBezTo>
                      <a:pt x="23" y="7"/>
                      <a:pt x="23" y="7"/>
                      <a:pt x="23" y="7"/>
                    </a:cubicBezTo>
                    <a:cubicBezTo>
                      <a:pt x="18" y="5"/>
                      <a:pt x="12" y="2"/>
                      <a:pt x="7" y="0"/>
                    </a:cubicBezTo>
                    <a:lnTo>
                      <a:pt x="3" y="3"/>
                    </a:lnTo>
                    <a:close/>
                  </a:path>
                </a:pathLst>
              </a:custGeom>
              <a:grpFill/>
              <a:ln w="3175" cap="rnd">
                <a:solidFill>
                  <a:schemeClr val="bg1"/>
                </a:solidFill>
                <a:prstDash val="solid"/>
                <a:round/>
                <a:headEnd/>
                <a:tailEnd/>
              </a:ln>
            </p:spPr>
            <p:txBody>
              <a:bodyPr vert="horz" wrap="square" lIns="91423" tIns="45711" rIns="91423" bIns="45711" numCol="1" anchor="t" anchorCtr="0" compatLnSpc="1">
                <a:prstTxWarp prst="textNoShape">
                  <a:avLst/>
                </a:prstTxWarp>
              </a:bodyPr>
              <a:lstStyle/>
              <a:p>
                <a:pPr defTabSz="914246">
                  <a:defRPr/>
                </a:pPr>
                <a:endParaRPr lang="fr-FR" sz="1799">
                  <a:solidFill>
                    <a:prstClr val="black"/>
                  </a:solidFill>
                  <a:latin typeface="Arial"/>
                </a:endParaRPr>
              </a:p>
            </p:txBody>
          </p:sp>
          <p:sp>
            <p:nvSpPr>
              <p:cNvPr id="572" name="Freeform 209">
                <a:extLst>
                  <a:ext uri="{FF2B5EF4-FFF2-40B4-BE49-F238E27FC236}">
                    <a16:creationId xmlns:a16="http://schemas.microsoft.com/office/drawing/2014/main" id="{B59C2942-42AA-424F-845C-E5C7CE1384A5}"/>
                  </a:ext>
                </a:extLst>
              </p:cNvPr>
              <p:cNvSpPr>
                <a:spLocks/>
              </p:cNvSpPr>
              <p:nvPr/>
            </p:nvSpPr>
            <p:spPr bwMode="auto">
              <a:xfrm>
                <a:off x="6529387" y="1427163"/>
                <a:ext cx="77787" cy="47625"/>
              </a:xfrm>
              <a:custGeom>
                <a:avLst/>
                <a:gdLst>
                  <a:gd name="T0" fmla="*/ 7 w 29"/>
                  <a:gd name="T1" fmla="*/ 0 h 18"/>
                  <a:gd name="T2" fmla="*/ 4 w 29"/>
                  <a:gd name="T3" fmla="*/ 2 h 18"/>
                  <a:gd name="T4" fmla="*/ 6 w 29"/>
                  <a:gd name="T5" fmla="*/ 6 h 18"/>
                  <a:gd name="T6" fmla="*/ 0 w 29"/>
                  <a:gd name="T7" fmla="*/ 15 h 18"/>
                  <a:gd name="T8" fmla="*/ 1 w 29"/>
                  <a:gd name="T9" fmla="*/ 18 h 18"/>
                  <a:gd name="T10" fmla="*/ 16 w 29"/>
                  <a:gd name="T11" fmla="*/ 12 h 18"/>
                  <a:gd name="T12" fmla="*/ 21 w 29"/>
                  <a:gd name="T13" fmla="*/ 9 h 18"/>
                  <a:gd name="T14" fmla="*/ 29 w 29"/>
                  <a:gd name="T15" fmla="*/ 6 h 18"/>
                  <a:gd name="T16" fmla="*/ 29 w 29"/>
                  <a:gd name="T17" fmla="*/ 1 h 18"/>
                  <a:gd name="T18" fmla="*/ 7 w 29"/>
                  <a:gd name="T19"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 h="18">
                    <a:moveTo>
                      <a:pt x="7" y="0"/>
                    </a:moveTo>
                    <a:cubicBezTo>
                      <a:pt x="4" y="2"/>
                      <a:pt x="4" y="2"/>
                      <a:pt x="4" y="2"/>
                    </a:cubicBezTo>
                    <a:cubicBezTo>
                      <a:pt x="6" y="6"/>
                      <a:pt x="6" y="6"/>
                      <a:pt x="6" y="6"/>
                    </a:cubicBezTo>
                    <a:cubicBezTo>
                      <a:pt x="0" y="15"/>
                      <a:pt x="0" y="15"/>
                      <a:pt x="0" y="15"/>
                    </a:cubicBezTo>
                    <a:cubicBezTo>
                      <a:pt x="1" y="18"/>
                      <a:pt x="1" y="18"/>
                      <a:pt x="1" y="18"/>
                    </a:cubicBezTo>
                    <a:cubicBezTo>
                      <a:pt x="6" y="16"/>
                      <a:pt x="11" y="14"/>
                      <a:pt x="16" y="12"/>
                    </a:cubicBezTo>
                    <a:cubicBezTo>
                      <a:pt x="18" y="11"/>
                      <a:pt x="19" y="9"/>
                      <a:pt x="21" y="9"/>
                    </a:cubicBezTo>
                    <a:cubicBezTo>
                      <a:pt x="24" y="7"/>
                      <a:pt x="26" y="6"/>
                      <a:pt x="29" y="6"/>
                    </a:cubicBezTo>
                    <a:cubicBezTo>
                      <a:pt x="29" y="1"/>
                      <a:pt x="29" y="1"/>
                      <a:pt x="29" y="1"/>
                    </a:cubicBezTo>
                    <a:cubicBezTo>
                      <a:pt x="22" y="1"/>
                      <a:pt x="14" y="0"/>
                      <a:pt x="7" y="0"/>
                    </a:cubicBezTo>
                    <a:close/>
                  </a:path>
                </a:pathLst>
              </a:custGeom>
              <a:grpFill/>
              <a:ln w="3175" cap="rnd">
                <a:solidFill>
                  <a:schemeClr val="bg1"/>
                </a:solidFill>
                <a:prstDash val="solid"/>
                <a:round/>
                <a:headEnd/>
                <a:tailEnd/>
              </a:ln>
            </p:spPr>
            <p:txBody>
              <a:bodyPr vert="horz" wrap="square" lIns="91423" tIns="45711" rIns="91423" bIns="45711" numCol="1" anchor="t" anchorCtr="0" compatLnSpc="1">
                <a:prstTxWarp prst="textNoShape">
                  <a:avLst/>
                </a:prstTxWarp>
              </a:bodyPr>
              <a:lstStyle/>
              <a:p>
                <a:pPr defTabSz="914246">
                  <a:defRPr/>
                </a:pPr>
                <a:endParaRPr lang="fr-FR" sz="1799">
                  <a:solidFill>
                    <a:prstClr val="black"/>
                  </a:solidFill>
                  <a:latin typeface="Arial"/>
                </a:endParaRPr>
              </a:p>
            </p:txBody>
          </p:sp>
          <p:sp>
            <p:nvSpPr>
              <p:cNvPr id="573" name="Freeform 210">
                <a:extLst>
                  <a:ext uri="{FF2B5EF4-FFF2-40B4-BE49-F238E27FC236}">
                    <a16:creationId xmlns:a16="http://schemas.microsoft.com/office/drawing/2014/main" id="{CB70F278-DC12-4A4F-9783-48D021A70E81}"/>
                  </a:ext>
                </a:extLst>
              </p:cNvPr>
              <p:cNvSpPr>
                <a:spLocks/>
              </p:cNvSpPr>
              <p:nvPr/>
            </p:nvSpPr>
            <p:spPr bwMode="auto">
              <a:xfrm>
                <a:off x="6424612" y="1346200"/>
                <a:ext cx="77787" cy="58737"/>
              </a:xfrm>
              <a:custGeom>
                <a:avLst/>
                <a:gdLst>
                  <a:gd name="T0" fmla="*/ 19 w 29"/>
                  <a:gd name="T1" fmla="*/ 18 h 22"/>
                  <a:gd name="T2" fmla="*/ 29 w 29"/>
                  <a:gd name="T3" fmla="*/ 10 h 22"/>
                  <a:gd name="T4" fmla="*/ 22 w 29"/>
                  <a:gd name="T5" fmla="*/ 5 h 22"/>
                  <a:gd name="T6" fmla="*/ 21 w 29"/>
                  <a:gd name="T7" fmla="*/ 1 h 22"/>
                  <a:gd name="T8" fmla="*/ 19 w 29"/>
                  <a:gd name="T9" fmla="*/ 0 h 22"/>
                  <a:gd name="T10" fmla="*/ 14 w 29"/>
                  <a:gd name="T11" fmla="*/ 6 h 22"/>
                  <a:gd name="T12" fmla="*/ 10 w 29"/>
                  <a:gd name="T13" fmla="*/ 9 h 22"/>
                  <a:gd name="T14" fmla="*/ 7 w 29"/>
                  <a:gd name="T15" fmla="*/ 14 h 22"/>
                  <a:gd name="T16" fmla="*/ 4 w 29"/>
                  <a:gd name="T17" fmla="*/ 13 h 22"/>
                  <a:gd name="T18" fmla="*/ 0 w 29"/>
                  <a:gd name="T19" fmla="*/ 17 h 22"/>
                  <a:gd name="T20" fmla="*/ 1 w 29"/>
                  <a:gd name="T21" fmla="*/ 22 h 22"/>
                  <a:gd name="T22" fmla="*/ 12 w 29"/>
                  <a:gd name="T23" fmla="*/ 22 h 22"/>
                  <a:gd name="T24" fmla="*/ 19 w 29"/>
                  <a:gd name="T25" fmla="*/ 18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9" h="22">
                    <a:moveTo>
                      <a:pt x="19" y="18"/>
                    </a:moveTo>
                    <a:cubicBezTo>
                      <a:pt x="23" y="16"/>
                      <a:pt x="26" y="13"/>
                      <a:pt x="29" y="10"/>
                    </a:cubicBezTo>
                    <a:cubicBezTo>
                      <a:pt x="22" y="5"/>
                      <a:pt x="22" y="5"/>
                      <a:pt x="22" y="5"/>
                    </a:cubicBezTo>
                    <a:cubicBezTo>
                      <a:pt x="21" y="1"/>
                      <a:pt x="21" y="1"/>
                      <a:pt x="21" y="1"/>
                    </a:cubicBezTo>
                    <a:cubicBezTo>
                      <a:pt x="19" y="0"/>
                      <a:pt x="19" y="0"/>
                      <a:pt x="19" y="0"/>
                    </a:cubicBezTo>
                    <a:cubicBezTo>
                      <a:pt x="17" y="2"/>
                      <a:pt x="16" y="4"/>
                      <a:pt x="14" y="6"/>
                    </a:cubicBezTo>
                    <a:cubicBezTo>
                      <a:pt x="13" y="7"/>
                      <a:pt x="12" y="8"/>
                      <a:pt x="10" y="9"/>
                    </a:cubicBezTo>
                    <a:cubicBezTo>
                      <a:pt x="7" y="14"/>
                      <a:pt x="7" y="14"/>
                      <a:pt x="7" y="14"/>
                    </a:cubicBezTo>
                    <a:cubicBezTo>
                      <a:pt x="4" y="13"/>
                      <a:pt x="4" y="13"/>
                      <a:pt x="4" y="13"/>
                    </a:cubicBezTo>
                    <a:cubicBezTo>
                      <a:pt x="0" y="17"/>
                      <a:pt x="0" y="17"/>
                      <a:pt x="0" y="17"/>
                    </a:cubicBezTo>
                    <a:cubicBezTo>
                      <a:pt x="1" y="22"/>
                      <a:pt x="1" y="22"/>
                      <a:pt x="1" y="22"/>
                    </a:cubicBezTo>
                    <a:cubicBezTo>
                      <a:pt x="12" y="22"/>
                      <a:pt x="12" y="22"/>
                      <a:pt x="12" y="22"/>
                    </a:cubicBezTo>
                    <a:cubicBezTo>
                      <a:pt x="14" y="21"/>
                      <a:pt x="17" y="20"/>
                      <a:pt x="19" y="18"/>
                    </a:cubicBezTo>
                    <a:close/>
                  </a:path>
                </a:pathLst>
              </a:custGeom>
              <a:grpFill/>
              <a:ln w="3175" cap="rnd">
                <a:solidFill>
                  <a:schemeClr val="bg1"/>
                </a:solidFill>
                <a:prstDash val="solid"/>
                <a:round/>
                <a:headEnd/>
                <a:tailEnd/>
              </a:ln>
            </p:spPr>
            <p:txBody>
              <a:bodyPr vert="horz" wrap="square" lIns="91423" tIns="45711" rIns="91423" bIns="45711" numCol="1" anchor="t" anchorCtr="0" compatLnSpc="1">
                <a:prstTxWarp prst="textNoShape">
                  <a:avLst/>
                </a:prstTxWarp>
              </a:bodyPr>
              <a:lstStyle/>
              <a:p>
                <a:pPr defTabSz="914246">
                  <a:defRPr/>
                </a:pPr>
                <a:endParaRPr lang="fr-FR" sz="1799">
                  <a:solidFill>
                    <a:prstClr val="black"/>
                  </a:solidFill>
                  <a:latin typeface="Arial"/>
                </a:endParaRPr>
              </a:p>
            </p:txBody>
          </p:sp>
          <p:sp>
            <p:nvSpPr>
              <p:cNvPr id="574" name="Freeform 211">
                <a:extLst>
                  <a:ext uri="{FF2B5EF4-FFF2-40B4-BE49-F238E27FC236}">
                    <a16:creationId xmlns:a16="http://schemas.microsoft.com/office/drawing/2014/main" id="{F80E0BE1-0310-6A41-98CF-6C045F0C2B67}"/>
                  </a:ext>
                </a:extLst>
              </p:cNvPr>
              <p:cNvSpPr>
                <a:spLocks/>
              </p:cNvSpPr>
              <p:nvPr/>
            </p:nvSpPr>
            <p:spPr bwMode="auto">
              <a:xfrm>
                <a:off x="6454775" y="1403350"/>
                <a:ext cx="82550" cy="44450"/>
              </a:xfrm>
              <a:custGeom>
                <a:avLst/>
                <a:gdLst>
                  <a:gd name="T0" fmla="*/ 47 w 52"/>
                  <a:gd name="T1" fmla="*/ 13 h 28"/>
                  <a:gd name="T2" fmla="*/ 52 w 52"/>
                  <a:gd name="T3" fmla="*/ 11 h 28"/>
                  <a:gd name="T4" fmla="*/ 51 w 52"/>
                  <a:gd name="T5" fmla="*/ 5 h 28"/>
                  <a:gd name="T6" fmla="*/ 41 w 52"/>
                  <a:gd name="T7" fmla="*/ 5 h 28"/>
                  <a:gd name="T8" fmla="*/ 32 w 52"/>
                  <a:gd name="T9" fmla="*/ 0 h 28"/>
                  <a:gd name="T10" fmla="*/ 7 w 52"/>
                  <a:gd name="T11" fmla="*/ 5 h 28"/>
                  <a:gd name="T12" fmla="*/ 5 w 52"/>
                  <a:gd name="T13" fmla="*/ 11 h 28"/>
                  <a:gd name="T14" fmla="*/ 0 w 52"/>
                  <a:gd name="T15" fmla="*/ 17 h 28"/>
                  <a:gd name="T16" fmla="*/ 14 w 52"/>
                  <a:gd name="T17" fmla="*/ 27 h 28"/>
                  <a:gd name="T18" fmla="*/ 47 w 52"/>
                  <a:gd name="T19" fmla="*/ 28 h 28"/>
                  <a:gd name="T20" fmla="*/ 47 w 52"/>
                  <a:gd name="T21" fmla="*/ 13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2" h="28">
                    <a:moveTo>
                      <a:pt x="47" y="13"/>
                    </a:moveTo>
                    <a:lnTo>
                      <a:pt x="52" y="11"/>
                    </a:lnTo>
                    <a:lnTo>
                      <a:pt x="51" y="5"/>
                    </a:lnTo>
                    <a:lnTo>
                      <a:pt x="41" y="5"/>
                    </a:lnTo>
                    <a:lnTo>
                      <a:pt x="32" y="0"/>
                    </a:lnTo>
                    <a:lnTo>
                      <a:pt x="7" y="5"/>
                    </a:lnTo>
                    <a:lnTo>
                      <a:pt x="5" y="11"/>
                    </a:lnTo>
                    <a:lnTo>
                      <a:pt x="0" y="17"/>
                    </a:lnTo>
                    <a:lnTo>
                      <a:pt x="14" y="27"/>
                    </a:lnTo>
                    <a:lnTo>
                      <a:pt x="47" y="28"/>
                    </a:lnTo>
                    <a:lnTo>
                      <a:pt x="47" y="13"/>
                    </a:lnTo>
                    <a:close/>
                  </a:path>
                </a:pathLst>
              </a:custGeom>
              <a:grpFill/>
              <a:ln w="3175" cap="rnd">
                <a:solidFill>
                  <a:schemeClr val="bg1"/>
                </a:solidFill>
                <a:prstDash val="solid"/>
                <a:round/>
                <a:headEnd/>
                <a:tailEnd/>
              </a:ln>
            </p:spPr>
            <p:txBody>
              <a:bodyPr vert="horz" wrap="square" lIns="91423" tIns="45711" rIns="91423" bIns="45711" numCol="1" anchor="t" anchorCtr="0" compatLnSpc="1">
                <a:prstTxWarp prst="textNoShape">
                  <a:avLst/>
                </a:prstTxWarp>
              </a:bodyPr>
              <a:lstStyle/>
              <a:p>
                <a:pPr defTabSz="914246">
                  <a:defRPr/>
                </a:pPr>
                <a:endParaRPr lang="fr-FR" sz="1799">
                  <a:solidFill>
                    <a:prstClr val="black"/>
                  </a:solidFill>
                  <a:latin typeface="Arial"/>
                </a:endParaRPr>
              </a:p>
            </p:txBody>
          </p:sp>
          <p:sp>
            <p:nvSpPr>
              <p:cNvPr id="575" name="Freeform 212">
                <a:extLst>
                  <a:ext uri="{FF2B5EF4-FFF2-40B4-BE49-F238E27FC236}">
                    <a16:creationId xmlns:a16="http://schemas.microsoft.com/office/drawing/2014/main" id="{E95293D2-8096-4F43-A63E-BB4437C7F01C}"/>
                  </a:ext>
                </a:extLst>
              </p:cNvPr>
              <p:cNvSpPr>
                <a:spLocks/>
              </p:cNvSpPr>
              <p:nvPr/>
            </p:nvSpPr>
            <p:spPr bwMode="auto">
              <a:xfrm>
                <a:off x="8653462" y="2020888"/>
                <a:ext cx="76200" cy="50800"/>
              </a:xfrm>
              <a:custGeom>
                <a:avLst/>
                <a:gdLst>
                  <a:gd name="T0" fmla="*/ 26 w 48"/>
                  <a:gd name="T1" fmla="*/ 3 h 32"/>
                  <a:gd name="T2" fmla="*/ 14 w 48"/>
                  <a:gd name="T3" fmla="*/ 6 h 32"/>
                  <a:gd name="T4" fmla="*/ 9 w 48"/>
                  <a:gd name="T5" fmla="*/ 0 h 32"/>
                  <a:gd name="T6" fmla="*/ 0 w 48"/>
                  <a:gd name="T7" fmla="*/ 13 h 32"/>
                  <a:gd name="T8" fmla="*/ 5 w 48"/>
                  <a:gd name="T9" fmla="*/ 20 h 32"/>
                  <a:gd name="T10" fmla="*/ 12 w 48"/>
                  <a:gd name="T11" fmla="*/ 15 h 32"/>
                  <a:gd name="T12" fmla="*/ 32 w 48"/>
                  <a:gd name="T13" fmla="*/ 20 h 32"/>
                  <a:gd name="T14" fmla="*/ 39 w 48"/>
                  <a:gd name="T15" fmla="*/ 32 h 32"/>
                  <a:gd name="T16" fmla="*/ 48 w 48"/>
                  <a:gd name="T17" fmla="*/ 18 h 32"/>
                  <a:gd name="T18" fmla="*/ 26 w 48"/>
                  <a:gd name="T19" fmla="*/ 3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 h="32">
                    <a:moveTo>
                      <a:pt x="26" y="3"/>
                    </a:moveTo>
                    <a:lnTo>
                      <a:pt x="14" y="6"/>
                    </a:lnTo>
                    <a:lnTo>
                      <a:pt x="9" y="0"/>
                    </a:lnTo>
                    <a:lnTo>
                      <a:pt x="0" y="13"/>
                    </a:lnTo>
                    <a:lnTo>
                      <a:pt x="5" y="20"/>
                    </a:lnTo>
                    <a:lnTo>
                      <a:pt x="12" y="15"/>
                    </a:lnTo>
                    <a:lnTo>
                      <a:pt x="32" y="20"/>
                    </a:lnTo>
                    <a:lnTo>
                      <a:pt x="39" y="32"/>
                    </a:lnTo>
                    <a:lnTo>
                      <a:pt x="48" y="18"/>
                    </a:lnTo>
                    <a:lnTo>
                      <a:pt x="26" y="3"/>
                    </a:lnTo>
                    <a:close/>
                  </a:path>
                </a:pathLst>
              </a:custGeom>
              <a:grpFill/>
              <a:ln w="3175" cap="rnd">
                <a:solidFill>
                  <a:schemeClr val="bg1"/>
                </a:solidFill>
                <a:prstDash val="solid"/>
                <a:round/>
                <a:headEnd/>
                <a:tailEnd/>
              </a:ln>
            </p:spPr>
            <p:txBody>
              <a:bodyPr vert="horz" wrap="square" lIns="91423" tIns="45711" rIns="91423" bIns="45711" numCol="1" anchor="t" anchorCtr="0" compatLnSpc="1">
                <a:prstTxWarp prst="textNoShape">
                  <a:avLst/>
                </a:prstTxWarp>
              </a:bodyPr>
              <a:lstStyle/>
              <a:p>
                <a:pPr defTabSz="914246">
                  <a:defRPr/>
                </a:pPr>
                <a:endParaRPr lang="fr-FR" sz="1799">
                  <a:solidFill>
                    <a:prstClr val="black"/>
                  </a:solidFill>
                  <a:latin typeface="Arial"/>
                </a:endParaRPr>
              </a:p>
            </p:txBody>
          </p:sp>
          <p:sp>
            <p:nvSpPr>
              <p:cNvPr id="576" name="Freeform 213">
                <a:extLst>
                  <a:ext uri="{FF2B5EF4-FFF2-40B4-BE49-F238E27FC236}">
                    <a16:creationId xmlns:a16="http://schemas.microsoft.com/office/drawing/2014/main" id="{900D1B1A-4789-7F41-A35F-DE331DB0BFA8}"/>
                  </a:ext>
                </a:extLst>
              </p:cNvPr>
              <p:cNvSpPr>
                <a:spLocks/>
              </p:cNvSpPr>
              <p:nvPr/>
            </p:nvSpPr>
            <p:spPr bwMode="auto">
              <a:xfrm>
                <a:off x="8248650" y="1587500"/>
                <a:ext cx="61912" cy="76200"/>
              </a:xfrm>
              <a:custGeom>
                <a:avLst/>
                <a:gdLst>
                  <a:gd name="T0" fmla="*/ 21 w 23"/>
                  <a:gd name="T1" fmla="*/ 2 h 28"/>
                  <a:gd name="T2" fmla="*/ 15 w 23"/>
                  <a:gd name="T3" fmla="*/ 0 h 28"/>
                  <a:gd name="T4" fmla="*/ 0 w 23"/>
                  <a:gd name="T5" fmla="*/ 13 h 28"/>
                  <a:gd name="T6" fmla="*/ 1 w 23"/>
                  <a:gd name="T7" fmla="*/ 28 h 28"/>
                  <a:gd name="T8" fmla="*/ 6 w 23"/>
                  <a:gd name="T9" fmla="*/ 26 h 28"/>
                  <a:gd name="T10" fmla="*/ 13 w 23"/>
                  <a:gd name="T11" fmla="*/ 19 h 28"/>
                  <a:gd name="T12" fmla="*/ 23 w 23"/>
                  <a:gd name="T13" fmla="*/ 10 h 28"/>
                  <a:gd name="T14" fmla="*/ 23 w 23"/>
                  <a:gd name="T15" fmla="*/ 5 h 28"/>
                  <a:gd name="T16" fmla="*/ 21 w 23"/>
                  <a:gd name="T17" fmla="*/ 2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 h="28">
                    <a:moveTo>
                      <a:pt x="21" y="2"/>
                    </a:moveTo>
                    <a:cubicBezTo>
                      <a:pt x="15" y="0"/>
                      <a:pt x="15" y="0"/>
                      <a:pt x="15" y="0"/>
                    </a:cubicBezTo>
                    <a:cubicBezTo>
                      <a:pt x="11" y="4"/>
                      <a:pt x="5" y="8"/>
                      <a:pt x="0" y="13"/>
                    </a:cubicBezTo>
                    <a:cubicBezTo>
                      <a:pt x="1" y="28"/>
                      <a:pt x="1" y="28"/>
                      <a:pt x="1" y="28"/>
                    </a:cubicBezTo>
                    <a:cubicBezTo>
                      <a:pt x="6" y="26"/>
                      <a:pt x="6" y="26"/>
                      <a:pt x="6" y="26"/>
                    </a:cubicBezTo>
                    <a:cubicBezTo>
                      <a:pt x="8" y="24"/>
                      <a:pt x="11" y="22"/>
                      <a:pt x="13" y="19"/>
                    </a:cubicBezTo>
                    <a:cubicBezTo>
                      <a:pt x="17" y="16"/>
                      <a:pt x="20" y="13"/>
                      <a:pt x="23" y="10"/>
                    </a:cubicBezTo>
                    <a:cubicBezTo>
                      <a:pt x="23" y="5"/>
                      <a:pt x="23" y="5"/>
                      <a:pt x="23" y="5"/>
                    </a:cubicBezTo>
                    <a:lnTo>
                      <a:pt x="21" y="2"/>
                    </a:lnTo>
                    <a:close/>
                  </a:path>
                </a:pathLst>
              </a:custGeom>
              <a:grpFill/>
              <a:ln w="3175" cap="rnd">
                <a:solidFill>
                  <a:schemeClr val="bg1"/>
                </a:solidFill>
                <a:prstDash val="solid"/>
                <a:round/>
                <a:headEnd/>
                <a:tailEnd/>
              </a:ln>
            </p:spPr>
            <p:txBody>
              <a:bodyPr vert="horz" wrap="square" lIns="91423" tIns="45711" rIns="91423" bIns="45711" numCol="1" anchor="t" anchorCtr="0" compatLnSpc="1">
                <a:prstTxWarp prst="textNoShape">
                  <a:avLst/>
                </a:prstTxWarp>
              </a:bodyPr>
              <a:lstStyle/>
              <a:p>
                <a:pPr defTabSz="914246">
                  <a:defRPr/>
                </a:pPr>
                <a:endParaRPr lang="fr-FR" sz="1799">
                  <a:solidFill>
                    <a:prstClr val="black"/>
                  </a:solidFill>
                  <a:latin typeface="Arial"/>
                </a:endParaRPr>
              </a:p>
            </p:txBody>
          </p:sp>
          <p:sp>
            <p:nvSpPr>
              <p:cNvPr id="577" name="Freeform 214">
                <a:extLst>
                  <a:ext uri="{FF2B5EF4-FFF2-40B4-BE49-F238E27FC236}">
                    <a16:creationId xmlns:a16="http://schemas.microsoft.com/office/drawing/2014/main" id="{B8664B0D-B159-E846-807C-74503155E525}"/>
                  </a:ext>
                </a:extLst>
              </p:cNvPr>
              <p:cNvSpPr>
                <a:spLocks/>
              </p:cNvSpPr>
              <p:nvPr/>
            </p:nvSpPr>
            <p:spPr bwMode="auto">
              <a:xfrm>
                <a:off x="5595937" y="1490663"/>
                <a:ext cx="369887" cy="122237"/>
              </a:xfrm>
              <a:custGeom>
                <a:avLst/>
                <a:gdLst>
                  <a:gd name="T0" fmla="*/ 133 w 138"/>
                  <a:gd name="T1" fmla="*/ 0 h 45"/>
                  <a:gd name="T2" fmla="*/ 120 w 138"/>
                  <a:gd name="T3" fmla="*/ 0 h 45"/>
                  <a:gd name="T4" fmla="*/ 116 w 138"/>
                  <a:gd name="T5" fmla="*/ 5 h 45"/>
                  <a:gd name="T6" fmla="*/ 75 w 138"/>
                  <a:gd name="T7" fmla="*/ 10 h 45"/>
                  <a:gd name="T8" fmla="*/ 58 w 138"/>
                  <a:gd name="T9" fmla="*/ 11 h 45"/>
                  <a:gd name="T10" fmla="*/ 35 w 138"/>
                  <a:gd name="T11" fmla="*/ 23 h 45"/>
                  <a:gd name="T12" fmla="*/ 23 w 138"/>
                  <a:gd name="T13" fmla="*/ 20 h 45"/>
                  <a:gd name="T14" fmla="*/ 13 w 138"/>
                  <a:gd name="T15" fmla="*/ 26 h 45"/>
                  <a:gd name="T16" fmla="*/ 3 w 138"/>
                  <a:gd name="T17" fmla="*/ 25 h 45"/>
                  <a:gd name="T18" fmla="*/ 6 w 138"/>
                  <a:gd name="T19" fmla="*/ 30 h 45"/>
                  <a:gd name="T20" fmla="*/ 0 w 138"/>
                  <a:gd name="T21" fmla="*/ 35 h 45"/>
                  <a:gd name="T22" fmla="*/ 14 w 138"/>
                  <a:gd name="T23" fmla="*/ 45 h 45"/>
                  <a:gd name="T24" fmla="*/ 46 w 138"/>
                  <a:gd name="T25" fmla="*/ 34 h 45"/>
                  <a:gd name="T26" fmla="*/ 82 w 138"/>
                  <a:gd name="T27" fmla="*/ 24 h 45"/>
                  <a:gd name="T28" fmla="*/ 91 w 138"/>
                  <a:gd name="T29" fmla="*/ 20 h 45"/>
                  <a:gd name="T30" fmla="*/ 102 w 138"/>
                  <a:gd name="T31" fmla="*/ 20 h 45"/>
                  <a:gd name="T32" fmla="*/ 106 w 138"/>
                  <a:gd name="T33" fmla="*/ 17 h 45"/>
                  <a:gd name="T34" fmla="*/ 106 w 138"/>
                  <a:gd name="T35" fmla="*/ 20 h 45"/>
                  <a:gd name="T36" fmla="*/ 121 w 138"/>
                  <a:gd name="T37" fmla="*/ 18 h 45"/>
                  <a:gd name="T38" fmla="*/ 125 w 138"/>
                  <a:gd name="T39" fmla="*/ 13 h 45"/>
                  <a:gd name="T40" fmla="*/ 132 w 138"/>
                  <a:gd name="T41" fmla="*/ 11 h 45"/>
                  <a:gd name="T42" fmla="*/ 138 w 138"/>
                  <a:gd name="T43" fmla="*/ 7 h 45"/>
                  <a:gd name="T44" fmla="*/ 133 w 138"/>
                  <a:gd name="T4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38" h="45">
                    <a:moveTo>
                      <a:pt x="133" y="0"/>
                    </a:moveTo>
                    <a:cubicBezTo>
                      <a:pt x="120" y="0"/>
                      <a:pt x="120" y="0"/>
                      <a:pt x="120" y="0"/>
                    </a:cubicBezTo>
                    <a:cubicBezTo>
                      <a:pt x="116" y="5"/>
                      <a:pt x="116" y="5"/>
                      <a:pt x="116" y="5"/>
                    </a:cubicBezTo>
                    <a:cubicBezTo>
                      <a:pt x="102" y="7"/>
                      <a:pt x="89" y="9"/>
                      <a:pt x="75" y="10"/>
                    </a:cubicBezTo>
                    <a:cubicBezTo>
                      <a:pt x="70" y="11"/>
                      <a:pt x="64" y="11"/>
                      <a:pt x="58" y="11"/>
                    </a:cubicBezTo>
                    <a:cubicBezTo>
                      <a:pt x="35" y="23"/>
                      <a:pt x="35" y="23"/>
                      <a:pt x="35" y="23"/>
                    </a:cubicBezTo>
                    <a:cubicBezTo>
                      <a:pt x="23" y="20"/>
                      <a:pt x="23" y="20"/>
                      <a:pt x="23" y="20"/>
                    </a:cubicBezTo>
                    <a:cubicBezTo>
                      <a:pt x="13" y="26"/>
                      <a:pt x="13" y="26"/>
                      <a:pt x="13" y="26"/>
                    </a:cubicBezTo>
                    <a:cubicBezTo>
                      <a:pt x="3" y="25"/>
                      <a:pt x="3" y="25"/>
                      <a:pt x="3" y="25"/>
                    </a:cubicBezTo>
                    <a:cubicBezTo>
                      <a:pt x="6" y="30"/>
                      <a:pt x="6" y="30"/>
                      <a:pt x="6" y="30"/>
                    </a:cubicBezTo>
                    <a:cubicBezTo>
                      <a:pt x="0" y="35"/>
                      <a:pt x="0" y="35"/>
                      <a:pt x="0" y="35"/>
                    </a:cubicBezTo>
                    <a:cubicBezTo>
                      <a:pt x="14" y="45"/>
                      <a:pt x="14" y="45"/>
                      <a:pt x="14" y="45"/>
                    </a:cubicBezTo>
                    <a:cubicBezTo>
                      <a:pt x="24" y="40"/>
                      <a:pt x="35" y="37"/>
                      <a:pt x="46" y="34"/>
                    </a:cubicBezTo>
                    <a:cubicBezTo>
                      <a:pt x="58" y="30"/>
                      <a:pt x="70" y="27"/>
                      <a:pt x="82" y="24"/>
                    </a:cubicBezTo>
                    <a:cubicBezTo>
                      <a:pt x="85" y="23"/>
                      <a:pt x="88" y="21"/>
                      <a:pt x="91" y="20"/>
                    </a:cubicBezTo>
                    <a:cubicBezTo>
                      <a:pt x="102" y="20"/>
                      <a:pt x="102" y="20"/>
                      <a:pt x="102" y="20"/>
                    </a:cubicBezTo>
                    <a:cubicBezTo>
                      <a:pt x="106" y="17"/>
                      <a:pt x="106" y="17"/>
                      <a:pt x="106" y="17"/>
                    </a:cubicBezTo>
                    <a:cubicBezTo>
                      <a:pt x="106" y="20"/>
                      <a:pt x="106" y="20"/>
                      <a:pt x="106" y="20"/>
                    </a:cubicBezTo>
                    <a:cubicBezTo>
                      <a:pt x="121" y="18"/>
                      <a:pt x="121" y="18"/>
                      <a:pt x="121" y="18"/>
                    </a:cubicBezTo>
                    <a:cubicBezTo>
                      <a:pt x="125" y="13"/>
                      <a:pt x="125" y="13"/>
                      <a:pt x="125" y="13"/>
                    </a:cubicBezTo>
                    <a:cubicBezTo>
                      <a:pt x="128" y="13"/>
                      <a:pt x="130" y="12"/>
                      <a:pt x="132" y="11"/>
                    </a:cubicBezTo>
                    <a:cubicBezTo>
                      <a:pt x="134" y="10"/>
                      <a:pt x="136" y="9"/>
                      <a:pt x="138" y="7"/>
                    </a:cubicBezTo>
                    <a:lnTo>
                      <a:pt x="133" y="0"/>
                    </a:lnTo>
                    <a:close/>
                  </a:path>
                </a:pathLst>
              </a:custGeom>
              <a:grpFill/>
              <a:ln w="3175" cap="rnd">
                <a:solidFill>
                  <a:schemeClr val="bg1"/>
                </a:solidFill>
                <a:prstDash val="solid"/>
                <a:round/>
                <a:headEnd/>
                <a:tailEnd/>
              </a:ln>
            </p:spPr>
            <p:txBody>
              <a:bodyPr vert="horz" wrap="square" lIns="91423" tIns="45711" rIns="91423" bIns="45711" numCol="1" anchor="t" anchorCtr="0" compatLnSpc="1">
                <a:prstTxWarp prst="textNoShape">
                  <a:avLst/>
                </a:prstTxWarp>
              </a:bodyPr>
              <a:lstStyle/>
              <a:p>
                <a:pPr defTabSz="914246">
                  <a:defRPr/>
                </a:pPr>
                <a:endParaRPr lang="fr-FR" sz="1799">
                  <a:solidFill>
                    <a:prstClr val="black"/>
                  </a:solidFill>
                  <a:latin typeface="Arial"/>
                </a:endParaRPr>
              </a:p>
            </p:txBody>
          </p:sp>
          <p:sp>
            <p:nvSpPr>
              <p:cNvPr id="578" name="Freeform 215">
                <a:extLst>
                  <a:ext uri="{FF2B5EF4-FFF2-40B4-BE49-F238E27FC236}">
                    <a16:creationId xmlns:a16="http://schemas.microsoft.com/office/drawing/2014/main" id="{35C9E48B-0DF0-B44C-B77E-D46F2D8BD4F2}"/>
                  </a:ext>
                </a:extLst>
              </p:cNvPr>
              <p:cNvSpPr>
                <a:spLocks/>
              </p:cNvSpPr>
              <p:nvPr/>
            </p:nvSpPr>
            <p:spPr bwMode="auto">
              <a:xfrm>
                <a:off x="5495925" y="1585913"/>
                <a:ext cx="120650" cy="139700"/>
              </a:xfrm>
              <a:custGeom>
                <a:avLst/>
                <a:gdLst>
                  <a:gd name="T0" fmla="*/ 33 w 45"/>
                  <a:gd name="T1" fmla="*/ 0 h 52"/>
                  <a:gd name="T2" fmla="*/ 6 w 45"/>
                  <a:gd name="T3" fmla="*/ 14 h 52"/>
                  <a:gd name="T4" fmla="*/ 0 w 45"/>
                  <a:gd name="T5" fmla="*/ 23 h 52"/>
                  <a:gd name="T6" fmla="*/ 5 w 45"/>
                  <a:gd name="T7" fmla="*/ 25 h 52"/>
                  <a:gd name="T8" fmla="*/ 11 w 45"/>
                  <a:gd name="T9" fmla="*/ 34 h 52"/>
                  <a:gd name="T10" fmla="*/ 3 w 45"/>
                  <a:gd name="T11" fmla="*/ 35 h 52"/>
                  <a:gd name="T12" fmla="*/ 7 w 45"/>
                  <a:gd name="T13" fmla="*/ 43 h 52"/>
                  <a:gd name="T14" fmla="*/ 13 w 45"/>
                  <a:gd name="T15" fmla="*/ 42 h 52"/>
                  <a:gd name="T16" fmla="*/ 18 w 45"/>
                  <a:gd name="T17" fmla="*/ 45 h 52"/>
                  <a:gd name="T18" fmla="*/ 25 w 45"/>
                  <a:gd name="T19" fmla="*/ 52 h 52"/>
                  <a:gd name="T20" fmla="*/ 36 w 45"/>
                  <a:gd name="T21" fmla="*/ 48 h 52"/>
                  <a:gd name="T22" fmla="*/ 29 w 45"/>
                  <a:gd name="T23" fmla="*/ 33 h 52"/>
                  <a:gd name="T24" fmla="*/ 45 w 45"/>
                  <a:gd name="T25" fmla="*/ 10 h 52"/>
                  <a:gd name="T26" fmla="*/ 33 w 45"/>
                  <a:gd name="T27"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5" h="52">
                    <a:moveTo>
                      <a:pt x="33" y="0"/>
                    </a:moveTo>
                    <a:cubicBezTo>
                      <a:pt x="24" y="5"/>
                      <a:pt x="15" y="9"/>
                      <a:pt x="6" y="14"/>
                    </a:cubicBezTo>
                    <a:cubicBezTo>
                      <a:pt x="0" y="23"/>
                      <a:pt x="0" y="23"/>
                      <a:pt x="0" y="23"/>
                    </a:cubicBezTo>
                    <a:cubicBezTo>
                      <a:pt x="5" y="25"/>
                      <a:pt x="5" y="25"/>
                      <a:pt x="5" y="25"/>
                    </a:cubicBezTo>
                    <a:cubicBezTo>
                      <a:pt x="11" y="34"/>
                      <a:pt x="11" y="34"/>
                      <a:pt x="11" y="34"/>
                    </a:cubicBezTo>
                    <a:cubicBezTo>
                      <a:pt x="3" y="35"/>
                      <a:pt x="3" y="35"/>
                      <a:pt x="3" y="35"/>
                    </a:cubicBezTo>
                    <a:cubicBezTo>
                      <a:pt x="7" y="43"/>
                      <a:pt x="7" y="43"/>
                      <a:pt x="7" y="43"/>
                    </a:cubicBezTo>
                    <a:cubicBezTo>
                      <a:pt x="13" y="42"/>
                      <a:pt x="13" y="42"/>
                      <a:pt x="13" y="42"/>
                    </a:cubicBezTo>
                    <a:cubicBezTo>
                      <a:pt x="15" y="43"/>
                      <a:pt x="17" y="44"/>
                      <a:pt x="18" y="45"/>
                    </a:cubicBezTo>
                    <a:cubicBezTo>
                      <a:pt x="20" y="47"/>
                      <a:pt x="23" y="49"/>
                      <a:pt x="25" y="52"/>
                    </a:cubicBezTo>
                    <a:cubicBezTo>
                      <a:pt x="36" y="48"/>
                      <a:pt x="36" y="48"/>
                      <a:pt x="36" y="48"/>
                    </a:cubicBezTo>
                    <a:cubicBezTo>
                      <a:pt x="29" y="33"/>
                      <a:pt x="29" y="33"/>
                      <a:pt x="29" y="33"/>
                    </a:cubicBezTo>
                    <a:cubicBezTo>
                      <a:pt x="34" y="26"/>
                      <a:pt x="40" y="18"/>
                      <a:pt x="45" y="10"/>
                    </a:cubicBezTo>
                    <a:lnTo>
                      <a:pt x="33" y="0"/>
                    </a:lnTo>
                    <a:close/>
                  </a:path>
                </a:pathLst>
              </a:custGeom>
              <a:grpFill/>
              <a:ln w="3175" cap="rnd">
                <a:solidFill>
                  <a:schemeClr val="bg1"/>
                </a:solidFill>
                <a:prstDash val="solid"/>
                <a:round/>
                <a:headEnd/>
                <a:tailEnd/>
              </a:ln>
            </p:spPr>
            <p:txBody>
              <a:bodyPr vert="horz" wrap="square" lIns="91423" tIns="45711" rIns="91423" bIns="45711" numCol="1" anchor="t" anchorCtr="0" compatLnSpc="1">
                <a:prstTxWarp prst="textNoShape">
                  <a:avLst/>
                </a:prstTxWarp>
              </a:bodyPr>
              <a:lstStyle/>
              <a:p>
                <a:pPr defTabSz="914246">
                  <a:defRPr/>
                </a:pPr>
                <a:endParaRPr lang="fr-FR" sz="1799">
                  <a:solidFill>
                    <a:prstClr val="black"/>
                  </a:solidFill>
                  <a:latin typeface="Arial"/>
                </a:endParaRPr>
              </a:p>
            </p:txBody>
          </p:sp>
        </p:grpSp>
        <p:sp>
          <p:nvSpPr>
            <p:cNvPr id="185" name="Freeform 264">
              <a:extLst>
                <a:ext uri="{FF2B5EF4-FFF2-40B4-BE49-F238E27FC236}">
                  <a16:creationId xmlns:a16="http://schemas.microsoft.com/office/drawing/2014/main" id="{9484DBDD-67C3-834B-9F33-4884F38D4741}"/>
                </a:ext>
              </a:extLst>
            </p:cNvPr>
            <p:cNvSpPr>
              <a:spLocks/>
            </p:cNvSpPr>
            <p:nvPr/>
          </p:nvSpPr>
          <p:spPr bwMode="auto">
            <a:xfrm>
              <a:off x="4414824" y="3298821"/>
              <a:ext cx="157062" cy="94803"/>
            </a:xfrm>
            <a:custGeom>
              <a:avLst/>
              <a:gdLst>
                <a:gd name="T0" fmla="*/ 2 w 66"/>
                <a:gd name="T1" fmla="*/ 5 h 40"/>
                <a:gd name="T2" fmla="*/ 0 w 66"/>
                <a:gd name="T3" fmla="*/ 6 h 40"/>
                <a:gd name="T4" fmla="*/ 0 w 66"/>
                <a:gd name="T5" fmla="*/ 6 h 40"/>
                <a:gd name="T6" fmla="*/ 0 w 66"/>
                <a:gd name="T7" fmla="*/ 9 h 40"/>
                <a:gd name="T8" fmla="*/ 1 w 66"/>
                <a:gd name="T9" fmla="*/ 18 h 40"/>
                <a:gd name="T10" fmla="*/ 2 w 66"/>
                <a:gd name="T11" fmla="*/ 26 h 40"/>
                <a:gd name="T12" fmla="*/ 7 w 66"/>
                <a:gd name="T13" fmla="*/ 38 h 40"/>
                <a:gd name="T14" fmla="*/ 8 w 66"/>
                <a:gd name="T15" fmla="*/ 40 h 40"/>
                <a:gd name="T16" fmla="*/ 32 w 66"/>
                <a:gd name="T17" fmla="*/ 40 h 40"/>
                <a:gd name="T18" fmla="*/ 41 w 66"/>
                <a:gd name="T19" fmla="*/ 40 h 40"/>
                <a:gd name="T20" fmla="*/ 42 w 66"/>
                <a:gd name="T21" fmla="*/ 38 h 40"/>
                <a:gd name="T22" fmla="*/ 43 w 66"/>
                <a:gd name="T23" fmla="*/ 38 h 40"/>
                <a:gd name="T24" fmla="*/ 46 w 66"/>
                <a:gd name="T25" fmla="*/ 38 h 40"/>
                <a:gd name="T26" fmla="*/ 53 w 66"/>
                <a:gd name="T27" fmla="*/ 36 h 40"/>
                <a:gd name="T28" fmla="*/ 54 w 66"/>
                <a:gd name="T29" fmla="*/ 36 h 40"/>
                <a:gd name="T30" fmla="*/ 58 w 66"/>
                <a:gd name="T31" fmla="*/ 35 h 40"/>
                <a:gd name="T32" fmla="*/ 59 w 66"/>
                <a:gd name="T33" fmla="*/ 19 h 40"/>
                <a:gd name="T34" fmla="*/ 66 w 66"/>
                <a:gd name="T35" fmla="*/ 14 h 40"/>
                <a:gd name="T36" fmla="*/ 66 w 66"/>
                <a:gd name="T37" fmla="*/ 8 h 40"/>
                <a:gd name="T38" fmla="*/ 30 w 66"/>
                <a:gd name="T39" fmla="*/ 13 h 40"/>
                <a:gd name="T40" fmla="*/ 10 w 66"/>
                <a:gd name="T41" fmla="*/ 6 h 40"/>
                <a:gd name="T42" fmla="*/ 10 w 66"/>
                <a:gd name="T43" fmla="*/ 3 h 40"/>
                <a:gd name="T44" fmla="*/ 7 w 66"/>
                <a:gd name="T45" fmla="*/ 0 h 40"/>
                <a:gd name="T46" fmla="*/ 2 w 66"/>
                <a:gd name="T47" fmla="*/ 5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6" h="40">
                  <a:moveTo>
                    <a:pt x="2" y="5"/>
                  </a:moveTo>
                  <a:cubicBezTo>
                    <a:pt x="0" y="6"/>
                    <a:pt x="0" y="6"/>
                    <a:pt x="0" y="6"/>
                  </a:cubicBezTo>
                  <a:cubicBezTo>
                    <a:pt x="0" y="6"/>
                    <a:pt x="0" y="6"/>
                    <a:pt x="0" y="6"/>
                  </a:cubicBezTo>
                  <a:cubicBezTo>
                    <a:pt x="0" y="9"/>
                    <a:pt x="0" y="9"/>
                    <a:pt x="0" y="9"/>
                  </a:cubicBezTo>
                  <a:cubicBezTo>
                    <a:pt x="0" y="12"/>
                    <a:pt x="1" y="16"/>
                    <a:pt x="1" y="18"/>
                  </a:cubicBezTo>
                  <a:cubicBezTo>
                    <a:pt x="1" y="21"/>
                    <a:pt x="1" y="24"/>
                    <a:pt x="2" y="26"/>
                  </a:cubicBezTo>
                  <a:cubicBezTo>
                    <a:pt x="3" y="31"/>
                    <a:pt x="5" y="35"/>
                    <a:pt x="7" y="38"/>
                  </a:cubicBezTo>
                  <a:cubicBezTo>
                    <a:pt x="8" y="40"/>
                    <a:pt x="8" y="40"/>
                    <a:pt x="8" y="40"/>
                  </a:cubicBezTo>
                  <a:cubicBezTo>
                    <a:pt x="16" y="40"/>
                    <a:pt x="24" y="40"/>
                    <a:pt x="32" y="40"/>
                  </a:cubicBezTo>
                  <a:cubicBezTo>
                    <a:pt x="41" y="40"/>
                    <a:pt x="41" y="40"/>
                    <a:pt x="41" y="40"/>
                  </a:cubicBezTo>
                  <a:cubicBezTo>
                    <a:pt x="42" y="38"/>
                    <a:pt x="42" y="38"/>
                    <a:pt x="42" y="38"/>
                  </a:cubicBezTo>
                  <a:cubicBezTo>
                    <a:pt x="43" y="38"/>
                    <a:pt x="43" y="38"/>
                    <a:pt x="43" y="38"/>
                  </a:cubicBezTo>
                  <a:cubicBezTo>
                    <a:pt x="46" y="38"/>
                    <a:pt x="46" y="38"/>
                    <a:pt x="46" y="38"/>
                  </a:cubicBezTo>
                  <a:cubicBezTo>
                    <a:pt x="48" y="37"/>
                    <a:pt x="51" y="36"/>
                    <a:pt x="53" y="36"/>
                  </a:cubicBezTo>
                  <a:cubicBezTo>
                    <a:pt x="54" y="36"/>
                    <a:pt x="54" y="36"/>
                    <a:pt x="54" y="36"/>
                  </a:cubicBezTo>
                  <a:cubicBezTo>
                    <a:pt x="55" y="35"/>
                    <a:pt x="57" y="35"/>
                    <a:pt x="58" y="35"/>
                  </a:cubicBezTo>
                  <a:cubicBezTo>
                    <a:pt x="59" y="19"/>
                    <a:pt x="59" y="19"/>
                    <a:pt x="59" y="19"/>
                  </a:cubicBezTo>
                  <a:cubicBezTo>
                    <a:pt x="66" y="14"/>
                    <a:pt x="66" y="14"/>
                    <a:pt x="66" y="14"/>
                  </a:cubicBezTo>
                  <a:cubicBezTo>
                    <a:pt x="66" y="8"/>
                    <a:pt x="66" y="8"/>
                    <a:pt x="66" y="8"/>
                  </a:cubicBezTo>
                  <a:cubicBezTo>
                    <a:pt x="54" y="10"/>
                    <a:pt x="42" y="12"/>
                    <a:pt x="30" y="13"/>
                  </a:cubicBezTo>
                  <a:cubicBezTo>
                    <a:pt x="10" y="6"/>
                    <a:pt x="10" y="6"/>
                    <a:pt x="10" y="6"/>
                  </a:cubicBezTo>
                  <a:cubicBezTo>
                    <a:pt x="10" y="3"/>
                    <a:pt x="10" y="3"/>
                    <a:pt x="10" y="3"/>
                  </a:cubicBezTo>
                  <a:cubicBezTo>
                    <a:pt x="7" y="0"/>
                    <a:pt x="7" y="0"/>
                    <a:pt x="7" y="0"/>
                  </a:cubicBezTo>
                  <a:lnTo>
                    <a:pt x="2" y="5"/>
                  </a:lnTo>
                  <a:close/>
                </a:path>
              </a:pathLst>
            </a:custGeom>
            <a:solidFill>
              <a:schemeClr val="tx2"/>
            </a:solidFill>
            <a:ln w="3175" cap="rnd">
              <a:solidFill>
                <a:schemeClr val="bg1"/>
              </a:solidFill>
              <a:prstDash val="solid"/>
              <a:round/>
              <a:headEnd/>
              <a:tailEnd/>
            </a:ln>
          </p:spPr>
          <p:txBody>
            <a:bodyPr vert="horz" wrap="square" lIns="91423" tIns="45711" rIns="91423" bIns="45711" numCol="1" anchor="t" anchorCtr="0" compatLnSpc="1">
              <a:prstTxWarp prst="textNoShape">
                <a:avLst/>
              </a:prstTxWarp>
            </a:bodyPr>
            <a:lstStyle/>
            <a:p>
              <a:pPr defTabSz="914246">
                <a:defRPr/>
              </a:pPr>
              <a:endParaRPr lang="fr-FR" sz="1799">
                <a:solidFill>
                  <a:prstClr val="black"/>
                </a:solidFill>
                <a:latin typeface="Arial"/>
              </a:endParaRPr>
            </a:p>
          </p:txBody>
        </p:sp>
        <p:sp>
          <p:nvSpPr>
            <p:cNvPr id="10" name="Forme libre : forme 454">
              <a:extLst>
                <a:ext uri="{FF2B5EF4-FFF2-40B4-BE49-F238E27FC236}">
                  <a16:creationId xmlns:a16="http://schemas.microsoft.com/office/drawing/2014/main" id="{F095457D-550B-3E48-B81C-DC123DC69CC3}"/>
                </a:ext>
              </a:extLst>
            </p:cNvPr>
            <p:cNvSpPr>
              <a:spLocks/>
            </p:cNvSpPr>
            <p:nvPr/>
          </p:nvSpPr>
          <p:spPr bwMode="auto">
            <a:xfrm>
              <a:off x="3581404" y="3547855"/>
              <a:ext cx="352329" cy="396193"/>
            </a:xfrm>
            <a:custGeom>
              <a:avLst/>
              <a:gdLst>
                <a:gd name="connsiteX0" fmla="*/ 292008 w 390107"/>
                <a:gd name="connsiteY0" fmla="*/ 0 h 438674"/>
                <a:gd name="connsiteX1" fmla="*/ 294659 w 390107"/>
                <a:gd name="connsiteY1" fmla="*/ 13250 h 438674"/>
                <a:gd name="connsiteX2" fmla="*/ 310567 w 390107"/>
                <a:gd name="connsiteY2" fmla="*/ 21201 h 438674"/>
                <a:gd name="connsiteX3" fmla="*/ 323824 w 390107"/>
                <a:gd name="connsiteY3" fmla="*/ 7950 h 438674"/>
                <a:gd name="connsiteX4" fmla="*/ 334429 w 390107"/>
                <a:gd name="connsiteY4" fmla="*/ 21201 h 438674"/>
                <a:gd name="connsiteX5" fmla="*/ 352989 w 390107"/>
                <a:gd name="connsiteY5" fmla="*/ 18550 h 438674"/>
                <a:gd name="connsiteX6" fmla="*/ 355640 w 390107"/>
                <a:gd name="connsiteY6" fmla="*/ 18550 h 438674"/>
                <a:gd name="connsiteX7" fmla="*/ 390107 w 390107"/>
                <a:gd name="connsiteY7" fmla="*/ 71552 h 438674"/>
                <a:gd name="connsiteX8" fmla="*/ 379502 w 390107"/>
                <a:gd name="connsiteY8" fmla="*/ 90102 h 438674"/>
                <a:gd name="connsiteX9" fmla="*/ 358291 w 390107"/>
                <a:gd name="connsiteY9" fmla="*/ 103352 h 438674"/>
                <a:gd name="connsiteX10" fmla="*/ 358291 w 390107"/>
                <a:gd name="connsiteY10" fmla="*/ 124553 h 438674"/>
                <a:gd name="connsiteX11" fmla="*/ 347686 w 390107"/>
                <a:gd name="connsiteY11" fmla="*/ 127203 h 438674"/>
                <a:gd name="connsiteX12" fmla="*/ 339732 w 390107"/>
                <a:gd name="connsiteY12" fmla="*/ 137803 h 438674"/>
                <a:gd name="connsiteX13" fmla="*/ 244284 w 390107"/>
                <a:gd name="connsiteY13" fmla="*/ 182854 h 438674"/>
                <a:gd name="connsiteX14" fmla="*/ 212468 w 390107"/>
                <a:gd name="connsiteY14" fmla="*/ 217304 h 438674"/>
                <a:gd name="connsiteX15" fmla="*/ 212468 w 390107"/>
                <a:gd name="connsiteY15" fmla="*/ 249105 h 438674"/>
                <a:gd name="connsiteX16" fmla="*/ 211503 w 390107"/>
                <a:gd name="connsiteY16" fmla="*/ 249105 h 438674"/>
                <a:gd name="connsiteX17" fmla="*/ 211503 w 390107"/>
                <a:gd name="connsiteY17" fmla="*/ 258504 h 438674"/>
                <a:gd name="connsiteX18" fmla="*/ 211503 w 390107"/>
                <a:gd name="connsiteY18" fmla="*/ 291405 h 438674"/>
                <a:gd name="connsiteX19" fmla="*/ 153536 w 390107"/>
                <a:gd name="connsiteY19" fmla="*/ 291405 h 438674"/>
                <a:gd name="connsiteX20" fmla="*/ 153536 w 390107"/>
                <a:gd name="connsiteY20" fmla="*/ 372873 h 438674"/>
                <a:gd name="connsiteX21" fmla="*/ 123769 w 390107"/>
                <a:gd name="connsiteY21" fmla="*/ 380706 h 438674"/>
                <a:gd name="connsiteX22" fmla="*/ 108101 w 390107"/>
                <a:gd name="connsiteY22" fmla="*/ 396373 h 438674"/>
                <a:gd name="connsiteX23" fmla="*/ 114368 w 390107"/>
                <a:gd name="connsiteY23" fmla="*/ 438674 h 438674"/>
                <a:gd name="connsiteX24" fmla="*/ 0 w 390107"/>
                <a:gd name="connsiteY24" fmla="*/ 438674 h 438674"/>
                <a:gd name="connsiteX25" fmla="*/ 4700 w 390107"/>
                <a:gd name="connsiteY25" fmla="*/ 419874 h 438674"/>
                <a:gd name="connsiteX26" fmla="*/ 42300 w 390107"/>
                <a:gd name="connsiteY26" fmla="*/ 369740 h 438674"/>
                <a:gd name="connsiteX27" fmla="*/ 45434 w 390107"/>
                <a:gd name="connsiteY27" fmla="*/ 360339 h 438674"/>
                <a:gd name="connsiteX28" fmla="*/ 37600 w 390107"/>
                <a:gd name="connsiteY28" fmla="*/ 357206 h 438674"/>
                <a:gd name="connsiteX29" fmla="*/ 37600 w 390107"/>
                <a:gd name="connsiteY29" fmla="*/ 352506 h 438674"/>
                <a:gd name="connsiteX30" fmla="*/ 57967 w 390107"/>
                <a:gd name="connsiteY30" fmla="*/ 338406 h 438674"/>
                <a:gd name="connsiteX31" fmla="*/ 76768 w 390107"/>
                <a:gd name="connsiteY31" fmla="*/ 291405 h 438674"/>
                <a:gd name="connsiteX32" fmla="*/ 89301 w 390107"/>
                <a:gd name="connsiteY32" fmla="*/ 277305 h 438674"/>
                <a:gd name="connsiteX33" fmla="*/ 106535 w 390107"/>
                <a:gd name="connsiteY33" fmla="*/ 274171 h 438674"/>
                <a:gd name="connsiteX34" fmla="*/ 114368 w 390107"/>
                <a:gd name="connsiteY34" fmla="*/ 249104 h 438674"/>
                <a:gd name="connsiteX35" fmla="*/ 114369 w 390107"/>
                <a:gd name="connsiteY35" fmla="*/ 249104 h 438674"/>
                <a:gd name="connsiteX36" fmla="*/ 114369 w 390107"/>
                <a:gd name="connsiteY36" fmla="*/ 246455 h 438674"/>
                <a:gd name="connsiteX37" fmla="*/ 151488 w 390107"/>
                <a:gd name="connsiteY37" fmla="*/ 225255 h 438674"/>
                <a:gd name="connsiteX38" fmla="*/ 156790 w 390107"/>
                <a:gd name="connsiteY38" fmla="*/ 217304 h 438674"/>
                <a:gd name="connsiteX39" fmla="*/ 188606 w 390107"/>
                <a:gd name="connsiteY39" fmla="*/ 164303 h 438674"/>
                <a:gd name="connsiteX40" fmla="*/ 175350 w 390107"/>
                <a:gd name="connsiteY40" fmla="*/ 159003 h 438674"/>
                <a:gd name="connsiteX41" fmla="*/ 178001 w 390107"/>
                <a:gd name="connsiteY41" fmla="*/ 132503 h 438674"/>
                <a:gd name="connsiteX42" fmla="*/ 207166 w 390107"/>
                <a:gd name="connsiteY42" fmla="*/ 95402 h 438674"/>
                <a:gd name="connsiteX43" fmla="*/ 257541 w 390107"/>
                <a:gd name="connsiteY43" fmla="*/ 47701 h 438674"/>
                <a:gd name="connsiteX44" fmla="*/ 273449 w 390107"/>
                <a:gd name="connsiteY44" fmla="*/ 23851 h 438674"/>
                <a:gd name="connsiteX45" fmla="*/ 276100 w 390107"/>
                <a:gd name="connsiteY45" fmla="*/ 5300 h 438674"/>
                <a:gd name="connsiteX46" fmla="*/ 292008 w 390107"/>
                <a:gd name="connsiteY46" fmla="*/ 0 h 438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390107" h="438674">
                  <a:moveTo>
                    <a:pt x="292008" y="0"/>
                  </a:moveTo>
                  <a:cubicBezTo>
                    <a:pt x="292008" y="0"/>
                    <a:pt x="292008" y="0"/>
                    <a:pt x="294659" y="13250"/>
                  </a:cubicBezTo>
                  <a:cubicBezTo>
                    <a:pt x="294659" y="13250"/>
                    <a:pt x="294659" y="13250"/>
                    <a:pt x="310567" y="21201"/>
                  </a:cubicBezTo>
                  <a:cubicBezTo>
                    <a:pt x="310567" y="21201"/>
                    <a:pt x="310567" y="21201"/>
                    <a:pt x="323824" y="7950"/>
                  </a:cubicBezTo>
                  <a:cubicBezTo>
                    <a:pt x="323824" y="7950"/>
                    <a:pt x="323824" y="7950"/>
                    <a:pt x="334429" y="21201"/>
                  </a:cubicBezTo>
                  <a:cubicBezTo>
                    <a:pt x="334429" y="21201"/>
                    <a:pt x="334429" y="21201"/>
                    <a:pt x="352989" y="18550"/>
                  </a:cubicBezTo>
                  <a:cubicBezTo>
                    <a:pt x="352989" y="18550"/>
                    <a:pt x="352989" y="18550"/>
                    <a:pt x="355640" y="18550"/>
                  </a:cubicBezTo>
                  <a:lnTo>
                    <a:pt x="390107" y="71552"/>
                  </a:lnTo>
                  <a:cubicBezTo>
                    <a:pt x="390107" y="71552"/>
                    <a:pt x="390107" y="71552"/>
                    <a:pt x="379502" y="90102"/>
                  </a:cubicBezTo>
                  <a:cubicBezTo>
                    <a:pt x="379502" y="90102"/>
                    <a:pt x="379502" y="90102"/>
                    <a:pt x="358291" y="103352"/>
                  </a:cubicBezTo>
                  <a:cubicBezTo>
                    <a:pt x="358291" y="103352"/>
                    <a:pt x="358291" y="103352"/>
                    <a:pt x="358291" y="124553"/>
                  </a:cubicBezTo>
                  <a:cubicBezTo>
                    <a:pt x="358291" y="124553"/>
                    <a:pt x="358291" y="124553"/>
                    <a:pt x="347686" y="127203"/>
                  </a:cubicBezTo>
                  <a:cubicBezTo>
                    <a:pt x="347686" y="127203"/>
                    <a:pt x="347686" y="127203"/>
                    <a:pt x="339732" y="137803"/>
                  </a:cubicBezTo>
                  <a:cubicBezTo>
                    <a:pt x="339732" y="137803"/>
                    <a:pt x="339732" y="137803"/>
                    <a:pt x="244284" y="182854"/>
                  </a:cubicBezTo>
                  <a:cubicBezTo>
                    <a:pt x="244284" y="182854"/>
                    <a:pt x="244284" y="182854"/>
                    <a:pt x="212468" y="217304"/>
                  </a:cubicBezTo>
                  <a:cubicBezTo>
                    <a:pt x="212468" y="217304"/>
                    <a:pt x="212468" y="217304"/>
                    <a:pt x="212468" y="249105"/>
                  </a:cubicBezTo>
                  <a:lnTo>
                    <a:pt x="211503" y="249105"/>
                  </a:lnTo>
                  <a:lnTo>
                    <a:pt x="211503" y="258504"/>
                  </a:lnTo>
                  <a:lnTo>
                    <a:pt x="211503" y="291405"/>
                  </a:lnTo>
                  <a:lnTo>
                    <a:pt x="153536" y="291405"/>
                  </a:lnTo>
                  <a:lnTo>
                    <a:pt x="153536" y="372873"/>
                  </a:lnTo>
                  <a:lnTo>
                    <a:pt x="123769" y="380706"/>
                  </a:lnTo>
                  <a:lnTo>
                    <a:pt x="108101" y="396373"/>
                  </a:lnTo>
                  <a:lnTo>
                    <a:pt x="114368" y="438674"/>
                  </a:lnTo>
                  <a:lnTo>
                    <a:pt x="0" y="438674"/>
                  </a:lnTo>
                  <a:lnTo>
                    <a:pt x="4700" y="419874"/>
                  </a:lnTo>
                  <a:lnTo>
                    <a:pt x="42300" y="369740"/>
                  </a:lnTo>
                  <a:lnTo>
                    <a:pt x="45434" y="360339"/>
                  </a:lnTo>
                  <a:lnTo>
                    <a:pt x="37600" y="357206"/>
                  </a:lnTo>
                  <a:lnTo>
                    <a:pt x="37600" y="352506"/>
                  </a:lnTo>
                  <a:lnTo>
                    <a:pt x="57967" y="338406"/>
                  </a:lnTo>
                  <a:lnTo>
                    <a:pt x="76768" y="291405"/>
                  </a:lnTo>
                  <a:lnTo>
                    <a:pt x="89301" y="277305"/>
                  </a:lnTo>
                  <a:lnTo>
                    <a:pt x="106535" y="274171"/>
                  </a:lnTo>
                  <a:lnTo>
                    <a:pt x="114368" y="249104"/>
                  </a:lnTo>
                  <a:lnTo>
                    <a:pt x="114369" y="249104"/>
                  </a:lnTo>
                  <a:lnTo>
                    <a:pt x="114369" y="246455"/>
                  </a:lnTo>
                  <a:cubicBezTo>
                    <a:pt x="114369" y="246455"/>
                    <a:pt x="114369" y="246455"/>
                    <a:pt x="151488" y="225255"/>
                  </a:cubicBezTo>
                  <a:cubicBezTo>
                    <a:pt x="151488" y="222605"/>
                    <a:pt x="154139" y="222605"/>
                    <a:pt x="156790" y="217304"/>
                  </a:cubicBezTo>
                  <a:cubicBezTo>
                    <a:pt x="180652" y="190804"/>
                    <a:pt x="191258" y="172254"/>
                    <a:pt x="188606" y="164303"/>
                  </a:cubicBezTo>
                  <a:cubicBezTo>
                    <a:pt x="188606" y="164303"/>
                    <a:pt x="188606" y="164303"/>
                    <a:pt x="175350" y="159003"/>
                  </a:cubicBezTo>
                  <a:cubicBezTo>
                    <a:pt x="175350" y="159003"/>
                    <a:pt x="175350" y="159003"/>
                    <a:pt x="178001" y="132503"/>
                  </a:cubicBezTo>
                  <a:cubicBezTo>
                    <a:pt x="178001" y="132503"/>
                    <a:pt x="178001" y="132503"/>
                    <a:pt x="207166" y="95402"/>
                  </a:cubicBezTo>
                  <a:cubicBezTo>
                    <a:pt x="207166" y="95402"/>
                    <a:pt x="207166" y="95402"/>
                    <a:pt x="257541" y="47701"/>
                  </a:cubicBezTo>
                  <a:cubicBezTo>
                    <a:pt x="257541" y="47701"/>
                    <a:pt x="257541" y="47701"/>
                    <a:pt x="273449" y="23851"/>
                  </a:cubicBezTo>
                  <a:cubicBezTo>
                    <a:pt x="273449" y="23851"/>
                    <a:pt x="273449" y="23851"/>
                    <a:pt x="276100" y="5300"/>
                  </a:cubicBezTo>
                  <a:cubicBezTo>
                    <a:pt x="276100" y="5300"/>
                    <a:pt x="276100" y="5300"/>
                    <a:pt x="292008" y="0"/>
                  </a:cubicBezTo>
                  <a:close/>
                </a:path>
              </a:pathLst>
            </a:custGeom>
            <a:solidFill>
              <a:schemeClr val="tx2"/>
            </a:solidFill>
            <a:ln w="3175" cap="rnd">
              <a:solidFill>
                <a:schemeClr val="bg1"/>
              </a:solidFill>
              <a:prstDash val="solid"/>
              <a:round/>
              <a:headEnd/>
              <a:tailEnd/>
            </a:ln>
          </p:spPr>
          <p:txBody>
            <a:bodyPr vert="horz" wrap="square" lIns="91423" tIns="45711" rIns="91423" bIns="45711" numCol="1" anchor="t" anchorCtr="0" compatLnSpc="1">
              <a:prstTxWarp prst="textNoShape">
                <a:avLst/>
              </a:prstTxWarp>
              <a:noAutofit/>
            </a:bodyPr>
            <a:lstStyle/>
            <a:p>
              <a:pPr defTabSz="914246">
                <a:defRPr/>
              </a:pPr>
              <a:endParaRPr lang="fr-FR" sz="1799">
                <a:solidFill>
                  <a:prstClr val="black"/>
                </a:solidFill>
                <a:latin typeface="Arial"/>
              </a:endParaRPr>
            </a:p>
          </p:txBody>
        </p:sp>
        <p:sp>
          <p:nvSpPr>
            <p:cNvPr id="11" name="Freeform 8">
              <a:extLst>
                <a:ext uri="{FF2B5EF4-FFF2-40B4-BE49-F238E27FC236}">
                  <a16:creationId xmlns:a16="http://schemas.microsoft.com/office/drawing/2014/main" id="{94918923-2A7B-3E48-BCF9-3B995ABF8EBC}"/>
                </a:ext>
              </a:extLst>
            </p:cNvPr>
            <p:cNvSpPr>
              <a:spLocks/>
            </p:cNvSpPr>
            <p:nvPr/>
          </p:nvSpPr>
          <p:spPr bwMode="auto">
            <a:xfrm>
              <a:off x="4481326" y="4906231"/>
              <a:ext cx="152818" cy="176873"/>
            </a:xfrm>
            <a:custGeom>
              <a:avLst/>
              <a:gdLst>
                <a:gd name="T0" fmla="*/ 63 w 64"/>
                <a:gd name="T1" fmla="*/ 12 h 74"/>
                <a:gd name="T2" fmla="*/ 45 w 64"/>
                <a:gd name="T3" fmla="*/ 6 h 74"/>
                <a:gd name="T4" fmla="*/ 44 w 64"/>
                <a:gd name="T5" fmla="*/ 0 h 74"/>
                <a:gd name="T6" fmla="*/ 21 w 64"/>
                <a:gd name="T7" fmla="*/ 4 h 74"/>
                <a:gd name="T8" fmla="*/ 9 w 64"/>
                <a:gd name="T9" fmla="*/ 18 h 74"/>
                <a:gd name="T10" fmla="*/ 5 w 64"/>
                <a:gd name="T11" fmla="*/ 19 h 74"/>
                <a:gd name="T12" fmla="*/ 0 w 64"/>
                <a:gd name="T13" fmla="*/ 20 h 74"/>
                <a:gd name="T14" fmla="*/ 0 w 64"/>
                <a:gd name="T15" fmla="*/ 23 h 74"/>
                <a:gd name="T16" fmla="*/ 11 w 64"/>
                <a:gd name="T17" fmla="*/ 36 h 74"/>
                <a:gd name="T18" fmla="*/ 26 w 64"/>
                <a:gd name="T19" fmla="*/ 48 h 74"/>
                <a:gd name="T20" fmla="*/ 30 w 64"/>
                <a:gd name="T21" fmla="*/ 61 h 74"/>
                <a:gd name="T22" fmla="*/ 39 w 64"/>
                <a:gd name="T23" fmla="*/ 66 h 74"/>
                <a:gd name="T24" fmla="*/ 41 w 64"/>
                <a:gd name="T25" fmla="*/ 72 h 74"/>
                <a:gd name="T26" fmla="*/ 54 w 64"/>
                <a:gd name="T27" fmla="*/ 74 h 74"/>
                <a:gd name="T28" fmla="*/ 64 w 64"/>
                <a:gd name="T29" fmla="*/ 45 h 74"/>
                <a:gd name="T30" fmla="*/ 63 w 64"/>
                <a:gd name="T31" fmla="*/ 12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4" h="74">
                  <a:moveTo>
                    <a:pt x="63" y="12"/>
                  </a:moveTo>
                  <a:cubicBezTo>
                    <a:pt x="45" y="6"/>
                    <a:pt x="45" y="6"/>
                    <a:pt x="45" y="6"/>
                  </a:cubicBezTo>
                  <a:cubicBezTo>
                    <a:pt x="44" y="0"/>
                    <a:pt x="44" y="0"/>
                    <a:pt x="44" y="0"/>
                  </a:cubicBezTo>
                  <a:cubicBezTo>
                    <a:pt x="21" y="4"/>
                    <a:pt x="21" y="4"/>
                    <a:pt x="21" y="4"/>
                  </a:cubicBezTo>
                  <a:cubicBezTo>
                    <a:pt x="9" y="18"/>
                    <a:pt x="9" y="18"/>
                    <a:pt x="9" y="18"/>
                  </a:cubicBezTo>
                  <a:cubicBezTo>
                    <a:pt x="5" y="19"/>
                    <a:pt x="5" y="19"/>
                    <a:pt x="5" y="19"/>
                  </a:cubicBezTo>
                  <a:cubicBezTo>
                    <a:pt x="0" y="20"/>
                    <a:pt x="0" y="20"/>
                    <a:pt x="0" y="20"/>
                  </a:cubicBezTo>
                  <a:cubicBezTo>
                    <a:pt x="0" y="23"/>
                    <a:pt x="0" y="23"/>
                    <a:pt x="0" y="23"/>
                  </a:cubicBezTo>
                  <a:cubicBezTo>
                    <a:pt x="3" y="28"/>
                    <a:pt x="7" y="32"/>
                    <a:pt x="11" y="36"/>
                  </a:cubicBezTo>
                  <a:cubicBezTo>
                    <a:pt x="16" y="40"/>
                    <a:pt x="21" y="44"/>
                    <a:pt x="26" y="48"/>
                  </a:cubicBezTo>
                  <a:cubicBezTo>
                    <a:pt x="30" y="61"/>
                    <a:pt x="30" y="61"/>
                    <a:pt x="30" y="61"/>
                  </a:cubicBezTo>
                  <a:cubicBezTo>
                    <a:pt x="39" y="66"/>
                    <a:pt x="39" y="66"/>
                    <a:pt x="39" y="66"/>
                  </a:cubicBezTo>
                  <a:cubicBezTo>
                    <a:pt x="41" y="72"/>
                    <a:pt x="41" y="72"/>
                    <a:pt x="41" y="72"/>
                  </a:cubicBezTo>
                  <a:cubicBezTo>
                    <a:pt x="54" y="74"/>
                    <a:pt x="54" y="74"/>
                    <a:pt x="54" y="74"/>
                  </a:cubicBezTo>
                  <a:cubicBezTo>
                    <a:pt x="57" y="64"/>
                    <a:pt x="60" y="55"/>
                    <a:pt x="64" y="45"/>
                  </a:cubicBezTo>
                  <a:lnTo>
                    <a:pt x="63" y="12"/>
                  </a:lnTo>
                  <a:close/>
                </a:path>
              </a:pathLst>
            </a:custGeom>
            <a:solidFill>
              <a:schemeClr val="bg1">
                <a:lumMod val="85000"/>
              </a:schemeClr>
            </a:solidFill>
            <a:ln w="3175" cap="rnd">
              <a:solidFill>
                <a:schemeClr val="bg1"/>
              </a:solidFill>
              <a:prstDash val="solid"/>
              <a:round/>
              <a:headEnd/>
              <a:tailEnd/>
            </a:ln>
          </p:spPr>
          <p:txBody>
            <a:bodyPr vert="horz" wrap="square" lIns="91423" tIns="45711" rIns="91423" bIns="45711" numCol="1" anchor="t" anchorCtr="0" compatLnSpc="1">
              <a:prstTxWarp prst="textNoShape">
                <a:avLst/>
              </a:prstTxWarp>
            </a:bodyPr>
            <a:lstStyle/>
            <a:p>
              <a:pPr defTabSz="914246">
                <a:defRPr/>
              </a:pPr>
              <a:endParaRPr lang="fr-FR" sz="1799">
                <a:solidFill>
                  <a:prstClr val="black"/>
                </a:solidFill>
                <a:latin typeface="Arial"/>
              </a:endParaRPr>
            </a:p>
          </p:txBody>
        </p:sp>
        <p:sp>
          <p:nvSpPr>
            <p:cNvPr id="12" name="Freeform 9">
              <a:extLst>
                <a:ext uri="{FF2B5EF4-FFF2-40B4-BE49-F238E27FC236}">
                  <a16:creationId xmlns:a16="http://schemas.microsoft.com/office/drawing/2014/main" id="{BC894D69-A336-694E-B4FC-CFDAF51349BF}"/>
                </a:ext>
              </a:extLst>
            </p:cNvPr>
            <p:cNvSpPr>
              <a:spLocks noEditPoints="1"/>
            </p:cNvSpPr>
            <p:nvPr/>
          </p:nvSpPr>
          <p:spPr bwMode="auto">
            <a:xfrm>
              <a:off x="4419069" y="4705304"/>
              <a:ext cx="227810" cy="249035"/>
            </a:xfrm>
            <a:custGeom>
              <a:avLst/>
              <a:gdLst>
                <a:gd name="T0" fmla="*/ 87 w 95"/>
                <a:gd name="T1" fmla="*/ 56 h 104"/>
                <a:gd name="T2" fmla="*/ 95 w 95"/>
                <a:gd name="T3" fmla="*/ 18 h 104"/>
                <a:gd name="T4" fmla="*/ 88 w 95"/>
                <a:gd name="T5" fmla="*/ 13 h 104"/>
                <a:gd name="T6" fmla="*/ 86 w 95"/>
                <a:gd name="T7" fmla="*/ 12 h 104"/>
                <a:gd name="T8" fmla="*/ 83 w 95"/>
                <a:gd name="T9" fmla="*/ 10 h 104"/>
                <a:gd name="T10" fmla="*/ 83 w 95"/>
                <a:gd name="T11" fmla="*/ 12 h 104"/>
                <a:gd name="T12" fmla="*/ 78 w 95"/>
                <a:gd name="T13" fmla="*/ 13 h 104"/>
                <a:gd name="T14" fmla="*/ 78 w 95"/>
                <a:gd name="T15" fmla="*/ 8 h 104"/>
                <a:gd name="T16" fmla="*/ 76 w 95"/>
                <a:gd name="T17" fmla="*/ 3 h 104"/>
                <a:gd name="T18" fmla="*/ 64 w 95"/>
                <a:gd name="T19" fmla="*/ 0 h 104"/>
                <a:gd name="T20" fmla="*/ 52 w 95"/>
                <a:gd name="T21" fmla="*/ 6 h 104"/>
                <a:gd name="T22" fmla="*/ 51 w 95"/>
                <a:gd name="T23" fmla="*/ 40 h 104"/>
                <a:gd name="T24" fmla="*/ 57 w 95"/>
                <a:gd name="T25" fmla="*/ 46 h 104"/>
                <a:gd name="T26" fmla="*/ 68 w 95"/>
                <a:gd name="T27" fmla="*/ 45 h 104"/>
                <a:gd name="T28" fmla="*/ 68 w 95"/>
                <a:gd name="T29" fmla="*/ 59 h 104"/>
                <a:gd name="T30" fmla="*/ 61 w 95"/>
                <a:gd name="T31" fmla="*/ 59 h 104"/>
                <a:gd name="T32" fmla="*/ 45 w 95"/>
                <a:gd name="T33" fmla="*/ 48 h 104"/>
                <a:gd name="T34" fmla="*/ 39 w 95"/>
                <a:gd name="T35" fmla="*/ 49 h 104"/>
                <a:gd name="T36" fmla="*/ 23 w 95"/>
                <a:gd name="T37" fmla="*/ 35 h 104"/>
                <a:gd name="T38" fmla="*/ 21 w 95"/>
                <a:gd name="T39" fmla="*/ 35 h 104"/>
                <a:gd name="T40" fmla="*/ 16 w 95"/>
                <a:gd name="T41" fmla="*/ 35 h 104"/>
                <a:gd name="T42" fmla="*/ 16 w 95"/>
                <a:gd name="T43" fmla="*/ 35 h 104"/>
                <a:gd name="T44" fmla="*/ 16 w 95"/>
                <a:gd name="T45" fmla="*/ 55 h 104"/>
                <a:gd name="T46" fmla="*/ 0 w 95"/>
                <a:gd name="T47" fmla="*/ 55 h 104"/>
                <a:gd name="T48" fmla="*/ 0 w 95"/>
                <a:gd name="T49" fmla="*/ 98 h 104"/>
                <a:gd name="T50" fmla="*/ 6 w 95"/>
                <a:gd name="T51" fmla="*/ 104 h 104"/>
                <a:gd name="T52" fmla="*/ 6 w 95"/>
                <a:gd name="T53" fmla="*/ 104 h 104"/>
                <a:gd name="T54" fmla="*/ 23 w 95"/>
                <a:gd name="T55" fmla="*/ 104 h 104"/>
                <a:gd name="T56" fmla="*/ 26 w 95"/>
                <a:gd name="T57" fmla="*/ 104 h 104"/>
                <a:gd name="T58" fmla="*/ 31 w 95"/>
                <a:gd name="T59" fmla="*/ 103 h 104"/>
                <a:gd name="T60" fmla="*/ 35 w 95"/>
                <a:gd name="T61" fmla="*/ 102 h 104"/>
                <a:gd name="T62" fmla="*/ 47 w 95"/>
                <a:gd name="T63" fmla="*/ 88 h 104"/>
                <a:gd name="T64" fmla="*/ 70 w 95"/>
                <a:gd name="T65" fmla="*/ 84 h 104"/>
                <a:gd name="T66" fmla="*/ 69 w 95"/>
                <a:gd name="T67" fmla="*/ 74 h 104"/>
                <a:gd name="T68" fmla="*/ 89 w 95"/>
                <a:gd name="T69" fmla="*/ 66 h 104"/>
                <a:gd name="T70" fmla="*/ 87 w 95"/>
                <a:gd name="T71" fmla="*/ 56 h 104"/>
                <a:gd name="T72" fmla="*/ 62 w 95"/>
                <a:gd name="T73" fmla="*/ 10 h 104"/>
                <a:gd name="T74" fmla="*/ 59 w 95"/>
                <a:gd name="T75" fmla="*/ 15 h 104"/>
                <a:gd name="T76" fmla="*/ 54 w 95"/>
                <a:gd name="T77" fmla="*/ 14 h 104"/>
                <a:gd name="T78" fmla="*/ 60 w 95"/>
                <a:gd name="T79" fmla="*/ 4 h 104"/>
                <a:gd name="T80" fmla="*/ 63 w 95"/>
                <a:gd name="T81" fmla="*/ 6 h 104"/>
                <a:gd name="T82" fmla="*/ 62 w 95"/>
                <a:gd name="T83" fmla="*/ 1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95" h="104">
                  <a:moveTo>
                    <a:pt x="87" y="56"/>
                  </a:moveTo>
                  <a:cubicBezTo>
                    <a:pt x="95" y="18"/>
                    <a:pt x="95" y="18"/>
                    <a:pt x="95" y="18"/>
                  </a:cubicBezTo>
                  <a:cubicBezTo>
                    <a:pt x="88" y="13"/>
                    <a:pt x="88" y="13"/>
                    <a:pt x="88" y="13"/>
                  </a:cubicBezTo>
                  <a:cubicBezTo>
                    <a:pt x="86" y="12"/>
                    <a:pt x="86" y="12"/>
                    <a:pt x="86" y="12"/>
                  </a:cubicBezTo>
                  <a:cubicBezTo>
                    <a:pt x="85" y="11"/>
                    <a:pt x="84" y="11"/>
                    <a:pt x="83" y="10"/>
                  </a:cubicBezTo>
                  <a:cubicBezTo>
                    <a:pt x="83" y="12"/>
                    <a:pt x="83" y="12"/>
                    <a:pt x="83" y="12"/>
                  </a:cubicBezTo>
                  <a:cubicBezTo>
                    <a:pt x="78" y="13"/>
                    <a:pt x="78" y="13"/>
                    <a:pt x="78" y="13"/>
                  </a:cubicBezTo>
                  <a:cubicBezTo>
                    <a:pt x="78" y="11"/>
                    <a:pt x="78" y="9"/>
                    <a:pt x="78" y="8"/>
                  </a:cubicBezTo>
                  <a:cubicBezTo>
                    <a:pt x="77" y="6"/>
                    <a:pt x="77" y="5"/>
                    <a:pt x="76" y="3"/>
                  </a:cubicBezTo>
                  <a:cubicBezTo>
                    <a:pt x="64" y="0"/>
                    <a:pt x="64" y="0"/>
                    <a:pt x="64" y="0"/>
                  </a:cubicBezTo>
                  <a:cubicBezTo>
                    <a:pt x="52" y="6"/>
                    <a:pt x="52" y="6"/>
                    <a:pt x="52" y="6"/>
                  </a:cubicBezTo>
                  <a:cubicBezTo>
                    <a:pt x="51" y="40"/>
                    <a:pt x="51" y="40"/>
                    <a:pt x="51" y="40"/>
                  </a:cubicBezTo>
                  <a:cubicBezTo>
                    <a:pt x="57" y="46"/>
                    <a:pt x="57" y="46"/>
                    <a:pt x="57" y="46"/>
                  </a:cubicBezTo>
                  <a:cubicBezTo>
                    <a:pt x="68" y="45"/>
                    <a:pt x="68" y="45"/>
                    <a:pt x="68" y="45"/>
                  </a:cubicBezTo>
                  <a:cubicBezTo>
                    <a:pt x="68" y="59"/>
                    <a:pt x="68" y="59"/>
                    <a:pt x="68" y="59"/>
                  </a:cubicBezTo>
                  <a:cubicBezTo>
                    <a:pt x="61" y="59"/>
                    <a:pt x="61" y="59"/>
                    <a:pt x="61" y="59"/>
                  </a:cubicBezTo>
                  <a:cubicBezTo>
                    <a:pt x="56" y="55"/>
                    <a:pt x="51" y="52"/>
                    <a:pt x="45" y="48"/>
                  </a:cubicBezTo>
                  <a:cubicBezTo>
                    <a:pt x="39" y="49"/>
                    <a:pt x="39" y="49"/>
                    <a:pt x="39" y="49"/>
                  </a:cubicBezTo>
                  <a:cubicBezTo>
                    <a:pt x="34" y="44"/>
                    <a:pt x="28" y="40"/>
                    <a:pt x="23" y="35"/>
                  </a:cubicBezTo>
                  <a:cubicBezTo>
                    <a:pt x="21" y="35"/>
                    <a:pt x="21" y="35"/>
                    <a:pt x="21" y="35"/>
                  </a:cubicBezTo>
                  <a:cubicBezTo>
                    <a:pt x="16" y="35"/>
                    <a:pt x="16" y="35"/>
                    <a:pt x="16" y="35"/>
                  </a:cubicBezTo>
                  <a:cubicBezTo>
                    <a:pt x="16" y="35"/>
                    <a:pt x="16" y="35"/>
                    <a:pt x="16" y="35"/>
                  </a:cubicBezTo>
                  <a:cubicBezTo>
                    <a:pt x="16" y="55"/>
                    <a:pt x="16" y="55"/>
                    <a:pt x="16" y="55"/>
                  </a:cubicBezTo>
                  <a:cubicBezTo>
                    <a:pt x="0" y="55"/>
                    <a:pt x="0" y="55"/>
                    <a:pt x="0" y="55"/>
                  </a:cubicBezTo>
                  <a:cubicBezTo>
                    <a:pt x="0" y="98"/>
                    <a:pt x="0" y="98"/>
                    <a:pt x="0" y="98"/>
                  </a:cubicBezTo>
                  <a:cubicBezTo>
                    <a:pt x="6" y="104"/>
                    <a:pt x="6" y="104"/>
                    <a:pt x="6" y="104"/>
                  </a:cubicBezTo>
                  <a:cubicBezTo>
                    <a:pt x="6" y="104"/>
                    <a:pt x="6" y="104"/>
                    <a:pt x="6" y="104"/>
                  </a:cubicBezTo>
                  <a:cubicBezTo>
                    <a:pt x="12" y="104"/>
                    <a:pt x="18" y="104"/>
                    <a:pt x="23" y="104"/>
                  </a:cubicBezTo>
                  <a:cubicBezTo>
                    <a:pt x="26" y="104"/>
                    <a:pt x="26" y="104"/>
                    <a:pt x="26" y="104"/>
                  </a:cubicBezTo>
                  <a:cubicBezTo>
                    <a:pt x="27" y="103"/>
                    <a:pt x="29" y="103"/>
                    <a:pt x="31" y="103"/>
                  </a:cubicBezTo>
                  <a:cubicBezTo>
                    <a:pt x="35" y="102"/>
                    <a:pt x="35" y="102"/>
                    <a:pt x="35" y="102"/>
                  </a:cubicBezTo>
                  <a:cubicBezTo>
                    <a:pt x="47" y="88"/>
                    <a:pt x="47" y="88"/>
                    <a:pt x="47" y="88"/>
                  </a:cubicBezTo>
                  <a:cubicBezTo>
                    <a:pt x="70" y="84"/>
                    <a:pt x="70" y="84"/>
                    <a:pt x="70" y="84"/>
                  </a:cubicBezTo>
                  <a:cubicBezTo>
                    <a:pt x="69" y="74"/>
                    <a:pt x="69" y="74"/>
                    <a:pt x="69" y="74"/>
                  </a:cubicBezTo>
                  <a:cubicBezTo>
                    <a:pt x="89" y="66"/>
                    <a:pt x="89" y="66"/>
                    <a:pt x="89" y="66"/>
                  </a:cubicBezTo>
                  <a:lnTo>
                    <a:pt x="87" y="56"/>
                  </a:lnTo>
                  <a:close/>
                  <a:moveTo>
                    <a:pt x="62" y="10"/>
                  </a:moveTo>
                  <a:cubicBezTo>
                    <a:pt x="59" y="15"/>
                    <a:pt x="59" y="15"/>
                    <a:pt x="59" y="15"/>
                  </a:cubicBezTo>
                  <a:cubicBezTo>
                    <a:pt x="54" y="14"/>
                    <a:pt x="54" y="14"/>
                    <a:pt x="54" y="14"/>
                  </a:cubicBezTo>
                  <a:cubicBezTo>
                    <a:pt x="60" y="4"/>
                    <a:pt x="60" y="4"/>
                    <a:pt x="60" y="4"/>
                  </a:cubicBezTo>
                  <a:cubicBezTo>
                    <a:pt x="63" y="6"/>
                    <a:pt x="63" y="6"/>
                    <a:pt x="63" y="6"/>
                  </a:cubicBezTo>
                  <a:lnTo>
                    <a:pt x="62" y="10"/>
                  </a:lnTo>
                  <a:close/>
                </a:path>
              </a:pathLst>
            </a:custGeom>
            <a:solidFill>
              <a:schemeClr val="tx2"/>
            </a:solidFill>
            <a:ln w="3175" cap="rnd">
              <a:solidFill>
                <a:schemeClr val="bg1"/>
              </a:solidFill>
              <a:prstDash val="solid"/>
              <a:round/>
              <a:headEnd/>
              <a:tailEnd/>
            </a:ln>
          </p:spPr>
          <p:txBody>
            <a:bodyPr vert="horz" wrap="square" lIns="91423" tIns="45711" rIns="91423" bIns="45711" numCol="1" anchor="t" anchorCtr="0" compatLnSpc="1">
              <a:prstTxWarp prst="textNoShape">
                <a:avLst/>
              </a:prstTxWarp>
            </a:bodyPr>
            <a:lstStyle/>
            <a:p>
              <a:pPr defTabSz="914246">
                <a:defRPr/>
              </a:pPr>
              <a:endParaRPr lang="fr-FR" sz="1799">
                <a:solidFill>
                  <a:prstClr val="black"/>
                </a:solidFill>
                <a:latin typeface="Arial"/>
              </a:endParaRPr>
            </a:p>
          </p:txBody>
        </p:sp>
        <p:sp>
          <p:nvSpPr>
            <p:cNvPr id="13" name="Freeform 10">
              <a:extLst>
                <a:ext uri="{FF2B5EF4-FFF2-40B4-BE49-F238E27FC236}">
                  <a16:creationId xmlns:a16="http://schemas.microsoft.com/office/drawing/2014/main" id="{9D2CB853-0FD1-4943-92C2-F498587265AF}"/>
                </a:ext>
              </a:extLst>
            </p:cNvPr>
            <p:cNvSpPr>
              <a:spLocks/>
            </p:cNvSpPr>
            <p:nvPr/>
          </p:nvSpPr>
          <p:spPr bwMode="auto">
            <a:xfrm>
              <a:off x="4112018" y="3503992"/>
              <a:ext cx="93389" cy="183947"/>
            </a:xfrm>
            <a:custGeom>
              <a:avLst/>
              <a:gdLst>
                <a:gd name="T0" fmla="*/ 11 w 39"/>
                <a:gd name="T1" fmla="*/ 5 h 77"/>
                <a:gd name="T2" fmla="*/ 5 w 39"/>
                <a:gd name="T3" fmla="*/ 4 h 77"/>
                <a:gd name="T4" fmla="*/ 4 w 39"/>
                <a:gd name="T5" fmla="*/ 13 h 77"/>
                <a:gd name="T6" fmla="*/ 7 w 39"/>
                <a:gd name="T7" fmla="*/ 31 h 77"/>
                <a:gd name="T8" fmla="*/ 0 w 39"/>
                <a:gd name="T9" fmla="*/ 40 h 77"/>
                <a:gd name="T10" fmla="*/ 2 w 39"/>
                <a:gd name="T11" fmla="*/ 49 h 77"/>
                <a:gd name="T12" fmla="*/ 10 w 39"/>
                <a:gd name="T13" fmla="*/ 54 h 77"/>
                <a:gd name="T14" fmla="*/ 18 w 39"/>
                <a:gd name="T15" fmla="*/ 77 h 77"/>
                <a:gd name="T16" fmla="*/ 22 w 39"/>
                <a:gd name="T17" fmla="*/ 76 h 77"/>
                <a:gd name="T18" fmla="*/ 23 w 39"/>
                <a:gd name="T19" fmla="*/ 68 h 77"/>
                <a:gd name="T20" fmla="*/ 32 w 39"/>
                <a:gd name="T21" fmla="*/ 54 h 77"/>
                <a:gd name="T22" fmla="*/ 33 w 39"/>
                <a:gd name="T23" fmla="*/ 45 h 77"/>
                <a:gd name="T24" fmla="*/ 27 w 39"/>
                <a:gd name="T25" fmla="*/ 40 h 77"/>
                <a:gd name="T26" fmla="*/ 27 w 39"/>
                <a:gd name="T27" fmla="*/ 32 h 77"/>
                <a:gd name="T28" fmla="*/ 34 w 39"/>
                <a:gd name="T29" fmla="*/ 29 h 77"/>
                <a:gd name="T30" fmla="*/ 35 w 39"/>
                <a:gd name="T31" fmla="*/ 24 h 77"/>
                <a:gd name="T32" fmla="*/ 30 w 39"/>
                <a:gd name="T33" fmla="*/ 19 h 77"/>
                <a:gd name="T34" fmla="*/ 39 w 39"/>
                <a:gd name="T35" fmla="*/ 9 h 77"/>
                <a:gd name="T36" fmla="*/ 36 w 39"/>
                <a:gd name="T37" fmla="*/ 4 h 77"/>
                <a:gd name="T38" fmla="*/ 27 w 39"/>
                <a:gd name="T39" fmla="*/ 9 h 77"/>
                <a:gd name="T40" fmla="*/ 28 w 39"/>
                <a:gd name="T41" fmla="*/ 3 h 77"/>
                <a:gd name="T42" fmla="*/ 23 w 39"/>
                <a:gd name="T43" fmla="*/ 0 h 77"/>
                <a:gd name="T44" fmla="*/ 11 w 39"/>
                <a:gd name="T45" fmla="*/ 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9" h="77">
                  <a:moveTo>
                    <a:pt x="11" y="5"/>
                  </a:moveTo>
                  <a:cubicBezTo>
                    <a:pt x="5" y="4"/>
                    <a:pt x="5" y="4"/>
                    <a:pt x="5" y="4"/>
                  </a:cubicBezTo>
                  <a:cubicBezTo>
                    <a:pt x="4" y="13"/>
                    <a:pt x="4" y="13"/>
                    <a:pt x="4" y="13"/>
                  </a:cubicBezTo>
                  <a:cubicBezTo>
                    <a:pt x="7" y="31"/>
                    <a:pt x="7" y="31"/>
                    <a:pt x="7" y="31"/>
                  </a:cubicBezTo>
                  <a:cubicBezTo>
                    <a:pt x="0" y="40"/>
                    <a:pt x="0" y="40"/>
                    <a:pt x="0" y="40"/>
                  </a:cubicBezTo>
                  <a:cubicBezTo>
                    <a:pt x="2" y="49"/>
                    <a:pt x="2" y="49"/>
                    <a:pt x="2" y="49"/>
                  </a:cubicBezTo>
                  <a:cubicBezTo>
                    <a:pt x="10" y="54"/>
                    <a:pt x="10" y="54"/>
                    <a:pt x="10" y="54"/>
                  </a:cubicBezTo>
                  <a:cubicBezTo>
                    <a:pt x="18" y="77"/>
                    <a:pt x="18" y="77"/>
                    <a:pt x="18" y="77"/>
                  </a:cubicBezTo>
                  <a:cubicBezTo>
                    <a:pt x="22" y="76"/>
                    <a:pt x="22" y="76"/>
                    <a:pt x="22" y="76"/>
                  </a:cubicBezTo>
                  <a:cubicBezTo>
                    <a:pt x="23" y="68"/>
                    <a:pt x="23" y="68"/>
                    <a:pt x="23" y="68"/>
                  </a:cubicBezTo>
                  <a:cubicBezTo>
                    <a:pt x="32" y="54"/>
                    <a:pt x="32" y="54"/>
                    <a:pt x="32" y="54"/>
                  </a:cubicBezTo>
                  <a:cubicBezTo>
                    <a:pt x="33" y="45"/>
                    <a:pt x="33" y="45"/>
                    <a:pt x="33" y="45"/>
                  </a:cubicBezTo>
                  <a:cubicBezTo>
                    <a:pt x="27" y="40"/>
                    <a:pt x="27" y="40"/>
                    <a:pt x="27" y="40"/>
                  </a:cubicBezTo>
                  <a:cubicBezTo>
                    <a:pt x="26" y="39"/>
                    <a:pt x="26" y="36"/>
                    <a:pt x="27" y="32"/>
                  </a:cubicBezTo>
                  <a:cubicBezTo>
                    <a:pt x="34" y="29"/>
                    <a:pt x="34" y="29"/>
                    <a:pt x="34" y="29"/>
                  </a:cubicBezTo>
                  <a:cubicBezTo>
                    <a:pt x="35" y="24"/>
                    <a:pt x="35" y="24"/>
                    <a:pt x="35" y="24"/>
                  </a:cubicBezTo>
                  <a:cubicBezTo>
                    <a:pt x="30" y="19"/>
                    <a:pt x="30" y="19"/>
                    <a:pt x="30" y="19"/>
                  </a:cubicBezTo>
                  <a:cubicBezTo>
                    <a:pt x="39" y="9"/>
                    <a:pt x="39" y="9"/>
                    <a:pt x="39" y="9"/>
                  </a:cubicBezTo>
                  <a:cubicBezTo>
                    <a:pt x="36" y="4"/>
                    <a:pt x="36" y="4"/>
                    <a:pt x="36" y="4"/>
                  </a:cubicBezTo>
                  <a:cubicBezTo>
                    <a:pt x="27" y="9"/>
                    <a:pt x="27" y="9"/>
                    <a:pt x="27" y="9"/>
                  </a:cubicBezTo>
                  <a:cubicBezTo>
                    <a:pt x="28" y="3"/>
                    <a:pt x="28" y="3"/>
                    <a:pt x="28" y="3"/>
                  </a:cubicBezTo>
                  <a:cubicBezTo>
                    <a:pt x="23" y="0"/>
                    <a:pt x="23" y="0"/>
                    <a:pt x="23" y="0"/>
                  </a:cubicBezTo>
                  <a:lnTo>
                    <a:pt x="11" y="5"/>
                  </a:lnTo>
                  <a:close/>
                </a:path>
              </a:pathLst>
            </a:custGeom>
            <a:solidFill>
              <a:schemeClr val="tx2"/>
            </a:solidFill>
            <a:ln w="3175" cap="rnd">
              <a:solidFill>
                <a:schemeClr val="bg1"/>
              </a:solidFill>
              <a:prstDash val="solid"/>
              <a:round/>
              <a:headEnd/>
              <a:tailEnd/>
            </a:ln>
          </p:spPr>
          <p:txBody>
            <a:bodyPr vert="horz" wrap="square" lIns="91423" tIns="45711" rIns="91423" bIns="45711" numCol="1" anchor="t" anchorCtr="0" compatLnSpc="1">
              <a:prstTxWarp prst="textNoShape">
                <a:avLst/>
              </a:prstTxWarp>
            </a:bodyPr>
            <a:lstStyle/>
            <a:p>
              <a:pPr defTabSz="914246">
                <a:defRPr/>
              </a:pPr>
              <a:endParaRPr lang="fr-FR" sz="1799">
                <a:solidFill>
                  <a:prstClr val="black"/>
                </a:solidFill>
                <a:latin typeface="Arial"/>
              </a:endParaRPr>
            </a:p>
          </p:txBody>
        </p:sp>
        <p:sp>
          <p:nvSpPr>
            <p:cNvPr id="14" name="Freeform 11">
              <a:extLst>
                <a:ext uri="{FF2B5EF4-FFF2-40B4-BE49-F238E27FC236}">
                  <a16:creationId xmlns:a16="http://schemas.microsoft.com/office/drawing/2014/main" id="{95FA5CF5-B1F2-4843-BB46-3E46E4F4F4DA}"/>
                </a:ext>
              </a:extLst>
            </p:cNvPr>
            <p:cNvSpPr>
              <a:spLocks/>
            </p:cNvSpPr>
            <p:nvPr/>
          </p:nvSpPr>
          <p:spPr bwMode="auto">
            <a:xfrm>
              <a:off x="3959202" y="4224213"/>
              <a:ext cx="29714" cy="127348"/>
            </a:xfrm>
            <a:custGeom>
              <a:avLst/>
              <a:gdLst>
                <a:gd name="T0" fmla="*/ 10 w 12"/>
                <a:gd name="T1" fmla="*/ 0 h 53"/>
                <a:gd name="T2" fmla="*/ 0 w 12"/>
                <a:gd name="T3" fmla="*/ 2 h 53"/>
                <a:gd name="T4" fmla="*/ 0 w 12"/>
                <a:gd name="T5" fmla="*/ 3 h 53"/>
                <a:gd name="T6" fmla="*/ 1 w 12"/>
                <a:gd name="T7" fmla="*/ 8 h 53"/>
                <a:gd name="T8" fmla="*/ 3 w 12"/>
                <a:gd name="T9" fmla="*/ 17 h 53"/>
                <a:gd name="T10" fmla="*/ 3 w 12"/>
                <a:gd name="T11" fmla="*/ 18 h 53"/>
                <a:gd name="T12" fmla="*/ 2 w 12"/>
                <a:gd name="T13" fmla="*/ 53 h 53"/>
                <a:gd name="T14" fmla="*/ 3 w 12"/>
                <a:gd name="T15" fmla="*/ 53 h 53"/>
                <a:gd name="T16" fmla="*/ 9 w 12"/>
                <a:gd name="T17" fmla="*/ 53 h 53"/>
                <a:gd name="T18" fmla="*/ 10 w 12"/>
                <a:gd name="T19" fmla="*/ 53 h 53"/>
                <a:gd name="T20" fmla="*/ 12 w 12"/>
                <a:gd name="T21" fmla="*/ 18 h 53"/>
                <a:gd name="T22" fmla="*/ 9 w 12"/>
                <a:gd name="T23" fmla="*/ 6 h 53"/>
                <a:gd name="T24" fmla="*/ 10 w 12"/>
                <a:gd name="T25"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53">
                  <a:moveTo>
                    <a:pt x="10" y="0"/>
                  </a:moveTo>
                  <a:cubicBezTo>
                    <a:pt x="0" y="2"/>
                    <a:pt x="0" y="2"/>
                    <a:pt x="0" y="2"/>
                  </a:cubicBezTo>
                  <a:cubicBezTo>
                    <a:pt x="0" y="3"/>
                    <a:pt x="0" y="3"/>
                    <a:pt x="0" y="3"/>
                  </a:cubicBezTo>
                  <a:cubicBezTo>
                    <a:pt x="0" y="4"/>
                    <a:pt x="0" y="6"/>
                    <a:pt x="1" y="8"/>
                  </a:cubicBezTo>
                  <a:cubicBezTo>
                    <a:pt x="1" y="11"/>
                    <a:pt x="2" y="14"/>
                    <a:pt x="3" y="17"/>
                  </a:cubicBezTo>
                  <a:cubicBezTo>
                    <a:pt x="3" y="18"/>
                    <a:pt x="3" y="18"/>
                    <a:pt x="3" y="18"/>
                  </a:cubicBezTo>
                  <a:cubicBezTo>
                    <a:pt x="2" y="53"/>
                    <a:pt x="2" y="53"/>
                    <a:pt x="2" y="53"/>
                  </a:cubicBezTo>
                  <a:cubicBezTo>
                    <a:pt x="3" y="53"/>
                    <a:pt x="3" y="53"/>
                    <a:pt x="3" y="53"/>
                  </a:cubicBezTo>
                  <a:cubicBezTo>
                    <a:pt x="9" y="53"/>
                    <a:pt x="9" y="53"/>
                    <a:pt x="9" y="53"/>
                  </a:cubicBezTo>
                  <a:cubicBezTo>
                    <a:pt x="9" y="53"/>
                    <a:pt x="9" y="53"/>
                    <a:pt x="10" y="53"/>
                  </a:cubicBezTo>
                  <a:cubicBezTo>
                    <a:pt x="12" y="18"/>
                    <a:pt x="12" y="18"/>
                    <a:pt x="12" y="18"/>
                  </a:cubicBezTo>
                  <a:cubicBezTo>
                    <a:pt x="9" y="6"/>
                    <a:pt x="9" y="6"/>
                    <a:pt x="9" y="6"/>
                  </a:cubicBezTo>
                  <a:lnTo>
                    <a:pt x="10" y="0"/>
                  </a:lnTo>
                  <a:close/>
                </a:path>
              </a:pathLst>
            </a:custGeom>
            <a:solidFill>
              <a:schemeClr val="bg1">
                <a:lumMod val="85000"/>
              </a:schemeClr>
            </a:solidFill>
            <a:ln w="3175" cap="rnd">
              <a:solidFill>
                <a:schemeClr val="bg1"/>
              </a:solidFill>
              <a:prstDash val="solid"/>
              <a:round/>
              <a:headEnd/>
              <a:tailEnd/>
            </a:ln>
          </p:spPr>
          <p:txBody>
            <a:bodyPr vert="horz" wrap="square" lIns="91423" tIns="45711" rIns="91423" bIns="45711" numCol="1" anchor="t" anchorCtr="0" compatLnSpc="1">
              <a:prstTxWarp prst="textNoShape">
                <a:avLst/>
              </a:prstTxWarp>
            </a:bodyPr>
            <a:lstStyle/>
            <a:p>
              <a:pPr defTabSz="914246">
                <a:defRPr/>
              </a:pPr>
              <a:endParaRPr lang="fr-FR" sz="1799">
                <a:solidFill>
                  <a:prstClr val="black"/>
                </a:solidFill>
                <a:latin typeface="Arial"/>
              </a:endParaRPr>
            </a:p>
          </p:txBody>
        </p:sp>
        <p:sp>
          <p:nvSpPr>
            <p:cNvPr id="16" name="Freeform 12">
              <a:extLst>
                <a:ext uri="{FF2B5EF4-FFF2-40B4-BE49-F238E27FC236}">
                  <a16:creationId xmlns:a16="http://schemas.microsoft.com/office/drawing/2014/main" id="{95D5B3D0-4700-5F4C-8EDB-36D48256018A}"/>
                </a:ext>
              </a:extLst>
            </p:cNvPr>
            <p:cNvSpPr>
              <a:spLocks/>
            </p:cNvSpPr>
            <p:nvPr/>
          </p:nvSpPr>
          <p:spPr bwMode="auto">
            <a:xfrm>
              <a:off x="4239368" y="3884620"/>
              <a:ext cx="213661" cy="416003"/>
            </a:xfrm>
            <a:custGeom>
              <a:avLst/>
              <a:gdLst>
                <a:gd name="T0" fmla="*/ 8 w 89"/>
                <a:gd name="T1" fmla="*/ 25 h 174"/>
                <a:gd name="T2" fmla="*/ 11 w 89"/>
                <a:gd name="T3" fmla="*/ 36 h 174"/>
                <a:gd name="T4" fmla="*/ 10 w 89"/>
                <a:gd name="T5" fmla="*/ 46 h 174"/>
                <a:gd name="T6" fmla="*/ 8 w 89"/>
                <a:gd name="T7" fmla="*/ 88 h 174"/>
                <a:gd name="T8" fmla="*/ 5 w 89"/>
                <a:gd name="T9" fmla="*/ 97 h 174"/>
                <a:gd name="T10" fmla="*/ 0 w 89"/>
                <a:gd name="T11" fmla="*/ 114 h 174"/>
                <a:gd name="T12" fmla="*/ 3 w 89"/>
                <a:gd name="T13" fmla="*/ 123 h 174"/>
                <a:gd name="T14" fmla="*/ 8 w 89"/>
                <a:gd name="T15" fmla="*/ 122 h 174"/>
                <a:gd name="T16" fmla="*/ 13 w 89"/>
                <a:gd name="T17" fmla="*/ 128 h 174"/>
                <a:gd name="T18" fmla="*/ 13 w 89"/>
                <a:gd name="T19" fmla="*/ 138 h 174"/>
                <a:gd name="T20" fmla="*/ 18 w 89"/>
                <a:gd name="T21" fmla="*/ 147 h 174"/>
                <a:gd name="T22" fmla="*/ 6 w 89"/>
                <a:gd name="T23" fmla="*/ 148 h 174"/>
                <a:gd name="T24" fmla="*/ 4 w 89"/>
                <a:gd name="T25" fmla="*/ 153 h 174"/>
                <a:gd name="T26" fmla="*/ 11 w 89"/>
                <a:gd name="T27" fmla="*/ 163 h 174"/>
                <a:gd name="T28" fmla="*/ 15 w 89"/>
                <a:gd name="T29" fmla="*/ 172 h 174"/>
                <a:gd name="T30" fmla="*/ 21 w 89"/>
                <a:gd name="T31" fmla="*/ 174 h 174"/>
                <a:gd name="T32" fmla="*/ 34 w 89"/>
                <a:gd name="T33" fmla="*/ 172 h 174"/>
                <a:gd name="T34" fmla="*/ 40 w 89"/>
                <a:gd name="T35" fmla="*/ 169 h 174"/>
                <a:gd name="T36" fmla="*/ 61 w 89"/>
                <a:gd name="T37" fmla="*/ 162 h 174"/>
                <a:gd name="T38" fmla="*/ 68 w 89"/>
                <a:gd name="T39" fmla="*/ 152 h 174"/>
                <a:gd name="T40" fmla="*/ 75 w 89"/>
                <a:gd name="T41" fmla="*/ 149 h 174"/>
                <a:gd name="T42" fmla="*/ 67 w 89"/>
                <a:gd name="T43" fmla="*/ 136 h 174"/>
                <a:gd name="T44" fmla="*/ 66 w 89"/>
                <a:gd name="T45" fmla="*/ 134 h 174"/>
                <a:gd name="T46" fmla="*/ 71 w 89"/>
                <a:gd name="T47" fmla="*/ 122 h 174"/>
                <a:gd name="T48" fmla="*/ 72 w 89"/>
                <a:gd name="T49" fmla="*/ 114 h 174"/>
                <a:gd name="T50" fmla="*/ 71 w 89"/>
                <a:gd name="T51" fmla="*/ 101 h 174"/>
                <a:gd name="T52" fmla="*/ 78 w 89"/>
                <a:gd name="T53" fmla="*/ 82 h 174"/>
                <a:gd name="T54" fmla="*/ 81 w 89"/>
                <a:gd name="T55" fmla="*/ 79 h 174"/>
                <a:gd name="T56" fmla="*/ 89 w 89"/>
                <a:gd name="T57" fmla="*/ 79 h 174"/>
                <a:gd name="T58" fmla="*/ 89 w 89"/>
                <a:gd name="T59" fmla="*/ 61 h 174"/>
                <a:gd name="T60" fmla="*/ 89 w 89"/>
                <a:gd name="T61" fmla="*/ 56 h 174"/>
                <a:gd name="T62" fmla="*/ 20 w 89"/>
                <a:gd name="T63" fmla="*/ 0 h 174"/>
                <a:gd name="T64" fmla="*/ 7 w 89"/>
                <a:gd name="T65" fmla="*/ 6 h 174"/>
                <a:gd name="T66" fmla="*/ 8 w 89"/>
                <a:gd name="T67" fmla="*/ 25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9" h="174">
                  <a:moveTo>
                    <a:pt x="8" y="25"/>
                  </a:moveTo>
                  <a:cubicBezTo>
                    <a:pt x="9" y="29"/>
                    <a:pt x="10" y="32"/>
                    <a:pt x="11" y="36"/>
                  </a:cubicBezTo>
                  <a:cubicBezTo>
                    <a:pt x="10" y="46"/>
                    <a:pt x="10" y="46"/>
                    <a:pt x="10" y="46"/>
                  </a:cubicBezTo>
                  <a:cubicBezTo>
                    <a:pt x="8" y="88"/>
                    <a:pt x="8" y="88"/>
                    <a:pt x="8" y="88"/>
                  </a:cubicBezTo>
                  <a:cubicBezTo>
                    <a:pt x="7" y="91"/>
                    <a:pt x="5" y="94"/>
                    <a:pt x="5" y="97"/>
                  </a:cubicBezTo>
                  <a:cubicBezTo>
                    <a:pt x="3" y="103"/>
                    <a:pt x="1" y="108"/>
                    <a:pt x="0" y="114"/>
                  </a:cubicBezTo>
                  <a:cubicBezTo>
                    <a:pt x="3" y="123"/>
                    <a:pt x="3" y="123"/>
                    <a:pt x="3" y="123"/>
                  </a:cubicBezTo>
                  <a:cubicBezTo>
                    <a:pt x="8" y="122"/>
                    <a:pt x="8" y="122"/>
                    <a:pt x="8" y="122"/>
                  </a:cubicBezTo>
                  <a:cubicBezTo>
                    <a:pt x="13" y="128"/>
                    <a:pt x="13" y="128"/>
                    <a:pt x="13" y="128"/>
                  </a:cubicBezTo>
                  <a:cubicBezTo>
                    <a:pt x="13" y="138"/>
                    <a:pt x="13" y="138"/>
                    <a:pt x="13" y="138"/>
                  </a:cubicBezTo>
                  <a:cubicBezTo>
                    <a:pt x="18" y="147"/>
                    <a:pt x="18" y="147"/>
                    <a:pt x="18" y="147"/>
                  </a:cubicBezTo>
                  <a:cubicBezTo>
                    <a:pt x="6" y="148"/>
                    <a:pt x="6" y="148"/>
                    <a:pt x="6" y="148"/>
                  </a:cubicBezTo>
                  <a:cubicBezTo>
                    <a:pt x="4" y="153"/>
                    <a:pt x="4" y="153"/>
                    <a:pt x="4" y="153"/>
                  </a:cubicBezTo>
                  <a:cubicBezTo>
                    <a:pt x="7" y="156"/>
                    <a:pt x="9" y="159"/>
                    <a:pt x="11" y="163"/>
                  </a:cubicBezTo>
                  <a:cubicBezTo>
                    <a:pt x="13" y="166"/>
                    <a:pt x="14" y="169"/>
                    <a:pt x="15" y="172"/>
                  </a:cubicBezTo>
                  <a:cubicBezTo>
                    <a:pt x="21" y="174"/>
                    <a:pt x="21" y="174"/>
                    <a:pt x="21" y="174"/>
                  </a:cubicBezTo>
                  <a:cubicBezTo>
                    <a:pt x="34" y="172"/>
                    <a:pt x="34" y="172"/>
                    <a:pt x="34" y="172"/>
                  </a:cubicBezTo>
                  <a:cubicBezTo>
                    <a:pt x="36" y="171"/>
                    <a:pt x="38" y="169"/>
                    <a:pt x="40" y="169"/>
                  </a:cubicBezTo>
                  <a:cubicBezTo>
                    <a:pt x="47" y="166"/>
                    <a:pt x="54" y="164"/>
                    <a:pt x="61" y="162"/>
                  </a:cubicBezTo>
                  <a:cubicBezTo>
                    <a:pt x="68" y="152"/>
                    <a:pt x="68" y="152"/>
                    <a:pt x="68" y="152"/>
                  </a:cubicBezTo>
                  <a:cubicBezTo>
                    <a:pt x="75" y="149"/>
                    <a:pt x="75" y="149"/>
                    <a:pt x="75" y="149"/>
                  </a:cubicBezTo>
                  <a:cubicBezTo>
                    <a:pt x="73" y="144"/>
                    <a:pt x="70" y="140"/>
                    <a:pt x="67" y="136"/>
                  </a:cubicBezTo>
                  <a:cubicBezTo>
                    <a:pt x="66" y="134"/>
                    <a:pt x="66" y="134"/>
                    <a:pt x="66" y="134"/>
                  </a:cubicBezTo>
                  <a:cubicBezTo>
                    <a:pt x="67" y="129"/>
                    <a:pt x="69" y="126"/>
                    <a:pt x="71" y="122"/>
                  </a:cubicBezTo>
                  <a:cubicBezTo>
                    <a:pt x="72" y="119"/>
                    <a:pt x="72" y="116"/>
                    <a:pt x="72" y="114"/>
                  </a:cubicBezTo>
                  <a:cubicBezTo>
                    <a:pt x="71" y="101"/>
                    <a:pt x="71" y="101"/>
                    <a:pt x="71" y="101"/>
                  </a:cubicBezTo>
                  <a:cubicBezTo>
                    <a:pt x="73" y="95"/>
                    <a:pt x="76" y="88"/>
                    <a:pt x="78" y="82"/>
                  </a:cubicBezTo>
                  <a:cubicBezTo>
                    <a:pt x="81" y="79"/>
                    <a:pt x="81" y="79"/>
                    <a:pt x="81" y="79"/>
                  </a:cubicBezTo>
                  <a:cubicBezTo>
                    <a:pt x="89" y="79"/>
                    <a:pt x="89" y="79"/>
                    <a:pt x="89" y="79"/>
                  </a:cubicBezTo>
                  <a:cubicBezTo>
                    <a:pt x="89" y="61"/>
                    <a:pt x="89" y="61"/>
                    <a:pt x="89" y="61"/>
                  </a:cubicBezTo>
                  <a:cubicBezTo>
                    <a:pt x="89" y="56"/>
                    <a:pt x="89" y="56"/>
                    <a:pt x="89" y="56"/>
                  </a:cubicBezTo>
                  <a:cubicBezTo>
                    <a:pt x="20" y="0"/>
                    <a:pt x="20" y="0"/>
                    <a:pt x="20" y="0"/>
                  </a:cubicBezTo>
                  <a:cubicBezTo>
                    <a:pt x="7" y="6"/>
                    <a:pt x="7" y="6"/>
                    <a:pt x="7" y="6"/>
                  </a:cubicBezTo>
                  <a:cubicBezTo>
                    <a:pt x="7" y="13"/>
                    <a:pt x="7" y="19"/>
                    <a:pt x="8" y="25"/>
                  </a:cubicBezTo>
                </a:path>
              </a:pathLst>
            </a:custGeom>
            <a:solidFill>
              <a:schemeClr val="tx2"/>
            </a:solidFill>
            <a:ln w="3175" cap="rnd">
              <a:solidFill>
                <a:schemeClr val="bg1"/>
              </a:solidFill>
              <a:prstDash val="solid"/>
              <a:round/>
              <a:headEnd/>
              <a:tailEnd/>
            </a:ln>
          </p:spPr>
          <p:txBody>
            <a:bodyPr vert="horz" wrap="square" lIns="91423" tIns="45711" rIns="91423" bIns="45711" numCol="1" anchor="t" anchorCtr="0" compatLnSpc="1">
              <a:prstTxWarp prst="textNoShape">
                <a:avLst/>
              </a:prstTxWarp>
            </a:bodyPr>
            <a:lstStyle/>
            <a:p>
              <a:pPr defTabSz="914246">
                <a:defRPr/>
              </a:pPr>
              <a:endParaRPr lang="fr-FR" sz="1799">
                <a:solidFill>
                  <a:prstClr val="black"/>
                </a:solidFill>
                <a:latin typeface="Arial"/>
              </a:endParaRPr>
            </a:p>
          </p:txBody>
        </p:sp>
        <p:sp>
          <p:nvSpPr>
            <p:cNvPr id="21" name="Freeform 13">
              <a:extLst>
                <a:ext uri="{FF2B5EF4-FFF2-40B4-BE49-F238E27FC236}">
                  <a16:creationId xmlns:a16="http://schemas.microsoft.com/office/drawing/2014/main" id="{93888CEE-4234-AB45-B067-F95E9CE3C057}"/>
                </a:ext>
              </a:extLst>
            </p:cNvPr>
            <p:cNvSpPr>
              <a:spLocks/>
            </p:cNvSpPr>
            <p:nvPr/>
          </p:nvSpPr>
          <p:spPr bwMode="auto">
            <a:xfrm>
              <a:off x="4239368" y="3884620"/>
              <a:ext cx="213661" cy="416003"/>
            </a:xfrm>
            <a:custGeom>
              <a:avLst/>
              <a:gdLst>
                <a:gd name="T0" fmla="*/ 8 w 89"/>
                <a:gd name="T1" fmla="*/ 25 h 174"/>
                <a:gd name="T2" fmla="*/ 11 w 89"/>
                <a:gd name="T3" fmla="*/ 36 h 174"/>
                <a:gd name="T4" fmla="*/ 10 w 89"/>
                <a:gd name="T5" fmla="*/ 46 h 174"/>
                <a:gd name="T6" fmla="*/ 8 w 89"/>
                <a:gd name="T7" fmla="*/ 88 h 174"/>
                <a:gd name="T8" fmla="*/ 5 w 89"/>
                <a:gd name="T9" fmla="*/ 97 h 174"/>
                <a:gd name="T10" fmla="*/ 0 w 89"/>
                <a:gd name="T11" fmla="*/ 114 h 174"/>
                <a:gd name="T12" fmla="*/ 3 w 89"/>
                <a:gd name="T13" fmla="*/ 123 h 174"/>
                <a:gd name="T14" fmla="*/ 8 w 89"/>
                <a:gd name="T15" fmla="*/ 122 h 174"/>
                <a:gd name="T16" fmla="*/ 13 w 89"/>
                <a:gd name="T17" fmla="*/ 128 h 174"/>
                <a:gd name="T18" fmla="*/ 13 w 89"/>
                <a:gd name="T19" fmla="*/ 138 h 174"/>
                <a:gd name="T20" fmla="*/ 18 w 89"/>
                <a:gd name="T21" fmla="*/ 147 h 174"/>
                <a:gd name="T22" fmla="*/ 6 w 89"/>
                <a:gd name="T23" fmla="*/ 148 h 174"/>
                <a:gd name="T24" fmla="*/ 4 w 89"/>
                <a:gd name="T25" fmla="*/ 153 h 174"/>
                <a:gd name="T26" fmla="*/ 11 w 89"/>
                <a:gd name="T27" fmla="*/ 163 h 174"/>
                <a:gd name="T28" fmla="*/ 15 w 89"/>
                <a:gd name="T29" fmla="*/ 172 h 174"/>
                <a:gd name="T30" fmla="*/ 21 w 89"/>
                <a:gd name="T31" fmla="*/ 174 h 174"/>
                <a:gd name="T32" fmla="*/ 34 w 89"/>
                <a:gd name="T33" fmla="*/ 172 h 174"/>
                <a:gd name="T34" fmla="*/ 40 w 89"/>
                <a:gd name="T35" fmla="*/ 169 h 174"/>
                <a:gd name="T36" fmla="*/ 61 w 89"/>
                <a:gd name="T37" fmla="*/ 162 h 174"/>
                <a:gd name="T38" fmla="*/ 68 w 89"/>
                <a:gd name="T39" fmla="*/ 152 h 174"/>
                <a:gd name="T40" fmla="*/ 75 w 89"/>
                <a:gd name="T41" fmla="*/ 149 h 174"/>
                <a:gd name="T42" fmla="*/ 67 w 89"/>
                <a:gd name="T43" fmla="*/ 136 h 174"/>
                <a:gd name="T44" fmla="*/ 66 w 89"/>
                <a:gd name="T45" fmla="*/ 134 h 174"/>
                <a:gd name="T46" fmla="*/ 71 w 89"/>
                <a:gd name="T47" fmla="*/ 122 h 174"/>
                <a:gd name="T48" fmla="*/ 72 w 89"/>
                <a:gd name="T49" fmla="*/ 114 h 174"/>
                <a:gd name="T50" fmla="*/ 71 w 89"/>
                <a:gd name="T51" fmla="*/ 101 h 174"/>
                <a:gd name="T52" fmla="*/ 78 w 89"/>
                <a:gd name="T53" fmla="*/ 82 h 174"/>
                <a:gd name="T54" fmla="*/ 81 w 89"/>
                <a:gd name="T55" fmla="*/ 79 h 174"/>
                <a:gd name="T56" fmla="*/ 89 w 89"/>
                <a:gd name="T57" fmla="*/ 79 h 174"/>
                <a:gd name="T58" fmla="*/ 89 w 89"/>
                <a:gd name="T59" fmla="*/ 61 h 174"/>
                <a:gd name="T60" fmla="*/ 89 w 89"/>
                <a:gd name="T61" fmla="*/ 56 h 174"/>
                <a:gd name="T62" fmla="*/ 20 w 89"/>
                <a:gd name="T63" fmla="*/ 0 h 174"/>
                <a:gd name="T64" fmla="*/ 7 w 89"/>
                <a:gd name="T65" fmla="*/ 6 h 174"/>
                <a:gd name="T66" fmla="*/ 8 w 89"/>
                <a:gd name="T67" fmla="*/ 25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9" h="174">
                  <a:moveTo>
                    <a:pt x="8" y="25"/>
                  </a:moveTo>
                  <a:cubicBezTo>
                    <a:pt x="9" y="29"/>
                    <a:pt x="10" y="32"/>
                    <a:pt x="11" y="36"/>
                  </a:cubicBezTo>
                  <a:cubicBezTo>
                    <a:pt x="10" y="46"/>
                    <a:pt x="10" y="46"/>
                    <a:pt x="10" y="46"/>
                  </a:cubicBezTo>
                  <a:cubicBezTo>
                    <a:pt x="8" y="88"/>
                    <a:pt x="8" y="88"/>
                    <a:pt x="8" y="88"/>
                  </a:cubicBezTo>
                  <a:cubicBezTo>
                    <a:pt x="7" y="91"/>
                    <a:pt x="5" y="94"/>
                    <a:pt x="5" y="97"/>
                  </a:cubicBezTo>
                  <a:cubicBezTo>
                    <a:pt x="3" y="103"/>
                    <a:pt x="1" y="108"/>
                    <a:pt x="0" y="114"/>
                  </a:cubicBezTo>
                  <a:cubicBezTo>
                    <a:pt x="3" y="123"/>
                    <a:pt x="3" y="123"/>
                    <a:pt x="3" y="123"/>
                  </a:cubicBezTo>
                  <a:cubicBezTo>
                    <a:pt x="8" y="122"/>
                    <a:pt x="8" y="122"/>
                    <a:pt x="8" y="122"/>
                  </a:cubicBezTo>
                  <a:cubicBezTo>
                    <a:pt x="13" y="128"/>
                    <a:pt x="13" y="128"/>
                    <a:pt x="13" y="128"/>
                  </a:cubicBezTo>
                  <a:cubicBezTo>
                    <a:pt x="13" y="138"/>
                    <a:pt x="13" y="138"/>
                    <a:pt x="13" y="138"/>
                  </a:cubicBezTo>
                  <a:cubicBezTo>
                    <a:pt x="18" y="147"/>
                    <a:pt x="18" y="147"/>
                    <a:pt x="18" y="147"/>
                  </a:cubicBezTo>
                  <a:cubicBezTo>
                    <a:pt x="6" y="148"/>
                    <a:pt x="6" y="148"/>
                    <a:pt x="6" y="148"/>
                  </a:cubicBezTo>
                  <a:cubicBezTo>
                    <a:pt x="4" y="153"/>
                    <a:pt x="4" y="153"/>
                    <a:pt x="4" y="153"/>
                  </a:cubicBezTo>
                  <a:cubicBezTo>
                    <a:pt x="7" y="156"/>
                    <a:pt x="9" y="159"/>
                    <a:pt x="11" y="163"/>
                  </a:cubicBezTo>
                  <a:cubicBezTo>
                    <a:pt x="13" y="166"/>
                    <a:pt x="14" y="169"/>
                    <a:pt x="15" y="172"/>
                  </a:cubicBezTo>
                  <a:cubicBezTo>
                    <a:pt x="21" y="174"/>
                    <a:pt x="21" y="174"/>
                    <a:pt x="21" y="174"/>
                  </a:cubicBezTo>
                  <a:cubicBezTo>
                    <a:pt x="34" y="172"/>
                    <a:pt x="34" y="172"/>
                    <a:pt x="34" y="172"/>
                  </a:cubicBezTo>
                  <a:cubicBezTo>
                    <a:pt x="36" y="171"/>
                    <a:pt x="38" y="169"/>
                    <a:pt x="40" y="169"/>
                  </a:cubicBezTo>
                  <a:cubicBezTo>
                    <a:pt x="47" y="166"/>
                    <a:pt x="54" y="164"/>
                    <a:pt x="61" y="162"/>
                  </a:cubicBezTo>
                  <a:cubicBezTo>
                    <a:pt x="68" y="152"/>
                    <a:pt x="68" y="152"/>
                    <a:pt x="68" y="152"/>
                  </a:cubicBezTo>
                  <a:cubicBezTo>
                    <a:pt x="75" y="149"/>
                    <a:pt x="75" y="149"/>
                    <a:pt x="75" y="149"/>
                  </a:cubicBezTo>
                  <a:cubicBezTo>
                    <a:pt x="73" y="144"/>
                    <a:pt x="70" y="140"/>
                    <a:pt x="67" y="136"/>
                  </a:cubicBezTo>
                  <a:cubicBezTo>
                    <a:pt x="66" y="134"/>
                    <a:pt x="66" y="134"/>
                    <a:pt x="66" y="134"/>
                  </a:cubicBezTo>
                  <a:cubicBezTo>
                    <a:pt x="67" y="129"/>
                    <a:pt x="69" y="126"/>
                    <a:pt x="71" y="122"/>
                  </a:cubicBezTo>
                  <a:cubicBezTo>
                    <a:pt x="72" y="119"/>
                    <a:pt x="72" y="116"/>
                    <a:pt x="72" y="114"/>
                  </a:cubicBezTo>
                  <a:cubicBezTo>
                    <a:pt x="71" y="101"/>
                    <a:pt x="71" y="101"/>
                    <a:pt x="71" y="101"/>
                  </a:cubicBezTo>
                  <a:cubicBezTo>
                    <a:pt x="73" y="95"/>
                    <a:pt x="76" y="88"/>
                    <a:pt x="78" y="82"/>
                  </a:cubicBezTo>
                  <a:cubicBezTo>
                    <a:pt x="81" y="79"/>
                    <a:pt x="81" y="79"/>
                    <a:pt x="81" y="79"/>
                  </a:cubicBezTo>
                  <a:cubicBezTo>
                    <a:pt x="89" y="79"/>
                    <a:pt x="89" y="79"/>
                    <a:pt x="89" y="79"/>
                  </a:cubicBezTo>
                  <a:cubicBezTo>
                    <a:pt x="89" y="61"/>
                    <a:pt x="89" y="61"/>
                    <a:pt x="89" y="61"/>
                  </a:cubicBezTo>
                  <a:cubicBezTo>
                    <a:pt x="89" y="56"/>
                    <a:pt x="89" y="56"/>
                    <a:pt x="89" y="56"/>
                  </a:cubicBezTo>
                  <a:cubicBezTo>
                    <a:pt x="20" y="0"/>
                    <a:pt x="20" y="0"/>
                    <a:pt x="20" y="0"/>
                  </a:cubicBezTo>
                  <a:cubicBezTo>
                    <a:pt x="7" y="6"/>
                    <a:pt x="7" y="6"/>
                    <a:pt x="7" y="6"/>
                  </a:cubicBezTo>
                  <a:cubicBezTo>
                    <a:pt x="7" y="13"/>
                    <a:pt x="7" y="19"/>
                    <a:pt x="8" y="25"/>
                  </a:cubicBezTo>
                </a:path>
              </a:pathLst>
            </a:custGeom>
            <a:solidFill>
              <a:schemeClr val="bg1">
                <a:lumMod val="85000"/>
              </a:schemeClr>
            </a:solidFill>
            <a:ln w="3175" cap="rnd">
              <a:solidFill>
                <a:schemeClr val="bg1"/>
              </a:solidFill>
              <a:prstDash val="solid"/>
              <a:round/>
              <a:headEnd/>
              <a:tailEnd/>
            </a:ln>
          </p:spPr>
          <p:txBody>
            <a:bodyPr vert="horz" wrap="square" lIns="91423" tIns="45711" rIns="91423" bIns="45711" numCol="1" anchor="t" anchorCtr="0" compatLnSpc="1">
              <a:prstTxWarp prst="textNoShape">
                <a:avLst/>
              </a:prstTxWarp>
            </a:bodyPr>
            <a:lstStyle/>
            <a:p>
              <a:pPr defTabSz="914246">
                <a:defRPr/>
              </a:pPr>
              <a:endParaRPr lang="fr-FR" sz="1799">
                <a:solidFill>
                  <a:prstClr val="black"/>
                </a:solidFill>
                <a:latin typeface="Arial"/>
              </a:endParaRPr>
            </a:p>
          </p:txBody>
        </p:sp>
        <p:sp>
          <p:nvSpPr>
            <p:cNvPr id="22" name="Freeform 14">
              <a:extLst>
                <a:ext uri="{FF2B5EF4-FFF2-40B4-BE49-F238E27FC236}">
                  <a16:creationId xmlns:a16="http://schemas.microsoft.com/office/drawing/2014/main" id="{9B4E8B9B-3A90-A84E-8202-FC50AF997EB7}"/>
                </a:ext>
              </a:extLst>
            </p:cNvPr>
            <p:cNvSpPr>
              <a:spLocks/>
            </p:cNvSpPr>
            <p:nvPr/>
          </p:nvSpPr>
          <p:spPr bwMode="auto">
            <a:xfrm>
              <a:off x="4584621" y="4531263"/>
              <a:ext cx="229225" cy="270260"/>
            </a:xfrm>
            <a:custGeom>
              <a:avLst/>
              <a:gdLst>
                <a:gd name="T0" fmla="*/ 41 w 96"/>
                <a:gd name="T1" fmla="*/ 1 h 113"/>
                <a:gd name="T2" fmla="*/ 40 w 96"/>
                <a:gd name="T3" fmla="*/ 6 h 113"/>
                <a:gd name="T4" fmla="*/ 35 w 96"/>
                <a:gd name="T5" fmla="*/ 6 h 113"/>
                <a:gd name="T6" fmla="*/ 35 w 96"/>
                <a:gd name="T7" fmla="*/ 10 h 113"/>
                <a:gd name="T8" fmla="*/ 40 w 96"/>
                <a:gd name="T9" fmla="*/ 11 h 113"/>
                <a:gd name="T10" fmla="*/ 40 w 96"/>
                <a:gd name="T11" fmla="*/ 15 h 113"/>
                <a:gd name="T12" fmla="*/ 30 w 96"/>
                <a:gd name="T13" fmla="*/ 15 h 113"/>
                <a:gd name="T14" fmla="*/ 20 w 96"/>
                <a:gd name="T15" fmla="*/ 15 h 113"/>
                <a:gd name="T16" fmla="*/ 20 w 96"/>
                <a:gd name="T17" fmla="*/ 11 h 113"/>
                <a:gd name="T18" fmla="*/ 20 w 96"/>
                <a:gd name="T19" fmla="*/ 2 h 113"/>
                <a:gd name="T20" fmla="*/ 21 w 96"/>
                <a:gd name="T21" fmla="*/ 0 h 113"/>
                <a:gd name="T22" fmla="*/ 6 w 96"/>
                <a:gd name="T23" fmla="*/ 1 h 113"/>
                <a:gd name="T24" fmla="*/ 6 w 96"/>
                <a:gd name="T25" fmla="*/ 3 h 113"/>
                <a:gd name="T26" fmla="*/ 7 w 96"/>
                <a:gd name="T27" fmla="*/ 17 h 113"/>
                <a:gd name="T28" fmla="*/ 11 w 96"/>
                <a:gd name="T29" fmla="*/ 31 h 113"/>
                <a:gd name="T30" fmla="*/ 12 w 96"/>
                <a:gd name="T31" fmla="*/ 32 h 113"/>
                <a:gd name="T32" fmla="*/ 0 w 96"/>
                <a:gd name="T33" fmla="*/ 39 h 113"/>
                <a:gd name="T34" fmla="*/ 3 w 96"/>
                <a:gd name="T35" fmla="*/ 47 h 113"/>
                <a:gd name="T36" fmla="*/ 0 w 96"/>
                <a:gd name="T37" fmla="*/ 50 h 113"/>
                <a:gd name="T38" fmla="*/ 5 w 96"/>
                <a:gd name="T39" fmla="*/ 60 h 113"/>
                <a:gd name="T40" fmla="*/ 14 w 96"/>
                <a:gd name="T41" fmla="*/ 81 h 113"/>
                <a:gd name="T42" fmla="*/ 14 w 96"/>
                <a:gd name="T43" fmla="*/ 83 h 113"/>
                <a:gd name="T44" fmla="*/ 17 w 96"/>
                <a:gd name="T45" fmla="*/ 85 h 113"/>
                <a:gd name="T46" fmla="*/ 19 w 96"/>
                <a:gd name="T47" fmla="*/ 86 h 113"/>
                <a:gd name="T48" fmla="*/ 26 w 96"/>
                <a:gd name="T49" fmla="*/ 90 h 113"/>
                <a:gd name="T50" fmla="*/ 32 w 96"/>
                <a:gd name="T51" fmla="*/ 93 h 113"/>
                <a:gd name="T52" fmla="*/ 32 w 96"/>
                <a:gd name="T53" fmla="*/ 93 h 113"/>
                <a:gd name="T54" fmla="*/ 33 w 96"/>
                <a:gd name="T55" fmla="*/ 94 h 113"/>
                <a:gd name="T56" fmla="*/ 34 w 96"/>
                <a:gd name="T57" fmla="*/ 89 h 113"/>
                <a:gd name="T58" fmla="*/ 36 w 96"/>
                <a:gd name="T59" fmla="*/ 88 h 113"/>
                <a:gd name="T60" fmla="*/ 39 w 96"/>
                <a:gd name="T61" fmla="*/ 97 h 113"/>
                <a:gd name="T62" fmla="*/ 41 w 96"/>
                <a:gd name="T63" fmla="*/ 106 h 113"/>
                <a:gd name="T64" fmla="*/ 48 w 96"/>
                <a:gd name="T65" fmla="*/ 111 h 113"/>
                <a:gd name="T66" fmla="*/ 48 w 96"/>
                <a:gd name="T67" fmla="*/ 113 h 113"/>
                <a:gd name="T68" fmla="*/ 65 w 96"/>
                <a:gd name="T69" fmla="*/ 111 h 113"/>
                <a:gd name="T70" fmla="*/ 96 w 96"/>
                <a:gd name="T71" fmla="*/ 97 h 113"/>
                <a:gd name="T72" fmla="*/ 85 w 96"/>
                <a:gd name="T73" fmla="*/ 86 h 113"/>
                <a:gd name="T74" fmla="*/ 86 w 96"/>
                <a:gd name="T75" fmla="*/ 69 h 113"/>
                <a:gd name="T76" fmla="*/ 85 w 96"/>
                <a:gd name="T77" fmla="*/ 62 h 113"/>
                <a:gd name="T78" fmla="*/ 88 w 96"/>
                <a:gd name="T79" fmla="*/ 56 h 113"/>
                <a:gd name="T80" fmla="*/ 86 w 96"/>
                <a:gd name="T81" fmla="*/ 52 h 113"/>
                <a:gd name="T82" fmla="*/ 82 w 96"/>
                <a:gd name="T83" fmla="*/ 47 h 113"/>
                <a:gd name="T84" fmla="*/ 82 w 96"/>
                <a:gd name="T85" fmla="*/ 44 h 113"/>
                <a:gd name="T86" fmla="*/ 71 w 96"/>
                <a:gd name="T87" fmla="*/ 35 h 113"/>
                <a:gd name="T88" fmla="*/ 69 w 96"/>
                <a:gd name="T89" fmla="*/ 28 h 113"/>
                <a:gd name="T90" fmla="*/ 41 w 96"/>
                <a:gd name="T91" fmla="*/ 1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6" h="113">
                  <a:moveTo>
                    <a:pt x="41" y="1"/>
                  </a:moveTo>
                  <a:cubicBezTo>
                    <a:pt x="40" y="6"/>
                    <a:pt x="40" y="6"/>
                    <a:pt x="40" y="6"/>
                  </a:cubicBezTo>
                  <a:cubicBezTo>
                    <a:pt x="35" y="6"/>
                    <a:pt x="35" y="6"/>
                    <a:pt x="35" y="6"/>
                  </a:cubicBezTo>
                  <a:cubicBezTo>
                    <a:pt x="35" y="10"/>
                    <a:pt x="35" y="10"/>
                    <a:pt x="35" y="10"/>
                  </a:cubicBezTo>
                  <a:cubicBezTo>
                    <a:pt x="40" y="11"/>
                    <a:pt x="40" y="11"/>
                    <a:pt x="40" y="11"/>
                  </a:cubicBezTo>
                  <a:cubicBezTo>
                    <a:pt x="40" y="15"/>
                    <a:pt x="40" y="15"/>
                    <a:pt x="40" y="15"/>
                  </a:cubicBezTo>
                  <a:cubicBezTo>
                    <a:pt x="36" y="15"/>
                    <a:pt x="33" y="15"/>
                    <a:pt x="30" y="15"/>
                  </a:cubicBezTo>
                  <a:cubicBezTo>
                    <a:pt x="20" y="15"/>
                    <a:pt x="20" y="15"/>
                    <a:pt x="20" y="15"/>
                  </a:cubicBezTo>
                  <a:cubicBezTo>
                    <a:pt x="20" y="14"/>
                    <a:pt x="20" y="12"/>
                    <a:pt x="20" y="11"/>
                  </a:cubicBezTo>
                  <a:cubicBezTo>
                    <a:pt x="20" y="8"/>
                    <a:pt x="20" y="5"/>
                    <a:pt x="20" y="2"/>
                  </a:cubicBezTo>
                  <a:cubicBezTo>
                    <a:pt x="21" y="0"/>
                    <a:pt x="21" y="0"/>
                    <a:pt x="21" y="0"/>
                  </a:cubicBezTo>
                  <a:cubicBezTo>
                    <a:pt x="6" y="1"/>
                    <a:pt x="6" y="1"/>
                    <a:pt x="6" y="1"/>
                  </a:cubicBezTo>
                  <a:cubicBezTo>
                    <a:pt x="6" y="3"/>
                    <a:pt x="6" y="3"/>
                    <a:pt x="6" y="3"/>
                  </a:cubicBezTo>
                  <a:cubicBezTo>
                    <a:pt x="6" y="8"/>
                    <a:pt x="6" y="12"/>
                    <a:pt x="7" y="17"/>
                  </a:cubicBezTo>
                  <a:cubicBezTo>
                    <a:pt x="8" y="22"/>
                    <a:pt x="9" y="26"/>
                    <a:pt x="11" y="31"/>
                  </a:cubicBezTo>
                  <a:cubicBezTo>
                    <a:pt x="12" y="32"/>
                    <a:pt x="12" y="32"/>
                    <a:pt x="12" y="32"/>
                  </a:cubicBezTo>
                  <a:cubicBezTo>
                    <a:pt x="0" y="39"/>
                    <a:pt x="0" y="39"/>
                    <a:pt x="0" y="39"/>
                  </a:cubicBezTo>
                  <a:cubicBezTo>
                    <a:pt x="3" y="47"/>
                    <a:pt x="3" y="47"/>
                    <a:pt x="3" y="47"/>
                  </a:cubicBezTo>
                  <a:cubicBezTo>
                    <a:pt x="0" y="50"/>
                    <a:pt x="0" y="50"/>
                    <a:pt x="0" y="50"/>
                  </a:cubicBezTo>
                  <a:cubicBezTo>
                    <a:pt x="1" y="54"/>
                    <a:pt x="3" y="56"/>
                    <a:pt x="5" y="60"/>
                  </a:cubicBezTo>
                  <a:cubicBezTo>
                    <a:pt x="8" y="67"/>
                    <a:pt x="11" y="74"/>
                    <a:pt x="14" y="81"/>
                  </a:cubicBezTo>
                  <a:cubicBezTo>
                    <a:pt x="14" y="81"/>
                    <a:pt x="14" y="82"/>
                    <a:pt x="14" y="83"/>
                  </a:cubicBezTo>
                  <a:cubicBezTo>
                    <a:pt x="15" y="84"/>
                    <a:pt x="16" y="84"/>
                    <a:pt x="17" y="85"/>
                  </a:cubicBezTo>
                  <a:cubicBezTo>
                    <a:pt x="19" y="86"/>
                    <a:pt x="19" y="86"/>
                    <a:pt x="19" y="86"/>
                  </a:cubicBezTo>
                  <a:cubicBezTo>
                    <a:pt x="21" y="88"/>
                    <a:pt x="24" y="89"/>
                    <a:pt x="26" y="90"/>
                  </a:cubicBezTo>
                  <a:cubicBezTo>
                    <a:pt x="28" y="91"/>
                    <a:pt x="29" y="92"/>
                    <a:pt x="32" y="93"/>
                  </a:cubicBezTo>
                  <a:cubicBezTo>
                    <a:pt x="32" y="93"/>
                    <a:pt x="32" y="93"/>
                    <a:pt x="32" y="93"/>
                  </a:cubicBezTo>
                  <a:cubicBezTo>
                    <a:pt x="32" y="93"/>
                    <a:pt x="33" y="93"/>
                    <a:pt x="33" y="94"/>
                  </a:cubicBezTo>
                  <a:cubicBezTo>
                    <a:pt x="34" y="89"/>
                    <a:pt x="34" y="89"/>
                    <a:pt x="34" y="89"/>
                  </a:cubicBezTo>
                  <a:cubicBezTo>
                    <a:pt x="36" y="88"/>
                    <a:pt x="36" y="88"/>
                    <a:pt x="36" y="88"/>
                  </a:cubicBezTo>
                  <a:cubicBezTo>
                    <a:pt x="38" y="91"/>
                    <a:pt x="39" y="94"/>
                    <a:pt x="39" y="97"/>
                  </a:cubicBezTo>
                  <a:cubicBezTo>
                    <a:pt x="40" y="100"/>
                    <a:pt x="41" y="103"/>
                    <a:pt x="41" y="106"/>
                  </a:cubicBezTo>
                  <a:cubicBezTo>
                    <a:pt x="48" y="111"/>
                    <a:pt x="48" y="111"/>
                    <a:pt x="48" y="111"/>
                  </a:cubicBezTo>
                  <a:cubicBezTo>
                    <a:pt x="48" y="113"/>
                    <a:pt x="48" y="113"/>
                    <a:pt x="48" y="113"/>
                  </a:cubicBezTo>
                  <a:cubicBezTo>
                    <a:pt x="65" y="111"/>
                    <a:pt x="65" y="111"/>
                    <a:pt x="65" y="111"/>
                  </a:cubicBezTo>
                  <a:cubicBezTo>
                    <a:pt x="96" y="97"/>
                    <a:pt x="96" y="97"/>
                    <a:pt x="96" y="97"/>
                  </a:cubicBezTo>
                  <a:cubicBezTo>
                    <a:pt x="85" y="86"/>
                    <a:pt x="85" y="86"/>
                    <a:pt x="85" y="86"/>
                  </a:cubicBezTo>
                  <a:cubicBezTo>
                    <a:pt x="86" y="80"/>
                    <a:pt x="86" y="74"/>
                    <a:pt x="86" y="69"/>
                  </a:cubicBezTo>
                  <a:cubicBezTo>
                    <a:pt x="86" y="66"/>
                    <a:pt x="86" y="64"/>
                    <a:pt x="85" y="62"/>
                  </a:cubicBezTo>
                  <a:cubicBezTo>
                    <a:pt x="88" y="56"/>
                    <a:pt x="88" y="56"/>
                    <a:pt x="88" y="56"/>
                  </a:cubicBezTo>
                  <a:cubicBezTo>
                    <a:pt x="88" y="54"/>
                    <a:pt x="87" y="53"/>
                    <a:pt x="86" y="52"/>
                  </a:cubicBezTo>
                  <a:cubicBezTo>
                    <a:pt x="85" y="50"/>
                    <a:pt x="84" y="48"/>
                    <a:pt x="82" y="47"/>
                  </a:cubicBezTo>
                  <a:cubicBezTo>
                    <a:pt x="82" y="44"/>
                    <a:pt x="82" y="44"/>
                    <a:pt x="82" y="44"/>
                  </a:cubicBezTo>
                  <a:cubicBezTo>
                    <a:pt x="71" y="35"/>
                    <a:pt x="71" y="35"/>
                    <a:pt x="71" y="35"/>
                  </a:cubicBezTo>
                  <a:cubicBezTo>
                    <a:pt x="69" y="28"/>
                    <a:pt x="69" y="28"/>
                    <a:pt x="69" y="28"/>
                  </a:cubicBezTo>
                  <a:lnTo>
                    <a:pt x="41" y="1"/>
                  </a:lnTo>
                  <a:close/>
                </a:path>
              </a:pathLst>
            </a:custGeom>
            <a:solidFill>
              <a:schemeClr val="tx2"/>
            </a:solidFill>
            <a:ln w="3175" cap="rnd">
              <a:solidFill>
                <a:schemeClr val="bg1"/>
              </a:solidFill>
              <a:prstDash val="solid"/>
              <a:round/>
              <a:headEnd/>
              <a:tailEnd/>
            </a:ln>
          </p:spPr>
          <p:txBody>
            <a:bodyPr vert="horz" wrap="square" lIns="91423" tIns="45711" rIns="91423" bIns="45711" numCol="1" anchor="t" anchorCtr="0" compatLnSpc="1">
              <a:prstTxWarp prst="textNoShape">
                <a:avLst/>
              </a:prstTxWarp>
            </a:bodyPr>
            <a:lstStyle/>
            <a:p>
              <a:pPr defTabSz="914246">
                <a:defRPr/>
              </a:pPr>
              <a:endParaRPr lang="fr-FR" sz="1799">
                <a:solidFill>
                  <a:prstClr val="black"/>
                </a:solidFill>
                <a:latin typeface="Arial"/>
              </a:endParaRPr>
            </a:p>
          </p:txBody>
        </p:sp>
        <p:sp>
          <p:nvSpPr>
            <p:cNvPr id="23" name="Freeform 15">
              <a:extLst>
                <a:ext uri="{FF2B5EF4-FFF2-40B4-BE49-F238E27FC236}">
                  <a16:creationId xmlns:a16="http://schemas.microsoft.com/office/drawing/2014/main" id="{B9973BBF-E5D1-8540-B1C6-B3681B962F80}"/>
                </a:ext>
              </a:extLst>
            </p:cNvPr>
            <p:cNvSpPr>
              <a:spLocks/>
            </p:cNvSpPr>
            <p:nvPr/>
          </p:nvSpPr>
          <p:spPr bwMode="auto">
            <a:xfrm>
              <a:off x="4593111" y="5162341"/>
              <a:ext cx="39619" cy="53769"/>
            </a:xfrm>
            <a:custGeom>
              <a:avLst/>
              <a:gdLst>
                <a:gd name="T0" fmla="*/ 22 w 28"/>
                <a:gd name="T1" fmla="*/ 38 h 38"/>
                <a:gd name="T2" fmla="*/ 9 w 28"/>
                <a:gd name="T3" fmla="*/ 36 h 38"/>
                <a:gd name="T4" fmla="*/ 0 w 28"/>
                <a:gd name="T5" fmla="*/ 14 h 38"/>
                <a:gd name="T6" fmla="*/ 9 w 28"/>
                <a:gd name="T7" fmla="*/ 0 h 38"/>
                <a:gd name="T8" fmla="*/ 22 w 28"/>
                <a:gd name="T9" fmla="*/ 4 h 38"/>
                <a:gd name="T10" fmla="*/ 28 w 28"/>
                <a:gd name="T11" fmla="*/ 26 h 38"/>
                <a:gd name="T12" fmla="*/ 22 w 28"/>
                <a:gd name="T13" fmla="*/ 38 h 38"/>
              </a:gdLst>
              <a:ahLst/>
              <a:cxnLst>
                <a:cxn ang="0">
                  <a:pos x="T0" y="T1"/>
                </a:cxn>
                <a:cxn ang="0">
                  <a:pos x="T2" y="T3"/>
                </a:cxn>
                <a:cxn ang="0">
                  <a:pos x="T4" y="T5"/>
                </a:cxn>
                <a:cxn ang="0">
                  <a:pos x="T6" y="T7"/>
                </a:cxn>
                <a:cxn ang="0">
                  <a:pos x="T8" y="T9"/>
                </a:cxn>
                <a:cxn ang="0">
                  <a:pos x="T10" y="T11"/>
                </a:cxn>
                <a:cxn ang="0">
                  <a:pos x="T12" y="T13"/>
                </a:cxn>
              </a:cxnLst>
              <a:rect l="0" t="0" r="r" b="b"/>
              <a:pathLst>
                <a:path w="28" h="38">
                  <a:moveTo>
                    <a:pt x="22" y="38"/>
                  </a:moveTo>
                  <a:lnTo>
                    <a:pt x="9" y="36"/>
                  </a:lnTo>
                  <a:lnTo>
                    <a:pt x="0" y="14"/>
                  </a:lnTo>
                  <a:lnTo>
                    <a:pt x="9" y="0"/>
                  </a:lnTo>
                  <a:lnTo>
                    <a:pt x="22" y="4"/>
                  </a:lnTo>
                  <a:lnTo>
                    <a:pt x="28" y="26"/>
                  </a:lnTo>
                  <a:lnTo>
                    <a:pt x="22" y="38"/>
                  </a:lnTo>
                  <a:close/>
                </a:path>
              </a:pathLst>
            </a:custGeom>
            <a:solidFill>
              <a:schemeClr val="bg1">
                <a:lumMod val="85000"/>
              </a:schemeClr>
            </a:solidFill>
            <a:ln w="3175" cap="rnd">
              <a:solidFill>
                <a:schemeClr val="bg1"/>
              </a:solidFill>
              <a:prstDash val="solid"/>
              <a:round/>
              <a:headEnd/>
              <a:tailEnd/>
            </a:ln>
          </p:spPr>
          <p:txBody>
            <a:bodyPr vert="horz" wrap="square" lIns="91423" tIns="45711" rIns="91423" bIns="45711" numCol="1" anchor="t" anchorCtr="0" compatLnSpc="1">
              <a:prstTxWarp prst="textNoShape">
                <a:avLst/>
              </a:prstTxWarp>
            </a:bodyPr>
            <a:lstStyle/>
            <a:p>
              <a:pPr defTabSz="914246">
                <a:defRPr/>
              </a:pPr>
              <a:endParaRPr lang="fr-FR" sz="1799">
                <a:solidFill>
                  <a:prstClr val="black"/>
                </a:solidFill>
                <a:latin typeface="Arial"/>
              </a:endParaRPr>
            </a:p>
          </p:txBody>
        </p:sp>
        <p:sp>
          <p:nvSpPr>
            <p:cNvPr id="24" name="Freeform 16">
              <a:extLst>
                <a:ext uri="{FF2B5EF4-FFF2-40B4-BE49-F238E27FC236}">
                  <a16:creationId xmlns:a16="http://schemas.microsoft.com/office/drawing/2014/main" id="{AD890F61-BC37-ED46-8670-F831B4F944D6}"/>
                </a:ext>
              </a:extLst>
            </p:cNvPr>
            <p:cNvSpPr>
              <a:spLocks/>
            </p:cNvSpPr>
            <p:nvPr/>
          </p:nvSpPr>
          <p:spPr bwMode="auto">
            <a:xfrm>
              <a:off x="4436047" y="4191670"/>
              <a:ext cx="256109" cy="215075"/>
            </a:xfrm>
            <a:custGeom>
              <a:avLst/>
              <a:gdLst>
                <a:gd name="T0" fmla="*/ 0 w 181"/>
                <a:gd name="T1" fmla="*/ 57 h 152"/>
                <a:gd name="T2" fmla="*/ 30 w 181"/>
                <a:gd name="T3" fmla="*/ 45 h 152"/>
                <a:gd name="T4" fmla="*/ 35 w 181"/>
                <a:gd name="T5" fmla="*/ 35 h 152"/>
                <a:gd name="T6" fmla="*/ 47 w 181"/>
                <a:gd name="T7" fmla="*/ 35 h 152"/>
                <a:gd name="T8" fmla="*/ 57 w 181"/>
                <a:gd name="T9" fmla="*/ 50 h 152"/>
                <a:gd name="T10" fmla="*/ 78 w 181"/>
                <a:gd name="T11" fmla="*/ 50 h 152"/>
                <a:gd name="T12" fmla="*/ 93 w 181"/>
                <a:gd name="T13" fmla="*/ 54 h 152"/>
                <a:gd name="T14" fmla="*/ 105 w 181"/>
                <a:gd name="T15" fmla="*/ 40 h 152"/>
                <a:gd name="T16" fmla="*/ 113 w 181"/>
                <a:gd name="T17" fmla="*/ 35 h 152"/>
                <a:gd name="T18" fmla="*/ 125 w 181"/>
                <a:gd name="T19" fmla="*/ 45 h 152"/>
                <a:gd name="T20" fmla="*/ 132 w 181"/>
                <a:gd name="T21" fmla="*/ 45 h 152"/>
                <a:gd name="T22" fmla="*/ 144 w 181"/>
                <a:gd name="T23" fmla="*/ 23 h 152"/>
                <a:gd name="T24" fmla="*/ 144 w 181"/>
                <a:gd name="T25" fmla="*/ 5 h 152"/>
                <a:gd name="T26" fmla="*/ 159 w 181"/>
                <a:gd name="T27" fmla="*/ 0 h 152"/>
                <a:gd name="T28" fmla="*/ 159 w 181"/>
                <a:gd name="T29" fmla="*/ 27 h 152"/>
                <a:gd name="T30" fmla="*/ 174 w 181"/>
                <a:gd name="T31" fmla="*/ 40 h 152"/>
                <a:gd name="T32" fmla="*/ 169 w 181"/>
                <a:gd name="T33" fmla="*/ 62 h 152"/>
                <a:gd name="T34" fmla="*/ 159 w 181"/>
                <a:gd name="T35" fmla="*/ 77 h 152"/>
                <a:gd name="T36" fmla="*/ 167 w 181"/>
                <a:gd name="T37" fmla="*/ 82 h 152"/>
                <a:gd name="T38" fmla="*/ 176 w 181"/>
                <a:gd name="T39" fmla="*/ 116 h 152"/>
                <a:gd name="T40" fmla="*/ 181 w 181"/>
                <a:gd name="T41" fmla="*/ 123 h 152"/>
                <a:gd name="T42" fmla="*/ 181 w 181"/>
                <a:gd name="T43" fmla="*/ 135 h 152"/>
                <a:gd name="T44" fmla="*/ 164 w 181"/>
                <a:gd name="T45" fmla="*/ 137 h 152"/>
                <a:gd name="T46" fmla="*/ 159 w 181"/>
                <a:gd name="T47" fmla="*/ 143 h 152"/>
                <a:gd name="T48" fmla="*/ 133 w 181"/>
                <a:gd name="T49" fmla="*/ 150 h 152"/>
                <a:gd name="T50" fmla="*/ 123 w 181"/>
                <a:gd name="T51" fmla="*/ 143 h 152"/>
                <a:gd name="T52" fmla="*/ 113 w 181"/>
                <a:gd name="T53" fmla="*/ 152 h 152"/>
                <a:gd name="T54" fmla="*/ 93 w 181"/>
                <a:gd name="T55" fmla="*/ 140 h 152"/>
                <a:gd name="T56" fmla="*/ 81 w 181"/>
                <a:gd name="T57" fmla="*/ 143 h 152"/>
                <a:gd name="T58" fmla="*/ 51 w 181"/>
                <a:gd name="T59" fmla="*/ 123 h 152"/>
                <a:gd name="T60" fmla="*/ 17 w 181"/>
                <a:gd name="T61" fmla="*/ 76 h 152"/>
                <a:gd name="T62" fmla="*/ 7 w 181"/>
                <a:gd name="T63" fmla="*/ 71 h 152"/>
                <a:gd name="T64" fmla="*/ 0 w 181"/>
                <a:gd name="T65" fmla="*/ 57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81" h="152">
                  <a:moveTo>
                    <a:pt x="0" y="57"/>
                  </a:moveTo>
                  <a:lnTo>
                    <a:pt x="30" y="45"/>
                  </a:lnTo>
                  <a:lnTo>
                    <a:pt x="35" y="35"/>
                  </a:lnTo>
                  <a:lnTo>
                    <a:pt x="47" y="35"/>
                  </a:lnTo>
                  <a:lnTo>
                    <a:pt x="57" y="50"/>
                  </a:lnTo>
                  <a:lnTo>
                    <a:pt x="78" y="50"/>
                  </a:lnTo>
                  <a:lnTo>
                    <a:pt x="93" y="54"/>
                  </a:lnTo>
                  <a:lnTo>
                    <a:pt x="105" y="40"/>
                  </a:lnTo>
                  <a:lnTo>
                    <a:pt x="113" y="35"/>
                  </a:lnTo>
                  <a:lnTo>
                    <a:pt x="125" y="45"/>
                  </a:lnTo>
                  <a:lnTo>
                    <a:pt x="132" y="45"/>
                  </a:lnTo>
                  <a:lnTo>
                    <a:pt x="144" y="23"/>
                  </a:lnTo>
                  <a:lnTo>
                    <a:pt x="144" y="5"/>
                  </a:lnTo>
                  <a:lnTo>
                    <a:pt x="159" y="0"/>
                  </a:lnTo>
                  <a:lnTo>
                    <a:pt x="159" y="27"/>
                  </a:lnTo>
                  <a:lnTo>
                    <a:pt x="174" y="40"/>
                  </a:lnTo>
                  <a:lnTo>
                    <a:pt x="169" y="62"/>
                  </a:lnTo>
                  <a:lnTo>
                    <a:pt x="159" y="77"/>
                  </a:lnTo>
                  <a:lnTo>
                    <a:pt x="167" y="82"/>
                  </a:lnTo>
                  <a:lnTo>
                    <a:pt x="176" y="116"/>
                  </a:lnTo>
                  <a:lnTo>
                    <a:pt x="181" y="123"/>
                  </a:lnTo>
                  <a:lnTo>
                    <a:pt x="181" y="135"/>
                  </a:lnTo>
                  <a:lnTo>
                    <a:pt x="164" y="137"/>
                  </a:lnTo>
                  <a:lnTo>
                    <a:pt x="159" y="143"/>
                  </a:lnTo>
                  <a:lnTo>
                    <a:pt x="133" y="150"/>
                  </a:lnTo>
                  <a:lnTo>
                    <a:pt x="123" y="143"/>
                  </a:lnTo>
                  <a:lnTo>
                    <a:pt x="113" y="152"/>
                  </a:lnTo>
                  <a:lnTo>
                    <a:pt x="93" y="140"/>
                  </a:lnTo>
                  <a:lnTo>
                    <a:pt x="81" y="143"/>
                  </a:lnTo>
                  <a:lnTo>
                    <a:pt x="51" y="123"/>
                  </a:lnTo>
                  <a:lnTo>
                    <a:pt x="17" y="76"/>
                  </a:lnTo>
                  <a:lnTo>
                    <a:pt x="7" y="71"/>
                  </a:lnTo>
                  <a:lnTo>
                    <a:pt x="0" y="57"/>
                  </a:lnTo>
                  <a:close/>
                </a:path>
              </a:pathLst>
            </a:custGeom>
            <a:solidFill>
              <a:schemeClr val="bg1">
                <a:lumMod val="85000"/>
              </a:schemeClr>
            </a:solidFill>
            <a:ln w="3175" cap="rnd">
              <a:solidFill>
                <a:schemeClr val="bg1"/>
              </a:solidFill>
              <a:prstDash val="solid"/>
              <a:round/>
              <a:headEnd/>
              <a:tailEnd/>
            </a:ln>
          </p:spPr>
          <p:txBody>
            <a:bodyPr vert="horz" wrap="square" lIns="91423" tIns="45711" rIns="91423" bIns="45711" numCol="1" anchor="t" anchorCtr="0" compatLnSpc="1">
              <a:prstTxWarp prst="textNoShape">
                <a:avLst/>
              </a:prstTxWarp>
            </a:bodyPr>
            <a:lstStyle/>
            <a:p>
              <a:pPr defTabSz="914246">
                <a:defRPr/>
              </a:pPr>
              <a:endParaRPr lang="fr-FR" sz="1799">
                <a:solidFill>
                  <a:prstClr val="black"/>
                </a:solidFill>
                <a:latin typeface="Arial"/>
              </a:endParaRPr>
            </a:p>
          </p:txBody>
        </p:sp>
        <p:sp>
          <p:nvSpPr>
            <p:cNvPr id="25" name="Freeform 17">
              <a:extLst>
                <a:ext uri="{FF2B5EF4-FFF2-40B4-BE49-F238E27FC236}">
                  <a16:creationId xmlns:a16="http://schemas.microsoft.com/office/drawing/2014/main" id="{0E2292F8-1BEA-504D-9F02-E0D966869AF0}"/>
                </a:ext>
              </a:extLst>
            </p:cNvPr>
            <p:cNvSpPr>
              <a:spLocks/>
            </p:cNvSpPr>
            <p:nvPr/>
          </p:nvSpPr>
          <p:spPr bwMode="auto">
            <a:xfrm>
              <a:off x="4397844" y="3904430"/>
              <a:ext cx="367893" cy="367892"/>
            </a:xfrm>
            <a:custGeom>
              <a:avLst/>
              <a:gdLst>
                <a:gd name="T0" fmla="*/ 123 w 154"/>
                <a:gd name="T1" fmla="*/ 5 h 154"/>
                <a:gd name="T2" fmla="*/ 120 w 154"/>
                <a:gd name="T3" fmla="*/ 7 h 154"/>
                <a:gd name="T4" fmla="*/ 119 w 154"/>
                <a:gd name="T5" fmla="*/ 9 h 154"/>
                <a:gd name="T6" fmla="*/ 32 w 154"/>
                <a:gd name="T7" fmla="*/ 9 h 154"/>
                <a:gd name="T8" fmla="*/ 32 w 154"/>
                <a:gd name="T9" fmla="*/ 36 h 154"/>
                <a:gd name="T10" fmla="*/ 24 w 154"/>
                <a:gd name="T11" fmla="*/ 36 h 154"/>
                <a:gd name="T12" fmla="*/ 24 w 154"/>
                <a:gd name="T13" fmla="*/ 42 h 154"/>
                <a:gd name="T14" fmla="*/ 23 w 154"/>
                <a:gd name="T15" fmla="*/ 48 h 154"/>
                <a:gd name="T16" fmla="*/ 23 w 154"/>
                <a:gd name="T17" fmla="*/ 53 h 154"/>
                <a:gd name="T18" fmla="*/ 23 w 154"/>
                <a:gd name="T19" fmla="*/ 71 h 154"/>
                <a:gd name="T20" fmla="*/ 15 w 154"/>
                <a:gd name="T21" fmla="*/ 71 h 154"/>
                <a:gd name="T22" fmla="*/ 12 w 154"/>
                <a:gd name="T23" fmla="*/ 74 h 154"/>
                <a:gd name="T24" fmla="*/ 5 w 154"/>
                <a:gd name="T25" fmla="*/ 93 h 154"/>
                <a:gd name="T26" fmla="*/ 6 w 154"/>
                <a:gd name="T27" fmla="*/ 106 h 154"/>
                <a:gd name="T28" fmla="*/ 0 w 154"/>
                <a:gd name="T29" fmla="*/ 126 h 154"/>
                <a:gd name="T30" fmla="*/ 1 w 154"/>
                <a:gd name="T31" fmla="*/ 128 h 154"/>
                <a:gd name="T32" fmla="*/ 9 w 154"/>
                <a:gd name="T33" fmla="*/ 141 h 154"/>
                <a:gd name="T34" fmla="*/ 16 w 154"/>
                <a:gd name="T35" fmla="*/ 154 h 154"/>
                <a:gd name="T36" fmla="*/ 34 w 154"/>
                <a:gd name="T37" fmla="*/ 147 h 154"/>
                <a:gd name="T38" fmla="*/ 37 w 154"/>
                <a:gd name="T39" fmla="*/ 141 h 154"/>
                <a:gd name="T40" fmla="*/ 44 w 154"/>
                <a:gd name="T41" fmla="*/ 141 h 154"/>
                <a:gd name="T42" fmla="*/ 50 w 154"/>
                <a:gd name="T43" fmla="*/ 150 h 154"/>
                <a:gd name="T44" fmla="*/ 62 w 154"/>
                <a:gd name="T45" fmla="*/ 150 h 154"/>
                <a:gd name="T46" fmla="*/ 71 w 154"/>
                <a:gd name="T47" fmla="*/ 152 h 154"/>
                <a:gd name="T48" fmla="*/ 78 w 154"/>
                <a:gd name="T49" fmla="*/ 144 h 154"/>
                <a:gd name="T50" fmla="*/ 83 w 154"/>
                <a:gd name="T51" fmla="*/ 141 h 154"/>
                <a:gd name="T52" fmla="*/ 90 w 154"/>
                <a:gd name="T53" fmla="*/ 147 h 154"/>
                <a:gd name="T54" fmla="*/ 94 w 154"/>
                <a:gd name="T55" fmla="*/ 147 h 154"/>
                <a:gd name="T56" fmla="*/ 101 w 154"/>
                <a:gd name="T57" fmla="*/ 134 h 154"/>
                <a:gd name="T58" fmla="*/ 101 w 154"/>
                <a:gd name="T59" fmla="*/ 123 h 154"/>
                <a:gd name="T60" fmla="*/ 110 w 154"/>
                <a:gd name="T61" fmla="*/ 120 h 154"/>
                <a:gd name="T62" fmla="*/ 110 w 154"/>
                <a:gd name="T63" fmla="*/ 136 h 154"/>
                <a:gd name="T64" fmla="*/ 119 w 154"/>
                <a:gd name="T65" fmla="*/ 144 h 154"/>
                <a:gd name="T66" fmla="*/ 120 w 154"/>
                <a:gd name="T67" fmla="*/ 140 h 154"/>
                <a:gd name="T68" fmla="*/ 126 w 154"/>
                <a:gd name="T69" fmla="*/ 113 h 154"/>
                <a:gd name="T70" fmla="*/ 133 w 154"/>
                <a:gd name="T71" fmla="*/ 89 h 154"/>
                <a:gd name="T72" fmla="*/ 142 w 154"/>
                <a:gd name="T73" fmla="*/ 69 h 154"/>
                <a:gd name="T74" fmla="*/ 148 w 154"/>
                <a:gd name="T75" fmla="*/ 66 h 154"/>
                <a:gd name="T76" fmla="*/ 154 w 154"/>
                <a:gd name="T77" fmla="*/ 55 h 154"/>
                <a:gd name="T78" fmla="*/ 143 w 154"/>
                <a:gd name="T79" fmla="*/ 45 h 154"/>
                <a:gd name="T80" fmla="*/ 140 w 154"/>
                <a:gd name="T81" fmla="*/ 23 h 154"/>
                <a:gd name="T82" fmla="*/ 138 w 154"/>
                <a:gd name="T83" fmla="*/ 16 h 154"/>
                <a:gd name="T84" fmla="*/ 127 w 154"/>
                <a:gd name="T85" fmla="*/ 0 h 154"/>
                <a:gd name="T86" fmla="*/ 123 w 154"/>
                <a:gd name="T87" fmla="*/ 5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54" h="154">
                  <a:moveTo>
                    <a:pt x="123" y="5"/>
                  </a:moveTo>
                  <a:cubicBezTo>
                    <a:pt x="120" y="7"/>
                    <a:pt x="120" y="7"/>
                    <a:pt x="120" y="7"/>
                  </a:cubicBezTo>
                  <a:cubicBezTo>
                    <a:pt x="119" y="9"/>
                    <a:pt x="119" y="9"/>
                    <a:pt x="119" y="9"/>
                  </a:cubicBezTo>
                  <a:cubicBezTo>
                    <a:pt x="32" y="9"/>
                    <a:pt x="32" y="9"/>
                    <a:pt x="32" y="9"/>
                  </a:cubicBezTo>
                  <a:cubicBezTo>
                    <a:pt x="32" y="36"/>
                    <a:pt x="32" y="36"/>
                    <a:pt x="32" y="36"/>
                  </a:cubicBezTo>
                  <a:cubicBezTo>
                    <a:pt x="24" y="36"/>
                    <a:pt x="24" y="36"/>
                    <a:pt x="24" y="36"/>
                  </a:cubicBezTo>
                  <a:cubicBezTo>
                    <a:pt x="24" y="42"/>
                    <a:pt x="24" y="42"/>
                    <a:pt x="24" y="42"/>
                  </a:cubicBezTo>
                  <a:cubicBezTo>
                    <a:pt x="23" y="44"/>
                    <a:pt x="23" y="45"/>
                    <a:pt x="23" y="48"/>
                  </a:cubicBezTo>
                  <a:cubicBezTo>
                    <a:pt x="23" y="53"/>
                    <a:pt x="23" y="53"/>
                    <a:pt x="23" y="53"/>
                  </a:cubicBezTo>
                  <a:cubicBezTo>
                    <a:pt x="23" y="71"/>
                    <a:pt x="23" y="71"/>
                    <a:pt x="23" y="71"/>
                  </a:cubicBezTo>
                  <a:cubicBezTo>
                    <a:pt x="15" y="71"/>
                    <a:pt x="15" y="71"/>
                    <a:pt x="15" y="71"/>
                  </a:cubicBezTo>
                  <a:cubicBezTo>
                    <a:pt x="12" y="74"/>
                    <a:pt x="12" y="74"/>
                    <a:pt x="12" y="74"/>
                  </a:cubicBezTo>
                  <a:cubicBezTo>
                    <a:pt x="10" y="80"/>
                    <a:pt x="7" y="87"/>
                    <a:pt x="5" y="93"/>
                  </a:cubicBezTo>
                  <a:cubicBezTo>
                    <a:pt x="6" y="106"/>
                    <a:pt x="6" y="106"/>
                    <a:pt x="6" y="106"/>
                  </a:cubicBezTo>
                  <a:cubicBezTo>
                    <a:pt x="4" y="112"/>
                    <a:pt x="2" y="119"/>
                    <a:pt x="0" y="126"/>
                  </a:cubicBezTo>
                  <a:cubicBezTo>
                    <a:pt x="1" y="128"/>
                    <a:pt x="1" y="128"/>
                    <a:pt x="1" y="128"/>
                  </a:cubicBezTo>
                  <a:cubicBezTo>
                    <a:pt x="2" y="129"/>
                    <a:pt x="9" y="141"/>
                    <a:pt x="9" y="141"/>
                  </a:cubicBezTo>
                  <a:cubicBezTo>
                    <a:pt x="16" y="154"/>
                    <a:pt x="16" y="154"/>
                    <a:pt x="16" y="154"/>
                  </a:cubicBezTo>
                  <a:cubicBezTo>
                    <a:pt x="34" y="147"/>
                    <a:pt x="34" y="147"/>
                    <a:pt x="34" y="147"/>
                  </a:cubicBezTo>
                  <a:cubicBezTo>
                    <a:pt x="37" y="141"/>
                    <a:pt x="37" y="141"/>
                    <a:pt x="37" y="141"/>
                  </a:cubicBezTo>
                  <a:cubicBezTo>
                    <a:pt x="44" y="141"/>
                    <a:pt x="44" y="141"/>
                    <a:pt x="44" y="141"/>
                  </a:cubicBezTo>
                  <a:cubicBezTo>
                    <a:pt x="50" y="150"/>
                    <a:pt x="50" y="150"/>
                    <a:pt x="50" y="150"/>
                  </a:cubicBezTo>
                  <a:cubicBezTo>
                    <a:pt x="62" y="150"/>
                    <a:pt x="62" y="150"/>
                    <a:pt x="62" y="150"/>
                  </a:cubicBezTo>
                  <a:cubicBezTo>
                    <a:pt x="71" y="152"/>
                    <a:pt x="71" y="152"/>
                    <a:pt x="71" y="152"/>
                  </a:cubicBezTo>
                  <a:cubicBezTo>
                    <a:pt x="78" y="144"/>
                    <a:pt x="78" y="144"/>
                    <a:pt x="78" y="144"/>
                  </a:cubicBezTo>
                  <a:cubicBezTo>
                    <a:pt x="83" y="141"/>
                    <a:pt x="83" y="141"/>
                    <a:pt x="83" y="141"/>
                  </a:cubicBezTo>
                  <a:cubicBezTo>
                    <a:pt x="90" y="147"/>
                    <a:pt x="90" y="147"/>
                    <a:pt x="90" y="147"/>
                  </a:cubicBezTo>
                  <a:cubicBezTo>
                    <a:pt x="94" y="147"/>
                    <a:pt x="94" y="147"/>
                    <a:pt x="94" y="147"/>
                  </a:cubicBezTo>
                  <a:cubicBezTo>
                    <a:pt x="101" y="134"/>
                    <a:pt x="101" y="134"/>
                    <a:pt x="101" y="134"/>
                  </a:cubicBezTo>
                  <a:cubicBezTo>
                    <a:pt x="101" y="123"/>
                    <a:pt x="101" y="123"/>
                    <a:pt x="101" y="123"/>
                  </a:cubicBezTo>
                  <a:cubicBezTo>
                    <a:pt x="110" y="120"/>
                    <a:pt x="110" y="120"/>
                    <a:pt x="110" y="120"/>
                  </a:cubicBezTo>
                  <a:cubicBezTo>
                    <a:pt x="110" y="136"/>
                    <a:pt x="110" y="136"/>
                    <a:pt x="110" y="136"/>
                  </a:cubicBezTo>
                  <a:cubicBezTo>
                    <a:pt x="119" y="144"/>
                    <a:pt x="119" y="144"/>
                    <a:pt x="119" y="144"/>
                  </a:cubicBezTo>
                  <a:cubicBezTo>
                    <a:pt x="120" y="140"/>
                    <a:pt x="120" y="140"/>
                    <a:pt x="120" y="140"/>
                  </a:cubicBezTo>
                  <a:cubicBezTo>
                    <a:pt x="122" y="131"/>
                    <a:pt x="124" y="122"/>
                    <a:pt x="126" y="113"/>
                  </a:cubicBezTo>
                  <a:cubicBezTo>
                    <a:pt x="128" y="105"/>
                    <a:pt x="130" y="97"/>
                    <a:pt x="133" y="89"/>
                  </a:cubicBezTo>
                  <a:cubicBezTo>
                    <a:pt x="142" y="69"/>
                    <a:pt x="142" y="69"/>
                    <a:pt x="142" y="69"/>
                  </a:cubicBezTo>
                  <a:cubicBezTo>
                    <a:pt x="148" y="66"/>
                    <a:pt x="148" y="66"/>
                    <a:pt x="148" y="66"/>
                  </a:cubicBezTo>
                  <a:cubicBezTo>
                    <a:pt x="154" y="55"/>
                    <a:pt x="154" y="55"/>
                    <a:pt x="154" y="55"/>
                  </a:cubicBezTo>
                  <a:cubicBezTo>
                    <a:pt x="150" y="51"/>
                    <a:pt x="147" y="48"/>
                    <a:pt x="143" y="45"/>
                  </a:cubicBezTo>
                  <a:cubicBezTo>
                    <a:pt x="142" y="37"/>
                    <a:pt x="141" y="30"/>
                    <a:pt x="140" y="23"/>
                  </a:cubicBezTo>
                  <a:cubicBezTo>
                    <a:pt x="140" y="20"/>
                    <a:pt x="139" y="18"/>
                    <a:pt x="138" y="16"/>
                  </a:cubicBezTo>
                  <a:cubicBezTo>
                    <a:pt x="135" y="11"/>
                    <a:pt x="131" y="5"/>
                    <a:pt x="127" y="0"/>
                  </a:cubicBezTo>
                  <a:cubicBezTo>
                    <a:pt x="126" y="2"/>
                    <a:pt x="124" y="4"/>
                    <a:pt x="123" y="5"/>
                  </a:cubicBezTo>
                </a:path>
              </a:pathLst>
            </a:custGeom>
            <a:solidFill>
              <a:schemeClr val="tx2"/>
            </a:solidFill>
            <a:ln w="3175" cap="rnd">
              <a:solidFill>
                <a:schemeClr val="bg1"/>
              </a:solidFill>
              <a:prstDash val="solid"/>
              <a:round/>
              <a:headEnd/>
              <a:tailEnd/>
            </a:ln>
          </p:spPr>
          <p:txBody>
            <a:bodyPr vert="horz" wrap="square" lIns="91423" tIns="45711" rIns="91423" bIns="45711" numCol="1" anchor="t" anchorCtr="0" compatLnSpc="1">
              <a:prstTxWarp prst="textNoShape">
                <a:avLst/>
              </a:prstTxWarp>
            </a:bodyPr>
            <a:lstStyle/>
            <a:p>
              <a:pPr defTabSz="914246">
                <a:defRPr/>
              </a:pPr>
              <a:endParaRPr lang="fr-FR" sz="1799">
                <a:solidFill>
                  <a:prstClr val="black"/>
                </a:solidFill>
                <a:latin typeface="Arial"/>
              </a:endParaRPr>
            </a:p>
          </p:txBody>
        </p:sp>
        <p:sp>
          <p:nvSpPr>
            <p:cNvPr id="26" name="Freeform 18">
              <a:extLst>
                <a:ext uri="{FF2B5EF4-FFF2-40B4-BE49-F238E27FC236}">
                  <a16:creationId xmlns:a16="http://schemas.microsoft.com/office/drawing/2014/main" id="{4C19346E-E875-BA4B-BDAF-07BC5439470F}"/>
                </a:ext>
              </a:extLst>
            </p:cNvPr>
            <p:cNvSpPr>
              <a:spLocks/>
            </p:cNvSpPr>
            <p:nvPr/>
          </p:nvSpPr>
          <p:spPr bwMode="auto">
            <a:xfrm>
              <a:off x="4397844" y="3904430"/>
              <a:ext cx="367893" cy="367892"/>
            </a:xfrm>
            <a:custGeom>
              <a:avLst/>
              <a:gdLst>
                <a:gd name="T0" fmla="*/ 123 w 154"/>
                <a:gd name="T1" fmla="*/ 5 h 154"/>
                <a:gd name="T2" fmla="*/ 120 w 154"/>
                <a:gd name="T3" fmla="*/ 7 h 154"/>
                <a:gd name="T4" fmla="*/ 119 w 154"/>
                <a:gd name="T5" fmla="*/ 9 h 154"/>
                <a:gd name="T6" fmla="*/ 32 w 154"/>
                <a:gd name="T7" fmla="*/ 9 h 154"/>
                <a:gd name="T8" fmla="*/ 32 w 154"/>
                <a:gd name="T9" fmla="*/ 36 h 154"/>
                <a:gd name="T10" fmla="*/ 24 w 154"/>
                <a:gd name="T11" fmla="*/ 36 h 154"/>
                <a:gd name="T12" fmla="*/ 24 w 154"/>
                <a:gd name="T13" fmla="*/ 42 h 154"/>
                <a:gd name="T14" fmla="*/ 23 w 154"/>
                <a:gd name="T15" fmla="*/ 48 h 154"/>
                <a:gd name="T16" fmla="*/ 23 w 154"/>
                <a:gd name="T17" fmla="*/ 53 h 154"/>
                <a:gd name="T18" fmla="*/ 23 w 154"/>
                <a:gd name="T19" fmla="*/ 71 h 154"/>
                <a:gd name="T20" fmla="*/ 15 w 154"/>
                <a:gd name="T21" fmla="*/ 71 h 154"/>
                <a:gd name="T22" fmla="*/ 12 w 154"/>
                <a:gd name="T23" fmla="*/ 74 h 154"/>
                <a:gd name="T24" fmla="*/ 5 w 154"/>
                <a:gd name="T25" fmla="*/ 93 h 154"/>
                <a:gd name="T26" fmla="*/ 6 w 154"/>
                <a:gd name="T27" fmla="*/ 106 h 154"/>
                <a:gd name="T28" fmla="*/ 0 w 154"/>
                <a:gd name="T29" fmla="*/ 126 h 154"/>
                <a:gd name="T30" fmla="*/ 1 w 154"/>
                <a:gd name="T31" fmla="*/ 128 h 154"/>
                <a:gd name="T32" fmla="*/ 9 w 154"/>
                <a:gd name="T33" fmla="*/ 141 h 154"/>
                <a:gd name="T34" fmla="*/ 16 w 154"/>
                <a:gd name="T35" fmla="*/ 154 h 154"/>
                <a:gd name="T36" fmla="*/ 34 w 154"/>
                <a:gd name="T37" fmla="*/ 147 h 154"/>
                <a:gd name="T38" fmla="*/ 37 w 154"/>
                <a:gd name="T39" fmla="*/ 141 h 154"/>
                <a:gd name="T40" fmla="*/ 44 w 154"/>
                <a:gd name="T41" fmla="*/ 141 h 154"/>
                <a:gd name="T42" fmla="*/ 50 w 154"/>
                <a:gd name="T43" fmla="*/ 150 h 154"/>
                <a:gd name="T44" fmla="*/ 62 w 154"/>
                <a:gd name="T45" fmla="*/ 150 h 154"/>
                <a:gd name="T46" fmla="*/ 71 w 154"/>
                <a:gd name="T47" fmla="*/ 152 h 154"/>
                <a:gd name="T48" fmla="*/ 78 w 154"/>
                <a:gd name="T49" fmla="*/ 144 h 154"/>
                <a:gd name="T50" fmla="*/ 83 w 154"/>
                <a:gd name="T51" fmla="*/ 141 h 154"/>
                <a:gd name="T52" fmla="*/ 90 w 154"/>
                <a:gd name="T53" fmla="*/ 147 h 154"/>
                <a:gd name="T54" fmla="*/ 94 w 154"/>
                <a:gd name="T55" fmla="*/ 147 h 154"/>
                <a:gd name="T56" fmla="*/ 101 w 154"/>
                <a:gd name="T57" fmla="*/ 134 h 154"/>
                <a:gd name="T58" fmla="*/ 101 w 154"/>
                <a:gd name="T59" fmla="*/ 123 h 154"/>
                <a:gd name="T60" fmla="*/ 110 w 154"/>
                <a:gd name="T61" fmla="*/ 120 h 154"/>
                <a:gd name="T62" fmla="*/ 110 w 154"/>
                <a:gd name="T63" fmla="*/ 136 h 154"/>
                <a:gd name="T64" fmla="*/ 119 w 154"/>
                <a:gd name="T65" fmla="*/ 144 h 154"/>
                <a:gd name="T66" fmla="*/ 120 w 154"/>
                <a:gd name="T67" fmla="*/ 140 h 154"/>
                <a:gd name="T68" fmla="*/ 126 w 154"/>
                <a:gd name="T69" fmla="*/ 113 h 154"/>
                <a:gd name="T70" fmla="*/ 133 w 154"/>
                <a:gd name="T71" fmla="*/ 89 h 154"/>
                <a:gd name="T72" fmla="*/ 142 w 154"/>
                <a:gd name="T73" fmla="*/ 69 h 154"/>
                <a:gd name="T74" fmla="*/ 148 w 154"/>
                <a:gd name="T75" fmla="*/ 66 h 154"/>
                <a:gd name="T76" fmla="*/ 154 w 154"/>
                <a:gd name="T77" fmla="*/ 55 h 154"/>
                <a:gd name="T78" fmla="*/ 143 w 154"/>
                <a:gd name="T79" fmla="*/ 45 h 154"/>
                <a:gd name="T80" fmla="*/ 140 w 154"/>
                <a:gd name="T81" fmla="*/ 23 h 154"/>
                <a:gd name="T82" fmla="*/ 138 w 154"/>
                <a:gd name="T83" fmla="*/ 16 h 154"/>
                <a:gd name="T84" fmla="*/ 127 w 154"/>
                <a:gd name="T85" fmla="*/ 0 h 154"/>
                <a:gd name="T86" fmla="*/ 123 w 154"/>
                <a:gd name="T87" fmla="*/ 5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54" h="154">
                  <a:moveTo>
                    <a:pt x="123" y="5"/>
                  </a:moveTo>
                  <a:cubicBezTo>
                    <a:pt x="120" y="7"/>
                    <a:pt x="120" y="7"/>
                    <a:pt x="120" y="7"/>
                  </a:cubicBezTo>
                  <a:cubicBezTo>
                    <a:pt x="119" y="9"/>
                    <a:pt x="119" y="9"/>
                    <a:pt x="119" y="9"/>
                  </a:cubicBezTo>
                  <a:cubicBezTo>
                    <a:pt x="32" y="9"/>
                    <a:pt x="32" y="9"/>
                    <a:pt x="32" y="9"/>
                  </a:cubicBezTo>
                  <a:cubicBezTo>
                    <a:pt x="32" y="36"/>
                    <a:pt x="32" y="36"/>
                    <a:pt x="32" y="36"/>
                  </a:cubicBezTo>
                  <a:cubicBezTo>
                    <a:pt x="24" y="36"/>
                    <a:pt x="24" y="36"/>
                    <a:pt x="24" y="36"/>
                  </a:cubicBezTo>
                  <a:cubicBezTo>
                    <a:pt x="24" y="42"/>
                    <a:pt x="24" y="42"/>
                    <a:pt x="24" y="42"/>
                  </a:cubicBezTo>
                  <a:cubicBezTo>
                    <a:pt x="23" y="44"/>
                    <a:pt x="23" y="45"/>
                    <a:pt x="23" y="48"/>
                  </a:cubicBezTo>
                  <a:cubicBezTo>
                    <a:pt x="23" y="53"/>
                    <a:pt x="23" y="53"/>
                    <a:pt x="23" y="53"/>
                  </a:cubicBezTo>
                  <a:cubicBezTo>
                    <a:pt x="23" y="71"/>
                    <a:pt x="23" y="71"/>
                    <a:pt x="23" y="71"/>
                  </a:cubicBezTo>
                  <a:cubicBezTo>
                    <a:pt x="15" y="71"/>
                    <a:pt x="15" y="71"/>
                    <a:pt x="15" y="71"/>
                  </a:cubicBezTo>
                  <a:cubicBezTo>
                    <a:pt x="12" y="74"/>
                    <a:pt x="12" y="74"/>
                    <a:pt x="12" y="74"/>
                  </a:cubicBezTo>
                  <a:cubicBezTo>
                    <a:pt x="10" y="80"/>
                    <a:pt x="7" y="87"/>
                    <a:pt x="5" y="93"/>
                  </a:cubicBezTo>
                  <a:cubicBezTo>
                    <a:pt x="6" y="106"/>
                    <a:pt x="6" y="106"/>
                    <a:pt x="6" y="106"/>
                  </a:cubicBezTo>
                  <a:cubicBezTo>
                    <a:pt x="4" y="112"/>
                    <a:pt x="2" y="119"/>
                    <a:pt x="0" y="126"/>
                  </a:cubicBezTo>
                  <a:cubicBezTo>
                    <a:pt x="1" y="128"/>
                    <a:pt x="1" y="128"/>
                    <a:pt x="1" y="128"/>
                  </a:cubicBezTo>
                  <a:cubicBezTo>
                    <a:pt x="2" y="129"/>
                    <a:pt x="9" y="141"/>
                    <a:pt x="9" y="141"/>
                  </a:cubicBezTo>
                  <a:cubicBezTo>
                    <a:pt x="16" y="154"/>
                    <a:pt x="16" y="154"/>
                    <a:pt x="16" y="154"/>
                  </a:cubicBezTo>
                  <a:cubicBezTo>
                    <a:pt x="34" y="147"/>
                    <a:pt x="34" y="147"/>
                    <a:pt x="34" y="147"/>
                  </a:cubicBezTo>
                  <a:cubicBezTo>
                    <a:pt x="37" y="141"/>
                    <a:pt x="37" y="141"/>
                    <a:pt x="37" y="141"/>
                  </a:cubicBezTo>
                  <a:cubicBezTo>
                    <a:pt x="44" y="141"/>
                    <a:pt x="44" y="141"/>
                    <a:pt x="44" y="141"/>
                  </a:cubicBezTo>
                  <a:cubicBezTo>
                    <a:pt x="50" y="150"/>
                    <a:pt x="50" y="150"/>
                    <a:pt x="50" y="150"/>
                  </a:cubicBezTo>
                  <a:cubicBezTo>
                    <a:pt x="62" y="150"/>
                    <a:pt x="62" y="150"/>
                    <a:pt x="62" y="150"/>
                  </a:cubicBezTo>
                  <a:cubicBezTo>
                    <a:pt x="71" y="152"/>
                    <a:pt x="71" y="152"/>
                    <a:pt x="71" y="152"/>
                  </a:cubicBezTo>
                  <a:cubicBezTo>
                    <a:pt x="78" y="144"/>
                    <a:pt x="78" y="144"/>
                    <a:pt x="78" y="144"/>
                  </a:cubicBezTo>
                  <a:cubicBezTo>
                    <a:pt x="83" y="141"/>
                    <a:pt x="83" y="141"/>
                    <a:pt x="83" y="141"/>
                  </a:cubicBezTo>
                  <a:cubicBezTo>
                    <a:pt x="90" y="147"/>
                    <a:pt x="90" y="147"/>
                    <a:pt x="90" y="147"/>
                  </a:cubicBezTo>
                  <a:cubicBezTo>
                    <a:pt x="94" y="147"/>
                    <a:pt x="94" y="147"/>
                    <a:pt x="94" y="147"/>
                  </a:cubicBezTo>
                  <a:cubicBezTo>
                    <a:pt x="101" y="134"/>
                    <a:pt x="101" y="134"/>
                    <a:pt x="101" y="134"/>
                  </a:cubicBezTo>
                  <a:cubicBezTo>
                    <a:pt x="101" y="123"/>
                    <a:pt x="101" y="123"/>
                    <a:pt x="101" y="123"/>
                  </a:cubicBezTo>
                  <a:cubicBezTo>
                    <a:pt x="110" y="120"/>
                    <a:pt x="110" y="120"/>
                    <a:pt x="110" y="120"/>
                  </a:cubicBezTo>
                  <a:cubicBezTo>
                    <a:pt x="110" y="136"/>
                    <a:pt x="110" y="136"/>
                    <a:pt x="110" y="136"/>
                  </a:cubicBezTo>
                  <a:cubicBezTo>
                    <a:pt x="119" y="144"/>
                    <a:pt x="119" y="144"/>
                    <a:pt x="119" y="144"/>
                  </a:cubicBezTo>
                  <a:cubicBezTo>
                    <a:pt x="120" y="140"/>
                    <a:pt x="120" y="140"/>
                    <a:pt x="120" y="140"/>
                  </a:cubicBezTo>
                  <a:cubicBezTo>
                    <a:pt x="122" y="131"/>
                    <a:pt x="124" y="122"/>
                    <a:pt x="126" y="113"/>
                  </a:cubicBezTo>
                  <a:cubicBezTo>
                    <a:pt x="128" y="105"/>
                    <a:pt x="130" y="97"/>
                    <a:pt x="133" y="89"/>
                  </a:cubicBezTo>
                  <a:cubicBezTo>
                    <a:pt x="142" y="69"/>
                    <a:pt x="142" y="69"/>
                    <a:pt x="142" y="69"/>
                  </a:cubicBezTo>
                  <a:cubicBezTo>
                    <a:pt x="148" y="66"/>
                    <a:pt x="148" y="66"/>
                    <a:pt x="148" y="66"/>
                  </a:cubicBezTo>
                  <a:cubicBezTo>
                    <a:pt x="154" y="55"/>
                    <a:pt x="154" y="55"/>
                    <a:pt x="154" y="55"/>
                  </a:cubicBezTo>
                  <a:cubicBezTo>
                    <a:pt x="150" y="51"/>
                    <a:pt x="147" y="48"/>
                    <a:pt x="143" y="45"/>
                  </a:cubicBezTo>
                  <a:cubicBezTo>
                    <a:pt x="142" y="37"/>
                    <a:pt x="141" y="30"/>
                    <a:pt x="140" y="23"/>
                  </a:cubicBezTo>
                  <a:cubicBezTo>
                    <a:pt x="140" y="20"/>
                    <a:pt x="139" y="18"/>
                    <a:pt x="138" y="16"/>
                  </a:cubicBezTo>
                  <a:cubicBezTo>
                    <a:pt x="135" y="11"/>
                    <a:pt x="131" y="5"/>
                    <a:pt x="127" y="0"/>
                  </a:cubicBezTo>
                  <a:cubicBezTo>
                    <a:pt x="126" y="2"/>
                    <a:pt x="124" y="4"/>
                    <a:pt x="123" y="5"/>
                  </a:cubicBezTo>
                </a:path>
              </a:pathLst>
            </a:custGeom>
            <a:solidFill>
              <a:schemeClr val="bg1">
                <a:lumMod val="85000"/>
              </a:schemeClr>
            </a:solidFill>
            <a:ln w="3175" cap="rnd">
              <a:solidFill>
                <a:schemeClr val="bg1"/>
              </a:solidFill>
              <a:prstDash val="solid"/>
              <a:round/>
              <a:headEnd/>
              <a:tailEnd/>
            </a:ln>
          </p:spPr>
          <p:txBody>
            <a:bodyPr vert="horz" wrap="square" lIns="91423" tIns="45711" rIns="91423" bIns="45711" numCol="1" anchor="t" anchorCtr="0" compatLnSpc="1">
              <a:prstTxWarp prst="textNoShape">
                <a:avLst/>
              </a:prstTxWarp>
            </a:bodyPr>
            <a:lstStyle/>
            <a:p>
              <a:pPr defTabSz="914246">
                <a:defRPr/>
              </a:pPr>
              <a:endParaRPr lang="fr-FR" sz="1799">
                <a:solidFill>
                  <a:prstClr val="black"/>
                </a:solidFill>
                <a:latin typeface="Arial"/>
              </a:endParaRPr>
            </a:p>
          </p:txBody>
        </p:sp>
        <p:sp>
          <p:nvSpPr>
            <p:cNvPr id="27" name="Freeform 19">
              <a:extLst>
                <a:ext uri="{FF2B5EF4-FFF2-40B4-BE49-F238E27FC236}">
                  <a16:creationId xmlns:a16="http://schemas.microsoft.com/office/drawing/2014/main" id="{24027AC8-8995-374E-9A67-21A5BE0D2656}"/>
                </a:ext>
              </a:extLst>
            </p:cNvPr>
            <p:cNvSpPr>
              <a:spLocks/>
            </p:cNvSpPr>
            <p:nvPr/>
          </p:nvSpPr>
          <p:spPr bwMode="auto">
            <a:xfrm>
              <a:off x="4820921" y="4193085"/>
              <a:ext cx="227810" cy="342424"/>
            </a:xfrm>
            <a:custGeom>
              <a:avLst/>
              <a:gdLst>
                <a:gd name="T0" fmla="*/ 87 w 95"/>
                <a:gd name="T1" fmla="*/ 0 h 143"/>
                <a:gd name="T2" fmla="*/ 81 w 95"/>
                <a:gd name="T3" fmla="*/ 2 h 143"/>
                <a:gd name="T4" fmla="*/ 59 w 95"/>
                <a:gd name="T5" fmla="*/ 5 h 143"/>
                <a:gd name="T6" fmla="*/ 52 w 95"/>
                <a:gd name="T7" fmla="*/ 11 h 143"/>
                <a:gd name="T8" fmla="*/ 45 w 95"/>
                <a:gd name="T9" fmla="*/ 9 h 143"/>
                <a:gd name="T10" fmla="*/ 29 w 95"/>
                <a:gd name="T11" fmla="*/ 16 h 143"/>
                <a:gd name="T12" fmla="*/ 26 w 95"/>
                <a:gd name="T13" fmla="*/ 16 h 143"/>
                <a:gd name="T14" fmla="*/ 21 w 95"/>
                <a:gd name="T15" fmla="*/ 7 h 143"/>
                <a:gd name="T16" fmla="*/ 14 w 95"/>
                <a:gd name="T17" fmla="*/ 17 h 143"/>
                <a:gd name="T18" fmla="*/ 14 w 95"/>
                <a:gd name="T19" fmla="*/ 19 h 143"/>
                <a:gd name="T20" fmla="*/ 20 w 95"/>
                <a:gd name="T21" fmla="*/ 26 h 143"/>
                <a:gd name="T22" fmla="*/ 44 w 95"/>
                <a:gd name="T23" fmla="*/ 44 h 143"/>
                <a:gd name="T24" fmla="*/ 53 w 95"/>
                <a:gd name="T25" fmla="*/ 48 h 143"/>
                <a:gd name="T26" fmla="*/ 33 w 95"/>
                <a:gd name="T27" fmla="*/ 73 h 143"/>
                <a:gd name="T28" fmla="*/ 26 w 95"/>
                <a:gd name="T29" fmla="*/ 72 h 143"/>
                <a:gd name="T30" fmla="*/ 23 w 95"/>
                <a:gd name="T31" fmla="*/ 75 h 143"/>
                <a:gd name="T32" fmla="*/ 16 w 95"/>
                <a:gd name="T33" fmla="*/ 76 h 143"/>
                <a:gd name="T34" fmla="*/ 13 w 95"/>
                <a:gd name="T35" fmla="*/ 80 h 143"/>
                <a:gd name="T36" fmla="*/ 8 w 95"/>
                <a:gd name="T37" fmla="*/ 86 h 143"/>
                <a:gd name="T38" fmla="*/ 2 w 95"/>
                <a:gd name="T39" fmla="*/ 94 h 143"/>
                <a:gd name="T40" fmla="*/ 1 w 95"/>
                <a:gd name="T41" fmla="*/ 97 h 143"/>
                <a:gd name="T42" fmla="*/ 0 w 95"/>
                <a:gd name="T43" fmla="*/ 133 h 143"/>
                <a:gd name="T44" fmla="*/ 7 w 95"/>
                <a:gd name="T45" fmla="*/ 143 h 143"/>
                <a:gd name="T46" fmla="*/ 37 w 95"/>
                <a:gd name="T47" fmla="*/ 109 h 143"/>
                <a:gd name="T48" fmla="*/ 64 w 95"/>
                <a:gd name="T49" fmla="*/ 69 h 143"/>
                <a:gd name="T50" fmla="*/ 80 w 95"/>
                <a:gd name="T51" fmla="*/ 40 h 143"/>
                <a:gd name="T52" fmla="*/ 85 w 95"/>
                <a:gd name="T53" fmla="*/ 28 h 143"/>
                <a:gd name="T54" fmla="*/ 86 w 95"/>
                <a:gd name="T55" fmla="*/ 23 h 143"/>
                <a:gd name="T56" fmla="*/ 89 w 95"/>
                <a:gd name="T57" fmla="*/ 19 h 143"/>
                <a:gd name="T58" fmla="*/ 93 w 95"/>
                <a:gd name="T59" fmla="*/ 20 h 143"/>
                <a:gd name="T60" fmla="*/ 95 w 95"/>
                <a:gd name="T61" fmla="*/ 18 h 143"/>
                <a:gd name="T62" fmla="*/ 91 w 95"/>
                <a:gd name="T63" fmla="*/ 15 h 143"/>
                <a:gd name="T64" fmla="*/ 93 w 95"/>
                <a:gd name="T65" fmla="*/ 3 h 143"/>
                <a:gd name="T66" fmla="*/ 87 w 95"/>
                <a:gd name="T67" fmla="*/ 0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5" h="143">
                  <a:moveTo>
                    <a:pt x="87" y="0"/>
                  </a:moveTo>
                  <a:cubicBezTo>
                    <a:pt x="86" y="2"/>
                    <a:pt x="83" y="2"/>
                    <a:pt x="81" y="2"/>
                  </a:cubicBezTo>
                  <a:cubicBezTo>
                    <a:pt x="74" y="4"/>
                    <a:pt x="66" y="5"/>
                    <a:pt x="59" y="5"/>
                  </a:cubicBezTo>
                  <a:cubicBezTo>
                    <a:pt x="52" y="11"/>
                    <a:pt x="52" y="11"/>
                    <a:pt x="52" y="11"/>
                  </a:cubicBezTo>
                  <a:cubicBezTo>
                    <a:pt x="45" y="9"/>
                    <a:pt x="45" y="9"/>
                    <a:pt x="45" y="9"/>
                  </a:cubicBezTo>
                  <a:cubicBezTo>
                    <a:pt x="29" y="16"/>
                    <a:pt x="29" y="16"/>
                    <a:pt x="29" y="16"/>
                  </a:cubicBezTo>
                  <a:cubicBezTo>
                    <a:pt x="26" y="16"/>
                    <a:pt x="26" y="16"/>
                    <a:pt x="26" y="16"/>
                  </a:cubicBezTo>
                  <a:cubicBezTo>
                    <a:pt x="21" y="7"/>
                    <a:pt x="21" y="7"/>
                    <a:pt x="21" y="7"/>
                  </a:cubicBezTo>
                  <a:cubicBezTo>
                    <a:pt x="14" y="17"/>
                    <a:pt x="14" y="17"/>
                    <a:pt x="14" y="17"/>
                  </a:cubicBezTo>
                  <a:cubicBezTo>
                    <a:pt x="14" y="19"/>
                    <a:pt x="14" y="19"/>
                    <a:pt x="14" y="19"/>
                  </a:cubicBezTo>
                  <a:cubicBezTo>
                    <a:pt x="16" y="21"/>
                    <a:pt x="18" y="23"/>
                    <a:pt x="20" y="26"/>
                  </a:cubicBezTo>
                  <a:cubicBezTo>
                    <a:pt x="28" y="32"/>
                    <a:pt x="36" y="38"/>
                    <a:pt x="44" y="44"/>
                  </a:cubicBezTo>
                  <a:cubicBezTo>
                    <a:pt x="47" y="46"/>
                    <a:pt x="50" y="47"/>
                    <a:pt x="53" y="48"/>
                  </a:cubicBezTo>
                  <a:cubicBezTo>
                    <a:pt x="33" y="73"/>
                    <a:pt x="33" y="73"/>
                    <a:pt x="33" y="73"/>
                  </a:cubicBezTo>
                  <a:cubicBezTo>
                    <a:pt x="26" y="72"/>
                    <a:pt x="26" y="72"/>
                    <a:pt x="26" y="72"/>
                  </a:cubicBezTo>
                  <a:cubicBezTo>
                    <a:pt x="23" y="75"/>
                    <a:pt x="23" y="75"/>
                    <a:pt x="23" y="75"/>
                  </a:cubicBezTo>
                  <a:cubicBezTo>
                    <a:pt x="16" y="76"/>
                    <a:pt x="16" y="76"/>
                    <a:pt x="16" y="76"/>
                  </a:cubicBezTo>
                  <a:cubicBezTo>
                    <a:pt x="15" y="78"/>
                    <a:pt x="14" y="79"/>
                    <a:pt x="13" y="80"/>
                  </a:cubicBezTo>
                  <a:cubicBezTo>
                    <a:pt x="11" y="82"/>
                    <a:pt x="10" y="84"/>
                    <a:pt x="8" y="86"/>
                  </a:cubicBezTo>
                  <a:cubicBezTo>
                    <a:pt x="7" y="88"/>
                    <a:pt x="5" y="91"/>
                    <a:pt x="2" y="94"/>
                  </a:cubicBezTo>
                  <a:cubicBezTo>
                    <a:pt x="1" y="97"/>
                    <a:pt x="1" y="97"/>
                    <a:pt x="1" y="97"/>
                  </a:cubicBezTo>
                  <a:cubicBezTo>
                    <a:pt x="0" y="133"/>
                    <a:pt x="0" y="133"/>
                    <a:pt x="0" y="133"/>
                  </a:cubicBezTo>
                  <a:cubicBezTo>
                    <a:pt x="7" y="143"/>
                    <a:pt x="7" y="143"/>
                    <a:pt x="7" y="143"/>
                  </a:cubicBezTo>
                  <a:cubicBezTo>
                    <a:pt x="17" y="132"/>
                    <a:pt x="27" y="121"/>
                    <a:pt x="37" y="109"/>
                  </a:cubicBezTo>
                  <a:cubicBezTo>
                    <a:pt x="46" y="96"/>
                    <a:pt x="55" y="83"/>
                    <a:pt x="64" y="69"/>
                  </a:cubicBezTo>
                  <a:cubicBezTo>
                    <a:pt x="80" y="40"/>
                    <a:pt x="80" y="40"/>
                    <a:pt x="80" y="40"/>
                  </a:cubicBezTo>
                  <a:cubicBezTo>
                    <a:pt x="82" y="36"/>
                    <a:pt x="83" y="32"/>
                    <a:pt x="85" y="28"/>
                  </a:cubicBezTo>
                  <a:cubicBezTo>
                    <a:pt x="86" y="26"/>
                    <a:pt x="86" y="24"/>
                    <a:pt x="86" y="23"/>
                  </a:cubicBezTo>
                  <a:cubicBezTo>
                    <a:pt x="89" y="19"/>
                    <a:pt x="89" y="19"/>
                    <a:pt x="89" y="19"/>
                  </a:cubicBezTo>
                  <a:cubicBezTo>
                    <a:pt x="93" y="20"/>
                    <a:pt x="93" y="20"/>
                    <a:pt x="93" y="20"/>
                  </a:cubicBezTo>
                  <a:cubicBezTo>
                    <a:pt x="95" y="18"/>
                    <a:pt x="95" y="18"/>
                    <a:pt x="95" y="18"/>
                  </a:cubicBezTo>
                  <a:cubicBezTo>
                    <a:pt x="91" y="15"/>
                    <a:pt x="91" y="15"/>
                    <a:pt x="91" y="15"/>
                  </a:cubicBezTo>
                  <a:cubicBezTo>
                    <a:pt x="93" y="3"/>
                    <a:pt x="93" y="3"/>
                    <a:pt x="93" y="3"/>
                  </a:cubicBezTo>
                  <a:lnTo>
                    <a:pt x="87" y="0"/>
                  </a:lnTo>
                  <a:close/>
                </a:path>
              </a:pathLst>
            </a:custGeom>
            <a:solidFill>
              <a:schemeClr val="bg1">
                <a:lumMod val="85000"/>
              </a:schemeClr>
            </a:solidFill>
            <a:ln w="3175" cap="rnd">
              <a:solidFill>
                <a:schemeClr val="bg1"/>
              </a:solidFill>
              <a:prstDash val="solid"/>
              <a:round/>
              <a:headEnd/>
              <a:tailEnd/>
            </a:ln>
          </p:spPr>
          <p:txBody>
            <a:bodyPr vert="horz" wrap="square" lIns="91423" tIns="45711" rIns="91423" bIns="45711" numCol="1" anchor="t" anchorCtr="0" compatLnSpc="1">
              <a:prstTxWarp prst="textNoShape">
                <a:avLst/>
              </a:prstTxWarp>
            </a:bodyPr>
            <a:lstStyle/>
            <a:p>
              <a:pPr defTabSz="914246">
                <a:defRPr/>
              </a:pPr>
              <a:endParaRPr lang="fr-FR" sz="1799">
                <a:solidFill>
                  <a:prstClr val="black"/>
                </a:solidFill>
                <a:latin typeface="Arial"/>
              </a:endParaRPr>
            </a:p>
          </p:txBody>
        </p:sp>
        <p:sp>
          <p:nvSpPr>
            <p:cNvPr id="28" name="Freeform 20">
              <a:extLst>
                <a:ext uri="{FF2B5EF4-FFF2-40B4-BE49-F238E27FC236}">
                  <a16:creationId xmlns:a16="http://schemas.microsoft.com/office/drawing/2014/main" id="{C6E8CA61-9EB8-9246-A82C-0FB58A2B666D}"/>
                </a:ext>
              </a:extLst>
            </p:cNvPr>
            <p:cNvSpPr>
              <a:spLocks/>
            </p:cNvSpPr>
            <p:nvPr/>
          </p:nvSpPr>
          <p:spPr bwMode="auto">
            <a:xfrm>
              <a:off x="3653567" y="4245437"/>
              <a:ext cx="79239" cy="74994"/>
            </a:xfrm>
            <a:custGeom>
              <a:avLst/>
              <a:gdLst>
                <a:gd name="T0" fmla="*/ 33 w 33"/>
                <a:gd name="T1" fmla="*/ 15 h 31"/>
                <a:gd name="T2" fmla="*/ 29 w 33"/>
                <a:gd name="T3" fmla="*/ 2 h 31"/>
                <a:gd name="T4" fmla="*/ 16 w 33"/>
                <a:gd name="T5" fmla="*/ 0 h 31"/>
                <a:gd name="T6" fmla="*/ 1 w 33"/>
                <a:gd name="T7" fmla="*/ 6 h 31"/>
                <a:gd name="T8" fmla="*/ 6 w 33"/>
                <a:gd name="T9" fmla="*/ 7 h 31"/>
                <a:gd name="T10" fmla="*/ 5 w 33"/>
                <a:gd name="T11" fmla="*/ 9 h 31"/>
                <a:gd name="T12" fmla="*/ 0 w 33"/>
                <a:gd name="T13" fmla="*/ 12 h 31"/>
                <a:gd name="T14" fmla="*/ 3 w 33"/>
                <a:gd name="T15" fmla="*/ 15 h 31"/>
                <a:gd name="T16" fmla="*/ 7 w 33"/>
                <a:gd name="T17" fmla="*/ 21 h 31"/>
                <a:gd name="T18" fmla="*/ 10 w 33"/>
                <a:gd name="T19" fmla="*/ 26 h 31"/>
                <a:gd name="T20" fmla="*/ 22 w 33"/>
                <a:gd name="T21" fmla="*/ 31 h 31"/>
                <a:gd name="T22" fmla="*/ 33 w 33"/>
                <a:gd name="T23" fmla="*/ 15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3" h="31">
                  <a:moveTo>
                    <a:pt x="33" y="15"/>
                  </a:moveTo>
                  <a:cubicBezTo>
                    <a:pt x="29" y="2"/>
                    <a:pt x="29" y="2"/>
                    <a:pt x="29" y="2"/>
                  </a:cubicBezTo>
                  <a:cubicBezTo>
                    <a:pt x="16" y="0"/>
                    <a:pt x="16" y="0"/>
                    <a:pt x="16" y="0"/>
                  </a:cubicBezTo>
                  <a:cubicBezTo>
                    <a:pt x="1" y="6"/>
                    <a:pt x="1" y="6"/>
                    <a:pt x="1" y="6"/>
                  </a:cubicBezTo>
                  <a:cubicBezTo>
                    <a:pt x="6" y="7"/>
                    <a:pt x="6" y="7"/>
                    <a:pt x="6" y="7"/>
                  </a:cubicBezTo>
                  <a:cubicBezTo>
                    <a:pt x="5" y="9"/>
                    <a:pt x="5" y="9"/>
                    <a:pt x="5" y="9"/>
                  </a:cubicBezTo>
                  <a:cubicBezTo>
                    <a:pt x="0" y="12"/>
                    <a:pt x="0" y="12"/>
                    <a:pt x="0" y="12"/>
                  </a:cubicBezTo>
                  <a:cubicBezTo>
                    <a:pt x="1" y="13"/>
                    <a:pt x="2" y="14"/>
                    <a:pt x="3" y="15"/>
                  </a:cubicBezTo>
                  <a:cubicBezTo>
                    <a:pt x="5" y="17"/>
                    <a:pt x="6" y="19"/>
                    <a:pt x="7" y="21"/>
                  </a:cubicBezTo>
                  <a:cubicBezTo>
                    <a:pt x="8" y="23"/>
                    <a:pt x="9" y="24"/>
                    <a:pt x="10" y="26"/>
                  </a:cubicBezTo>
                  <a:cubicBezTo>
                    <a:pt x="22" y="31"/>
                    <a:pt x="22" y="31"/>
                    <a:pt x="22" y="31"/>
                  </a:cubicBezTo>
                  <a:lnTo>
                    <a:pt x="33" y="15"/>
                  </a:lnTo>
                  <a:close/>
                </a:path>
              </a:pathLst>
            </a:custGeom>
            <a:solidFill>
              <a:schemeClr val="bg1">
                <a:lumMod val="85000"/>
              </a:schemeClr>
            </a:solidFill>
            <a:ln w="3175" cap="rnd">
              <a:solidFill>
                <a:schemeClr val="bg1"/>
              </a:solidFill>
              <a:prstDash val="solid"/>
              <a:round/>
              <a:headEnd/>
              <a:tailEnd/>
            </a:ln>
          </p:spPr>
          <p:txBody>
            <a:bodyPr vert="horz" wrap="square" lIns="91423" tIns="45711" rIns="91423" bIns="45711" numCol="1" anchor="t" anchorCtr="0" compatLnSpc="1">
              <a:prstTxWarp prst="textNoShape">
                <a:avLst/>
              </a:prstTxWarp>
            </a:bodyPr>
            <a:lstStyle/>
            <a:p>
              <a:pPr defTabSz="914246">
                <a:defRPr/>
              </a:pPr>
              <a:endParaRPr lang="fr-FR" sz="1799">
                <a:solidFill>
                  <a:prstClr val="black"/>
                </a:solidFill>
                <a:latin typeface="Arial"/>
              </a:endParaRPr>
            </a:p>
          </p:txBody>
        </p:sp>
        <p:sp>
          <p:nvSpPr>
            <p:cNvPr id="29" name="Freeform 21">
              <a:extLst>
                <a:ext uri="{FF2B5EF4-FFF2-40B4-BE49-F238E27FC236}">
                  <a16:creationId xmlns:a16="http://schemas.microsoft.com/office/drawing/2014/main" id="{B44D132D-13CF-F243-BB18-1EA6448E8B82}"/>
                </a:ext>
              </a:extLst>
            </p:cNvPr>
            <p:cNvSpPr>
              <a:spLocks/>
            </p:cNvSpPr>
            <p:nvPr/>
          </p:nvSpPr>
          <p:spPr bwMode="auto">
            <a:xfrm>
              <a:off x="3574329" y="4071396"/>
              <a:ext cx="145742" cy="124518"/>
            </a:xfrm>
            <a:custGeom>
              <a:avLst/>
              <a:gdLst>
                <a:gd name="T0" fmla="*/ 35 w 61"/>
                <a:gd name="T1" fmla="*/ 2 h 52"/>
                <a:gd name="T2" fmla="*/ 33 w 61"/>
                <a:gd name="T3" fmla="*/ 2 h 52"/>
                <a:gd name="T4" fmla="*/ 18 w 61"/>
                <a:gd name="T5" fmla="*/ 0 h 52"/>
                <a:gd name="T6" fmla="*/ 9 w 61"/>
                <a:gd name="T7" fmla="*/ 2 h 52"/>
                <a:gd name="T8" fmla="*/ 8 w 61"/>
                <a:gd name="T9" fmla="*/ 2 h 52"/>
                <a:gd name="T10" fmla="*/ 3 w 61"/>
                <a:gd name="T11" fmla="*/ 17 h 52"/>
                <a:gd name="T12" fmla="*/ 0 w 61"/>
                <a:gd name="T13" fmla="*/ 22 h 52"/>
                <a:gd name="T14" fmla="*/ 0 w 61"/>
                <a:gd name="T15" fmla="*/ 25 h 52"/>
                <a:gd name="T16" fmla="*/ 5 w 61"/>
                <a:gd name="T17" fmla="*/ 26 h 52"/>
                <a:gd name="T18" fmla="*/ 6 w 61"/>
                <a:gd name="T19" fmla="*/ 33 h 52"/>
                <a:gd name="T20" fmla="*/ 20 w 61"/>
                <a:gd name="T21" fmla="*/ 31 h 52"/>
                <a:gd name="T22" fmla="*/ 37 w 61"/>
                <a:gd name="T23" fmla="*/ 30 h 52"/>
                <a:gd name="T24" fmla="*/ 38 w 61"/>
                <a:gd name="T25" fmla="*/ 38 h 52"/>
                <a:gd name="T26" fmla="*/ 8 w 61"/>
                <a:gd name="T27" fmla="*/ 43 h 52"/>
                <a:gd name="T28" fmla="*/ 8 w 61"/>
                <a:gd name="T29" fmla="*/ 50 h 52"/>
                <a:gd name="T30" fmla="*/ 11 w 61"/>
                <a:gd name="T31" fmla="*/ 52 h 52"/>
                <a:gd name="T32" fmla="*/ 26 w 61"/>
                <a:gd name="T33" fmla="*/ 47 h 52"/>
                <a:gd name="T34" fmla="*/ 40 w 61"/>
                <a:gd name="T35" fmla="*/ 44 h 52"/>
                <a:gd name="T36" fmla="*/ 61 w 61"/>
                <a:gd name="T37" fmla="*/ 45 h 52"/>
                <a:gd name="T38" fmla="*/ 60 w 61"/>
                <a:gd name="T39" fmla="*/ 35 h 52"/>
                <a:gd name="T40" fmla="*/ 56 w 61"/>
                <a:gd name="T41" fmla="*/ 33 h 52"/>
                <a:gd name="T42" fmla="*/ 56 w 61"/>
                <a:gd name="T43" fmla="*/ 24 h 52"/>
                <a:gd name="T44" fmla="*/ 35 w 61"/>
                <a:gd name="T45" fmla="*/ 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1" h="52">
                  <a:moveTo>
                    <a:pt x="35" y="2"/>
                  </a:moveTo>
                  <a:cubicBezTo>
                    <a:pt x="33" y="2"/>
                    <a:pt x="33" y="2"/>
                    <a:pt x="33" y="2"/>
                  </a:cubicBezTo>
                  <a:cubicBezTo>
                    <a:pt x="28" y="1"/>
                    <a:pt x="18" y="0"/>
                    <a:pt x="18" y="0"/>
                  </a:cubicBezTo>
                  <a:cubicBezTo>
                    <a:pt x="18" y="0"/>
                    <a:pt x="12" y="1"/>
                    <a:pt x="9" y="2"/>
                  </a:cubicBezTo>
                  <a:cubicBezTo>
                    <a:pt x="8" y="2"/>
                    <a:pt x="8" y="2"/>
                    <a:pt x="8" y="2"/>
                  </a:cubicBezTo>
                  <a:cubicBezTo>
                    <a:pt x="7" y="7"/>
                    <a:pt x="5" y="13"/>
                    <a:pt x="3" y="17"/>
                  </a:cubicBezTo>
                  <a:cubicBezTo>
                    <a:pt x="2" y="19"/>
                    <a:pt x="1" y="20"/>
                    <a:pt x="0" y="22"/>
                  </a:cubicBezTo>
                  <a:cubicBezTo>
                    <a:pt x="0" y="25"/>
                    <a:pt x="0" y="25"/>
                    <a:pt x="0" y="25"/>
                  </a:cubicBezTo>
                  <a:cubicBezTo>
                    <a:pt x="5" y="26"/>
                    <a:pt x="5" y="26"/>
                    <a:pt x="5" y="26"/>
                  </a:cubicBezTo>
                  <a:cubicBezTo>
                    <a:pt x="6" y="33"/>
                    <a:pt x="6" y="33"/>
                    <a:pt x="6" y="33"/>
                  </a:cubicBezTo>
                  <a:cubicBezTo>
                    <a:pt x="11" y="32"/>
                    <a:pt x="16" y="31"/>
                    <a:pt x="20" y="31"/>
                  </a:cubicBezTo>
                  <a:cubicBezTo>
                    <a:pt x="26" y="30"/>
                    <a:pt x="31" y="30"/>
                    <a:pt x="37" y="30"/>
                  </a:cubicBezTo>
                  <a:cubicBezTo>
                    <a:pt x="38" y="38"/>
                    <a:pt x="38" y="38"/>
                    <a:pt x="38" y="38"/>
                  </a:cubicBezTo>
                  <a:cubicBezTo>
                    <a:pt x="28" y="39"/>
                    <a:pt x="18" y="41"/>
                    <a:pt x="8" y="43"/>
                  </a:cubicBezTo>
                  <a:cubicBezTo>
                    <a:pt x="8" y="50"/>
                    <a:pt x="8" y="50"/>
                    <a:pt x="8" y="50"/>
                  </a:cubicBezTo>
                  <a:cubicBezTo>
                    <a:pt x="11" y="52"/>
                    <a:pt x="11" y="52"/>
                    <a:pt x="11" y="52"/>
                  </a:cubicBezTo>
                  <a:cubicBezTo>
                    <a:pt x="16" y="51"/>
                    <a:pt x="21" y="49"/>
                    <a:pt x="26" y="47"/>
                  </a:cubicBezTo>
                  <a:cubicBezTo>
                    <a:pt x="30" y="46"/>
                    <a:pt x="35" y="45"/>
                    <a:pt x="40" y="44"/>
                  </a:cubicBezTo>
                  <a:cubicBezTo>
                    <a:pt x="61" y="45"/>
                    <a:pt x="61" y="45"/>
                    <a:pt x="61" y="45"/>
                  </a:cubicBezTo>
                  <a:cubicBezTo>
                    <a:pt x="60" y="35"/>
                    <a:pt x="60" y="35"/>
                    <a:pt x="60" y="35"/>
                  </a:cubicBezTo>
                  <a:cubicBezTo>
                    <a:pt x="56" y="33"/>
                    <a:pt x="56" y="33"/>
                    <a:pt x="56" y="33"/>
                  </a:cubicBezTo>
                  <a:cubicBezTo>
                    <a:pt x="56" y="24"/>
                    <a:pt x="56" y="24"/>
                    <a:pt x="56" y="24"/>
                  </a:cubicBezTo>
                  <a:lnTo>
                    <a:pt x="35" y="2"/>
                  </a:lnTo>
                  <a:close/>
                </a:path>
              </a:pathLst>
            </a:custGeom>
            <a:solidFill>
              <a:schemeClr val="tx2"/>
            </a:solidFill>
            <a:ln w="3175" cap="rnd">
              <a:solidFill>
                <a:schemeClr val="bg1"/>
              </a:solidFill>
              <a:prstDash val="solid"/>
              <a:round/>
              <a:headEnd/>
              <a:tailEnd/>
            </a:ln>
          </p:spPr>
          <p:txBody>
            <a:bodyPr vert="horz" wrap="square" lIns="91423" tIns="45711" rIns="91423" bIns="45711" numCol="1" anchor="t" anchorCtr="0" compatLnSpc="1">
              <a:prstTxWarp prst="textNoShape">
                <a:avLst/>
              </a:prstTxWarp>
            </a:bodyPr>
            <a:lstStyle/>
            <a:p>
              <a:pPr defTabSz="914246">
                <a:defRPr/>
              </a:pPr>
              <a:endParaRPr lang="fr-FR" sz="1799">
                <a:solidFill>
                  <a:prstClr val="black"/>
                </a:solidFill>
                <a:latin typeface="Arial"/>
              </a:endParaRPr>
            </a:p>
          </p:txBody>
        </p:sp>
        <p:sp>
          <p:nvSpPr>
            <p:cNvPr id="30" name="Freeform 22">
              <a:extLst>
                <a:ext uri="{FF2B5EF4-FFF2-40B4-BE49-F238E27FC236}">
                  <a16:creationId xmlns:a16="http://schemas.microsoft.com/office/drawing/2014/main" id="{03BC3FAB-877D-B84F-ACF7-2B5BA195C942}"/>
                </a:ext>
              </a:extLst>
            </p:cNvPr>
            <p:cNvSpPr>
              <a:spLocks/>
            </p:cNvSpPr>
            <p:nvPr/>
          </p:nvSpPr>
          <p:spPr bwMode="auto">
            <a:xfrm>
              <a:off x="4571885" y="4531263"/>
              <a:ext cx="26884" cy="55185"/>
            </a:xfrm>
            <a:custGeom>
              <a:avLst/>
              <a:gdLst>
                <a:gd name="T0" fmla="*/ 19 w 19"/>
                <a:gd name="T1" fmla="*/ 1 h 39"/>
                <a:gd name="T2" fmla="*/ 5 w 19"/>
                <a:gd name="T3" fmla="*/ 0 h 39"/>
                <a:gd name="T4" fmla="*/ 0 w 19"/>
                <a:gd name="T5" fmla="*/ 0 h 39"/>
                <a:gd name="T6" fmla="*/ 0 w 19"/>
                <a:gd name="T7" fmla="*/ 37 h 39"/>
                <a:gd name="T8" fmla="*/ 4 w 19"/>
                <a:gd name="T9" fmla="*/ 37 h 39"/>
                <a:gd name="T10" fmla="*/ 4 w 19"/>
                <a:gd name="T11" fmla="*/ 39 h 39"/>
                <a:gd name="T12" fmla="*/ 17 w 19"/>
                <a:gd name="T13" fmla="*/ 29 h 39"/>
                <a:gd name="T14" fmla="*/ 19 w 19"/>
                <a:gd name="T15" fmla="*/ 5 h 39"/>
                <a:gd name="T16" fmla="*/ 19 w 19"/>
                <a:gd name="T17" fmla="*/ 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39">
                  <a:moveTo>
                    <a:pt x="19" y="1"/>
                  </a:moveTo>
                  <a:lnTo>
                    <a:pt x="5" y="0"/>
                  </a:lnTo>
                  <a:lnTo>
                    <a:pt x="0" y="0"/>
                  </a:lnTo>
                  <a:lnTo>
                    <a:pt x="0" y="37"/>
                  </a:lnTo>
                  <a:lnTo>
                    <a:pt x="4" y="37"/>
                  </a:lnTo>
                  <a:lnTo>
                    <a:pt x="4" y="39"/>
                  </a:lnTo>
                  <a:lnTo>
                    <a:pt x="17" y="29"/>
                  </a:lnTo>
                  <a:lnTo>
                    <a:pt x="19" y="5"/>
                  </a:lnTo>
                  <a:lnTo>
                    <a:pt x="19" y="1"/>
                  </a:lnTo>
                  <a:close/>
                </a:path>
              </a:pathLst>
            </a:custGeom>
            <a:solidFill>
              <a:schemeClr val="tx2"/>
            </a:solidFill>
            <a:ln w="3175" cap="rnd">
              <a:solidFill>
                <a:schemeClr val="bg1"/>
              </a:solidFill>
              <a:prstDash val="solid"/>
              <a:round/>
              <a:headEnd/>
              <a:tailEnd/>
            </a:ln>
          </p:spPr>
          <p:txBody>
            <a:bodyPr vert="horz" wrap="square" lIns="91423" tIns="45711" rIns="91423" bIns="45711" numCol="1" anchor="t" anchorCtr="0" compatLnSpc="1">
              <a:prstTxWarp prst="textNoShape">
                <a:avLst/>
              </a:prstTxWarp>
            </a:bodyPr>
            <a:lstStyle/>
            <a:p>
              <a:pPr defTabSz="914246">
                <a:defRPr/>
              </a:pPr>
              <a:endParaRPr lang="fr-FR" sz="1799">
                <a:solidFill>
                  <a:prstClr val="black"/>
                </a:solidFill>
                <a:latin typeface="Arial"/>
              </a:endParaRPr>
            </a:p>
          </p:txBody>
        </p:sp>
        <p:sp>
          <p:nvSpPr>
            <p:cNvPr id="31" name="Freeform 23">
              <a:extLst>
                <a:ext uri="{FF2B5EF4-FFF2-40B4-BE49-F238E27FC236}">
                  <a16:creationId xmlns:a16="http://schemas.microsoft.com/office/drawing/2014/main" id="{06E8651F-DE11-EC4B-A828-DACBF3B92BB0}"/>
                </a:ext>
              </a:extLst>
            </p:cNvPr>
            <p:cNvSpPr>
              <a:spLocks/>
            </p:cNvSpPr>
            <p:nvPr/>
          </p:nvSpPr>
          <p:spPr bwMode="auto">
            <a:xfrm>
              <a:off x="4215311" y="4365711"/>
              <a:ext cx="397607" cy="481091"/>
            </a:xfrm>
            <a:custGeom>
              <a:avLst/>
              <a:gdLst>
                <a:gd name="T0" fmla="*/ 38 w 166"/>
                <a:gd name="T1" fmla="*/ 77 h 201"/>
                <a:gd name="T2" fmla="*/ 27 w 166"/>
                <a:gd name="T3" fmla="*/ 100 h 201"/>
                <a:gd name="T4" fmla="*/ 25 w 166"/>
                <a:gd name="T5" fmla="*/ 101 h 201"/>
                <a:gd name="T6" fmla="*/ 14 w 166"/>
                <a:gd name="T7" fmla="*/ 107 h 201"/>
                <a:gd name="T8" fmla="*/ 5 w 166"/>
                <a:gd name="T9" fmla="*/ 113 h 201"/>
                <a:gd name="T10" fmla="*/ 4 w 166"/>
                <a:gd name="T11" fmla="*/ 119 h 201"/>
                <a:gd name="T12" fmla="*/ 2 w 166"/>
                <a:gd name="T13" fmla="*/ 120 h 201"/>
                <a:gd name="T14" fmla="*/ 3 w 166"/>
                <a:gd name="T15" fmla="*/ 120 h 201"/>
                <a:gd name="T16" fmla="*/ 1 w 166"/>
                <a:gd name="T17" fmla="*/ 124 h 201"/>
                <a:gd name="T18" fmla="*/ 0 w 166"/>
                <a:gd name="T19" fmla="*/ 127 h 201"/>
                <a:gd name="T20" fmla="*/ 39 w 166"/>
                <a:gd name="T21" fmla="*/ 121 h 201"/>
                <a:gd name="T22" fmla="*/ 46 w 166"/>
                <a:gd name="T23" fmla="*/ 137 h 201"/>
                <a:gd name="T24" fmla="*/ 58 w 166"/>
                <a:gd name="T25" fmla="*/ 136 h 201"/>
                <a:gd name="T26" fmla="*/ 64 w 166"/>
                <a:gd name="T27" fmla="*/ 124 h 201"/>
                <a:gd name="T28" fmla="*/ 81 w 166"/>
                <a:gd name="T29" fmla="*/ 125 h 201"/>
                <a:gd name="T30" fmla="*/ 90 w 166"/>
                <a:gd name="T31" fmla="*/ 158 h 201"/>
                <a:gd name="T32" fmla="*/ 92 w 166"/>
                <a:gd name="T33" fmla="*/ 162 h 201"/>
                <a:gd name="T34" fmla="*/ 93 w 166"/>
                <a:gd name="T35" fmla="*/ 177 h 201"/>
                <a:gd name="T36" fmla="*/ 101 w 166"/>
                <a:gd name="T37" fmla="*/ 177 h 201"/>
                <a:gd name="T38" fmla="*/ 101 w 166"/>
                <a:gd name="T39" fmla="*/ 177 h 201"/>
                <a:gd name="T40" fmla="*/ 106 w 166"/>
                <a:gd name="T41" fmla="*/ 177 h 201"/>
                <a:gd name="T42" fmla="*/ 108 w 166"/>
                <a:gd name="T43" fmla="*/ 177 h 201"/>
                <a:gd name="T44" fmla="*/ 124 w 166"/>
                <a:gd name="T45" fmla="*/ 191 h 201"/>
                <a:gd name="T46" fmla="*/ 130 w 166"/>
                <a:gd name="T47" fmla="*/ 190 h 201"/>
                <a:gd name="T48" fmla="*/ 142 w 166"/>
                <a:gd name="T49" fmla="*/ 197 h 201"/>
                <a:gd name="T50" fmla="*/ 146 w 166"/>
                <a:gd name="T51" fmla="*/ 201 h 201"/>
                <a:gd name="T52" fmla="*/ 153 w 166"/>
                <a:gd name="T53" fmla="*/ 201 h 201"/>
                <a:gd name="T54" fmla="*/ 153 w 166"/>
                <a:gd name="T55" fmla="*/ 187 h 201"/>
                <a:gd name="T56" fmla="*/ 142 w 166"/>
                <a:gd name="T57" fmla="*/ 188 h 201"/>
                <a:gd name="T58" fmla="*/ 136 w 166"/>
                <a:gd name="T59" fmla="*/ 182 h 201"/>
                <a:gd name="T60" fmla="*/ 137 w 166"/>
                <a:gd name="T61" fmla="*/ 148 h 201"/>
                <a:gd name="T62" fmla="*/ 149 w 166"/>
                <a:gd name="T63" fmla="*/ 142 h 201"/>
                <a:gd name="T64" fmla="*/ 161 w 166"/>
                <a:gd name="T65" fmla="*/ 145 h 201"/>
                <a:gd name="T66" fmla="*/ 159 w 166"/>
                <a:gd name="T67" fmla="*/ 140 h 201"/>
                <a:gd name="T68" fmla="*/ 155 w 166"/>
                <a:gd name="T69" fmla="*/ 139 h 201"/>
                <a:gd name="T70" fmla="*/ 152 w 166"/>
                <a:gd name="T71" fmla="*/ 131 h 201"/>
                <a:gd name="T72" fmla="*/ 148 w 166"/>
                <a:gd name="T73" fmla="*/ 121 h 201"/>
                <a:gd name="T74" fmla="*/ 148 w 166"/>
                <a:gd name="T75" fmla="*/ 106 h 201"/>
                <a:gd name="T76" fmla="*/ 148 w 166"/>
                <a:gd name="T77" fmla="*/ 91 h 201"/>
                <a:gd name="T78" fmla="*/ 149 w 166"/>
                <a:gd name="T79" fmla="*/ 91 h 201"/>
                <a:gd name="T80" fmla="*/ 149 w 166"/>
                <a:gd name="T81" fmla="*/ 69 h 201"/>
                <a:gd name="T82" fmla="*/ 152 w 166"/>
                <a:gd name="T83" fmla="*/ 69 h 201"/>
                <a:gd name="T84" fmla="*/ 152 w 166"/>
                <a:gd name="T85" fmla="*/ 69 h 201"/>
                <a:gd name="T86" fmla="*/ 155 w 166"/>
                <a:gd name="T87" fmla="*/ 53 h 201"/>
                <a:gd name="T88" fmla="*/ 155 w 166"/>
                <a:gd name="T89" fmla="*/ 53 h 201"/>
                <a:gd name="T90" fmla="*/ 161 w 166"/>
                <a:gd name="T91" fmla="*/ 38 h 201"/>
                <a:gd name="T92" fmla="*/ 161 w 166"/>
                <a:gd name="T93" fmla="*/ 38 h 201"/>
                <a:gd name="T94" fmla="*/ 162 w 166"/>
                <a:gd name="T95" fmla="*/ 38 h 201"/>
                <a:gd name="T96" fmla="*/ 166 w 166"/>
                <a:gd name="T97" fmla="*/ 31 h 201"/>
                <a:gd name="T98" fmla="*/ 160 w 166"/>
                <a:gd name="T99" fmla="*/ 27 h 201"/>
                <a:gd name="T100" fmla="*/ 159 w 166"/>
                <a:gd name="T101" fmla="*/ 17 h 201"/>
                <a:gd name="T102" fmla="*/ 147 w 166"/>
                <a:gd name="T103" fmla="*/ 10 h 201"/>
                <a:gd name="T104" fmla="*/ 140 w 166"/>
                <a:gd name="T105" fmla="*/ 12 h 201"/>
                <a:gd name="T106" fmla="*/ 122 w 166"/>
                <a:gd name="T107" fmla="*/ 0 h 201"/>
                <a:gd name="T108" fmla="*/ 100 w 166"/>
                <a:gd name="T109" fmla="*/ 5 h 201"/>
                <a:gd name="T110" fmla="*/ 95 w 166"/>
                <a:gd name="T111" fmla="*/ 10 h 201"/>
                <a:gd name="T112" fmla="*/ 75 w 166"/>
                <a:gd name="T113" fmla="*/ 12 h 201"/>
                <a:gd name="T114" fmla="*/ 69 w 166"/>
                <a:gd name="T115" fmla="*/ 4 h 201"/>
                <a:gd name="T116" fmla="*/ 64 w 166"/>
                <a:gd name="T117" fmla="*/ 5 h 201"/>
                <a:gd name="T118" fmla="*/ 61 w 166"/>
                <a:gd name="T119" fmla="*/ 12 h 201"/>
                <a:gd name="T120" fmla="*/ 47 w 166"/>
                <a:gd name="T121" fmla="*/ 60 h 201"/>
                <a:gd name="T122" fmla="*/ 38 w 166"/>
                <a:gd name="T123" fmla="*/ 77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66" h="201">
                  <a:moveTo>
                    <a:pt x="38" y="77"/>
                  </a:moveTo>
                  <a:cubicBezTo>
                    <a:pt x="36" y="83"/>
                    <a:pt x="27" y="100"/>
                    <a:pt x="27" y="100"/>
                  </a:cubicBezTo>
                  <a:cubicBezTo>
                    <a:pt x="25" y="101"/>
                    <a:pt x="25" y="101"/>
                    <a:pt x="25" y="101"/>
                  </a:cubicBezTo>
                  <a:cubicBezTo>
                    <a:pt x="21" y="103"/>
                    <a:pt x="17" y="105"/>
                    <a:pt x="14" y="107"/>
                  </a:cubicBezTo>
                  <a:cubicBezTo>
                    <a:pt x="5" y="113"/>
                    <a:pt x="5" y="113"/>
                    <a:pt x="5" y="113"/>
                  </a:cubicBezTo>
                  <a:cubicBezTo>
                    <a:pt x="4" y="119"/>
                    <a:pt x="4" y="119"/>
                    <a:pt x="4" y="119"/>
                  </a:cubicBezTo>
                  <a:cubicBezTo>
                    <a:pt x="2" y="120"/>
                    <a:pt x="2" y="120"/>
                    <a:pt x="2" y="120"/>
                  </a:cubicBezTo>
                  <a:cubicBezTo>
                    <a:pt x="3" y="120"/>
                    <a:pt x="3" y="120"/>
                    <a:pt x="3" y="120"/>
                  </a:cubicBezTo>
                  <a:cubicBezTo>
                    <a:pt x="1" y="124"/>
                    <a:pt x="1" y="124"/>
                    <a:pt x="1" y="124"/>
                  </a:cubicBezTo>
                  <a:cubicBezTo>
                    <a:pt x="0" y="127"/>
                    <a:pt x="0" y="127"/>
                    <a:pt x="0" y="127"/>
                  </a:cubicBezTo>
                  <a:cubicBezTo>
                    <a:pt x="13" y="125"/>
                    <a:pt x="26" y="123"/>
                    <a:pt x="39" y="121"/>
                  </a:cubicBezTo>
                  <a:cubicBezTo>
                    <a:pt x="46" y="137"/>
                    <a:pt x="46" y="137"/>
                    <a:pt x="46" y="137"/>
                  </a:cubicBezTo>
                  <a:cubicBezTo>
                    <a:pt x="58" y="136"/>
                    <a:pt x="58" y="136"/>
                    <a:pt x="58" y="136"/>
                  </a:cubicBezTo>
                  <a:cubicBezTo>
                    <a:pt x="64" y="124"/>
                    <a:pt x="64" y="124"/>
                    <a:pt x="64" y="124"/>
                  </a:cubicBezTo>
                  <a:cubicBezTo>
                    <a:pt x="81" y="125"/>
                    <a:pt x="81" y="125"/>
                    <a:pt x="81" y="125"/>
                  </a:cubicBezTo>
                  <a:cubicBezTo>
                    <a:pt x="84" y="136"/>
                    <a:pt x="87" y="147"/>
                    <a:pt x="90" y="158"/>
                  </a:cubicBezTo>
                  <a:cubicBezTo>
                    <a:pt x="92" y="162"/>
                    <a:pt x="92" y="162"/>
                    <a:pt x="92" y="162"/>
                  </a:cubicBezTo>
                  <a:cubicBezTo>
                    <a:pt x="93" y="177"/>
                    <a:pt x="93" y="177"/>
                    <a:pt x="93" y="177"/>
                  </a:cubicBezTo>
                  <a:cubicBezTo>
                    <a:pt x="96" y="177"/>
                    <a:pt x="99" y="177"/>
                    <a:pt x="101" y="177"/>
                  </a:cubicBezTo>
                  <a:cubicBezTo>
                    <a:pt x="101" y="177"/>
                    <a:pt x="101" y="177"/>
                    <a:pt x="101" y="177"/>
                  </a:cubicBezTo>
                  <a:cubicBezTo>
                    <a:pt x="106" y="177"/>
                    <a:pt x="106" y="177"/>
                    <a:pt x="106" y="177"/>
                  </a:cubicBezTo>
                  <a:cubicBezTo>
                    <a:pt x="108" y="177"/>
                    <a:pt x="108" y="177"/>
                    <a:pt x="108" y="177"/>
                  </a:cubicBezTo>
                  <a:cubicBezTo>
                    <a:pt x="113" y="182"/>
                    <a:pt x="119" y="186"/>
                    <a:pt x="124" y="191"/>
                  </a:cubicBezTo>
                  <a:cubicBezTo>
                    <a:pt x="130" y="190"/>
                    <a:pt x="130" y="190"/>
                    <a:pt x="130" y="190"/>
                  </a:cubicBezTo>
                  <a:cubicBezTo>
                    <a:pt x="134" y="192"/>
                    <a:pt x="138" y="194"/>
                    <a:pt x="142" y="197"/>
                  </a:cubicBezTo>
                  <a:cubicBezTo>
                    <a:pt x="143" y="198"/>
                    <a:pt x="145" y="200"/>
                    <a:pt x="146" y="201"/>
                  </a:cubicBezTo>
                  <a:cubicBezTo>
                    <a:pt x="153" y="201"/>
                    <a:pt x="153" y="201"/>
                    <a:pt x="153" y="201"/>
                  </a:cubicBezTo>
                  <a:cubicBezTo>
                    <a:pt x="153" y="187"/>
                    <a:pt x="153" y="187"/>
                    <a:pt x="153" y="187"/>
                  </a:cubicBezTo>
                  <a:cubicBezTo>
                    <a:pt x="142" y="188"/>
                    <a:pt x="142" y="188"/>
                    <a:pt x="142" y="188"/>
                  </a:cubicBezTo>
                  <a:cubicBezTo>
                    <a:pt x="136" y="182"/>
                    <a:pt x="136" y="182"/>
                    <a:pt x="136" y="182"/>
                  </a:cubicBezTo>
                  <a:cubicBezTo>
                    <a:pt x="137" y="148"/>
                    <a:pt x="137" y="148"/>
                    <a:pt x="137" y="148"/>
                  </a:cubicBezTo>
                  <a:cubicBezTo>
                    <a:pt x="149" y="142"/>
                    <a:pt x="149" y="142"/>
                    <a:pt x="149" y="142"/>
                  </a:cubicBezTo>
                  <a:cubicBezTo>
                    <a:pt x="161" y="145"/>
                    <a:pt x="161" y="145"/>
                    <a:pt x="161" y="145"/>
                  </a:cubicBezTo>
                  <a:cubicBezTo>
                    <a:pt x="159" y="140"/>
                    <a:pt x="159" y="140"/>
                    <a:pt x="159" y="140"/>
                  </a:cubicBezTo>
                  <a:cubicBezTo>
                    <a:pt x="155" y="139"/>
                    <a:pt x="155" y="139"/>
                    <a:pt x="155" y="139"/>
                  </a:cubicBezTo>
                  <a:cubicBezTo>
                    <a:pt x="154" y="136"/>
                    <a:pt x="153" y="134"/>
                    <a:pt x="152" y="131"/>
                  </a:cubicBezTo>
                  <a:cubicBezTo>
                    <a:pt x="150" y="128"/>
                    <a:pt x="149" y="124"/>
                    <a:pt x="148" y="121"/>
                  </a:cubicBezTo>
                  <a:cubicBezTo>
                    <a:pt x="148" y="116"/>
                    <a:pt x="148" y="111"/>
                    <a:pt x="148" y="106"/>
                  </a:cubicBezTo>
                  <a:cubicBezTo>
                    <a:pt x="148" y="101"/>
                    <a:pt x="148" y="96"/>
                    <a:pt x="148" y="91"/>
                  </a:cubicBezTo>
                  <a:cubicBezTo>
                    <a:pt x="149" y="91"/>
                    <a:pt x="149" y="91"/>
                    <a:pt x="149" y="91"/>
                  </a:cubicBezTo>
                  <a:cubicBezTo>
                    <a:pt x="149" y="69"/>
                    <a:pt x="149" y="69"/>
                    <a:pt x="149" y="69"/>
                  </a:cubicBezTo>
                  <a:cubicBezTo>
                    <a:pt x="152" y="69"/>
                    <a:pt x="152" y="69"/>
                    <a:pt x="152" y="69"/>
                  </a:cubicBezTo>
                  <a:cubicBezTo>
                    <a:pt x="152" y="69"/>
                    <a:pt x="152" y="69"/>
                    <a:pt x="152" y="69"/>
                  </a:cubicBezTo>
                  <a:cubicBezTo>
                    <a:pt x="153" y="64"/>
                    <a:pt x="154" y="58"/>
                    <a:pt x="155" y="53"/>
                  </a:cubicBezTo>
                  <a:cubicBezTo>
                    <a:pt x="155" y="53"/>
                    <a:pt x="155" y="53"/>
                    <a:pt x="155" y="53"/>
                  </a:cubicBezTo>
                  <a:cubicBezTo>
                    <a:pt x="157" y="48"/>
                    <a:pt x="158" y="43"/>
                    <a:pt x="161" y="38"/>
                  </a:cubicBezTo>
                  <a:cubicBezTo>
                    <a:pt x="161" y="38"/>
                    <a:pt x="161" y="38"/>
                    <a:pt x="161" y="38"/>
                  </a:cubicBezTo>
                  <a:cubicBezTo>
                    <a:pt x="162" y="38"/>
                    <a:pt x="162" y="38"/>
                    <a:pt x="162" y="38"/>
                  </a:cubicBezTo>
                  <a:cubicBezTo>
                    <a:pt x="166" y="31"/>
                    <a:pt x="166" y="31"/>
                    <a:pt x="166" y="31"/>
                  </a:cubicBezTo>
                  <a:cubicBezTo>
                    <a:pt x="160" y="27"/>
                    <a:pt x="160" y="27"/>
                    <a:pt x="160" y="27"/>
                  </a:cubicBezTo>
                  <a:cubicBezTo>
                    <a:pt x="159" y="17"/>
                    <a:pt x="159" y="17"/>
                    <a:pt x="159" y="17"/>
                  </a:cubicBezTo>
                  <a:cubicBezTo>
                    <a:pt x="147" y="10"/>
                    <a:pt x="147" y="10"/>
                    <a:pt x="147" y="10"/>
                  </a:cubicBezTo>
                  <a:cubicBezTo>
                    <a:pt x="140" y="12"/>
                    <a:pt x="140" y="12"/>
                    <a:pt x="140" y="12"/>
                  </a:cubicBezTo>
                  <a:cubicBezTo>
                    <a:pt x="122" y="0"/>
                    <a:pt x="122" y="0"/>
                    <a:pt x="122" y="0"/>
                  </a:cubicBezTo>
                  <a:cubicBezTo>
                    <a:pt x="100" y="5"/>
                    <a:pt x="100" y="5"/>
                    <a:pt x="100" y="5"/>
                  </a:cubicBezTo>
                  <a:cubicBezTo>
                    <a:pt x="95" y="10"/>
                    <a:pt x="95" y="10"/>
                    <a:pt x="95" y="10"/>
                  </a:cubicBezTo>
                  <a:cubicBezTo>
                    <a:pt x="75" y="12"/>
                    <a:pt x="75" y="12"/>
                    <a:pt x="75" y="12"/>
                  </a:cubicBezTo>
                  <a:cubicBezTo>
                    <a:pt x="69" y="4"/>
                    <a:pt x="69" y="4"/>
                    <a:pt x="69" y="4"/>
                  </a:cubicBezTo>
                  <a:cubicBezTo>
                    <a:pt x="64" y="5"/>
                    <a:pt x="64" y="5"/>
                    <a:pt x="64" y="5"/>
                  </a:cubicBezTo>
                  <a:cubicBezTo>
                    <a:pt x="61" y="12"/>
                    <a:pt x="61" y="12"/>
                    <a:pt x="61" y="12"/>
                  </a:cubicBezTo>
                  <a:cubicBezTo>
                    <a:pt x="47" y="60"/>
                    <a:pt x="47" y="60"/>
                    <a:pt x="47" y="60"/>
                  </a:cubicBezTo>
                  <a:cubicBezTo>
                    <a:pt x="47" y="60"/>
                    <a:pt x="41" y="72"/>
                    <a:pt x="38" y="77"/>
                  </a:cubicBezTo>
                  <a:close/>
                </a:path>
              </a:pathLst>
            </a:custGeom>
            <a:solidFill>
              <a:schemeClr val="bg1">
                <a:lumMod val="85000"/>
              </a:schemeClr>
            </a:solidFill>
            <a:ln w="3175" cap="rnd">
              <a:solidFill>
                <a:schemeClr val="bg1"/>
              </a:solidFill>
              <a:prstDash val="solid"/>
              <a:round/>
              <a:headEnd/>
              <a:tailEnd/>
            </a:ln>
          </p:spPr>
          <p:txBody>
            <a:bodyPr vert="horz" wrap="square" lIns="91423" tIns="45711" rIns="91423" bIns="45711" numCol="1" anchor="t" anchorCtr="0" compatLnSpc="1">
              <a:prstTxWarp prst="textNoShape">
                <a:avLst/>
              </a:prstTxWarp>
            </a:bodyPr>
            <a:lstStyle/>
            <a:p>
              <a:pPr defTabSz="914246">
                <a:defRPr/>
              </a:pPr>
              <a:endParaRPr lang="fr-FR" sz="1799">
                <a:solidFill>
                  <a:prstClr val="black"/>
                </a:solidFill>
                <a:latin typeface="Arial"/>
              </a:endParaRPr>
            </a:p>
          </p:txBody>
        </p:sp>
        <p:sp>
          <p:nvSpPr>
            <p:cNvPr id="32" name="Freeform 24">
              <a:extLst>
                <a:ext uri="{FF2B5EF4-FFF2-40B4-BE49-F238E27FC236}">
                  <a16:creationId xmlns:a16="http://schemas.microsoft.com/office/drawing/2014/main" id="{6343EA9D-8C64-7544-A32E-BB496A1F9E4C}"/>
                </a:ext>
              </a:extLst>
            </p:cNvPr>
            <p:cNvSpPr>
              <a:spLocks/>
            </p:cNvSpPr>
            <p:nvPr/>
          </p:nvSpPr>
          <p:spPr bwMode="auto">
            <a:xfrm>
              <a:off x="4263421" y="4241193"/>
              <a:ext cx="244789" cy="165553"/>
            </a:xfrm>
            <a:custGeom>
              <a:avLst/>
              <a:gdLst>
                <a:gd name="T0" fmla="*/ 11 w 102"/>
                <a:gd name="T1" fmla="*/ 25 h 69"/>
                <a:gd name="T2" fmla="*/ 5 w 102"/>
                <a:gd name="T3" fmla="*/ 23 h 69"/>
                <a:gd name="T4" fmla="*/ 0 w 102"/>
                <a:gd name="T5" fmla="*/ 35 h 69"/>
                <a:gd name="T6" fmla="*/ 8 w 102"/>
                <a:gd name="T7" fmla="*/ 50 h 69"/>
                <a:gd name="T8" fmla="*/ 14 w 102"/>
                <a:gd name="T9" fmla="*/ 61 h 69"/>
                <a:gd name="T10" fmla="*/ 21 w 102"/>
                <a:gd name="T11" fmla="*/ 69 h 69"/>
                <a:gd name="T12" fmla="*/ 26 w 102"/>
                <a:gd name="T13" fmla="*/ 65 h 69"/>
                <a:gd name="T14" fmla="*/ 41 w 102"/>
                <a:gd name="T15" fmla="*/ 64 h 69"/>
                <a:gd name="T16" fmla="*/ 44 w 102"/>
                <a:gd name="T17" fmla="*/ 57 h 69"/>
                <a:gd name="T18" fmla="*/ 49 w 102"/>
                <a:gd name="T19" fmla="*/ 56 h 69"/>
                <a:gd name="T20" fmla="*/ 55 w 102"/>
                <a:gd name="T21" fmla="*/ 64 h 69"/>
                <a:gd name="T22" fmla="*/ 75 w 102"/>
                <a:gd name="T23" fmla="*/ 62 h 69"/>
                <a:gd name="T24" fmla="*/ 80 w 102"/>
                <a:gd name="T25" fmla="*/ 57 h 69"/>
                <a:gd name="T26" fmla="*/ 102 w 102"/>
                <a:gd name="T27" fmla="*/ 52 h 69"/>
                <a:gd name="T28" fmla="*/ 82 w 102"/>
                <a:gd name="T29" fmla="*/ 24 h 69"/>
                <a:gd name="T30" fmla="*/ 76 w 102"/>
                <a:gd name="T31" fmla="*/ 21 h 69"/>
                <a:gd name="T32" fmla="*/ 75 w 102"/>
                <a:gd name="T33" fmla="*/ 18 h 69"/>
                <a:gd name="T34" fmla="*/ 72 w 102"/>
                <a:gd name="T35" fmla="*/ 12 h 69"/>
                <a:gd name="T36" fmla="*/ 65 w 102"/>
                <a:gd name="T37" fmla="*/ 0 h 69"/>
                <a:gd name="T38" fmla="*/ 58 w 102"/>
                <a:gd name="T39" fmla="*/ 3 h 69"/>
                <a:gd name="T40" fmla="*/ 51 w 102"/>
                <a:gd name="T41" fmla="*/ 13 h 69"/>
                <a:gd name="T42" fmla="*/ 30 w 102"/>
                <a:gd name="T43" fmla="*/ 20 h 69"/>
                <a:gd name="T44" fmla="*/ 24 w 102"/>
                <a:gd name="T45" fmla="*/ 23 h 69"/>
                <a:gd name="T46" fmla="*/ 11 w 102"/>
                <a:gd name="T47" fmla="*/ 25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2" h="69">
                  <a:moveTo>
                    <a:pt x="11" y="25"/>
                  </a:moveTo>
                  <a:cubicBezTo>
                    <a:pt x="5" y="23"/>
                    <a:pt x="5" y="23"/>
                    <a:pt x="5" y="23"/>
                  </a:cubicBezTo>
                  <a:cubicBezTo>
                    <a:pt x="0" y="35"/>
                    <a:pt x="0" y="35"/>
                    <a:pt x="0" y="35"/>
                  </a:cubicBezTo>
                  <a:cubicBezTo>
                    <a:pt x="3" y="40"/>
                    <a:pt x="5" y="45"/>
                    <a:pt x="8" y="50"/>
                  </a:cubicBezTo>
                  <a:cubicBezTo>
                    <a:pt x="10" y="54"/>
                    <a:pt x="12" y="58"/>
                    <a:pt x="14" y="61"/>
                  </a:cubicBezTo>
                  <a:cubicBezTo>
                    <a:pt x="16" y="64"/>
                    <a:pt x="18" y="67"/>
                    <a:pt x="21" y="69"/>
                  </a:cubicBezTo>
                  <a:cubicBezTo>
                    <a:pt x="26" y="65"/>
                    <a:pt x="26" y="65"/>
                    <a:pt x="26" y="65"/>
                  </a:cubicBezTo>
                  <a:cubicBezTo>
                    <a:pt x="41" y="64"/>
                    <a:pt x="41" y="64"/>
                    <a:pt x="41" y="64"/>
                  </a:cubicBezTo>
                  <a:cubicBezTo>
                    <a:pt x="44" y="57"/>
                    <a:pt x="44" y="57"/>
                    <a:pt x="44" y="57"/>
                  </a:cubicBezTo>
                  <a:cubicBezTo>
                    <a:pt x="49" y="56"/>
                    <a:pt x="49" y="56"/>
                    <a:pt x="49" y="56"/>
                  </a:cubicBezTo>
                  <a:cubicBezTo>
                    <a:pt x="55" y="64"/>
                    <a:pt x="55" y="64"/>
                    <a:pt x="55" y="64"/>
                  </a:cubicBezTo>
                  <a:cubicBezTo>
                    <a:pt x="75" y="62"/>
                    <a:pt x="75" y="62"/>
                    <a:pt x="75" y="62"/>
                  </a:cubicBezTo>
                  <a:cubicBezTo>
                    <a:pt x="80" y="57"/>
                    <a:pt x="80" y="57"/>
                    <a:pt x="80" y="57"/>
                  </a:cubicBezTo>
                  <a:cubicBezTo>
                    <a:pt x="102" y="52"/>
                    <a:pt x="102" y="52"/>
                    <a:pt x="102" y="52"/>
                  </a:cubicBezTo>
                  <a:cubicBezTo>
                    <a:pt x="82" y="24"/>
                    <a:pt x="82" y="24"/>
                    <a:pt x="82" y="24"/>
                  </a:cubicBezTo>
                  <a:cubicBezTo>
                    <a:pt x="76" y="21"/>
                    <a:pt x="76" y="21"/>
                    <a:pt x="76" y="21"/>
                  </a:cubicBezTo>
                  <a:cubicBezTo>
                    <a:pt x="75" y="18"/>
                    <a:pt x="75" y="18"/>
                    <a:pt x="75" y="18"/>
                  </a:cubicBezTo>
                  <a:cubicBezTo>
                    <a:pt x="74" y="16"/>
                    <a:pt x="73" y="14"/>
                    <a:pt x="72" y="12"/>
                  </a:cubicBezTo>
                  <a:cubicBezTo>
                    <a:pt x="70" y="8"/>
                    <a:pt x="68" y="4"/>
                    <a:pt x="65" y="0"/>
                  </a:cubicBezTo>
                  <a:cubicBezTo>
                    <a:pt x="58" y="3"/>
                    <a:pt x="58" y="3"/>
                    <a:pt x="58" y="3"/>
                  </a:cubicBezTo>
                  <a:cubicBezTo>
                    <a:pt x="51" y="13"/>
                    <a:pt x="51" y="13"/>
                    <a:pt x="51" y="13"/>
                  </a:cubicBezTo>
                  <a:cubicBezTo>
                    <a:pt x="44" y="15"/>
                    <a:pt x="37" y="17"/>
                    <a:pt x="30" y="20"/>
                  </a:cubicBezTo>
                  <a:cubicBezTo>
                    <a:pt x="28" y="20"/>
                    <a:pt x="26" y="22"/>
                    <a:pt x="24" y="23"/>
                  </a:cubicBezTo>
                  <a:lnTo>
                    <a:pt x="11" y="25"/>
                  </a:lnTo>
                  <a:close/>
                </a:path>
              </a:pathLst>
            </a:custGeom>
            <a:solidFill>
              <a:schemeClr val="bg1">
                <a:lumMod val="85000"/>
              </a:schemeClr>
            </a:solidFill>
            <a:ln w="3175" cap="rnd">
              <a:solidFill>
                <a:schemeClr val="bg1"/>
              </a:solidFill>
              <a:prstDash val="solid"/>
              <a:round/>
              <a:headEnd/>
              <a:tailEnd/>
            </a:ln>
          </p:spPr>
          <p:txBody>
            <a:bodyPr vert="horz" wrap="square" lIns="91423" tIns="45711" rIns="91423" bIns="45711" numCol="1" anchor="t" anchorCtr="0" compatLnSpc="1">
              <a:prstTxWarp prst="textNoShape">
                <a:avLst/>
              </a:prstTxWarp>
            </a:bodyPr>
            <a:lstStyle/>
            <a:p>
              <a:pPr defTabSz="914246">
                <a:defRPr/>
              </a:pPr>
              <a:endParaRPr lang="fr-FR" sz="1799">
                <a:solidFill>
                  <a:prstClr val="black"/>
                </a:solidFill>
                <a:latin typeface="Arial"/>
              </a:endParaRPr>
            </a:p>
          </p:txBody>
        </p:sp>
        <p:sp>
          <p:nvSpPr>
            <p:cNvPr id="33" name="Freeform 25">
              <a:extLst>
                <a:ext uri="{FF2B5EF4-FFF2-40B4-BE49-F238E27FC236}">
                  <a16:creationId xmlns:a16="http://schemas.microsoft.com/office/drawing/2014/main" id="{B43FB9EA-2C0B-6148-8CCA-9AF4516DABDF}"/>
                </a:ext>
              </a:extLst>
            </p:cNvPr>
            <p:cNvSpPr>
              <a:spLocks/>
            </p:cNvSpPr>
            <p:nvPr/>
          </p:nvSpPr>
          <p:spPr bwMode="auto">
            <a:xfrm>
              <a:off x="4578960" y="4394011"/>
              <a:ext cx="107539" cy="138668"/>
            </a:xfrm>
            <a:custGeom>
              <a:avLst/>
              <a:gdLst>
                <a:gd name="T0" fmla="*/ 0 w 45"/>
                <a:gd name="T1" fmla="*/ 57 h 58"/>
                <a:gd name="T2" fmla="*/ 1 w 45"/>
                <a:gd name="T3" fmla="*/ 56 h 58"/>
                <a:gd name="T4" fmla="*/ 5 w 45"/>
                <a:gd name="T5" fmla="*/ 35 h 58"/>
                <a:gd name="T6" fmla="*/ 14 w 45"/>
                <a:gd name="T7" fmla="*/ 19 h 58"/>
                <a:gd name="T8" fmla="*/ 8 w 45"/>
                <a:gd name="T9" fmla="*/ 15 h 58"/>
                <a:gd name="T10" fmla="*/ 7 w 45"/>
                <a:gd name="T11" fmla="*/ 5 h 58"/>
                <a:gd name="T12" fmla="*/ 13 w 45"/>
                <a:gd name="T13" fmla="*/ 0 h 58"/>
                <a:gd name="T14" fmla="*/ 19 w 45"/>
                <a:gd name="T15" fmla="*/ 4 h 58"/>
                <a:gd name="T16" fmla="*/ 34 w 45"/>
                <a:gd name="T17" fmla="*/ 0 h 58"/>
                <a:gd name="T18" fmla="*/ 45 w 45"/>
                <a:gd name="T19" fmla="*/ 14 h 58"/>
                <a:gd name="T20" fmla="*/ 41 w 45"/>
                <a:gd name="T21" fmla="*/ 43 h 58"/>
                <a:gd name="T22" fmla="*/ 36 w 45"/>
                <a:gd name="T23" fmla="*/ 42 h 58"/>
                <a:gd name="T24" fmla="*/ 26 w 45"/>
                <a:gd name="T25" fmla="*/ 44 h 58"/>
                <a:gd name="T26" fmla="*/ 22 w 45"/>
                <a:gd name="T27" fmla="*/ 53 h 58"/>
                <a:gd name="T28" fmla="*/ 25 w 45"/>
                <a:gd name="T29" fmla="*/ 56 h 58"/>
                <a:gd name="T30" fmla="*/ 23 w 45"/>
                <a:gd name="T31" fmla="*/ 57 h 58"/>
                <a:gd name="T32" fmla="*/ 8 w 45"/>
                <a:gd name="T33" fmla="*/ 58 h 58"/>
                <a:gd name="T34" fmla="*/ 0 w 45"/>
                <a:gd name="T35" fmla="*/ 57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5" h="58">
                  <a:moveTo>
                    <a:pt x="0" y="57"/>
                  </a:moveTo>
                  <a:cubicBezTo>
                    <a:pt x="1" y="56"/>
                    <a:pt x="1" y="56"/>
                    <a:pt x="1" y="56"/>
                  </a:cubicBezTo>
                  <a:cubicBezTo>
                    <a:pt x="3" y="43"/>
                    <a:pt x="4" y="37"/>
                    <a:pt x="5" y="35"/>
                  </a:cubicBezTo>
                  <a:cubicBezTo>
                    <a:pt x="6" y="32"/>
                    <a:pt x="13" y="21"/>
                    <a:pt x="14" y="19"/>
                  </a:cubicBezTo>
                  <a:cubicBezTo>
                    <a:pt x="8" y="15"/>
                    <a:pt x="8" y="15"/>
                    <a:pt x="8" y="15"/>
                  </a:cubicBezTo>
                  <a:cubicBezTo>
                    <a:pt x="7" y="5"/>
                    <a:pt x="7" y="5"/>
                    <a:pt x="7" y="5"/>
                  </a:cubicBezTo>
                  <a:cubicBezTo>
                    <a:pt x="13" y="0"/>
                    <a:pt x="13" y="0"/>
                    <a:pt x="13" y="0"/>
                  </a:cubicBezTo>
                  <a:cubicBezTo>
                    <a:pt x="19" y="4"/>
                    <a:pt x="19" y="4"/>
                    <a:pt x="19" y="4"/>
                  </a:cubicBezTo>
                  <a:cubicBezTo>
                    <a:pt x="34" y="0"/>
                    <a:pt x="34" y="0"/>
                    <a:pt x="34" y="0"/>
                  </a:cubicBezTo>
                  <a:cubicBezTo>
                    <a:pt x="45" y="14"/>
                    <a:pt x="45" y="14"/>
                    <a:pt x="45" y="14"/>
                  </a:cubicBezTo>
                  <a:cubicBezTo>
                    <a:pt x="41" y="43"/>
                    <a:pt x="41" y="43"/>
                    <a:pt x="41" y="43"/>
                  </a:cubicBezTo>
                  <a:cubicBezTo>
                    <a:pt x="36" y="42"/>
                    <a:pt x="36" y="42"/>
                    <a:pt x="36" y="42"/>
                  </a:cubicBezTo>
                  <a:cubicBezTo>
                    <a:pt x="26" y="44"/>
                    <a:pt x="26" y="44"/>
                    <a:pt x="26" y="44"/>
                  </a:cubicBezTo>
                  <a:cubicBezTo>
                    <a:pt x="22" y="53"/>
                    <a:pt x="22" y="53"/>
                    <a:pt x="22" y="53"/>
                  </a:cubicBezTo>
                  <a:cubicBezTo>
                    <a:pt x="25" y="56"/>
                    <a:pt x="25" y="56"/>
                    <a:pt x="25" y="56"/>
                  </a:cubicBezTo>
                  <a:cubicBezTo>
                    <a:pt x="23" y="57"/>
                    <a:pt x="23" y="57"/>
                    <a:pt x="23" y="57"/>
                  </a:cubicBezTo>
                  <a:cubicBezTo>
                    <a:pt x="8" y="58"/>
                    <a:pt x="8" y="58"/>
                    <a:pt x="8" y="58"/>
                  </a:cubicBezTo>
                  <a:lnTo>
                    <a:pt x="0" y="57"/>
                  </a:lnTo>
                  <a:close/>
                </a:path>
              </a:pathLst>
            </a:custGeom>
            <a:solidFill>
              <a:schemeClr val="tx2"/>
            </a:solidFill>
            <a:ln w="3175" cap="rnd">
              <a:solidFill>
                <a:schemeClr val="bg1"/>
              </a:solidFill>
              <a:prstDash val="solid"/>
              <a:round/>
              <a:headEnd/>
              <a:tailEnd/>
            </a:ln>
          </p:spPr>
          <p:txBody>
            <a:bodyPr vert="horz" wrap="square" lIns="91423" tIns="45711" rIns="91423" bIns="45711" numCol="1" anchor="t" anchorCtr="0" compatLnSpc="1">
              <a:prstTxWarp prst="textNoShape">
                <a:avLst/>
              </a:prstTxWarp>
            </a:bodyPr>
            <a:lstStyle/>
            <a:p>
              <a:pPr defTabSz="914246">
                <a:defRPr/>
              </a:pPr>
              <a:endParaRPr lang="fr-FR" sz="1799">
                <a:solidFill>
                  <a:prstClr val="black"/>
                </a:solidFill>
                <a:latin typeface="Arial"/>
              </a:endParaRPr>
            </a:p>
          </p:txBody>
        </p:sp>
        <p:sp>
          <p:nvSpPr>
            <p:cNvPr id="34" name="Freeform 26">
              <a:extLst>
                <a:ext uri="{FF2B5EF4-FFF2-40B4-BE49-F238E27FC236}">
                  <a16:creationId xmlns:a16="http://schemas.microsoft.com/office/drawing/2014/main" id="{B7CF05AF-3732-5047-9197-8D10D262B5D3}"/>
                </a:ext>
              </a:extLst>
            </p:cNvPr>
            <p:cNvSpPr>
              <a:spLocks/>
            </p:cNvSpPr>
            <p:nvPr/>
          </p:nvSpPr>
          <p:spPr bwMode="auto">
            <a:xfrm>
              <a:off x="4017215" y="4144976"/>
              <a:ext cx="229225" cy="244791"/>
            </a:xfrm>
            <a:custGeom>
              <a:avLst/>
              <a:gdLst>
                <a:gd name="T0" fmla="*/ 93 w 96"/>
                <a:gd name="T1" fmla="*/ 5 h 102"/>
                <a:gd name="T2" fmla="*/ 81 w 96"/>
                <a:gd name="T3" fmla="*/ 7 h 102"/>
                <a:gd name="T4" fmla="*/ 76 w 96"/>
                <a:gd name="T5" fmla="*/ 4 h 102"/>
                <a:gd name="T6" fmla="*/ 65 w 96"/>
                <a:gd name="T7" fmla="*/ 5 h 102"/>
                <a:gd name="T8" fmla="*/ 58 w 96"/>
                <a:gd name="T9" fmla="*/ 10 h 102"/>
                <a:gd name="T10" fmla="*/ 58 w 96"/>
                <a:gd name="T11" fmla="*/ 10 h 102"/>
                <a:gd name="T12" fmla="*/ 49 w 96"/>
                <a:gd name="T13" fmla="*/ 11 h 102"/>
                <a:gd name="T14" fmla="*/ 40 w 96"/>
                <a:gd name="T15" fmla="*/ 13 h 102"/>
                <a:gd name="T16" fmla="*/ 40 w 96"/>
                <a:gd name="T17" fmla="*/ 13 h 102"/>
                <a:gd name="T18" fmla="*/ 34 w 96"/>
                <a:gd name="T19" fmla="*/ 2 h 102"/>
                <a:gd name="T20" fmla="*/ 23 w 96"/>
                <a:gd name="T21" fmla="*/ 0 h 102"/>
                <a:gd name="T22" fmla="*/ 11 w 96"/>
                <a:gd name="T23" fmla="*/ 5 h 102"/>
                <a:gd name="T24" fmla="*/ 3 w 96"/>
                <a:gd name="T25" fmla="*/ 20 h 102"/>
                <a:gd name="T26" fmla="*/ 7 w 96"/>
                <a:gd name="T27" fmla="*/ 36 h 102"/>
                <a:gd name="T28" fmla="*/ 2 w 96"/>
                <a:gd name="T29" fmla="*/ 52 h 102"/>
                <a:gd name="T30" fmla="*/ 0 w 96"/>
                <a:gd name="T31" fmla="*/ 80 h 102"/>
                <a:gd name="T32" fmla="*/ 10 w 96"/>
                <a:gd name="T33" fmla="*/ 82 h 102"/>
                <a:gd name="T34" fmla="*/ 15 w 96"/>
                <a:gd name="T35" fmla="*/ 96 h 102"/>
                <a:gd name="T36" fmla="*/ 18 w 96"/>
                <a:gd name="T37" fmla="*/ 101 h 102"/>
                <a:gd name="T38" fmla="*/ 23 w 96"/>
                <a:gd name="T39" fmla="*/ 102 h 102"/>
                <a:gd name="T40" fmla="*/ 36 w 96"/>
                <a:gd name="T41" fmla="*/ 102 h 102"/>
                <a:gd name="T42" fmla="*/ 42 w 96"/>
                <a:gd name="T43" fmla="*/ 100 h 102"/>
                <a:gd name="T44" fmla="*/ 39 w 96"/>
                <a:gd name="T45" fmla="*/ 94 h 102"/>
                <a:gd name="T46" fmla="*/ 40 w 96"/>
                <a:gd name="T47" fmla="*/ 92 h 102"/>
                <a:gd name="T48" fmla="*/ 46 w 96"/>
                <a:gd name="T49" fmla="*/ 98 h 102"/>
                <a:gd name="T50" fmla="*/ 48 w 96"/>
                <a:gd name="T51" fmla="*/ 98 h 102"/>
                <a:gd name="T52" fmla="*/ 49 w 96"/>
                <a:gd name="T53" fmla="*/ 96 h 102"/>
                <a:gd name="T54" fmla="*/ 53 w 96"/>
                <a:gd name="T55" fmla="*/ 87 h 102"/>
                <a:gd name="T56" fmla="*/ 60 w 96"/>
                <a:gd name="T57" fmla="*/ 79 h 102"/>
                <a:gd name="T58" fmla="*/ 67 w 96"/>
                <a:gd name="T59" fmla="*/ 76 h 102"/>
                <a:gd name="T60" fmla="*/ 68 w 96"/>
                <a:gd name="T61" fmla="*/ 76 h 102"/>
                <a:gd name="T62" fmla="*/ 72 w 96"/>
                <a:gd name="T63" fmla="*/ 78 h 102"/>
                <a:gd name="T64" fmla="*/ 84 w 96"/>
                <a:gd name="T65" fmla="*/ 58 h 102"/>
                <a:gd name="T66" fmla="*/ 91 w 96"/>
                <a:gd name="T67" fmla="*/ 28 h 102"/>
                <a:gd name="T68" fmla="*/ 96 w 96"/>
                <a:gd name="T69" fmla="*/ 22 h 102"/>
                <a:gd name="T70" fmla="*/ 96 w 96"/>
                <a:gd name="T71" fmla="*/ 14 h 102"/>
                <a:gd name="T72" fmla="*/ 93 w 96"/>
                <a:gd name="T73" fmla="*/ 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6" h="102">
                  <a:moveTo>
                    <a:pt x="93" y="5"/>
                  </a:moveTo>
                  <a:cubicBezTo>
                    <a:pt x="81" y="7"/>
                    <a:pt x="81" y="7"/>
                    <a:pt x="81" y="7"/>
                  </a:cubicBezTo>
                  <a:cubicBezTo>
                    <a:pt x="76" y="4"/>
                    <a:pt x="76" y="4"/>
                    <a:pt x="76" y="4"/>
                  </a:cubicBezTo>
                  <a:cubicBezTo>
                    <a:pt x="65" y="5"/>
                    <a:pt x="65" y="5"/>
                    <a:pt x="65" y="5"/>
                  </a:cubicBezTo>
                  <a:cubicBezTo>
                    <a:pt x="58" y="10"/>
                    <a:pt x="58" y="10"/>
                    <a:pt x="58" y="10"/>
                  </a:cubicBezTo>
                  <a:cubicBezTo>
                    <a:pt x="58" y="10"/>
                    <a:pt x="58" y="10"/>
                    <a:pt x="58" y="10"/>
                  </a:cubicBezTo>
                  <a:cubicBezTo>
                    <a:pt x="55" y="10"/>
                    <a:pt x="52" y="10"/>
                    <a:pt x="49" y="11"/>
                  </a:cubicBezTo>
                  <a:cubicBezTo>
                    <a:pt x="46" y="11"/>
                    <a:pt x="43" y="12"/>
                    <a:pt x="40" y="13"/>
                  </a:cubicBezTo>
                  <a:cubicBezTo>
                    <a:pt x="40" y="13"/>
                    <a:pt x="40" y="13"/>
                    <a:pt x="40" y="13"/>
                  </a:cubicBezTo>
                  <a:cubicBezTo>
                    <a:pt x="34" y="2"/>
                    <a:pt x="34" y="2"/>
                    <a:pt x="34" y="2"/>
                  </a:cubicBezTo>
                  <a:cubicBezTo>
                    <a:pt x="23" y="0"/>
                    <a:pt x="23" y="0"/>
                    <a:pt x="23" y="0"/>
                  </a:cubicBezTo>
                  <a:cubicBezTo>
                    <a:pt x="11" y="5"/>
                    <a:pt x="11" y="5"/>
                    <a:pt x="11" y="5"/>
                  </a:cubicBezTo>
                  <a:cubicBezTo>
                    <a:pt x="3" y="20"/>
                    <a:pt x="3" y="20"/>
                    <a:pt x="3" y="20"/>
                  </a:cubicBezTo>
                  <a:cubicBezTo>
                    <a:pt x="7" y="36"/>
                    <a:pt x="7" y="36"/>
                    <a:pt x="7" y="36"/>
                  </a:cubicBezTo>
                  <a:cubicBezTo>
                    <a:pt x="2" y="52"/>
                    <a:pt x="2" y="52"/>
                    <a:pt x="2" y="52"/>
                  </a:cubicBezTo>
                  <a:cubicBezTo>
                    <a:pt x="0" y="80"/>
                    <a:pt x="0" y="80"/>
                    <a:pt x="0" y="80"/>
                  </a:cubicBezTo>
                  <a:cubicBezTo>
                    <a:pt x="4" y="80"/>
                    <a:pt x="7" y="80"/>
                    <a:pt x="10" y="82"/>
                  </a:cubicBezTo>
                  <a:cubicBezTo>
                    <a:pt x="15" y="84"/>
                    <a:pt x="17" y="89"/>
                    <a:pt x="15" y="96"/>
                  </a:cubicBezTo>
                  <a:cubicBezTo>
                    <a:pt x="18" y="101"/>
                    <a:pt x="18" y="101"/>
                    <a:pt x="18" y="101"/>
                  </a:cubicBezTo>
                  <a:cubicBezTo>
                    <a:pt x="23" y="102"/>
                    <a:pt x="23" y="102"/>
                    <a:pt x="23" y="102"/>
                  </a:cubicBezTo>
                  <a:cubicBezTo>
                    <a:pt x="36" y="102"/>
                    <a:pt x="36" y="102"/>
                    <a:pt x="36" y="102"/>
                  </a:cubicBezTo>
                  <a:cubicBezTo>
                    <a:pt x="42" y="100"/>
                    <a:pt x="42" y="100"/>
                    <a:pt x="42" y="100"/>
                  </a:cubicBezTo>
                  <a:cubicBezTo>
                    <a:pt x="39" y="94"/>
                    <a:pt x="39" y="94"/>
                    <a:pt x="39" y="94"/>
                  </a:cubicBezTo>
                  <a:cubicBezTo>
                    <a:pt x="40" y="92"/>
                    <a:pt x="40" y="92"/>
                    <a:pt x="40" y="92"/>
                  </a:cubicBezTo>
                  <a:cubicBezTo>
                    <a:pt x="46" y="98"/>
                    <a:pt x="46" y="98"/>
                    <a:pt x="46" y="98"/>
                  </a:cubicBezTo>
                  <a:cubicBezTo>
                    <a:pt x="48" y="98"/>
                    <a:pt x="48" y="98"/>
                    <a:pt x="48" y="98"/>
                  </a:cubicBezTo>
                  <a:cubicBezTo>
                    <a:pt x="49" y="96"/>
                    <a:pt x="49" y="96"/>
                    <a:pt x="49" y="96"/>
                  </a:cubicBezTo>
                  <a:cubicBezTo>
                    <a:pt x="53" y="87"/>
                    <a:pt x="53" y="87"/>
                    <a:pt x="53" y="87"/>
                  </a:cubicBezTo>
                  <a:cubicBezTo>
                    <a:pt x="60" y="79"/>
                    <a:pt x="60" y="79"/>
                    <a:pt x="60" y="79"/>
                  </a:cubicBezTo>
                  <a:cubicBezTo>
                    <a:pt x="67" y="76"/>
                    <a:pt x="67" y="76"/>
                    <a:pt x="67" y="76"/>
                  </a:cubicBezTo>
                  <a:cubicBezTo>
                    <a:pt x="68" y="76"/>
                    <a:pt x="68" y="76"/>
                    <a:pt x="68" y="76"/>
                  </a:cubicBezTo>
                  <a:cubicBezTo>
                    <a:pt x="72" y="78"/>
                    <a:pt x="72" y="78"/>
                    <a:pt x="72" y="78"/>
                  </a:cubicBezTo>
                  <a:cubicBezTo>
                    <a:pt x="84" y="58"/>
                    <a:pt x="84" y="58"/>
                    <a:pt x="84" y="58"/>
                  </a:cubicBezTo>
                  <a:cubicBezTo>
                    <a:pt x="91" y="28"/>
                    <a:pt x="91" y="28"/>
                    <a:pt x="91" y="28"/>
                  </a:cubicBezTo>
                  <a:cubicBezTo>
                    <a:pt x="96" y="22"/>
                    <a:pt x="96" y="22"/>
                    <a:pt x="96" y="22"/>
                  </a:cubicBezTo>
                  <a:cubicBezTo>
                    <a:pt x="96" y="14"/>
                    <a:pt x="96" y="14"/>
                    <a:pt x="96" y="14"/>
                  </a:cubicBezTo>
                  <a:lnTo>
                    <a:pt x="93" y="5"/>
                  </a:lnTo>
                  <a:close/>
                </a:path>
              </a:pathLst>
            </a:custGeom>
            <a:solidFill>
              <a:schemeClr val="tx2"/>
            </a:solidFill>
            <a:ln w="3175" cap="rnd">
              <a:solidFill>
                <a:schemeClr val="bg1"/>
              </a:solidFill>
              <a:prstDash val="solid"/>
              <a:round/>
              <a:headEnd/>
              <a:tailEnd/>
            </a:ln>
          </p:spPr>
          <p:txBody>
            <a:bodyPr vert="horz" wrap="square" lIns="91423" tIns="45711" rIns="91423" bIns="45711" numCol="1" anchor="t" anchorCtr="0" compatLnSpc="1">
              <a:prstTxWarp prst="textNoShape">
                <a:avLst/>
              </a:prstTxWarp>
            </a:bodyPr>
            <a:lstStyle/>
            <a:p>
              <a:pPr defTabSz="914246">
                <a:defRPr/>
              </a:pPr>
              <a:endParaRPr lang="fr-FR" sz="1799">
                <a:solidFill>
                  <a:prstClr val="black"/>
                </a:solidFill>
                <a:latin typeface="Arial"/>
              </a:endParaRPr>
            </a:p>
          </p:txBody>
        </p:sp>
        <p:sp>
          <p:nvSpPr>
            <p:cNvPr id="35" name="Freeform 27">
              <a:extLst>
                <a:ext uri="{FF2B5EF4-FFF2-40B4-BE49-F238E27FC236}">
                  <a16:creationId xmlns:a16="http://schemas.microsoft.com/office/drawing/2014/main" id="{D4564B00-77DE-6E47-A0AB-ADA37A395DB1}"/>
                </a:ext>
              </a:extLst>
            </p:cNvPr>
            <p:cNvSpPr>
              <a:spLocks/>
            </p:cNvSpPr>
            <p:nvPr/>
          </p:nvSpPr>
          <p:spPr bwMode="auto">
            <a:xfrm>
              <a:off x="3959202" y="3881789"/>
              <a:ext cx="307049" cy="311294"/>
            </a:xfrm>
            <a:custGeom>
              <a:avLst/>
              <a:gdLst>
                <a:gd name="T0" fmla="*/ 128 w 128"/>
                <a:gd name="T1" fmla="*/ 37 h 130"/>
                <a:gd name="T2" fmla="*/ 125 w 128"/>
                <a:gd name="T3" fmla="*/ 26 h 130"/>
                <a:gd name="T4" fmla="*/ 124 w 128"/>
                <a:gd name="T5" fmla="*/ 7 h 130"/>
                <a:gd name="T6" fmla="*/ 115 w 128"/>
                <a:gd name="T7" fmla="*/ 11 h 130"/>
                <a:gd name="T8" fmla="*/ 100 w 128"/>
                <a:gd name="T9" fmla="*/ 0 h 130"/>
                <a:gd name="T10" fmla="*/ 56 w 128"/>
                <a:gd name="T11" fmla="*/ 35 h 130"/>
                <a:gd name="T12" fmla="*/ 54 w 128"/>
                <a:gd name="T13" fmla="*/ 37 h 130"/>
                <a:gd name="T14" fmla="*/ 48 w 128"/>
                <a:gd name="T15" fmla="*/ 42 h 130"/>
                <a:gd name="T16" fmla="*/ 37 w 128"/>
                <a:gd name="T17" fmla="*/ 49 h 130"/>
                <a:gd name="T18" fmla="*/ 38 w 128"/>
                <a:gd name="T19" fmla="*/ 77 h 130"/>
                <a:gd name="T20" fmla="*/ 31 w 128"/>
                <a:gd name="T21" fmla="*/ 89 h 130"/>
                <a:gd name="T22" fmla="*/ 30 w 128"/>
                <a:gd name="T23" fmla="*/ 89 h 130"/>
                <a:gd name="T24" fmla="*/ 21 w 128"/>
                <a:gd name="T25" fmla="*/ 91 h 130"/>
                <a:gd name="T26" fmla="*/ 5 w 128"/>
                <a:gd name="T27" fmla="*/ 94 h 130"/>
                <a:gd name="T28" fmla="*/ 2 w 128"/>
                <a:gd name="T29" fmla="*/ 94 h 130"/>
                <a:gd name="T30" fmla="*/ 0 w 128"/>
                <a:gd name="T31" fmla="*/ 104 h 130"/>
                <a:gd name="T32" fmla="*/ 9 w 128"/>
                <a:gd name="T33" fmla="*/ 121 h 130"/>
                <a:gd name="T34" fmla="*/ 15 w 128"/>
                <a:gd name="T35" fmla="*/ 123 h 130"/>
                <a:gd name="T36" fmla="*/ 16 w 128"/>
                <a:gd name="T37" fmla="*/ 129 h 130"/>
                <a:gd name="T38" fmla="*/ 23 w 128"/>
                <a:gd name="T39" fmla="*/ 125 h 130"/>
                <a:gd name="T40" fmla="*/ 27 w 128"/>
                <a:gd name="T41" fmla="*/ 130 h 130"/>
                <a:gd name="T42" fmla="*/ 35 w 128"/>
                <a:gd name="T43" fmla="*/ 115 h 130"/>
                <a:gd name="T44" fmla="*/ 47 w 128"/>
                <a:gd name="T45" fmla="*/ 110 h 130"/>
                <a:gd name="T46" fmla="*/ 58 w 128"/>
                <a:gd name="T47" fmla="*/ 112 h 130"/>
                <a:gd name="T48" fmla="*/ 64 w 128"/>
                <a:gd name="T49" fmla="*/ 123 h 130"/>
                <a:gd name="T50" fmla="*/ 64 w 128"/>
                <a:gd name="T51" fmla="*/ 123 h 130"/>
                <a:gd name="T52" fmla="*/ 73 w 128"/>
                <a:gd name="T53" fmla="*/ 121 h 130"/>
                <a:gd name="T54" fmla="*/ 82 w 128"/>
                <a:gd name="T55" fmla="*/ 120 h 130"/>
                <a:gd name="T56" fmla="*/ 82 w 128"/>
                <a:gd name="T57" fmla="*/ 120 h 130"/>
                <a:gd name="T58" fmla="*/ 89 w 128"/>
                <a:gd name="T59" fmla="*/ 115 h 130"/>
                <a:gd name="T60" fmla="*/ 100 w 128"/>
                <a:gd name="T61" fmla="*/ 114 h 130"/>
                <a:gd name="T62" fmla="*/ 105 w 128"/>
                <a:gd name="T63" fmla="*/ 117 h 130"/>
                <a:gd name="T64" fmla="*/ 117 w 128"/>
                <a:gd name="T65" fmla="*/ 115 h 130"/>
                <a:gd name="T66" fmla="*/ 122 w 128"/>
                <a:gd name="T67" fmla="*/ 98 h 130"/>
                <a:gd name="T68" fmla="*/ 125 w 128"/>
                <a:gd name="T69" fmla="*/ 89 h 130"/>
                <a:gd name="T70" fmla="*/ 127 w 128"/>
                <a:gd name="T71" fmla="*/ 47 h 130"/>
                <a:gd name="T72" fmla="*/ 128 w 128"/>
                <a:gd name="T73" fmla="*/ 37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30">
                  <a:moveTo>
                    <a:pt x="128" y="37"/>
                  </a:moveTo>
                  <a:cubicBezTo>
                    <a:pt x="127" y="33"/>
                    <a:pt x="126" y="30"/>
                    <a:pt x="125" y="26"/>
                  </a:cubicBezTo>
                  <a:cubicBezTo>
                    <a:pt x="124" y="20"/>
                    <a:pt x="124" y="14"/>
                    <a:pt x="124" y="7"/>
                  </a:cubicBezTo>
                  <a:cubicBezTo>
                    <a:pt x="115" y="11"/>
                    <a:pt x="115" y="11"/>
                    <a:pt x="115" y="11"/>
                  </a:cubicBezTo>
                  <a:cubicBezTo>
                    <a:pt x="100" y="0"/>
                    <a:pt x="100" y="0"/>
                    <a:pt x="100" y="0"/>
                  </a:cubicBezTo>
                  <a:cubicBezTo>
                    <a:pt x="56" y="35"/>
                    <a:pt x="56" y="35"/>
                    <a:pt x="56" y="35"/>
                  </a:cubicBezTo>
                  <a:cubicBezTo>
                    <a:pt x="54" y="37"/>
                    <a:pt x="54" y="37"/>
                    <a:pt x="54" y="37"/>
                  </a:cubicBezTo>
                  <a:cubicBezTo>
                    <a:pt x="52" y="39"/>
                    <a:pt x="50" y="40"/>
                    <a:pt x="48" y="42"/>
                  </a:cubicBezTo>
                  <a:cubicBezTo>
                    <a:pt x="45" y="44"/>
                    <a:pt x="41" y="46"/>
                    <a:pt x="37" y="49"/>
                  </a:cubicBezTo>
                  <a:cubicBezTo>
                    <a:pt x="38" y="77"/>
                    <a:pt x="38" y="77"/>
                    <a:pt x="38" y="77"/>
                  </a:cubicBezTo>
                  <a:cubicBezTo>
                    <a:pt x="31" y="89"/>
                    <a:pt x="31" y="89"/>
                    <a:pt x="31" y="89"/>
                  </a:cubicBezTo>
                  <a:cubicBezTo>
                    <a:pt x="30" y="89"/>
                    <a:pt x="30" y="89"/>
                    <a:pt x="30" y="89"/>
                  </a:cubicBezTo>
                  <a:cubicBezTo>
                    <a:pt x="27" y="89"/>
                    <a:pt x="24" y="90"/>
                    <a:pt x="21" y="91"/>
                  </a:cubicBezTo>
                  <a:cubicBezTo>
                    <a:pt x="16" y="92"/>
                    <a:pt x="10" y="92"/>
                    <a:pt x="5" y="94"/>
                  </a:cubicBezTo>
                  <a:cubicBezTo>
                    <a:pt x="4" y="94"/>
                    <a:pt x="3" y="94"/>
                    <a:pt x="2" y="94"/>
                  </a:cubicBezTo>
                  <a:cubicBezTo>
                    <a:pt x="0" y="104"/>
                    <a:pt x="0" y="104"/>
                    <a:pt x="0" y="104"/>
                  </a:cubicBezTo>
                  <a:cubicBezTo>
                    <a:pt x="9" y="121"/>
                    <a:pt x="9" y="121"/>
                    <a:pt x="9" y="121"/>
                  </a:cubicBezTo>
                  <a:cubicBezTo>
                    <a:pt x="15" y="123"/>
                    <a:pt x="15" y="123"/>
                    <a:pt x="15" y="123"/>
                  </a:cubicBezTo>
                  <a:cubicBezTo>
                    <a:pt x="16" y="129"/>
                    <a:pt x="16" y="129"/>
                    <a:pt x="16" y="129"/>
                  </a:cubicBezTo>
                  <a:cubicBezTo>
                    <a:pt x="23" y="125"/>
                    <a:pt x="23" y="125"/>
                    <a:pt x="23" y="125"/>
                  </a:cubicBezTo>
                  <a:cubicBezTo>
                    <a:pt x="27" y="130"/>
                    <a:pt x="27" y="130"/>
                    <a:pt x="27" y="130"/>
                  </a:cubicBezTo>
                  <a:cubicBezTo>
                    <a:pt x="35" y="115"/>
                    <a:pt x="35" y="115"/>
                    <a:pt x="35" y="115"/>
                  </a:cubicBezTo>
                  <a:cubicBezTo>
                    <a:pt x="47" y="110"/>
                    <a:pt x="47" y="110"/>
                    <a:pt x="47" y="110"/>
                  </a:cubicBezTo>
                  <a:cubicBezTo>
                    <a:pt x="58" y="112"/>
                    <a:pt x="58" y="112"/>
                    <a:pt x="58" y="112"/>
                  </a:cubicBezTo>
                  <a:cubicBezTo>
                    <a:pt x="64" y="123"/>
                    <a:pt x="64" y="123"/>
                    <a:pt x="64" y="123"/>
                  </a:cubicBezTo>
                  <a:cubicBezTo>
                    <a:pt x="64" y="123"/>
                    <a:pt x="64" y="123"/>
                    <a:pt x="64" y="123"/>
                  </a:cubicBezTo>
                  <a:cubicBezTo>
                    <a:pt x="67" y="122"/>
                    <a:pt x="70" y="121"/>
                    <a:pt x="73" y="121"/>
                  </a:cubicBezTo>
                  <a:cubicBezTo>
                    <a:pt x="76" y="120"/>
                    <a:pt x="79" y="120"/>
                    <a:pt x="82" y="120"/>
                  </a:cubicBezTo>
                  <a:cubicBezTo>
                    <a:pt x="82" y="120"/>
                    <a:pt x="82" y="120"/>
                    <a:pt x="82" y="120"/>
                  </a:cubicBezTo>
                  <a:cubicBezTo>
                    <a:pt x="89" y="115"/>
                    <a:pt x="89" y="115"/>
                    <a:pt x="89" y="115"/>
                  </a:cubicBezTo>
                  <a:cubicBezTo>
                    <a:pt x="100" y="114"/>
                    <a:pt x="100" y="114"/>
                    <a:pt x="100" y="114"/>
                  </a:cubicBezTo>
                  <a:cubicBezTo>
                    <a:pt x="105" y="117"/>
                    <a:pt x="105" y="117"/>
                    <a:pt x="105" y="117"/>
                  </a:cubicBezTo>
                  <a:cubicBezTo>
                    <a:pt x="117" y="115"/>
                    <a:pt x="117" y="115"/>
                    <a:pt x="117" y="115"/>
                  </a:cubicBezTo>
                  <a:cubicBezTo>
                    <a:pt x="118" y="109"/>
                    <a:pt x="120" y="104"/>
                    <a:pt x="122" y="98"/>
                  </a:cubicBezTo>
                  <a:cubicBezTo>
                    <a:pt x="122" y="95"/>
                    <a:pt x="124" y="92"/>
                    <a:pt x="125" y="89"/>
                  </a:cubicBezTo>
                  <a:cubicBezTo>
                    <a:pt x="127" y="47"/>
                    <a:pt x="127" y="47"/>
                    <a:pt x="127" y="47"/>
                  </a:cubicBezTo>
                  <a:lnTo>
                    <a:pt x="128" y="37"/>
                  </a:lnTo>
                  <a:close/>
                </a:path>
              </a:pathLst>
            </a:custGeom>
            <a:solidFill>
              <a:schemeClr val="bg1">
                <a:lumMod val="85000"/>
              </a:schemeClr>
            </a:solidFill>
            <a:ln w="3175" cap="rnd">
              <a:solidFill>
                <a:schemeClr val="bg1"/>
              </a:solidFill>
              <a:prstDash val="solid"/>
              <a:round/>
              <a:headEnd/>
              <a:tailEnd/>
            </a:ln>
          </p:spPr>
          <p:txBody>
            <a:bodyPr vert="horz" wrap="square" lIns="91423" tIns="45711" rIns="91423" bIns="45711" numCol="1" anchor="t" anchorCtr="0" compatLnSpc="1">
              <a:prstTxWarp prst="textNoShape">
                <a:avLst/>
              </a:prstTxWarp>
            </a:bodyPr>
            <a:lstStyle/>
            <a:p>
              <a:pPr defTabSz="914246">
                <a:defRPr/>
              </a:pPr>
              <a:endParaRPr lang="fr-FR" sz="1799">
                <a:solidFill>
                  <a:prstClr val="black"/>
                </a:solidFill>
                <a:latin typeface="Arial"/>
              </a:endParaRPr>
            </a:p>
          </p:txBody>
        </p:sp>
        <p:sp>
          <p:nvSpPr>
            <p:cNvPr id="36" name="Freeform 28">
              <a:extLst>
                <a:ext uri="{FF2B5EF4-FFF2-40B4-BE49-F238E27FC236}">
                  <a16:creationId xmlns:a16="http://schemas.microsoft.com/office/drawing/2014/main" id="{E24CAC1A-18C6-7E4C-8950-6802CCAE8949}"/>
                </a:ext>
              </a:extLst>
            </p:cNvPr>
            <p:cNvSpPr>
              <a:spLocks/>
            </p:cNvSpPr>
            <p:nvPr/>
          </p:nvSpPr>
          <p:spPr bwMode="auto">
            <a:xfrm>
              <a:off x="4194087" y="4935945"/>
              <a:ext cx="287239" cy="333934"/>
            </a:xfrm>
            <a:custGeom>
              <a:avLst/>
              <a:gdLst>
                <a:gd name="T0" fmla="*/ 120 w 120"/>
                <a:gd name="T1" fmla="*/ 8 h 140"/>
                <a:gd name="T2" fmla="*/ 117 w 120"/>
                <a:gd name="T3" fmla="*/ 8 h 140"/>
                <a:gd name="T4" fmla="*/ 100 w 120"/>
                <a:gd name="T5" fmla="*/ 8 h 140"/>
                <a:gd name="T6" fmla="*/ 100 w 120"/>
                <a:gd name="T7" fmla="*/ 8 h 140"/>
                <a:gd name="T8" fmla="*/ 93 w 120"/>
                <a:gd name="T9" fmla="*/ 11 h 140"/>
                <a:gd name="T10" fmla="*/ 91 w 120"/>
                <a:gd name="T11" fmla="*/ 11 h 140"/>
                <a:gd name="T12" fmla="*/ 81 w 120"/>
                <a:gd name="T13" fmla="*/ 14 h 140"/>
                <a:gd name="T14" fmla="*/ 61 w 120"/>
                <a:gd name="T15" fmla="*/ 10 h 140"/>
                <a:gd name="T16" fmla="*/ 55 w 120"/>
                <a:gd name="T17" fmla="*/ 3 h 140"/>
                <a:gd name="T18" fmla="*/ 48 w 120"/>
                <a:gd name="T19" fmla="*/ 3 h 140"/>
                <a:gd name="T20" fmla="*/ 27 w 120"/>
                <a:gd name="T21" fmla="*/ 2 h 140"/>
                <a:gd name="T22" fmla="*/ 19 w 120"/>
                <a:gd name="T23" fmla="*/ 0 h 140"/>
                <a:gd name="T24" fmla="*/ 18 w 120"/>
                <a:gd name="T25" fmla="*/ 0 h 140"/>
                <a:gd name="T26" fmla="*/ 0 w 120"/>
                <a:gd name="T27" fmla="*/ 5 h 140"/>
                <a:gd name="T28" fmla="*/ 2 w 120"/>
                <a:gd name="T29" fmla="*/ 13 h 140"/>
                <a:gd name="T30" fmla="*/ 4 w 120"/>
                <a:gd name="T31" fmla="*/ 16 h 140"/>
                <a:gd name="T32" fmla="*/ 19 w 120"/>
                <a:gd name="T33" fmla="*/ 56 h 140"/>
                <a:gd name="T34" fmla="*/ 21 w 120"/>
                <a:gd name="T35" fmla="*/ 68 h 140"/>
                <a:gd name="T36" fmla="*/ 20 w 120"/>
                <a:gd name="T37" fmla="*/ 74 h 140"/>
                <a:gd name="T38" fmla="*/ 34 w 120"/>
                <a:gd name="T39" fmla="*/ 119 h 140"/>
                <a:gd name="T40" fmla="*/ 39 w 120"/>
                <a:gd name="T41" fmla="*/ 126 h 140"/>
                <a:gd name="T42" fmla="*/ 45 w 120"/>
                <a:gd name="T43" fmla="*/ 129 h 140"/>
                <a:gd name="T44" fmla="*/ 47 w 120"/>
                <a:gd name="T45" fmla="*/ 133 h 140"/>
                <a:gd name="T46" fmla="*/ 51 w 120"/>
                <a:gd name="T47" fmla="*/ 130 h 140"/>
                <a:gd name="T48" fmla="*/ 59 w 120"/>
                <a:gd name="T49" fmla="*/ 140 h 140"/>
                <a:gd name="T50" fmla="*/ 71 w 120"/>
                <a:gd name="T51" fmla="*/ 137 h 140"/>
                <a:gd name="T52" fmla="*/ 71 w 120"/>
                <a:gd name="T53" fmla="*/ 90 h 140"/>
                <a:gd name="T54" fmla="*/ 71 w 120"/>
                <a:gd name="T55" fmla="*/ 57 h 140"/>
                <a:gd name="T56" fmla="*/ 83 w 120"/>
                <a:gd name="T57" fmla="*/ 57 h 140"/>
                <a:gd name="T58" fmla="*/ 83 w 120"/>
                <a:gd name="T59" fmla="*/ 22 h 140"/>
                <a:gd name="T60" fmla="*/ 100 w 120"/>
                <a:gd name="T61" fmla="*/ 15 h 140"/>
                <a:gd name="T62" fmla="*/ 102 w 120"/>
                <a:gd name="T63" fmla="*/ 20 h 140"/>
                <a:gd name="T64" fmla="*/ 120 w 120"/>
                <a:gd name="T65" fmla="*/ 11 h 140"/>
                <a:gd name="T66" fmla="*/ 120 w 120"/>
                <a:gd name="T67" fmla="*/ 8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0" h="140">
                  <a:moveTo>
                    <a:pt x="120" y="8"/>
                  </a:moveTo>
                  <a:cubicBezTo>
                    <a:pt x="119" y="8"/>
                    <a:pt x="118" y="8"/>
                    <a:pt x="117" y="8"/>
                  </a:cubicBezTo>
                  <a:cubicBezTo>
                    <a:pt x="112" y="8"/>
                    <a:pt x="106" y="8"/>
                    <a:pt x="100" y="8"/>
                  </a:cubicBezTo>
                  <a:cubicBezTo>
                    <a:pt x="100" y="8"/>
                    <a:pt x="100" y="8"/>
                    <a:pt x="100" y="8"/>
                  </a:cubicBezTo>
                  <a:cubicBezTo>
                    <a:pt x="97" y="9"/>
                    <a:pt x="95" y="10"/>
                    <a:pt x="93" y="11"/>
                  </a:cubicBezTo>
                  <a:cubicBezTo>
                    <a:pt x="91" y="11"/>
                    <a:pt x="91" y="11"/>
                    <a:pt x="91" y="11"/>
                  </a:cubicBezTo>
                  <a:cubicBezTo>
                    <a:pt x="87" y="12"/>
                    <a:pt x="84" y="14"/>
                    <a:pt x="81" y="14"/>
                  </a:cubicBezTo>
                  <a:cubicBezTo>
                    <a:pt x="61" y="10"/>
                    <a:pt x="61" y="10"/>
                    <a:pt x="61" y="10"/>
                  </a:cubicBezTo>
                  <a:cubicBezTo>
                    <a:pt x="55" y="3"/>
                    <a:pt x="55" y="3"/>
                    <a:pt x="55" y="3"/>
                  </a:cubicBezTo>
                  <a:cubicBezTo>
                    <a:pt x="48" y="3"/>
                    <a:pt x="48" y="3"/>
                    <a:pt x="48" y="3"/>
                  </a:cubicBezTo>
                  <a:cubicBezTo>
                    <a:pt x="41" y="3"/>
                    <a:pt x="34" y="2"/>
                    <a:pt x="27" y="2"/>
                  </a:cubicBezTo>
                  <a:cubicBezTo>
                    <a:pt x="24" y="2"/>
                    <a:pt x="21" y="1"/>
                    <a:pt x="19" y="0"/>
                  </a:cubicBezTo>
                  <a:cubicBezTo>
                    <a:pt x="18" y="0"/>
                    <a:pt x="18" y="0"/>
                    <a:pt x="18" y="0"/>
                  </a:cubicBezTo>
                  <a:cubicBezTo>
                    <a:pt x="0" y="5"/>
                    <a:pt x="0" y="5"/>
                    <a:pt x="0" y="5"/>
                  </a:cubicBezTo>
                  <a:cubicBezTo>
                    <a:pt x="1" y="8"/>
                    <a:pt x="1" y="11"/>
                    <a:pt x="2" y="13"/>
                  </a:cubicBezTo>
                  <a:cubicBezTo>
                    <a:pt x="3" y="14"/>
                    <a:pt x="3" y="15"/>
                    <a:pt x="4" y="16"/>
                  </a:cubicBezTo>
                  <a:cubicBezTo>
                    <a:pt x="19" y="56"/>
                    <a:pt x="19" y="56"/>
                    <a:pt x="19" y="56"/>
                  </a:cubicBezTo>
                  <a:cubicBezTo>
                    <a:pt x="21" y="68"/>
                    <a:pt x="21" y="68"/>
                    <a:pt x="21" y="68"/>
                  </a:cubicBezTo>
                  <a:cubicBezTo>
                    <a:pt x="20" y="74"/>
                    <a:pt x="20" y="74"/>
                    <a:pt x="20" y="74"/>
                  </a:cubicBezTo>
                  <a:cubicBezTo>
                    <a:pt x="34" y="119"/>
                    <a:pt x="34" y="119"/>
                    <a:pt x="34" y="119"/>
                  </a:cubicBezTo>
                  <a:cubicBezTo>
                    <a:pt x="39" y="126"/>
                    <a:pt x="39" y="126"/>
                    <a:pt x="39" y="126"/>
                  </a:cubicBezTo>
                  <a:cubicBezTo>
                    <a:pt x="45" y="129"/>
                    <a:pt x="45" y="129"/>
                    <a:pt x="45" y="129"/>
                  </a:cubicBezTo>
                  <a:cubicBezTo>
                    <a:pt x="47" y="133"/>
                    <a:pt x="47" y="133"/>
                    <a:pt x="47" y="133"/>
                  </a:cubicBezTo>
                  <a:cubicBezTo>
                    <a:pt x="51" y="130"/>
                    <a:pt x="51" y="130"/>
                    <a:pt x="51" y="130"/>
                  </a:cubicBezTo>
                  <a:cubicBezTo>
                    <a:pt x="59" y="140"/>
                    <a:pt x="59" y="140"/>
                    <a:pt x="59" y="140"/>
                  </a:cubicBezTo>
                  <a:cubicBezTo>
                    <a:pt x="71" y="137"/>
                    <a:pt x="71" y="137"/>
                    <a:pt x="71" y="137"/>
                  </a:cubicBezTo>
                  <a:cubicBezTo>
                    <a:pt x="71" y="90"/>
                    <a:pt x="71" y="90"/>
                    <a:pt x="71" y="90"/>
                  </a:cubicBezTo>
                  <a:cubicBezTo>
                    <a:pt x="71" y="57"/>
                    <a:pt x="71" y="57"/>
                    <a:pt x="71" y="57"/>
                  </a:cubicBezTo>
                  <a:cubicBezTo>
                    <a:pt x="83" y="57"/>
                    <a:pt x="83" y="57"/>
                    <a:pt x="83" y="57"/>
                  </a:cubicBezTo>
                  <a:cubicBezTo>
                    <a:pt x="83" y="22"/>
                    <a:pt x="83" y="22"/>
                    <a:pt x="83" y="22"/>
                  </a:cubicBezTo>
                  <a:cubicBezTo>
                    <a:pt x="100" y="15"/>
                    <a:pt x="100" y="15"/>
                    <a:pt x="100" y="15"/>
                  </a:cubicBezTo>
                  <a:cubicBezTo>
                    <a:pt x="102" y="20"/>
                    <a:pt x="102" y="20"/>
                    <a:pt x="102" y="20"/>
                  </a:cubicBezTo>
                  <a:cubicBezTo>
                    <a:pt x="120" y="11"/>
                    <a:pt x="120" y="11"/>
                    <a:pt x="120" y="11"/>
                  </a:cubicBezTo>
                  <a:lnTo>
                    <a:pt x="120" y="8"/>
                  </a:lnTo>
                  <a:close/>
                </a:path>
              </a:pathLst>
            </a:custGeom>
            <a:solidFill>
              <a:schemeClr val="bg1">
                <a:lumMod val="85000"/>
              </a:schemeClr>
            </a:solidFill>
            <a:ln w="3175" cap="rnd">
              <a:solidFill>
                <a:schemeClr val="bg1"/>
              </a:solidFill>
              <a:prstDash val="solid"/>
              <a:round/>
              <a:headEnd/>
              <a:tailEnd/>
            </a:ln>
          </p:spPr>
          <p:txBody>
            <a:bodyPr vert="horz" wrap="square" lIns="91423" tIns="45711" rIns="91423" bIns="45711" numCol="1" anchor="t" anchorCtr="0" compatLnSpc="1">
              <a:prstTxWarp prst="textNoShape">
                <a:avLst/>
              </a:prstTxWarp>
            </a:bodyPr>
            <a:lstStyle/>
            <a:p>
              <a:pPr defTabSz="914246">
                <a:defRPr/>
              </a:pPr>
              <a:endParaRPr lang="fr-FR" sz="1799">
                <a:solidFill>
                  <a:prstClr val="black"/>
                </a:solidFill>
                <a:latin typeface="Arial"/>
              </a:endParaRPr>
            </a:p>
          </p:txBody>
        </p:sp>
        <p:sp>
          <p:nvSpPr>
            <p:cNvPr id="37" name="Freeform 29">
              <a:extLst>
                <a:ext uri="{FF2B5EF4-FFF2-40B4-BE49-F238E27FC236}">
                  <a16:creationId xmlns:a16="http://schemas.microsoft.com/office/drawing/2014/main" id="{FFFD2D0E-E34C-5D4E-9D1F-027813F3142C}"/>
                </a:ext>
              </a:extLst>
            </p:cNvPr>
            <p:cNvSpPr>
              <a:spLocks/>
            </p:cNvSpPr>
            <p:nvPr/>
          </p:nvSpPr>
          <p:spPr bwMode="auto">
            <a:xfrm>
              <a:off x="4584621" y="4763317"/>
              <a:ext cx="246205" cy="440057"/>
            </a:xfrm>
            <a:custGeom>
              <a:avLst/>
              <a:gdLst>
                <a:gd name="T0" fmla="*/ 49 w 103"/>
                <a:gd name="T1" fmla="*/ 16 h 184"/>
                <a:gd name="T2" fmla="*/ 45 w 103"/>
                <a:gd name="T3" fmla="*/ 22 h 184"/>
                <a:gd name="T4" fmla="*/ 52 w 103"/>
                <a:gd name="T5" fmla="*/ 43 h 184"/>
                <a:gd name="T6" fmla="*/ 52 w 103"/>
                <a:gd name="T7" fmla="*/ 47 h 184"/>
                <a:gd name="T8" fmla="*/ 46 w 103"/>
                <a:gd name="T9" fmla="*/ 41 h 184"/>
                <a:gd name="T10" fmla="*/ 44 w 103"/>
                <a:gd name="T11" fmla="*/ 44 h 184"/>
                <a:gd name="T12" fmla="*/ 41 w 103"/>
                <a:gd name="T13" fmla="*/ 72 h 184"/>
                <a:gd name="T14" fmla="*/ 34 w 103"/>
                <a:gd name="T15" fmla="*/ 67 h 184"/>
                <a:gd name="T16" fmla="*/ 33 w 103"/>
                <a:gd name="T17" fmla="*/ 53 h 184"/>
                <a:gd name="T18" fmla="*/ 29 w 103"/>
                <a:gd name="T19" fmla="*/ 54 h 184"/>
                <a:gd name="T20" fmla="*/ 20 w 103"/>
                <a:gd name="T21" fmla="*/ 42 h 184"/>
                <a:gd name="T22" fmla="*/ 0 w 103"/>
                <a:gd name="T23" fmla="*/ 50 h 184"/>
                <a:gd name="T24" fmla="*/ 2 w 103"/>
                <a:gd name="T25" fmla="*/ 66 h 184"/>
                <a:gd name="T26" fmla="*/ 20 w 103"/>
                <a:gd name="T27" fmla="*/ 72 h 184"/>
                <a:gd name="T28" fmla="*/ 21 w 103"/>
                <a:gd name="T29" fmla="*/ 105 h 184"/>
                <a:gd name="T30" fmla="*/ 11 w 103"/>
                <a:gd name="T31" fmla="*/ 134 h 184"/>
                <a:gd name="T32" fmla="*/ 14 w 103"/>
                <a:gd name="T33" fmla="*/ 151 h 184"/>
                <a:gd name="T34" fmla="*/ 17 w 103"/>
                <a:gd name="T35" fmla="*/ 169 h 184"/>
                <a:gd name="T36" fmla="*/ 19 w 103"/>
                <a:gd name="T37" fmla="*/ 178 h 184"/>
                <a:gd name="T38" fmla="*/ 20 w 103"/>
                <a:gd name="T39" fmla="*/ 182 h 184"/>
                <a:gd name="T40" fmla="*/ 31 w 103"/>
                <a:gd name="T41" fmla="*/ 184 h 184"/>
                <a:gd name="T42" fmla="*/ 35 w 103"/>
                <a:gd name="T43" fmla="*/ 167 h 184"/>
                <a:gd name="T44" fmla="*/ 32 w 103"/>
                <a:gd name="T45" fmla="*/ 167 h 184"/>
                <a:gd name="T46" fmla="*/ 32 w 103"/>
                <a:gd name="T47" fmla="*/ 163 h 184"/>
                <a:gd name="T48" fmla="*/ 50 w 103"/>
                <a:gd name="T49" fmla="*/ 140 h 184"/>
                <a:gd name="T50" fmla="*/ 54 w 103"/>
                <a:gd name="T51" fmla="*/ 127 h 184"/>
                <a:gd name="T52" fmla="*/ 52 w 103"/>
                <a:gd name="T53" fmla="*/ 125 h 184"/>
                <a:gd name="T54" fmla="*/ 50 w 103"/>
                <a:gd name="T55" fmla="*/ 127 h 184"/>
                <a:gd name="T56" fmla="*/ 49 w 103"/>
                <a:gd name="T57" fmla="*/ 115 h 184"/>
                <a:gd name="T58" fmla="*/ 44 w 103"/>
                <a:gd name="T59" fmla="*/ 108 h 184"/>
                <a:gd name="T60" fmla="*/ 46 w 103"/>
                <a:gd name="T61" fmla="*/ 103 h 184"/>
                <a:gd name="T62" fmla="*/ 63 w 103"/>
                <a:gd name="T63" fmla="*/ 95 h 184"/>
                <a:gd name="T64" fmla="*/ 81 w 103"/>
                <a:gd name="T65" fmla="*/ 76 h 184"/>
                <a:gd name="T66" fmla="*/ 96 w 103"/>
                <a:gd name="T67" fmla="*/ 55 h 184"/>
                <a:gd name="T68" fmla="*/ 103 w 103"/>
                <a:gd name="T69" fmla="*/ 39 h 184"/>
                <a:gd name="T70" fmla="*/ 99 w 103"/>
                <a:gd name="T71" fmla="*/ 35 h 184"/>
                <a:gd name="T72" fmla="*/ 97 w 103"/>
                <a:gd name="T73" fmla="*/ 8 h 184"/>
                <a:gd name="T74" fmla="*/ 96 w 103"/>
                <a:gd name="T75" fmla="*/ 0 h 184"/>
                <a:gd name="T76" fmla="*/ 65 w 103"/>
                <a:gd name="T77" fmla="*/ 14 h 184"/>
                <a:gd name="T78" fmla="*/ 48 w 103"/>
                <a:gd name="T79" fmla="*/ 16 h 184"/>
                <a:gd name="T80" fmla="*/ 49 w 103"/>
                <a:gd name="T81" fmla="*/ 16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3" h="184">
                  <a:moveTo>
                    <a:pt x="49" y="16"/>
                  </a:moveTo>
                  <a:cubicBezTo>
                    <a:pt x="45" y="22"/>
                    <a:pt x="45" y="22"/>
                    <a:pt x="45" y="22"/>
                  </a:cubicBezTo>
                  <a:cubicBezTo>
                    <a:pt x="47" y="29"/>
                    <a:pt x="50" y="37"/>
                    <a:pt x="52" y="43"/>
                  </a:cubicBezTo>
                  <a:cubicBezTo>
                    <a:pt x="52" y="47"/>
                    <a:pt x="52" y="47"/>
                    <a:pt x="52" y="47"/>
                  </a:cubicBezTo>
                  <a:cubicBezTo>
                    <a:pt x="46" y="41"/>
                    <a:pt x="46" y="41"/>
                    <a:pt x="46" y="41"/>
                  </a:cubicBezTo>
                  <a:cubicBezTo>
                    <a:pt x="44" y="44"/>
                    <a:pt x="44" y="44"/>
                    <a:pt x="44" y="44"/>
                  </a:cubicBezTo>
                  <a:cubicBezTo>
                    <a:pt x="41" y="72"/>
                    <a:pt x="41" y="72"/>
                    <a:pt x="41" y="72"/>
                  </a:cubicBezTo>
                  <a:cubicBezTo>
                    <a:pt x="34" y="67"/>
                    <a:pt x="34" y="67"/>
                    <a:pt x="34" y="67"/>
                  </a:cubicBezTo>
                  <a:cubicBezTo>
                    <a:pt x="33" y="53"/>
                    <a:pt x="33" y="53"/>
                    <a:pt x="33" y="53"/>
                  </a:cubicBezTo>
                  <a:cubicBezTo>
                    <a:pt x="29" y="54"/>
                    <a:pt x="29" y="54"/>
                    <a:pt x="29" y="54"/>
                  </a:cubicBezTo>
                  <a:cubicBezTo>
                    <a:pt x="20" y="42"/>
                    <a:pt x="20" y="42"/>
                    <a:pt x="20" y="42"/>
                  </a:cubicBezTo>
                  <a:cubicBezTo>
                    <a:pt x="0" y="50"/>
                    <a:pt x="0" y="50"/>
                    <a:pt x="0" y="50"/>
                  </a:cubicBezTo>
                  <a:cubicBezTo>
                    <a:pt x="0" y="55"/>
                    <a:pt x="1" y="60"/>
                    <a:pt x="2" y="66"/>
                  </a:cubicBezTo>
                  <a:cubicBezTo>
                    <a:pt x="20" y="72"/>
                    <a:pt x="20" y="72"/>
                    <a:pt x="20" y="72"/>
                  </a:cubicBezTo>
                  <a:cubicBezTo>
                    <a:pt x="21" y="105"/>
                    <a:pt x="21" y="105"/>
                    <a:pt x="21" y="105"/>
                  </a:cubicBezTo>
                  <a:cubicBezTo>
                    <a:pt x="17" y="115"/>
                    <a:pt x="14" y="124"/>
                    <a:pt x="11" y="134"/>
                  </a:cubicBezTo>
                  <a:cubicBezTo>
                    <a:pt x="14" y="151"/>
                    <a:pt x="14" y="151"/>
                    <a:pt x="14" y="151"/>
                  </a:cubicBezTo>
                  <a:cubicBezTo>
                    <a:pt x="15" y="157"/>
                    <a:pt x="16" y="163"/>
                    <a:pt x="17" y="169"/>
                  </a:cubicBezTo>
                  <a:cubicBezTo>
                    <a:pt x="17" y="172"/>
                    <a:pt x="18" y="176"/>
                    <a:pt x="19" y="178"/>
                  </a:cubicBezTo>
                  <a:cubicBezTo>
                    <a:pt x="20" y="182"/>
                    <a:pt x="20" y="182"/>
                    <a:pt x="20" y="182"/>
                  </a:cubicBezTo>
                  <a:cubicBezTo>
                    <a:pt x="31" y="184"/>
                    <a:pt x="31" y="184"/>
                    <a:pt x="31" y="184"/>
                  </a:cubicBezTo>
                  <a:cubicBezTo>
                    <a:pt x="32" y="179"/>
                    <a:pt x="34" y="173"/>
                    <a:pt x="35" y="167"/>
                  </a:cubicBezTo>
                  <a:cubicBezTo>
                    <a:pt x="32" y="167"/>
                    <a:pt x="32" y="167"/>
                    <a:pt x="32" y="167"/>
                  </a:cubicBezTo>
                  <a:cubicBezTo>
                    <a:pt x="32" y="163"/>
                    <a:pt x="32" y="163"/>
                    <a:pt x="32" y="163"/>
                  </a:cubicBezTo>
                  <a:cubicBezTo>
                    <a:pt x="39" y="156"/>
                    <a:pt x="45" y="149"/>
                    <a:pt x="50" y="140"/>
                  </a:cubicBezTo>
                  <a:cubicBezTo>
                    <a:pt x="52" y="136"/>
                    <a:pt x="54" y="132"/>
                    <a:pt x="54" y="127"/>
                  </a:cubicBezTo>
                  <a:cubicBezTo>
                    <a:pt x="52" y="125"/>
                    <a:pt x="52" y="125"/>
                    <a:pt x="52" y="125"/>
                  </a:cubicBezTo>
                  <a:cubicBezTo>
                    <a:pt x="50" y="127"/>
                    <a:pt x="50" y="127"/>
                    <a:pt x="50" y="127"/>
                  </a:cubicBezTo>
                  <a:cubicBezTo>
                    <a:pt x="50" y="123"/>
                    <a:pt x="50" y="119"/>
                    <a:pt x="49" y="115"/>
                  </a:cubicBezTo>
                  <a:cubicBezTo>
                    <a:pt x="47" y="113"/>
                    <a:pt x="45" y="110"/>
                    <a:pt x="44" y="108"/>
                  </a:cubicBezTo>
                  <a:cubicBezTo>
                    <a:pt x="46" y="103"/>
                    <a:pt x="46" y="103"/>
                    <a:pt x="46" y="103"/>
                  </a:cubicBezTo>
                  <a:cubicBezTo>
                    <a:pt x="63" y="95"/>
                    <a:pt x="63" y="95"/>
                    <a:pt x="63" y="95"/>
                  </a:cubicBezTo>
                  <a:cubicBezTo>
                    <a:pt x="69" y="89"/>
                    <a:pt x="75" y="83"/>
                    <a:pt x="81" y="76"/>
                  </a:cubicBezTo>
                  <a:cubicBezTo>
                    <a:pt x="87" y="70"/>
                    <a:pt x="93" y="63"/>
                    <a:pt x="96" y="55"/>
                  </a:cubicBezTo>
                  <a:cubicBezTo>
                    <a:pt x="99" y="50"/>
                    <a:pt x="101" y="45"/>
                    <a:pt x="103" y="39"/>
                  </a:cubicBezTo>
                  <a:cubicBezTo>
                    <a:pt x="99" y="35"/>
                    <a:pt x="99" y="35"/>
                    <a:pt x="99" y="35"/>
                  </a:cubicBezTo>
                  <a:cubicBezTo>
                    <a:pt x="99" y="26"/>
                    <a:pt x="98" y="16"/>
                    <a:pt x="97" y="8"/>
                  </a:cubicBezTo>
                  <a:cubicBezTo>
                    <a:pt x="97" y="5"/>
                    <a:pt x="96" y="3"/>
                    <a:pt x="96" y="0"/>
                  </a:cubicBezTo>
                  <a:cubicBezTo>
                    <a:pt x="65" y="14"/>
                    <a:pt x="65" y="14"/>
                    <a:pt x="65" y="14"/>
                  </a:cubicBezTo>
                  <a:cubicBezTo>
                    <a:pt x="48" y="16"/>
                    <a:pt x="48" y="16"/>
                    <a:pt x="48" y="16"/>
                  </a:cubicBezTo>
                  <a:lnTo>
                    <a:pt x="49" y="16"/>
                  </a:lnTo>
                  <a:close/>
                </a:path>
              </a:pathLst>
            </a:custGeom>
            <a:solidFill>
              <a:schemeClr val="tx2"/>
            </a:solidFill>
            <a:ln w="3175" cap="rnd">
              <a:solidFill>
                <a:schemeClr val="bg1"/>
              </a:solidFill>
              <a:prstDash val="solid"/>
              <a:round/>
              <a:headEnd/>
              <a:tailEnd/>
            </a:ln>
          </p:spPr>
          <p:txBody>
            <a:bodyPr vert="horz" wrap="square" lIns="91423" tIns="45711" rIns="91423" bIns="45711" numCol="1" anchor="t" anchorCtr="0" compatLnSpc="1">
              <a:prstTxWarp prst="textNoShape">
                <a:avLst/>
              </a:prstTxWarp>
            </a:bodyPr>
            <a:lstStyle/>
            <a:p>
              <a:pPr defTabSz="914246">
                <a:defRPr/>
              </a:pPr>
              <a:endParaRPr lang="fr-FR" sz="1799">
                <a:solidFill>
                  <a:prstClr val="black"/>
                </a:solidFill>
                <a:latin typeface="Arial"/>
              </a:endParaRPr>
            </a:p>
          </p:txBody>
        </p:sp>
        <p:sp>
          <p:nvSpPr>
            <p:cNvPr id="38" name="Freeform 30">
              <a:extLst>
                <a:ext uri="{FF2B5EF4-FFF2-40B4-BE49-F238E27FC236}">
                  <a16:creationId xmlns:a16="http://schemas.microsoft.com/office/drawing/2014/main" id="{19321237-25AD-5649-849F-3CB29B4E791A}"/>
                </a:ext>
              </a:extLst>
            </p:cNvPr>
            <p:cNvSpPr>
              <a:spLocks/>
            </p:cNvSpPr>
            <p:nvPr/>
          </p:nvSpPr>
          <p:spPr bwMode="auto">
            <a:xfrm>
              <a:off x="3577159" y="3781328"/>
              <a:ext cx="278749" cy="348083"/>
            </a:xfrm>
            <a:custGeom>
              <a:avLst/>
              <a:gdLst>
                <a:gd name="T0" fmla="*/ 82 w 117"/>
                <a:gd name="T1" fmla="*/ 0 h 145"/>
                <a:gd name="T2" fmla="*/ 82 w 117"/>
                <a:gd name="T3" fmla="*/ 12 h 145"/>
                <a:gd name="T4" fmla="*/ 60 w 117"/>
                <a:gd name="T5" fmla="*/ 12 h 145"/>
                <a:gd name="T6" fmla="*/ 60 w 117"/>
                <a:gd name="T7" fmla="*/ 43 h 145"/>
                <a:gd name="T8" fmla="*/ 49 w 117"/>
                <a:gd name="T9" fmla="*/ 46 h 145"/>
                <a:gd name="T10" fmla="*/ 43 w 117"/>
                <a:gd name="T11" fmla="*/ 52 h 145"/>
                <a:gd name="T12" fmla="*/ 45 w 117"/>
                <a:gd name="T13" fmla="*/ 68 h 145"/>
                <a:gd name="T14" fmla="*/ 2 w 117"/>
                <a:gd name="T15" fmla="*/ 68 h 145"/>
                <a:gd name="T16" fmla="*/ 0 w 117"/>
                <a:gd name="T17" fmla="*/ 78 h 145"/>
                <a:gd name="T18" fmla="*/ 3 w 117"/>
                <a:gd name="T19" fmla="*/ 78 h 145"/>
                <a:gd name="T20" fmla="*/ 4 w 117"/>
                <a:gd name="T21" fmla="*/ 73 h 145"/>
                <a:gd name="T22" fmla="*/ 7 w 117"/>
                <a:gd name="T23" fmla="*/ 79 h 145"/>
                <a:gd name="T24" fmla="*/ 10 w 117"/>
                <a:gd name="T25" fmla="*/ 79 h 145"/>
                <a:gd name="T26" fmla="*/ 10 w 117"/>
                <a:gd name="T27" fmla="*/ 83 h 145"/>
                <a:gd name="T28" fmla="*/ 11 w 117"/>
                <a:gd name="T29" fmla="*/ 88 h 145"/>
                <a:gd name="T30" fmla="*/ 8 w 117"/>
                <a:gd name="T31" fmla="*/ 93 h 145"/>
                <a:gd name="T32" fmla="*/ 9 w 117"/>
                <a:gd name="T33" fmla="*/ 119 h 145"/>
                <a:gd name="T34" fmla="*/ 7 w 117"/>
                <a:gd name="T35" fmla="*/ 123 h 145"/>
                <a:gd name="T36" fmla="*/ 8 w 117"/>
                <a:gd name="T37" fmla="*/ 123 h 145"/>
                <a:gd name="T38" fmla="*/ 17 w 117"/>
                <a:gd name="T39" fmla="*/ 121 h 145"/>
                <a:gd name="T40" fmla="*/ 32 w 117"/>
                <a:gd name="T41" fmla="*/ 123 h 145"/>
                <a:gd name="T42" fmla="*/ 34 w 117"/>
                <a:gd name="T43" fmla="*/ 123 h 145"/>
                <a:gd name="T44" fmla="*/ 55 w 117"/>
                <a:gd name="T45" fmla="*/ 145 h 145"/>
                <a:gd name="T46" fmla="*/ 60 w 117"/>
                <a:gd name="T47" fmla="*/ 141 h 145"/>
                <a:gd name="T48" fmla="*/ 60 w 117"/>
                <a:gd name="T49" fmla="*/ 140 h 145"/>
                <a:gd name="T50" fmla="*/ 61 w 117"/>
                <a:gd name="T51" fmla="*/ 128 h 145"/>
                <a:gd name="T52" fmla="*/ 64 w 117"/>
                <a:gd name="T53" fmla="*/ 124 h 145"/>
                <a:gd name="T54" fmla="*/ 68 w 117"/>
                <a:gd name="T55" fmla="*/ 132 h 145"/>
                <a:gd name="T56" fmla="*/ 73 w 117"/>
                <a:gd name="T57" fmla="*/ 128 h 145"/>
                <a:gd name="T58" fmla="*/ 102 w 117"/>
                <a:gd name="T59" fmla="*/ 128 h 145"/>
                <a:gd name="T60" fmla="*/ 105 w 117"/>
                <a:gd name="T61" fmla="*/ 118 h 145"/>
                <a:gd name="T62" fmla="*/ 103 w 117"/>
                <a:gd name="T63" fmla="*/ 115 h 145"/>
                <a:gd name="T64" fmla="*/ 103 w 117"/>
                <a:gd name="T65" fmla="*/ 30 h 145"/>
                <a:gd name="T66" fmla="*/ 117 w 117"/>
                <a:gd name="T67" fmla="*/ 30 h 145"/>
                <a:gd name="T68" fmla="*/ 114 w 117"/>
                <a:gd name="T69" fmla="*/ 27 h 145"/>
                <a:gd name="T70" fmla="*/ 82 w 117"/>
                <a:gd name="T71" fmla="*/ 0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17" h="145">
                  <a:moveTo>
                    <a:pt x="82" y="0"/>
                  </a:moveTo>
                  <a:cubicBezTo>
                    <a:pt x="82" y="12"/>
                    <a:pt x="82" y="12"/>
                    <a:pt x="82" y="12"/>
                  </a:cubicBezTo>
                  <a:cubicBezTo>
                    <a:pt x="60" y="12"/>
                    <a:pt x="60" y="12"/>
                    <a:pt x="60" y="12"/>
                  </a:cubicBezTo>
                  <a:cubicBezTo>
                    <a:pt x="60" y="43"/>
                    <a:pt x="60" y="43"/>
                    <a:pt x="60" y="43"/>
                  </a:cubicBezTo>
                  <a:cubicBezTo>
                    <a:pt x="49" y="46"/>
                    <a:pt x="49" y="46"/>
                    <a:pt x="49" y="46"/>
                  </a:cubicBezTo>
                  <a:cubicBezTo>
                    <a:pt x="43" y="52"/>
                    <a:pt x="43" y="52"/>
                    <a:pt x="43" y="52"/>
                  </a:cubicBezTo>
                  <a:cubicBezTo>
                    <a:pt x="45" y="68"/>
                    <a:pt x="45" y="68"/>
                    <a:pt x="45" y="68"/>
                  </a:cubicBezTo>
                  <a:cubicBezTo>
                    <a:pt x="2" y="68"/>
                    <a:pt x="2" y="68"/>
                    <a:pt x="2" y="68"/>
                  </a:cubicBezTo>
                  <a:cubicBezTo>
                    <a:pt x="0" y="78"/>
                    <a:pt x="0" y="78"/>
                    <a:pt x="0" y="78"/>
                  </a:cubicBezTo>
                  <a:cubicBezTo>
                    <a:pt x="3" y="78"/>
                    <a:pt x="3" y="78"/>
                    <a:pt x="3" y="78"/>
                  </a:cubicBezTo>
                  <a:cubicBezTo>
                    <a:pt x="4" y="73"/>
                    <a:pt x="4" y="73"/>
                    <a:pt x="4" y="73"/>
                  </a:cubicBezTo>
                  <a:cubicBezTo>
                    <a:pt x="7" y="79"/>
                    <a:pt x="7" y="79"/>
                    <a:pt x="7" y="79"/>
                  </a:cubicBezTo>
                  <a:cubicBezTo>
                    <a:pt x="10" y="79"/>
                    <a:pt x="10" y="79"/>
                    <a:pt x="10" y="79"/>
                  </a:cubicBezTo>
                  <a:cubicBezTo>
                    <a:pt x="10" y="83"/>
                    <a:pt x="10" y="83"/>
                    <a:pt x="10" y="83"/>
                  </a:cubicBezTo>
                  <a:cubicBezTo>
                    <a:pt x="11" y="88"/>
                    <a:pt x="11" y="88"/>
                    <a:pt x="11" y="88"/>
                  </a:cubicBezTo>
                  <a:cubicBezTo>
                    <a:pt x="8" y="93"/>
                    <a:pt x="8" y="93"/>
                    <a:pt x="8" y="93"/>
                  </a:cubicBezTo>
                  <a:cubicBezTo>
                    <a:pt x="15" y="98"/>
                    <a:pt x="16" y="106"/>
                    <a:pt x="9" y="119"/>
                  </a:cubicBezTo>
                  <a:cubicBezTo>
                    <a:pt x="7" y="123"/>
                    <a:pt x="7" y="123"/>
                    <a:pt x="7" y="123"/>
                  </a:cubicBezTo>
                  <a:cubicBezTo>
                    <a:pt x="8" y="123"/>
                    <a:pt x="8" y="123"/>
                    <a:pt x="8" y="123"/>
                  </a:cubicBezTo>
                  <a:cubicBezTo>
                    <a:pt x="17" y="121"/>
                    <a:pt x="17" y="121"/>
                    <a:pt x="17" y="121"/>
                  </a:cubicBezTo>
                  <a:cubicBezTo>
                    <a:pt x="32" y="123"/>
                    <a:pt x="32" y="123"/>
                    <a:pt x="32" y="123"/>
                  </a:cubicBezTo>
                  <a:cubicBezTo>
                    <a:pt x="34" y="123"/>
                    <a:pt x="34" y="123"/>
                    <a:pt x="34" y="123"/>
                  </a:cubicBezTo>
                  <a:cubicBezTo>
                    <a:pt x="55" y="145"/>
                    <a:pt x="55" y="145"/>
                    <a:pt x="55" y="145"/>
                  </a:cubicBezTo>
                  <a:cubicBezTo>
                    <a:pt x="60" y="141"/>
                    <a:pt x="60" y="141"/>
                    <a:pt x="60" y="141"/>
                  </a:cubicBezTo>
                  <a:cubicBezTo>
                    <a:pt x="60" y="140"/>
                    <a:pt x="60" y="140"/>
                    <a:pt x="60" y="140"/>
                  </a:cubicBezTo>
                  <a:cubicBezTo>
                    <a:pt x="61" y="128"/>
                    <a:pt x="61" y="128"/>
                    <a:pt x="61" y="128"/>
                  </a:cubicBezTo>
                  <a:cubicBezTo>
                    <a:pt x="64" y="124"/>
                    <a:pt x="64" y="124"/>
                    <a:pt x="64" y="124"/>
                  </a:cubicBezTo>
                  <a:cubicBezTo>
                    <a:pt x="68" y="132"/>
                    <a:pt x="68" y="132"/>
                    <a:pt x="68" y="132"/>
                  </a:cubicBezTo>
                  <a:cubicBezTo>
                    <a:pt x="73" y="128"/>
                    <a:pt x="73" y="128"/>
                    <a:pt x="73" y="128"/>
                  </a:cubicBezTo>
                  <a:cubicBezTo>
                    <a:pt x="102" y="128"/>
                    <a:pt x="102" y="128"/>
                    <a:pt x="102" y="128"/>
                  </a:cubicBezTo>
                  <a:cubicBezTo>
                    <a:pt x="105" y="118"/>
                    <a:pt x="105" y="118"/>
                    <a:pt x="105" y="118"/>
                  </a:cubicBezTo>
                  <a:cubicBezTo>
                    <a:pt x="103" y="115"/>
                    <a:pt x="103" y="115"/>
                    <a:pt x="103" y="115"/>
                  </a:cubicBezTo>
                  <a:cubicBezTo>
                    <a:pt x="103" y="30"/>
                    <a:pt x="103" y="30"/>
                    <a:pt x="103" y="30"/>
                  </a:cubicBezTo>
                  <a:cubicBezTo>
                    <a:pt x="117" y="30"/>
                    <a:pt x="117" y="30"/>
                    <a:pt x="117" y="30"/>
                  </a:cubicBezTo>
                  <a:cubicBezTo>
                    <a:pt x="114" y="27"/>
                    <a:pt x="114" y="27"/>
                    <a:pt x="114" y="27"/>
                  </a:cubicBezTo>
                  <a:lnTo>
                    <a:pt x="82" y="0"/>
                  </a:lnTo>
                  <a:close/>
                </a:path>
              </a:pathLst>
            </a:custGeom>
            <a:solidFill>
              <a:schemeClr val="bg1">
                <a:lumMod val="85000"/>
              </a:schemeClr>
            </a:solidFill>
            <a:ln w="3175" cap="rnd">
              <a:solidFill>
                <a:schemeClr val="bg1"/>
              </a:solidFill>
              <a:prstDash val="solid"/>
              <a:round/>
              <a:headEnd/>
              <a:tailEnd/>
            </a:ln>
          </p:spPr>
          <p:txBody>
            <a:bodyPr vert="horz" wrap="square" lIns="91423" tIns="45711" rIns="91423" bIns="45711" numCol="1" anchor="t" anchorCtr="0" compatLnSpc="1">
              <a:prstTxWarp prst="textNoShape">
                <a:avLst/>
              </a:prstTxWarp>
            </a:bodyPr>
            <a:lstStyle/>
            <a:p>
              <a:pPr defTabSz="914246">
                <a:defRPr/>
              </a:pPr>
              <a:endParaRPr lang="fr-FR" sz="1799">
                <a:solidFill>
                  <a:prstClr val="black"/>
                </a:solidFill>
                <a:latin typeface="Arial"/>
              </a:endParaRPr>
            </a:p>
          </p:txBody>
        </p:sp>
        <p:sp>
          <p:nvSpPr>
            <p:cNvPr id="39" name="Freeform 31">
              <a:extLst>
                <a:ext uri="{FF2B5EF4-FFF2-40B4-BE49-F238E27FC236}">
                  <a16:creationId xmlns:a16="http://schemas.microsoft.com/office/drawing/2014/main" id="{3B246806-5AAB-2B4A-96C5-AB2BD328DACF}"/>
                </a:ext>
              </a:extLst>
            </p:cNvPr>
            <p:cNvSpPr>
              <a:spLocks/>
            </p:cNvSpPr>
            <p:nvPr/>
          </p:nvSpPr>
          <p:spPr bwMode="auto">
            <a:xfrm>
              <a:off x="3708750" y="3853491"/>
              <a:ext cx="342424" cy="369309"/>
            </a:xfrm>
            <a:custGeom>
              <a:avLst/>
              <a:gdLst>
                <a:gd name="T0" fmla="*/ 62 w 143"/>
                <a:gd name="T1" fmla="*/ 0 h 154"/>
                <a:gd name="T2" fmla="*/ 48 w 143"/>
                <a:gd name="T3" fmla="*/ 0 h 154"/>
                <a:gd name="T4" fmla="*/ 48 w 143"/>
                <a:gd name="T5" fmla="*/ 85 h 154"/>
                <a:gd name="T6" fmla="*/ 50 w 143"/>
                <a:gd name="T7" fmla="*/ 88 h 154"/>
                <a:gd name="T8" fmla="*/ 47 w 143"/>
                <a:gd name="T9" fmla="*/ 98 h 154"/>
                <a:gd name="T10" fmla="*/ 18 w 143"/>
                <a:gd name="T11" fmla="*/ 98 h 154"/>
                <a:gd name="T12" fmla="*/ 13 w 143"/>
                <a:gd name="T13" fmla="*/ 102 h 154"/>
                <a:gd name="T14" fmla="*/ 9 w 143"/>
                <a:gd name="T15" fmla="*/ 94 h 154"/>
                <a:gd name="T16" fmla="*/ 7 w 143"/>
                <a:gd name="T17" fmla="*/ 99 h 154"/>
                <a:gd name="T18" fmla="*/ 5 w 143"/>
                <a:gd name="T19" fmla="*/ 110 h 154"/>
                <a:gd name="T20" fmla="*/ 5 w 143"/>
                <a:gd name="T21" fmla="*/ 111 h 154"/>
                <a:gd name="T22" fmla="*/ 0 w 143"/>
                <a:gd name="T23" fmla="*/ 115 h 154"/>
                <a:gd name="T24" fmla="*/ 0 w 143"/>
                <a:gd name="T25" fmla="*/ 124 h 154"/>
                <a:gd name="T26" fmla="*/ 4 w 143"/>
                <a:gd name="T27" fmla="*/ 126 h 154"/>
                <a:gd name="T28" fmla="*/ 5 w 143"/>
                <a:gd name="T29" fmla="*/ 136 h 154"/>
                <a:gd name="T30" fmla="*/ 5 w 143"/>
                <a:gd name="T31" fmla="*/ 139 h 154"/>
                <a:gd name="T32" fmla="*/ 11 w 143"/>
                <a:gd name="T33" fmla="*/ 141 h 154"/>
                <a:gd name="T34" fmla="*/ 19 w 143"/>
                <a:gd name="T35" fmla="*/ 135 h 154"/>
                <a:gd name="T36" fmla="*/ 25 w 143"/>
                <a:gd name="T37" fmla="*/ 142 h 154"/>
                <a:gd name="T38" fmla="*/ 23 w 143"/>
                <a:gd name="T39" fmla="*/ 150 h 154"/>
                <a:gd name="T40" fmla="*/ 30 w 143"/>
                <a:gd name="T41" fmla="*/ 154 h 154"/>
                <a:gd name="T42" fmla="*/ 48 w 143"/>
                <a:gd name="T43" fmla="*/ 152 h 154"/>
                <a:gd name="T44" fmla="*/ 51 w 143"/>
                <a:gd name="T45" fmla="*/ 144 h 154"/>
                <a:gd name="T46" fmla="*/ 65 w 143"/>
                <a:gd name="T47" fmla="*/ 122 h 154"/>
                <a:gd name="T48" fmla="*/ 69 w 143"/>
                <a:gd name="T49" fmla="*/ 126 h 154"/>
                <a:gd name="T50" fmla="*/ 97 w 143"/>
                <a:gd name="T51" fmla="*/ 104 h 154"/>
                <a:gd name="T52" fmla="*/ 100 w 143"/>
                <a:gd name="T53" fmla="*/ 104 h 154"/>
                <a:gd name="T54" fmla="*/ 107 w 143"/>
                <a:gd name="T55" fmla="*/ 106 h 154"/>
                <a:gd name="T56" fmla="*/ 110 w 143"/>
                <a:gd name="T57" fmla="*/ 106 h 154"/>
                <a:gd name="T58" fmla="*/ 126 w 143"/>
                <a:gd name="T59" fmla="*/ 103 h 154"/>
                <a:gd name="T60" fmla="*/ 135 w 143"/>
                <a:gd name="T61" fmla="*/ 101 h 154"/>
                <a:gd name="T62" fmla="*/ 136 w 143"/>
                <a:gd name="T63" fmla="*/ 101 h 154"/>
                <a:gd name="T64" fmla="*/ 143 w 143"/>
                <a:gd name="T65" fmla="*/ 89 h 154"/>
                <a:gd name="T66" fmla="*/ 142 w 143"/>
                <a:gd name="T67" fmla="*/ 61 h 154"/>
                <a:gd name="T68" fmla="*/ 135 w 143"/>
                <a:gd name="T69" fmla="*/ 62 h 154"/>
                <a:gd name="T70" fmla="*/ 134 w 143"/>
                <a:gd name="T71" fmla="*/ 59 h 154"/>
                <a:gd name="T72" fmla="*/ 135 w 143"/>
                <a:gd name="T73" fmla="*/ 52 h 154"/>
                <a:gd name="T74" fmla="*/ 129 w 143"/>
                <a:gd name="T75" fmla="*/ 52 h 154"/>
                <a:gd name="T76" fmla="*/ 66 w 143"/>
                <a:gd name="T77" fmla="*/ 2 h 154"/>
                <a:gd name="T78" fmla="*/ 62 w 143"/>
                <a:gd name="T79" fmla="*/ 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3" h="154">
                  <a:moveTo>
                    <a:pt x="62" y="0"/>
                  </a:moveTo>
                  <a:cubicBezTo>
                    <a:pt x="48" y="0"/>
                    <a:pt x="48" y="0"/>
                    <a:pt x="48" y="0"/>
                  </a:cubicBezTo>
                  <a:cubicBezTo>
                    <a:pt x="48" y="85"/>
                    <a:pt x="48" y="85"/>
                    <a:pt x="48" y="85"/>
                  </a:cubicBezTo>
                  <a:cubicBezTo>
                    <a:pt x="50" y="88"/>
                    <a:pt x="50" y="88"/>
                    <a:pt x="50" y="88"/>
                  </a:cubicBezTo>
                  <a:cubicBezTo>
                    <a:pt x="47" y="98"/>
                    <a:pt x="47" y="98"/>
                    <a:pt x="47" y="98"/>
                  </a:cubicBezTo>
                  <a:cubicBezTo>
                    <a:pt x="18" y="98"/>
                    <a:pt x="18" y="98"/>
                    <a:pt x="18" y="98"/>
                  </a:cubicBezTo>
                  <a:cubicBezTo>
                    <a:pt x="13" y="102"/>
                    <a:pt x="13" y="102"/>
                    <a:pt x="13" y="102"/>
                  </a:cubicBezTo>
                  <a:cubicBezTo>
                    <a:pt x="9" y="94"/>
                    <a:pt x="9" y="94"/>
                    <a:pt x="9" y="94"/>
                  </a:cubicBezTo>
                  <a:cubicBezTo>
                    <a:pt x="8" y="96"/>
                    <a:pt x="7" y="97"/>
                    <a:pt x="7" y="99"/>
                  </a:cubicBezTo>
                  <a:cubicBezTo>
                    <a:pt x="6" y="102"/>
                    <a:pt x="5" y="106"/>
                    <a:pt x="5" y="110"/>
                  </a:cubicBezTo>
                  <a:cubicBezTo>
                    <a:pt x="5" y="111"/>
                    <a:pt x="5" y="111"/>
                    <a:pt x="5" y="111"/>
                  </a:cubicBezTo>
                  <a:cubicBezTo>
                    <a:pt x="0" y="115"/>
                    <a:pt x="0" y="115"/>
                    <a:pt x="0" y="115"/>
                  </a:cubicBezTo>
                  <a:cubicBezTo>
                    <a:pt x="0" y="124"/>
                    <a:pt x="0" y="124"/>
                    <a:pt x="0" y="124"/>
                  </a:cubicBezTo>
                  <a:cubicBezTo>
                    <a:pt x="4" y="126"/>
                    <a:pt x="4" y="126"/>
                    <a:pt x="4" y="126"/>
                  </a:cubicBezTo>
                  <a:cubicBezTo>
                    <a:pt x="5" y="136"/>
                    <a:pt x="5" y="136"/>
                    <a:pt x="5" y="136"/>
                  </a:cubicBezTo>
                  <a:cubicBezTo>
                    <a:pt x="5" y="139"/>
                    <a:pt x="5" y="139"/>
                    <a:pt x="5" y="139"/>
                  </a:cubicBezTo>
                  <a:cubicBezTo>
                    <a:pt x="11" y="141"/>
                    <a:pt x="11" y="141"/>
                    <a:pt x="11" y="141"/>
                  </a:cubicBezTo>
                  <a:cubicBezTo>
                    <a:pt x="19" y="135"/>
                    <a:pt x="19" y="135"/>
                    <a:pt x="19" y="135"/>
                  </a:cubicBezTo>
                  <a:cubicBezTo>
                    <a:pt x="25" y="142"/>
                    <a:pt x="25" y="142"/>
                    <a:pt x="25" y="142"/>
                  </a:cubicBezTo>
                  <a:cubicBezTo>
                    <a:pt x="23" y="150"/>
                    <a:pt x="23" y="150"/>
                    <a:pt x="23" y="150"/>
                  </a:cubicBezTo>
                  <a:cubicBezTo>
                    <a:pt x="30" y="154"/>
                    <a:pt x="30" y="154"/>
                    <a:pt x="30" y="154"/>
                  </a:cubicBezTo>
                  <a:cubicBezTo>
                    <a:pt x="48" y="152"/>
                    <a:pt x="48" y="152"/>
                    <a:pt x="48" y="152"/>
                  </a:cubicBezTo>
                  <a:cubicBezTo>
                    <a:pt x="48" y="149"/>
                    <a:pt x="49" y="146"/>
                    <a:pt x="51" y="144"/>
                  </a:cubicBezTo>
                  <a:cubicBezTo>
                    <a:pt x="55" y="136"/>
                    <a:pt x="59" y="129"/>
                    <a:pt x="65" y="122"/>
                  </a:cubicBezTo>
                  <a:cubicBezTo>
                    <a:pt x="69" y="126"/>
                    <a:pt x="69" y="126"/>
                    <a:pt x="69" y="126"/>
                  </a:cubicBezTo>
                  <a:cubicBezTo>
                    <a:pt x="97" y="104"/>
                    <a:pt x="97" y="104"/>
                    <a:pt x="97" y="104"/>
                  </a:cubicBezTo>
                  <a:cubicBezTo>
                    <a:pt x="100" y="104"/>
                    <a:pt x="100" y="104"/>
                    <a:pt x="100" y="104"/>
                  </a:cubicBezTo>
                  <a:cubicBezTo>
                    <a:pt x="102" y="105"/>
                    <a:pt x="105" y="105"/>
                    <a:pt x="107" y="106"/>
                  </a:cubicBezTo>
                  <a:cubicBezTo>
                    <a:pt x="110" y="106"/>
                    <a:pt x="110" y="106"/>
                    <a:pt x="110" y="106"/>
                  </a:cubicBezTo>
                  <a:cubicBezTo>
                    <a:pt x="115" y="104"/>
                    <a:pt x="121" y="104"/>
                    <a:pt x="126" y="103"/>
                  </a:cubicBezTo>
                  <a:cubicBezTo>
                    <a:pt x="129" y="102"/>
                    <a:pt x="132" y="101"/>
                    <a:pt x="135" y="101"/>
                  </a:cubicBezTo>
                  <a:cubicBezTo>
                    <a:pt x="136" y="101"/>
                    <a:pt x="136" y="101"/>
                    <a:pt x="136" y="101"/>
                  </a:cubicBezTo>
                  <a:cubicBezTo>
                    <a:pt x="143" y="89"/>
                    <a:pt x="143" y="89"/>
                    <a:pt x="143" y="89"/>
                  </a:cubicBezTo>
                  <a:cubicBezTo>
                    <a:pt x="142" y="61"/>
                    <a:pt x="142" y="61"/>
                    <a:pt x="142" y="61"/>
                  </a:cubicBezTo>
                  <a:cubicBezTo>
                    <a:pt x="135" y="62"/>
                    <a:pt x="135" y="62"/>
                    <a:pt x="135" y="62"/>
                  </a:cubicBezTo>
                  <a:cubicBezTo>
                    <a:pt x="134" y="59"/>
                    <a:pt x="134" y="59"/>
                    <a:pt x="134" y="59"/>
                  </a:cubicBezTo>
                  <a:cubicBezTo>
                    <a:pt x="135" y="52"/>
                    <a:pt x="135" y="52"/>
                    <a:pt x="135" y="52"/>
                  </a:cubicBezTo>
                  <a:cubicBezTo>
                    <a:pt x="129" y="52"/>
                    <a:pt x="129" y="52"/>
                    <a:pt x="129" y="52"/>
                  </a:cubicBezTo>
                  <a:cubicBezTo>
                    <a:pt x="66" y="2"/>
                    <a:pt x="66" y="2"/>
                    <a:pt x="66" y="2"/>
                  </a:cubicBezTo>
                  <a:lnTo>
                    <a:pt x="62" y="0"/>
                  </a:lnTo>
                  <a:close/>
                </a:path>
              </a:pathLst>
            </a:custGeom>
            <a:solidFill>
              <a:schemeClr val="bg1">
                <a:lumMod val="85000"/>
              </a:schemeClr>
            </a:solidFill>
            <a:ln w="3175" cap="rnd">
              <a:solidFill>
                <a:schemeClr val="bg1"/>
              </a:solidFill>
              <a:prstDash val="solid"/>
              <a:round/>
              <a:headEnd/>
              <a:tailEnd/>
            </a:ln>
          </p:spPr>
          <p:txBody>
            <a:bodyPr vert="horz" wrap="square" lIns="91423" tIns="45711" rIns="91423" bIns="45711" numCol="1" anchor="t" anchorCtr="0" compatLnSpc="1">
              <a:prstTxWarp prst="textNoShape">
                <a:avLst/>
              </a:prstTxWarp>
            </a:bodyPr>
            <a:lstStyle/>
            <a:p>
              <a:pPr defTabSz="914246">
                <a:defRPr/>
              </a:pPr>
              <a:endParaRPr lang="fr-FR" sz="1799">
                <a:solidFill>
                  <a:prstClr val="black"/>
                </a:solidFill>
                <a:latin typeface="Arial"/>
              </a:endParaRPr>
            </a:p>
          </p:txBody>
        </p:sp>
        <p:sp>
          <p:nvSpPr>
            <p:cNvPr id="40" name="Freeform 32">
              <a:extLst>
                <a:ext uri="{FF2B5EF4-FFF2-40B4-BE49-F238E27FC236}">
                  <a16:creationId xmlns:a16="http://schemas.microsoft.com/office/drawing/2014/main" id="{DDF62403-E042-FF45-9BEE-236EA380C85F}"/>
                </a:ext>
              </a:extLst>
            </p:cNvPr>
            <p:cNvSpPr>
              <a:spLocks/>
            </p:cNvSpPr>
            <p:nvPr/>
          </p:nvSpPr>
          <p:spPr bwMode="auto">
            <a:xfrm>
              <a:off x="4627070" y="4749169"/>
              <a:ext cx="62259" cy="186777"/>
            </a:xfrm>
            <a:custGeom>
              <a:avLst/>
              <a:gdLst>
                <a:gd name="T0" fmla="*/ 14 w 26"/>
                <a:gd name="T1" fmla="*/ 8 h 78"/>
                <a:gd name="T2" fmla="*/ 15 w 26"/>
                <a:gd name="T3" fmla="*/ 3 h 78"/>
                <a:gd name="T4" fmla="*/ 14 w 26"/>
                <a:gd name="T5" fmla="*/ 2 h 78"/>
                <a:gd name="T6" fmla="*/ 14 w 26"/>
                <a:gd name="T7" fmla="*/ 2 h 78"/>
                <a:gd name="T8" fmla="*/ 8 w 26"/>
                <a:gd name="T9" fmla="*/ 0 h 78"/>
                <a:gd name="T10" fmla="*/ 0 w 26"/>
                <a:gd name="T11" fmla="*/ 38 h 78"/>
                <a:gd name="T12" fmla="*/ 2 w 26"/>
                <a:gd name="T13" fmla="*/ 48 h 78"/>
                <a:gd name="T14" fmla="*/ 11 w 26"/>
                <a:gd name="T15" fmla="*/ 60 h 78"/>
                <a:gd name="T16" fmla="*/ 15 w 26"/>
                <a:gd name="T17" fmla="*/ 59 h 78"/>
                <a:gd name="T18" fmla="*/ 16 w 26"/>
                <a:gd name="T19" fmla="*/ 73 h 78"/>
                <a:gd name="T20" fmla="*/ 23 w 26"/>
                <a:gd name="T21" fmla="*/ 78 h 78"/>
                <a:gd name="T22" fmla="*/ 26 w 26"/>
                <a:gd name="T23" fmla="*/ 50 h 78"/>
                <a:gd name="T24" fmla="*/ 23 w 26"/>
                <a:gd name="T25" fmla="*/ 48 h 78"/>
                <a:gd name="T26" fmla="*/ 23 w 26"/>
                <a:gd name="T27" fmla="*/ 45 h 78"/>
                <a:gd name="T28" fmla="*/ 17 w 26"/>
                <a:gd name="T29" fmla="*/ 34 h 78"/>
                <a:gd name="T30" fmla="*/ 21 w 26"/>
                <a:gd name="T31" fmla="*/ 29 h 78"/>
                <a:gd name="T32" fmla="*/ 14 w 26"/>
                <a:gd name="T33" fmla="*/ 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 h="78">
                  <a:moveTo>
                    <a:pt x="14" y="8"/>
                  </a:moveTo>
                  <a:cubicBezTo>
                    <a:pt x="15" y="3"/>
                    <a:pt x="15" y="3"/>
                    <a:pt x="15" y="3"/>
                  </a:cubicBezTo>
                  <a:cubicBezTo>
                    <a:pt x="15" y="2"/>
                    <a:pt x="14" y="2"/>
                    <a:pt x="14" y="2"/>
                  </a:cubicBezTo>
                  <a:cubicBezTo>
                    <a:pt x="14" y="2"/>
                    <a:pt x="14" y="2"/>
                    <a:pt x="14" y="2"/>
                  </a:cubicBezTo>
                  <a:cubicBezTo>
                    <a:pt x="8" y="0"/>
                    <a:pt x="8" y="0"/>
                    <a:pt x="8" y="0"/>
                  </a:cubicBezTo>
                  <a:cubicBezTo>
                    <a:pt x="0" y="38"/>
                    <a:pt x="0" y="38"/>
                    <a:pt x="0" y="38"/>
                  </a:cubicBezTo>
                  <a:cubicBezTo>
                    <a:pt x="2" y="48"/>
                    <a:pt x="2" y="48"/>
                    <a:pt x="2" y="48"/>
                  </a:cubicBezTo>
                  <a:cubicBezTo>
                    <a:pt x="11" y="60"/>
                    <a:pt x="11" y="60"/>
                    <a:pt x="11" y="60"/>
                  </a:cubicBezTo>
                  <a:cubicBezTo>
                    <a:pt x="15" y="59"/>
                    <a:pt x="15" y="59"/>
                    <a:pt x="15" y="59"/>
                  </a:cubicBezTo>
                  <a:cubicBezTo>
                    <a:pt x="16" y="73"/>
                    <a:pt x="16" y="73"/>
                    <a:pt x="16" y="73"/>
                  </a:cubicBezTo>
                  <a:cubicBezTo>
                    <a:pt x="23" y="78"/>
                    <a:pt x="23" y="78"/>
                    <a:pt x="23" y="78"/>
                  </a:cubicBezTo>
                  <a:cubicBezTo>
                    <a:pt x="26" y="50"/>
                    <a:pt x="26" y="50"/>
                    <a:pt x="26" y="50"/>
                  </a:cubicBezTo>
                  <a:cubicBezTo>
                    <a:pt x="23" y="48"/>
                    <a:pt x="23" y="48"/>
                    <a:pt x="23" y="48"/>
                  </a:cubicBezTo>
                  <a:cubicBezTo>
                    <a:pt x="23" y="45"/>
                    <a:pt x="23" y="45"/>
                    <a:pt x="23" y="45"/>
                  </a:cubicBezTo>
                  <a:cubicBezTo>
                    <a:pt x="17" y="34"/>
                    <a:pt x="17" y="34"/>
                    <a:pt x="17" y="34"/>
                  </a:cubicBezTo>
                  <a:cubicBezTo>
                    <a:pt x="21" y="29"/>
                    <a:pt x="21" y="29"/>
                    <a:pt x="21" y="29"/>
                  </a:cubicBezTo>
                  <a:cubicBezTo>
                    <a:pt x="19" y="22"/>
                    <a:pt x="17" y="15"/>
                    <a:pt x="14" y="8"/>
                  </a:cubicBezTo>
                </a:path>
              </a:pathLst>
            </a:custGeom>
            <a:solidFill>
              <a:schemeClr val="tx2"/>
            </a:solidFill>
            <a:ln w="3175" cap="rnd">
              <a:solidFill>
                <a:schemeClr val="bg1"/>
              </a:solidFill>
              <a:prstDash val="solid"/>
              <a:round/>
              <a:headEnd/>
              <a:tailEnd/>
            </a:ln>
          </p:spPr>
          <p:txBody>
            <a:bodyPr vert="horz" wrap="square" lIns="91423" tIns="45711" rIns="91423" bIns="45711" numCol="1" anchor="t" anchorCtr="0" compatLnSpc="1">
              <a:prstTxWarp prst="textNoShape">
                <a:avLst/>
              </a:prstTxWarp>
            </a:bodyPr>
            <a:lstStyle/>
            <a:p>
              <a:pPr defTabSz="914246">
                <a:defRPr/>
              </a:pPr>
              <a:endParaRPr lang="fr-FR" sz="1799">
                <a:solidFill>
                  <a:prstClr val="black"/>
                </a:solidFill>
                <a:latin typeface="Arial"/>
              </a:endParaRPr>
            </a:p>
          </p:txBody>
        </p:sp>
        <p:sp>
          <p:nvSpPr>
            <p:cNvPr id="41" name="Freeform 33">
              <a:extLst>
                <a:ext uri="{FF2B5EF4-FFF2-40B4-BE49-F238E27FC236}">
                  <a16:creationId xmlns:a16="http://schemas.microsoft.com/office/drawing/2014/main" id="{1061B44B-CA09-D54B-8880-723004CC6C1B}"/>
                </a:ext>
              </a:extLst>
            </p:cNvPr>
            <p:cNvSpPr>
              <a:spLocks/>
            </p:cNvSpPr>
            <p:nvPr/>
          </p:nvSpPr>
          <p:spPr bwMode="auto">
            <a:xfrm>
              <a:off x="4627070" y="4749169"/>
              <a:ext cx="62259" cy="186777"/>
            </a:xfrm>
            <a:custGeom>
              <a:avLst/>
              <a:gdLst>
                <a:gd name="T0" fmla="*/ 14 w 26"/>
                <a:gd name="T1" fmla="*/ 8 h 78"/>
                <a:gd name="T2" fmla="*/ 15 w 26"/>
                <a:gd name="T3" fmla="*/ 3 h 78"/>
                <a:gd name="T4" fmla="*/ 14 w 26"/>
                <a:gd name="T5" fmla="*/ 2 h 78"/>
                <a:gd name="T6" fmla="*/ 14 w 26"/>
                <a:gd name="T7" fmla="*/ 2 h 78"/>
                <a:gd name="T8" fmla="*/ 8 w 26"/>
                <a:gd name="T9" fmla="*/ 0 h 78"/>
                <a:gd name="T10" fmla="*/ 0 w 26"/>
                <a:gd name="T11" fmla="*/ 38 h 78"/>
                <a:gd name="T12" fmla="*/ 2 w 26"/>
                <a:gd name="T13" fmla="*/ 48 h 78"/>
                <a:gd name="T14" fmla="*/ 11 w 26"/>
                <a:gd name="T15" fmla="*/ 60 h 78"/>
                <a:gd name="T16" fmla="*/ 15 w 26"/>
                <a:gd name="T17" fmla="*/ 59 h 78"/>
                <a:gd name="T18" fmla="*/ 16 w 26"/>
                <a:gd name="T19" fmla="*/ 73 h 78"/>
                <a:gd name="T20" fmla="*/ 23 w 26"/>
                <a:gd name="T21" fmla="*/ 78 h 78"/>
                <a:gd name="T22" fmla="*/ 26 w 26"/>
                <a:gd name="T23" fmla="*/ 50 h 78"/>
                <a:gd name="T24" fmla="*/ 23 w 26"/>
                <a:gd name="T25" fmla="*/ 48 h 78"/>
                <a:gd name="T26" fmla="*/ 23 w 26"/>
                <a:gd name="T27" fmla="*/ 45 h 78"/>
                <a:gd name="T28" fmla="*/ 17 w 26"/>
                <a:gd name="T29" fmla="*/ 34 h 78"/>
                <a:gd name="T30" fmla="*/ 21 w 26"/>
                <a:gd name="T31" fmla="*/ 29 h 78"/>
                <a:gd name="T32" fmla="*/ 14 w 26"/>
                <a:gd name="T33" fmla="*/ 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 h="78">
                  <a:moveTo>
                    <a:pt x="14" y="8"/>
                  </a:moveTo>
                  <a:cubicBezTo>
                    <a:pt x="15" y="3"/>
                    <a:pt x="15" y="3"/>
                    <a:pt x="15" y="3"/>
                  </a:cubicBezTo>
                  <a:cubicBezTo>
                    <a:pt x="15" y="2"/>
                    <a:pt x="14" y="2"/>
                    <a:pt x="14" y="2"/>
                  </a:cubicBezTo>
                  <a:cubicBezTo>
                    <a:pt x="14" y="2"/>
                    <a:pt x="14" y="2"/>
                    <a:pt x="14" y="2"/>
                  </a:cubicBezTo>
                  <a:cubicBezTo>
                    <a:pt x="8" y="0"/>
                    <a:pt x="8" y="0"/>
                    <a:pt x="8" y="0"/>
                  </a:cubicBezTo>
                  <a:cubicBezTo>
                    <a:pt x="0" y="38"/>
                    <a:pt x="0" y="38"/>
                    <a:pt x="0" y="38"/>
                  </a:cubicBezTo>
                  <a:cubicBezTo>
                    <a:pt x="2" y="48"/>
                    <a:pt x="2" y="48"/>
                    <a:pt x="2" y="48"/>
                  </a:cubicBezTo>
                  <a:cubicBezTo>
                    <a:pt x="11" y="60"/>
                    <a:pt x="11" y="60"/>
                    <a:pt x="11" y="60"/>
                  </a:cubicBezTo>
                  <a:cubicBezTo>
                    <a:pt x="15" y="59"/>
                    <a:pt x="15" y="59"/>
                    <a:pt x="15" y="59"/>
                  </a:cubicBezTo>
                  <a:cubicBezTo>
                    <a:pt x="16" y="73"/>
                    <a:pt x="16" y="73"/>
                    <a:pt x="16" y="73"/>
                  </a:cubicBezTo>
                  <a:cubicBezTo>
                    <a:pt x="23" y="78"/>
                    <a:pt x="23" y="78"/>
                    <a:pt x="23" y="78"/>
                  </a:cubicBezTo>
                  <a:cubicBezTo>
                    <a:pt x="26" y="50"/>
                    <a:pt x="26" y="50"/>
                    <a:pt x="26" y="50"/>
                  </a:cubicBezTo>
                  <a:cubicBezTo>
                    <a:pt x="23" y="48"/>
                    <a:pt x="23" y="48"/>
                    <a:pt x="23" y="48"/>
                  </a:cubicBezTo>
                  <a:cubicBezTo>
                    <a:pt x="23" y="45"/>
                    <a:pt x="23" y="45"/>
                    <a:pt x="23" y="45"/>
                  </a:cubicBezTo>
                  <a:cubicBezTo>
                    <a:pt x="17" y="34"/>
                    <a:pt x="17" y="34"/>
                    <a:pt x="17" y="34"/>
                  </a:cubicBezTo>
                  <a:cubicBezTo>
                    <a:pt x="21" y="29"/>
                    <a:pt x="21" y="29"/>
                    <a:pt x="21" y="29"/>
                  </a:cubicBezTo>
                  <a:cubicBezTo>
                    <a:pt x="19" y="22"/>
                    <a:pt x="17" y="15"/>
                    <a:pt x="14" y="8"/>
                  </a:cubicBezTo>
                </a:path>
              </a:pathLst>
            </a:custGeom>
            <a:solidFill>
              <a:schemeClr val="tx2"/>
            </a:solidFill>
            <a:ln w="3175" cap="rnd">
              <a:solidFill>
                <a:schemeClr val="bg1"/>
              </a:solidFill>
              <a:prstDash val="solid"/>
              <a:round/>
              <a:headEnd/>
              <a:tailEnd/>
            </a:ln>
          </p:spPr>
          <p:txBody>
            <a:bodyPr vert="horz" wrap="square" lIns="91423" tIns="45711" rIns="91423" bIns="45711" numCol="1" anchor="t" anchorCtr="0" compatLnSpc="1">
              <a:prstTxWarp prst="textNoShape">
                <a:avLst/>
              </a:prstTxWarp>
            </a:bodyPr>
            <a:lstStyle/>
            <a:p>
              <a:pPr defTabSz="914246">
                <a:defRPr/>
              </a:pPr>
              <a:endParaRPr lang="fr-FR" sz="1799">
                <a:solidFill>
                  <a:prstClr val="black"/>
                </a:solidFill>
                <a:latin typeface="Arial"/>
              </a:endParaRPr>
            </a:p>
          </p:txBody>
        </p:sp>
        <p:sp>
          <p:nvSpPr>
            <p:cNvPr id="42" name="Freeform 34">
              <a:extLst>
                <a:ext uri="{FF2B5EF4-FFF2-40B4-BE49-F238E27FC236}">
                  <a16:creationId xmlns:a16="http://schemas.microsoft.com/office/drawing/2014/main" id="{864E6E10-E138-E348-A357-01C6243552FB}"/>
                </a:ext>
              </a:extLst>
            </p:cNvPr>
            <p:cNvSpPr>
              <a:spLocks/>
            </p:cNvSpPr>
            <p:nvPr/>
          </p:nvSpPr>
          <p:spPr bwMode="auto">
            <a:xfrm>
              <a:off x="4866199" y="4808597"/>
              <a:ext cx="165552" cy="353743"/>
            </a:xfrm>
            <a:custGeom>
              <a:avLst/>
              <a:gdLst>
                <a:gd name="T0" fmla="*/ 64 w 69"/>
                <a:gd name="T1" fmla="*/ 47 h 148"/>
                <a:gd name="T2" fmla="*/ 69 w 69"/>
                <a:gd name="T3" fmla="*/ 41 h 148"/>
                <a:gd name="T4" fmla="*/ 67 w 69"/>
                <a:gd name="T5" fmla="*/ 26 h 148"/>
                <a:gd name="T6" fmla="*/ 61 w 69"/>
                <a:gd name="T7" fmla="*/ 8 h 148"/>
                <a:gd name="T8" fmla="*/ 57 w 69"/>
                <a:gd name="T9" fmla="*/ 9 h 148"/>
                <a:gd name="T10" fmla="*/ 56 w 69"/>
                <a:gd name="T11" fmla="*/ 6 h 148"/>
                <a:gd name="T12" fmla="*/ 59 w 69"/>
                <a:gd name="T13" fmla="*/ 3 h 148"/>
                <a:gd name="T14" fmla="*/ 57 w 69"/>
                <a:gd name="T15" fmla="*/ 0 h 148"/>
                <a:gd name="T16" fmla="*/ 49 w 69"/>
                <a:gd name="T17" fmla="*/ 9 h 148"/>
                <a:gd name="T18" fmla="*/ 49 w 69"/>
                <a:gd name="T19" fmla="*/ 16 h 148"/>
                <a:gd name="T20" fmla="*/ 45 w 69"/>
                <a:gd name="T21" fmla="*/ 20 h 148"/>
                <a:gd name="T22" fmla="*/ 42 w 69"/>
                <a:gd name="T23" fmla="*/ 17 h 148"/>
                <a:gd name="T24" fmla="*/ 40 w 69"/>
                <a:gd name="T25" fmla="*/ 19 h 148"/>
                <a:gd name="T26" fmla="*/ 19 w 69"/>
                <a:gd name="T27" fmla="*/ 49 h 148"/>
                <a:gd name="T28" fmla="*/ 10 w 69"/>
                <a:gd name="T29" fmla="*/ 51 h 148"/>
                <a:gd name="T30" fmla="*/ 12 w 69"/>
                <a:gd name="T31" fmla="*/ 59 h 148"/>
                <a:gd name="T32" fmla="*/ 7 w 69"/>
                <a:gd name="T33" fmla="*/ 68 h 148"/>
                <a:gd name="T34" fmla="*/ 11 w 69"/>
                <a:gd name="T35" fmla="*/ 90 h 148"/>
                <a:gd name="T36" fmla="*/ 7 w 69"/>
                <a:gd name="T37" fmla="*/ 99 h 148"/>
                <a:gd name="T38" fmla="*/ 1 w 69"/>
                <a:gd name="T39" fmla="*/ 108 h 148"/>
                <a:gd name="T40" fmla="*/ 0 w 69"/>
                <a:gd name="T41" fmla="*/ 120 h 148"/>
                <a:gd name="T42" fmla="*/ 3 w 69"/>
                <a:gd name="T43" fmla="*/ 125 h 148"/>
                <a:gd name="T44" fmla="*/ 4 w 69"/>
                <a:gd name="T45" fmla="*/ 133 h 148"/>
                <a:gd name="T46" fmla="*/ 12 w 69"/>
                <a:gd name="T47" fmla="*/ 147 h 148"/>
                <a:gd name="T48" fmla="*/ 19 w 69"/>
                <a:gd name="T49" fmla="*/ 148 h 148"/>
                <a:gd name="T50" fmla="*/ 24 w 69"/>
                <a:gd name="T51" fmla="*/ 144 h 148"/>
                <a:gd name="T52" fmla="*/ 33 w 69"/>
                <a:gd name="T53" fmla="*/ 143 h 148"/>
                <a:gd name="T54" fmla="*/ 38 w 69"/>
                <a:gd name="T55" fmla="*/ 136 h 148"/>
                <a:gd name="T56" fmla="*/ 44 w 69"/>
                <a:gd name="T57" fmla="*/ 119 h 148"/>
                <a:gd name="T58" fmla="*/ 51 w 69"/>
                <a:gd name="T59" fmla="*/ 87 h 148"/>
                <a:gd name="T60" fmla="*/ 59 w 69"/>
                <a:gd name="T61" fmla="*/ 64 h 148"/>
                <a:gd name="T62" fmla="*/ 59 w 69"/>
                <a:gd name="T63" fmla="*/ 58 h 148"/>
                <a:gd name="T64" fmla="*/ 62 w 69"/>
                <a:gd name="T65" fmla="*/ 52 h 148"/>
                <a:gd name="T66" fmla="*/ 59 w 69"/>
                <a:gd name="T67" fmla="*/ 44 h 148"/>
                <a:gd name="T68" fmla="*/ 61 w 69"/>
                <a:gd name="T69" fmla="*/ 40 h 148"/>
                <a:gd name="T70" fmla="*/ 64 w 69"/>
                <a:gd name="T71" fmla="*/ 47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9" h="148">
                  <a:moveTo>
                    <a:pt x="64" y="47"/>
                  </a:moveTo>
                  <a:cubicBezTo>
                    <a:pt x="69" y="41"/>
                    <a:pt x="69" y="41"/>
                    <a:pt x="69" y="41"/>
                  </a:cubicBezTo>
                  <a:cubicBezTo>
                    <a:pt x="67" y="26"/>
                    <a:pt x="67" y="26"/>
                    <a:pt x="67" y="26"/>
                  </a:cubicBezTo>
                  <a:cubicBezTo>
                    <a:pt x="61" y="8"/>
                    <a:pt x="61" y="8"/>
                    <a:pt x="61" y="8"/>
                  </a:cubicBezTo>
                  <a:cubicBezTo>
                    <a:pt x="57" y="9"/>
                    <a:pt x="57" y="9"/>
                    <a:pt x="57" y="9"/>
                  </a:cubicBezTo>
                  <a:cubicBezTo>
                    <a:pt x="56" y="6"/>
                    <a:pt x="56" y="6"/>
                    <a:pt x="56" y="6"/>
                  </a:cubicBezTo>
                  <a:cubicBezTo>
                    <a:pt x="59" y="3"/>
                    <a:pt x="59" y="3"/>
                    <a:pt x="59" y="3"/>
                  </a:cubicBezTo>
                  <a:cubicBezTo>
                    <a:pt x="57" y="0"/>
                    <a:pt x="57" y="0"/>
                    <a:pt x="57" y="0"/>
                  </a:cubicBezTo>
                  <a:cubicBezTo>
                    <a:pt x="49" y="9"/>
                    <a:pt x="49" y="9"/>
                    <a:pt x="49" y="9"/>
                  </a:cubicBezTo>
                  <a:cubicBezTo>
                    <a:pt x="49" y="16"/>
                    <a:pt x="49" y="16"/>
                    <a:pt x="49" y="16"/>
                  </a:cubicBezTo>
                  <a:cubicBezTo>
                    <a:pt x="45" y="20"/>
                    <a:pt x="45" y="20"/>
                    <a:pt x="45" y="20"/>
                  </a:cubicBezTo>
                  <a:cubicBezTo>
                    <a:pt x="42" y="17"/>
                    <a:pt x="42" y="17"/>
                    <a:pt x="42" y="17"/>
                  </a:cubicBezTo>
                  <a:cubicBezTo>
                    <a:pt x="40" y="19"/>
                    <a:pt x="40" y="19"/>
                    <a:pt x="40" y="19"/>
                  </a:cubicBezTo>
                  <a:cubicBezTo>
                    <a:pt x="39" y="35"/>
                    <a:pt x="32" y="44"/>
                    <a:pt x="19" y="49"/>
                  </a:cubicBezTo>
                  <a:cubicBezTo>
                    <a:pt x="10" y="51"/>
                    <a:pt x="10" y="51"/>
                    <a:pt x="10" y="51"/>
                  </a:cubicBezTo>
                  <a:cubicBezTo>
                    <a:pt x="12" y="59"/>
                    <a:pt x="12" y="59"/>
                    <a:pt x="12" y="59"/>
                  </a:cubicBezTo>
                  <a:cubicBezTo>
                    <a:pt x="7" y="68"/>
                    <a:pt x="7" y="68"/>
                    <a:pt x="7" y="68"/>
                  </a:cubicBezTo>
                  <a:cubicBezTo>
                    <a:pt x="11" y="90"/>
                    <a:pt x="11" y="90"/>
                    <a:pt x="11" y="90"/>
                  </a:cubicBezTo>
                  <a:cubicBezTo>
                    <a:pt x="7" y="99"/>
                    <a:pt x="7" y="99"/>
                    <a:pt x="7" y="99"/>
                  </a:cubicBezTo>
                  <a:cubicBezTo>
                    <a:pt x="1" y="108"/>
                    <a:pt x="1" y="108"/>
                    <a:pt x="1" y="108"/>
                  </a:cubicBezTo>
                  <a:cubicBezTo>
                    <a:pt x="0" y="120"/>
                    <a:pt x="0" y="120"/>
                    <a:pt x="0" y="120"/>
                  </a:cubicBezTo>
                  <a:cubicBezTo>
                    <a:pt x="3" y="125"/>
                    <a:pt x="3" y="125"/>
                    <a:pt x="3" y="125"/>
                  </a:cubicBezTo>
                  <a:cubicBezTo>
                    <a:pt x="4" y="133"/>
                    <a:pt x="4" y="133"/>
                    <a:pt x="4" y="133"/>
                  </a:cubicBezTo>
                  <a:cubicBezTo>
                    <a:pt x="12" y="147"/>
                    <a:pt x="12" y="147"/>
                    <a:pt x="12" y="147"/>
                  </a:cubicBezTo>
                  <a:cubicBezTo>
                    <a:pt x="19" y="148"/>
                    <a:pt x="19" y="148"/>
                    <a:pt x="19" y="148"/>
                  </a:cubicBezTo>
                  <a:cubicBezTo>
                    <a:pt x="24" y="144"/>
                    <a:pt x="24" y="144"/>
                    <a:pt x="24" y="144"/>
                  </a:cubicBezTo>
                  <a:cubicBezTo>
                    <a:pt x="33" y="143"/>
                    <a:pt x="33" y="143"/>
                    <a:pt x="33" y="143"/>
                  </a:cubicBezTo>
                  <a:cubicBezTo>
                    <a:pt x="38" y="136"/>
                    <a:pt x="38" y="136"/>
                    <a:pt x="38" y="136"/>
                  </a:cubicBezTo>
                  <a:cubicBezTo>
                    <a:pt x="44" y="119"/>
                    <a:pt x="44" y="119"/>
                    <a:pt x="44" y="119"/>
                  </a:cubicBezTo>
                  <a:cubicBezTo>
                    <a:pt x="51" y="87"/>
                    <a:pt x="51" y="87"/>
                    <a:pt x="51" y="87"/>
                  </a:cubicBezTo>
                  <a:cubicBezTo>
                    <a:pt x="59" y="64"/>
                    <a:pt x="59" y="64"/>
                    <a:pt x="59" y="64"/>
                  </a:cubicBezTo>
                  <a:cubicBezTo>
                    <a:pt x="59" y="58"/>
                    <a:pt x="59" y="58"/>
                    <a:pt x="59" y="58"/>
                  </a:cubicBezTo>
                  <a:cubicBezTo>
                    <a:pt x="62" y="52"/>
                    <a:pt x="62" y="52"/>
                    <a:pt x="62" y="52"/>
                  </a:cubicBezTo>
                  <a:cubicBezTo>
                    <a:pt x="59" y="44"/>
                    <a:pt x="59" y="44"/>
                    <a:pt x="59" y="44"/>
                  </a:cubicBezTo>
                  <a:cubicBezTo>
                    <a:pt x="61" y="40"/>
                    <a:pt x="61" y="40"/>
                    <a:pt x="61" y="40"/>
                  </a:cubicBezTo>
                  <a:lnTo>
                    <a:pt x="64" y="47"/>
                  </a:lnTo>
                  <a:close/>
                </a:path>
              </a:pathLst>
            </a:custGeom>
            <a:solidFill>
              <a:schemeClr val="tx2"/>
            </a:solidFill>
            <a:ln w="3175" cap="rnd">
              <a:solidFill>
                <a:schemeClr val="bg1"/>
              </a:solidFill>
              <a:prstDash val="solid"/>
              <a:round/>
              <a:headEnd/>
              <a:tailEnd/>
            </a:ln>
          </p:spPr>
          <p:txBody>
            <a:bodyPr vert="horz" wrap="square" lIns="91423" tIns="45711" rIns="91423" bIns="45711" numCol="1" anchor="t" anchorCtr="0" compatLnSpc="1">
              <a:prstTxWarp prst="textNoShape">
                <a:avLst/>
              </a:prstTxWarp>
            </a:bodyPr>
            <a:lstStyle/>
            <a:p>
              <a:pPr defTabSz="914246">
                <a:defRPr/>
              </a:pPr>
              <a:endParaRPr lang="fr-FR" sz="1799">
                <a:solidFill>
                  <a:prstClr val="black"/>
                </a:solidFill>
                <a:latin typeface="Arial"/>
              </a:endParaRPr>
            </a:p>
          </p:txBody>
        </p:sp>
        <p:sp>
          <p:nvSpPr>
            <p:cNvPr id="43" name="Freeform 35">
              <a:extLst>
                <a:ext uri="{FF2B5EF4-FFF2-40B4-BE49-F238E27FC236}">
                  <a16:creationId xmlns:a16="http://schemas.microsoft.com/office/drawing/2014/main" id="{154F7677-D228-F846-B2E2-476B32C133BB}"/>
                </a:ext>
              </a:extLst>
            </p:cNvPr>
            <p:cNvSpPr>
              <a:spLocks/>
            </p:cNvSpPr>
            <p:nvPr/>
          </p:nvSpPr>
          <p:spPr bwMode="auto">
            <a:xfrm>
              <a:off x="4148808" y="3611529"/>
              <a:ext cx="336764" cy="407513"/>
            </a:xfrm>
            <a:custGeom>
              <a:avLst/>
              <a:gdLst>
                <a:gd name="T0" fmla="*/ 3 w 141"/>
                <a:gd name="T1" fmla="*/ 83 h 170"/>
                <a:gd name="T2" fmla="*/ 11 w 141"/>
                <a:gd name="T3" fmla="*/ 103 h 170"/>
                <a:gd name="T4" fmla="*/ 21 w 141"/>
                <a:gd name="T5" fmla="*/ 113 h 170"/>
                <a:gd name="T6" fmla="*/ 36 w 141"/>
                <a:gd name="T7" fmla="*/ 124 h 170"/>
                <a:gd name="T8" fmla="*/ 58 w 141"/>
                <a:gd name="T9" fmla="*/ 114 h 170"/>
                <a:gd name="T10" fmla="*/ 127 w 141"/>
                <a:gd name="T11" fmla="*/ 170 h 170"/>
                <a:gd name="T12" fmla="*/ 128 w 141"/>
                <a:gd name="T13" fmla="*/ 164 h 170"/>
                <a:gd name="T14" fmla="*/ 128 w 141"/>
                <a:gd name="T15" fmla="*/ 158 h 170"/>
                <a:gd name="T16" fmla="*/ 136 w 141"/>
                <a:gd name="T17" fmla="*/ 158 h 170"/>
                <a:gd name="T18" fmla="*/ 136 w 141"/>
                <a:gd name="T19" fmla="*/ 131 h 170"/>
                <a:gd name="T20" fmla="*/ 136 w 141"/>
                <a:gd name="T21" fmla="*/ 48 h 170"/>
                <a:gd name="T22" fmla="*/ 135 w 141"/>
                <a:gd name="T23" fmla="*/ 43 h 170"/>
                <a:gd name="T24" fmla="*/ 139 w 141"/>
                <a:gd name="T25" fmla="*/ 36 h 170"/>
                <a:gd name="T26" fmla="*/ 137 w 141"/>
                <a:gd name="T27" fmla="*/ 31 h 170"/>
                <a:gd name="T28" fmla="*/ 141 w 141"/>
                <a:gd name="T29" fmla="*/ 18 h 170"/>
                <a:gd name="T30" fmla="*/ 131 w 141"/>
                <a:gd name="T31" fmla="*/ 19 h 170"/>
                <a:gd name="T32" fmla="*/ 124 w 141"/>
                <a:gd name="T33" fmla="*/ 17 h 170"/>
                <a:gd name="T34" fmla="*/ 124 w 141"/>
                <a:gd name="T35" fmla="*/ 13 h 170"/>
                <a:gd name="T36" fmla="*/ 116 w 141"/>
                <a:gd name="T37" fmla="*/ 9 h 170"/>
                <a:gd name="T38" fmla="*/ 99 w 141"/>
                <a:gd name="T39" fmla="*/ 14 h 170"/>
                <a:gd name="T40" fmla="*/ 96 w 141"/>
                <a:gd name="T41" fmla="*/ 20 h 170"/>
                <a:gd name="T42" fmla="*/ 98 w 141"/>
                <a:gd name="T43" fmla="*/ 29 h 170"/>
                <a:gd name="T44" fmla="*/ 90 w 141"/>
                <a:gd name="T45" fmla="*/ 37 h 170"/>
                <a:gd name="T46" fmla="*/ 81 w 141"/>
                <a:gd name="T47" fmla="*/ 37 h 170"/>
                <a:gd name="T48" fmla="*/ 73 w 141"/>
                <a:gd name="T49" fmla="*/ 27 h 170"/>
                <a:gd name="T50" fmla="*/ 55 w 141"/>
                <a:gd name="T51" fmla="*/ 21 h 170"/>
                <a:gd name="T52" fmla="*/ 53 w 141"/>
                <a:gd name="T53" fmla="*/ 15 h 170"/>
                <a:gd name="T54" fmla="*/ 34 w 141"/>
                <a:gd name="T55" fmla="*/ 6 h 170"/>
                <a:gd name="T56" fmla="*/ 18 w 141"/>
                <a:gd name="T57" fmla="*/ 0 h 170"/>
                <a:gd name="T58" fmla="*/ 17 w 141"/>
                <a:gd name="T59" fmla="*/ 9 h 170"/>
                <a:gd name="T60" fmla="*/ 8 w 141"/>
                <a:gd name="T61" fmla="*/ 23 h 170"/>
                <a:gd name="T62" fmla="*/ 7 w 141"/>
                <a:gd name="T63" fmla="*/ 31 h 170"/>
                <a:gd name="T64" fmla="*/ 3 w 141"/>
                <a:gd name="T65" fmla="*/ 32 h 170"/>
                <a:gd name="T66" fmla="*/ 0 w 141"/>
                <a:gd name="T67" fmla="*/ 37 h 170"/>
                <a:gd name="T68" fmla="*/ 1 w 141"/>
                <a:gd name="T69" fmla="*/ 39 h 170"/>
                <a:gd name="T70" fmla="*/ 2 w 141"/>
                <a:gd name="T71" fmla="*/ 4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41" h="170">
                  <a:moveTo>
                    <a:pt x="3" y="83"/>
                  </a:moveTo>
                  <a:cubicBezTo>
                    <a:pt x="11" y="103"/>
                    <a:pt x="11" y="103"/>
                    <a:pt x="11" y="103"/>
                  </a:cubicBezTo>
                  <a:cubicBezTo>
                    <a:pt x="21" y="113"/>
                    <a:pt x="21" y="113"/>
                    <a:pt x="21" y="113"/>
                  </a:cubicBezTo>
                  <a:cubicBezTo>
                    <a:pt x="36" y="124"/>
                    <a:pt x="36" y="124"/>
                    <a:pt x="36" y="124"/>
                  </a:cubicBezTo>
                  <a:cubicBezTo>
                    <a:pt x="58" y="114"/>
                    <a:pt x="58" y="114"/>
                    <a:pt x="58" y="114"/>
                  </a:cubicBezTo>
                  <a:cubicBezTo>
                    <a:pt x="127" y="170"/>
                    <a:pt x="127" y="170"/>
                    <a:pt x="127" y="170"/>
                  </a:cubicBezTo>
                  <a:cubicBezTo>
                    <a:pt x="127" y="167"/>
                    <a:pt x="127" y="166"/>
                    <a:pt x="128" y="164"/>
                  </a:cubicBezTo>
                  <a:cubicBezTo>
                    <a:pt x="128" y="158"/>
                    <a:pt x="128" y="158"/>
                    <a:pt x="128" y="158"/>
                  </a:cubicBezTo>
                  <a:cubicBezTo>
                    <a:pt x="136" y="158"/>
                    <a:pt x="136" y="158"/>
                    <a:pt x="136" y="158"/>
                  </a:cubicBezTo>
                  <a:cubicBezTo>
                    <a:pt x="136" y="131"/>
                    <a:pt x="136" y="131"/>
                    <a:pt x="136" y="131"/>
                  </a:cubicBezTo>
                  <a:cubicBezTo>
                    <a:pt x="136" y="48"/>
                    <a:pt x="136" y="48"/>
                    <a:pt x="136" y="48"/>
                  </a:cubicBezTo>
                  <a:cubicBezTo>
                    <a:pt x="135" y="43"/>
                    <a:pt x="135" y="43"/>
                    <a:pt x="135" y="43"/>
                  </a:cubicBezTo>
                  <a:cubicBezTo>
                    <a:pt x="139" y="36"/>
                    <a:pt x="139" y="36"/>
                    <a:pt x="139" y="36"/>
                  </a:cubicBezTo>
                  <a:cubicBezTo>
                    <a:pt x="137" y="31"/>
                    <a:pt x="137" y="31"/>
                    <a:pt x="137" y="31"/>
                  </a:cubicBezTo>
                  <a:cubicBezTo>
                    <a:pt x="141" y="18"/>
                    <a:pt x="141" y="18"/>
                    <a:pt x="141" y="18"/>
                  </a:cubicBezTo>
                  <a:cubicBezTo>
                    <a:pt x="131" y="19"/>
                    <a:pt x="131" y="19"/>
                    <a:pt x="131" y="19"/>
                  </a:cubicBezTo>
                  <a:cubicBezTo>
                    <a:pt x="124" y="17"/>
                    <a:pt x="124" y="17"/>
                    <a:pt x="124" y="17"/>
                  </a:cubicBezTo>
                  <a:cubicBezTo>
                    <a:pt x="124" y="13"/>
                    <a:pt x="124" y="13"/>
                    <a:pt x="124" y="13"/>
                  </a:cubicBezTo>
                  <a:cubicBezTo>
                    <a:pt x="116" y="9"/>
                    <a:pt x="116" y="9"/>
                    <a:pt x="116" y="9"/>
                  </a:cubicBezTo>
                  <a:cubicBezTo>
                    <a:pt x="105" y="12"/>
                    <a:pt x="100" y="14"/>
                    <a:pt x="99" y="14"/>
                  </a:cubicBezTo>
                  <a:cubicBezTo>
                    <a:pt x="99" y="14"/>
                    <a:pt x="98" y="16"/>
                    <a:pt x="96" y="20"/>
                  </a:cubicBezTo>
                  <a:cubicBezTo>
                    <a:pt x="98" y="29"/>
                    <a:pt x="98" y="29"/>
                    <a:pt x="98" y="29"/>
                  </a:cubicBezTo>
                  <a:cubicBezTo>
                    <a:pt x="90" y="37"/>
                    <a:pt x="90" y="37"/>
                    <a:pt x="90" y="37"/>
                  </a:cubicBezTo>
                  <a:cubicBezTo>
                    <a:pt x="81" y="37"/>
                    <a:pt x="81" y="37"/>
                    <a:pt x="81" y="37"/>
                  </a:cubicBezTo>
                  <a:cubicBezTo>
                    <a:pt x="73" y="27"/>
                    <a:pt x="73" y="27"/>
                    <a:pt x="73" y="27"/>
                  </a:cubicBezTo>
                  <a:cubicBezTo>
                    <a:pt x="55" y="21"/>
                    <a:pt x="55" y="21"/>
                    <a:pt x="55" y="21"/>
                  </a:cubicBezTo>
                  <a:cubicBezTo>
                    <a:pt x="53" y="15"/>
                    <a:pt x="53" y="15"/>
                    <a:pt x="53" y="15"/>
                  </a:cubicBezTo>
                  <a:cubicBezTo>
                    <a:pt x="34" y="6"/>
                    <a:pt x="34" y="6"/>
                    <a:pt x="34" y="6"/>
                  </a:cubicBezTo>
                  <a:cubicBezTo>
                    <a:pt x="28" y="6"/>
                    <a:pt x="23" y="4"/>
                    <a:pt x="18" y="0"/>
                  </a:cubicBezTo>
                  <a:cubicBezTo>
                    <a:pt x="17" y="9"/>
                    <a:pt x="17" y="9"/>
                    <a:pt x="17" y="9"/>
                  </a:cubicBezTo>
                  <a:cubicBezTo>
                    <a:pt x="8" y="23"/>
                    <a:pt x="8" y="23"/>
                    <a:pt x="8" y="23"/>
                  </a:cubicBezTo>
                  <a:cubicBezTo>
                    <a:pt x="7" y="31"/>
                    <a:pt x="7" y="31"/>
                    <a:pt x="7" y="31"/>
                  </a:cubicBezTo>
                  <a:cubicBezTo>
                    <a:pt x="3" y="32"/>
                    <a:pt x="3" y="32"/>
                    <a:pt x="3" y="32"/>
                  </a:cubicBezTo>
                  <a:cubicBezTo>
                    <a:pt x="0" y="37"/>
                    <a:pt x="0" y="37"/>
                    <a:pt x="0" y="37"/>
                  </a:cubicBezTo>
                  <a:cubicBezTo>
                    <a:pt x="1" y="37"/>
                    <a:pt x="1" y="38"/>
                    <a:pt x="1" y="39"/>
                  </a:cubicBezTo>
                  <a:cubicBezTo>
                    <a:pt x="2" y="43"/>
                    <a:pt x="2" y="43"/>
                    <a:pt x="2" y="43"/>
                  </a:cubicBezTo>
                </a:path>
              </a:pathLst>
            </a:custGeom>
            <a:solidFill>
              <a:schemeClr val="tx2"/>
            </a:solidFill>
            <a:ln w="3175" cap="rnd">
              <a:solidFill>
                <a:schemeClr val="bg1"/>
              </a:solidFill>
              <a:prstDash val="solid"/>
              <a:round/>
              <a:headEnd/>
              <a:tailEnd/>
            </a:ln>
          </p:spPr>
          <p:txBody>
            <a:bodyPr vert="horz" wrap="square" lIns="91423" tIns="45711" rIns="91423" bIns="45711" numCol="1" anchor="t" anchorCtr="0" compatLnSpc="1">
              <a:prstTxWarp prst="textNoShape">
                <a:avLst/>
              </a:prstTxWarp>
            </a:bodyPr>
            <a:lstStyle/>
            <a:p>
              <a:pPr defTabSz="914246">
                <a:defRPr/>
              </a:pPr>
              <a:endParaRPr lang="fr-FR" sz="1799">
                <a:solidFill>
                  <a:prstClr val="black"/>
                </a:solidFill>
                <a:latin typeface="Arial"/>
              </a:endParaRPr>
            </a:p>
          </p:txBody>
        </p:sp>
        <p:sp>
          <p:nvSpPr>
            <p:cNvPr id="44" name="Freeform 36">
              <a:extLst>
                <a:ext uri="{FF2B5EF4-FFF2-40B4-BE49-F238E27FC236}">
                  <a16:creationId xmlns:a16="http://schemas.microsoft.com/office/drawing/2014/main" id="{B7DE1063-BC20-A647-B6D7-14065B5A58EC}"/>
                </a:ext>
              </a:extLst>
            </p:cNvPr>
            <p:cNvSpPr>
              <a:spLocks/>
            </p:cNvSpPr>
            <p:nvPr/>
          </p:nvSpPr>
          <p:spPr bwMode="auto">
            <a:xfrm>
              <a:off x="4148808" y="3611529"/>
              <a:ext cx="336764" cy="407513"/>
            </a:xfrm>
            <a:custGeom>
              <a:avLst/>
              <a:gdLst>
                <a:gd name="T0" fmla="*/ 3 w 141"/>
                <a:gd name="T1" fmla="*/ 83 h 170"/>
                <a:gd name="T2" fmla="*/ 11 w 141"/>
                <a:gd name="T3" fmla="*/ 103 h 170"/>
                <a:gd name="T4" fmla="*/ 21 w 141"/>
                <a:gd name="T5" fmla="*/ 113 h 170"/>
                <a:gd name="T6" fmla="*/ 36 w 141"/>
                <a:gd name="T7" fmla="*/ 124 h 170"/>
                <a:gd name="T8" fmla="*/ 58 w 141"/>
                <a:gd name="T9" fmla="*/ 114 h 170"/>
                <a:gd name="T10" fmla="*/ 127 w 141"/>
                <a:gd name="T11" fmla="*/ 170 h 170"/>
                <a:gd name="T12" fmla="*/ 128 w 141"/>
                <a:gd name="T13" fmla="*/ 164 h 170"/>
                <a:gd name="T14" fmla="*/ 128 w 141"/>
                <a:gd name="T15" fmla="*/ 158 h 170"/>
                <a:gd name="T16" fmla="*/ 136 w 141"/>
                <a:gd name="T17" fmla="*/ 158 h 170"/>
                <a:gd name="T18" fmla="*/ 136 w 141"/>
                <a:gd name="T19" fmla="*/ 131 h 170"/>
                <a:gd name="T20" fmla="*/ 136 w 141"/>
                <a:gd name="T21" fmla="*/ 48 h 170"/>
                <a:gd name="T22" fmla="*/ 135 w 141"/>
                <a:gd name="T23" fmla="*/ 43 h 170"/>
                <a:gd name="T24" fmla="*/ 139 w 141"/>
                <a:gd name="T25" fmla="*/ 36 h 170"/>
                <a:gd name="T26" fmla="*/ 137 w 141"/>
                <a:gd name="T27" fmla="*/ 31 h 170"/>
                <a:gd name="T28" fmla="*/ 141 w 141"/>
                <a:gd name="T29" fmla="*/ 18 h 170"/>
                <a:gd name="T30" fmla="*/ 131 w 141"/>
                <a:gd name="T31" fmla="*/ 19 h 170"/>
                <a:gd name="T32" fmla="*/ 124 w 141"/>
                <a:gd name="T33" fmla="*/ 17 h 170"/>
                <a:gd name="T34" fmla="*/ 124 w 141"/>
                <a:gd name="T35" fmla="*/ 13 h 170"/>
                <a:gd name="T36" fmla="*/ 116 w 141"/>
                <a:gd name="T37" fmla="*/ 9 h 170"/>
                <a:gd name="T38" fmla="*/ 99 w 141"/>
                <a:gd name="T39" fmla="*/ 14 h 170"/>
                <a:gd name="T40" fmla="*/ 96 w 141"/>
                <a:gd name="T41" fmla="*/ 20 h 170"/>
                <a:gd name="T42" fmla="*/ 98 w 141"/>
                <a:gd name="T43" fmla="*/ 29 h 170"/>
                <a:gd name="T44" fmla="*/ 90 w 141"/>
                <a:gd name="T45" fmla="*/ 37 h 170"/>
                <a:gd name="T46" fmla="*/ 81 w 141"/>
                <a:gd name="T47" fmla="*/ 37 h 170"/>
                <a:gd name="T48" fmla="*/ 73 w 141"/>
                <a:gd name="T49" fmla="*/ 27 h 170"/>
                <a:gd name="T50" fmla="*/ 55 w 141"/>
                <a:gd name="T51" fmla="*/ 21 h 170"/>
                <a:gd name="T52" fmla="*/ 53 w 141"/>
                <a:gd name="T53" fmla="*/ 15 h 170"/>
                <a:gd name="T54" fmla="*/ 34 w 141"/>
                <a:gd name="T55" fmla="*/ 6 h 170"/>
                <a:gd name="T56" fmla="*/ 18 w 141"/>
                <a:gd name="T57" fmla="*/ 0 h 170"/>
                <a:gd name="T58" fmla="*/ 17 w 141"/>
                <a:gd name="T59" fmla="*/ 9 h 170"/>
                <a:gd name="T60" fmla="*/ 8 w 141"/>
                <a:gd name="T61" fmla="*/ 23 h 170"/>
                <a:gd name="T62" fmla="*/ 7 w 141"/>
                <a:gd name="T63" fmla="*/ 31 h 170"/>
                <a:gd name="T64" fmla="*/ 3 w 141"/>
                <a:gd name="T65" fmla="*/ 32 h 170"/>
                <a:gd name="T66" fmla="*/ 0 w 141"/>
                <a:gd name="T67" fmla="*/ 37 h 170"/>
                <a:gd name="T68" fmla="*/ 1 w 141"/>
                <a:gd name="T69" fmla="*/ 39 h 170"/>
                <a:gd name="T70" fmla="*/ 2 w 141"/>
                <a:gd name="T71" fmla="*/ 4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41" h="170">
                  <a:moveTo>
                    <a:pt x="3" y="83"/>
                  </a:moveTo>
                  <a:cubicBezTo>
                    <a:pt x="11" y="103"/>
                    <a:pt x="11" y="103"/>
                    <a:pt x="11" y="103"/>
                  </a:cubicBezTo>
                  <a:cubicBezTo>
                    <a:pt x="21" y="113"/>
                    <a:pt x="21" y="113"/>
                    <a:pt x="21" y="113"/>
                  </a:cubicBezTo>
                  <a:cubicBezTo>
                    <a:pt x="36" y="124"/>
                    <a:pt x="36" y="124"/>
                    <a:pt x="36" y="124"/>
                  </a:cubicBezTo>
                  <a:cubicBezTo>
                    <a:pt x="58" y="114"/>
                    <a:pt x="58" y="114"/>
                    <a:pt x="58" y="114"/>
                  </a:cubicBezTo>
                  <a:cubicBezTo>
                    <a:pt x="127" y="170"/>
                    <a:pt x="127" y="170"/>
                    <a:pt x="127" y="170"/>
                  </a:cubicBezTo>
                  <a:cubicBezTo>
                    <a:pt x="127" y="167"/>
                    <a:pt x="127" y="166"/>
                    <a:pt x="128" y="164"/>
                  </a:cubicBezTo>
                  <a:cubicBezTo>
                    <a:pt x="128" y="158"/>
                    <a:pt x="128" y="158"/>
                    <a:pt x="128" y="158"/>
                  </a:cubicBezTo>
                  <a:cubicBezTo>
                    <a:pt x="136" y="158"/>
                    <a:pt x="136" y="158"/>
                    <a:pt x="136" y="158"/>
                  </a:cubicBezTo>
                  <a:cubicBezTo>
                    <a:pt x="136" y="131"/>
                    <a:pt x="136" y="131"/>
                    <a:pt x="136" y="131"/>
                  </a:cubicBezTo>
                  <a:cubicBezTo>
                    <a:pt x="136" y="48"/>
                    <a:pt x="136" y="48"/>
                    <a:pt x="136" y="48"/>
                  </a:cubicBezTo>
                  <a:cubicBezTo>
                    <a:pt x="135" y="43"/>
                    <a:pt x="135" y="43"/>
                    <a:pt x="135" y="43"/>
                  </a:cubicBezTo>
                  <a:cubicBezTo>
                    <a:pt x="139" y="36"/>
                    <a:pt x="139" y="36"/>
                    <a:pt x="139" y="36"/>
                  </a:cubicBezTo>
                  <a:cubicBezTo>
                    <a:pt x="137" y="31"/>
                    <a:pt x="137" y="31"/>
                    <a:pt x="137" y="31"/>
                  </a:cubicBezTo>
                  <a:cubicBezTo>
                    <a:pt x="141" y="18"/>
                    <a:pt x="141" y="18"/>
                    <a:pt x="141" y="18"/>
                  </a:cubicBezTo>
                  <a:cubicBezTo>
                    <a:pt x="131" y="19"/>
                    <a:pt x="131" y="19"/>
                    <a:pt x="131" y="19"/>
                  </a:cubicBezTo>
                  <a:cubicBezTo>
                    <a:pt x="124" y="17"/>
                    <a:pt x="124" y="17"/>
                    <a:pt x="124" y="17"/>
                  </a:cubicBezTo>
                  <a:cubicBezTo>
                    <a:pt x="124" y="13"/>
                    <a:pt x="124" y="13"/>
                    <a:pt x="124" y="13"/>
                  </a:cubicBezTo>
                  <a:cubicBezTo>
                    <a:pt x="116" y="9"/>
                    <a:pt x="116" y="9"/>
                    <a:pt x="116" y="9"/>
                  </a:cubicBezTo>
                  <a:cubicBezTo>
                    <a:pt x="105" y="12"/>
                    <a:pt x="100" y="14"/>
                    <a:pt x="99" y="14"/>
                  </a:cubicBezTo>
                  <a:cubicBezTo>
                    <a:pt x="99" y="14"/>
                    <a:pt x="98" y="16"/>
                    <a:pt x="96" y="20"/>
                  </a:cubicBezTo>
                  <a:cubicBezTo>
                    <a:pt x="98" y="29"/>
                    <a:pt x="98" y="29"/>
                    <a:pt x="98" y="29"/>
                  </a:cubicBezTo>
                  <a:cubicBezTo>
                    <a:pt x="90" y="37"/>
                    <a:pt x="90" y="37"/>
                    <a:pt x="90" y="37"/>
                  </a:cubicBezTo>
                  <a:cubicBezTo>
                    <a:pt x="81" y="37"/>
                    <a:pt x="81" y="37"/>
                    <a:pt x="81" y="37"/>
                  </a:cubicBezTo>
                  <a:cubicBezTo>
                    <a:pt x="73" y="27"/>
                    <a:pt x="73" y="27"/>
                    <a:pt x="73" y="27"/>
                  </a:cubicBezTo>
                  <a:cubicBezTo>
                    <a:pt x="55" y="21"/>
                    <a:pt x="55" y="21"/>
                    <a:pt x="55" y="21"/>
                  </a:cubicBezTo>
                  <a:cubicBezTo>
                    <a:pt x="53" y="15"/>
                    <a:pt x="53" y="15"/>
                    <a:pt x="53" y="15"/>
                  </a:cubicBezTo>
                  <a:cubicBezTo>
                    <a:pt x="34" y="6"/>
                    <a:pt x="34" y="6"/>
                    <a:pt x="34" y="6"/>
                  </a:cubicBezTo>
                  <a:cubicBezTo>
                    <a:pt x="28" y="6"/>
                    <a:pt x="23" y="4"/>
                    <a:pt x="18" y="0"/>
                  </a:cubicBezTo>
                  <a:cubicBezTo>
                    <a:pt x="17" y="9"/>
                    <a:pt x="17" y="9"/>
                    <a:pt x="17" y="9"/>
                  </a:cubicBezTo>
                  <a:cubicBezTo>
                    <a:pt x="8" y="23"/>
                    <a:pt x="8" y="23"/>
                    <a:pt x="8" y="23"/>
                  </a:cubicBezTo>
                  <a:cubicBezTo>
                    <a:pt x="7" y="31"/>
                    <a:pt x="7" y="31"/>
                    <a:pt x="7" y="31"/>
                  </a:cubicBezTo>
                  <a:cubicBezTo>
                    <a:pt x="3" y="32"/>
                    <a:pt x="3" y="32"/>
                    <a:pt x="3" y="32"/>
                  </a:cubicBezTo>
                  <a:cubicBezTo>
                    <a:pt x="0" y="37"/>
                    <a:pt x="0" y="37"/>
                    <a:pt x="0" y="37"/>
                  </a:cubicBezTo>
                  <a:cubicBezTo>
                    <a:pt x="1" y="37"/>
                    <a:pt x="1" y="38"/>
                    <a:pt x="1" y="39"/>
                  </a:cubicBezTo>
                  <a:cubicBezTo>
                    <a:pt x="2" y="43"/>
                    <a:pt x="2" y="43"/>
                    <a:pt x="2" y="43"/>
                  </a:cubicBezTo>
                </a:path>
              </a:pathLst>
            </a:custGeom>
            <a:solidFill>
              <a:schemeClr val="bg1">
                <a:lumMod val="85000"/>
              </a:schemeClr>
            </a:solidFill>
            <a:ln w="3175" cap="rnd">
              <a:solidFill>
                <a:schemeClr val="bg1"/>
              </a:solidFill>
              <a:prstDash val="solid"/>
              <a:round/>
              <a:headEnd/>
              <a:tailEnd/>
            </a:ln>
          </p:spPr>
          <p:txBody>
            <a:bodyPr vert="horz" wrap="square" lIns="91423" tIns="45711" rIns="91423" bIns="45711" numCol="1" anchor="t" anchorCtr="0" compatLnSpc="1">
              <a:prstTxWarp prst="textNoShape">
                <a:avLst/>
              </a:prstTxWarp>
            </a:bodyPr>
            <a:lstStyle/>
            <a:p>
              <a:pPr defTabSz="914246">
                <a:defRPr/>
              </a:pPr>
              <a:endParaRPr lang="fr-FR" sz="1799">
                <a:solidFill>
                  <a:prstClr val="black"/>
                </a:solidFill>
                <a:latin typeface="Arial"/>
              </a:endParaRPr>
            </a:p>
          </p:txBody>
        </p:sp>
        <p:sp>
          <p:nvSpPr>
            <p:cNvPr id="45" name="Freeform 37">
              <a:extLst>
                <a:ext uri="{FF2B5EF4-FFF2-40B4-BE49-F238E27FC236}">
                  <a16:creationId xmlns:a16="http://schemas.microsoft.com/office/drawing/2014/main" id="{C94CB8F9-CA78-1E41-B28A-5BE74C5DBAD7}"/>
                </a:ext>
              </a:extLst>
            </p:cNvPr>
            <p:cNvSpPr>
              <a:spLocks/>
            </p:cNvSpPr>
            <p:nvPr/>
          </p:nvSpPr>
          <p:spPr bwMode="auto">
            <a:xfrm>
              <a:off x="3705922" y="4282227"/>
              <a:ext cx="80653" cy="93389"/>
            </a:xfrm>
            <a:custGeom>
              <a:avLst/>
              <a:gdLst>
                <a:gd name="T0" fmla="*/ 11 w 34"/>
                <a:gd name="T1" fmla="*/ 0 h 39"/>
                <a:gd name="T2" fmla="*/ 0 w 34"/>
                <a:gd name="T3" fmla="*/ 16 h 39"/>
                <a:gd name="T4" fmla="*/ 16 w 34"/>
                <a:gd name="T5" fmla="*/ 26 h 39"/>
                <a:gd name="T6" fmla="*/ 31 w 34"/>
                <a:gd name="T7" fmla="*/ 39 h 39"/>
                <a:gd name="T8" fmla="*/ 34 w 34"/>
                <a:gd name="T9" fmla="*/ 24 h 39"/>
                <a:gd name="T10" fmla="*/ 28 w 34"/>
                <a:gd name="T11" fmla="*/ 18 h 39"/>
                <a:gd name="T12" fmla="*/ 28 w 34"/>
                <a:gd name="T13" fmla="*/ 8 h 39"/>
                <a:gd name="T14" fmla="*/ 26 w 34"/>
                <a:gd name="T15" fmla="*/ 4 h 39"/>
                <a:gd name="T16" fmla="*/ 19 w 34"/>
                <a:gd name="T17" fmla="*/ 7 h 39"/>
                <a:gd name="T18" fmla="*/ 17 w 34"/>
                <a:gd name="T19" fmla="*/ 0 h 39"/>
                <a:gd name="T20" fmla="*/ 11 w 34"/>
                <a:gd name="T21"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4" h="39">
                  <a:moveTo>
                    <a:pt x="11" y="0"/>
                  </a:moveTo>
                  <a:cubicBezTo>
                    <a:pt x="0" y="16"/>
                    <a:pt x="0" y="16"/>
                    <a:pt x="0" y="16"/>
                  </a:cubicBezTo>
                  <a:cubicBezTo>
                    <a:pt x="5" y="19"/>
                    <a:pt x="11" y="23"/>
                    <a:pt x="16" y="26"/>
                  </a:cubicBezTo>
                  <a:cubicBezTo>
                    <a:pt x="21" y="30"/>
                    <a:pt x="26" y="35"/>
                    <a:pt x="31" y="39"/>
                  </a:cubicBezTo>
                  <a:cubicBezTo>
                    <a:pt x="34" y="24"/>
                    <a:pt x="34" y="24"/>
                    <a:pt x="34" y="24"/>
                  </a:cubicBezTo>
                  <a:cubicBezTo>
                    <a:pt x="28" y="18"/>
                    <a:pt x="28" y="18"/>
                    <a:pt x="28" y="18"/>
                  </a:cubicBezTo>
                  <a:cubicBezTo>
                    <a:pt x="28" y="8"/>
                    <a:pt x="28" y="8"/>
                    <a:pt x="28" y="8"/>
                  </a:cubicBezTo>
                  <a:cubicBezTo>
                    <a:pt x="26" y="4"/>
                    <a:pt x="26" y="4"/>
                    <a:pt x="26" y="4"/>
                  </a:cubicBezTo>
                  <a:cubicBezTo>
                    <a:pt x="19" y="7"/>
                    <a:pt x="19" y="7"/>
                    <a:pt x="19" y="7"/>
                  </a:cubicBezTo>
                  <a:cubicBezTo>
                    <a:pt x="17" y="0"/>
                    <a:pt x="17" y="0"/>
                    <a:pt x="17" y="0"/>
                  </a:cubicBezTo>
                  <a:lnTo>
                    <a:pt x="11" y="0"/>
                  </a:lnTo>
                  <a:close/>
                </a:path>
              </a:pathLst>
            </a:custGeom>
            <a:solidFill>
              <a:schemeClr val="bg1">
                <a:lumMod val="85000"/>
              </a:schemeClr>
            </a:solidFill>
            <a:ln w="3175" cap="rnd">
              <a:solidFill>
                <a:schemeClr val="bg1"/>
              </a:solidFill>
              <a:prstDash val="solid"/>
              <a:round/>
              <a:headEnd/>
              <a:tailEnd/>
            </a:ln>
          </p:spPr>
          <p:txBody>
            <a:bodyPr vert="horz" wrap="square" lIns="91423" tIns="45711" rIns="91423" bIns="45711" numCol="1" anchor="t" anchorCtr="0" compatLnSpc="1">
              <a:prstTxWarp prst="textNoShape">
                <a:avLst/>
              </a:prstTxWarp>
            </a:bodyPr>
            <a:lstStyle/>
            <a:p>
              <a:pPr defTabSz="914246">
                <a:defRPr/>
              </a:pPr>
              <a:endParaRPr lang="fr-FR" sz="1799">
                <a:solidFill>
                  <a:prstClr val="black"/>
                </a:solidFill>
                <a:latin typeface="Arial"/>
              </a:endParaRPr>
            </a:p>
          </p:txBody>
        </p:sp>
        <p:sp>
          <p:nvSpPr>
            <p:cNvPr id="46" name="Freeform 38">
              <a:extLst>
                <a:ext uri="{FF2B5EF4-FFF2-40B4-BE49-F238E27FC236}">
                  <a16:creationId xmlns:a16="http://schemas.microsoft.com/office/drawing/2014/main" id="{FBD6355D-A257-5741-8187-41D87934B0EF}"/>
                </a:ext>
              </a:extLst>
            </p:cNvPr>
            <p:cNvSpPr>
              <a:spLocks/>
            </p:cNvSpPr>
            <p:nvPr/>
          </p:nvSpPr>
          <p:spPr bwMode="auto">
            <a:xfrm>
              <a:off x="4519531" y="5247240"/>
              <a:ext cx="52354" cy="59429"/>
            </a:xfrm>
            <a:custGeom>
              <a:avLst/>
              <a:gdLst>
                <a:gd name="T0" fmla="*/ 0 w 37"/>
                <a:gd name="T1" fmla="*/ 20 h 42"/>
                <a:gd name="T2" fmla="*/ 10 w 37"/>
                <a:gd name="T3" fmla="*/ 42 h 42"/>
                <a:gd name="T4" fmla="*/ 22 w 37"/>
                <a:gd name="T5" fmla="*/ 40 h 42"/>
                <a:gd name="T6" fmla="*/ 24 w 37"/>
                <a:gd name="T7" fmla="*/ 32 h 42"/>
                <a:gd name="T8" fmla="*/ 36 w 37"/>
                <a:gd name="T9" fmla="*/ 30 h 42"/>
                <a:gd name="T10" fmla="*/ 37 w 37"/>
                <a:gd name="T11" fmla="*/ 13 h 42"/>
                <a:gd name="T12" fmla="*/ 22 w 37"/>
                <a:gd name="T13" fmla="*/ 0 h 42"/>
                <a:gd name="T14" fmla="*/ 0 w 37"/>
                <a:gd name="T15" fmla="*/ 20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 h="42">
                  <a:moveTo>
                    <a:pt x="0" y="20"/>
                  </a:moveTo>
                  <a:lnTo>
                    <a:pt x="10" y="42"/>
                  </a:lnTo>
                  <a:lnTo>
                    <a:pt x="22" y="40"/>
                  </a:lnTo>
                  <a:lnTo>
                    <a:pt x="24" y="32"/>
                  </a:lnTo>
                  <a:lnTo>
                    <a:pt x="36" y="30"/>
                  </a:lnTo>
                  <a:lnTo>
                    <a:pt x="37" y="13"/>
                  </a:lnTo>
                  <a:lnTo>
                    <a:pt x="22" y="0"/>
                  </a:lnTo>
                  <a:lnTo>
                    <a:pt x="0" y="20"/>
                  </a:lnTo>
                  <a:close/>
                </a:path>
              </a:pathLst>
            </a:custGeom>
            <a:solidFill>
              <a:schemeClr val="tx2"/>
            </a:solidFill>
            <a:ln w="3175" cap="rnd">
              <a:solidFill>
                <a:schemeClr val="bg1"/>
              </a:solidFill>
              <a:prstDash val="solid"/>
              <a:round/>
              <a:headEnd/>
              <a:tailEnd/>
            </a:ln>
          </p:spPr>
          <p:txBody>
            <a:bodyPr vert="horz" wrap="square" lIns="91423" tIns="45711" rIns="91423" bIns="45711" numCol="1" anchor="t" anchorCtr="0" compatLnSpc="1">
              <a:prstTxWarp prst="textNoShape">
                <a:avLst/>
              </a:prstTxWarp>
            </a:bodyPr>
            <a:lstStyle/>
            <a:p>
              <a:pPr defTabSz="914246">
                <a:defRPr/>
              </a:pPr>
              <a:endParaRPr lang="fr-FR" sz="1799">
                <a:solidFill>
                  <a:prstClr val="black"/>
                </a:solidFill>
                <a:latin typeface="Arial"/>
              </a:endParaRPr>
            </a:p>
          </p:txBody>
        </p:sp>
        <p:sp>
          <p:nvSpPr>
            <p:cNvPr id="47" name="Freeform 39">
              <a:extLst>
                <a:ext uri="{FF2B5EF4-FFF2-40B4-BE49-F238E27FC236}">
                  <a16:creationId xmlns:a16="http://schemas.microsoft.com/office/drawing/2014/main" id="{624F7B3F-DDCB-524E-9033-F652CD33A144}"/>
                </a:ext>
              </a:extLst>
            </p:cNvPr>
            <p:cNvSpPr>
              <a:spLocks/>
            </p:cNvSpPr>
            <p:nvPr/>
          </p:nvSpPr>
          <p:spPr bwMode="auto">
            <a:xfrm>
              <a:off x="4661029" y="4385520"/>
              <a:ext cx="179702" cy="250450"/>
            </a:xfrm>
            <a:custGeom>
              <a:avLst/>
              <a:gdLst>
                <a:gd name="T0" fmla="*/ 69 w 75"/>
                <a:gd name="T1" fmla="*/ 14 h 105"/>
                <a:gd name="T2" fmla="*/ 75 w 75"/>
                <a:gd name="T3" fmla="*/ 5 h 105"/>
                <a:gd name="T4" fmla="*/ 62 w 75"/>
                <a:gd name="T5" fmla="*/ 1 h 105"/>
                <a:gd name="T6" fmla="*/ 48 w 75"/>
                <a:gd name="T7" fmla="*/ 10 h 105"/>
                <a:gd name="T8" fmla="*/ 25 w 75"/>
                <a:gd name="T9" fmla="*/ 0 h 105"/>
                <a:gd name="T10" fmla="*/ 20 w 75"/>
                <a:gd name="T11" fmla="*/ 1 h 105"/>
                <a:gd name="T12" fmla="*/ 17 w 75"/>
                <a:gd name="T13" fmla="*/ 1 h 105"/>
                <a:gd name="T14" fmla="*/ 13 w 75"/>
                <a:gd name="T15" fmla="*/ 0 h 105"/>
                <a:gd name="T16" fmla="*/ 3 w 75"/>
                <a:gd name="T17" fmla="*/ 0 h 105"/>
                <a:gd name="T18" fmla="*/ 0 w 75"/>
                <a:gd name="T19" fmla="*/ 4 h 105"/>
                <a:gd name="T20" fmla="*/ 11 w 75"/>
                <a:gd name="T21" fmla="*/ 18 h 105"/>
                <a:gd name="T22" fmla="*/ 7 w 75"/>
                <a:gd name="T23" fmla="*/ 47 h 105"/>
                <a:gd name="T24" fmla="*/ 12 w 75"/>
                <a:gd name="T25" fmla="*/ 47 h 105"/>
                <a:gd name="T26" fmla="*/ 12 w 75"/>
                <a:gd name="T27" fmla="*/ 53 h 105"/>
                <a:gd name="T28" fmla="*/ 14 w 75"/>
                <a:gd name="T29" fmla="*/ 52 h 105"/>
                <a:gd name="T30" fmla="*/ 17 w 75"/>
                <a:gd name="T31" fmla="*/ 54 h 105"/>
                <a:gd name="T32" fmla="*/ 18 w 75"/>
                <a:gd name="T33" fmla="*/ 56 h 105"/>
                <a:gd name="T34" fmla="*/ 12 w 75"/>
                <a:gd name="T35" fmla="*/ 57 h 105"/>
                <a:gd name="T36" fmla="*/ 9 w 75"/>
                <a:gd name="T37" fmla="*/ 62 h 105"/>
                <a:gd name="T38" fmla="*/ 37 w 75"/>
                <a:gd name="T39" fmla="*/ 89 h 105"/>
                <a:gd name="T40" fmla="*/ 39 w 75"/>
                <a:gd name="T41" fmla="*/ 96 h 105"/>
                <a:gd name="T42" fmla="*/ 50 w 75"/>
                <a:gd name="T43" fmla="*/ 105 h 105"/>
                <a:gd name="T44" fmla="*/ 57 w 75"/>
                <a:gd name="T45" fmla="*/ 89 h 105"/>
                <a:gd name="T46" fmla="*/ 74 w 75"/>
                <a:gd name="T47" fmla="*/ 63 h 105"/>
                <a:gd name="T48" fmla="*/ 67 w 75"/>
                <a:gd name="T49" fmla="*/ 53 h 105"/>
                <a:gd name="T50" fmla="*/ 68 w 75"/>
                <a:gd name="T51" fmla="*/ 17 h 105"/>
                <a:gd name="T52" fmla="*/ 69 w 75"/>
                <a:gd name="T53" fmla="*/ 14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5" h="105">
                  <a:moveTo>
                    <a:pt x="69" y="14"/>
                  </a:moveTo>
                  <a:cubicBezTo>
                    <a:pt x="75" y="5"/>
                    <a:pt x="75" y="5"/>
                    <a:pt x="75" y="5"/>
                  </a:cubicBezTo>
                  <a:cubicBezTo>
                    <a:pt x="62" y="1"/>
                    <a:pt x="62" y="1"/>
                    <a:pt x="62" y="1"/>
                  </a:cubicBezTo>
                  <a:cubicBezTo>
                    <a:pt x="48" y="10"/>
                    <a:pt x="48" y="10"/>
                    <a:pt x="48" y="10"/>
                  </a:cubicBezTo>
                  <a:cubicBezTo>
                    <a:pt x="25" y="0"/>
                    <a:pt x="25" y="0"/>
                    <a:pt x="25" y="0"/>
                  </a:cubicBezTo>
                  <a:cubicBezTo>
                    <a:pt x="20" y="1"/>
                    <a:pt x="20" y="1"/>
                    <a:pt x="20" y="1"/>
                  </a:cubicBezTo>
                  <a:cubicBezTo>
                    <a:pt x="17" y="1"/>
                    <a:pt x="17" y="1"/>
                    <a:pt x="17" y="1"/>
                  </a:cubicBezTo>
                  <a:cubicBezTo>
                    <a:pt x="16" y="0"/>
                    <a:pt x="14" y="0"/>
                    <a:pt x="13" y="0"/>
                  </a:cubicBezTo>
                  <a:cubicBezTo>
                    <a:pt x="10" y="0"/>
                    <a:pt x="6" y="0"/>
                    <a:pt x="3" y="0"/>
                  </a:cubicBezTo>
                  <a:cubicBezTo>
                    <a:pt x="0" y="4"/>
                    <a:pt x="0" y="4"/>
                    <a:pt x="0" y="4"/>
                  </a:cubicBezTo>
                  <a:cubicBezTo>
                    <a:pt x="11" y="18"/>
                    <a:pt x="11" y="18"/>
                    <a:pt x="11" y="18"/>
                  </a:cubicBezTo>
                  <a:cubicBezTo>
                    <a:pt x="9" y="27"/>
                    <a:pt x="8" y="37"/>
                    <a:pt x="7" y="47"/>
                  </a:cubicBezTo>
                  <a:cubicBezTo>
                    <a:pt x="12" y="47"/>
                    <a:pt x="12" y="47"/>
                    <a:pt x="12" y="47"/>
                  </a:cubicBezTo>
                  <a:cubicBezTo>
                    <a:pt x="12" y="53"/>
                    <a:pt x="12" y="53"/>
                    <a:pt x="12" y="53"/>
                  </a:cubicBezTo>
                  <a:cubicBezTo>
                    <a:pt x="14" y="52"/>
                    <a:pt x="14" y="52"/>
                    <a:pt x="14" y="52"/>
                  </a:cubicBezTo>
                  <a:cubicBezTo>
                    <a:pt x="17" y="54"/>
                    <a:pt x="17" y="54"/>
                    <a:pt x="17" y="54"/>
                  </a:cubicBezTo>
                  <a:cubicBezTo>
                    <a:pt x="18" y="56"/>
                    <a:pt x="18" y="56"/>
                    <a:pt x="18" y="56"/>
                  </a:cubicBezTo>
                  <a:cubicBezTo>
                    <a:pt x="12" y="57"/>
                    <a:pt x="12" y="57"/>
                    <a:pt x="12" y="57"/>
                  </a:cubicBezTo>
                  <a:cubicBezTo>
                    <a:pt x="9" y="62"/>
                    <a:pt x="9" y="62"/>
                    <a:pt x="9" y="62"/>
                  </a:cubicBezTo>
                  <a:cubicBezTo>
                    <a:pt x="37" y="89"/>
                    <a:pt x="37" y="89"/>
                    <a:pt x="37" y="89"/>
                  </a:cubicBezTo>
                  <a:cubicBezTo>
                    <a:pt x="39" y="96"/>
                    <a:pt x="39" y="96"/>
                    <a:pt x="39" y="96"/>
                  </a:cubicBezTo>
                  <a:cubicBezTo>
                    <a:pt x="50" y="105"/>
                    <a:pt x="50" y="105"/>
                    <a:pt x="50" y="105"/>
                  </a:cubicBezTo>
                  <a:cubicBezTo>
                    <a:pt x="52" y="99"/>
                    <a:pt x="54" y="94"/>
                    <a:pt x="57" y="89"/>
                  </a:cubicBezTo>
                  <a:cubicBezTo>
                    <a:pt x="62" y="80"/>
                    <a:pt x="68" y="71"/>
                    <a:pt x="74" y="63"/>
                  </a:cubicBezTo>
                  <a:cubicBezTo>
                    <a:pt x="67" y="53"/>
                    <a:pt x="67" y="53"/>
                    <a:pt x="67" y="53"/>
                  </a:cubicBezTo>
                  <a:cubicBezTo>
                    <a:pt x="68" y="17"/>
                    <a:pt x="68" y="17"/>
                    <a:pt x="68" y="17"/>
                  </a:cubicBezTo>
                  <a:lnTo>
                    <a:pt x="69" y="14"/>
                  </a:lnTo>
                  <a:close/>
                </a:path>
              </a:pathLst>
            </a:custGeom>
            <a:solidFill>
              <a:schemeClr val="tx2"/>
            </a:solidFill>
            <a:ln w="3175" cap="rnd">
              <a:solidFill>
                <a:schemeClr val="bg1"/>
              </a:solidFill>
              <a:prstDash val="solid"/>
              <a:round/>
              <a:headEnd/>
              <a:tailEnd/>
            </a:ln>
          </p:spPr>
          <p:txBody>
            <a:bodyPr vert="horz" wrap="square" lIns="91423" tIns="45711" rIns="91423" bIns="45711" numCol="1" anchor="t" anchorCtr="0" compatLnSpc="1">
              <a:prstTxWarp prst="textNoShape">
                <a:avLst/>
              </a:prstTxWarp>
            </a:bodyPr>
            <a:lstStyle/>
            <a:p>
              <a:pPr defTabSz="914246">
                <a:defRPr/>
              </a:pPr>
              <a:endParaRPr lang="fr-FR" sz="1799">
                <a:solidFill>
                  <a:prstClr val="black"/>
                </a:solidFill>
                <a:latin typeface="Arial"/>
              </a:endParaRPr>
            </a:p>
          </p:txBody>
        </p:sp>
        <p:sp>
          <p:nvSpPr>
            <p:cNvPr id="48" name="Freeform 40">
              <a:extLst>
                <a:ext uri="{FF2B5EF4-FFF2-40B4-BE49-F238E27FC236}">
                  <a16:creationId xmlns:a16="http://schemas.microsoft.com/office/drawing/2014/main" id="{3F593600-5E39-1849-BCEB-7750959D19E5}"/>
                </a:ext>
              </a:extLst>
            </p:cNvPr>
            <p:cNvSpPr>
              <a:spLocks/>
            </p:cNvSpPr>
            <p:nvPr/>
          </p:nvSpPr>
          <p:spPr bwMode="auto">
            <a:xfrm>
              <a:off x="4145979" y="4454854"/>
              <a:ext cx="43864" cy="28300"/>
            </a:xfrm>
            <a:custGeom>
              <a:avLst/>
              <a:gdLst>
                <a:gd name="T0" fmla="*/ 31 w 31"/>
                <a:gd name="T1" fmla="*/ 20 h 20"/>
                <a:gd name="T2" fmla="*/ 31 w 31"/>
                <a:gd name="T3" fmla="*/ 0 h 20"/>
                <a:gd name="T4" fmla="*/ 4 w 31"/>
                <a:gd name="T5" fmla="*/ 0 h 20"/>
                <a:gd name="T6" fmla="*/ 0 w 31"/>
                <a:gd name="T7" fmla="*/ 11 h 20"/>
                <a:gd name="T8" fmla="*/ 7 w 31"/>
                <a:gd name="T9" fmla="*/ 18 h 20"/>
                <a:gd name="T10" fmla="*/ 4 w 31"/>
                <a:gd name="T11" fmla="*/ 20 h 20"/>
                <a:gd name="T12" fmla="*/ 31 w 31"/>
                <a:gd name="T13" fmla="*/ 20 h 20"/>
              </a:gdLst>
              <a:ahLst/>
              <a:cxnLst>
                <a:cxn ang="0">
                  <a:pos x="T0" y="T1"/>
                </a:cxn>
                <a:cxn ang="0">
                  <a:pos x="T2" y="T3"/>
                </a:cxn>
                <a:cxn ang="0">
                  <a:pos x="T4" y="T5"/>
                </a:cxn>
                <a:cxn ang="0">
                  <a:pos x="T6" y="T7"/>
                </a:cxn>
                <a:cxn ang="0">
                  <a:pos x="T8" y="T9"/>
                </a:cxn>
                <a:cxn ang="0">
                  <a:pos x="T10" y="T11"/>
                </a:cxn>
                <a:cxn ang="0">
                  <a:pos x="T12" y="T13"/>
                </a:cxn>
              </a:cxnLst>
              <a:rect l="0" t="0" r="r" b="b"/>
              <a:pathLst>
                <a:path w="31" h="20">
                  <a:moveTo>
                    <a:pt x="31" y="20"/>
                  </a:moveTo>
                  <a:lnTo>
                    <a:pt x="31" y="0"/>
                  </a:lnTo>
                  <a:lnTo>
                    <a:pt x="4" y="0"/>
                  </a:lnTo>
                  <a:lnTo>
                    <a:pt x="0" y="11"/>
                  </a:lnTo>
                  <a:lnTo>
                    <a:pt x="7" y="18"/>
                  </a:lnTo>
                  <a:lnTo>
                    <a:pt x="4" y="20"/>
                  </a:lnTo>
                  <a:lnTo>
                    <a:pt x="31" y="20"/>
                  </a:lnTo>
                  <a:close/>
                </a:path>
              </a:pathLst>
            </a:custGeom>
            <a:solidFill>
              <a:schemeClr val="bg1">
                <a:lumMod val="85000"/>
              </a:schemeClr>
            </a:solidFill>
            <a:ln w="3175" cap="rnd">
              <a:solidFill>
                <a:schemeClr val="bg1"/>
              </a:solidFill>
              <a:prstDash val="solid"/>
              <a:round/>
              <a:headEnd/>
              <a:tailEnd/>
            </a:ln>
          </p:spPr>
          <p:txBody>
            <a:bodyPr vert="horz" wrap="square" lIns="91423" tIns="45711" rIns="91423" bIns="45711" numCol="1" anchor="t" anchorCtr="0" compatLnSpc="1">
              <a:prstTxWarp prst="textNoShape">
                <a:avLst/>
              </a:prstTxWarp>
            </a:bodyPr>
            <a:lstStyle/>
            <a:p>
              <a:pPr defTabSz="914246">
                <a:defRPr/>
              </a:pPr>
              <a:endParaRPr lang="fr-FR" sz="1799">
                <a:solidFill>
                  <a:prstClr val="black"/>
                </a:solidFill>
                <a:latin typeface="Arial"/>
              </a:endParaRPr>
            </a:p>
          </p:txBody>
        </p:sp>
        <p:sp>
          <p:nvSpPr>
            <p:cNvPr id="49" name="Freeform 41">
              <a:extLst>
                <a:ext uri="{FF2B5EF4-FFF2-40B4-BE49-F238E27FC236}">
                  <a16:creationId xmlns:a16="http://schemas.microsoft.com/office/drawing/2014/main" id="{1BDE19D5-024D-DC45-820D-18FD32FBAA08}"/>
                </a:ext>
              </a:extLst>
            </p:cNvPr>
            <p:cNvSpPr>
              <a:spLocks/>
            </p:cNvSpPr>
            <p:nvPr/>
          </p:nvSpPr>
          <p:spPr bwMode="auto">
            <a:xfrm>
              <a:off x="3601213" y="4176105"/>
              <a:ext cx="69333" cy="58015"/>
            </a:xfrm>
            <a:custGeom>
              <a:avLst/>
              <a:gdLst>
                <a:gd name="T0" fmla="*/ 28 w 29"/>
                <a:gd name="T1" fmla="*/ 15 h 24"/>
                <a:gd name="T2" fmla="*/ 29 w 29"/>
                <a:gd name="T3" fmla="*/ 0 h 24"/>
                <a:gd name="T4" fmla="*/ 15 w 29"/>
                <a:gd name="T5" fmla="*/ 3 h 24"/>
                <a:gd name="T6" fmla="*/ 0 w 29"/>
                <a:gd name="T7" fmla="*/ 8 h 24"/>
                <a:gd name="T8" fmla="*/ 3 w 29"/>
                <a:gd name="T9" fmla="*/ 10 h 24"/>
                <a:gd name="T10" fmla="*/ 7 w 29"/>
                <a:gd name="T11" fmla="*/ 9 h 24"/>
                <a:gd name="T12" fmla="*/ 6 w 29"/>
                <a:gd name="T13" fmla="*/ 13 h 24"/>
                <a:gd name="T14" fmla="*/ 10 w 29"/>
                <a:gd name="T15" fmla="*/ 16 h 24"/>
                <a:gd name="T16" fmla="*/ 14 w 29"/>
                <a:gd name="T17" fmla="*/ 14 h 24"/>
                <a:gd name="T18" fmla="*/ 12 w 29"/>
                <a:gd name="T19" fmla="*/ 21 h 24"/>
                <a:gd name="T20" fmla="*/ 16 w 29"/>
                <a:gd name="T21" fmla="*/ 24 h 24"/>
                <a:gd name="T22" fmla="*/ 28 w 29"/>
                <a:gd name="T23" fmla="*/ 15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9" h="24">
                  <a:moveTo>
                    <a:pt x="28" y="15"/>
                  </a:moveTo>
                  <a:cubicBezTo>
                    <a:pt x="29" y="0"/>
                    <a:pt x="29" y="0"/>
                    <a:pt x="29" y="0"/>
                  </a:cubicBezTo>
                  <a:cubicBezTo>
                    <a:pt x="24" y="1"/>
                    <a:pt x="19" y="2"/>
                    <a:pt x="15" y="3"/>
                  </a:cubicBezTo>
                  <a:cubicBezTo>
                    <a:pt x="10" y="5"/>
                    <a:pt x="5" y="7"/>
                    <a:pt x="0" y="8"/>
                  </a:cubicBezTo>
                  <a:cubicBezTo>
                    <a:pt x="3" y="10"/>
                    <a:pt x="3" y="10"/>
                    <a:pt x="3" y="10"/>
                  </a:cubicBezTo>
                  <a:cubicBezTo>
                    <a:pt x="7" y="9"/>
                    <a:pt x="7" y="9"/>
                    <a:pt x="7" y="9"/>
                  </a:cubicBezTo>
                  <a:cubicBezTo>
                    <a:pt x="6" y="13"/>
                    <a:pt x="6" y="13"/>
                    <a:pt x="6" y="13"/>
                  </a:cubicBezTo>
                  <a:cubicBezTo>
                    <a:pt x="10" y="16"/>
                    <a:pt x="10" y="16"/>
                    <a:pt x="10" y="16"/>
                  </a:cubicBezTo>
                  <a:cubicBezTo>
                    <a:pt x="14" y="14"/>
                    <a:pt x="14" y="14"/>
                    <a:pt x="14" y="14"/>
                  </a:cubicBezTo>
                  <a:cubicBezTo>
                    <a:pt x="12" y="21"/>
                    <a:pt x="12" y="21"/>
                    <a:pt x="12" y="21"/>
                  </a:cubicBezTo>
                  <a:cubicBezTo>
                    <a:pt x="16" y="24"/>
                    <a:pt x="16" y="24"/>
                    <a:pt x="16" y="24"/>
                  </a:cubicBezTo>
                  <a:lnTo>
                    <a:pt x="28" y="15"/>
                  </a:lnTo>
                  <a:close/>
                </a:path>
              </a:pathLst>
            </a:custGeom>
            <a:solidFill>
              <a:schemeClr val="bg1">
                <a:lumMod val="85000"/>
              </a:schemeClr>
            </a:solidFill>
            <a:ln w="3175" cap="rnd">
              <a:solidFill>
                <a:schemeClr val="bg1"/>
              </a:solidFill>
              <a:prstDash val="solid"/>
              <a:round/>
              <a:headEnd/>
              <a:tailEnd/>
            </a:ln>
          </p:spPr>
          <p:txBody>
            <a:bodyPr vert="horz" wrap="square" lIns="91423" tIns="45711" rIns="91423" bIns="45711" numCol="1" anchor="t" anchorCtr="0" compatLnSpc="1">
              <a:prstTxWarp prst="textNoShape">
                <a:avLst/>
              </a:prstTxWarp>
            </a:bodyPr>
            <a:lstStyle/>
            <a:p>
              <a:pPr defTabSz="914246">
                <a:defRPr/>
              </a:pPr>
              <a:endParaRPr lang="fr-FR" sz="1799">
                <a:solidFill>
                  <a:prstClr val="black"/>
                </a:solidFill>
                <a:latin typeface="Arial"/>
              </a:endParaRPr>
            </a:p>
          </p:txBody>
        </p:sp>
        <p:sp>
          <p:nvSpPr>
            <p:cNvPr id="50" name="Freeform 42">
              <a:extLst>
                <a:ext uri="{FF2B5EF4-FFF2-40B4-BE49-F238E27FC236}">
                  <a16:creationId xmlns:a16="http://schemas.microsoft.com/office/drawing/2014/main" id="{0EF2C86B-3676-9241-B875-43C901DCF741}"/>
                </a:ext>
              </a:extLst>
            </p:cNvPr>
            <p:cNvSpPr>
              <a:spLocks/>
            </p:cNvSpPr>
            <p:nvPr/>
          </p:nvSpPr>
          <p:spPr bwMode="auto">
            <a:xfrm>
              <a:off x="3639418" y="4176105"/>
              <a:ext cx="140082" cy="123104"/>
            </a:xfrm>
            <a:custGeom>
              <a:avLst/>
              <a:gdLst>
                <a:gd name="T0" fmla="*/ 54 w 59"/>
                <a:gd name="T1" fmla="*/ 7 h 51"/>
                <a:gd name="T2" fmla="*/ 48 w 59"/>
                <a:gd name="T3" fmla="*/ 0 h 51"/>
                <a:gd name="T4" fmla="*/ 40 w 59"/>
                <a:gd name="T5" fmla="*/ 6 h 51"/>
                <a:gd name="T6" fmla="*/ 34 w 59"/>
                <a:gd name="T7" fmla="*/ 4 h 51"/>
                <a:gd name="T8" fmla="*/ 34 w 59"/>
                <a:gd name="T9" fmla="*/ 1 h 51"/>
                <a:gd name="T10" fmla="*/ 13 w 59"/>
                <a:gd name="T11" fmla="*/ 0 h 51"/>
                <a:gd name="T12" fmla="*/ 12 w 59"/>
                <a:gd name="T13" fmla="*/ 15 h 51"/>
                <a:gd name="T14" fmla="*/ 0 w 59"/>
                <a:gd name="T15" fmla="*/ 24 h 51"/>
                <a:gd name="T16" fmla="*/ 3 w 59"/>
                <a:gd name="T17" fmla="*/ 28 h 51"/>
                <a:gd name="T18" fmla="*/ 6 w 59"/>
                <a:gd name="T19" fmla="*/ 35 h 51"/>
                <a:gd name="T20" fmla="*/ 7 w 59"/>
                <a:gd name="T21" fmla="*/ 35 h 51"/>
                <a:gd name="T22" fmla="*/ 22 w 59"/>
                <a:gd name="T23" fmla="*/ 29 h 51"/>
                <a:gd name="T24" fmla="*/ 35 w 59"/>
                <a:gd name="T25" fmla="*/ 31 h 51"/>
                <a:gd name="T26" fmla="*/ 39 w 59"/>
                <a:gd name="T27" fmla="*/ 44 h 51"/>
                <a:gd name="T28" fmla="*/ 45 w 59"/>
                <a:gd name="T29" fmla="*/ 44 h 51"/>
                <a:gd name="T30" fmla="*/ 47 w 59"/>
                <a:gd name="T31" fmla="*/ 51 h 51"/>
                <a:gd name="T32" fmla="*/ 54 w 59"/>
                <a:gd name="T33" fmla="*/ 48 h 51"/>
                <a:gd name="T34" fmla="*/ 59 w 59"/>
                <a:gd name="T35" fmla="*/ 19 h 51"/>
                <a:gd name="T36" fmla="*/ 52 w 59"/>
                <a:gd name="T37" fmla="*/ 15 h 51"/>
                <a:gd name="T38" fmla="*/ 54 w 59"/>
                <a:gd name="T39" fmla="*/ 7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9" h="51">
                  <a:moveTo>
                    <a:pt x="54" y="7"/>
                  </a:moveTo>
                  <a:cubicBezTo>
                    <a:pt x="48" y="0"/>
                    <a:pt x="48" y="0"/>
                    <a:pt x="48" y="0"/>
                  </a:cubicBezTo>
                  <a:cubicBezTo>
                    <a:pt x="40" y="6"/>
                    <a:pt x="40" y="6"/>
                    <a:pt x="40" y="6"/>
                  </a:cubicBezTo>
                  <a:cubicBezTo>
                    <a:pt x="34" y="4"/>
                    <a:pt x="34" y="4"/>
                    <a:pt x="34" y="4"/>
                  </a:cubicBezTo>
                  <a:cubicBezTo>
                    <a:pt x="34" y="1"/>
                    <a:pt x="34" y="1"/>
                    <a:pt x="34" y="1"/>
                  </a:cubicBezTo>
                  <a:cubicBezTo>
                    <a:pt x="13" y="0"/>
                    <a:pt x="13" y="0"/>
                    <a:pt x="13" y="0"/>
                  </a:cubicBezTo>
                  <a:cubicBezTo>
                    <a:pt x="12" y="15"/>
                    <a:pt x="12" y="15"/>
                    <a:pt x="12" y="15"/>
                  </a:cubicBezTo>
                  <a:cubicBezTo>
                    <a:pt x="0" y="24"/>
                    <a:pt x="0" y="24"/>
                    <a:pt x="0" y="24"/>
                  </a:cubicBezTo>
                  <a:cubicBezTo>
                    <a:pt x="1" y="26"/>
                    <a:pt x="2" y="27"/>
                    <a:pt x="3" y="28"/>
                  </a:cubicBezTo>
                  <a:cubicBezTo>
                    <a:pt x="4" y="30"/>
                    <a:pt x="5" y="33"/>
                    <a:pt x="6" y="35"/>
                  </a:cubicBezTo>
                  <a:cubicBezTo>
                    <a:pt x="7" y="35"/>
                    <a:pt x="7" y="35"/>
                    <a:pt x="7" y="35"/>
                  </a:cubicBezTo>
                  <a:cubicBezTo>
                    <a:pt x="22" y="29"/>
                    <a:pt x="22" y="29"/>
                    <a:pt x="22" y="29"/>
                  </a:cubicBezTo>
                  <a:cubicBezTo>
                    <a:pt x="35" y="31"/>
                    <a:pt x="35" y="31"/>
                    <a:pt x="35" y="31"/>
                  </a:cubicBezTo>
                  <a:cubicBezTo>
                    <a:pt x="39" y="44"/>
                    <a:pt x="39" y="44"/>
                    <a:pt x="39" y="44"/>
                  </a:cubicBezTo>
                  <a:cubicBezTo>
                    <a:pt x="45" y="44"/>
                    <a:pt x="45" y="44"/>
                    <a:pt x="45" y="44"/>
                  </a:cubicBezTo>
                  <a:cubicBezTo>
                    <a:pt x="47" y="51"/>
                    <a:pt x="47" y="51"/>
                    <a:pt x="47" y="51"/>
                  </a:cubicBezTo>
                  <a:cubicBezTo>
                    <a:pt x="54" y="48"/>
                    <a:pt x="54" y="48"/>
                    <a:pt x="54" y="48"/>
                  </a:cubicBezTo>
                  <a:cubicBezTo>
                    <a:pt x="59" y="19"/>
                    <a:pt x="59" y="19"/>
                    <a:pt x="59" y="19"/>
                  </a:cubicBezTo>
                  <a:cubicBezTo>
                    <a:pt x="52" y="15"/>
                    <a:pt x="52" y="15"/>
                    <a:pt x="52" y="15"/>
                  </a:cubicBezTo>
                  <a:lnTo>
                    <a:pt x="54" y="7"/>
                  </a:lnTo>
                  <a:close/>
                </a:path>
              </a:pathLst>
            </a:custGeom>
            <a:solidFill>
              <a:schemeClr val="bg1">
                <a:lumMod val="85000"/>
              </a:schemeClr>
            </a:solidFill>
            <a:ln w="3175" cap="rnd">
              <a:solidFill>
                <a:schemeClr val="bg1"/>
              </a:solidFill>
              <a:prstDash val="solid"/>
              <a:round/>
              <a:headEnd/>
              <a:tailEnd/>
            </a:ln>
          </p:spPr>
          <p:txBody>
            <a:bodyPr vert="horz" wrap="square" lIns="91423" tIns="45711" rIns="91423" bIns="45711" numCol="1" anchor="t" anchorCtr="0" compatLnSpc="1">
              <a:prstTxWarp prst="textNoShape">
                <a:avLst/>
              </a:prstTxWarp>
            </a:bodyPr>
            <a:lstStyle/>
            <a:p>
              <a:pPr defTabSz="914246">
                <a:defRPr/>
              </a:pPr>
              <a:endParaRPr lang="fr-FR" sz="1799">
                <a:solidFill>
                  <a:prstClr val="black"/>
                </a:solidFill>
                <a:latin typeface="Arial"/>
              </a:endParaRPr>
            </a:p>
          </p:txBody>
        </p:sp>
        <p:sp>
          <p:nvSpPr>
            <p:cNvPr id="51" name="Freeform 43">
              <a:extLst>
                <a:ext uri="{FF2B5EF4-FFF2-40B4-BE49-F238E27FC236}">
                  <a16:creationId xmlns:a16="http://schemas.microsoft.com/office/drawing/2014/main" id="{B157AC80-8959-BF4E-8742-B4DC74A868B0}"/>
                </a:ext>
              </a:extLst>
            </p:cNvPr>
            <p:cNvSpPr>
              <a:spLocks/>
            </p:cNvSpPr>
            <p:nvPr/>
          </p:nvSpPr>
          <p:spPr bwMode="auto">
            <a:xfrm>
              <a:off x="3895529" y="4229873"/>
              <a:ext cx="70749" cy="149988"/>
            </a:xfrm>
            <a:custGeom>
              <a:avLst/>
              <a:gdLst>
                <a:gd name="T0" fmla="*/ 49 w 50"/>
                <a:gd name="T1" fmla="*/ 86 h 106"/>
                <a:gd name="T2" fmla="*/ 11 w 50"/>
                <a:gd name="T3" fmla="*/ 106 h 106"/>
                <a:gd name="T4" fmla="*/ 0 w 50"/>
                <a:gd name="T5" fmla="*/ 103 h 106"/>
                <a:gd name="T6" fmla="*/ 3 w 50"/>
                <a:gd name="T7" fmla="*/ 44 h 106"/>
                <a:gd name="T8" fmla="*/ 3 w 50"/>
                <a:gd name="T9" fmla="*/ 20 h 106"/>
                <a:gd name="T10" fmla="*/ 6 w 50"/>
                <a:gd name="T11" fmla="*/ 6 h 106"/>
                <a:gd name="T12" fmla="*/ 44 w 50"/>
                <a:gd name="T13" fmla="*/ 0 h 106"/>
                <a:gd name="T14" fmla="*/ 50 w 50"/>
                <a:gd name="T15" fmla="*/ 25 h 106"/>
                <a:gd name="T16" fmla="*/ 49 w 50"/>
                <a:gd name="T17" fmla="*/ 8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106">
                  <a:moveTo>
                    <a:pt x="49" y="86"/>
                  </a:moveTo>
                  <a:lnTo>
                    <a:pt x="11" y="106"/>
                  </a:lnTo>
                  <a:lnTo>
                    <a:pt x="0" y="103"/>
                  </a:lnTo>
                  <a:lnTo>
                    <a:pt x="3" y="44"/>
                  </a:lnTo>
                  <a:lnTo>
                    <a:pt x="3" y="20"/>
                  </a:lnTo>
                  <a:lnTo>
                    <a:pt x="6" y="6"/>
                  </a:lnTo>
                  <a:lnTo>
                    <a:pt x="44" y="0"/>
                  </a:lnTo>
                  <a:lnTo>
                    <a:pt x="50" y="25"/>
                  </a:lnTo>
                  <a:lnTo>
                    <a:pt x="49" y="86"/>
                  </a:lnTo>
                  <a:close/>
                </a:path>
              </a:pathLst>
            </a:custGeom>
            <a:solidFill>
              <a:schemeClr val="tx2"/>
            </a:solidFill>
            <a:ln w="3175" cap="rnd">
              <a:solidFill>
                <a:schemeClr val="bg1"/>
              </a:solidFill>
              <a:prstDash val="solid"/>
              <a:round/>
              <a:headEnd/>
              <a:tailEnd/>
            </a:ln>
          </p:spPr>
          <p:txBody>
            <a:bodyPr vert="horz" wrap="square" lIns="91423" tIns="45711" rIns="91423" bIns="45711" numCol="1" anchor="t" anchorCtr="0" compatLnSpc="1">
              <a:prstTxWarp prst="textNoShape">
                <a:avLst/>
              </a:prstTxWarp>
            </a:bodyPr>
            <a:lstStyle/>
            <a:p>
              <a:pPr defTabSz="914246">
                <a:defRPr/>
              </a:pPr>
              <a:endParaRPr lang="fr-FR" sz="1799">
                <a:solidFill>
                  <a:prstClr val="black"/>
                </a:solidFill>
                <a:latin typeface="Arial"/>
              </a:endParaRPr>
            </a:p>
          </p:txBody>
        </p:sp>
        <p:sp>
          <p:nvSpPr>
            <p:cNvPr id="52" name="Freeform 44">
              <a:extLst>
                <a:ext uri="{FF2B5EF4-FFF2-40B4-BE49-F238E27FC236}">
                  <a16:creationId xmlns:a16="http://schemas.microsoft.com/office/drawing/2014/main" id="{E8969DA0-43DF-D649-A9B8-DB948ABFE0B5}"/>
                </a:ext>
              </a:extLst>
            </p:cNvPr>
            <p:cNvSpPr>
              <a:spLocks/>
            </p:cNvSpPr>
            <p:nvPr/>
          </p:nvSpPr>
          <p:spPr bwMode="auto">
            <a:xfrm>
              <a:off x="3588479" y="4143559"/>
              <a:ext cx="76408" cy="31129"/>
            </a:xfrm>
            <a:custGeom>
              <a:avLst/>
              <a:gdLst>
                <a:gd name="T0" fmla="*/ 32 w 32"/>
                <a:gd name="T1" fmla="*/ 8 h 13"/>
                <a:gd name="T2" fmla="*/ 31 w 32"/>
                <a:gd name="T3" fmla="*/ 0 h 13"/>
                <a:gd name="T4" fmla="*/ 16 w 32"/>
                <a:gd name="T5" fmla="*/ 1 h 13"/>
                <a:gd name="T6" fmla="*/ 0 w 32"/>
                <a:gd name="T7" fmla="*/ 3 h 13"/>
                <a:gd name="T8" fmla="*/ 0 w 32"/>
                <a:gd name="T9" fmla="*/ 3 h 13"/>
                <a:gd name="T10" fmla="*/ 5 w 32"/>
                <a:gd name="T11" fmla="*/ 7 h 13"/>
                <a:gd name="T12" fmla="*/ 1 w 32"/>
                <a:gd name="T13" fmla="*/ 8 h 13"/>
                <a:gd name="T14" fmla="*/ 2 w 32"/>
                <a:gd name="T15" fmla="*/ 13 h 13"/>
                <a:gd name="T16" fmla="*/ 32 w 32"/>
                <a:gd name="T17" fmla="*/ 8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13">
                  <a:moveTo>
                    <a:pt x="32" y="8"/>
                  </a:moveTo>
                  <a:cubicBezTo>
                    <a:pt x="31" y="0"/>
                    <a:pt x="31" y="0"/>
                    <a:pt x="31" y="0"/>
                  </a:cubicBezTo>
                  <a:cubicBezTo>
                    <a:pt x="26" y="0"/>
                    <a:pt x="21" y="0"/>
                    <a:pt x="16" y="1"/>
                  </a:cubicBezTo>
                  <a:cubicBezTo>
                    <a:pt x="11" y="1"/>
                    <a:pt x="5" y="2"/>
                    <a:pt x="0" y="3"/>
                  </a:cubicBezTo>
                  <a:cubicBezTo>
                    <a:pt x="0" y="3"/>
                    <a:pt x="0" y="3"/>
                    <a:pt x="0" y="3"/>
                  </a:cubicBezTo>
                  <a:cubicBezTo>
                    <a:pt x="5" y="7"/>
                    <a:pt x="5" y="7"/>
                    <a:pt x="5" y="7"/>
                  </a:cubicBezTo>
                  <a:cubicBezTo>
                    <a:pt x="1" y="8"/>
                    <a:pt x="1" y="8"/>
                    <a:pt x="1" y="8"/>
                  </a:cubicBezTo>
                  <a:cubicBezTo>
                    <a:pt x="2" y="13"/>
                    <a:pt x="2" y="13"/>
                    <a:pt x="2" y="13"/>
                  </a:cubicBezTo>
                  <a:cubicBezTo>
                    <a:pt x="12" y="11"/>
                    <a:pt x="22" y="9"/>
                    <a:pt x="32" y="8"/>
                  </a:cubicBezTo>
                </a:path>
              </a:pathLst>
            </a:custGeom>
            <a:solidFill>
              <a:schemeClr val="tx2"/>
            </a:solidFill>
            <a:ln w="3175" cap="rnd">
              <a:solidFill>
                <a:schemeClr val="bg1"/>
              </a:solidFill>
              <a:prstDash val="solid"/>
              <a:round/>
              <a:headEnd/>
              <a:tailEnd/>
            </a:ln>
          </p:spPr>
          <p:txBody>
            <a:bodyPr vert="horz" wrap="square" lIns="91423" tIns="45711" rIns="91423" bIns="45711" numCol="1" anchor="t" anchorCtr="0" compatLnSpc="1">
              <a:prstTxWarp prst="textNoShape">
                <a:avLst/>
              </a:prstTxWarp>
            </a:bodyPr>
            <a:lstStyle/>
            <a:p>
              <a:pPr defTabSz="914246">
                <a:defRPr/>
              </a:pPr>
              <a:endParaRPr lang="fr-FR" sz="1799">
                <a:solidFill>
                  <a:prstClr val="black"/>
                </a:solidFill>
                <a:latin typeface="Arial"/>
              </a:endParaRPr>
            </a:p>
          </p:txBody>
        </p:sp>
        <p:sp>
          <p:nvSpPr>
            <p:cNvPr id="53" name="Freeform 45">
              <a:extLst>
                <a:ext uri="{FF2B5EF4-FFF2-40B4-BE49-F238E27FC236}">
                  <a16:creationId xmlns:a16="http://schemas.microsoft.com/office/drawing/2014/main" id="{DF6FFFDE-8314-B240-979F-DFD050A3796A}"/>
                </a:ext>
              </a:extLst>
            </p:cNvPr>
            <p:cNvSpPr>
              <a:spLocks/>
            </p:cNvSpPr>
            <p:nvPr/>
          </p:nvSpPr>
          <p:spPr bwMode="auto">
            <a:xfrm>
              <a:off x="3588479" y="4143559"/>
              <a:ext cx="76408" cy="31129"/>
            </a:xfrm>
            <a:custGeom>
              <a:avLst/>
              <a:gdLst>
                <a:gd name="T0" fmla="*/ 32 w 32"/>
                <a:gd name="T1" fmla="*/ 8 h 13"/>
                <a:gd name="T2" fmla="*/ 31 w 32"/>
                <a:gd name="T3" fmla="*/ 0 h 13"/>
                <a:gd name="T4" fmla="*/ 16 w 32"/>
                <a:gd name="T5" fmla="*/ 1 h 13"/>
                <a:gd name="T6" fmla="*/ 0 w 32"/>
                <a:gd name="T7" fmla="*/ 3 h 13"/>
                <a:gd name="T8" fmla="*/ 0 w 32"/>
                <a:gd name="T9" fmla="*/ 3 h 13"/>
                <a:gd name="T10" fmla="*/ 5 w 32"/>
                <a:gd name="T11" fmla="*/ 7 h 13"/>
                <a:gd name="T12" fmla="*/ 1 w 32"/>
                <a:gd name="T13" fmla="*/ 8 h 13"/>
                <a:gd name="T14" fmla="*/ 2 w 32"/>
                <a:gd name="T15" fmla="*/ 13 h 13"/>
                <a:gd name="T16" fmla="*/ 32 w 32"/>
                <a:gd name="T17" fmla="*/ 8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13">
                  <a:moveTo>
                    <a:pt x="32" y="8"/>
                  </a:moveTo>
                  <a:cubicBezTo>
                    <a:pt x="31" y="0"/>
                    <a:pt x="31" y="0"/>
                    <a:pt x="31" y="0"/>
                  </a:cubicBezTo>
                  <a:cubicBezTo>
                    <a:pt x="26" y="0"/>
                    <a:pt x="21" y="0"/>
                    <a:pt x="16" y="1"/>
                  </a:cubicBezTo>
                  <a:cubicBezTo>
                    <a:pt x="11" y="1"/>
                    <a:pt x="5" y="2"/>
                    <a:pt x="0" y="3"/>
                  </a:cubicBezTo>
                  <a:cubicBezTo>
                    <a:pt x="0" y="3"/>
                    <a:pt x="0" y="3"/>
                    <a:pt x="0" y="3"/>
                  </a:cubicBezTo>
                  <a:cubicBezTo>
                    <a:pt x="5" y="7"/>
                    <a:pt x="5" y="7"/>
                    <a:pt x="5" y="7"/>
                  </a:cubicBezTo>
                  <a:cubicBezTo>
                    <a:pt x="1" y="8"/>
                    <a:pt x="1" y="8"/>
                    <a:pt x="1" y="8"/>
                  </a:cubicBezTo>
                  <a:cubicBezTo>
                    <a:pt x="2" y="13"/>
                    <a:pt x="2" y="13"/>
                    <a:pt x="2" y="13"/>
                  </a:cubicBezTo>
                  <a:cubicBezTo>
                    <a:pt x="12" y="11"/>
                    <a:pt x="22" y="9"/>
                    <a:pt x="32" y="8"/>
                  </a:cubicBezTo>
                </a:path>
              </a:pathLst>
            </a:custGeom>
            <a:solidFill>
              <a:schemeClr val="tx2"/>
            </a:solidFill>
            <a:ln w="3175" cap="rnd">
              <a:solidFill>
                <a:schemeClr val="bg1"/>
              </a:solidFill>
              <a:prstDash val="solid"/>
              <a:round/>
              <a:headEnd/>
              <a:tailEnd/>
            </a:ln>
          </p:spPr>
          <p:txBody>
            <a:bodyPr vert="horz" wrap="square" lIns="91423" tIns="45711" rIns="91423" bIns="45711" numCol="1" anchor="t" anchorCtr="0" compatLnSpc="1">
              <a:prstTxWarp prst="textNoShape">
                <a:avLst/>
              </a:prstTxWarp>
            </a:bodyPr>
            <a:lstStyle/>
            <a:p>
              <a:pPr defTabSz="914246">
                <a:defRPr/>
              </a:pPr>
              <a:endParaRPr lang="fr-FR" sz="1799">
                <a:solidFill>
                  <a:prstClr val="black"/>
                </a:solidFill>
                <a:latin typeface="Arial"/>
              </a:endParaRPr>
            </a:p>
          </p:txBody>
        </p:sp>
        <p:sp>
          <p:nvSpPr>
            <p:cNvPr id="54" name="Freeform 46">
              <a:extLst>
                <a:ext uri="{FF2B5EF4-FFF2-40B4-BE49-F238E27FC236}">
                  <a16:creationId xmlns:a16="http://schemas.microsoft.com/office/drawing/2014/main" id="{FF92CB49-2D38-B644-A839-3CC954A9A2B6}"/>
                </a:ext>
              </a:extLst>
            </p:cNvPr>
            <p:cNvSpPr>
              <a:spLocks/>
            </p:cNvSpPr>
            <p:nvPr/>
          </p:nvSpPr>
          <p:spPr bwMode="auto">
            <a:xfrm>
              <a:off x="4127582" y="4444950"/>
              <a:ext cx="135838" cy="155647"/>
            </a:xfrm>
            <a:custGeom>
              <a:avLst/>
              <a:gdLst>
                <a:gd name="T0" fmla="*/ 56 w 57"/>
                <a:gd name="T1" fmla="*/ 19 h 65"/>
                <a:gd name="T2" fmla="*/ 57 w 57"/>
                <a:gd name="T3" fmla="*/ 9 h 65"/>
                <a:gd name="T4" fmla="*/ 44 w 57"/>
                <a:gd name="T5" fmla="*/ 11 h 65"/>
                <a:gd name="T6" fmla="*/ 43 w 57"/>
                <a:gd name="T7" fmla="*/ 0 h 65"/>
                <a:gd name="T8" fmla="*/ 26 w 57"/>
                <a:gd name="T9" fmla="*/ 0 h 65"/>
                <a:gd name="T10" fmla="*/ 26 w 57"/>
                <a:gd name="T11" fmla="*/ 4 h 65"/>
                <a:gd name="T12" fmla="*/ 26 w 57"/>
                <a:gd name="T13" fmla="*/ 16 h 65"/>
                <a:gd name="T14" fmla="*/ 10 w 57"/>
                <a:gd name="T15" fmla="*/ 16 h 65"/>
                <a:gd name="T16" fmla="*/ 6 w 57"/>
                <a:gd name="T17" fmla="*/ 18 h 65"/>
                <a:gd name="T18" fmla="*/ 6 w 57"/>
                <a:gd name="T19" fmla="*/ 30 h 65"/>
                <a:gd name="T20" fmla="*/ 4 w 57"/>
                <a:gd name="T21" fmla="*/ 32 h 65"/>
                <a:gd name="T22" fmla="*/ 3 w 57"/>
                <a:gd name="T23" fmla="*/ 29 h 65"/>
                <a:gd name="T24" fmla="*/ 0 w 57"/>
                <a:gd name="T25" fmla="*/ 31 h 65"/>
                <a:gd name="T26" fmla="*/ 17 w 57"/>
                <a:gd name="T27" fmla="*/ 57 h 65"/>
                <a:gd name="T28" fmla="*/ 23 w 57"/>
                <a:gd name="T29" fmla="*/ 65 h 65"/>
                <a:gd name="T30" fmla="*/ 30 w 57"/>
                <a:gd name="T31" fmla="*/ 62 h 65"/>
                <a:gd name="T32" fmla="*/ 31 w 57"/>
                <a:gd name="T33" fmla="*/ 54 h 65"/>
                <a:gd name="T34" fmla="*/ 52 w 57"/>
                <a:gd name="T35" fmla="*/ 51 h 65"/>
                <a:gd name="T36" fmla="*/ 52 w 57"/>
                <a:gd name="T37" fmla="*/ 39 h 65"/>
                <a:gd name="T38" fmla="*/ 48 w 57"/>
                <a:gd name="T39" fmla="*/ 34 h 65"/>
                <a:gd name="T40" fmla="*/ 49 w 57"/>
                <a:gd name="T41" fmla="*/ 25 h 65"/>
                <a:gd name="T42" fmla="*/ 56 w 57"/>
                <a:gd name="T43" fmla="*/ 19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7" h="65">
                  <a:moveTo>
                    <a:pt x="56" y="19"/>
                  </a:moveTo>
                  <a:cubicBezTo>
                    <a:pt x="57" y="9"/>
                    <a:pt x="57" y="9"/>
                    <a:pt x="57" y="9"/>
                  </a:cubicBezTo>
                  <a:cubicBezTo>
                    <a:pt x="44" y="11"/>
                    <a:pt x="44" y="11"/>
                    <a:pt x="44" y="11"/>
                  </a:cubicBezTo>
                  <a:cubicBezTo>
                    <a:pt x="43" y="0"/>
                    <a:pt x="43" y="0"/>
                    <a:pt x="43" y="0"/>
                  </a:cubicBezTo>
                  <a:cubicBezTo>
                    <a:pt x="26" y="0"/>
                    <a:pt x="26" y="0"/>
                    <a:pt x="26" y="0"/>
                  </a:cubicBezTo>
                  <a:cubicBezTo>
                    <a:pt x="26" y="4"/>
                    <a:pt x="26" y="4"/>
                    <a:pt x="26" y="4"/>
                  </a:cubicBezTo>
                  <a:cubicBezTo>
                    <a:pt x="26" y="16"/>
                    <a:pt x="26" y="16"/>
                    <a:pt x="26" y="16"/>
                  </a:cubicBezTo>
                  <a:cubicBezTo>
                    <a:pt x="10" y="16"/>
                    <a:pt x="10" y="16"/>
                    <a:pt x="10" y="16"/>
                  </a:cubicBezTo>
                  <a:cubicBezTo>
                    <a:pt x="6" y="18"/>
                    <a:pt x="6" y="18"/>
                    <a:pt x="6" y="18"/>
                  </a:cubicBezTo>
                  <a:cubicBezTo>
                    <a:pt x="6" y="30"/>
                    <a:pt x="6" y="30"/>
                    <a:pt x="6" y="30"/>
                  </a:cubicBezTo>
                  <a:cubicBezTo>
                    <a:pt x="4" y="32"/>
                    <a:pt x="4" y="32"/>
                    <a:pt x="4" y="32"/>
                  </a:cubicBezTo>
                  <a:cubicBezTo>
                    <a:pt x="3" y="29"/>
                    <a:pt x="3" y="29"/>
                    <a:pt x="3" y="29"/>
                  </a:cubicBezTo>
                  <a:cubicBezTo>
                    <a:pt x="0" y="31"/>
                    <a:pt x="0" y="31"/>
                    <a:pt x="0" y="31"/>
                  </a:cubicBezTo>
                  <a:cubicBezTo>
                    <a:pt x="6" y="39"/>
                    <a:pt x="12" y="48"/>
                    <a:pt x="17" y="57"/>
                  </a:cubicBezTo>
                  <a:cubicBezTo>
                    <a:pt x="20" y="60"/>
                    <a:pt x="21" y="62"/>
                    <a:pt x="23" y="65"/>
                  </a:cubicBezTo>
                  <a:cubicBezTo>
                    <a:pt x="30" y="62"/>
                    <a:pt x="30" y="62"/>
                    <a:pt x="30" y="62"/>
                  </a:cubicBezTo>
                  <a:cubicBezTo>
                    <a:pt x="31" y="54"/>
                    <a:pt x="31" y="54"/>
                    <a:pt x="31" y="54"/>
                  </a:cubicBezTo>
                  <a:cubicBezTo>
                    <a:pt x="52" y="51"/>
                    <a:pt x="52" y="51"/>
                    <a:pt x="52" y="51"/>
                  </a:cubicBezTo>
                  <a:cubicBezTo>
                    <a:pt x="52" y="39"/>
                    <a:pt x="52" y="39"/>
                    <a:pt x="52" y="39"/>
                  </a:cubicBezTo>
                  <a:cubicBezTo>
                    <a:pt x="48" y="34"/>
                    <a:pt x="48" y="34"/>
                    <a:pt x="48" y="34"/>
                  </a:cubicBezTo>
                  <a:cubicBezTo>
                    <a:pt x="49" y="25"/>
                    <a:pt x="49" y="25"/>
                    <a:pt x="49" y="25"/>
                  </a:cubicBezTo>
                  <a:lnTo>
                    <a:pt x="56" y="19"/>
                  </a:lnTo>
                  <a:close/>
                </a:path>
              </a:pathLst>
            </a:custGeom>
            <a:solidFill>
              <a:schemeClr val="bg1">
                <a:lumMod val="85000"/>
              </a:schemeClr>
            </a:solidFill>
            <a:ln w="3175" cap="rnd">
              <a:solidFill>
                <a:schemeClr val="bg1"/>
              </a:solidFill>
              <a:prstDash val="solid"/>
              <a:round/>
              <a:headEnd/>
              <a:tailEnd/>
            </a:ln>
          </p:spPr>
          <p:txBody>
            <a:bodyPr vert="horz" wrap="square" lIns="91423" tIns="45711" rIns="91423" bIns="45711" numCol="1" anchor="t" anchorCtr="0" compatLnSpc="1">
              <a:prstTxWarp prst="textNoShape">
                <a:avLst/>
              </a:prstTxWarp>
            </a:bodyPr>
            <a:lstStyle/>
            <a:p>
              <a:pPr defTabSz="914246">
                <a:defRPr/>
              </a:pPr>
              <a:endParaRPr lang="fr-FR" sz="1799">
                <a:solidFill>
                  <a:prstClr val="black"/>
                </a:solidFill>
                <a:latin typeface="Arial"/>
              </a:endParaRPr>
            </a:p>
          </p:txBody>
        </p:sp>
        <p:sp>
          <p:nvSpPr>
            <p:cNvPr id="55" name="Freeform 47">
              <a:extLst>
                <a:ext uri="{FF2B5EF4-FFF2-40B4-BE49-F238E27FC236}">
                  <a16:creationId xmlns:a16="http://schemas.microsoft.com/office/drawing/2014/main" id="{7A0E0A57-B79C-BC49-914B-14C5C63A45DD}"/>
                </a:ext>
              </a:extLst>
            </p:cNvPr>
            <p:cNvSpPr>
              <a:spLocks/>
            </p:cNvSpPr>
            <p:nvPr/>
          </p:nvSpPr>
          <p:spPr bwMode="auto">
            <a:xfrm>
              <a:off x="4661029" y="4116676"/>
              <a:ext cx="287239" cy="291485"/>
            </a:xfrm>
            <a:custGeom>
              <a:avLst/>
              <a:gdLst>
                <a:gd name="T0" fmla="*/ 111 w 120"/>
                <a:gd name="T1" fmla="*/ 76 h 122"/>
                <a:gd name="T2" fmla="*/ 97 w 120"/>
                <a:gd name="T3" fmla="*/ 66 h 122"/>
                <a:gd name="T4" fmla="*/ 87 w 120"/>
                <a:gd name="T5" fmla="*/ 58 h 122"/>
                <a:gd name="T6" fmla="*/ 81 w 120"/>
                <a:gd name="T7" fmla="*/ 51 h 122"/>
                <a:gd name="T8" fmla="*/ 81 w 120"/>
                <a:gd name="T9" fmla="*/ 49 h 122"/>
                <a:gd name="T10" fmla="*/ 79 w 120"/>
                <a:gd name="T11" fmla="*/ 47 h 122"/>
                <a:gd name="T12" fmla="*/ 69 w 120"/>
                <a:gd name="T13" fmla="*/ 50 h 122"/>
                <a:gd name="T14" fmla="*/ 65 w 120"/>
                <a:gd name="T15" fmla="*/ 44 h 122"/>
                <a:gd name="T16" fmla="*/ 67 w 120"/>
                <a:gd name="T17" fmla="*/ 29 h 122"/>
                <a:gd name="T18" fmla="*/ 44 w 120"/>
                <a:gd name="T19" fmla="*/ 3 h 122"/>
                <a:gd name="T20" fmla="*/ 23 w 120"/>
                <a:gd name="T21" fmla="*/ 0 h 122"/>
                <a:gd name="T22" fmla="*/ 16 w 120"/>
                <a:gd name="T23" fmla="*/ 24 h 122"/>
                <a:gd name="T24" fmla="*/ 10 w 120"/>
                <a:gd name="T25" fmla="*/ 51 h 122"/>
                <a:gd name="T26" fmla="*/ 6 w 120"/>
                <a:gd name="T27" fmla="*/ 68 h 122"/>
                <a:gd name="T28" fmla="*/ 0 w 120"/>
                <a:gd name="T29" fmla="*/ 77 h 122"/>
                <a:gd name="T30" fmla="*/ 5 w 120"/>
                <a:gd name="T31" fmla="*/ 80 h 122"/>
                <a:gd name="T32" fmla="*/ 10 w 120"/>
                <a:gd name="T33" fmla="*/ 100 h 122"/>
                <a:gd name="T34" fmla="*/ 13 w 120"/>
                <a:gd name="T35" fmla="*/ 104 h 122"/>
                <a:gd name="T36" fmla="*/ 13 w 120"/>
                <a:gd name="T37" fmla="*/ 111 h 122"/>
                <a:gd name="T38" fmla="*/ 17 w 120"/>
                <a:gd name="T39" fmla="*/ 113 h 122"/>
                <a:gd name="T40" fmla="*/ 17 w 120"/>
                <a:gd name="T41" fmla="*/ 110 h 122"/>
                <a:gd name="T42" fmla="*/ 20 w 120"/>
                <a:gd name="T43" fmla="*/ 111 h 122"/>
                <a:gd name="T44" fmla="*/ 20 w 120"/>
                <a:gd name="T45" fmla="*/ 113 h 122"/>
                <a:gd name="T46" fmla="*/ 25 w 120"/>
                <a:gd name="T47" fmla="*/ 112 h 122"/>
                <a:gd name="T48" fmla="*/ 48 w 120"/>
                <a:gd name="T49" fmla="*/ 122 h 122"/>
                <a:gd name="T50" fmla="*/ 62 w 120"/>
                <a:gd name="T51" fmla="*/ 113 h 122"/>
                <a:gd name="T52" fmla="*/ 75 w 120"/>
                <a:gd name="T53" fmla="*/ 117 h 122"/>
                <a:gd name="T54" fmla="*/ 83 w 120"/>
                <a:gd name="T55" fmla="*/ 108 h 122"/>
                <a:gd name="T56" fmla="*/ 90 w 120"/>
                <a:gd name="T57" fmla="*/ 107 h 122"/>
                <a:gd name="T58" fmla="*/ 93 w 120"/>
                <a:gd name="T59" fmla="*/ 104 h 122"/>
                <a:gd name="T60" fmla="*/ 100 w 120"/>
                <a:gd name="T61" fmla="*/ 105 h 122"/>
                <a:gd name="T62" fmla="*/ 120 w 120"/>
                <a:gd name="T63" fmla="*/ 80 h 122"/>
                <a:gd name="T64" fmla="*/ 111 w 120"/>
                <a:gd name="T65" fmla="*/ 76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20" h="122">
                  <a:moveTo>
                    <a:pt x="111" y="76"/>
                  </a:moveTo>
                  <a:cubicBezTo>
                    <a:pt x="106" y="73"/>
                    <a:pt x="102" y="69"/>
                    <a:pt x="97" y="66"/>
                  </a:cubicBezTo>
                  <a:cubicBezTo>
                    <a:pt x="94" y="63"/>
                    <a:pt x="90" y="61"/>
                    <a:pt x="87" y="58"/>
                  </a:cubicBezTo>
                  <a:cubicBezTo>
                    <a:pt x="85" y="55"/>
                    <a:pt x="83" y="53"/>
                    <a:pt x="81" y="51"/>
                  </a:cubicBezTo>
                  <a:cubicBezTo>
                    <a:pt x="81" y="50"/>
                    <a:pt x="81" y="50"/>
                    <a:pt x="81" y="49"/>
                  </a:cubicBezTo>
                  <a:cubicBezTo>
                    <a:pt x="80" y="49"/>
                    <a:pt x="80" y="48"/>
                    <a:pt x="79" y="47"/>
                  </a:cubicBezTo>
                  <a:cubicBezTo>
                    <a:pt x="69" y="50"/>
                    <a:pt x="69" y="50"/>
                    <a:pt x="69" y="50"/>
                  </a:cubicBezTo>
                  <a:cubicBezTo>
                    <a:pt x="65" y="44"/>
                    <a:pt x="65" y="44"/>
                    <a:pt x="65" y="44"/>
                  </a:cubicBezTo>
                  <a:cubicBezTo>
                    <a:pt x="67" y="29"/>
                    <a:pt x="67" y="29"/>
                    <a:pt x="67" y="29"/>
                  </a:cubicBezTo>
                  <a:cubicBezTo>
                    <a:pt x="44" y="3"/>
                    <a:pt x="44" y="3"/>
                    <a:pt x="44" y="3"/>
                  </a:cubicBezTo>
                  <a:cubicBezTo>
                    <a:pt x="23" y="0"/>
                    <a:pt x="23" y="0"/>
                    <a:pt x="23" y="0"/>
                  </a:cubicBezTo>
                  <a:cubicBezTo>
                    <a:pt x="20" y="8"/>
                    <a:pt x="18" y="16"/>
                    <a:pt x="16" y="24"/>
                  </a:cubicBezTo>
                  <a:cubicBezTo>
                    <a:pt x="14" y="33"/>
                    <a:pt x="12" y="42"/>
                    <a:pt x="10" y="51"/>
                  </a:cubicBezTo>
                  <a:cubicBezTo>
                    <a:pt x="6" y="68"/>
                    <a:pt x="6" y="68"/>
                    <a:pt x="6" y="68"/>
                  </a:cubicBezTo>
                  <a:cubicBezTo>
                    <a:pt x="4" y="71"/>
                    <a:pt x="2" y="74"/>
                    <a:pt x="0" y="77"/>
                  </a:cubicBezTo>
                  <a:cubicBezTo>
                    <a:pt x="5" y="80"/>
                    <a:pt x="5" y="80"/>
                    <a:pt x="5" y="80"/>
                  </a:cubicBezTo>
                  <a:cubicBezTo>
                    <a:pt x="10" y="100"/>
                    <a:pt x="10" y="100"/>
                    <a:pt x="10" y="100"/>
                  </a:cubicBezTo>
                  <a:cubicBezTo>
                    <a:pt x="13" y="104"/>
                    <a:pt x="13" y="104"/>
                    <a:pt x="13" y="104"/>
                  </a:cubicBezTo>
                  <a:cubicBezTo>
                    <a:pt x="13" y="111"/>
                    <a:pt x="13" y="111"/>
                    <a:pt x="13" y="111"/>
                  </a:cubicBezTo>
                  <a:cubicBezTo>
                    <a:pt x="17" y="113"/>
                    <a:pt x="17" y="113"/>
                    <a:pt x="17" y="113"/>
                  </a:cubicBezTo>
                  <a:cubicBezTo>
                    <a:pt x="17" y="110"/>
                    <a:pt x="17" y="110"/>
                    <a:pt x="17" y="110"/>
                  </a:cubicBezTo>
                  <a:cubicBezTo>
                    <a:pt x="20" y="111"/>
                    <a:pt x="20" y="111"/>
                    <a:pt x="20" y="111"/>
                  </a:cubicBezTo>
                  <a:cubicBezTo>
                    <a:pt x="20" y="113"/>
                    <a:pt x="20" y="113"/>
                    <a:pt x="20" y="113"/>
                  </a:cubicBezTo>
                  <a:cubicBezTo>
                    <a:pt x="25" y="112"/>
                    <a:pt x="25" y="112"/>
                    <a:pt x="25" y="112"/>
                  </a:cubicBezTo>
                  <a:cubicBezTo>
                    <a:pt x="48" y="122"/>
                    <a:pt x="48" y="122"/>
                    <a:pt x="48" y="122"/>
                  </a:cubicBezTo>
                  <a:cubicBezTo>
                    <a:pt x="62" y="113"/>
                    <a:pt x="62" y="113"/>
                    <a:pt x="62" y="113"/>
                  </a:cubicBezTo>
                  <a:cubicBezTo>
                    <a:pt x="75" y="117"/>
                    <a:pt x="75" y="117"/>
                    <a:pt x="75" y="117"/>
                  </a:cubicBezTo>
                  <a:cubicBezTo>
                    <a:pt x="78" y="114"/>
                    <a:pt x="81" y="111"/>
                    <a:pt x="83" y="108"/>
                  </a:cubicBezTo>
                  <a:cubicBezTo>
                    <a:pt x="90" y="107"/>
                    <a:pt x="90" y="107"/>
                    <a:pt x="90" y="107"/>
                  </a:cubicBezTo>
                  <a:cubicBezTo>
                    <a:pt x="93" y="104"/>
                    <a:pt x="93" y="104"/>
                    <a:pt x="93" y="104"/>
                  </a:cubicBezTo>
                  <a:cubicBezTo>
                    <a:pt x="100" y="105"/>
                    <a:pt x="100" y="105"/>
                    <a:pt x="100" y="105"/>
                  </a:cubicBezTo>
                  <a:cubicBezTo>
                    <a:pt x="120" y="80"/>
                    <a:pt x="120" y="80"/>
                    <a:pt x="120" y="80"/>
                  </a:cubicBezTo>
                  <a:cubicBezTo>
                    <a:pt x="117" y="79"/>
                    <a:pt x="114" y="78"/>
                    <a:pt x="111" y="76"/>
                  </a:cubicBezTo>
                </a:path>
              </a:pathLst>
            </a:custGeom>
            <a:solidFill>
              <a:schemeClr val="tx2"/>
            </a:solidFill>
            <a:ln w="3175" cap="rnd">
              <a:solidFill>
                <a:schemeClr val="bg1"/>
              </a:solidFill>
              <a:prstDash val="solid"/>
              <a:round/>
              <a:headEnd/>
              <a:tailEnd/>
            </a:ln>
          </p:spPr>
          <p:txBody>
            <a:bodyPr vert="horz" wrap="square" lIns="91423" tIns="45711" rIns="91423" bIns="45711" numCol="1" anchor="t" anchorCtr="0" compatLnSpc="1">
              <a:prstTxWarp prst="textNoShape">
                <a:avLst/>
              </a:prstTxWarp>
            </a:bodyPr>
            <a:lstStyle/>
            <a:p>
              <a:pPr defTabSz="914246">
                <a:defRPr/>
              </a:pPr>
              <a:endParaRPr lang="fr-FR" sz="1799">
                <a:solidFill>
                  <a:prstClr val="black"/>
                </a:solidFill>
                <a:latin typeface="Arial"/>
              </a:endParaRPr>
            </a:p>
          </p:txBody>
        </p:sp>
        <p:sp>
          <p:nvSpPr>
            <p:cNvPr id="56" name="Freeform 48">
              <a:extLst>
                <a:ext uri="{FF2B5EF4-FFF2-40B4-BE49-F238E27FC236}">
                  <a16:creationId xmlns:a16="http://schemas.microsoft.com/office/drawing/2014/main" id="{09A75E18-B2C2-5C4F-8BBE-C79A81DCDEB5}"/>
                </a:ext>
              </a:extLst>
            </p:cNvPr>
            <p:cNvSpPr>
              <a:spLocks/>
            </p:cNvSpPr>
            <p:nvPr/>
          </p:nvSpPr>
          <p:spPr bwMode="auto">
            <a:xfrm>
              <a:off x="4661029" y="4116676"/>
              <a:ext cx="287239" cy="291485"/>
            </a:xfrm>
            <a:custGeom>
              <a:avLst/>
              <a:gdLst>
                <a:gd name="T0" fmla="*/ 111 w 120"/>
                <a:gd name="T1" fmla="*/ 76 h 122"/>
                <a:gd name="T2" fmla="*/ 97 w 120"/>
                <a:gd name="T3" fmla="*/ 66 h 122"/>
                <a:gd name="T4" fmla="*/ 87 w 120"/>
                <a:gd name="T5" fmla="*/ 58 h 122"/>
                <a:gd name="T6" fmla="*/ 81 w 120"/>
                <a:gd name="T7" fmla="*/ 51 h 122"/>
                <a:gd name="T8" fmla="*/ 81 w 120"/>
                <a:gd name="T9" fmla="*/ 49 h 122"/>
                <a:gd name="T10" fmla="*/ 79 w 120"/>
                <a:gd name="T11" fmla="*/ 47 h 122"/>
                <a:gd name="T12" fmla="*/ 69 w 120"/>
                <a:gd name="T13" fmla="*/ 50 h 122"/>
                <a:gd name="T14" fmla="*/ 65 w 120"/>
                <a:gd name="T15" fmla="*/ 44 h 122"/>
                <a:gd name="T16" fmla="*/ 67 w 120"/>
                <a:gd name="T17" fmla="*/ 29 h 122"/>
                <a:gd name="T18" fmla="*/ 44 w 120"/>
                <a:gd name="T19" fmla="*/ 3 h 122"/>
                <a:gd name="T20" fmla="*/ 23 w 120"/>
                <a:gd name="T21" fmla="*/ 0 h 122"/>
                <a:gd name="T22" fmla="*/ 16 w 120"/>
                <a:gd name="T23" fmla="*/ 24 h 122"/>
                <a:gd name="T24" fmla="*/ 10 w 120"/>
                <a:gd name="T25" fmla="*/ 51 h 122"/>
                <a:gd name="T26" fmla="*/ 6 w 120"/>
                <a:gd name="T27" fmla="*/ 68 h 122"/>
                <a:gd name="T28" fmla="*/ 0 w 120"/>
                <a:gd name="T29" fmla="*/ 77 h 122"/>
                <a:gd name="T30" fmla="*/ 5 w 120"/>
                <a:gd name="T31" fmla="*/ 80 h 122"/>
                <a:gd name="T32" fmla="*/ 10 w 120"/>
                <a:gd name="T33" fmla="*/ 100 h 122"/>
                <a:gd name="T34" fmla="*/ 13 w 120"/>
                <a:gd name="T35" fmla="*/ 104 h 122"/>
                <a:gd name="T36" fmla="*/ 13 w 120"/>
                <a:gd name="T37" fmla="*/ 111 h 122"/>
                <a:gd name="T38" fmla="*/ 17 w 120"/>
                <a:gd name="T39" fmla="*/ 113 h 122"/>
                <a:gd name="T40" fmla="*/ 17 w 120"/>
                <a:gd name="T41" fmla="*/ 110 h 122"/>
                <a:gd name="T42" fmla="*/ 20 w 120"/>
                <a:gd name="T43" fmla="*/ 111 h 122"/>
                <a:gd name="T44" fmla="*/ 20 w 120"/>
                <a:gd name="T45" fmla="*/ 113 h 122"/>
                <a:gd name="T46" fmla="*/ 25 w 120"/>
                <a:gd name="T47" fmla="*/ 112 h 122"/>
                <a:gd name="T48" fmla="*/ 48 w 120"/>
                <a:gd name="T49" fmla="*/ 122 h 122"/>
                <a:gd name="T50" fmla="*/ 62 w 120"/>
                <a:gd name="T51" fmla="*/ 113 h 122"/>
                <a:gd name="T52" fmla="*/ 75 w 120"/>
                <a:gd name="T53" fmla="*/ 117 h 122"/>
                <a:gd name="T54" fmla="*/ 83 w 120"/>
                <a:gd name="T55" fmla="*/ 108 h 122"/>
                <a:gd name="T56" fmla="*/ 90 w 120"/>
                <a:gd name="T57" fmla="*/ 107 h 122"/>
                <a:gd name="T58" fmla="*/ 93 w 120"/>
                <a:gd name="T59" fmla="*/ 104 h 122"/>
                <a:gd name="T60" fmla="*/ 100 w 120"/>
                <a:gd name="T61" fmla="*/ 105 h 122"/>
                <a:gd name="T62" fmla="*/ 120 w 120"/>
                <a:gd name="T63" fmla="*/ 80 h 122"/>
                <a:gd name="T64" fmla="*/ 111 w 120"/>
                <a:gd name="T65" fmla="*/ 76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20" h="122">
                  <a:moveTo>
                    <a:pt x="111" y="76"/>
                  </a:moveTo>
                  <a:cubicBezTo>
                    <a:pt x="106" y="73"/>
                    <a:pt x="102" y="69"/>
                    <a:pt x="97" y="66"/>
                  </a:cubicBezTo>
                  <a:cubicBezTo>
                    <a:pt x="94" y="63"/>
                    <a:pt x="90" y="61"/>
                    <a:pt x="87" y="58"/>
                  </a:cubicBezTo>
                  <a:cubicBezTo>
                    <a:pt x="85" y="55"/>
                    <a:pt x="83" y="53"/>
                    <a:pt x="81" y="51"/>
                  </a:cubicBezTo>
                  <a:cubicBezTo>
                    <a:pt x="81" y="50"/>
                    <a:pt x="81" y="50"/>
                    <a:pt x="81" y="49"/>
                  </a:cubicBezTo>
                  <a:cubicBezTo>
                    <a:pt x="80" y="49"/>
                    <a:pt x="80" y="48"/>
                    <a:pt x="79" y="47"/>
                  </a:cubicBezTo>
                  <a:cubicBezTo>
                    <a:pt x="69" y="50"/>
                    <a:pt x="69" y="50"/>
                    <a:pt x="69" y="50"/>
                  </a:cubicBezTo>
                  <a:cubicBezTo>
                    <a:pt x="65" y="44"/>
                    <a:pt x="65" y="44"/>
                    <a:pt x="65" y="44"/>
                  </a:cubicBezTo>
                  <a:cubicBezTo>
                    <a:pt x="67" y="29"/>
                    <a:pt x="67" y="29"/>
                    <a:pt x="67" y="29"/>
                  </a:cubicBezTo>
                  <a:cubicBezTo>
                    <a:pt x="44" y="3"/>
                    <a:pt x="44" y="3"/>
                    <a:pt x="44" y="3"/>
                  </a:cubicBezTo>
                  <a:cubicBezTo>
                    <a:pt x="23" y="0"/>
                    <a:pt x="23" y="0"/>
                    <a:pt x="23" y="0"/>
                  </a:cubicBezTo>
                  <a:cubicBezTo>
                    <a:pt x="20" y="8"/>
                    <a:pt x="18" y="16"/>
                    <a:pt x="16" y="24"/>
                  </a:cubicBezTo>
                  <a:cubicBezTo>
                    <a:pt x="14" y="33"/>
                    <a:pt x="12" y="42"/>
                    <a:pt x="10" y="51"/>
                  </a:cubicBezTo>
                  <a:cubicBezTo>
                    <a:pt x="6" y="68"/>
                    <a:pt x="6" y="68"/>
                    <a:pt x="6" y="68"/>
                  </a:cubicBezTo>
                  <a:cubicBezTo>
                    <a:pt x="4" y="71"/>
                    <a:pt x="2" y="74"/>
                    <a:pt x="0" y="77"/>
                  </a:cubicBezTo>
                  <a:cubicBezTo>
                    <a:pt x="5" y="80"/>
                    <a:pt x="5" y="80"/>
                    <a:pt x="5" y="80"/>
                  </a:cubicBezTo>
                  <a:cubicBezTo>
                    <a:pt x="10" y="100"/>
                    <a:pt x="10" y="100"/>
                    <a:pt x="10" y="100"/>
                  </a:cubicBezTo>
                  <a:cubicBezTo>
                    <a:pt x="13" y="104"/>
                    <a:pt x="13" y="104"/>
                    <a:pt x="13" y="104"/>
                  </a:cubicBezTo>
                  <a:cubicBezTo>
                    <a:pt x="13" y="111"/>
                    <a:pt x="13" y="111"/>
                    <a:pt x="13" y="111"/>
                  </a:cubicBezTo>
                  <a:cubicBezTo>
                    <a:pt x="17" y="113"/>
                    <a:pt x="17" y="113"/>
                    <a:pt x="17" y="113"/>
                  </a:cubicBezTo>
                  <a:cubicBezTo>
                    <a:pt x="17" y="110"/>
                    <a:pt x="17" y="110"/>
                    <a:pt x="17" y="110"/>
                  </a:cubicBezTo>
                  <a:cubicBezTo>
                    <a:pt x="20" y="111"/>
                    <a:pt x="20" y="111"/>
                    <a:pt x="20" y="111"/>
                  </a:cubicBezTo>
                  <a:cubicBezTo>
                    <a:pt x="20" y="113"/>
                    <a:pt x="20" y="113"/>
                    <a:pt x="20" y="113"/>
                  </a:cubicBezTo>
                  <a:cubicBezTo>
                    <a:pt x="25" y="112"/>
                    <a:pt x="25" y="112"/>
                    <a:pt x="25" y="112"/>
                  </a:cubicBezTo>
                  <a:cubicBezTo>
                    <a:pt x="48" y="122"/>
                    <a:pt x="48" y="122"/>
                    <a:pt x="48" y="122"/>
                  </a:cubicBezTo>
                  <a:cubicBezTo>
                    <a:pt x="62" y="113"/>
                    <a:pt x="62" y="113"/>
                    <a:pt x="62" y="113"/>
                  </a:cubicBezTo>
                  <a:cubicBezTo>
                    <a:pt x="75" y="117"/>
                    <a:pt x="75" y="117"/>
                    <a:pt x="75" y="117"/>
                  </a:cubicBezTo>
                  <a:cubicBezTo>
                    <a:pt x="78" y="114"/>
                    <a:pt x="81" y="111"/>
                    <a:pt x="83" y="108"/>
                  </a:cubicBezTo>
                  <a:cubicBezTo>
                    <a:pt x="90" y="107"/>
                    <a:pt x="90" y="107"/>
                    <a:pt x="90" y="107"/>
                  </a:cubicBezTo>
                  <a:cubicBezTo>
                    <a:pt x="93" y="104"/>
                    <a:pt x="93" y="104"/>
                    <a:pt x="93" y="104"/>
                  </a:cubicBezTo>
                  <a:cubicBezTo>
                    <a:pt x="100" y="105"/>
                    <a:pt x="100" y="105"/>
                    <a:pt x="100" y="105"/>
                  </a:cubicBezTo>
                  <a:cubicBezTo>
                    <a:pt x="120" y="80"/>
                    <a:pt x="120" y="80"/>
                    <a:pt x="120" y="80"/>
                  </a:cubicBezTo>
                  <a:cubicBezTo>
                    <a:pt x="117" y="79"/>
                    <a:pt x="114" y="78"/>
                    <a:pt x="111" y="76"/>
                  </a:cubicBezTo>
                </a:path>
              </a:pathLst>
            </a:custGeom>
            <a:solidFill>
              <a:schemeClr val="bg1">
                <a:lumMod val="85000"/>
              </a:schemeClr>
            </a:solidFill>
            <a:ln w="3175" cap="rnd">
              <a:solidFill>
                <a:schemeClr val="bg1"/>
              </a:solidFill>
              <a:prstDash val="solid"/>
              <a:round/>
              <a:headEnd/>
              <a:tailEnd/>
            </a:ln>
          </p:spPr>
          <p:txBody>
            <a:bodyPr vert="horz" wrap="square" lIns="91423" tIns="45711" rIns="91423" bIns="45711" numCol="1" anchor="t" anchorCtr="0" compatLnSpc="1">
              <a:prstTxWarp prst="textNoShape">
                <a:avLst/>
              </a:prstTxWarp>
            </a:bodyPr>
            <a:lstStyle/>
            <a:p>
              <a:pPr defTabSz="914246">
                <a:defRPr/>
              </a:pPr>
              <a:endParaRPr lang="fr-FR" sz="1799">
                <a:solidFill>
                  <a:prstClr val="black"/>
                </a:solidFill>
                <a:latin typeface="Arial"/>
              </a:endParaRPr>
            </a:p>
          </p:txBody>
        </p:sp>
        <p:sp>
          <p:nvSpPr>
            <p:cNvPr id="57" name="Freeform 49">
              <a:extLst>
                <a:ext uri="{FF2B5EF4-FFF2-40B4-BE49-F238E27FC236}">
                  <a16:creationId xmlns:a16="http://schemas.microsoft.com/office/drawing/2014/main" id="{E5DD7C83-0ABF-A640-B7A5-C72AC2602D54}"/>
                </a:ext>
              </a:extLst>
            </p:cNvPr>
            <p:cNvSpPr>
              <a:spLocks/>
            </p:cNvSpPr>
            <p:nvPr/>
          </p:nvSpPr>
          <p:spPr bwMode="auto">
            <a:xfrm>
              <a:off x="4716213" y="4036022"/>
              <a:ext cx="138668" cy="149988"/>
            </a:xfrm>
            <a:custGeom>
              <a:avLst/>
              <a:gdLst>
                <a:gd name="T0" fmla="*/ 35 w 98"/>
                <a:gd name="T1" fmla="*/ 0 h 106"/>
                <a:gd name="T2" fmla="*/ 25 w 98"/>
                <a:gd name="T3" fmla="*/ 18 h 106"/>
                <a:gd name="T4" fmla="*/ 15 w 98"/>
                <a:gd name="T5" fmla="*/ 23 h 106"/>
                <a:gd name="T6" fmla="*/ 0 w 98"/>
                <a:gd name="T7" fmla="*/ 57 h 106"/>
                <a:gd name="T8" fmla="*/ 35 w 98"/>
                <a:gd name="T9" fmla="*/ 62 h 106"/>
                <a:gd name="T10" fmla="*/ 74 w 98"/>
                <a:gd name="T11" fmla="*/ 106 h 106"/>
                <a:gd name="T12" fmla="*/ 98 w 98"/>
                <a:gd name="T13" fmla="*/ 89 h 106"/>
                <a:gd name="T14" fmla="*/ 54 w 98"/>
                <a:gd name="T15" fmla="*/ 57 h 106"/>
                <a:gd name="T16" fmla="*/ 49 w 98"/>
                <a:gd name="T17" fmla="*/ 42 h 106"/>
                <a:gd name="T18" fmla="*/ 35 w 98"/>
                <a:gd name="T19"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106">
                  <a:moveTo>
                    <a:pt x="35" y="0"/>
                  </a:moveTo>
                  <a:lnTo>
                    <a:pt x="25" y="18"/>
                  </a:lnTo>
                  <a:lnTo>
                    <a:pt x="15" y="23"/>
                  </a:lnTo>
                  <a:lnTo>
                    <a:pt x="0" y="57"/>
                  </a:lnTo>
                  <a:lnTo>
                    <a:pt x="35" y="62"/>
                  </a:lnTo>
                  <a:lnTo>
                    <a:pt x="74" y="106"/>
                  </a:lnTo>
                  <a:lnTo>
                    <a:pt x="98" y="89"/>
                  </a:lnTo>
                  <a:lnTo>
                    <a:pt x="54" y="57"/>
                  </a:lnTo>
                  <a:lnTo>
                    <a:pt x="49" y="42"/>
                  </a:lnTo>
                  <a:lnTo>
                    <a:pt x="35" y="0"/>
                  </a:lnTo>
                  <a:close/>
                </a:path>
              </a:pathLst>
            </a:custGeom>
            <a:solidFill>
              <a:schemeClr val="tx2"/>
            </a:solidFill>
            <a:ln w="3175" cap="rnd">
              <a:solidFill>
                <a:schemeClr val="bg1"/>
              </a:solidFill>
              <a:prstDash val="solid"/>
              <a:round/>
              <a:headEnd/>
              <a:tailEnd/>
            </a:ln>
          </p:spPr>
          <p:txBody>
            <a:bodyPr vert="horz" wrap="square" lIns="91423" tIns="45711" rIns="91423" bIns="45711" numCol="1" anchor="t" anchorCtr="0" compatLnSpc="1">
              <a:prstTxWarp prst="textNoShape">
                <a:avLst/>
              </a:prstTxWarp>
            </a:bodyPr>
            <a:lstStyle/>
            <a:p>
              <a:pPr defTabSz="914246">
                <a:defRPr/>
              </a:pPr>
              <a:endParaRPr lang="fr-FR" sz="1799">
                <a:solidFill>
                  <a:prstClr val="black"/>
                </a:solidFill>
                <a:latin typeface="Arial"/>
              </a:endParaRPr>
            </a:p>
          </p:txBody>
        </p:sp>
        <p:sp>
          <p:nvSpPr>
            <p:cNvPr id="58" name="Freeform 50">
              <a:extLst>
                <a:ext uri="{FF2B5EF4-FFF2-40B4-BE49-F238E27FC236}">
                  <a16:creationId xmlns:a16="http://schemas.microsoft.com/office/drawing/2014/main" id="{92495942-18A1-744F-975A-D42997703291}"/>
                </a:ext>
              </a:extLst>
            </p:cNvPr>
            <p:cNvSpPr>
              <a:spLocks/>
            </p:cNvSpPr>
            <p:nvPr/>
          </p:nvSpPr>
          <p:spPr bwMode="auto">
            <a:xfrm>
              <a:off x="4471421" y="3655394"/>
              <a:ext cx="230640" cy="270260"/>
            </a:xfrm>
            <a:custGeom>
              <a:avLst/>
              <a:gdLst>
                <a:gd name="T0" fmla="*/ 83 w 96"/>
                <a:gd name="T1" fmla="*/ 9 h 113"/>
                <a:gd name="T2" fmla="*/ 70 w 96"/>
                <a:gd name="T3" fmla="*/ 10 h 113"/>
                <a:gd name="T4" fmla="*/ 66 w 96"/>
                <a:gd name="T5" fmla="*/ 7 h 113"/>
                <a:gd name="T6" fmla="*/ 62 w 96"/>
                <a:gd name="T7" fmla="*/ 6 h 113"/>
                <a:gd name="T8" fmla="*/ 51 w 96"/>
                <a:gd name="T9" fmla="*/ 7 h 113"/>
                <a:gd name="T10" fmla="*/ 45 w 96"/>
                <a:gd name="T11" fmla="*/ 11 h 113"/>
                <a:gd name="T12" fmla="*/ 30 w 96"/>
                <a:gd name="T13" fmla="*/ 10 h 113"/>
                <a:gd name="T14" fmla="*/ 9 w 96"/>
                <a:gd name="T15" fmla="*/ 5 h 113"/>
                <a:gd name="T16" fmla="*/ 6 w 96"/>
                <a:gd name="T17" fmla="*/ 0 h 113"/>
                <a:gd name="T18" fmla="*/ 2 w 96"/>
                <a:gd name="T19" fmla="*/ 13 h 113"/>
                <a:gd name="T20" fmla="*/ 4 w 96"/>
                <a:gd name="T21" fmla="*/ 18 h 113"/>
                <a:gd name="T22" fmla="*/ 0 w 96"/>
                <a:gd name="T23" fmla="*/ 25 h 113"/>
                <a:gd name="T24" fmla="*/ 1 w 96"/>
                <a:gd name="T25" fmla="*/ 30 h 113"/>
                <a:gd name="T26" fmla="*/ 1 w 96"/>
                <a:gd name="T27" fmla="*/ 113 h 113"/>
                <a:gd name="T28" fmla="*/ 88 w 96"/>
                <a:gd name="T29" fmla="*/ 113 h 113"/>
                <a:gd name="T30" fmla="*/ 89 w 96"/>
                <a:gd name="T31" fmla="*/ 111 h 113"/>
                <a:gd name="T32" fmla="*/ 92 w 96"/>
                <a:gd name="T33" fmla="*/ 109 h 113"/>
                <a:gd name="T34" fmla="*/ 94 w 96"/>
                <a:gd name="T35" fmla="*/ 105 h 113"/>
                <a:gd name="T36" fmla="*/ 96 w 96"/>
                <a:gd name="T37" fmla="*/ 104 h 113"/>
                <a:gd name="T38" fmla="*/ 94 w 96"/>
                <a:gd name="T39" fmla="*/ 98 h 113"/>
                <a:gd name="T40" fmla="*/ 93 w 96"/>
                <a:gd name="T41" fmla="*/ 91 h 113"/>
                <a:gd name="T42" fmla="*/ 95 w 96"/>
                <a:gd name="T43" fmla="*/ 91 h 113"/>
                <a:gd name="T44" fmla="*/ 96 w 96"/>
                <a:gd name="T45" fmla="*/ 89 h 113"/>
                <a:gd name="T46" fmla="*/ 92 w 96"/>
                <a:gd name="T47" fmla="*/ 86 h 113"/>
                <a:gd name="T48" fmla="*/ 82 w 96"/>
                <a:gd name="T49" fmla="*/ 69 h 113"/>
                <a:gd name="T50" fmla="*/ 79 w 96"/>
                <a:gd name="T51" fmla="*/ 62 h 113"/>
                <a:gd name="T52" fmla="*/ 81 w 96"/>
                <a:gd name="T53" fmla="*/ 55 h 113"/>
                <a:gd name="T54" fmla="*/ 77 w 96"/>
                <a:gd name="T55" fmla="*/ 49 h 113"/>
                <a:gd name="T56" fmla="*/ 75 w 96"/>
                <a:gd name="T57" fmla="*/ 44 h 113"/>
                <a:gd name="T58" fmla="*/ 70 w 96"/>
                <a:gd name="T59" fmla="*/ 34 h 113"/>
                <a:gd name="T60" fmla="*/ 73 w 96"/>
                <a:gd name="T61" fmla="*/ 27 h 113"/>
                <a:gd name="T62" fmla="*/ 79 w 96"/>
                <a:gd name="T63" fmla="*/ 42 h 113"/>
                <a:gd name="T64" fmla="*/ 85 w 96"/>
                <a:gd name="T65" fmla="*/ 50 h 113"/>
                <a:gd name="T66" fmla="*/ 86 w 96"/>
                <a:gd name="T67" fmla="*/ 50 h 113"/>
                <a:gd name="T68" fmla="*/ 93 w 96"/>
                <a:gd name="T69" fmla="*/ 36 h 113"/>
                <a:gd name="T70" fmla="*/ 83 w 96"/>
                <a:gd name="T71" fmla="*/ 9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6" h="113">
                  <a:moveTo>
                    <a:pt x="83" y="9"/>
                  </a:moveTo>
                  <a:cubicBezTo>
                    <a:pt x="78" y="13"/>
                    <a:pt x="74" y="13"/>
                    <a:pt x="70" y="10"/>
                  </a:cubicBezTo>
                  <a:cubicBezTo>
                    <a:pt x="66" y="7"/>
                    <a:pt x="66" y="7"/>
                    <a:pt x="66" y="7"/>
                  </a:cubicBezTo>
                  <a:cubicBezTo>
                    <a:pt x="62" y="6"/>
                    <a:pt x="62" y="6"/>
                    <a:pt x="62" y="6"/>
                  </a:cubicBezTo>
                  <a:cubicBezTo>
                    <a:pt x="51" y="7"/>
                    <a:pt x="51" y="7"/>
                    <a:pt x="51" y="7"/>
                  </a:cubicBezTo>
                  <a:cubicBezTo>
                    <a:pt x="45" y="11"/>
                    <a:pt x="45" y="11"/>
                    <a:pt x="45" y="11"/>
                  </a:cubicBezTo>
                  <a:cubicBezTo>
                    <a:pt x="30" y="10"/>
                    <a:pt x="30" y="10"/>
                    <a:pt x="30" y="10"/>
                  </a:cubicBezTo>
                  <a:cubicBezTo>
                    <a:pt x="9" y="5"/>
                    <a:pt x="9" y="5"/>
                    <a:pt x="9" y="5"/>
                  </a:cubicBezTo>
                  <a:cubicBezTo>
                    <a:pt x="6" y="0"/>
                    <a:pt x="6" y="0"/>
                    <a:pt x="6" y="0"/>
                  </a:cubicBezTo>
                  <a:cubicBezTo>
                    <a:pt x="2" y="13"/>
                    <a:pt x="2" y="13"/>
                    <a:pt x="2" y="13"/>
                  </a:cubicBezTo>
                  <a:cubicBezTo>
                    <a:pt x="4" y="18"/>
                    <a:pt x="4" y="18"/>
                    <a:pt x="4" y="18"/>
                  </a:cubicBezTo>
                  <a:cubicBezTo>
                    <a:pt x="0" y="25"/>
                    <a:pt x="0" y="25"/>
                    <a:pt x="0" y="25"/>
                  </a:cubicBezTo>
                  <a:cubicBezTo>
                    <a:pt x="1" y="30"/>
                    <a:pt x="1" y="30"/>
                    <a:pt x="1" y="30"/>
                  </a:cubicBezTo>
                  <a:cubicBezTo>
                    <a:pt x="1" y="113"/>
                    <a:pt x="1" y="113"/>
                    <a:pt x="1" y="113"/>
                  </a:cubicBezTo>
                  <a:cubicBezTo>
                    <a:pt x="88" y="113"/>
                    <a:pt x="88" y="113"/>
                    <a:pt x="88" y="113"/>
                  </a:cubicBezTo>
                  <a:cubicBezTo>
                    <a:pt x="89" y="111"/>
                    <a:pt x="89" y="111"/>
                    <a:pt x="89" y="111"/>
                  </a:cubicBezTo>
                  <a:cubicBezTo>
                    <a:pt x="92" y="109"/>
                    <a:pt x="92" y="109"/>
                    <a:pt x="92" y="109"/>
                  </a:cubicBezTo>
                  <a:cubicBezTo>
                    <a:pt x="94" y="105"/>
                    <a:pt x="94" y="105"/>
                    <a:pt x="94" y="105"/>
                  </a:cubicBezTo>
                  <a:cubicBezTo>
                    <a:pt x="96" y="104"/>
                    <a:pt x="96" y="104"/>
                    <a:pt x="96" y="104"/>
                  </a:cubicBezTo>
                  <a:cubicBezTo>
                    <a:pt x="94" y="98"/>
                    <a:pt x="94" y="98"/>
                    <a:pt x="94" y="98"/>
                  </a:cubicBezTo>
                  <a:cubicBezTo>
                    <a:pt x="93" y="91"/>
                    <a:pt x="93" y="91"/>
                    <a:pt x="93" y="91"/>
                  </a:cubicBezTo>
                  <a:cubicBezTo>
                    <a:pt x="95" y="91"/>
                    <a:pt x="95" y="91"/>
                    <a:pt x="95" y="91"/>
                  </a:cubicBezTo>
                  <a:cubicBezTo>
                    <a:pt x="96" y="89"/>
                    <a:pt x="96" y="89"/>
                    <a:pt x="96" y="89"/>
                  </a:cubicBezTo>
                  <a:cubicBezTo>
                    <a:pt x="92" y="86"/>
                    <a:pt x="92" y="86"/>
                    <a:pt x="92" y="86"/>
                  </a:cubicBezTo>
                  <a:cubicBezTo>
                    <a:pt x="82" y="69"/>
                    <a:pt x="82" y="69"/>
                    <a:pt x="82" y="69"/>
                  </a:cubicBezTo>
                  <a:cubicBezTo>
                    <a:pt x="79" y="62"/>
                    <a:pt x="79" y="62"/>
                    <a:pt x="79" y="62"/>
                  </a:cubicBezTo>
                  <a:cubicBezTo>
                    <a:pt x="81" y="55"/>
                    <a:pt x="81" y="55"/>
                    <a:pt x="81" y="55"/>
                  </a:cubicBezTo>
                  <a:cubicBezTo>
                    <a:pt x="77" y="49"/>
                    <a:pt x="77" y="49"/>
                    <a:pt x="77" y="49"/>
                  </a:cubicBezTo>
                  <a:cubicBezTo>
                    <a:pt x="75" y="44"/>
                    <a:pt x="75" y="44"/>
                    <a:pt x="75" y="44"/>
                  </a:cubicBezTo>
                  <a:cubicBezTo>
                    <a:pt x="70" y="34"/>
                    <a:pt x="70" y="34"/>
                    <a:pt x="70" y="34"/>
                  </a:cubicBezTo>
                  <a:cubicBezTo>
                    <a:pt x="73" y="27"/>
                    <a:pt x="73" y="27"/>
                    <a:pt x="73" y="27"/>
                  </a:cubicBezTo>
                  <a:cubicBezTo>
                    <a:pt x="79" y="42"/>
                    <a:pt x="79" y="42"/>
                    <a:pt x="79" y="42"/>
                  </a:cubicBezTo>
                  <a:cubicBezTo>
                    <a:pt x="85" y="50"/>
                    <a:pt x="85" y="50"/>
                    <a:pt x="85" y="50"/>
                  </a:cubicBezTo>
                  <a:cubicBezTo>
                    <a:pt x="86" y="50"/>
                    <a:pt x="86" y="50"/>
                    <a:pt x="86" y="50"/>
                  </a:cubicBezTo>
                  <a:cubicBezTo>
                    <a:pt x="93" y="36"/>
                    <a:pt x="93" y="36"/>
                    <a:pt x="93" y="36"/>
                  </a:cubicBezTo>
                  <a:lnTo>
                    <a:pt x="83" y="9"/>
                  </a:lnTo>
                  <a:close/>
                </a:path>
              </a:pathLst>
            </a:custGeom>
            <a:solidFill>
              <a:schemeClr val="tx2"/>
            </a:solidFill>
            <a:ln w="3175" cap="rnd">
              <a:solidFill>
                <a:schemeClr val="bg1"/>
              </a:solidFill>
              <a:prstDash val="solid"/>
              <a:round/>
              <a:headEnd/>
              <a:tailEnd/>
            </a:ln>
          </p:spPr>
          <p:txBody>
            <a:bodyPr vert="horz" wrap="square" lIns="91423" tIns="45711" rIns="91423" bIns="45711" numCol="1" anchor="t" anchorCtr="0" compatLnSpc="1">
              <a:prstTxWarp prst="textNoShape">
                <a:avLst/>
              </a:prstTxWarp>
            </a:bodyPr>
            <a:lstStyle/>
            <a:p>
              <a:pPr defTabSz="914246">
                <a:defRPr/>
              </a:pPr>
              <a:endParaRPr lang="fr-FR" sz="1799">
                <a:solidFill>
                  <a:prstClr val="black"/>
                </a:solidFill>
                <a:latin typeface="Arial"/>
              </a:endParaRPr>
            </a:p>
          </p:txBody>
        </p:sp>
        <p:sp>
          <p:nvSpPr>
            <p:cNvPr id="59" name="Freeform 51">
              <a:extLst>
                <a:ext uri="{FF2B5EF4-FFF2-40B4-BE49-F238E27FC236}">
                  <a16:creationId xmlns:a16="http://schemas.microsoft.com/office/drawing/2014/main" id="{8CAAB65D-D7E9-A045-93BA-D0A840F0BC12}"/>
                </a:ext>
              </a:extLst>
            </p:cNvPr>
            <p:cNvSpPr>
              <a:spLocks/>
            </p:cNvSpPr>
            <p:nvPr/>
          </p:nvSpPr>
          <p:spPr bwMode="auto">
            <a:xfrm>
              <a:off x="4816676" y="4161956"/>
              <a:ext cx="55184" cy="74994"/>
            </a:xfrm>
            <a:custGeom>
              <a:avLst/>
              <a:gdLst>
                <a:gd name="T0" fmla="*/ 3 w 39"/>
                <a:gd name="T1" fmla="*/ 17 h 53"/>
                <a:gd name="T2" fmla="*/ 0 w 39"/>
                <a:gd name="T3" fmla="*/ 43 h 53"/>
                <a:gd name="T4" fmla="*/ 7 w 39"/>
                <a:gd name="T5" fmla="*/ 53 h 53"/>
                <a:gd name="T6" fmla="*/ 23 w 39"/>
                <a:gd name="T7" fmla="*/ 48 h 53"/>
                <a:gd name="T8" fmla="*/ 27 w 39"/>
                <a:gd name="T9" fmla="*/ 51 h 53"/>
                <a:gd name="T10" fmla="*/ 39 w 39"/>
                <a:gd name="T11" fmla="*/ 34 h 53"/>
                <a:gd name="T12" fmla="*/ 37 w 39"/>
                <a:gd name="T13" fmla="*/ 31 h 53"/>
                <a:gd name="T14" fmla="*/ 25 w 39"/>
                <a:gd name="T15" fmla="*/ 31 h 53"/>
                <a:gd name="T16" fmla="*/ 22 w 39"/>
                <a:gd name="T17" fmla="*/ 27 h 53"/>
                <a:gd name="T18" fmla="*/ 34 w 39"/>
                <a:gd name="T19" fmla="*/ 21 h 53"/>
                <a:gd name="T20" fmla="*/ 34 w 39"/>
                <a:gd name="T21" fmla="*/ 10 h 53"/>
                <a:gd name="T22" fmla="*/ 27 w 39"/>
                <a:gd name="T23" fmla="*/ 0 h 53"/>
                <a:gd name="T24" fmla="*/ 3 w 39"/>
                <a:gd name="T25" fmla="*/ 17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 h="53">
                  <a:moveTo>
                    <a:pt x="3" y="17"/>
                  </a:moveTo>
                  <a:lnTo>
                    <a:pt x="0" y="43"/>
                  </a:lnTo>
                  <a:lnTo>
                    <a:pt x="7" y="53"/>
                  </a:lnTo>
                  <a:lnTo>
                    <a:pt x="23" y="48"/>
                  </a:lnTo>
                  <a:lnTo>
                    <a:pt x="27" y="51"/>
                  </a:lnTo>
                  <a:lnTo>
                    <a:pt x="39" y="34"/>
                  </a:lnTo>
                  <a:lnTo>
                    <a:pt x="37" y="31"/>
                  </a:lnTo>
                  <a:lnTo>
                    <a:pt x="25" y="31"/>
                  </a:lnTo>
                  <a:lnTo>
                    <a:pt x="22" y="27"/>
                  </a:lnTo>
                  <a:lnTo>
                    <a:pt x="34" y="21"/>
                  </a:lnTo>
                  <a:lnTo>
                    <a:pt x="34" y="10"/>
                  </a:lnTo>
                  <a:lnTo>
                    <a:pt x="27" y="0"/>
                  </a:lnTo>
                  <a:lnTo>
                    <a:pt x="3" y="17"/>
                  </a:lnTo>
                  <a:close/>
                </a:path>
              </a:pathLst>
            </a:custGeom>
            <a:solidFill>
              <a:schemeClr val="tx2"/>
            </a:solidFill>
            <a:ln w="3175" cap="rnd">
              <a:solidFill>
                <a:schemeClr val="bg1"/>
              </a:solidFill>
              <a:prstDash val="solid"/>
              <a:round/>
              <a:headEnd/>
              <a:tailEnd/>
            </a:ln>
          </p:spPr>
          <p:txBody>
            <a:bodyPr vert="horz" wrap="square" lIns="91423" tIns="45711" rIns="91423" bIns="45711" numCol="1" anchor="t" anchorCtr="0" compatLnSpc="1">
              <a:prstTxWarp prst="textNoShape">
                <a:avLst/>
              </a:prstTxWarp>
            </a:bodyPr>
            <a:lstStyle/>
            <a:p>
              <a:pPr defTabSz="914246">
                <a:defRPr/>
              </a:pPr>
              <a:endParaRPr lang="fr-FR" sz="1799">
                <a:solidFill>
                  <a:prstClr val="black"/>
                </a:solidFill>
                <a:latin typeface="Arial"/>
              </a:endParaRPr>
            </a:p>
          </p:txBody>
        </p:sp>
        <p:sp>
          <p:nvSpPr>
            <p:cNvPr id="60" name="Freeform 52">
              <a:extLst>
                <a:ext uri="{FF2B5EF4-FFF2-40B4-BE49-F238E27FC236}">
                  <a16:creationId xmlns:a16="http://schemas.microsoft.com/office/drawing/2014/main" id="{99360148-400D-B94C-A07C-174536F22DD1}"/>
                </a:ext>
              </a:extLst>
            </p:cNvPr>
            <p:cNvSpPr>
              <a:spLocks/>
            </p:cNvSpPr>
            <p:nvPr/>
          </p:nvSpPr>
          <p:spPr bwMode="auto">
            <a:xfrm>
              <a:off x="3768179" y="4217138"/>
              <a:ext cx="131592" cy="176873"/>
            </a:xfrm>
            <a:custGeom>
              <a:avLst/>
              <a:gdLst>
                <a:gd name="T0" fmla="*/ 23 w 55"/>
                <a:gd name="T1" fmla="*/ 0 h 74"/>
                <a:gd name="T2" fmla="*/ 5 w 55"/>
                <a:gd name="T3" fmla="*/ 2 h 74"/>
                <a:gd name="T4" fmla="*/ 0 w 55"/>
                <a:gd name="T5" fmla="*/ 31 h 74"/>
                <a:gd name="T6" fmla="*/ 2 w 55"/>
                <a:gd name="T7" fmla="*/ 35 h 74"/>
                <a:gd name="T8" fmla="*/ 2 w 55"/>
                <a:gd name="T9" fmla="*/ 45 h 74"/>
                <a:gd name="T10" fmla="*/ 8 w 55"/>
                <a:gd name="T11" fmla="*/ 51 h 74"/>
                <a:gd name="T12" fmla="*/ 5 w 55"/>
                <a:gd name="T13" fmla="*/ 66 h 74"/>
                <a:gd name="T14" fmla="*/ 14 w 55"/>
                <a:gd name="T15" fmla="*/ 74 h 74"/>
                <a:gd name="T16" fmla="*/ 47 w 55"/>
                <a:gd name="T17" fmla="*/ 65 h 74"/>
                <a:gd name="T18" fmla="*/ 53 w 55"/>
                <a:gd name="T19" fmla="*/ 65 h 74"/>
                <a:gd name="T20" fmla="*/ 55 w 55"/>
                <a:gd name="T21" fmla="*/ 32 h 74"/>
                <a:gd name="T22" fmla="*/ 54 w 55"/>
                <a:gd name="T23" fmla="*/ 16 h 74"/>
                <a:gd name="T24" fmla="*/ 48 w 55"/>
                <a:gd name="T25" fmla="*/ 14 h 74"/>
                <a:gd name="T26" fmla="*/ 34 w 55"/>
                <a:gd name="T27" fmla="*/ 19 h 74"/>
                <a:gd name="T28" fmla="*/ 23 w 55"/>
                <a:gd name="T29"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5" h="74">
                  <a:moveTo>
                    <a:pt x="23" y="0"/>
                  </a:moveTo>
                  <a:cubicBezTo>
                    <a:pt x="5" y="2"/>
                    <a:pt x="5" y="2"/>
                    <a:pt x="5" y="2"/>
                  </a:cubicBezTo>
                  <a:cubicBezTo>
                    <a:pt x="0" y="31"/>
                    <a:pt x="0" y="31"/>
                    <a:pt x="0" y="31"/>
                  </a:cubicBezTo>
                  <a:cubicBezTo>
                    <a:pt x="2" y="35"/>
                    <a:pt x="2" y="35"/>
                    <a:pt x="2" y="35"/>
                  </a:cubicBezTo>
                  <a:cubicBezTo>
                    <a:pt x="2" y="45"/>
                    <a:pt x="2" y="45"/>
                    <a:pt x="2" y="45"/>
                  </a:cubicBezTo>
                  <a:cubicBezTo>
                    <a:pt x="8" y="51"/>
                    <a:pt x="8" y="51"/>
                    <a:pt x="8" y="51"/>
                  </a:cubicBezTo>
                  <a:cubicBezTo>
                    <a:pt x="5" y="66"/>
                    <a:pt x="5" y="66"/>
                    <a:pt x="5" y="66"/>
                  </a:cubicBezTo>
                  <a:cubicBezTo>
                    <a:pt x="14" y="74"/>
                    <a:pt x="14" y="74"/>
                    <a:pt x="14" y="74"/>
                  </a:cubicBezTo>
                  <a:cubicBezTo>
                    <a:pt x="25" y="71"/>
                    <a:pt x="36" y="68"/>
                    <a:pt x="47" y="65"/>
                  </a:cubicBezTo>
                  <a:cubicBezTo>
                    <a:pt x="49" y="65"/>
                    <a:pt x="51" y="65"/>
                    <a:pt x="53" y="65"/>
                  </a:cubicBezTo>
                  <a:cubicBezTo>
                    <a:pt x="54" y="54"/>
                    <a:pt x="54" y="43"/>
                    <a:pt x="55" y="32"/>
                  </a:cubicBezTo>
                  <a:cubicBezTo>
                    <a:pt x="54" y="16"/>
                    <a:pt x="54" y="16"/>
                    <a:pt x="54" y="16"/>
                  </a:cubicBezTo>
                  <a:cubicBezTo>
                    <a:pt x="48" y="14"/>
                    <a:pt x="48" y="14"/>
                    <a:pt x="48" y="14"/>
                  </a:cubicBezTo>
                  <a:cubicBezTo>
                    <a:pt x="34" y="19"/>
                    <a:pt x="34" y="19"/>
                    <a:pt x="34" y="19"/>
                  </a:cubicBezTo>
                  <a:lnTo>
                    <a:pt x="23" y="0"/>
                  </a:lnTo>
                  <a:close/>
                </a:path>
              </a:pathLst>
            </a:custGeom>
            <a:solidFill>
              <a:schemeClr val="tx2"/>
            </a:solidFill>
            <a:ln w="3175" cap="rnd">
              <a:solidFill>
                <a:schemeClr val="bg1"/>
              </a:solidFill>
              <a:prstDash val="solid"/>
              <a:round/>
              <a:headEnd/>
              <a:tailEnd/>
            </a:ln>
          </p:spPr>
          <p:txBody>
            <a:bodyPr vert="horz" wrap="square" lIns="91423" tIns="45711" rIns="91423" bIns="45711" numCol="1" anchor="t" anchorCtr="0" compatLnSpc="1">
              <a:prstTxWarp prst="textNoShape">
                <a:avLst/>
              </a:prstTxWarp>
            </a:bodyPr>
            <a:lstStyle/>
            <a:p>
              <a:pPr defTabSz="914246">
                <a:defRPr/>
              </a:pPr>
              <a:endParaRPr lang="fr-FR" sz="1799">
                <a:solidFill>
                  <a:prstClr val="black"/>
                </a:solidFill>
                <a:latin typeface="Arial"/>
              </a:endParaRPr>
            </a:p>
          </p:txBody>
        </p:sp>
        <p:sp>
          <p:nvSpPr>
            <p:cNvPr id="61" name="Freeform 53">
              <a:extLst>
                <a:ext uri="{FF2B5EF4-FFF2-40B4-BE49-F238E27FC236}">
                  <a16:creationId xmlns:a16="http://schemas.microsoft.com/office/drawing/2014/main" id="{4351E0F1-606B-994D-AA45-5939D0E5C9C9}"/>
                </a:ext>
              </a:extLst>
            </p:cNvPr>
            <p:cNvSpPr>
              <a:spLocks/>
            </p:cNvSpPr>
            <p:nvPr/>
          </p:nvSpPr>
          <p:spPr bwMode="auto">
            <a:xfrm>
              <a:off x="4182768" y="4394011"/>
              <a:ext cx="178287" cy="230641"/>
            </a:xfrm>
            <a:custGeom>
              <a:avLst/>
              <a:gdLst>
                <a:gd name="T0" fmla="*/ 55 w 75"/>
                <a:gd name="T1" fmla="*/ 14 h 96"/>
                <a:gd name="T2" fmla="*/ 56 w 75"/>
                <a:gd name="T3" fmla="*/ 22 h 96"/>
                <a:gd name="T4" fmla="*/ 25 w 75"/>
                <a:gd name="T5" fmla="*/ 21 h 96"/>
                <a:gd name="T6" fmla="*/ 20 w 75"/>
                <a:gd name="T7" fmla="*/ 21 h 96"/>
                <a:gd name="T8" fmla="*/ 21 w 75"/>
                <a:gd name="T9" fmla="*/ 32 h 96"/>
                <a:gd name="T10" fmla="*/ 34 w 75"/>
                <a:gd name="T11" fmla="*/ 30 h 96"/>
                <a:gd name="T12" fmla="*/ 33 w 75"/>
                <a:gd name="T13" fmla="*/ 40 h 96"/>
                <a:gd name="T14" fmla="*/ 26 w 75"/>
                <a:gd name="T15" fmla="*/ 46 h 96"/>
                <a:gd name="T16" fmla="*/ 25 w 75"/>
                <a:gd name="T17" fmla="*/ 55 h 96"/>
                <a:gd name="T18" fmla="*/ 29 w 75"/>
                <a:gd name="T19" fmla="*/ 60 h 96"/>
                <a:gd name="T20" fmla="*/ 29 w 75"/>
                <a:gd name="T21" fmla="*/ 72 h 96"/>
                <a:gd name="T22" fmla="*/ 8 w 75"/>
                <a:gd name="T23" fmla="*/ 75 h 96"/>
                <a:gd name="T24" fmla="*/ 7 w 75"/>
                <a:gd name="T25" fmla="*/ 83 h 96"/>
                <a:gd name="T26" fmla="*/ 0 w 75"/>
                <a:gd name="T27" fmla="*/ 86 h 96"/>
                <a:gd name="T28" fmla="*/ 7 w 75"/>
                <a:gd name="T29" fmla="*/ 96 h 96"/>
                <a:gd name="T30" fmla="*/ 18 w 75"/>
                <a:gd name="T31" fmla="*/ 92 h 96"/>
                <a:gd name="T32" fmla="*/ 27 w 75"/>
                <a:gd name="T33" fmla="*/ 94 h 96"/>
                <a:gd name="T34" fmla="*/ 39 w 75"/>
                <a:gd name="T35" fmla="*/ 89 h 96"/>
                <a:gd name="T36" fmla="*/ 41 w 75"/>
                <a:gd name="T37" fmla="*/ 88 h 96"/>
                <a:gd name="T38" fmla="*/ 53 w 75"/>
                <a:gd name="T39" fmla="*/ 65 h 96"/>
                <a:gd name="T40" fmla="*/ 61 w 75"/>
                <a:gd name="T41" fmla="*/ 48 h 96"/>
                <a:gd name="T42" fmla="*/ 75 w 75"/>
                <a:gd name="T43" fmla="*/ 0 h 96"/>
                <a:gd name="T44" fmla="*/ 60 w 75"/>
                <a:gd name="T45" fmla="*/ 1 h 96"/>
                <a:gd name="T46" fmla="*/ 55 w 75"/>
                <a:gd name="T47" fmla="*/ 5 h 96"/>
                <a:gd name="T48" fmla="*/ 55 w 75"/>
                <a:gd name="T49" fmla="*/ 14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5" h="96">
                  <a:moveTo>
                    <a:pt x="55" y="14"/>
                  </a:moveTo>
                  <a:cubicBezTo>
                    <a:pt x="55" y="17"/>
                    <a:pt x="55" y="20"/>
                    <a:pt x="56" y="22"/>
                  </a:cubicBezTo>
                  <a:cubicBezTo>
                    <a:pt x="46" y="22"/>
                    <a:pt x="35" y="22"/>
                    <a:pt x="25" y="21"/>
                  </a:cubicBezTo>
                  <a:cubicBezTo>
                    <a:pt x="20" y="21"/>
                    <a:pt x="20" y="21"/>
                    <a:pt x="20" y="21"/>
                  </a:cubicBezTo>
                  <a:cubicBezTo>
                    <a:pt x="21" y="32"/>
                    <a:pt x="21" y="32"/>
                    <a:pt x="21" y="32"/>
                  </a:cubicBezTo>
                  <a:cubicBezTo>
                    <a:pt x="34" y="30"/>
                    <a:pt x="34" y="30"/>
                    <a:pt x="34" y="30"/>
                  </a:cubicBezTo>
                  <a:cubicBezTo>
                    <a:pt x="33" y="40"/>
                    <a:pt x="33" y="40"/>
                    <a:pt x="33" y="40"/>
                  </a:cubicBezTo>
                  <a:cubicBezTo>
                    <a:pt x="26" y="46"/>
                    <a:pt x="26" y="46"/>
                    <a:pt x="26" y="46"/>
                  </a:cubicBezTo>
                  <a:cubicBezTo>
                    <a:pt x="25" y="55"/>
                    <a:pt x="25" y="55"/>
                    <a:pt x="25" y="55"/>
                  </a:cubicBezTo>
                  <a:cubicBezTo>
                    <a:pt x="29" y="60"/>
                    <a:pt x="29" y="60"/>
                    <a:pt x="29" y="60"/>
                  </a:cubicBezTo>
                  <a:cubicBezTo>
                    <a:pt x="29" y="72"/>
                    <a:pt x="29" y="72"/>
                    <a:pt x="29" y="72"/>
                  </a:cubicBezTo>
                  <a:cubicBezTo>
                    <a:pt x="8" y="75"/>
                    <a:pt x="8" y="75"/>
                    <a:pt x="8" y="75"/>
                  </a:cubicBezTo>
                  <a:cubicBezTo>
                    <a:pt x="7" y="83"/>
                    <a:pt x="7" y="83"/>
                    <a:pt x="7" y="83"/>
                  </a:cubicBezTo>
                  <a:cubicBezTo>
                    <a:pt x="0" y="86"/>
                    <a:pt x="0" y="86"/>
                    <a:pt x="0" y="86"/>
                  </a:cubicBezTo>
                  <a:cubicBezTo>
                    <a:pt x="7" y="96"/>
                    <a:pt x="7" y="96"/>
                    <a:pt x="7" y="96"/>
                  </a:cubicBezTo>
                  <a:cubicBezTo>
                    <a:pt x="18" y="92"/>
                    <a:pt x="18" y="92"/>
                    <a:pt x="18" y="92"/>
                  </a:cubicBezTo>
                  <a:cubicBezTo>
                    <a:pt x="27" y="94"/>
                    <a:pt x="27" y="94"/>
                    <a:pt x="27" y="94"/>
                  </a:cubicBezTo>
                  <a:cubicBezTo>
                    <a:pt x="39" y="89"/>
                    <a:pt x="39" y="89"/>
                    <a:pt x="39" y="89"/>
                  </a:cubicBezTo>
                  <a:cubicBezTo>
                    <a:pt x="41" y="88"/>
                    <a:pt x="41" y="88"/>
                    <a:pt x="41" y="88"/>
                  </a:cubicBezTo>
                  <a:cubicBezTo>
                    <a:pt x="45" y="80"/>
                    <a:pt x="48" y="74"/>
                    <a:pt x="53" y="65"/>
                  </a:cubicBezTo>
                  <a:cubicBezTo>
                    <a:pt x="55" y="60"/>
                    <a:pt x="58" y="53"/>
                    <a:pt x="61" y="48"/>
                  </a:cubicBezTo>
                  <a:cubicBezTo>
                    <a:pt x="75" y="0"/>
                    <a:pt x="75" y="0"/>
                    <a:pt x="75" y="0"/>
                  </a:cubicBezTo>
                  <a:cubicBezTo>
                    <a:pt x="60" y="1"/>
                    <a:pt x="60" y="1"/>
                    <a:pt x="60" y="1"/>
                  </a:cubicBezTo>
                  <a:cubicBezTo>
                    <a:pt x="55" y="5"/>
                    <a:pt x="55" y="5"/>
                    <a:pt x="55" y="5"/>
                  </a:cubicBezTo>
                  <a:cubicBezTo>
                    <a:pt x="55" y="8"/>
                    <a:pt x="55" y="11"/>
                    <a:pt x="55" y="14"/>
                  </a:cubicBezTo>
                </a:path>
              </a:pathLst>
            </a:custGeom>
            <a:solidFill>
              <a:schemeClr val="bg1">
                <a:lumMod val="85000"/>
              </a:schemeClr>
            </a:solidFill>
            <a:ln w="3175" cap="rnd">
              <a:solidFill>
                <a:schemeClr val="bg1"/>
              </a:solidFill>
              <a:prstDash val="solid"/>
              <a:round/>
              <a:headEnd/>
              <a:tailEnd/>
            </a:ln>
          </p:spPr>
          <p:txBody>
            <a:bodyPr vert="horz" wrap="square" lIns="91423" tIns="45711" rIns="91423" bIns="45711" numCol="1" anchor="t" anchorCtr="0" compatLnSpc="1">
              <a:prstTxWarp prst="textNoShape">
                <a:avLst/>
              </a:prstTxWarp>
            </a:bodyPr>
            <a:lstStyle/>
            <a:p>
              <a:pPr defTabSz="914246">
                <a:defRPr/>
              </a:pPr>
              <a:endParaRPr lang="fr-FR" sz="1799">
                <a:solidFill>
                  <a:prstClr val="black"/>
                </a:solidFill>
                <a:latin typeface="Arial"/>
              </a:endParaRPr>
            </a:p>
          </p:txBody>
        </p:sp>
        <p:sp>
          <p:nvSpPr>
            <p:cNvPr id="62" name="Freeform 54">
              <a:extLst>
                <a:ext uri="{FF2B5EF4-FFF2-40B4-BE49-F238E27FC236}">
                  <a16:creationId xmlns:a16="http://schemas.microsoft.com/office/drawing/2014/main" id="{3E35B57C-6B9A-524B-AC3F-25F886887024}"/>
                </a:ext>
              </a:extLst>
            </p:cNvPr>
            <p:cNvSpPr>
              <a:spLocks/>
            </p:cNvSpPr>
            <p:nvPr/>
          </p:nvSpPr>
          <p:spPr bwMode="auto">
            <a:xfrm>
              <a:off x="4182768" y="4394011"/>
              <a:ext cx="178287" cy="230641"/>
            </a:xfrm>
            <a:custGeom>
              <a:avLst/>
              <a:gdLst>
                <a:gd name="T0" fmla="*/ 55 w 75"/>
                <a:gd name="T1" fmla="*/ 14 h 96"/>
                <a:gd name="T2" fmla="*/ 56 w 75"/>
                <a:gd name="T3" fmla="*/ 22 h 96"/>
                <a:gd name="T4" fmla="*/ 25 w 75"/>
                <a:gd name="T5" fmla="*/ 21 h 96"/>
                <a:gd name="T6" fmla="*/ 20 w 75"/>
                <a:gd name="T7" fmla="*/ 21 h 96"/>
                <a:gd name="T8" fmla="*/ 21 w 75"/>
                <a:gd name="T9" fmla="*/ 32 h 96"/>
                <a:gd name="T10" fmla="*/ 34 w 75"/>
                <a:gd name="T11" fmla="*/ 30 h 96"/>
                <a:gd name="T12" fmla="*/ 33 w 75"/>
                <a:gd name="T13" fmla="*/ 40 h 96"/>
                <a:gd name="T14" fmla="*/ 26 w 75"/>
                <a:gd name="T15" fmla="*/ 46 h 96"/>
                <a:gd name="T16" fmla="*/ 25 w 75"/>
                <a:gd name="T17" fmla="*/ 55 h 96"/>
                <a:gd name="T18" fmla="*/ 29 w 75"/>
                <a:gd name="T19" fmla="*/ 60 h 96"/>
                <a:gd name="T20" fmla="*/ 29 w 75"/>
                <a:gd name="T21" fmla="*/ 72 h 96"/>
                <a:gd name="T22" fmla="*/ 8 w 75"/>
                <a:gd name="T23" fmla="*/ 75 h 96"/>
                <a:gd name="T24" fmla="*/ 7 w 75"/>
                <a:gd name="T25" fmla="*/ 83 h 96"/>
                <a:gd name="T26" fmla="*/ 0 w 75"/>
                <a:gd name="T27" fmla="*/ 86 h 96"/>
                <a:gd name="T28" fmla="*/ 7 w 75"/>
                <a:gd name="T29" fmla="*/ 96 h 96"/>
                <a:gd name="T30" fmla="*/ 18 w 75"/>
                <a:gd name="T31" fmla="*/ 92 h 96"/>
                <a:gd name="T32" fmla="*/ 27 w 75"/>
                <a:gd name="T33" fmla="*/ 94 h 96"/>
                <a:gd name="T34" fmla="*/ 39 w 75"/>
                <a:gd name="T35" fmla="*/ 89 h 96"/>
                <a:gd name="T36" fmla="*/ 41 w 75"/>
                <a:gd name="T37" fmla="*/ 88 h 96"/>
                <a:gd name="T38" fmla="*/ 53 w 75"/>
                <a:gd name="T39" fmla="*/ 65 h 96"/>
                <a:gd name="T40" fmla="*/ 61 w 75"/>
                <a:gd name="T41" fmla="*/ 48 h 96"/>
                <a:gd name="T42" fmla="*/ 75 w 75"/>
                <a:gd name="T43" fmla="*/ 0 h 96"/>
                <a:gd name="T44" fmla="*/ 60 w 75"/>
                <a:gd name="T45" fmla="*/ 1 h 96"/>
                <a:gd name="T46" fmla="*/ 55 w 75"/>
                <a:gd name="T47" fmla="*/ 5 h 96"/>
                <a:gd name="T48" fmla="*/ 55 w 75"/>
                <a:gd name="T49" fmla="*/ 14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5" h="96">
                  <a:moveTo>
                    <a:pt x="55" y="14"/>
                  </a:moveTo>
                  <a:cubicBezTo>
                    <a:pt x="55" y="17"/>
                    <a:pt x="55" y="20"/>
                    <a:pt x="56" y="22"/>
                  </a:cubicBezTo>
                  <a:cubicBezTo>
                    <a:pt x="46" y="22"/>
                    <a:pt x="35" y="22"/>
                    <a:pt x="25" y="21"/>
                  </a:cubicBezTo>
                  <a:cubicBezTo>
                    <a:pt x="20" y="21"/>
                    <a:pt x="20" y="21"/>
                    <a:pt x="20" y="21"/>
                  </a:cubicBezTo>
                  <a:cubicBezTo>
                    <a:pt x="21" y="32"/>
                    <a:pt x="21" y="32"/>
                    <a:pt x="21" y="32"/>
                  </a:cubicBezTo>
                  <a:cubicBezTo>
                    <a:pt x="34" y="30"/>
                    <a:pt x="34" y="30"/>
                    <a:pt x="34" y="30"/>
                  </a:cubicBezTo>
                  <a:cubicBezTo>
                    <a:pt x="33" y="40"/>
                    <a:pt x="33" y="40"/>
                    <a:pt x="33" y="40"/>
                  </a:cubicBezTo>
                  <a:cubicBezTo>
                    <a:pt x="26" y="46"/>
                    <a:pt x="26" y="46"/>
                    <a:pt x="26" y="46"/>
                  </a:cubicBezTo>
                  <a:cubicBezTo>
                    <a:pt x="25" y="55"/>
                    <a:pt x="25" y="55"/>
                    <a:pt x="25" y="55"/>
                  </a:cubicBezTo>
                  <a:cubicBezTo>
                    <a:pt x="29" y="60"/>
                    <a:pt x="29" y="60"/>
                    <a:pt x="29" y="60"/>
                  </a:cubicBezTo>
                  <a:cubicBezTo>
                    <a:pt x="29" y="72"/>
                    <a:pt x="29" y="72"/>
                    <a:pt x="29" y="72"/>
                  </a:cubicBezTo>
                  <a:cubicBezTo>
                    <a:pt x="8" y="75"/>
                    <a:pt x="8" y="75"/>
                    <a:pt x="8" y="75"/>
                  </a:cubicBezTo>
                  <a:cubicBezTo>
                    <a:pt x="7" y="83"/>
                    <a:pt x="7" y="83"/>
                    <a:pt x="7" y="83"/>
                  </a:cubicBezTo>
                  <a:cubicBezTo>
                    <a:pt x="0" y="86"/>
                    <a:pt x="0" y="86"/>
                    <a:pt x="0" y="86"/>
                  </a:cubicBezTo>
                  <a:cubicBezTo>
                    <a:pt x="7" y="96"/>
                    <a:pt x="7" y="96"/>
                    <a:pt x="7" y="96"/>
                  </a:cubicBezTo>
                  <a:cubicBezTo>
                    <a:pt x="18" y="92"/>
                    <a:pt x="18" y="92"/>
                    <a:pt x="18" y="92"/>
                  </a:cubicBezTo>
                  <a:cubicBezTo>
                    <a:pt x="27" y="94"/>
                    <a:pt x="27" y="94"/>
                    <a:pt x="27" y="94"/>
                  </a:cubicBezTo>
                  <a:cubicBezTo>
                    <a:pt x="39" y="89"/>
                    <a:pt x="39" y="89"/>
                    <a:pt x="39" y="89"/>
                  </a:cubicBezTo>
                  <a:cubicBezTo>
                    <a:pt x="41" y="88"/>
                    <a:pt x="41" y="88"/>
                    <a:pt x="41" y="88"/>
                  </a:cubicBezTo>
                  <a:cubicBezTo>
                    <a:pt x="45" y="80"/>
                    <a:pt x="48" y="74"/>
                    <a:pt x="53" y="65"/>
                  </a:cubicBezTo>
                  <a:cubicBezTo>
                    <a:pt x="55" y="60"/>
                    <a:pt x="58" y="53"/>
                    <a:pt x="61" y="48"/>
                  </a:cubicBezTo>
                  <a:cubicBezTo>
                    <a:pt x="75" y="0"/>
                    <a:pt x="75" y="0"/>
                    <a:pt x="75" y="0"/>
                  </a:cubicBezTo>
                  <a:cubicBezTo>
                    <a:pt x="60" y="1"/>
                    <a:pt x="60" y="1"/>
                    <a:pt x="60" y="1"/>
                  </a:cubicBezTo>
                  <a:cubicBezTo>
                    <a:pt x="55" y="5"/>
                    <a:pt x="55" y="5"/>
                    <a:pt x="55" y="5"/>
                  </a:cubicBezTo>
                  <a:cubicBezTo>
                    <a:pt x="55" y="8"/>
                    <a:pt x="55" y="11"/>
                    <a:pt x="55" y="14"/>
                  </a:cubicBezTo>
                </a:path>
              </a:pathLst>
            </a:custGeom>
            <a:solidFill>
              <a:schemeClr val="bg1">
                <a:lumMod val="85000"/>
              </a:schemeClr>
            </a:solidFill>
            <a:ln w="3175" cap="rnd">
              <a:solidFill>
                <a:schemeClr val="bg1"/>
              </a:solidFill>
              <a:prstDash val="solid"/>
              <a:round/>
              <a:headEnd/>
              <a:tailEnd/>
            </a:ln>
          </p:spPr>
          <p:txBody>
            <a:bodyPr vert="horz" wrap="square" lIns="91423" tIns="45711" rIns="91423" bIns="45711" numCol="1" anchor="t" anchorCtr="0" compatLnSpc="1">
              <a:prstTxWarp prst="textNoShape">
                <a:avLst/>
              </a:prstTxWarp>
            </a:bodyPr>
            <a:lstStyle/>
            <a:p>
              <a:pPr defTabSz="914246">
                <a:defRPr/>
              </a:pPr>
              <a:endParaRPr lang="fr-FR" sz="1799">
                <a:solidFill>
                  <a:prstClr val="black"/>
                </a:solidFill>
                <a:latin typeface="Arial"/>
              </a:endParaRPr>
            </a:p>
          </p:txBody>
        </p:sp>
        <p:sp>
          <p:nvSpPr>
            <p:cNvPr id="63" name="Freeform 55">
              <a:extLst>
                <a:ext uri="{FF2B5EF4-FFF2-40B4-BE49-F238E27FC236}">
                  <a16:creationId xmlns:a16="http://schemas.microsoft.com/office/drawing/2014/main" id="{C8DA0715-7357-D249-97EE-F616608C4F39}"/>
                </a:ext>
              </a:extLst>
            </p:cNvPr>
            <p:cNvSpPr>
              <a:spLocks/>
            </p:cNvSpPr>
            <p:nvPr/>
          </p:nvSpPr>
          <p:spPr bwMode="auto">
            <a:xfrm>
              <a:off x="4131828" y="4176105"/>
              <a:ext cx="183947" cy="278750"/>
            </a:xfrm>
            <a:custGeom>
              <a:avLst/>
              <a:gdLst>
                <a:gd name="T0" fmla="*/ 48 w 77"/>
                <a:gd name="T1" fmla="*/ 1 h 116"/>
                <a:gd name="T2" fmla="*/ 48 w 77"/>
                <a:gd name="T3" fmla="*/ 9 h 116"/>
                <a:gd name="T4" fmla="*/ 43 w 77"/>
                <a:gd name="T5" fmla="*/ 15 h 116"/>
                <a:gd name="T6" fmla="*/ 36 w 77"/>
                <a:gd name="T7" fmla="*/ 45 h 116"/>
                <a:gd name="T8" fmla="*/ 24 w 77"/>
                <a:gd name="T9" fmla="*/ 65 h 116"/>
                <a:gd name="T10" fmla="*/ 20 w 77"/>
                <a:gd name="T11" fmla="*/ 63 h 116"/>
                <a:gd name="T12" fmla="*/ 19 w 77"/>
                <a:gd name="T13" fmla="*/ 63 h 116"/>
                <a:gd name="T14" fmla="*/ 13 w 77"/>
                <a:gd name="T15" fmla="*/ 67 h 116"/>
                <a:gd name="T16" fmla="*/ 6 w 77"/>
                <a:gd name="T17" fmla="*/ 74 h 116"/>
                <a:gd name="T18" fmla="*/ 1 w 77"/>
                <a:gd name="T19" fmla="*/ 83 h 116"/>
                <a:gd name="T20" fmla="*/ 0 w 77"/>
                <a:gd name="T21" fmla="*/ 85 h 116"/>
                <a:gd name="T22" fmla="*/ 2 w 77"/>
                <a:gd name="T23" fmla="*/ 85 h 116"/>
                <a:gd name="T24" fmla="*/ 2 w 77"/>
                <a:gd name="T25" fmla="*/ 88 h 116"/>
                <a:gd name="T26" fmla="*/ 2 w 77"/>
                <a:gd name="T27" fmla="*/ 93 h 116"/>
                <a:gd name="T28" fmla="*/ 8 w 77"/>
                <a:gd name="T29" fmla="*/ 95 h 116"/>
                <a:gd name="T30" fmla="*/ 11 w 77"/>
                <a:gd name="T31" fmla="*/ 92 h 116"/>
                <a:gd name="T32" fmla="*/ 13 w 77"/>
                <a:gd name="T33" fmla="*/ 96 h 116"/>
                <a:gd name="T34" fmla="*/ 8 w 77"/>
                <a:gd name="T35" fmla="*/ 101 h 116"/>
                <a:gd name="T36" fmla="*/ 11 w 77"/>
                <a:gd name="T37" fmla="*/ 108 h 116"/>
                <a:gd name="T38" fmla="*/ 8 w 77"/>
                <a:gd name="T39" fmla="*/ 116 h 116"/>
                <a:gd name="T40" fmla="*/ 24 w 77"/>
                <a:gd name="T41" fmla="*/ 116 h 116"/>
                <a:gd name="T42" fmla="*/ 24 w 77"/>
                <a:gd name="T43" fmla="*/ 112 h 116"/>
                <a:gd name="T44" fmla="*/ 41 w 77"/>
                <a:gd name="T45" fmla="*/ 112 h 116"/>
                <a:gd name="T46" fmla="*/ 46 w 77"/>
                <a:gd name="T47" fmla="*/ 112 h 116"/>
                <a:gd name="T48" fmla="*/ 62 w 77"/>
                <a:gd name="T49" fmla="*/ 113 h 116"/>
                <a:gd name="T50" fmla="*/ 77 w 77"/>
                <a:gd name="T51" fmla="*/ 113 h 116"/>
                <a:gd name="T52" fmla="*/ 76 w 77"/>
                <a:gd name="T53" fmla="*/ 105 h 116"/>
                <a:gd name="T54" fmla="*/ 76 w 77"/>
                <a:gd name="T55" fmla="*/ 96 h 116"/>
                <a:gd name="T56" fmla="*/ 69 w 77"/>
                <a:gd name="T57" fmla="*/ 88 h 116"/>
                <a:gd name="T58" fmla="*/ 63 w 77"/>
                <a:gd name="T59" fmla="*/ 77 h 116"/>
                <a:gd name="T60" fmla="*/ 60 w 77"/>
                <a:gd name="T61" fmla="*/ 73 h 116"/>
                <a:gd name="T62" fmla="*/ 55 w 77"/>
                <a:gd name="T63" fmla="*/ 62 h 116"/>
                <a:gd name="T64" fmla="*/ 60 w 77"/>
                <a:gd name="T65" fmla="*/ 50 h 116"/>
                <a:gd name="T66" fmla="*/ 56 w 77"/>
                <a:gd name="T67" fmla="*/ 41 h 116"/>
                <a:gd name="T68" fmla="*/ 49 w 77"/>
                <a:gd name="T69" fmla="*/ 31 h 116"/>
                <a:gd name="T70" fmla="*/ 51 w 77"/>
                <a:gd name="T71" fmla="*/ 26 h 116"/>
                <a:gd name="T72" fmla="*/ 63 w 77"/>
                <a:gd name="T73" fmla="*/ 25 h 116"/>
                <a:gd name="T74" fmla="*/ 58 w 77"/>
                <a:gd name="T75" fmla="*/ 16 h 116"/>
                <a:gd name="T76" fmla="*/ 58 w 77"/>
                <a:gd name="T77" fmla="*/ 6 h 116"/>
                <a:gd name="T78" fmla="*/ 53 w 77"/>
                <a:gd name="T79" fmla="*/ 0 h 116"/>
                <a:gd name="T80" fmla="*/ 48 w 77"/>
                <a:gd name="T81" fmla="*/ 1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7" h="116">
                  <a:moveTo>
                    <a:pt x="48" y="1"/>
                  </a:moveTo>
                  <a:cubicBezTo>
                    <a:pt x="48" y="9"/>
                    <a:pt x="48" y="9"/>
                    <a:pt x="48" y="9"/>
                  </a:cubicBezTo>
                  <a:cubicBezTo>
                    <a:pt x="43" y="15"/>
                    <a:pt x="43" y="15"/>
                    <a:pt x="43" y="15"/>
                  </a:cubicBezTo>
                  <a:cubicBezTo>
                    <a:pt x="36" y="45"/>
                    <a:pt x="36" y="45"/>
                    <a:pt x="36" y="45"/>
                  </a:cubicBezTo>
                  <a:cubicBezTo>
                    <a:pt x="24" y="65"/>
                    <a:pt x="24" y="65"/>
                    <a:pt x="24" y="65"/>
                  </a:cubicBezTo>
                  <a:cubicBezTo>
                    <a:pt x="20" y="63"/>
                    <a:pt x="20" y="63"/>
                    <a:pt x="20" y="63"/>
                  </a:cubicBezTo>
                  <a:cubicBezTo>
                    <a:pt x="19" y="63"/>
                    <a:pt x="19" y="63"/>
                    <a:pt x="19" y="63"/>
                  </a:cubicBezTo>
                  <a:cubicBezTo>
                    <a:pt x="17" y="64"/>
                    <a:pt x="15" y="65"/>
                    <a:pt x="13" y="67"/>
                  </a:cubicBezTo>
                  <a:cubicBezTo>
                    <a:pt x="10" y="69"/>
                    <a:pt x="8" y="71"/>
                    <a:pt x="6" y="74"/>
                  </a:cubicBezTo>
                  <a:cubicBezTo>
                    <a:pt x="4" y="77"/>
                    <a:pt x="2" y="80"/>
                    <a:pt x="1" y="83"/>
                  </a:cubicBezTo>
                  <a:cubicBezTo>
                    <a:pt x="0" y="85"/>
                    <a:pt x="0" y="85"/>
                    <a:pt x="0" y="85"/>
                  </a:cubicBezTo>
                  <a:cubicBezTo>
                    <a:pt x="2" y="85"/>
                    <a:pt x="2" y="85"/>
                    <a:pt x="2" y="85"/>
                  </a:cubicBezTo>
                  <a:cubicBezTo>
                    <a:pt x="2" y="88"/>
                    <a:pt x="2" y="88"/>
                    <a:pt x="2" y="88"/>
                  </a:cubicBezTo>
                  <a:cubicBezTo>
                    <a:pt x="2" y="90"/>
                    <a:pt x="2" y="91"/>
                    <a:pt x="2" y="93"/>
                  </a:cubicBezTo>
                  <a:cubicBezTo>
                    <a:pt x="8" y="95"/>
                    <a:pt x="8" y="95"/>
                    <a:pt x="8" y="95"/>
                  </a:cubicBezTo>
                  <a:cubicBezTo>
                    <a:pt x="11" y="92"/>
                    <a:pt x="11" y="92"/>
                    <a:pt x="11" y="92"/>
                  </a:cubicBezTo>
                  <a:cubicBezTo>
                    <a:pt x="13" y="96"/>
                    <a:pt x="13" y="96"/>
                    <a:pt x="13" y="96"/>
                  </a:cubicBezTo>
                  <a:cubicBezTo>
                    <a:pt x="8" y="101"/>
                    <a:pt x="8" y="101"/>
                    <a:pt x="8" y="101"/>
                  </a:cubicBezTo>
                  <a:cubicBezTo>
                    <a:pt x="11" y="108"/>
                    <a:pt x="11" y="108"/>
                    <a:pt x="11" y="108"/>
                  </a:cubicBezTo>
                  <a:cubicBezTo>
                    <a:pt x="8" y="116"/>
                    <a:pt x="8" y="116"/>
                    <a:pt x="8" y="116"/>
                  </a:cubicBezTo>
                  <a:cubicBezTo>
                    <a:pt x="24" y="116"/>
                    <a:pt x="24" y="116"/>
                    <a:pt x="24" y="116"/>
                  </a:cubicBezTo>
                  <a:cubicBezTo>
                    <a:pt x="24" y="112"/>
                    <a:pt x="24" y="112"/>
                    <a:pt x="24" y="112"/>
                  </a:cubicBezTo>
                  <a:cubicBezTo>
                    <a:pt x="41" y="112"/>
                    <a:pt x="41" y="112"/>
                    <a:pt x="41" y="112"/>
                  </a:cubicBezTo>
                  <a:cubicBezTo>
                    <a:pt x="46" y="112"/>
                    <a:pt x="46" y="112"/>
                    <a:pt x="46" y="112"/>
                  </a:cubicBezTo>
                  <a:cubicBezTo>
                    <a:pt x="51" y="112"/>
                    <a:pt x="57" y="112"/>
                    <a:pt x="62" y="113"/>
                  </a:cubicBezTo>
                  <a:cubicBezTo>
                    <a:pt x="68" y="113"/>
                    <a:pt x="73" y="113"/>
                    <a:pt x="77" y="113"/>
                  </a:cubicBezTo>
                  <a:cubicBezTo>
                    <a:pt x="76" y="111"/>
                    <a:pt x="76" y="108"/>
                    <a:pt x="76" y="105"/>
                  </a:cubicBezTo>
                  <a:cubicBezTo>
                    <a:pt x="76" y="102"/>
                    <a:pt x="76" y="99"/>
                    <a:pt x="76" y="96"/>
                  </a:cubicBezTo>
                  <a:cubicBezTo>
                    <a:pt x="73" y="94"/>
                    <a:pt x="71" y="91"/>
                    <a:pt x="69" y="88"/>
                  </a:cubicBezTo>
                  <a:cubicBezTo>
                    <a:pt x="67" y="85"/>
                    <a:pt x="65" y="81"/>
                    <a:pt x="63" y="77"/>
                  </a:cubicBezTo>
                  <a:cubicBezTo>
                    <a:pt x="62" y="76"/>
                    <a:pt x="61" y="74"/>
                    <a:pt x="60" y="73"/>
                  </a:cubicBezTo>
                  <a:cubicBezTo>
                    <a:pt x="58" y="69"/>
                    <a:pt x="56" y="65"/>
                    <a:pt x="55" y="62"/>
                  </a:cubicBezTo>
                  <a:cubicBezTo>
                    <a:pt x="60" y="50"/>
                    <a:pt x="60" y="50"/>
                    <a:pt x="60" y="50"/>
                  </a:cubicBezTo>
                  <a:cubicBezTo>
                    <a:pt x="59" y="47"/>
                    <a:pt x="58" y="44"/>
                    <a:pt x="56" y="41"/>
                  </a:cubicBezTo>
                  <a:cubicBezTo>
                    <a:pt x="54" y="37"/>
                    <a:pt x="52" y="34"/>
                    <a:pt x="49" y="31"/>
                  </a:cubicBezTo>
                  <a:cubicBezTo>
                    <a:pt x="51" y="26"/>
                    <a:pt x="51" y="26"/>
                    <a:pt x="51" y="26"/>
                  </a:cubicBezTo>
                  <a:cubicBezTo>
                    <a:pt x="63" y="25"/>
                    <a:pt x="63" y="25"/>
                    <a:pt x="63" y="25"/>
                  </a:cubicBezTo>
                  <a:cubicBezTo>
                    <a:pt x="58" y="16"/>
                    <a:pt x="58" y="16"/>
                    <a:pt x="58" y="16"/>
                  </a:cubicBezTo>
                  <a:cubicBezTo>
                    <a:pt x="58" y="6"/>
                    <a:pt x="58" y="6"/>
                    <a:pt x="58" y="6"/>
                  </a:cubicBezTo>
                  <a:cubicBezTo>
                    <a:pt x="53" y="0"/>
                    <a:pt x="53" y="0"/>
                    <a:pt x="53" y="0"/>
                  </a:cubicBezTo>
                  <a:lnTo>
                    <a:pt x="48" y="1"/>
                  </a:lnTo>
                  <a:close/>
                </a:path>
              </a:pathLst>
            </a:custGeom>
            <a:solidFill>
              <a:schemeClr val="bg1">
                <a:lumMod val="85000"/>
              </a:schemeClr>
            </a:solidFill>
            <a:ln w="3175" cap="rnd">
              <a:solidFill>
                <a:schemeClr val="bg1"/>
              </a:solidFill>
              <a:prstDash val="solid"/>
              <a:round/>
              <a:headEnd/>
              <a:tailEnd/>
            </a:ln>
          </p:spPr>
          <p:txBody>
            <a:bodyPr vert="horz" wrap="square" lIns="91423" tIns="45711" rIns="91423" bIns="45711" numCol="1" anchor="t" anchorCtr="0" compatLnSpc="1">
              <a:prstTxWarp prst="textNoShape">
                <a:avLst/>
              </a:prstTxWarp>
            </a:bodyPr>
            <a:lstStyle/>
            <a:p>
              <a:pPr defTabSz="914246">
                <a:defRPr/>
              </a:pPr>
              <a:endParaRPr lang="fr-FR" sz="1799">
                <a:solidFill>
                  <a:prstClr val="black"/>
                </a:solidFill>
                <a:latin typeface="Arial"/>
              </a:endParaRPr>
            </a:p>
          </p:txBody>
        </p:sp>
        <p:sp>
          <p:nvSpPr>
            <p:cNvPr id="64" name="Freeform 56">
              <a:extLst>
                <a:ext uri="{FF2B5EF4-FFF2-40B4-BE49-F238E27FC236}">
                  <a16:creationId xmlns:a16="http://schemas.microsoft.com/office/drawing/2014/main" id="{BCF92096-6D83-784C-B836-832EA0350A1B}"/>
                </a:ext>
              </a:extLst>
            </p:cNvPr>
            <p:cNvSpPr>
              <a:spLocks/>
            </p:cNvSpPr>
            <p:nvPr/>
          </p:nvSpPr>
          <p:spPr bwMode="auto">
            <a:xfrm>
              <a:off x="4577545" y="4542583"/>
              <a:ext cx="35374" cy="82068"/>
            </a:xfrm>
            <a:custGeom>
              <a:avLst/>
              <a:gdLst>
                <a:gd name="T0" fmla="*/ 3 w 15"/>
                <a:gd name="T1" fmla="*/ 34 h 34"/>
                <a:gd name="T2" fmla="*/ 1 w 15"/>
                <a:gd name="T3" fmla="*/ 27 h 34"/>
                <a:gd name="T4" fmla="*/ 0 w 15"/>
                <a:gd name="T5" fmla="*/ 18 h 34"/>
                <a:gd name="T6" fmla="*/ 8 w 15"/>
                <a:gd name="T7" fmla="*/ 12 h 34"/>
                <a:gd name="T8" fmla="*/ 9 w 15"/>
                <a:gd name="T9" fmla="*/ 0 h 34"/>
                <a:gd name="T10" fmla="*/ 15 w 15"/>
                <a:gd name="T11" fmla="*/ 27 h 34"/>
                <a:gd name="T12" fmla="*/ 3 w 15"/>
                <a:gd name="T13" fmla="*/ 34 h 34"/>
              </a:gdLst>
              <a:ahLst/>
              <a:cxnLst>
                <a:cxn ang="0">
                  <a:pos x="T0" y="T1"/>
                </a:cxn>
                <a:cxn ang="0">
                  <a:pos x="T2" y="T3"/>
                </a:cxn>
                <a:cxn ang="0">
                  <a:pos x="T4" y="T5"/>
                </a:cxn>
                <a:cxn ang="0">
                  <a:pos x="T6" y="T7"/>
                </a:cxn>
                <a:cxn ang="0">
                  <a:pos x="T8" y="T9"/>
                </a:cxn>
                <a:cxn ang="0">
                  <a:pos x="T10" y="T11"/>
                </a:cxn>
                <a:cxn ang="0">
                  <a:pos x="T12" y="T13"/>
                </a:cxn>
              </a:cxnLst>
              <a:rect l="0" t="0" r="r" b="b"/>
              <a:pathLst>
                <a:path w="15" h="34">
                  <a:moveTo>
                    <a:pt x="3" y="34"/>
                  </a:moveTo>
                  <a:cubicBezTo>
                    <a:pt x="1" y="27"/>
                    <a:pt x="1" y="27"/>
                    <a:pt x="1" y="27"/>
                  </a:cubicBezTo>
                  <a:cubicBezTo>
                    <a:pt x="0" y="18"/>
                    <a:pt x="0" y="18"/>
                    <a:pt x="0" y="18"/>
                  </a:cubicBezTo>
                  <a:cubicBezTo>
                    <a:pt x="8" y="12"/>
                    <a:pt x="8" y="12"/>
                    <a:pt x="8" y="12"/>
                  </a:cubicBezTo>
                  <a:cubicBezTo>
                    <a:pt x="9" y="0"/>
                    <a:pt x="9" y="0"/>
                    <a:pt x="9" y="0"/>
                  </a:cubicBezTo>
                  <a:cubicBezTo>
                    <a:pt x="9" y="11"/>
                    <a:pt x="11" y="19"/>
                    <a:pt x="15" y="27"/>
                  </a:cubicBezTo>
                  <a:lnTo>
                    <a:pt x="3" y="34"/>
                  </a:lnTo>
                  <a:close/>
                </a:path>
              </a:pathLst>
            </a:custGeom>
            <a:solidFill>
              <a:schemeClr val="tx2"/>
            </a:solidFill>
            <a:ln w="3175" cap="rnd">
              <a:solidFill>
                <a:schemeClr val="bg1"/>
              </a:solidFill>
              <a:prstDash val="solid"/>
              <a:round/>
              <a:headEnd/>
              <a:tailEnd/>
            </a:ln>
          </p:spPr>
          <p:txBody>
            <a:bodyPr vert="horz" wrap="square" lIns="91423" tIns="45711" rIns="91423" bIns="45711" numCol="1" anchor="t" anchorCtr="0" compatLnSpc="1">
              <a:prstTxWarp prst="textNoShape">
                <a:avLst/>
              </a:prstTxWarp>
            </a:bodyPr>
            <a:lstStyle/>
            <a:p>
              <a:pPr defTabSz="914246">
                <a:defRPr/>
              </a:pPr>
              <a:endParaRPr lang="fr-FR" sz="1799">
                <a:solidFill>
                  <a:prstClr val="black"/>
                </a:solidFill>
                <a:latin typeface="Arial"/>
              </a:endParaRPr>
            </a:p>
          </p:txBody>
        </p:sp>
        <p:sp>
          <p:nvSpPr>
            <p:cNvPr id="65" name="Freeform 57">
              <a:extLst>
                <a:ext uri="{FF2B5EF4-FFF2-40B4-BE49-F238E27FC236}">
                  <a16:creationId xmlns:a16="http://schemas.microsoft.com/office/drawing/2014/main" id="{9E1B1190-3206-8749-9FED-62DBB50E4A7A}"/>
                </a:ext>
              </a:extLst>
            </p:cNvPr>
            <p:cNvSpPr>
              <a:spLocks/>
            </p:cNvSpPr>
            <p:nvPr/>
          </p:nvSpPr>
          <p:spPr bwMode="auto">
            <a:xfrm>
              <a:off x="3823364" y="4102527"/>
              <a:ext cx="174042" cy="159893"/>
            </a:xfrm>
            <a:custGeom>
              <a:avLst/>
              <a:gdLst>
                <a:gd name="T0" fmla="*/ 52 w 73"/>
                <a:gd name="T1" fmla="*/ 0 h 67"/>
                <a:gd name="T2" fmla="*/ 49 w 73"/>
                <a:gd name="T3" fmla="*/ 0 h 67"/>
                <a:gd name="T4" fmla="*/ 21 w 73"/>
                <a:gd name="T5" fmla="*/ 22 h 67"/>
                <a:gd name="T6" fmla="*/ 17 w 73"/>
                <a:gd name="T7" fmla="*/ 18 h 67"/>
                <a:gd name="T8" fmla="*/ 5 w 73"/>
                <a:gd name="T9" fmla="*/ 36 h 67"/>
                <a:gd name="T10" fmla="*/ 0 w 73"/>
                <a:gd name="T11" fmla="*/ 48 h 67"/>
                <a:gd name="T12" fmla="*/ 11 w 73"/>
                <a:gd name="T13" fmla="*/ 67 h 67"/>
                <a:gd name="T14" fmla="*/ 25 w 73"/>
                <a:gd name="T15" fmla="*/ 62 h 67"/>
                <a:gd name="T16" fmla="*/ 31 w 73"/>
                <a:gd name="T17" fmla="*/ 64 h 67"/>
                <a:gd name="T18" fmla="*/ 34 w 73"/>
                <a:gd name="T19" fmla="*/ 57 h 67"/>
                <a:gd name="T20" fmla="*/ 67 w 73"/>
                <a:gd name="T21" fmla="*/ 51 h 67"/>
                <a:gd name="T22" fmla="*/ 73 w 73"/>
                <a:gd name="T23" fmla="*/ 37 h 67"/>
                <a:gd name="T24" fmla="*/ 72 w 73"/>
                <a:gd name="T25" fmla="*/ 31 h 67"/>
                <a:gd name="T26" fmla="*/ 66 w 73"/>
                <a:gd name="T27" fmla="*/ 29 h 67"/>
                <a:gd name="T28" fmla="*/ 57 w 73"/>
                <a:gd name="T29" fmla="*/ 12 h 67"/>
                <a:gd name="T30" fmla="*/ 59 w 73"/>
                <a:gd name="T31" fmla="*/ 2 h 67"/>
                <a:gd name="T32" fmla="*/ 52 w 73"/>
                <a:gd name="T33" fmla="*/ 0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3" h="67">
                  <a:moveTo>
                    <a:pt x="52" y="0"/>
                  </a:moveTo>
                  <a:cubicBezTo>
                    <a:pt x="49" y="0"/>
                    <a:pt x="49" y="0"/>
                    <a:pt x="49" y="0"/>
                  </a:cubicBezTo>
                  <a:cubicBezTo>
                    <a:pt x="21" y="22"/>
                    <a:pt x="21" y="22"/>
                    <a:pt x="21" y="22"/>
                  </a:cubicBezTo>
                  <a:cubicBezTo>
                    <a:pt x="17" y="18"/>
                    <a:pt x="17" y="18"/>
                    <a:pt x="17" y="18"/>
                  </a:cubicBezTo>
                  <a:cubicBezTo>
                    <a:pt x="12" y="25"/>
                    <a:pt x="9" y="30"/>
                    <a:pt x="5" y="36"/>
                  </a:cubicBezTo>
                  <a:cubicBezTo>
                    <a:pt x="3" y="40"/>
                    <a:pt x="0" y="43"/>
                    <a:pt x="0" y="48"/>
                  </a:cubicBezTo>
                  <a:cubicBezTo>
                    <a:pt x="11" y="67"/>
                    <a:pt x="11" y="67"/>
                    <a:pt x="11" y="67"/>
                  </a:cubicBezTo>
                  <a:cubicBezTo>
                    <a:pt x="25" y="62"/>
                    <a:pt x="25" y="62"/>
                    <a:pt x="25" y="62"/>
                  </a:cubicBezTo>
                  <a:cubicBezTo>
                    <a:pt x="31" y="64"/>
                    <a:pt x="31" y="64"/>
                    <a:pt x="31" y="64"/>
                  </a:cubicBezTo>
                  <a:cubicBezTo>
                    <a:pt x="34" y="57"/>
                    <a:pt x="34" y="57"/>
                    <a:pt x="34" y="57"/>
                  </a:cubicBezTo>
                  <a:cubicBezTo>
                    <a:pt x="46" y="55"/>
                    <a:pt x="56" y="53"/>
                    <a:pt x="67" y="51"/>
                  </a:cubicBezTo>
                  <a:cubicBezTo>
                    <a:pt x="73" y="37"/>
                    <a:pt x="73" y="37"/>
                    <a:pt x="73" y="37"/>
                  </a:cubicBezTo>
                  <a:cubicBezTo>
                    <a:pt x="72" y="31"/>
                    <a:pt x="72" y="31"/>
                    <a:pt x="72" y="31"/>
                  </a:cubicBezTo>
                  <a:cubicBezTo>
                    <a:pt x="66" y="29"/>
                    <a:pt x="66" y="29"/>
                    <a:pt x="66" y="29"/>
                  </a:cubicBezTo>
                  <a:cubicBezTo>
                    <a:pt x="57" y="12"/>
                    <a:pt x="57" y="12"/>
                    <a:pt x="57" y="12"/>
                  </a:cubicBezTo>
                  <a:cubicBezTo>
                    <a:pt x="59" y="2"/>
                    <a:pt x="59" y="2"/>
                    <a:pt x="59" y="2"/>
                  </a:cubicBezTo>
                  <a:lnTo>
                    <a:pt x="52" y="0"/>
                  </a:lnTo>
                  <a:close/>
                </a:path>
              </a:pathLst>
            </a:custGeom>
            <a:solidFill>
              <a:schemeClr val="bg1">
                <a:lumMod val="85000"/>
              </a:schemeClr>
            </a:solidFill>
            <a:ln w="3175" cap="rnd">
              <a:solidFill>
                <a:schemeClr val="bg1"/>
              </a:solidFill>
              <a:prstDash val="solid"/>
              <a:round/>
              <a:headEnd/>
              <a:tailEnd/>
            </a:ln>
          </p:spPr>
          <p:txBody>
            <a:bodyPr vert="horz" wrap="square" lIns="91423" tIns="45711" rIns="91423" bIns="45711" numCol="1" anchor="t" anchorCtr="0" compatLnSpc="1">
              <a:prstTxWarp prst="textNoShape">
                <a:avLst/>
              </a:prstTxWarp>
            </a:bodyPr>
            <a:lstStyle/>
            <a:p>
              <a:pPr defTabSz="914246">
                <a:defRPr/>
              </a:pPr>
              <a:endParaRPr lang="fr-FR" sz="1799">
                <a:solidFill>
                  <a:prstClr val="black"/>
                </a:solidFill>
                <a:latin typeface="Arial"/>
              </a:endParaRPr>
            </a:p>
          </p:txBody>
        </p:sp>
        <p:sp>
          <p:nvSpPr>
            <p:cNvPr id="66" name="Freeform 58">
              <a:extLst>
                <a:ext uri="{FF2B5EF4-FFF2-40B4-BE49-F238E27FC236}">
                  <a16:creationId xmlns:a16="http://schemas.microsoft.com/office/drawing/2014/main" id="{35CE0FE6-2DED-4146-88B6-E155BDACC4ED}"/>
                </a:ext>
              </a:extLst>
            </p:cNvPr>
            <p:cNvSpPr>
              <a:spLocks/>
            </p:cNvSpPr>
            <p:nvPr/>
          </p:nvSpPr>
          <p:spPr bwMode="auto">
            <a:xfrm>
              <a:off x="4363886" y="4961414"/>
              <a:ext cx="215076" cy="254695"/>
            </a:xfrm>
            <a:custGeom>
              <a:avLst/>
              <a:gdLst>
                <a:gd name="T0" fmla="*/ 31 w 90"/>
                <a:gd name="T1" fmla="*/ 9 h 106"/>
                <a:gd name="T2" fmla="*/ 29 w 90"/>
                <a:gd name="T3" fmla="*/ 4 h 106"/>
                <a:gd name="T4" fmla="*/ 12 w 90"/>
                <a:gd name="T5" fmla="*/ 11 h 106"/>
                <a:gd name="T6" fmla="*/ 12 w 90"/>
                <a:gd name="T7" fmla="*/ 46 h 106"/>
                <a:gd name="T8" fmla="*/ 0 w 90"/>
                <a:gd name="T9" fmla="*/ 46 h 106"/>
                <a:gd name="T10" fmla="*/ 0 w 90"/>
                <a:gd name="T11" fmla="*/ 79 h 106"/>
                <a:gd name="T12" fmla="*/ 12 w 90"/>
                <a:gd name="T13" fmla="*/ 85 h 106"/>
                <a:gd name="T14" fmla="*/ 11 w 90"/>
                <a:gd name="T15" fmla="*/ 106 h 106"/>
                <a:gd name="T16" fmla="*/ 26 w 90"/>
                <a:gd name="T17" fmla="*/ 102 h 106"/>
                <a:gd name="T18" fmla="*/ 38 w 90"/>
                <a:gd name="T19" fmla="*/ 80 h 106"/>
                <a:gd name="T20" fmla="*/ 44 w 90"/>
                <a:gd name="T21" fmla="*/ 81 h 106"/>
                <a:gd name="T22" fmla="*/ 58 w 90"/>
                <a:gd name="T23" fmla="*/ 82 h 106"/>
                <a:gd name="T24" fmla="*/ 72 w 90"/>
                <a:gd name="T25" fmla="*/ 64 h 106"/>
                <a:gd name="T26" fmla="*/ 78 w 90"/>
                <a:gd name="T27" fmla="*/ 53 h 106"/>
                <a:gd name="T28" fmla="*/ 90 w 90"/>
                <a:gd name="T29" fmla="*/ 49 h 106"/>
                <a:gd name="T30" fmla="*/ 88 w 90"/>
                <a:gd name="T31" fmla="*/ 43 h 106"/>
                <a:gd name="T32" fmla="*/ 79 w 90"/>
                <a:gd name="T33" fmla="*/ 38 h 106"/>
                <a:gd name="T34" fmla="*/ 75 w 90"/>
                <a:gd name="T35" fmla="*/ 25 h 106"/>
                <a:gd name="T36" fmla="*/ 60 w 90"/>
                <a:gd name="T37" fmla="*/ 13 h 106"/>
                <a:gd name="T38" fmla="*/ 49 w 90"/>
                <a:gd name="T39" fmla="*/ 0 h 106"/>
                <a:gd name="T40" fmla="*/ 31 w 90"/>
                <a:gd name="T41" fmla="*/ 9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0" h="106">
                  <a:moveTo>
                    <a:pt x="31" y="9"/>
                  </a:moveTo>
                  <a:cubicBezTo>
                    <a:pt x="29" y="4"/>
                    <a:pt x="29" y="4"/>
                    <a:pt x="29" y="4"/>
                  </a:cubicBezTo>
                  <a:cubicBezTo>
                    <a:pt x="12" y="11"/>
                    <a:pt x="12" y="11"/>
                    <a:pt x="12" y="11"/>
                  </a:cubicBezTo>
                  <a:cubicBezTo>
                    <a:pt x="12" y="46"/>
                    <a:pt x="12" y="46"/>
                    <a:pt x="12" y="46"/>
                  </a:cubicBezTo>
                  <a:cubicBezTo>
                    <a:pt x="0" y="46"/>
                    <a:pt x="0" y="46"/>
                    <a:pt x="0" y="46"/>
                  </a:cubicBezTo>
                  <a:cubicBezTo>
                    <a:pt x="0" y="79"/>
                    <a:pt x="0" y="79"/>
                    <a:pt x="0" y="79"/>
                  </a:cubicBezTo>
                  <a:cubicBezTo>
                    <a:pt x="12" y="85"/>
                    <a:pt x="12" y="85"/>
                    <a:pt x="12" y="85"/>
                  </a:cubicBezTo>
                  <a:cubicBezTo>
                    <a:pt x="11" y="106"/>
                    <a:pt x="11" y="106"/>
                    <a:pt x="11" y="106"/>
                  </a:cubicBezTo>
                  <a:cubicBezTo>
                    <a:pt x="26" y="102"/>
                    <a:pt x="26" y="102"/>
                    <a:pt x="26" y="102"/>
                  </a:cubicBezTo>
                  <a:cubicBezTo>
                    <a:pt x="38" y="80"/>
                    <a:pt x="38" y="80"/>
                    <a:pt x="38" y="80"/>
                  </a:cubicBezTo>
                  <a:cubicBezTo>
                    <a:pt x="40" y="81"/>
                    <a:pt x="43" y="81"/>
                    <a:pt x="44" y="81"/>
                  </a:cubicBezTo>
                  <a:cubicBezTo>
                    <a:pt x="49" y="82"/>
                    <a:pt x="53" y="82"/>
                    <a:pt x="58" y="82"/>
                  </a:cubicBezTo>
                  <a:cubicBezTo>
                    <a:pt x="63" y="76"/>
                    <a:pt x="68" y="70"/>
                    <a:pt x="72" y="64"/>
                  </a:cubicBezTo>
                  <a:cubicBezTo>
                    <a:pt x="75" y="61"/>
                    <a:pt x="76" y="57"/>
                    <a:pt x="78" y="53"/>
                  </a:cubicBezTo>
                  <a:cubicBezTo>
                    <a:pt x="90" y="49"/>
                    <a:pt x="90" y="49"/>
                    <a:pt x="90" y="49"/>
                  </a:cubicBezTo>
                  <a:cubicBezTo>
                    <a:pt x="88" y="43"/>
                    <a:pt x="88" y="43"/>
                    <a:pt x="88" y="43"/>
                  </a:cubicBezTo>
                  <a:cubicBezTo>
                    <a:pt x="79" y="38"/>
                    <a:pt x="79" y="38"/>
                    <a:pt x="79" y="38"/>
                  </a:cubicBezTo>
                  <a:cubicBezTo>
                    <a:pt x="75" y="25"/>
                    <a:pt x="75" y="25"/>
                    <a:pt x="75" y="25"/>
                  </a:cubicBezTo>
                  <a:cubicBezTo>
                    <a:pt x="70" y="21"/>
                    <a:pt x="65" y="17"/>
                    <a:pt x="60" y="13"/>
                  </a:cubicBezTo>
                  <a:cubicBezTo>
                    <a:pt x="56" y="9"/>
                    <a:pt x="52" y="5"/>
                    <a:pt x="49" y="0"/>
                  </a:cubicBezTo>
                  <a:lnTo>
                    <a:pt x="31" y="9"/>
                  </a:lnTo>
                  <a:close/>
                </a:path>
              </a:pathLst>
            </a:custGeom>
            <a:solidFill>
              <a:schemeClr val="bg1">
                <a:lumMod val="85000"/>
              </a:schemeClr>
            </a:solidFill>
            <a:ln w="3175" cap="rnd">
              <a:solidFill>
                <a:schemeClr val="bg1"/>
              </a:solidFill>
              <a:prstDash val="solid"/>
              <a:round/>
              <a:headEnd/>
              <a:tailEnd/>
            </a:ln>
          </p:spPr>
          <p:txBody>
            <a:bodyPr vert="horz" wrap="square" lIns="91423" tIns="45711" rIns="91423" bIns="45711" numCol="1" anchor="t" anchorCtr="0" compatLnSpc="1">
              <a:prstTxWarp prst="textNoShape">
                <a:avLst/>
              </a:prstTxWarp>
            </a:bodyPr>
            <a:lstStyle/>
            <a:p>
              <a:pPr defTabSz="914246">
                <a:defRPr/>
              </a:pPr>
              <a:endParaRPr lang="fr-FR" sz="1799">
                <a:solidFill>
                  <a:prstClr val="black"/>
                </a:solidFill>
                <a:latin typeface="Arial"/>
              </a:endParaRPr>
            </a:p>
          </p:txBody>
        </p:sp>
        <p:sp>
          <p:nvSpPr>
            <p:cNvPr id="67" name="Freeform 59">
              <a:extLst>
                <a:ext uri="{FF2B5EF4-FFF2-40B4-BE49-F238E27FC236}">
                  <a16:creationId xmlns:a16="http://schemas.microsoft.com/office/drawing/2014/main" id="{AB3A97B2-2DE9-8243-9C6C-EB8D56D5A0D0}"/>
                </a:ext>
              </a:extLst>
            </p:cNvPr>
            <p:cNvSpPr>
              <a:spLocks/>
            </p:cNvSpPr>
            <p:nvPr/>
          </p:nvSpPr>
          <p:spPr bwMode="auto">
            <a:xfrm>
              <a:off x="3980427" y="4181765"/>
              <a:ext cx="53769" cy="169797"/>
            </a:xfrm>
            <a:custGeom>
              <a:avLst/>
              <a:gdLst>
                <a:gd name="T0" fmla="*/ 7 w 22"/>
                <a:gd name="T1" fmla="*/ 4 h 71"/>
                <a:gd name="T2" fmla="*/ 1 w 22"/>
                <a:gd name="T3" fmla="*/ 18 h 71"/>
                <a:gd name="T4" fmla="*/ 0 w 22"/>
                <a:gd name="T5" fmla="*/ 24 h 71"/>
                <a:gd name="T6" fmla="*/ 3 w 22"/>
                <a:gd name="T7" fmla="*/ 36 h 71"/>
                <a:gd name="T8" fmla="*/ 1 w 22"/>
                <a:gd name="T9" fmla="*/ 71 h 71"/>
                <a:gd name="T10" fmla="*/ 5 w 22"/>
                <a:gd name="T11" fmla="*/ 68 h 71"/>
                <a:gd name="T12" fmla="*/ 15 w 22"/>
                <a:gd name="T13" fmla="*/ 65 h 71"/>
                <a:gd name="T14" fmla="*/ 17 w 22"/>
                <a:gd name="T15" fmla="*/ 37 h 71"/>
                <a:gd name="T16" fmla="*/ 22 w 22"/>
                <a:gd name="T17" fmla="*/ 21 h 71"/>
                <a:gd name="T18" fmla="*/ 18 w 22"/>
                <a:gd name="T19" fmla="*/ 5 h 71"/>
                <a:gd name="T20" fmla="*/ 14 w 22"/>
                <a:gd name="T21" fmla="*/ 0 h 71"/>
                <a:gd name="T22" fmla="*/ 7 w 22"/>
                <a:gd name="T23" fmla="*/ 4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 h="71">
                  <a:moveTo>
                    <a:pt x="7" y="4"/>
                  </a:moveTo>
                  <a:cubicBezTo>
                    <a:pt x="1" y="18"/>
                    <a:pt x="1" y="18"/>
                    <a:pt x="1" y="18"/>
                  </a:cubicBezTo>
                  <a:cubicBezTo>
                    <a:pt x="0" y="24"/>
                    <a:pt x="0" y="24"/>
                    <a:pt x="0" y="24"/>
                  </a:cubicBezTo>
                  <a:cubicBezTo>
                    <a:pt x="3" y="36"/>
                    <a:pt x="3" y="36"/>
                    <a:pt x="3" y="36"/>
                  </a:cubicBezTo>
                  <a:cubicBezTo>
                    <a:pt x="1" y="71"/>
                    <a:pt x="1" y="71"/>
                    <a:pt x="1" y="71"/>
                  </a:cubicBezTo>
                  <a:cubicBezTo>
                    <a:pt x="5" y="68"/>
                    <a:pt x="5" y="68"/>
                    <a:pt x="5" y="68"/>
                  </a:cubicBezTo>
                  <a:cubicBezTo>
                    <a:pt x="6" y="66"/>
                    <a:pt x="10" y="65"/>
                    <a:pt x="15" y="65"/>
                  </a:cubicBezTo>
                  <a:cubicBezTo>
                    <a:pt x="17" y="37"/>
                    <a:pt x="17" y="37"/>
                    <a:pt x="17" y="37"/>
                  </a:cubicBezTo>
                  <a:cubicBezTo>
                    <a:pt x="22" y="21"/>
                    <a:pt x="22" y="21"/>
                    <a:pt x="22" y="21"/>
                  </a:cubicBezTo>
                  <a:cubicBezTo>
                    <a:pt x="18" y="5"/>
                    <a:pt x="18" y="5"/>
                    <a:pt x="18" y="5"/>
                  </a:cubicBezTo>
                  <a:cubicBezTo>
                    <a:pt x="14" y="0"/>
                    <a:pt x="14" y="0"/>
                    <a:pt x="14" y="0"/>
                  </a:cubicBezTo>
                  <a:lnTo>
                    <a:pt x="7" y="4"/>
                  </a:lnTo>
                  <a:close/>
                </a:path>
              </a:pathLst>
            </a:custGeom>
            <a:solidFill>
              <a:schemeClr val="bg1">
                <a:lumMod val="85000"/>
              </a:schemeClr>
            </a:solidFill>
            <a:ln w="3175" cap="rnd">
              <a:solidFill>
                <a:schemeClr val="bg1"/>
              </a:solidFill>
              <a:prstDash val="solid"/>
              <a:round/>
              <a:headEnd/>
              <a:tailEnd/>
            </a:ln>
          </p:spPr>
          <p:txBody>
            <a:bodyPr vert="horz" wrap="square" lIns="91423" tIns="45711" rIns="91423" bIns="45711" numCol="1" anchor="t" anchorCtr="0" compatLnSpc="1">
              <a:prstTxWarp prst="textNoShape">
                <a:avLst/>
              </a:prstTxWarp>
            </a:bodyPr>
            <a:lstStyle/>
            <a:p>
              <a:pPr defTabSz="914246">
                <a:defRPr/>
              </a:pPr>
              <a:endParaRPr lang="fr-FR" sz="1799">
                <a:solidFill>
                  <a:prstClr val="black"/>
                </a:solidFill>
                <a:latin typeface="Arial"/>
              </a:endParaRPr>
            </a:p>
          </p:txBody>
        </p:sp>
        <p:sp>
          <p:nvSpPr>
            <p:cNvPr id="68" name="Freeform 60">
              <a:extLst>
                <a:ext uri="{FF2B5EF4-FFF2-40B4-BE49-F238E27FC236}">
                  <a16:creationId xmlns:a16="http://schemas.microsoft.com/office/drawing/2014/main" id="{30DDCEFF-7C12-8F44-9867-A96AC60AA3F4}"/>
                </a:ext>
              </a:extLst>
            </p:cNvPr>
            <p:cNvSpPr>
              <a:spLocks/>
            </p:cNvSpPr>
            <p:nvPr/>
          </p:nvSpPr>
          <p:spPr bwMode="auto">
            <a:xfrm>
              <a:off x="4198332" y="4614746"/>
              <a:ext cx="48110" cy="38205"/>
            </a:xfrm>
            <a:custGeom>
              <a:avLst/>
              <a:gdLst>
                <a:gd name="T0" fmla="*/ 9 w 20"/>
                <a:gd name="T1" fmla="*/ 16 h 16"/>
                <a:gd name="T2" fmla="*/ 11 w 20"/>
                <a:gd name="T3" fmla="*/ 15 h 16"/>
                <a:gd name="T4" fmla="*/ 12 w 20"/>
                <a:gd name="T5" fmla="*/ 9 h 16"/>
                <a:gd name="T6" fmla="*/ 20 w 20"/>
                <a:gd name="T7" fmla="*/ 2 h 16"/>
                <a:gd name="T8" fmla="*/ 11 w 20"/>
                <a:gd name="T9" fmla="*/ 0 h 16"/>
                <a:gd name="T10" fmla="*/ 0 w 20"/>
                <a:gd name="T11" fmla="*/ 4 h 16"/>
                <a:gd name="T12" fmla="*/ 4 w 20"/>
                <a:gd name="T13" fmla="*/ 10 h 16"/>
                <a:gd name="T14" fmla="*/ 6 w 20"/>
                <a:gd name="T15" fmla="*/ 14 h 16"/>
                <a:gd name="T16" fmla="*/ 9 w 20"/>
                <a:gd name="T17"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16">
                  <a:moveTo>
                    <a:pt x="9" y="16"/>
                  </a:moveTo>
                  <a:cubicBezTo>
                    <a:pt x="11" y="15"/>
                    <a:pt x="11" y="15"/>
                    <a:pt x="11" y="15"/>
                  </a:cubicBezTo>
                  <a:cubicBezTo>
                    <a:pt x="12" y="9"/>
                    <a:pt x="12" y="9"/>
                    <a:pt x="12" y="9"/>
                  </a:cubicBezTo>
                  <a:cubicBezTo>
                    <a:pt x="20" y="2"/>
                    <a:pt x="20" y="2"/>
                    <a:pt x="20" y="2"/>
                  </a:cubicBezTo>
                  <a:cubicBezTo>
                    <a:pt x="11" y="0"/>
                    <a:pt x="11" y="0"/>
                    <a:pt x="11" y="0"/>
                  </a:cubicBezTo>
                  <a:cubicBezTo>
                    <a:pt x="0" y="4"/>
                    <a:pt x="0" y="4"/>
                    <a:pt x="0" y="4"/>
                  </a:cubicBezTo>
                  <a:cubicBezTo>
                    <a:pt x="2" y="6"/>
                    <a:pt x="3" y="8"/>
                    <a:pt x="4" y="10"/>
                  </a:cubicBezTo>
                  <a:cubicBezTo>
                    <a:pt x="5" y="11"/>
                    <a:pt x="5" y="12"/>
                    <a:pt x="6" y="14"/>
                  </a:cubicBezTo>
                  <a:lnTo>
                    <a:pt x="9" y="16"/>
                  </a:lnTo>
                  <a:close/>
                </a:path>
              </a:pathLst>
            </a:custGeom>
            <a:solidFill>
              <a:schemeClr val="bg1">
                <a:lumMod val="85000"/>
              </a:schemeClr>
            </a:solidFill>
            <a:ln w="3175" cap="rnd">
              <a:solidFill>
                <a:schemeClr val="bg1"/>
              </a:solidFill>
              <a:prstDash val="solid"/>
              <a:round/>
              <a:headEnd/>
              <a:tailEnd/>
            </a:ln>
          </p:spPr>
          <p:txBody>
            <a:bodyPr vert="horz" wrap="square" lIns="91423" tIns="45711" rIns="91423" bIns="45711" numCol="1" anchor="t" anchorCtr="0" compatLnSpc="1">
              <a:prstTxWarp prst="textNoShape">
                <a:avLst/>
              </a:prstTxWarp>
            </a:bodyPr>
            <a:lstStyle/>
            <a:p>
              <a:pPr defTabSz="914246">
                <a:defRPr/>
              </a:pPr>
              <a:endParaRPr lang="fr-FR" sz="1799">
                <a:solidFill>
                  <a:prstClr val="black"/>
                </a:solidFill>
                <a:latin typeface="Arial"/>
              </a:endParaRPr>
            </a:p>
          </p:txBody>
        </p:sp>
        <p:sp>
          <p:nvSpPr>
            <p:cNvPr id="69" name="Freeform 61">
              <a:extLst>
                <a:ext uri="{FF2B5EF4-FFF2-40B4-BE49-F238E27FC236}">
                  <a16:creationId xmlns:a16="http://schemas.microsoft.com/office/drawing/2014/main" id="{1541C834-B399-8C4A-8F47-DCD89BBC98D4}"/>
                </a:ext>
              </a:extLst>
            </p:cNvPr>
            <p:cNvSpPr>
              <a:spLocks/>
            </p:cNvSpPr>
            <p:nvPr/>
          </p:nvSpPr>
          <p:spPr bwMode="auto">
            <a:xfrm>
              <a:off x="4189843" y="4655781"/>
              <a:ext cx="267430" cy="312710"/>
            </a:xfrm>
            <a:custGeom>
              <a:avLst/>
              <a:gdLst>
                <a:gd name="T0" fmla="*/ 16 w 112"/>
                <a:gd name="T1" fmla="*/ 23 h 131"/>
                <a:gd name="T2" fmla="*/ 12 w 112"/>
                <a:gd name="T3" fmla="*/ 29 h 131"/>
                <a:gd name="T4" fmla="*/ 13 w 112"/>
                <a:gd name="T5" fmla="*/ 40 h 131"/>
                <a:gd name="T6" fmla="*/ 12 w 112"/>
                <a:gd name="T7" fmla="*/ 70 h 131"/>
                <a:gd name="T8" fmla="*/ 4 w 112"/>
                <a:gd name="T9" fmla="*/ 93 h 131"/>
                <a:gd name="T10" fmla="*/ 0 w 112"/>
                <a:gd name="T11" fmla="*/ 110 h 131"/>
                <a:gd name="T12" fmla="*/ 2 w 112"/>
                <a:gd name="T13" fmla="*/ 122 h 131"/>
                <a:gd name="T14" fmla="*/ 20 w 112"/>
                <a:gd name="T15" fmla="*/ 117 h 131"/>
                <a:gd name="T16" fmla="*/ 21 w 112"/>
                <a:gd name="T17" fmla="*/ 117 h 131"/>
                <a:gd name="T18" fmla="*/ 29 w 112"/>
                <a:gd name="T19" fmla="*/ 119 h 131"/>
                <a:gd name="T20" fmla="*/ 50 w 112"/>
                <a:gd name="T21" fmla="*/ 120 h 131"/>
                <a:gd name="T22" fmla="*/ 57 w 112"/>
                <a:gd name="T23" fmla="*/ 120 h 131"/>
                <a:gd name="T24" fmla="*/ 63 w 112"/>
                <a:gd name="T25" fmla="*/ 127 h 131"/>
                <a:gd name="T26" fmla="*/ 83 w 112"/>
                <a:gd name="T27" fmla="*/ 131 h 131"/>
                <a:gd name="T28" fmla="*/ 93 w 112"/>
                <a:gd name="T29" fmla="*/ 128 h 131"/>
                <a:gd name="T30" fmla="*/ 95 w 112"/>
                <a:gd name="T31" fmla="*/ 128 h 131"/>
                <a:gd name="T32" fmla="*/ 102 w 112"/>
                <a:gd name="T33" fmla="*/ 125 h 131"/>
                <a:gd name="T34" fmla="*/ 96 w 112"/>
                <a:gd name="T35" fmla="*/ 119 h 131"/>
                <a:gd name="T36" fmla="*/ 96 w 112"/>
                <a:gd name="T37" fmla="*/ 76 h 131"/>
                <a:gd name="T38" fmla="*/ 112 w 112"/>
                <a:gd name="T39" fmla="*/ 76 h 131"/>
                <a:gd name="T40" fmla="*/ 112 w 112"/>
                <a:gd name="T41" fmla="*/ 56 h 131"/>
                <a:gd name="T42" fmla="*/ 104 w 112"/>
                <a:gd name="T43" fmla="*/ 56 h 131"/>
                <a:gd name="T44" fmla="*/ 103 w 112"/>
                <a:gd name="T45" fmla="*/ 41 h 131"/>
                <a:gd name="T46" fmla="*/ 101 w 112"/>
                <a:gd name="T47" fmla="*/ 37 h 131"/>
                <a:gd name="T48" fmla="*/ 92 w 112"/>
                <a:gd name="T49" fmla="*/ 4 h 131"/>
                <a:gd name="T50" fmla="*/ 75 w 112"/>
                <a:gd name="T51" fmla="*/ 3 h 131"/>
                <a:gd name="T52" fmla="*/ 69 w 112"/>
                <a:gd name="T53" fmla="*/ 15 h 131"/>
                <a:gd name="T54" fmla="*/ 57 w 112"/>
                <a:gd name="T55" fmla="*/ 16 h 131"/>
                <a:gd name="T56" fmla="*/ 50 w 112"/>
                <a:gd name="T57" fmla="*/ 0 h 131"/>
                <a:gd name="T58" fmla="*/ 11 w 112"/>
                <a:gd name="T59" fmla="*/ 6 h 131"/>
                <a:gd name="T60" fmla="*/ 11 w 112"/>
                <a:gd name="T61" fmla="*/ 13 h 131"/>
                <a:gd name="T62" fmla="*/ 16 w 112"/>
                <a:gd name="T63" fmla="*/ 23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12" h="131">
                  <a:moveTo>
                    <a:pt x="16" y="23"/>
                  </a:moveTo>
                  <a:cubicBezTo>
                    <a:pt x="12" y="29"/>
                    <a:pt x="12" y="29"/>
                    <a:pt x="12" y="29"/>
                  </a:cubicBezTo>
                  <a:cubicBezTo>
                    <a:pt x="13" y="40"/>
                    <a:pt x="13" y="40"/>
                    <a:pt x="13" y="40"/>
                  </a:cubicBezTo>
                  <a:cubicBezTo>
                    <a:pt x="20" y="51"/>
                    <a:pt x="20" y="61"/>
                    <a:pt x="12" y="70"/>
                  </a:cubicBezTo>
                  <a:cubicBezTo>
                    <a:pt x="4" y="93"/>
                    <a:pt x="4" y="93"/>
                    <a:pt x="4" y="93"/>
                  </a:cubicBezTo>
                  <a:cubicBezTo>
                    <a:pt x="0" y="110"/>
                    <a:pt x="0" y="110"/>
                    <a:pt x="0" y="110"/>
                  </a:cubicBezTo>
                  <a:cubicBezTo>
                    <a:pt x="2" y="122"/>
                    <a:pt x="2" y="122"/>
                    <a:pt x="2" y="122"/>
                  </a:cubicBezTo>
                  <a:cubicBezTo>
                    <a:pt x="20" y="117"/>
                    <a:pt x="20" y="117"/>
                    <a:pt x="20" y="117"/>
                  </a:cubicBezTo>
                  <a:cubicBezTo>
                    <a:pt x="21" y="117"/>
                    <a:pt x="21" y="117"/>
                    <a:pt x="21" y="117"/>
                  </a:cubicBezTo>
                  <a:cubicBezTo>
                    <a:pt x="23" y="118"/>
                    <a:pt x="26" y="119"/>
                    <a:pt x="29" y="119"/>
                  </a:cubicBezTo>
                  <a:cubicBezTo>
                    <a:pt x="36" y="119"/>
                    <a:pt x="43" y="120"/>
                    <a:pt x="50" y="120"/>
                  </a:cubicBezTo>
                  <a:cubicBezTo>
                    <a:pt x="57" y="120"/>
                    <a:pt x="57" y="120"/>
                    <a:pt x="57" y="120"/>
                  </a:cubicBezTo>
                  <a:cubicBezTo>
                    <a:pt x="63" y="127"/>
                    <a:pt x="63" y="127"/>
                    <a:pt x="63" y="127"/>
                  </a:cubicBezTo>
                  <a:cubicBezTo>
                    <a:pt x="83" y="131"/>
                    <a:pt x="83" y="131"/>
                    <a:pt x="83" y="131"/>
                  </a:cubicBezTo>
                  <a:cubicBezTo>
                    <a:pt x="86" y="131"/>
                    <a:pt x="89" y="129"/>
                    <a:pt x="93" y="128"/>
                  </a:cubicBezTo>
                  <a:cubicBezTo>
                    <a:pt x="95" y="128"/>
                    <a:pt x="95" y="128"/>
                    <a:pt x="95" y="128"/>
                  </a:cubicBezTo>
                  <a:cubicBezTo>
                    <a:pt x="102" y="125"/>
                    <a:pt x="102" y="125"/>
                    <a:pt x="102" y="125"/>
                  </a:cubicBezTo>
                  <a:cubicBezTo>
                    <a:pt x="96" y="119"/>
                    <a:pt x="96" y="119"/>
                    <a:pt x="96" y="119"/>
                  </a:cubicBezTo>
                  <a:cubicBezTo>
                    <a:pt x="96" y="76"/>
                    <a:pt x="96" y="76"/>
                    <a:pt x="96" y="76"/>
                  </a:cubicBezTo>
                  <a:cubicBezTo>
                    <a:pt x="112" y="76"/>
                    <a:pt x="112" y="76"/>
                    <a:pt x="112" y="76"/>
                  </a:cubicBezTo>
                  <a:cubicBezTo>
                    <a:pt x="112" y="56"/>
                    <a:pt x="112" y="56"/>
                    <a:pt x="112" y="56"/>
                  </a:cubicBezTo>
                  <a:cubicBezTo>
                    <a:pt x="110" y="56"/>
                    <a:pt x="107" y="56"/>
                    <a:pt x="104" y="56"/>
                  </a:cubicBezTo>
                  <a:cubicBezTo>
                    <a:pt x="103" y="41"/>
                    <a:pt x="103" y="41"/>
                    <a:pt x="103" y="41"/>
                  </a:cubicBezTo>
                  <a:cubicBezTo>
                    <a:pt x="101" y="37"/>
                    <a:pt x="101" y="37"/>
                    <a:pt x="101" y="37"/>
                  </a:cubicBezTo>
                  <a:cubicBezTo>
                    <a:pt x="98" y="26"/>
                    <a:pt x="95" y="15"/>
                    <a:pt x="92" y="4"/>
                  </a:cubicBezTo>
                  <a:cubicBezTo>
                    <a:pt x="75" y="3"/>
                    <a:pt x="75" y="3"/>
                    <a:pt x="75" y="3"/>
                  </a:cubicBezTo>
                  <a:cubicBezTo>
                    <a:pt x="69" y="15"/>
                    <a:pt x="69" y="15"/>
                    <a:pt x="69" y="15"/>
                  </a:cubicBezTo>
                  <a:cubicBezTo>
                    <a:pt x="57" y="16"/>
                    <a:pt x="57" y="16"/>
                    <a:pt x="57" y="16"/>
                  </a:cubicBezTo>
                  <a:cubicBezTo>
                    <a:pt x="50" y="0"/>
                    <a:pt x="50" y="0"/>
                    <a:pt x="50" y="0"/>
                  </a:cubicBezTo>
                  <a:cubicBezTo>
                    <a:pt x="37" y="2"/>
                    <a:pt x="24" y="4"/>
                    <a:pt x="11" y="6"/>
                  </a:cubicBezTo>
                  <a:cubicBezTo>
                    <a:pt x="11" y="13"/>
                    <a:pt x="11" y="13"/>
                    <a:pt x="11" y="13"/>
                  </a:cubicBezTo>
                  <a:lnTo>
                    <a:pt x="16" y="23"/>
                  </a:lnTo>
                  <a:close/>
                </a:path>
              </a:pathLst>
            </a:custGeom>
            <a:solidFill>
              <a:schemeClr val="bg1">
                <a:lumMod val="85000"/>
              </a:schemeClr>
            </a:solidFill>
            <a:ln w="3175" cap="rnd">
              <a:solidFill>
                <a:schemeClr val="bg1"/>
              </a:solidFill>
              <a:prstDash val="solid"/>
              <a:round/>
              <a:headEnd/>
              <a:tailEnd/>
            </a:ln>
          </p:spPr>
          <p:txBody>
            <a:bodyPr vert="horz" wrap="square" lIns="91423" tIns="45711" rIns="91423" bIns="45711" numCol="1" anchor="t" anchorCtr="0" compatLnSpc="1">
              <a:prstTxWarp prst="textNoShape">
                <a:avLst/>
              </a:prstTxWarp>
            </a:bodyPr>
            <a:lstStyle/>
            <a:p>
              <a:pPr defTabSz="914246">
                <a:defRPr/>
              </a:pPr>
              <a:endParaRPr lang="fr-FR" sz="1799">
                <a:solidFill>
                  <a:prstClr val="black"/>
                </a:solidFill>
                <a:latin typeface="Arial"/>
              </a:endParaRPr>
            </a:p>
          </p:txBody>
        </p:sp>
        <p:sp>
          <p:nvSpPr>
            <p:cNvPr id="70" name="Freeform 62">
              <a:extLst>
                <a:ext uri="{FF2B5EF4-FFF2-40B4-BE49-F238E27FC236}">
                  <a16:creationId xmlns:a16="http://schemas.microsoft.com/office/drawing/2014/main" id="{A1AA6E0B-98A7-D248-A160-987B4AFC0A45}"/>
                </a:ext>
              </a:extLst>
            </p:cNvPr>
            <p:cNvSpPr>
              <a:spLocks/>
            </p:cNvSpPr>
            <p:nvPr/>
          </p:nvSpPr>
          <p:spPr bwMode="auto">
            <a:xfrm>
              <a:off x="3772426" y="3513897"/>
              <a:ext cx="425907" cy="488167"/>
            </a:xfrm>
            <a:custGeom>
              <a:avLst/>
              <a:gdLst>
                <a:gd name="T0" fmla="*/ 101 w 178"/>
                <a:gd name="T1" fmla="*/ 7 h 204"/>
                <a:gd name="T2" fmla="*/ 92 w 178"/>
                <a:gd name="T3" fmla="*/ 4 h 204"/>
                <a:gd name="T4" fmla="*/ 54 w 178"/>
                <a:gd name="T5" fmla="*/ 21 h 204"/>
                <a:gd name="T6" fmla="*/ 67 w 178"/>
                <a:gd name="T7" fmla="*/ 41 h 204"/>
                <a:gd name="T8" fmla="*/ 63 w 178"/>
                <a:gd name="T9" fmla="*/ 48 h 204"/>
                <a:gd name="T10" fmla="*/ 55 w 178"/>
                <a:gd name="T11" fmla="*/ 53 h 204"/>
                <a:gd name="T12" fmla="*/ 55 w 178"/>
                <a:gd name="T13" fmla="*/ 61 h 204"/>
                <a:gd name="T14" fmla="*/ 51 w 178"/>
                <a:gd name="T15" fmla="*/ 62 h 204"/>
                <a:gd name="T16" fmla="*/ 48 w 178"/>
                <a:gd name="T17" fmla="*/ 66 h 204"/>
                <a:gd name="T18" fmla="*/ 12 w 178"/>
                <a:gd name="T19" fmla="*/ 83 h 204"/>
                <a:gd name="T20" fmla="*/ 0 w 178"/>
                <a:gd name="T21" fmla="*/ 96 h 204"/>
                <a:gd name="T22" fmla="*/ 0 w 178"/>
                <a:gd name="T23" fmla="*/ 112 h 204"/>
                <a:gd name="T24" fmla="*/ 32 w 178"/>
                <a:gd name="T25" fmla="*/ 139 h 204"/>
                <a:gd name="T26" fmla="*/ 39 w 178"/>
                <a:gd name="T27" fmla="*/ 144 h 204"/>
                <a:gd name="T28" fmla="*/ 102 w 178"/>
                <a:gd name="T29" fmla="*/ 194 h 204"/>
                <a:gd name="T30" fmla="*/ 108 w 178"/>
                <a:gd name="T31" fmla="*/ 194 h 204"/>
                <a:gd name="T32" fmla="*/ 107 w 178"/>
                <a:gd name="T33" fmla="*/ 201 h 204"/>
                <a:gd name="T34" fmla="*/ 108 w 178"/>
                <a:gd name="T35" fmla="*/ 204 h 204"/>
                <a:gd name="T36" fmla="*/ 126 w 178"/>
                <a:gd name="T37" fmla="*/ 195 h 204"/>
                <a:gd name="T38" fmla="*/ 132 w 178"/>
                <a:gd name="T39" fmla="*/ 191 h 204"/>
                <a:gd name="T40" fmla="*/ 134 w 178"/>
                <a:gd name="T41" fmla="*/ 189 h 204"/>
                <a:gd name="T42" fmla="*/ 178 w 178"/>
                <a:gd name="T43" fmla="*/ 154 h 204"/>
                <a:gd name="T44" fmla="*/ 168 w 178"/>
                <a:gd name="T45" fmla="*/ 144 h 204"/>
                <a:gd name="T46" fmla="*/ 160 w 178"/>
                <a:gd name="T47" fmla="*/ 124 h 204"/>
                <a:gd name="T48" fmla="*/ 161 w 178"/>
                <a:gd name="T49" fmla="*/ 107 h 204"/>
                <a:gd name="T50" fmla="*/ 159 w 178"/>
                <a:gd name="T51" fmla="*/ 84 h 204"/>
                <a:gd name="T52" fmla="*/ 158 w 178"/>
                <a:gd name="T53" fmla="*/ 80 h 204"/>
                <a:gd name="T54" fmla="*/ 157 w 178"/>
                <a:gd name="T55" fmla="*/ 78 h 204"/>
                <a:gd name="T56" fmla="*/ 160 w 178"/>
                <a:gd name="T57" fmla="*/ 73 h 204"/>
                <a:gd name="T58" fmla="*/ 152 w 178"/>
                <a:gd name="T59" fmla="*/ 50 h 204"/>
                <a:gd name="T60" fmla="*/ 144 w 178"/>
                <a:gd name="T61" fmla="*/ 45 h 204"/>
                <a:gd name="T62" fmla="*/ 142 w 178"/>
                <a:gd name="T63" fmla="*/ 36 h 204"/>
                <a:gd name="T64" fmla="*/ 149 w 178"/>
                <a:gd name="T65" fmla="*/ 27 h 204"/>
                <a:gd name="T66" fmla="*/ 146 w 178"/>
                <a:gd name="T67" fmla="*/ 9 h 204"/>
                <a:gd name="T68" fmla="*/ 147 w 178"/>
                <a:gd name="T69" fmla="*/ 0 h 204"/>
                <a:gd name="T70" fmla="*/ 125 w 178"/>
                <a:gd name="T71" fmla="*/ 4 h 204"/>
                <a:gd name="T72" fmla="*/ 119 w 178"/>
                <a:gd name="T73" fmla="*/ 3 h 204"/>
                <a:gd name="T74" fmla="*/ 116 w 178"/>
                <a:gd name="T75" fmla="*/ 5 h 204"/>
                <a:gd name="T76" fmla="*/ 106 w 178"/>
                <a:gd name="T77" fmla="*/ 4 h 204"/>
                <a:gd name="T78" fmla="*/ 101 w 178"/>
                <a:gd name="T79" fmla="*/ 7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78" h="204">
                  <a:moveTo>
                    <a:pt x="101" y="7"/>
                  </a:moveTo>
                  <a:cubicBezTo>
                    <a:pt x="92" y="4"/>
                    <a:pt x="92" y="4"/>
                    <a:pt x="92" y="4"/>
                  </a:cubicBezTo>
                  <a:cubicBezTo>
                    <a:pt x="79" y="10"/>
                    <a:pt x="67" y="15"/>
                    <a:pt x="54" y="21"/>
                  </a:cubicBezTo>
                  <a:cubicBezTo>
                    <a:pt x="58" y="28"/>
                    <a:pt x="62" y="35"/>
                    <a:pt x="67" y="41"/>
                  </a:cubicBezTo>
                  <a:cubicBezTo>
                    <a:pt x="63" y="48"/>
                    <a:pt x="63" y="48"/>
                    <a:pt x="63" y="48"/>
                  </a:cubicBezTo>
                  <a:cubicBezTo>
                    <a:pt x="55" y="53"/>
                    <a:pt x="55" y="53"/>
                    <a:pt x="55" y="53"/>
                  </a:cubicBezTo>
                  <a:cubicBezTo>
                    <a:pt x="55" y="61"/>
                    <a:pt x="55" y="61"/>
                    <a:pt x="55" y="61"/>
                  </a:cubicBezTo>
                  <a:cubicBezTo>
                    <a:pt x="51" y="62"/>
                    <a:pt x="51" y="62"/>
                    <a:pt x="51" y="62"/>
                  </a:cubicBezTo>
                  <a:cubicBezTo>
                    <a:pt x="48" y="66"/>
                    <a:pt x="48" y="66"/>
                    <a:pt x="48" y="66"/>
                  </a:cubicBezTo>
                  <a:cubicBezTo>
                    <a:pt x="12" y="83"/>
                    <a:pt x="12" y="83"/>
                    <a:pt x="12" y="83"/>
                  </a:cubicBezTo>
                  <a:cubicBezTo>
                    <a:pt x="0" y="96"/>
                    <a:pt x="0" y="96"/>
                    <a:pt x="0" y="96"/>
                  </a:cubicBezTo>
                  <a:cubicBezTo>
                    <a:pt x="0" y="112"/>
                    <a:pt x="0" y="112"/>
                    <a:pt x="0" y="112"/>
                  </a:cubicBezTo>
                  <a:cubicBezTo>
                    <a:pt x="32" y="139"/>
                    <a:pt x="32" y="139"/>
                    <a:pt x="32" y="139"/>
                  </a:cubicBezTo>
                  <a:cubicBezTo>
                    <a:pt x="39" y="144"/>
                    <a:pt x="39" y="144"/>
                    <a:pt x="39" y="144"/>
                  </a:cubicBezTo>
                  <a:cubicBezTo>
                    <a:pt x="102" y="194"/>
                    <a:pt x="102" y="194"/>
                    <a:pt x="102" y="194"/>
                  </a:cubicBezTo>
                  <a:cubicBezTo>
                    <a:pt x="108" y="194"/>
                    <a:pt x="108" y="194"/>
                    <a:pt x="108" y="194"/>
                  </a:cubicBezTo>
                  <a:cubicBezTo>
                    <a:pt x="107" y="201"/>
                    <a:pt x="107" y="201"/>
                    <a:pt x="107" y="201"/>
                  </a:cubicBezTo>
                  <a:cubicBezTo>
                    <a:pt x="108" y="204"/>
                    <a:pt x="108" y="204"/>
                    <a:pt x="108" y="204"/>
                  </a:cubicBezTo>
                  <a:cubicBezTo>
                    <a:pt x="115" y="202"/>
                    <a:pt x="121" y="199"/>
                    <a:pt x="126" y="195"/>
                  </a:cubicBezTo>
                  <a:cubicBezTo>
                    <a:pt x="128" y="194"/>
                    <a:pt x="130" y="193"/>
                    <a:pt x="132" y="191"/>
                  </a:cubicBezTo>
                  <a:cubicBezTo>
                    <a:pt x="134" y="189"/>
                    <a:pt x="134" y="189"/>
                    <a:pt x="134" y="189"/>
                  </a:cubicBezTo>
                  <a:cubicBezTo>
                    <a:pt x="178" y="154"/>
                    <a:pt x="178" y="154"/>
                    <a:pt x="178" y="154"/>
                  </a:cubicBezTo>
                  <a:cubicBezTo>
                    <a:pt x="168" y="144"/>
                    <a:pt x="168" y="144"/>
                    <a:pt x="168" y="144"/>
                  </a:cubicBezTo>
                  <a:cubicBezTo>
                    <a:pt x="160" y="124"/>
                    <a:pt x="160" y="124"/>
                    <a:pt x="160" y="124"/>
                  </a:cubicBezTo>
                  <a:cubicBezTo>
                    <a:pt x="161" y="119"/>
                    <a:pt x="161" y="113"/>
                    <a:pt x="161" y="107"/>
                  </a:cubicBezTo>
                  <a:cubicBezTo>
                    <a:pt x="160" y="99"/>
                    <a:pt x="160" y="91"/>
                    <a:pt x="159" y="84"/>
                  </a:cubicBezTo>
                  <a:cubicBezTo>
                    <a:pt x="158" y="80"/>
                    <a:pt x="158" y="80"/>
                    <a:pt x="158" y="80"/>
                  </a:cubicBezTo>
                  <a:cubicBezTo>
                    <a:pt x="158" y="79"/>
                    <a:pt x="158" y="78"/>
                    <a:pt x="157" y="78"/>
                  </a:cubicBezTo>
                  <a:cubicBezTo>
                    <a:pt x="160" y="73"/>
                    <a:pt x="160" y="73"/>
                    <a:pt x="160" y="73"/>
                  </a:cubicBezTo>
                  <a:cubicBezTo>
                    <a:pt x="152" y="50"/>
                    <a:pt x="152" y="50"/>
                    <a:pt x="152" y="50"/>
                  </a:cubicBezTo>
                  <a:cubicBezTo>
                    <a:pt x="144" y="45"/>
                    <a:pt x="144" y="45"/>
                    <a:pt x="144" y="45"/>
                  </a:cubicBezTo>
                  <a:cubicBezTo>
                    <a:pt x="142" y="36"/>
                    <a:pt x="142" y="36"/>
                    <a:pt x="142" y="36"/>
                  </a:cubicBezTo>
                  <a:cubicBezTo>
                    <a:pt x="149" y="27"/>
                    <a:pt x="149" y="27"/>
                    <a:pt x="149" y="27"/>
                  </a:cubicBezTo>
                  <a:cubicBezTo>
                    <a:pt x="146" y="9"/>
                    <a:pt x="146" y="9"/>
                    <a:pt x="146" y="9"/>
                  </a:cubicBezTo>
                  <a:cubicBezTo>
                    <a:pt x="147" y="0"/>
                    <a:pt x="147" y="0"/>
                    <a:pt x="147" y="0"/>
                  </a:cubicBezTo>
                  <a:cubicBezTo>
                    <a:pt x="139" y="2"/>
                    <a:pt x="132" y="3"/>
                    <a:pt x="125" y="4"/>
                  </a:cubicBezTo>
                  <a:cubicBezTo>
                    <a:pt x="119" y="3"/>
                    <a:pt x="119" y="3"/>
                    <a:pt x="119" y="3"/>
                  </a:cubicBezTo>
                  <a:cubicBezTo>
                    <a:pt x="116" y="5"/>
                    <a:pt x="116" y="5"/>
                    <a:pt x="116" y="5"/>
                  </a:cubicBezTo>
                  <a:cubicBezTo>
                    <a:pt x="106" y="4"/>
                    <a:pt x="106" y="4"/>
                    <a:pt x="106" y="4"/>
                  </a:cubicBezTo>
                  <a:lnTo>
                    <a:pt x="101" y="7"/>
                  </a:lnTo>
                  <a:close/>
                </a:path>
              </a:pathLst>
            </a:custGeom>
            <a:solidFill>
              <a:schemeClr val="tx2"/>
            </a:solidFill>
            <a:ln w="3175" cap="rnd">
              <a:solidFill>
                <a:schemeClr val="bg1"/>
              </a:solidFill>
              <a:prstDash val="solid"/>
              <a:round/>
              <a:headEnd/>
              <a:tailEnd/>
            </a:ln>
          </p:spPr>
          <p:txBody>
            <a:bodyPr vert="horz" wrap="square" lIns="91423" tIns="45711" rIns="91423" bIns="45711" numCol="1" anchor="t" anchorCtr="0" compatLnSpc="1">
              <a:prstTxWarp prst="textNoShape">
                <a:avLst/>
              </a:prstTxWarp>
            </a:bodyPr>
            <a:lstStyle/>
            <a:p>
              <a:pPr defTabSz="914246">
                <a:defRPr/>
              </a:pPr>
              <a:endParaRPr lang="fr-FR" sz="1799">
                <a:solidFill>
                  <a:prstClr val="black"/>
                </a:solidFill>
                <a:latin typeface="Arial"/>
              </a:endParaRPr>
            </a:p>
          </p:txBody>
        </p:sp>
        <p:sp>
          <p:nvSpPr>
            <p:cNvPr id="71" name="Freeform 63">
              <a:extLst>
                <a:ext uri="{FF2B5EF4-FFF2-40B4-BE49-F238E27FC236}">
                  <a16:creationId xmlns:a16="http://schemas.microsoft.com/office/drawing/2014/main" id="{A7E28FEA-5D21-0F41-A11F-EAC14F01BE25}"/>
                </a:ext>
              </a:extLst>
            </p:cNvPr>
            <p:cNvSpPr>
              <a:spLocks noEditPoints="1"/>
            </p:cNvSpPr>
            <p:nvPr/>
          </p:nvSpPr>
          <p:spPr bwMode="auto">
            <a:xfrm>
              <a:off x="4305871" y="5078857"/>
              <a:ext cx="352328" cy="332520"/>
            </a:xfrm>
            <a:custGeom>
              <a:avLst/>
              <a:gdLst>
                <a:gd name="T0" fmla="*/ 136 w 147"/>
                <a:gd name="T1" fmla="*/ 50 h 139"/>
                <a:gd name="T2" fmla="*/ 133 w 147"/>
                <a:gd name="T3" fmla="*/ 57 h 139"/>
                <a:gd name="T4" fmla="*/ 125 w 147"/>
                <a:gd name="T5" fmla="*/ 56 h 139"/>
                <a:gd name="T6" fmla="*/ 120 w 147"/>
                <a:gd name="T7" fmla="*/ 43 h 139"/>
                <a:gd name="T8" fmla="*/ 125 w 147"/>
                <a:gd name="T9" fmla="*/ 35 h 139"/>
                <a:gd name="T10" fmla="*/ 133 w 147"/>
                <a:gd name="T11" fmla="*/ 37 h 139"/>
                <a:gd name="T12" fmla="*/ 130 w 147"/>
                <a:gd name="T13" fmla="*/ 19 h 139"/>
                <a:gd name="T14" fmla="*/ 127 w 147"/>
                <a:gd name="T15" fmla="*/ 2 h 139"/>
                <a:gd name="T16" fmla="*/ 114 w 147"/>
                <a:gd name="T17" fmla="*/ 0 h 139"/>
                <a:gd name="T18" fmla="*/ 102 w 147"/>
                <a:gd name="T19" fmla="*/ 4 h 139"/>
                <a:gd name="T20" fmla="*/ 96 w 147"/>
                <a:gd name="T21" fmla="*/ 15 h 139"/>
                <a:gd name="T22" fmla="*/ 82 w 147"/>
                <a:gd name="T23" fmla="*/ 33 h 139"/>
                <a:gd name="T24" fmla="*/ 68 w 147"/>
                <a:gd name="T25" fmla="*/ 32 h 139"/>
                <a:gd name="T26" fmla="*/ 62 w 147"/>
                <a:gd name="T27" fmla="*/ 31 h 139"/>
                <a:gd name="T28" fmla="*/ 50 w 147"/>
                <a:gd name="T29" fmla="*/ 53 h 139"/>
                <a:gd name="T30" fmla="*/ 35 w 147"/>
                <a:gd name="T31" fmla="*/ 57 h 139"/>
                <a:gd name="T32" fmla="*/ 36 w 147"/>
                <a:gd name="T33" fmla="*/ 36 h 139"/>
                <a:gd name="T34" fmla="*/ 24 w 147"/>
                <a:gd name="T35" fmla="*/ 30 h 139"/>
                <a:gd name="T36" fmla="*/ 24 w 147"/>
                <a:gd name="T37" fmla="*/ 77 h 139"/>
                <a:gd name="T38" fmla="*/ 12 w 147"/>
                <a:gd name="T39" fmla="*/ 80 h 139"/>
                <a:gd name="T40" fmla="*/ 4 w 147"/>
                <a:gd name="T41" fmla="*/ 70 h 139"/>
                <a:gd name="T42" fmla="*/ 0 w 147"/>
                <a:gd name="T43" fmla="*/ 73 h 139"/>
                <a:gd name="T44" fmla="*/ 13 w 147"/>
                <a:gd name="T45" fmla="*/ 108 h 139"/>
                <a:gd name="T46" fmla="*/ 12 w 147"/>
                <a:gd name="T47" fmla="*/ 116 h 139"/>
                <a:gd name="T48" fmla="*/ 7 w 147"/>
                <a:gd name="T49" fmla="*/ 116 h 139"/>
                <a:gd name="T50" fmla="*/ 8 w 147"/>
                <a:gd name="T51" fmla="*/ 121 h 139"/>
                <a:gd name="T52" fmla="*/ 10 w 147"/>
                <a:gd name="T53" fmla="*/ 131 h 139"/>
                <a:gd name="T54" fmla="*/ 11 w 147"/>
                <a:gd name="T55" fmla="*/ 136 h 139"/>
                <a:gd name="T56" fmla="*/ 13 w 147"/>
                <a:gd name="T57" fmla="*/ 138 h 139"/>
                <a:gd name="T58" fmla="*/ 15 w 147"/>
                <a:gd name="T59" fmla="*/ 133 h 139"/>
                <a:gd name="T60" fmla="*/ 18 w 147"/>
                <a:gd name="T61" fmla="*/ 133 h 139"/>
                <a:gd name="T62" fmla="*/ 21 w 147"/>
                <a:gd name="T63" fmla="*/ 138 h 139"/>
                <a:gd name="T64" fmla="*/ 23 w 147"/>
                <a:gd name="T65" fmla="*/ 137 h 139"/>
                <a:gd name="T66" fmla="*/ 28 w 147"/>
                <a:gd name="T67" fmla="*/ 139 h 139"/>
                <a:gd name="T68" fmla="*/ 44 w 147"/>
                <a:gd name="T69" fmla="*/ 135 h 139"/>
                <a:gd name="T70" fmla="*/ 47 w 147"/>
                <a:gd name="T71" fmla="*/ 131 h 139"/>
                <a:gd name="T72" fmla="*/ 73 w 147"/>
                <a:gd name="T73" fmla="*/ 130 h 139"/>
                <a:gd name="T74" fmla="*/ 79 w 147"/>
                <a:gd name="T75" fmla="*/ 132 h 139"/>
                <a:gd name="T76" fmla="*/ 79 w 147"/>
                <a:gd name="T77" fmla="*/ 128 h 139"/>
                <a:gd name="T78" fmla="*/ 83 w 147"/>
                <a:gd name="T79" fmla="*/ 126 h 139"/>
                <a:gd name="T80" fmla="*/ 89 w 147"/>
                <a:gd name="T81" fmla="*/ 128 h 139"/>
                <a:gd name="T82" fmla="*/ 90 w 147"/>
                <a:gd name="T83" fmla="*/ 125 h 139"/>
                <a:gd name="T84" fmla="*/ 114 w 147"/>
                <a:gd name="T85" fmla="*/ 102 h 139"/>
                <a:gd name="T86" fmla="*/ 130 w 147"/>
                <a:gd name="T87" fmla="*/ 82 h 139"/>
                <a:gd name="T88" fmla="*/ 141 w 147"/>
                <a:gd name="T89" fmla="*/ 65 h 139"/>
                <a:gd name="T90" fmla="*/ 147 w 147"/>
                <a:gd name="T91" fmla="*/ 52 h 139"/>
                <a:gd name="T92" fmla="*/ 136 w 147"/>
                <a:gd name="T93" fmla="*/ 50 h 139"/>
                <a:gd name="T94" fmla="*/ 103 w 147"/>
                <a:gd name="T95" fmla="*/ 89 h 139"/>
                <a:gd name="T96" fmla="*/ 102 w 147"/>
                <a:gd name="T97" fmla="*/ 94 h 139"/>
                <a:gd name="T98" fmla="*/ 95 w 147"/>
                <a:gd name="T99" fmla="*/ 95 h 139"/>
                <a:gd name="T100" fmla="*/ 89 w 147"/>
                <a:gd name="T101" fmla="*/ 82 h 139"/>
                <a:gd name="T102" fmla="*/ 102 w 147"/>
                <a:gd name="T103" fmla="*/ 70 h 139"/>
                <a:gd name="T104" fmla="*/ 111 w 147"/>
                <a:gd name="T105" fmla="*/ 78 h 139"/>
                <a:gd name="T106" fmla="*/ 110 w 147"/>
                <a:gd name="T107" fmla="*/ 88 h 139"/>
                <a:gd name="T108" fmla="*/ 103 w 147"/>
                <a:gd name="T109" fmla="*/ 89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7" h="139">
                  <a:moveTo>
                    <a:pt x="136" y="50"/>
                  </a:moveTo>
                  <a:cubicBezTo>
                    <a:pt x="133" y="57"/>
                    <a:pt x="133" y="57"/>
                    <a:pt x="133" y="57"/>
                  </a:cubicBezTo>
                  <a:cubicBezTo>
                    <a:pt x="125" y="56"/>
                    <a:pt x="125" y="56"/>
                    <a:pt x="125" y="56"/>
                  </a:cubicBezTo>
                  <a:cubicBezTo>
                    <a:pt x="120" y="43"/>
                    <a:pt x="120" y="43"/>
                    <a:pt x="120" y="43"/>
                  </a:cubicBezTo>
                  <a:cubicBezTo>
                    <a:pt x="125" y="35"/>
                    <a:pt x="125" y="35"/>
                    <a:pt x="125" y="35"/>
                  </a:cubicBezTo>
                  <a:cubicBezTo>
                    <a:pt x="133" y="37"/>
                    <a:pt x="133" y="37"/>
                    <a:pt x="133" y="37"/>
                  </a:cubicBezTo>
                  <a:cubicBezTo>
                    <a:pt x="131" y="31"/>
                    <a:pt x="131" y="25"/>
                    <a:pt x="130" y="19"/>
                  </a:cubicBezTo>
                  <a:cubicBezTo>
                    <a:pt x="127" y="2"/>
                    <a:pt x="127" y="2"/>
                    <a:pt x="127" y="2"/>
                  </a:cubicBezTo>
                  <a:cubicBezTo>
                    <a:pt x="114" y="0"/>
                    <a:pt x="114" y="0"/>
                    <a:pt x="114" y="0"/>
                  </a:cubicBezTo>
                  <a:cubicBezTo>
                    <a:pt x="102" y="4"/>
                    <a:pt x="102" y="4"/>
                    <a:pt x="102" y="4"/>
                  </a:cubicBezTo>
                  <a:cubicBezTo>
                    <a:pt x="100" y="8"/>
                    <a:pt x="99" y="12"/>
                    <a:pt x="96" y="15"/>
                  </a:cubicBezTo>
                  <a:cubicBezTo>
                    <a:pt x="92" y="21"/>
                    <a:pt x="87" y="27"/>
                    <a:pt x="82" y="33"/>
                  </a:cubicBezTo>
                  <a:cubicBezTo>
                    <a:pt x="77" y="33"/>
                    <a:pt x="73" y="33"/>
                    <a:pt x="68" y="32"/>
                  </a:cubicBezTo>
                  <a:cubicBezTo>
                    <a:pt x="67" y="32"/>
                    <a:pt x="64" y="32"/>
                    <a:pt x="62" y="31"/>
                  </a:cubicBezTo>
                  <a:cubicBezTo>
                    <a:pt x="50" y="53"/>
                    <a:pt x="50" y="53"/>
                    <a:pt x="50" y="53"/>
                  </a:cubicBezTo>
                  <a:cubicBezTo>
                    <a:pt x="35" y="57"/>
                    <a:pt x="35" y="57"/>
                    <a:pt x="35" y="57"/>
                  </a:cubicBezTo>
                  <a:cubicBezTo>
                    <a:pt x="36" y="36"/>
                    <a:pt x="36" y="36"/>
                    <a:pt x="36" y="36"/>
                  </a:cubicBezTo>
                  <a:cubicBezTo>
                    <a:pt x="24" y="30"/>
                    <a:pt x="24" y="30"/>
                    <a:pt x="24" y="30"/>
                  </a:cubicBezTo>
                  <a:cubicBezTo>
                    <a:pt x="24" y="77"/>
                    <a:pt x="24" y="77"/>
                    <a:pt x="24" y="77"/>
                  </a:cubicBezTo>
                  <a:cubicBezTo>
                    <a:pt x="12" y="80"/>
                    <a:pt x="12" y="80"/>
                    <a:pt x="12" y="80"/>
                  </a:cubicBezTo>
                  <a:cubicBezTo>
                    <a:pt x="4" y="70"/>
                    <a:pt x="4" y="70"/>
                    <a:pt x="4" y="70"/>
                  </a:cubicBezTo>
                  <a:cubicBezTo>
                    <a:pt x="0" y="73"/>
                    <a:pt x="0" y="73"/>
                    <a:pt x="0" y="73"/>
                  </a:cubicBezTo>
                  <a:cubicBezTo>
                    <a:pt x="13" y="108"/>
                    <a:pt x="13" y="108"/>
                    <a:pt x="13" y="108"/>
                  </a:cubicBezTo>
                  <a:cubicBezTo>
                    <a:pt x="12" y="116"/>
                    <a:pt x="12" y="116"/>
                    <a:pt x="12" y="116"/>
                  </a:cubicBezTo>
                  <a:cubicBezTo>
                    <a:pt x="7" y="116"/>
                    <a:pt x="7" y="116"/>
                    <a:pt x="7" y="116"/>
                  </a:cubicBezTo>
                  <a:cubicBezTo>
                    <a:pt x="7" y="118"/>
                    <a:pt x="7" y="119"/>
                    <a:pt x="8" y="121"/>
                  </a:cubicBezTo>
                  <a:cubicBezTo>
                    <a:pt x="9" y="125"/>
                    <a:pt x="9" y="128"/>
                    <a:pt x="10" y="131"/>
                  </a:cubicBezTo>
                  <a:cubicBezTo>
                    <a:pt x="11" y="133"/>
                    <a:pt x="11" y="135"/>
                    <a:pt x="11" y="136"/>
                  </a:cubicBezTo>
                  <a:cubicBezTo>
                    <a:pt x="13" y="138"/>
                    <a:pt x="13" y="138"/>
                    <a:pt x="13" y="138"/>
                  </a:cubicBezTo>
                  <a:cubicBezTo>
                    <a:pt x="15" y="133"/>
                    <a:pt x="15" y="133"/>
                    <a:pt x="15" y="133"/>
                  </a:cubicBezTo>
                  <a:cubicBezTo>
                    <a:pt x="18" y="133"/>
                    <a:pt x="18" y="133"/>
                    <a:pt x="18" y="133"/>
                  </a:cubicBezTo>
                  <a:cubicBezTo>
                    <a:pt x="21" y="138"/>
                    <a:pt x="21" y="138"/>
                    <a:pt x="21" y="138"/>
                  </a:cubicBezTo>
                  <a:cubicBezTo>
                    <a:pt x="23" y="137"/>
                    <a:pt x="23" y="137"/>
                    <a:pt x="23" y="137"/>
                  </a:cubicBezTo>
                  <a:cubicBezTo>
                    <a:pt x="28" y="139"/>
                    <a:pt x="28" y="139"/>
                    <a:pt x="28" y="139"/>
                  </a:cubicBezTo>
                  <a:cubicBezTo>
                    <a:pt x="44" y="135"/>
                    <a:pt x="44" y="135"/>
                    <a:pt x="44" y="135"/>
                  </a:cubicBezTo>
                  <a:cubicBezTo>
                    <a:pt x="47" y="131"/>
                    <a:pt x="47" y="131"/>
                    <a:pt x="47" y="131"/>
                  </a:cubicBezTo>
                  <a:cubicBezTo>
                    <a:pt x="56" y="131"/>
                    <a:pt x="64" y="130"/>
                    <a:pt x="73" y="130"/>
                  </a:cubicBezTo>
                  <a:cubicBezTo>
                    <a:pt x="79" y="132"/>
                    <a:pt x="79" y="132"/>
                    <a:pt x="79" y="132"/>
                  </a:cubicBezTo>
                  <a:cubicBezTo>
                    <a:pt x="79" y="128"/>
                    <a:pt x="79" y="128"/>
                    <a:pt x="79" y="128"/>
                  </a:cubicBezTo>
                  <a:cubicBezTo>
                    <a:pt x="83" y="126"/>
                    <a:pt x="83" y="126"/>
                    <a:pt x="83" y="126"/>
                  </a:cubicBezTo>
                  <a:cubicBezTo>
                    <a:pt x="89" y="128"/>
                    <a:pt x="89" y="128"/>
                    <a:pt x="89" y="128"/>
                  </a:cubicBezTo>
                  <a:cubicBezTo>
                    <a:pt x="90" y="125"/>
                    <a:pt x="90" y="125"/>
                    <a:pt x="90" y="125"/>
                  </a:cubicBezTo>
                  <a:cubicBezTo>
                    <a:pt x="99" y="118"/>
                    <a:pt x="107" y="110"/>
                    <a:pt x="114" y="102"/>
                  </a:cubicBezTo>
                  <a:cubicBezTo>
                    <a:pt x="120" y="96"/>
                    <a:pt x="125" y="90"/>
                    <a:pt x="130" y="82"/>
                  </a:cubicBezTo>
                  <a:cubicBezTo>
                    <a:pt x="133" y="77"/>
                    <a:pt x="137" y="71"/>
                    <a:pt x="141" y="65"/>
                  </a:cubicBezTo>
                  <a:cubicBezTo>
                    <a:pt x="143" y="61"/>
                    <a:pt x="145" y="57"/>
                    <a:pt x="147" y="52"/>
                  </a:cubicBezTo>
                  <a:lnTo>
                    <a:pt x="136" y="50"/>
                  </a:lnTo>
                  <a:close/>
                  <a:moveTo>
                    <a:pt x="103" y="89"/>
                  </a:moveTo>
                  <a:cubicBezTo>
                    <a:pt x="102" y="94"/>
                    <a:pt x="102" y="94"/>
                    <a:pt x="102" y="94"/>
                  </a:cubicBezTo>
                  <a:cubicBezTo>
                    <a:pt x="95" y="95"/>
                    <a:pt x="95" y="95"/>
                    <a:pt x="95" y="95"/>
                  </a:cubicBezTo>
                  <a:cubicBezTo>
                    <a:pt x="89" y="82"/>
                    <a:pt x="89" y="82"/>
                    <a:pt x="89" y="82"/>
                  </a:cubicBezTo>
                  <a:cubicBezTo>
                    <a:pt x="102" y="70"/>
                    <a:pt x="102" y="70"/>
                    <a:pt x="102" y="70"/>
                  </a:cubicBezTo>
                  <a:cubicBezTo>
                    <a:pt x="111" y="78"/>
                    <a:pt x="111" y="78"/>
                    <a:pt x="111" y="78"/>
                  </a:cubicBezTo>
                  <a:cubicBezTo>
                    <a:pt x="110" y="88"/>
                    <a:pt x="110" y="88"/>
                    <a:pt x="110" y="88"/>
                  </a:cubicBezTo>
                  <a:lnTo>
                    <a:pt x="103" y="89"/>
                  </a:lnTo>
                  <a:close/>
                </a:path>
              </a:pathLst>
            </a:custGeom>
            <a:solidFill>
              <a:schemeClr val="tx2"/>
            </a:solidFill>
            <a:ln w="3175" cap="rnd">
              <a:solidFill>
                <a:schemeClr val="bg1"/>
              </a:solidFill>
              <a:prstDash val="solid"/>
              <a:round/>
              <a:headEnd/>
              <a:tailEnd/>
            </a:ln>
          </p:spPr>
          <p:txBody>
            <a:bodyPr vert="horz" wrap="square" lIns="91423" tIns="45711" rIns="91423" bIns="45711" numCol="1" anchor="t" anchorCtr="0" compatLnSpc="1">
              <a:prstTxWarp prst="textNoShape">
                <a:avLst/>
              </a:prstTxWarp>
            </a:bodyPr>
            <a:lstStyle/>
            <a:p>
              <a:pPr defTabSz="914246">
                <a:defRPr/>
              </a:pPr>
              <a:endParaRPr lang="fr-FR" sz="1799">
                <a:solidFill>
                  <a:prstClr val="black"/>
                </a:solidFill>
                <a:latin typeface="Arial"/>
              </a:endParaRPr>
            </a:p>
          </p:txBody>
        </p:sp>
        <p:sp>
          <p:nvSpPr>
            <p:cNvPr id="72" name="Freeform 66">
              <a:extLst>
                <a:ext uri="{FF2B5EF4-FFF2-40B4-BE49-F238E27FC236}">
                  <a16:creationId xmlns:a16="http://schemas.microsoft.com/office/drawing/2014/main" id="{EBD03BDC-54DD-DA46-BB4E-2D0BDEEC7CDD}"/>
                </a:ext>
              </a:extLst>
            </p:cNvPr>
            <p:cNvSpPr>
              <a:spLocks/>
            </p:cNvSpPr>
            <p:nvPr/>
          </p:nvSpPr>
          <p:spPr bwMode="auto">
            <a:xfrm>
              <a:off x="4854880" y="4037438"/>
              <a:ext cx="224980" cy="137254"/>
            </a:xfrm>
            <a:custGeom>
              <a:avLst/>
              <a:gdLst>
                <a:gd name="T0" fmla="*/ 18 w 94"/>
                <a:gd name="T1" fmla="*/ 17 h 57"/>
                <a:gd name="T2" fmla="*/ 10 w 94"/>
                <a:gd name="T3" fmla="*/ 15 h 57"/>
                <a:gd name="T4" fmla="*/ 2 w 94"/>
                <a:gd name="T5" fmla="*/ 22 h 57"/>
                <a:gd name="T6" fmla="*/ 4 w 94"/>
                <a:gd name="T7" fmla="*/ 29 h 57"/>
                <a:gd name="T8" fmla="*/ 0 w 94"/>
                <a:gd name="T9" fmla="*/ 33 h 57"/>
                <a:gd name="T10" fmla="*/ 4 w 94"/>
                <a:gd name="T11" fmla="*/ 36 h 57"/>
                <a:gd name="T12" fmla="*/ 7 w 94"/>
                <a:gd name="T13" fmla="*/ 44 h 57"/>
                <a:gd name="T14" fmla="*/ 6 w 94"/>
                <a:gd name="T15" fmla="*/ 52 h 57"/>
                <a:gd name="T16" fmla="*/ 10 w 94"/>
                <a:gd name="T17" fmla="*/ 57 h 57"/>
                <a:gd name="T18" fmla="*/ 23 w 94"/>
                <a:gd name="T19" fmla="*/ 57 h 57"/>
                <a:gd name="T20" fmla="*/ 26 w 94"/>
                <a:gd name="T21" fmla="*/ 53 h 57"/>
                <a:gd name="T22" fmla="*/ 45 w 94"/>
                <a:gd name="T23" fmla="*/ 49 h 57"/>
                <a:gd name="T24" fmla="*/ 49 w 94"/>
                <a:gd name="T25" fmla="*/ 43 h 57"/>
                <a:gd name="T26" fmla="*/ 51 w 94"/>
                <a:gd name="T27" fmla="*/ 45 h 57"/>
                <a:gd name="T28" fmla="*/ 59 w 94"/>
                <a:gd name="T29" fmla="*/ 43 h 57"/>
                <a:gd name="T30" fmla="*/ 61 w 94"/>
                <a:gd name="T31" fmla="*/ 39 h 57"/>
                <a:gd name="T32" fmla="*/ 71 w 94"/>
                <a:gd name="T33" fmla="*/ 35 h 57"/>
                <a:gd name="T34" fmla="*/ 74 w 94"/>
                <a:gd name="T35" fmla="*/ 30 h 57"/>
                <a:gd name="T36" fmla="*/ 84 w 94"/>
                <a:gd name="T37" fmla="*/ 25 h 57"/>
                <a:gd name="T38" fmla="*/ 83 w 94"/>
                <a:gd name="T39" fmla="*/ 22 h 57"/>
                <a:gd name="T40" fmla="*/ 83 w 94"/>
                <a:gd name="T41" fmla="*/ 18 h 57"/>
                <a:gd name="T42" fmla="*/ 87 w 94"/>
                <a:gd name="T43" fmla="*/ 16 h 57"/>
                <a:gd name="T44" fmla="*/ 94 w 94"/>
                <a:gd name="T45" fmla="*/ 14 h 57"/>
                <a:gd name="T46" fmla="*/ 88 w 94"/>
                <a:gd name="T47" fmla="*/ 0 h 57"/>
                <a:gd name="T48" fmla="*/ 48 w 94"/>
                <a:gd name="T49" fmla="*/ 17 h 57"/>
                <a:gd name="T50" fmla="*/ 30 w 94"/>
                <a:gd name="T51" fmla="*/ 36 h 57"/>
                <a:gd name="T52" fmla="*/ 30 w 94"/>
                <a:gd name="T53" fmla="*/ 28 h 57"/>
                <a:gd name="T54" fmla="*/ 18 w 94"/>
                <a:gd name="T55" fmla="*/ 1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4" h="57">
                  <a:moveTo>
                    <a:pt x="18" y="17"/>
                  </a:moveTo>
                  <a:cubicBezTo>
                    <a:pt x="10" y="15"/>
                    <a:pt x="10" y="15"/>
                    <a:pt x="10" y="15"/>
                  </a:cubicBezTo>
                  <a:cubicBezTo>
                    <a:pt x="2" y="22"/>
                    <a:pt x="2" y="22"/>
                    <a:pt x="2" y="22"/>
                  </a:cubicBezTo>
                  <a:cubicBezTo>
                    <a:pt x="3" y="24"/>
                    <a:pt x="4" y="27"/>
                    <a:pt x="4" y="29"/>
                  </a:cubicBezTo>
                  <a:cubicBezTo>
                    <a:pt x="0" y="33"/>
                    <a:pt x="0" y="33"/>
                    <a:pt x="0" y="33"/>
                  </a:cubicBezTo>
                  <a:cubicBezTo>
                    <a:pt x="4" y="36"/>
                    <a:pt x="4" y="36"/>
                    <a:pt x="4" y="36"/>
                  </a:cubicBezTo>
                  <a:cubicBezTo>
                    <a:pt x="7" y="44"/>
                    <a:pt x="7" y="44"/>
                    <a:pt x="7" y="44"/>
                  </a:cubicBezTo>
                  <a:cubicBezTo>
                    <a:pt x="6" y="52"/>
                    <a:pt x="6" y="52"/>
                    <a:pt x="6" y="52"/>
                  </a:cubicBezTo>
                  <a:cubicBezTo>
                    <a:pt x="10" y="57"/>
                    <a:pt x="10" y="57"/>
                    <a:pt x="10" y="57"/>
                  </a:cubicBezTo>
                  <a:cubicBezTo>
                    <a:pt x="23" y="57"/>
                    <a:pt x="23" y="57"/>
                    <a:pt x="23" y="57"/>
                  </a:cubicBezTo>
                  <a:cubicBezTo>
                    <a:pt x="26" y="53"/>
                    <a:pt x="26" y="53"/>
                    <a:pt x="26" y="53"/>
                  </a:cubicBezTo>
                  <a:cubicBezTo>
                    <a:pt x="45" y="49"/>
                    <a:pt x="45" y="49"/>
                    <a:pt x="45" y="49"/>
                  </a:cubicBezTo>
                  <a:cubicBezTo>
                    <a:pt x="49" y="43"/>
                    <a:pt x="49" y="43"/>
                    <a:pt x="49" y="43"/>
                  </a:cubicBezTo>
                  <a:cubicBezTo>
                    <a:pt x="51" y="45"/>
                    <a:pt x="51" y="45"/>
                    <a:pt x="51" y="45"/>
                  </a:cubicBezTo>
                  <a:cubicBezTo>
                    <a:pt x="59" y="43"/>
                    <a:pt x="59" y="43"/>
                    <a:pt x="59" y="43"/>
                  </a:cubicBezTo>
                  <a:cubicBezTo>
                    <a:pt x="61" y="39"/>
                    <a:pt x="61" y="39"/>
                    <a:pt x="61" y="39"/>
                  </a:cubicBezTo>
                  <a:cubicBezTo>
                    <a:pt x="71" y="35"/>
                    <a:pt x="71" y="35"/>
                    <a:pt x="71" y="35"/>
                  </a:cubicBezTo>
                  <a:cubicBezTo>
                    <a:pt x="74" y="30"/>
                    <a:pt x="74" y="30"/>
                    <a:pt x="74" y="30"/>
                  </a:cubicBezTo>
                  <a:cubicBezTo>
                    <a:pt x="84" y="25"/>
                    <a:pt x="84" y="25"/>
                    <a:pt x="84" y="25"/>
                  </a:cubicBezTo>
                  <a:cubicBezTo>
                    <a:pt x="83" y="22"/>
                    <a:pt x="83" y="22"/>
                    <a:pt x="83" y="22"/>
                  </a:cubicBezTo>
                  <a:cubicBezTo>
                    <a:pt x="83" y="18"/>
                    <a:pt x="83" y="18"/>
                    <a:pt x="83" y="18"/>
                  </a:cubicBezTo>
                  <a:cubicBezTo>
                    <a:pt x="87" y="16"/>
                    <a:pt x="87" y="16"/>
                    <a:pt x="87" y="16"/>
                  </a:cubicBezTo>
                  <a:cubicBezTo>
                    <a:pt x="94" y="14"/>
                    <a:pt x="94" y="14"/>
                    <a:pt x="94" y="14"/>
                  </a:cubicBezTo>
                  <a:cubicBezTo>
                    <a:pt x="88" y="0"/>
                    <a:pt x="88" y="0"/>
                    <a:pt x="88" y="0"/>
                  </a:cubicBezTo>
                  <a:cubicBezTo>
                    <a:pt x="48" y="17"/>
                    <a:pt x="48" y="17"/>
                    <a:pt x="48" y="17"/>
                  </a:cubicBezTo>
                  <a:cubicBezTo>
                    <a:pt x="30" y="36"/>
                    <a:pt x="30" y="36"/>
                    <a:pt x="30" y="36"/>
                  </a:cubicBezTo>
                  <a:cubicBezTo>
                    <a:pt x="30" y="28"/>
                    <a:pt x="30" y="28"/>
                    <a:pt x="30" y="28"/>
                  </a:cubicBezTo>
                  <a:lnTo>
                    <a:pt x="18" y="17"/>
                  </a:lnTo>
                  <a:close/>
                </a:path>
              </a:pathLst>
            </a:custGeom>
            <a:solidFill>
              <a:schemeClr val="bg1">
                <a:lumMod val="85000"/>
              </a:schemeClr>
            </a:solidFill>
            <a:ln w="3175" cap="rnd">
              <a:solidFill>
                <a:schemeClr val="bg1"/>
              </a:solidFill>
              <a:prstDash val="solid"/>
              <a:round/>
              <a:headEnd/>
              <a:tailEnd/>
            </a:ln>
          </p:spPr>
          <p:txBody>
            <a:bodyPr vert="horz" wrap="square" lIns="91423" tIns="45711" rIns="91423" bIns="45711" numCol="1" anchor="t" anchorCtr="0" compatLnSpc="1">
              <a:prstTxWarp prst="textNoShape">
                <a:avLst/>
              </a:prstTxWarp>
            </a:bodyPr>
            <a:lstStyle/>
            <a:p>
              <a:pPr defTabSz="914246">
                <a:defRPr/>
              </a:pPr>
              <a:endParaRPr lang="fr-FR" sz="1799">
                <a:solidFill>
                  <a:prstClr val="black"/>
                </a:solidFill>
                <a:latin typeface="Arial"/>
              </a:endParaRPr>
            </a:p>
          </p:txBody>
        </p:sp>
        <p:sp>
          <p:nvSpPr>
            <p:cNvPr id="73" name="Freeform 67">
              <a:extLst>
                <a:ext uri="{FF2B5EF4-FFF2-40B4-BE49-F238E27FC236}">
                  <a16:creationId xmlns:a16="http://schemas.microsoft.com/office/drawing/2014/main" id="{BE7FA800-D5E5-9143-8E54-EA705ADBFAC8}"/>
                </a:ext>
              </a:extLst>
            </p:cNvPr>
            <p:cNvSpPr>
              <a:spLocks/>
            </p:cNvSpPr>
            <p:nvPr/>
          </p:nvSpPr>
          <p:spPr bwMode="auto">
            <a:xfrm>
              <a:off x="6111377" y="3901599"/>
              <a:ext cx="149987" cy="370723"/>
            </a:xfrm>
            <a:custGeom>
              <a:avLst/>
              <a:gdLst>
                <a:gd name="T0" fmla="*/ 14 w 63"/>
                <a:gd name="T1" fmla="*/ 6 h 155"/>
                <a:gd name="T2" fmla="*/ 7 w 63"/>
                <a:gd name="T3" fmla="*/ 9 h 155"/>
                <a:gd name="T4" fmla="*/ 0 w 63"/>
                <a:gd name="T5" fmla="*/ 13 h 155"/>
                <a:gd name="T6" fmla="*/ 18 w 63"/>
                <a:gd name="T7" fmla="*/ 32 h 155"/>
                <a:gd name="T8" fmla="*/ 15 w 63"/>
                <a:gd name="T9" fmla="*/ 42 h 155"/>
                <a:gd name="T10" fmla="*/ 22 w 63"/>
                <a:gd name="T11" fmla="*/ 50 h 155"/>
                <a:gd name="T12" fmla="*/ 50 w 63"/>
                <a:gd name="T13" fmla="*/ 95 h 155"/>
                <a:gd name="T14" fmla="*/ 45 w 63"/>
                <a:gd name="T15" fmla="*/ 105 h 155"/>
                <a:gd name="T16" fmla="*/ 45 w 63"/>
                <a:gd name="T17" fmla="*/ 115 h 155"/>
                <a:gd name="T18" fmla="*/ 34 w 63"/>
                <a:gd name="T19" fmla="*/ 123 h 155"/>
                <a:gd name="T20" fmla="*/ 32 w 63"/>
                <a:gd name="T21" fmla="*/ 131 h 155"/>
                <a:gd name="T22" fmla="*/ 21 w 63"/>
                <a:gd name="T23" fmla="*/ 136 h 155"/>
                <a:gd name="T24" fmla="*/ 25 w 63"/>
                <a:gd name="T25" fmla="*/ 139 h 155"/>
                <a:gd name="T26" fmla="*/ 22 w 63"/>
                <a:gd name="T27" fmla="*/ 142 h 155"/>
                <a:gd name="T28" fmla="*/ 22 w 63"/>
                <a:gd name="T29" fmla="*/ 149 h 155"/>
                <a:gd name="T30" fmla="*/ 19 w 63"/>
                <a:gd name="T31" fmla="*/ 154 h 155"/>
                <a:gd name="T32" fmla="*/ 23 w 63"/>
                <a:gd name="T33" fmla="*/ 155 h 155"/>
                <a:gd name="T34" fmla="*/ 25 w 63"/>
                <a:gd name="T35" fmla="*/ 151 h 155"/>
                <a:gd name="T36" fmla="*/ 32 w 63"/>
                <a:gd name="T37" fmla="*/ 148 h 155"/>
                <a:gd name="T38" fmla="*/ 32 w 63"/>
                <a:gd name="T39" fmla="*/ 144 h 155"/>
                <a:gd name="T40" fmla="*/ 36 w 63"/>
                <a:gd name="T41" fmla="*/ 144 h 155"/>
                <a:gd name="T42" fmla="*/ 38 w 63"/>
                <a:gd name="T43" fmla="*/ 143 h 155"/>
                <a:gd name="T44" fmla="*/ 36 w 63"/>
                <a:gd name="T45" fmla="*/ 140 h 155"/>
                <a:gd name="T46" fmla="*/ 40 w 63"/>
                <a:gd name="T47" fmla="*/ 138 h 155"/>
                <a:gd name="T48" fmla="*/ 40 w 63"/>
                <a:gd name="T49" fmla="*/ 133 h 155"/>
                <a:gd name="T50" fmla="*/ 44 w 63"/>
                <a:gd name="T51" fmla="*/ 135 h 155"/>
                <a:gd name="T52" fmla="*/ 52 w 63"/>
                <a:gd name="T53" fmla="*/ 130 h 155"/>
                <a:gd name="T54" fmla="*/ 61 w 63"/>
                <a:gd name="T55" fmla="*/ 119 h 155"/>
                <a:gd name="T56" fmla="*/ 63 w 63"/>
                <a:gd name="T57" fmla="*/ 110 h 155"/>
                <a:gd name="T58" fmla="*/ 60 w 63"/>
                <a:gd name="T59" fmla="*/ 90 h 155"/>
                <a:gd name="T60" fmla="*/ 57 w 63"/>
                <a:gd name="T61" fmla="*/ 81 h 155"/>
                <a:gd name="T62" fmla="*/ 48 w 63"/>
                <a:gd name="T63" fmla="*/ 67 h 155"/>
                <a:gd name="T64" fmla="*/ 41 w 63"/>
                <a:gd name="T65" fmla="*/ 60 h 155"/>
                <a:gd name="T66" fmla="*/ 40 w 63"/>
                <a:gd name="T67" fmla="*/ 32 h 155"/>
                <a:gd name="T68" fmla="*/ 49 w 63"/>
                <a:gd name="T69" fmla="*/ 24 h 155"/>
                <a:gd name="T70" fmla="*/ 40 w 63"/>
                <a:gd name="T71" fmla="*/ 6 h 155"/>
                <a:gd name="T72" fmla="*/ 27 w 63"/>
                <a:gd name="T73" fmla="*/ 0 h 155"/>
                <a:gd name="T74" fmla="*/ 14 w 63"/>
                <a:gd name="T75" fmla="*/ 6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3" h="155">
                  <a:moveTo>
                    <a:pt x="14" y="6"/>
                  </a:moveTo>
                  <a:cubicBezTo>
                    <a:pt x="7" y="9"/>
                    <a:pt x="7" y="9"/>
                    <a:pt x="7" y="9"/>
                  </a:cubicBezTo>
                  <a:cubicBezTo>
                    <a:pt x="0" y="13"/>
                    <a:pt x="0" y="13"/>
                    <a:pt x="0" y="13"/>
                  </a:cubicBezTo>
                  <a:cubicBezTo>
                    <a:pt x="18" y="32"/>
                    <a:pt x="18" y="32"/>
                    <a:pt x="18" y="32"/>
                  </a:cubicBezTo>
                  <a:cubicBezTo>
                    <a:pt x="15" y="42"/>
                    <a:pt x="15" y="42"/>
                    <a:pt x="15" y="42"/>
                  </a:cubicBezTo>
                  <a:cubicBezTo>
                    <a:pt x="22" y="50"/>
                    <a:pt x="22" y="50"/>
                    <a:pt x="22" y="50"/>
                  </a:cubicBezTo>
                  <a:cubicBezTo>
                    <a:pt x="50" y="95"/>
                    <a:pt x="50" y="95"/>
                    <a:pt x="50" y="95"/>
                  </a:cubicBezTo>
                  <a:cubicBezTo>
                    <a:pt x="45" y="105"/>
                    <a:pt x="45" y="105"/>
                    <a:pt x="45" y="105"/>
                  </a:cubicBezTo>
                  <a:cubicBezTo>
                    <a:pt x="45" y="115"/>
                    <a:pt x="45" y="115"/>
                    <a:pt x="45" y="115"/>
                  </a:cubicBezTo>
                  <a:cubicBezTo>
                    <a:pt x="34" y="123"/>
                    <a:pt x="34" y="123"/>
                    <a:pt x="34" y="123"/>
                  </a:cubicBezTo>
                  <a:cubicBezTo>
                    <a:pt x="32" y="131"/>
                    <a:pt x="32" y="131"/>
                    <a:pt x="32" y="131"/>
                  </a:cubicBezTo>
                  <a:cubicBezTo>
                    <a:pt x="21" y="136"/>
                    <a:pt x="21" y="136"/>
                    <a:pt x="21" y="136"/>
                  </a:cubicBezTo>
                  <a:cubicBezTo>
                    <a:pt x="25" y="139"/>
                    <a:pt x="25" y="139"/>
                    <a:pt x="25" y="139"/>
                  </a:cubicBezTo>
                  <a:cubicBezTo>
                    <a:pt x="22" y="142"/>
                    <a:pt x="22" y="142"/>
                    <a:pt x="22" y="142"/>
                  </a:cubicBezTo>
                  <a:cubicBezTo>
                    <a:pt x="22" y="149"/>
                    <a:pt x="22" y="149"/>
                    <a:pt x="22" y="149"/>
                  </a:cubicBezTo>
                  <a:cubicBezTo>
                    <a:pt x="19" y="154"/>
                    <a:pt x="19" y="154"/>
                    <a:pt x="19" y="154"/>
                  </a:cubicBezTo>
                  <a:cubicBezTo>
                    <a:pt x="23" y="155"/>
                    <a:pt x="23" y="155"/>
                    <a:pt x="23" y="155"/>
                  </a:cubicBezTo>
                  <a:cubicBezTo>
                    <a:pt x="25" y="151"/>
                    <a:pt x="25" y="151"/>
                    <a:pt x="25" y="151"/>
                  </a:cubicBezTo>
                  <a:cubicBezTo>
                    <a:pt x="32" y="148"/>
                    <a:pt x="32" y="148"/>
                    <a:pt x="32" y="148"/>
                  </a:cubicBezTo>
                  <a:cubicBezTo>
                    <a:pt x="32" y="144"/>
                    <a:pt x="32" y="144"/>
                    <a:pt x="32" y="144"/>
                  </a:cubicBezTo>
                  <a:cubicBezTo>
                    <a:pt x="36" y="144"/>
                    <a:pt x="36" y="144"/>
                    <a:pt x="36" y="144"/>
                  </a:cubicBezTo>
                  <a:cubicBezTo>
                    <a:pt x="38" y="143"/>
                    <a:pt x="38" y="143"/>
                    <a:pt x="38" y="143"/>
                  </a:cubicBezTo>
                  <a:cubicBezTo>
                    <a:pt x="36" y="140"/>
                    <a:pt x="36" y="140"/>
                    <a:pt x="36" y="140"/>
                  </a:cubicBezTo>
                  <a:cubicBezTo>
                    <a:pt x="40" y="138"/>
                    <a:pt x="40" y="138"/>
                    <a:pt x="40" y="138"/>
                  </a:cubicBezTo>
                  <a:cubicBezTo>
                    <a:pt x="40" y="133"/>
                    <a:pt x="40" y="133"/>
                    <a:pt x="40" y="133"/>
                  </a:cubicBezTo>
                  <a:cubicBezTo>
                    <a:pt x="44" y="135"/>
                    <a:pt x="44" y="135"/>
                    <a:pt x="44" y="135"/>
                  </a:cubicBezTo>
                  <a:cubicBezTo>
                    <a:pt x="52" y="130"/>
                    <a:pt x="52" y="130"/>
                    <a:pt x="52" y="130"/>
                  </a:cubicBezTo>
                  <a:cubicBezTo>
                    <a:pt x="61" y="119"/>
                    <a:pt x="61" y="119"/>
                    <a:pt x="61" y="119"/>
                  </a:cubicBezTo>
                  <a:cubicBezTo>
                    <a:pt x="63" y="110"/>
                    <a:pt x="63" y="110"/>
                    <a:pt x="63" y="110"/>
                  </a:cubicBezTo>
                  <a:cubicBezTo>
                    <a:pt x="60" y="90"/>
                    <a:pt x="60" y="90"/>
                    <a:pt x="60" y="90"/>
                  </a:cubicBezTo>
                  <a:cubicBezTo>
                    <a:pt x="57" y="81"/>
                    <a:pt x="57" y="81"/>
                    <a:pt x="57" y="81"/>
                  </a:cubicBezTo>
                  <a:cubicBezTo>
                    <a:pt x="48" y="67"/>
                    <a:pt x="48" y="67"/>
                    <a:pt x="48" y="67"/>
                  </a:cubicBezTo>
                  <a:cubicBezTo>
                    <a:pt x="41" y="60"/>
                    <a:pt x="41" y="60"/>
                    <a:pt x="41" y="60"/>
                  </a:cubicBezTo>
                  <a:cubicBezTo>
                    <a:pt x="36" y="48"/>
                    <a:pt x="35" y="38"/>
                    <a:pt x="40" y="32"/>
                  </a:cubicBezTo>
                  <a:cubicBezTo>
                    <a:pt x="49" y="24"/>
                    <a:pt x="49" y="24"/>
                    <a:pt x="49" y="24"/>
                  </a:cubicBezTo>
                  <a:cubicBezTo>
                    <a:pt x="40" y="6"/>
                    <a:pt x="40" y="6"/>
                    <a:pt x="40" y="6"/>
                  </a:cubicBezTo>
                  <a:cubicBezTo>
                    <a:pt x="27" y="0"/>
                    <a:pt x="27" y="0"/>
                    <a:pt x="27" y="0"/>
                  </a:cubicBezTo>
                  <a:cubicBezTo>
                    <a:pt x="22" y="2"/>
                    <a:pt x="18" y="4"/>
                    <a:pt x="14" y="6"/>
                  </a:cubicBezTo>
                </a:path>
              </a:pathLst>
            </a:custGeom>
            <a:solidFill>
              <a:schemeClr val="tx2"/>
            </a:solidFill>
            <a:ln w="3175" cap="rnd">
              <a:solidFill>
                <a:schemeClr val="bg1"/>
              </a:solidFill>
              <a:prstDash val="solid"/>
              <a:round/>
              <a:headEnd/>
              <a:tailEnd/>
            </a:ln>
          </p:spPr>
          <p:txBody>
            <a:bodyPr vert="horz" wrap="square" lIns="91423" tIns="45711" rIns="91423" bIns="45711" numCol="1" anchor="t" anchorCtr="0" compatLnSpc="1">
              <a:prstTxWarp prst="textNoShape">
                <a:avLst/>
              </a:prstTxWarp>
            </a:bodyPr>
            <a:lstStyle/>
            <a:p>
              <a:pPr defTabSz="914246">
                <a:defRPr/>
              </a:pPr>
              <a:endParaRPr lang="fr-FR" sz="1799">
                <a:solidFill>
                  <a:prstClr val="black"/>
                </a:solidFill>
                <a:latin typeface="Arial"/>
              </a:endParaRPr>
            </a:p>
          </p:txBody>
        </p:sp>
        <p:sp>
          <p:nvSpPr>
            <p:cNvPr id="74" name="Freeform 68">
              <a:extLst>
                <a:ext uri="{FF2B5EF4-FFF2-40B4-BE49-F238E27FC236}">
                  <a16:creationId xmlns:a16="http://schemas.microsoft.com/office/drawing/2014/main" id="{6A3075DD-DBFF-754C-88AD-905ED46FF502}"/>
                </a:ext>
              </a:extLst>
            </p:cNvPr>
            <p:cNvSpPr>
              <a:spLocks/>
            </p:cNvSpPr>
            <p:nvPr/>
          </p:nvSpPr>
          <p:spPr bwMode="auto">
            <a:xfrm>
              <a:off x="6111377" y="3901599"/>
              <a:ext cx="149987" cy="370723"/>
            </a:xfrm>
            <a:custGeom>
              <a:avLst/>
              <a:gdLst>
                <a:gd name="T0" fmla="*/ 14 w 63"/>
                <a:gd name="T1" fmla="*/ 6 h 155"/>
                <a:gd name="T2" fmla="*/ 7 w 63"/>
                <a:gd name="T3" fmla="*/ 9 h 155"/>
                <a:gd name="T4" fmla="*/ 0 w 63"/>
                <a:gd name="T5" fmla="*/ 13 h 155"/>
                <a:gd name="T6" fmla="*/ 18 w 63"/>
                <a:gd name="T7" fmla="*/ 32 h 155"/>
                <a:gd name="T8" fmla="*/ 15 w 63"/>
                <a:gd name="T9" fmla="*/ 42 h 155"/>
                <a:gd name="T10" fmla="*/ 22 w 63"/>
                <a:gd name="T11" fmla="*/ 50 h 155"/>
                <a:gd name="T12" fmla="*/ 50 w 63"/>
                <a:gd name="T13" fmla="*/ 95 h 155"/>
                <a:gd name="T14" fmla="*/ 45 w 63"/>
                <a:gd name="T15" fmla="*/ 105 h 155"/>
                <a:gd name="T16" fmla="*/ 45 w 63"/>
                <a:gd name="T17" fmla="*/ 115 h 155"/>
                <a:gd name="T18" fmla="*/ 34 w 63"/>
                <a:gd name="T19" fmla="*/ 123 h 155"/>
                <a:gd name="T20" fmla="*/ 32 w 63"/>
                <a:gd name="T21" fmla="*/ 131 h 155"/>
                <a:gd name="T22" fmla="*/ 21 w 63"/>
                <a:gd name="T23" fmla="*/ 136 h 155"/>
                <a:gd name="T24" fmla="*/ 25 w 63"/>
                <a:gd name="T25" fmla="*/ 139 h 155"/>
                <a:gd name="T26" fmla="*/ 22 w 63"/>
                <a:gd name="T27" fmla="*/ 142 h 155"/>
                <a:gd name="T28" fmla="*/ 22 w 63"/>
                <a:gd name="T29" fmla="*/ 149 h 155"/>
                <a:gd name="T30" fmla="*/ 19 w 63"/>
                <a:gd name="T31" fmla="*/ 154 h 155"/>
                <a:gd name="T32" fmla="*/ 23 w 63"/>
                <a:gd name="T33" fmla="*/ 155 h 155"/>
                <a:gd name="T34" fmla="*/ 25 w 63"/>
                <a:gd name="T35" fmla="*/ 151 h 155"/>
                <a:gd name="T36" fmla="*/ 32 w 63"/>
                <a:gd name="T37" fmla="*/ 148 h 155"/>
                <a:gd name="T38" fmla="*/ 32 w 63"/>
                <a:gd name="T39" fmla="*/ 144 h 155"/>
                <a:gd name="T40" fmla="*/ 36 w 63"/>
                <a:gd name="T41" fmla="*/ 144 h 155"/>
                <a:gd name="T42" fmla="*/ 38 w 63"/>
                <a:gd name="T43" fmla="*/ 143 h 155"/>
                <a:gd name="T44" fmla="*/ 36 w 63"/>
                <a:gd name="T45" fmla="*/ 140 h 155"/>
                <a:gd name="T46" fmla="*/ 40 w 63"/>
                <a:gd name="T47" fmla="*/ 138 h 155"/>
                <a:gd name="T48" fmla="*/ 40 w 63"/>
                <a:gd name="T49" fmla="*/ 133 h 155"/>
                <a:gd name="T50" fmla="*/ 44 w 63"/>
                <a:gd name="T51" fmla="*/ 135 h 155"/>
                <a:gd name="T52" fmla="*/ 52 w 63"/>
                <a:gd name="T53" fmla="*/ 130 h 155"/>
                <a:gd name="T54" fmla="*/ 61 w 63"/>
                <a:gd name="T55" fmla="*/ 119 h 155"/>
                <a:gd name="T56" fmla="*/ 63 w 63"/>
                <a:gd name="T57" fmla="*/ 110 h 155"/>
                <a:gd name="T58" fmla="*/ 60 w 63"/>
                <a:gd name="T59" fmla="*/ 90 h 155"/>
                <a:gd name="T60" fmla="*/ 57 w 63"/>
                <a:gd name="T61" fmla="*/ 81 h 155"/>
                <a:gd name="T62" fmla="*/ 48 w 63"/>
                <a:gd name="T63" fmla="*/ 67 h 155"/>
                <a:gd name="T64" fmla="*/ 41 w 63"/>
                <a:gd name="T65" fmla="*/ 60 h 155"/>
                <a:gd name="T66" fmla="*/ 40 w 63"/>
                <a:gd name="T67" fmla="*/ 32 h 155"/>
                <a:gd name="T68" fmla="*/ 49 w 63"/>
                <a:gd name="T69" fmla="*/ 24 h 155"/>
                <a:gd name="T70" fmla="*/ 40 w 63"/>
                <a:gd name="T71" fmla="*/ 6 h 155"/>
                <a:gd name="T72" fmla="*/ 27 w 63"/>
                <a:gd name="T73" fmla="*/ 0 h 155"/>
                <a:gd name="T74" fmla="*/ 14 w 63"/>
                <a:gd name="T75" fmla="*/ 6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3" h="155">
                  <a:moveTo>
                    <a:pt x="14" y="6"/>
                  </a:moveTo>
                  <a:cubicBezTo>
                    <a:pt x="7" y="9"/>
                    <a:pt x="7" y="9"/>
                    <a:pt x="7" y="9"/>
                  </a:cubicBezTo>
                  <a:cubicBezTo>
                    <a:pt x="0" y="13"/>
                    <a:pt x="0" y="13"/>
                    <a:pt x="0" y="13"/>
                  </a:cubicBezTo>
                  <a:cubicBezTo>
                    <a:pt x="18" y="32"/>
                    <a:pt x="18" y="32"/>
                    <a:pt x="18" y="32"/>
                  </a:cubicBezTo>
                  <a:cubicBezTo>
                    <a:pt x="15" y="42"/>
                    <a:pt x="15" y="42"/>
                    <a:pt x="15" y="42"/>
                  </a:cubicBezTo>
                  <a:cubicBezTo>
                    <a:pt x="22" y="50"/>
                    <a:pt x="22" y="50"/>
                    <a:pt x="22" y="50"/>
                  </a:cubicBezTo>
                  <a:cubicBezTo>
                    <a:pt x="50" y="95"/>
                    <a:pt x="50" y="95"/>
                    <a:pt x="50" y="95"/>
                  </a:cubicBezTo>
                  <a:cubicBezTo>
                    <a:pt x="45" y="105"/>
                    <a:pt x="45" y="105"/>
                    <a:pt x="45" y="105"/>
                  </a:cubicBezTo>
                  <a:cubicBezTo>
                    <a:pt x="45" y="115"/>
                    <a:pt x="45" y="115"/>
                    <a:pt x="45" y="115"/>
                  </a:cubicBezTo>
                  <a:cubicBezTo>
                    <a:pt x="34" y="123"/>
                    <a:pt x="34" y="123"/>
                    <a:pt x="34" y="123"/>
                  </a:cubicBezTo>
                  <a:cubicBezTo>
                    <a:pt x="32" y="131"/>
                    <a:pt x="32" y="131"/>
                    <a:pt x="32" y="131"/>
                  </a:cubicBezTo>
                  <a:cubicBezTo>
                    <a:pt x="21" y="136"/>
                    <a:pt x="21" y="136"/>
                    <a:pt x="21" y="136"/>
                  </a:cubicBezTo>
                  <a:cubicBezTo>
                    <a:pt x="25" y="139"/>
                    <a:pt x="25" y="139"/>
                    <a:pt x="25" y="139"/>
                  </a:cubicBezTo>
                  <a:cubicBezTo>
                    <a:pt x="22" y="142"/>
                    <a:pt x="22" y="142"/>
                    <a:pt x="22" y="142"/>
                  </a:cubicBezTo>
                  <a:cubicBezTo>
                    <a:pt x="22" y="149"/>
                    <a:pt x="22" y="149"/>
                    <a:pt x="22" y="149"/>
                  </a:cubicBezTo>
                  <a:cubicBezTo>
                    <a:pt x="19" y="154"/>
                    <a:pt x="19" y="154"/>
                    <a:pt x="19" y="154"/>
                  </a:cubicBezTo>
                  <a:cubicBezTo>
                    <a:pt x="23" y="155"/>
                    <a:pt x="23" y="155"/>
                    <a:pt x="23" y="155"/>
                  </a:cubicBezTo>
                  <a:cubicBezTo>
                    <a:pt x="25" y="151"/>
                    <a:pt x="25" y="151"/>
                    <a:pt x="25" y="151"/>
                  </a:cubicBezTo>
                  <a:cubicBezTo>
                    <a:pt x="32" y="148"/>
                    <a:pt x="32" y="148"/>
                    <a:pt x="32" y="148"/>
                  </a:cubicBezTo>
                  <a:cubicBezTo>
                    <a:pt x="32" y="144"/>
                    <a:pt x="32" y="144"/>
                    <a:pt x="32" y="144"/>
                  </a:cubicBezTo>
                  <a:cubicBezTo>
                    <a:pt x="36" y="144"/>
                    <a:pt x="36" y="144"/>
                    <a:pt x="36" y="144"/>
                  </a:cubicBezTo>
                  <a:cubicBezTo>
                    <a:pt x="38" y="143"/>
                    <a:pt x="38" y="143"/>
                    <a:pt x="38" y="143"/>
                  </a:cubicBezTo>
                  <a:cubicBezTo>
                    <a:pt x="36" y="140"/>
                    <a:pt x="36" y="140"/>
                    <a:pt x="36" y="140"/>
                  </a:cubicBezTo>
                  <a:cubicBezTo>
                    <a:pt x="40" y="138"/>
                    <a:pt x="40" y="138"/>
                    <a:pt x="40" y="138"/>
                  </a:cubicBezTo>
                  <a:cubicBezTo>
                    <a:pt x="40" y="133"/>
                    <a:pt x="40" y="133"/>
                    <a:pt x="40" y="133"/>
                  </a:cubicBezTo>
                  <a:cubicBezTo>
                    <a:pt x="44" y="135"/>
                    <a:pt x="44" y="135"/>
                    <a:pt x="44" y="135"/>
                  </a:cubicBezTo>
                  <a:cubicBezTo>
                    <a:pt x="52" y="130"/>
                    <a:pt x="52" y="130"/>
                    <a:pt x="52" y="130"/>
                  </a:cubicBezTo>
                  <a:cubicBezTo>
                    <a:pt x="61" y="119"/>
                    <a:pt x="61" y="119"/>
                    <a:pt x="61" y="119"/>
                  </a:cubicBezTo>
                  <a:cubicBezTo>
                    <a:pt x="63" y="110"/>
                    <a:pt x="63" y="110"/>
                    <a:pt x="63" y="110"/>
                  </a:cubicBezTo>
                  <a:cubicBezTo>
                    <a:pt x="60" y="90"/>
                    <a:pt x="60" y="90"/>
                    <a:pt x="60" y="90"/>
                  </a:cubicBezTo>
                  <a:cubicBezTo>
                    <a:pt x="57" y="81"/>
                    <a:pt x="57" y="81"/>
                    <a:pt x="57" y="81"/>
                  </a:cubicBezTo>
                  <a:cubicBezTo>
                    <a:pt x="48" y="67"/>
                    <a:pt x="48" y="67"/>
                    <a:pt x="48" y="67"/>
                  </a:cubicBezTo>
                  <a:cubicBezTo>
                    <a:pt x="41" y="60"/>
                    <a:pt x="41" y="60"/>
                    <a:pt x="41" y="60"/>
                  </a:cubicBezTo>
                  <a:cubicBezTo>
                    <a:pt x="36" y="48"/>
                    <a:pt x="35" y="38"/>
                    <a:pt x="40" y="32"/>
                  </a:cubicBezTo>
                  <a:cubicBezTo>
                    <a:pt x="49" y="24"/>
                    <a:pt x="49" y="24"/>
                    <a:pt x="49" y="24"/>
                  </a:cubicBezTo>
                  <a:cubicBezTo>
                    <a:pt x="40" y="6"/>
                    <a:pt x="40" y="6"/>
                    <a:pt x="40" y="6"/>
                  </a:cubicBezTo>
                  <a:cubicBezTo>
                    <a:pt x="27" y="0"/>
                    <a:pt x="27" y="0"/>
                    <a:pt x="27" y="0"/>
                  </a:cubicBezTo>
                  <a:cubicBezTo>
                    <a:pt x="22" y="2"/>
                    <a:pt x="18" y="4"/>
                    <a:pt x="14" y="6"/>
                  </a:cubicBezTo>
                </a:path>
              </a:pathLst>
            </a:custGeom>
            <a:solidFill>
              <a:schemeClr val="tx2"/>
            </a:solidFill>
            <a:ln w="3175" cap="rnd">
              <a:solidFill>
                <a:schemeClr val="bg1"/>
              </a:solidFill>
              <a:prstDash val="solid"/>
              <a:round/>
              <a:headEnd/>
              <a:tailEnd/>
            </a:ln>
          </p:spPr>
          <p:txBody>
            <a:bodyPr vert="horz" wrap="square" lIns="91423" tIns="45711" rIns="91423" bIns="45711" numCol="1" anchor="t" anchorCtr="0" compatLnSpc="1">
              <a:prstTxWarp prst="textNoShape">
                <a:avLst/>
              </a:prstTxWarp>
            </a:bodyPr>
            <a:lstStyle/>
            <a:p>
              <a:pPr defTabSz="914246">
                <a:defRPr/>
              </a:pPr>
              <a:endParaRPr lang="fr-FR" sz="1799">
                <a:solidFill>
                  <a:prstClr val="black"/>
                </a:solidFill>
                <a:latin typeface="Arial"/>
              </a:endParaRPr>
            </a:p>
          </p:txBody>
        </p:sp>
        <p:sp>
          <p:nvSpPr>
            <p:cNvPr id="75" name="Freeform 69">
              <a:extLst>
                <a:ext uri="{FF2B5EF4-FFF2-40B4-BE49-F238E27FC236}">
                  <a16:creationId xmlns:a16="http://schemas.microsoft.com/office/drawing/2014/main" id="{F05BDE9F-977A-C14C-8C63-756DB268E98F}"/>
                </a:ext>
              </a:extLst>
            </p:cNvPr>
            <p:cNvSpPr>
              <a:spLocks/>
            </p:cNvSpPr>
            <p:nvPr/>
          </p:nvSpPr>
          <p:spPr bwMode="auto">
            <a:xfrm>
              <a:off x="6017989" y="3968103"/>
              <a:ext cx="162722" cy="383459"/>
            </a:xfrm>
            <a:custGeom>
              <a:avLst/>
              <a:gdLst>
                <a:gd name="T0" fmla="*/ 59 w 68"/>
                <a:gd name="T1" fmla="*/ 44 h 160"/>
                <a:gd name="T2" fmla="*/ 58 w 68"/>
                <a:gd name="T3" fmla="*/ 36 h 160"/>
                <a:gd name="T4" fmla="*/ 32 w 68"/>
                <a:gd name="T5" fmla="*/ 31 h 160"/>
                <a:gd name="T6" fmla="*/ 18 w 68"/>
                <a:gd name="T7" fmla="*/ 0 h 160"/>
                <a:gd name="T8" fmla="*/ 12 w 68"/>
                <a:gd name="T9" fmla="*/ 4 h 160"/>
                <a:gd name="T10" fmla="*/ 10 w 68"/>
                <a:gd name="T11" fmla="*/ 40 h 160"/>
                <a:gd name="T12" fmla="*/ 10 w 68"/>
                <a:gd name="T13" fmla="*/ 56 h 160"/>
                <a:gd name="T14" fmla="*/ 10 w 68"/>
                <a:gd name="T15" fmla="*/ 76 h 160"/>
                <a:gd name="T16" fmla="*/ 7 w 68"/>
                <a:gd name="T17" fmla="*/ 111 h 160"/>
                <a:gd name="T18" fmla="*/ 6 w 68"/>
                <a:gd name="T19" fmla="*/ 112 h 160"/>
                <a:gd name="T20" fmla="*/ 1 w 68"/>
                <a:gd name="T21" fmla="*/ 129 h 160"/>
                <a:gd name="T22" fmla="*/ 0 w 68"/>
                <a:gd name="T23" fmla="*/ 137 h 160"/>
                <a:gd name="T24" fmla="*/ 7 w 68"/>
                <a:gd name="T25" fmla="*/ 135 h 160"/>
                <a:gd name="T26" fmla="*/ 16 w 68"/>
                <a:gd name="T27" fmla="*/ 153 h 160"/>
                <a:gd name="T28" fmla="*/ 22 w 68"/>
                <a:gd name="T29" fmla="*/ 157 h 160"/>
                <a:gd name="T30" fmla="*/ 32 w 68"/>
                <a:gd name="T31" fmla="*/ 160 h 160"/>
                <a:gd name="T32" fmla="*/ 32 w 68"/>
                <a:gd name="T33" fmla="*/ 154 h 160"/>
                <a:gd name="T34" fmla="*/ 29 w 68"/>
                <a:gd name="T35" fmla="*/ 154 h 160"/>
                <a:gd name="T36" fmla="*/ 23 w 68"/>
                <a:gd name="T37" fmla="*/ 138 h 160"/>
                <a:gd name="T38" fmla="*/ 20 w 68"/>
                <a:gd name="T39" fmla="*/ 137 h 160"/>
                <a:gd name="T40" fmla="*/ 21 w 68"/>
                <a:gd name="T41" fmla="*/ 128 h 160"/>
                <a:gd name="T42" fmla="*/ 13 w 68"/>
                <a:gd name="T43" fmla="*/ 129 h 160"/>
                <a:gd name="T44" fmla="*/ 13 w 68"/>
                <a:gd name="T45" fmla="*/ 117 h 160"/>
                <a:gd name="T46" fmla="*/ 14 w 68"/>
                <a:gd name="T47" fmla="*/ 102 h 160"/>
                <a:gd name="T48" fmla="*/ 20 w 68"/>
                <a:gd name="T49" fmla="*/ 83 h 160"/>
                <a:gd name="T50" fmla="*/ 18 w 68"/>
                <a:gd name="T51" fmla="*/ 75 h 160"/>
                <a:gd name="T52" fmla="*/ 27 w 68"/>
                <a:gd name="T53" fmla="*/ 85 h 160"/>
                <a:gd name="T54" fmla="*/ 39 w 68"/>
                <a:gd name="T55" fmla="*/ 89 h 160"/>
                <a:gd name="T56" fmla="*/ 40 w 68"/>
                <a:gd name="T57" fmla="*/ 79 h 160"/>
                <a:gd name="T58" fmla="*/ 40 w 68"/>
                <a:gd name="T59" fmla="*/ 77 h 160"/>
                <a:gd name="T60" fmla="*/ 60 w 68"/>
                <a:gd name="T61" fmla="*/ 72 h 160"/>
                <a:gd name="T62" fmla="*/ 68 w 68"/>
                <a:gd name="T63" fmla="*/ 67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8" h="160">
                  <a:moveTo>
                    <a:pt x="66" y="61"/>
                  </a:moveTo>
                  <a:cubicBezTo>
                    <a:pt x="59" y="44"/>
                    <a:pt x="59" y="44"/>
                    <a:pt x="59" y="44"/>
                  </a:cubicBezTo>
                  <a:cubicBezTo>
                    <a:pt x="58" y="37"/>
                    <a:pt x="58" y="37"/>
                    <a:pt x="58" y="37"/>
                  </a:cubicBezTo>
                  <a:cubicBezTo>
                    <a:pt x="58" y="36"/>
                    <a:pt x="58" y="36"/>
                    <a:pt x="58" y="36"/>
                  </a:cubicBezTo>
                  <a:cubicBezTo>
                    <a:pt x="48" y="27"/>
                    <a:pt x="48" y="27"/>
                    <a:pt x="48" y="27"/>
                  </a:cubicBezTo>
                  <a:cubicBezTo>
                    <a:pt x="32" y="31"/>
                    <a:pt x="32" y="31"/>
                    <a:pt x="32" y="31"/>
                  </a:cubicBezTo>
                  <a:cubicBezTo>
                    <a:pt x="32" y="14"/>
                    <a:pt x="32" y="14"/>
                    <a:pt x="32" y="14"/>
                  </a:cubicBezTo>
                  <a:cubicBezTo>
                    <a:pt x="18" y="0"/>
                    <a:pt x="18" y="0"/>
                    <a:pt x="18" y="0"/>
                  </a:cubicBezTo>
                  <a:cubicBezTo>
                    <a:pt x="13" y="3"/>
                    <a:pt x="13" y="3"/>
                    <a:pt x="13" y="3"/>
                  </a:cubicBezTo>
                  <a:cubicBezTo>
                    <a:pt x="12" y="4"/>
                    <a:pt x="12" y="4"/>
                    <a:pt x="12" y="4"/>
                  </a:cubicBezTo>
                  <a:cubicBezTo>
                    <a:pt x="0" y="27"/>
                    <a:pt x="0" y="27"/>
                    <a:pt x="0" y="27"/>
                  </a:cubicBezTo>
                  <a:cubicBezTo>
                    <a:pt x="10" y="40"/>
                    <a:pt x="10" y="40"/>
                    <a:pt x="10" y="40"/>
                  </a:cubicBezTo>
                  <a:cubicBezTo>
                    <a:pt x="10" y="42"/>
                    <a:pt x="10" y="42"/>
                    <a:pt x="10" y="42"/>
                  </a:cubicBezTo>
                  <a:cubicBezTo>
                    <a:pt x="10" y="47"/>
                    <a:pt x="9" y="52"/>
                    <a:pt x="10" y="56"/>
                  </a:cubicBezTo>
                  <a:cubicBezTo>
                    <a:pt x="10" y="61"/>
                    <a:pt x="10" y="61"/>
                    <a:pt x="10" y="61"/>
                  </a:cubicBezTo>
                  <a:cubicBezTo>
                    <a:pt x="10" y="76"/>
                    <a:pt x="10" y="76"/>
                    <a:pt x="10" y="76"/>
                  </a:cubicBezTo>
                  <a:cubicBezTo>
                    <a:pt x="11" y="97"/>
                    <a:pt x="11" y="97"/>
                    <a:pt x="11" y="97"/>
                  </a:cubicBezTo>
                  <a:cubicBezTo>
                    <a:pt x="7" y="111"/>
                    <a:pt x="7" y="111"/>
                    <a:pt x="7" y="111"/>
                  </a:cubicBezTo>
                  <a:cubicBezTo>
                    <a:pt x="6" y="111"/>
                    <a:pt x="6" y="111"/>
                    <a:pt x="6" y="111"/>
                  </a:cubicBezTo>
                  <a:cubicBezTo>
                    <a:pt x="6" y="112"/>
                    <a:pt x="6" y="112"/>
                    <a:pt x="6" y="112"/>
                  </a:cubicBezTo>
                  <a:cubicBezTo>
                    <a:pt x="1" y="125"/>
                    <a:pt x="1" y="125"/>
                    <a:pt x="1" y="125"/>
                  </a:cubicBezTo>
                  <a:cubicBezTo>
                    <a:pt x="1" y="129"/>
                    <a:pt x="1" y="129"/>
                    <a:pt x="1" y="129"/>
                  </a:cubicBezTo>
                  <a:cubicBezTo>
                    <a:pt x="0" y="134"/>
                    <a:pt x="0" y="134"/>
                    <a:pt x="0" y="134"/>
                  </a:cubicBezTo>
                  <a:cubicBezTo>
                    <a:pt x="0" y="137"/>
                    <a:pt x="0" y="137"/>
                    <a:pt x="0" y="137"/>
                  </a:cubicBezTo>
                  <a:cubicBezTo>
                    <a:pt x="4" y="138"/>
                    <a:pt x="4" y="138"/>
                    <a:pt x="4" y="138"/>
                  </a:cubicBezTo>
                  <a:cubicBezTo>
                    <a:pt x="7" y="135"/>
                    <a:pt x="7" y="135"/>
                    <a:pt x="7" y="135"/>
                  </a:cubicBezTo>
                  <a:cubicBezTo>
                    <a:pt x="12" y="148"/>
                    <a:pt x="12" y="148"/>
                    <a:pt x="12" y="148"/>
                  </a:cubicBezTo>
                  <a:cubicBezTo>
                    <a:pt x="16" y="153"/>
                    <a:pt x="16" y="153"/>
                    <a:pt x="16" y="153"/>
                  </a:cubicBezTo>
                  <a:cubicBezTo>
                    <a:pt x="21" y="156"/>
                    <a:pt x="21" y="156"/>
                    <a:pt x="21" y="156"/>
                  </a:cubicBezTo>
                  <a:cubicBezTo>
                    <a:pt x="22" y="157"/>
                    <a:pt x="22" y="157"/>
                    <a:pt x="22" y="157"/>
                  </a:cubicBezTo>
                  <a:cubicBezTo>
                    <a:pt x="25" y="157"/>
                    <a:pt x="25" y="157"/>
                    <a:pt x="25" y="157"/>
                  </a:cubicBezTo>
                  <a:cubicBezTo>
                    <a:pt x="32" y="160"/>
                    <a:pt x="32" y="160"/>
                    <a:pt x="32" y="160"/>
                  </a:cubicBezTo>
                  <a:cubicBezTo>
                    <a:pt x="37" y="157"/>
                    <a:pt x="37" y="157"/>
                    <a:pt x="37" y="157"/>
                  </a:cubicBezTo>
                  <a:cubicBezTo>
                    <a:pt x="32" y="154"/>
                    <a:pt x="32" y="154"/>
                    <a:pt x="32" y="154"/>
                  </a:cubicBezTo>
                  <a:cubicBezTo>
                    <a:pt x="32" y="152"/>
                    <a:pt x="32" y="152"/>
                    <a:pt x="32" y="152"/>
                  </a:cubicBezTo>
                  <a:cubicBezTo>
                    <a:pt x="29" y="154"/>
                    <a:pt x="29" y="154"/>
                    <a:pt x="29" y="154"/>
                  </a:cubicBezTo>
                  <a:cubicBezTo>
                    <a:pt x="25" y="150"/>
                    <a:pt x="25" y="150"/>
                    <a:pt x="25" y="150"/>
                  </a:cubicBezTo>
                  <a:cubicBezTo>
                    <a:pt x="23" y="138"/>
                    <a:pt x="23" y="138"/>
                    <a:pt x="23" y="138"/>
                  </a:cubicBezTo>
                  <a:cubicBezTo>
                    <a:pt x="23" y="135"/>
                    <a:pt x="23" y="135"/>
                    <a:pt x="23" y="135"/>
                  </a:cubicBezTo>
                  <a:cubicBezTo>
                    <a:pt x="20" y="137"/>
                    <a:pt x="20" y="137"/>
                    <a:pt x="20" y="137"/>
                  </a:cubicBezTo>
                  <a:cubicBezTo>
                    <a:pt x="18" y="133"/>
                    <a:pt x="18" y="133"/>
                    <a:pt x="18" y="133"/>
                  </a:cubicBezTo>
                  <a:cubicBezTo>
                    <a:pt x="21" y="128"/>
                    <a:pt x="21" y="128"/>
                    <a:pt x="21" y="128"/>
                  </a:cubicBezTo>
                  <a:cubicBezTo>
                    <a:pt x="18" y="128"/>
                    <a:pt x="18" y="128"/>
                    <a:pt x="18" y="128"/>
                  </a:cubicBezTo>
                  <a:cubicBezTo>
                    <a:pt x="13" y="129"/>
                    <a:pt x="13" y="129"/>
                    <a:pt x="13" y="129"/>
                  </a:cubicBezTo>
                  <a:cubicBezTo>
                    <a:pt x="12" y="127"/>
                    <a:pt x="12" y="127"/>
                    <a:pt x="12" y="127"/>
                  </a:cubicBezTo>
                  <a:cubicBezTo>
                    <a:pt x="13" y="117"/>
                    <a:pt x="13" y="117"/>
                    <a:pt x="13" y="117"/>
                  </a:cubicBezTo>
                  <a:cubicBezTo>
                    <a:pt x="11" y="112"/>
                    <a:pt x="11" y="112"/>
                    <a:pt x="11" y="112"/>
                  </a:cubicBezTo>
                  <a:cubicBezTo>
                    <a:pt x="14" y="102"/>
                    <a:pt x="14" y="102"/>
                    <a:pt x="14" y="102"/>
                  </a:cubicBezTo>
                  <a:cubicBezTo>
                    <a:pt x="20" y="93"/>
                    <a:pt x="20" y="93"/>
                    <a:pt x="20" y="93"/>
                  </a:cubicBezTo>
                  <a:cubicBezTo>
                    <a:pt x="20" y="83"/>
                    <a:pt x="20" y="83"/>
                    <a:pt x="20" y="83"/>
                  </a:cubicBezTo>
                  <a:cubicBezTo>
                    <a:pt x="16" y="79"/>
                    <a:pt x="16" y="79"/>
                    <a:pt x="16" y="79"/>
                  </a:cubicBezTo>
                  <a:cubicBezTo>
                    <a:pt x="18" y="75"/>
                    <a:pt x="18" y="75"/>
                    <a:pt x="18" y="75"/>
                  </a:cubicBezTo>
                  <a:cubicBezTo>
                    <a:pt x="28" y="75"/>
                    <a:pt x="28" y="75"/>
                    <a:pt x="28" y="75"/>
                  </a:cubicBezTo>
                  <a:cubicBezTo>
                    <a:pt x="27" y="85"/>
                    <a:pt x="27" y="85"/>
                    <a:pt x="27" y="85"/>
                  </a:cubicBezTo>
                  <a:cubicBezTo>
                    <a:pt x="32" y="83"/>
                    <a:pt x="36" y="85"/>
                    <a:pt x="39" y="90"/>
                  </a:cubicBezTo>
                  <a:cubicBezTo>
                    <a:pt x="39" y="90"/>
                    <a:pt x="39" y="90"/>
                    <a:pt x="39" y="89"/>
                  </a:cubicBezTo>
                  <a:cubicBezTo>
                    <a:pt x="41" y="85"/>
                    <a:pt x="41" y="85"/>
                    <a:pt x="41" y="85"/>
                  </a:cubicBezTo>
                  <a:cubicBezTo>
                    <a:pt x="40" y="79"/>
                    <a:pt x="40" y="79"/>
                    <a:pt x="40" y="79"/>
                  </a:cubicBezTo>
                  <a:cubicBezTo>
                    <a:pt x="40" y="79"/>
                    <a:pt x="40" y="79"/>
                    <a:pt x="40" y="79"/>
                  </a:cubicBezTo>
                  <a:cubicBezTo>
                    <a:pt x="40" y="77"/>
                    <a:pt x="40" y="77"/>
                    <a:pt x="40" y="77"/>
                  </a:cubicBezTo>
                  <a:cubicBezTo>
                    <a:pt x="49" y="73"/>
                    <a:pt x="49" y="73"/>
                    <a:pt x="49" y="73"/>
                  </a:cubicBezTo>
                  <a:cubicBezTo>
                    <a:pt x="60" y="72"/>
                    <a:pt x="60" y="72"/>
                    <a:pt x="60" y="72"/>
                  </a:cubicBezTo>
                  <a:cubicBezTo>
                    <a:pt x="66" y="73"/>
                    <a:pt x="66" y="73"/>
                    <a:pt x="66" y="73"/>
                  </a:cubicBezTo>
                  <a:cubicBezTo>
                    <a:pt x="68" y="67"/>
                    <a:pt x="68" y="67"/>
                    <a:pt x="68" y="67"/>
                  </a:cubicBezTo>
                  <a:lnTo>
                    <a:pt x="66" y="61"/>
                  </a:lnTo>
                  <a:close/>
                </a:path>
              </a:pathLst>
            </a:custGeom>
            <a:solidFill>
              <a:schemeClr val="tx2"/>
            </a:solidFill>
            <a:ln w="3175" cap="rnd">
              <a:solidFill>
                <a:schemeClr val="bg1"/>
              </a:solidFill>
              <a:prstDash val="solid"/>
              <a:round/>
              <a:headEnd/>
              <a:tailEnd/>
            </a:ln>
          </p:spPr>
          <p:txBody>
            <a:bodyPr vert="horz" wrap="square" lIns="91423" tIns="45711" rIns="91423" bIns="45711" numCol="1" anchor="t" anchorCtr="0" compatLnSpc="1">
              <a:prstTxWarp prst="textNoShape">
                <a:avLst/>
              </a:prstTxWarp>
            </a:bodyPr>
            <a:lstStyle/>
            <a:p>
              <a:pPr defTabSz="914246">
                <a:defRPr/>
              </a:pPr>
              <a:endParaRPr lang="fr-FR" sz="1799">
                <a:solidFill>
                  <a:prstClr val="black"/>
                </a:solidFill>
                <a:latin typeface="Arial"/>
              </a:endParaRPr>
            </a:p>
          </p:txBody>
        </p:sp>
        <p:sp>
          <p:nvSpPr>
            <p:cNvPr id="76" name="Freeform 70">
              <a:extLst>
                <a:ext uri="{FF2B5EF4-FFF2-40B4-BE49-F238E27FC236}">
                  <a16:creationId xmlns:a16="http://schemas.microsoft.com/office/drawing/2014/main" id="{5D009DC2-EE08-EA46-81C9-98FF4D032E83}"/>
                </a:ext>
              </a:extLst>
            </p:cNvPr>
            <p:cNvSpPr>
              <a:spLocks/>
            </p:cNvSpPr>
            <p:nvPr/>
          </p:nvSpPr>
          <p:spPr bwMode="auto">
            <a:xfrm>
              <a:off x="4515286" y="3376644"/>
              <a:ext cx="377798" cy="165553"/>
            </a:xfrm>
            <a:custGeom>
              <a:avLst/>
              <a:gdLst>
                <a:gd name="T0" fmla="*/ 127 w 158"/>
                <a:gd name="T1" fmla="*/ 8 h 69"/>
                <a:gd name="T2" fmla="*/ 125 w 158"/>
                <a:gd name="T3" fmla="*/ 11 h 69"/>
                <a:gd name="T4" fmla="*/ 105 w 158"/>
                <a:gd name="T5" fmla="*/ 12 h 69"/>
                <a:gd name="T6" fmla="*/ 92 w 158"/>
                <a:gd name="T7" fmla="*/ 10 h 69"/>
                <a:gd name="T8" fmla="*/ 90 w 158"/>
                <a:gd name="T9" fmla="*/ 7 h 69"/>
                <a:gd name="T10" fmla="*/ 85 w 158"/>
                <a:gd name="T11" fmla="*/ 7 h 69"/>
                <a:gd name="T12" fmla="*/ 74 w 158"/>
                <a:gd name="T13" fmla="*/ 4 h 69"/>
                <a:gd name="T14" fmla="*/ 73 w 158"/>
                <a:gd name="T15" fmla="*/ 0 h 69"/>
                <a:gd name="T16" fmla="*/ 68 w 158"/>
                <a:gd name="T17" fmla="*/ 2 h 69"/>
                <a:gd name="T18" fmla="*/ 37 w 158"/>
                <a:gd name="T19" fmla="*/ 9 h 69"/>
                <a:gd name="T20" fmla="*/ 26 w 158"/>
                <a:gd name="T21" fmla="*/ 10 h 69"/>
                <a:gd name="T22" fmla="*/ 25 w 158"/>
                <a:gd name="T23" fmla="*/ 13 h 69"/>
                <a:gd name="T24" fmla="*/ 31 w 158"/>
                <a:gd name="T25" fmla="*/ 15 h 69"/>
                <a:gd name="T26" fmla="*/ 24 w 158"/>
                <a:gd name="T27" fmla="*/ 21 h 69"/>
                <a:gd name="T28" fmla="*/ 7 w 158"/>
                <a:gd name="T29" fmla="*/ 19 h 69"/>
                <a:gd name="T30" fmla="*/ 1 w 158"/>
                <a:gd name="T31" fmla="*/ 22 h 69"/>
                <a:gd name="T32" fmla="*/ 2 w 158"/>
                <a:gd name="T33" fmla="*/ 30 h 69"/>
                <a:gd name="T34" fmla="*/ 6 w 158"/>
                <a:gd name="T35" fmla="*/ 32 h 69"/>
                <a:gd name="T36" fmla="*/ 6 w 158"/>
                <a:gd name="T37" fmla="*/ 40 h 69"/>
                <a:gd name="T38" fmla="*/ 0 w 158"/>
                <a:gd name="T39" fmla="*/ 40 h 69"/>
                <a:gd name="T40" fmla="*/ 1 w 158"/>
                <a:gd name="T41" fmla="*/ 45 h 69"/>
                <a:gd name="T42" fmla="*/ 8 w 158"/>
                <a:gd name="T43" fmla="*/ 46 h 69"/>
                <a:gd name="T44" fmla="*/ 9 w 158"/>
                <a:gd name="T45" fmla="*/ 51 h 69"/>
                <a:gd name="T46" fmla="*/ 15 w 158"/>
                <a:gd name="T47" fmla="*/ 56 h 69"/>
                <a:gd name="T48" fmla="*/ 10 w 158"/>
                <a:gd name="T49" fmla="*/ 60 h 69"/>
                <a:gd name="T50" fmla="*/ 9 w 158"/>
                <a:gd name="T51" fmla="*/ 63 h 69"/>
                <a:gd name="T52" fmla="*/ 18 w 158"/>
                <a:gd name="T53" fmla="*/ 61 h 69"/>
                <a:gd name="T54" fmla="*/ 14 w 158"/>
                <a:gd name="T55" fmla="*/ 66 h 69"/>
                <a:gd name="T56" fmla="*/ 23 w 158"/>
                <a:gd name="T57" fmla="*/ 65 h 69"/>
                <a:gd name="T58" fmla="*/ 28 w 158"/>
                <a:gd name="T59" fmla="*/ 68 h 69"/>
                <a:gd name="T60" fmla="*/ 38 w 158"/>
                <a:gd name="T61" fmla="*/ 68 h 69"/>
                <a:gd name="T62" fmla="*/ 38 w 158"/>
                <a:gd name="T63" fmla="*/ 64 h 69"/>
                <a:gd name="T64" fmla="*/ 41 w 158"/>
                <a:gd name="T65" fmla="*/ 61 h 69"/>
                <a:gd name="T66" fmla="*/ 46 w 158"/>
                <a:gd name="T67" fmla="*/ 61 h 69"/>
                <a:gd name="T68" fmla="*/ 54 w 158"/>
                <a:gd name="T69" fmla="*/ 69 h 69"/>
                <a:gd name="T70" fmla="*/ 61 w 158"/>
                <a:gd name="T71" fmla="*/ 66 h 69"/>
                <a:gd name="T72" fmla="*/ 70 w 158"/>
                <a:gd name="T73" fmla="*/ 60 h 69"/>
                <a:gd name="T74" fmla="*/ 76 w 158"/>
                <a:gd name="T75" fmla="*/ 65 h 69"/>
                <a:gd name="T76" fmla="*/ 82 w 158"/>
                <a:gd name="T77" fmla="*/ 58 h 69"/>
                <a:gd name="T78" fmla="*/ 86 w 158"/>
                <a:gd name="T79" fmla="*/ 60 h 69"/>
                <a:gd name="T80" fmla="*/ 81 w 158"/>
                <a:gd name="T81" fmla="*/ 66 h 69"/>
                <a:gd name="T82" fmla="*/ 84 w 158"/>
                <a:gd name="T83" fmla="*/ 65 h 69"/>
                <a:gd name="T84" fmla="*/ 86 w 158"/>
                <a:gd name="T85" fmla="*/ 64 h 69"/>
                <a:gd name="T86" fmla="*/ 94 w 158"/>
                <a:gd name="T87" fmla="*/ 63 h 69"/>
                <a:gd name="T88" fmla="*/ 104 w 158"/>
                <a:gd name="T89" fmla="*/ 63 h 69"/>
                <a:gd name="T90" fmla="*/ 132 w 158"/>
                <a:gd name="T91" fmla="*/ 58 h 69"/>
                <a:gd name="T92" fmla="*/ 133 w 158"/>
                <a:gd name="T93" fmla="*/ 56 h 69"/>
                <a:gd name="T94" fmla="*/ 156 w 158"/>
                <a:gd name="T95" fmla="*/ 58 h 69"/>
                <a:gd name="T96" fmla="*/ 156 w 158"/>
                <a:gd name="T97" fmla="*/ 46 h 69"/>
                <a:gd name="T98" fmla="*/ 158 w 158"/>
                <a:gd name="T99" fmla="*/ 29 h 69"/>
                <a:gd name="T100" fmla="*/ 151 w 158"/>
                <a:gd name="T101" fmla="*/ 28 h 69"/>
                <a:gd name="T102" fmla="*/ 149 w 158"/>
                <a:gd name="T103" fmla="*/ 28 h 69"/>
                <a:gd name="T104" fmla="*/ 148 w 158"/>
                <a:gd name="T105" fmla="*/ 27 h 69"/>
                <a:gd name="T106" fmla="*/ 142 w 158"/>
                <a:gd name="T107" fmla="*/ 20 h 69"/>
                <a:gd name="T108" fmla="*/ 129 w 158"/>
                <a:gd name="T109" fmla="*/ 9 h 69"/>
                <a:gd name="T110" fmla="*/ 127 w 158"/>
                <a:gd name="T111" fmla="*/ 8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58" h="69">
                  <a:moveTo>
                    <a:pt x="127" y="8"/>
                  </a:moveTo>
                  <a:cubicBezTo>
                    <a:pt x="125" y="11"/>
                    <a:pt x="125" y="11"/>
                    <a:pt x="125" y="11"/>
                  </a:cubicBezTo>
                  <a:cubicBezTo>
                    <a:pt x="118" y="11"/>
                    <a:pt x="111" y="12"/>
                    <a:pt x="105" y="12"/>
                  </a:cubicBezTo>
                  <a:cubicBezTo>
                    <a:pt x="100" y="11"/>
                    <a:pt x="96" y="11"/>
                    <a:pt x="92" y="10"/>
                  </a:cubicBezTo>
                  <a:cubicBezTo>
                    <a:pt x="90" y="7"/>
                    <a:pt x="90" y="7"/>
                    <a:pt x="90" y="7"/>
                  </a:cubicBezTo>
                  <a:cubicBezTo>
                    <a:pt x="89" y="7"/>
                    <a:pt x="87" y="7"/>
                    <a:pt x="85" y="7"/>
                  </a:cubicBezTo>
                  <a:cubicBezTo>
                    <a:pt x="82" y="6"/>
                    <a:pt x="78" y="5"/>
                    <a:pt x="74" y="4"/>
                  </a:cubicBezTo>
                  <a:cubicBezTo>
                    <a:pt x="73" y="0"/>
                    <a:pt x="73" y="0"/>
                    <a:pt x="73" y="0"/>
                  </a:cubicBezTo>
                  <a:cubicBezTo>
                    <a:pt x="71" y="1"/>
                    <a:pt x="70" y="2"/>
                    <a:pt x="68" y="2"/>
                  </a:cubicBezTo>
                  <a:cubicBezTo>
                    <a:pt x="58" y="5"/>
                    <a:pt x="47" y="8"/>
                    <a:pt x="37" y="9"/>
                  </a:cubicBezTo>
                  <a:cubicBezTo>
                    <a:pt x="33" y="10"/>
                    <a:pt x="30" y="10"/>
                    <a:pt x="26" y="10"/>
                  </a:cubicBezTo>
                  <a:cubicBezTo>
                    <a:pt x="25" y="13"/>
                    <a:pt x="25" y="13"/>
                    <a:pt x="25" y="13"/>
                  </a:cubicBezTo>
                  <a:cubicBezTo>
                    <a:pt x="31" y="15"/>
                    <a:pt x="31" y="15"/>
                    <a:pt x="31" y="15"/>
                  </a:cubicBezTo>
                  <a:cubicBezTo>
                    <a:pt x="24" y="21"/>
                    <a:pt x="24" y="21"/>
                    <a:pt x="24" y="21"/>
                  </a:cubicBezTo>
                  <a:cubicBezTo>
                    <a:pt x="7" y="19"/>
                    <a:pt x="7" y="19"/>
                    <a:pt x="7" y="19"/>
                  </a:cubicBezTo>
                  <a:cubicBezTo>
                    <a:pt x="1" y="22"/>
                    <a:pt x="1" y="22"/>
                    <a:pt x="1" y="22"/>
                  </a:cubicBezTo>
                  <a:cubicBezTo>
                    <a:pt x="2" y="30"/>
                    <a:pt x="2" y="30"/>
                    <a:pt x="2" y="30"/>
                  </a:cubicBezTo>
                  <a:cubicBezTo>
                    <a:pt x="6" y="32"/>
                    <a:pt x="6" y="32"/>
                    <a:pt x="6" y="32"/>
                  </a:cubicBezTo>
                  <a:cubicBezTo>
                    <a:pt x="6" y="40"/>
                    <a:pt x="6" y="40"/>
                    <a:pt x="6" y="40"/>
                  </a:cubicBezTo>
                  <a:cubicBezTo>
                    <a:pt x="0" y="40"/>
                    <a:pt x="0" y="40"/>
                    <a:pt x="0" y="40"/>
                  </a:cubicBezTo>
                  <a:cubicBezTo>
                    <a:pt x="1" y="45"/>
                    <a:pt x="1" y="45"/>
                    <a:pt x="1" y="45"/>
                  </a:cubicBezTo>
                  <a:cubicBezTo>
                    <a:pt x="8" y="46"/>
                    <a:pt x="8" y="46"/>
                    <a:pt x="8" y="46"/>
                  </a:cubicBezTo>
                  <a:cubicBezTo>
                    <a:pt x="9" y="51"/>
                    <a:pt x="9" y="51"/>
                    <a:pt x="9" y="51"/>
                  </a:cubicBezTo>
                  <a:cubicBezTo>
                    <a:pt x="15" y="56"/>
                    <a:pt x="15" y="56"/>
                    <a:pt x="15" y="56"/>
                  </a:cubicBezTo>
                  <a:cubicBezTo>
                    <a:pt x="10" y="60"/>
                    <a:pt x="10" y="60"/>
                    <a:pt x="10" y="60"/>
                  </a:cubicBezTo>
                  <a:cubicBezTo>
                    <a:pt x="9" y="63"/>
                    <a:pt x="9" y="63"/>
                    <a:pt x="9" y="63"/>
                  </a:cubicBezTo>
                  <a:cubicBezTo>
                    <a:pt x="18" y="61"/>
                    <a:pt x="18" y="61"/>
                    <a:pt x="18" y="61"/>
                  </a:cubicBezTo>
                  <a:cubicBezTo>
                    <a:pt x="14" y="66"/>
                    <a:pt x="14" y="66"/>
                    <a:pt x="14" y="66"/>
                  </a:cubicBezTo>
                  <a:cubicBezTo>
                    <a:pt x="23" y="65"/>
                    <a:pt x="23" y="65"/>
                    <a:pt x="23" y="65"/>
                  </a:cubicBezTo>
                  <a:cubicBezTo>
                    <a:pt x="28" y="68"/>
                    <a:pt x="28" y="68"/>
                    <a:pt x="28" y="68"/>
                  </a:cubicBezTo>
                  <a:cubicBezTo>
                    <a:pt x="38" y="68"/>
                    <a:pt x="38" y="68"/>
                    <a:pt x="38" y="68"/>
                  </a:cubicBezTo>
                  <a:cubicBezTo>
                    <a:pt x="38" y="64"/>
                    <a:pt x="38" y="64"/>
                    <a:pt x="38" y="64"/>
                  </a:cubicBezTo>
                  <a:cubicBezTo>
                    <a:pt x="41" y="61"/>
                    <a:pt x="41" y="61"/>
                    <a:pt x="41" y="61"/>
                  </a:cubicBezTo>
                  <a:cubicBezTo>
                    <a:pt x="46" y="61"/>
                    <a:pt x="46" y="61"/>
                    <a:pt x="46" y="61"/>
                  </a:cubicBezTo>
                  <a:cubicBezTo>
                    <a:pt x="54" y="69"/>
                    <a:pt x="54" y="69"/>
                    <a:pt x="54" y="69"/>
                  </a:cubicBezTo>
                  <a:cubicBezTo>
                    <a:pt x="57" y="68"/>
                    <a:pt x="59" y="68"/>
                    <a:pt x="61" y="66"/>
                  </a:cubicBezTo>
                  <a:cubicBezTo>
                    <a:pt x="64" y="65"/>
                    <a:pt x="67" y="63"/>
                    <a:pt x="70" y="60"/>
                  </a:cubicBezTo>
                  <a:cubicBezTo>
                    <a:pt x="76" y="65"/>
                    <a:pt x="76" y="65"/>
                    <a:pt x="76" y="65"/>
                  </a:cubicBezTo>
                  <a:cubicBezTo>
                    <a:pt x="82" y="58"/>
                    <a:pt x="82" y="58"/>
                    <a:pt x="82" y="58"/>
                  </a:cubicBezTo>
                  <a:cubicBezTo>
                    <a:pt x="86" y="60"/>
                    <a:pt x="86" y="60"/>
                    <a:pt x="86" y="60"/>
                  </a:cubicBezTo>
                  <a:cubicBezTo>
                    <a:pt x="81" y="66"/>
                    <a:pt x="81" y="66"/>
                    <a:pt x="81" y="66"/>
                  </a:cubicBezTo>
                  <a:cubicBezTo>
                    <a:pt x="82" y="66"/>
                    <a:pt x="83" y="65"/>
                    <a:pt x="84" y="65"/>
                  </a:cubicBezTo>
                  <a:cubicBezTo>
                    <a:pt x="86" y="64"/>
                    <a:pt x="86" y="64"/>
                    <a:pt x="86" y="64"/>
                  </a:cubicBezTo>
                  <a:cubicBezTo>
                    <a:pt x="89" y="64"/>
                    <a:pt x="91" y="63"/>
                    <a:pt x="94" y="63"/>
                  </a:cubicBezTo>
                  <a:cubicBezTo>
                    <a:pt x="97" y="63"/>
                    <a:pt x="101" y="63"/>
                    <a:pt x="104" y="63"/>
                  </a:cubicBezTo>
                  <a:cubicBezTo>
                    <a:pt x="113" y="61"/>
                    <a:pt x="122" y="59"/>
                    <a:pt x="132" y="58"/>
                  </a:cubicBezTo>
                  <a:cubicBezTo>
                    <a:pt x="132" y="57"/>
                    <a:pt x="132" y="57"/>
                    <a:pt x="133" y="56"/>
                  </a:cubicBezTo>
                  <a:cubicBezTo>
                    <a:pt x="156" y="58"/>
                    <a:pt x="156" y="58"/>
                    <a:pt x="156" y="58"/>
                  </a:cubicBezTo>
                  <a:cubicBezTo>
                    <a:pt x="156" y="46"/>
                    <a:pt x="156" y="46"/>
                    <a:pt x="156" y="46"/>
                  </a:cubicBezTo>
                  <a:cubicBezTo>
                    <a:pt x="158" y="29"/>
                    <a:pt x="158" y="29"/>
                    <a:pt x="158" y="29"/>
                  </a:cubicBezTo>
                  <a:cubicBezTo>
                    <a:pt x="151" y="28"/>
                    <a:pt x="151" y="28"/>
                    <a:pt x="151" y="28"/>
                  </a:cubicBezTo>
                  <a:cubicBezTo>
                    <a:pt x="149" y="28"/>
                    <a:pt x="149" y="28"/>
                    <a:pt x="149" y="28"/>
                  </a:cubicBezTo>
                  <a:cubicBezTo>
                    <a:pt x="148" y="27"/>
                    <a:pt x="148" y="27"/>
                    <a:pt x="148" y="27"/>
                  </a:cubicBezTo>
                  <a:cubicBezTo>
                    <a:pt x="146" y="24"/>
                    <a:pt x="144" y="22"/>
                    <a:pt x="142" y="20"/>
                  </a:cubicBezTo>
                  <a:cubicBezTo>
                    <a:pt x="137" y="16"/>
                    <a:pt x="133" y="13"/>
                    <a:pt x="129" y="9"/>
                  </a:cubicBezTo>
                  <a:lnTo>
                    <a:pt x="127" y="8"/>
                  </a:lnTo>
                  <a:close/>
                </a:path>
              </a:pathLst>
            </a:custGeom>
            <a:solidFill>
              <a:schemeClr val="tx2"/>
            </a:solidFill>
            <a:ln w="3175" cap="rnd">
              <a:solidFill>
                <a:schemeClr val="bg1"/>
              </a:solidFill>
              <a:prstDash val="solid"/>
              <a:round/>
              <a:headEnd/>
              <a:tailEnd/>
            </a:ln>
          </p:spPr>
          <p:txBody>
            <a:bodyPr vert="horz" wrap="square" lIns="91423" tIns="45711" rIns="91423" bIns="45711" numCol="1" anchor="t" anchorCtr="0" compatLnSpc="1">
              <a:prstTxWarp prst="textNoShape">
                <a:avLst/>
              </a:prstTxWarp>
            </a:bodyPr>
            <a:lstStyle/>
            <a:p>
              <a:pPr defTabSz="914246">
                <a:defRPr/>
              </a:pPr>
              <a:endParaRPr lang="fr-FR" sz="1799">
                <a:solidFill>
                  <a:prstClr val="black"/>
                </a:solidFill>
                <a:latin typeface="Arial"/>
              </a:endParaRPr>
            </a:p>
          </p:txBody>
        </p:sp>
        <p:sp>
          <p:nvSpPr>
            <p:cNvPr id="77" name="Freeform 71">
              <a:extLst>
                <a:ext uri="{FF2B5EF4-FFF2-40B4-BE49-F238E27FC236}">
                  <a16:creationId xmlns:a16="http://schemas.microsoft.com/office/drawing/2014/main" id="{FBD238D0-2629-DB46-A638-E8CDF763C172}"/>
                </a:ext>
              </a:extLst>
            </p:cNvPr>
            <p:cNvSpPr>
              <a:spLocks/>
            </p:cNvSpPr>
            <p:nvPr/>
          </p:nvSpPr>
          <p:spPr bwMode="auto">
            <a:xfrm>
              <a:off x="4515286" y="3382304"/>
              <a:ext cx="55184" cy="33960"/>
            </a:xfrm>
            <a:custGeom>
              <a:avLst/>
              <a:gdLst>
                <a:gd name="T0" fmla="*/ 11 w 23"/>
                <a:gd name="T1" fmla="*/ 1 h 14"/>
                <a:gd name="T2" fmla="*/ 4 w 23"/>
                <a:gd name="T3" fmla="*/ 3 h 14"/>
                <a:gd name="T4" fmla="*/ 2 w 23"/>
                <a:gd name="T5" fmla="*/ 6 h 14"/>
                <a:gd name="T6" fmla="*/ 0 w 23"/>
                <a:gd name="T7" fmla="*/ 10 h 14"/>
                <a:gd name="T8" fmla="*/ 4 w 23"/>
                <a:gd name="T9" fmla="*/ 14 h 14"/>
                <a:gd name="T10" fmla="*/ 21 w 23"/>
                <a:gd name="T11" fmla="*/ 11 h 14"/>
                <a:gd name="T12" fmla="*/ 23 w 23"/>
                <a:gd name="T13" fmla="*/ 7 h 14"/>
                <a:gd name="T14" fmla="*/ 19 w 23"/>
                <a:gd name="T15" fmla="*/ 5 h 14"/>
                <a:gd name="T16" fmla="*/ 16 w 23"/>
                <a:gd name="T17" fmla="*/ 0 h 14"/>
                <a:gd name="T18" fmla="*/ 16 w 23"/>
                <a:gd name="T19" fmla="*/ 0 h 14"/>
                <a:gd name="T20" fmla="*/ 12 w 23"/>
                <a:gd name="T21" fmla="*/ 1 h 14"/>
                <a:gd name="T22" fmla="*/ 11 w 23"/>
                <a:gd name="T23" fmla="*/ 1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 h="14">
                  <a:moveTo>
                    <a:pt x="11" y="1"/>
                  </a:moveTo>
                  <a:cubicBezTo>
                    <a:pt x="4" y="3"/>
                    <a:pt x="4" y="3"/>
                    <a:pt x="4" y="3"/>
                  </a:cubicBezTo>
                  <a:cubicBezTo>
                    <a:pt x="2" y="6"/>
                    <a:pt x="2" y="6"/>
                    <a:pt x="2" y="6"/>
                  </a:cubicBezTo>
                  <a:cubicBezTo>
                    <a:pt x="0" y="10"/>
                    <a:pt x="0" y="10"/>
                    <a:pt x="0" y="10"/>
                  </a:cubicBezTo>
                  <a:cubicBezTo>
                    <a:pt x="4" y="14"/>
                    <a:pt x="4" y="14"/>
                    <a:pt x="4" y="14"/>
                  </a:cubicBezTo>
                  <a:cubicBezTo>
                    <a:pt x="10" y="13"/>
                    <a:pt x="16" y="12"/>
                    <a:pt x="21" y="11"/>
                  </a:cubicBezTo>
                  <a:cubicBezTo>
                    <a:pt x="23" y="7"/>
                    <a:pt x="23" y="7"/>
                    <a:pt x="23" y="7"/>
                  </a:cubicBezTo>
                  <a:cubicBezTo>
                    <a:pt x="19" y="5"/>
                    <a:pt x="19" y="5"/>
                    <a:pt x="19" y="5"/>
                  </a:cubicBezTo>
                  <a:cubicBezTo>
                    <a:pt x="18" y="3"/>
                    <a:pt x="17" y="2"/>
                    <a:pt x="16" y="0"/>
                  </a:cubicBezTo>
                  <a:cubicBezTo>
                    <a:pt x="16" y="0"/>
                    <a:pt x="16" y="0"/>
                    <a:pt x="16" y="0"/>
                  </a:cubicBezTo>
                  <a:cubicBezTo>
                    <a:pt x="15" y="0"/>
                    <a:pt x="13" y="0"/>
                    <a:pt x="12" y="1"/>
                  </a:cubicBezTo>
                  <a:lnTo>
                    <a:pt x="11" y="1"/>
                  </a:lnTo>
                  <a:close/>
                </a:path>
              </a:pathLst>
            </a:custGeom>
            <a:solidFill>
              <a:schemeClr val="tx2"/>
            </a:solidFill>
            <a:ln w="3175" cap="rnd">
              <a:solidFill>
                <a:schemeClr val="bg1"/>
              </a:solidFill>
              <a:prstDash val="solid"/>
              <a:round/>
              <a:headEnd/>
              <a:tailEnd/>
            </a:ln>
          </p:spPr>
          <p:txBody>
            <a:bodyPr vert="horz" wrap="square" lIns="91423" tIns="45711" rIns="91423" bIns="45711" numCol="1" anchor="t" anchorCtr="0" compatLnSpc="1">
              <a:prstTxWarp prst="textNoShape">
                <a:avLst/>
              </a:prstTxWarp>
            </a:bodyPr>
            <a:lstStyle/>
            <a:p>
              <a:pPr defTabSz="914246">
                <a:defRPr/>
              </a:pPr>
              <a:endParaRPr lang="fr-FR" sz="1799">
                <a:solidFill>
                  <a:prstClr val="black"/>
                </a:solidFill>
                <a:latin typeface="Arial"/>
              </a:endParaRPr>
            </a:p>
          </p:txBody>
        </p:sp>
        <p:sp>
          <p:nvSpPr>
            <p:cNvPr id="78" name="Freeform 72">
              <a:extLst>
                <a:ext uri="{FF2B5EF4-FFF2-40B4-BE49-F238E27FC236}">
                  <a16:creationId xmlns:a16="http://schemas.microsoft.com/office/drawing/2014/main" id="{78AC0BB7-CA35-C94E-949F-79C0B12389EE}"/>
                </a:ext>
              </a:extLst>
            </p:cNvPr>
            <p:cNvSpPr>
              <a:spLocks/>
            </p:cNvSpPr>
            <p:nvPr/>
          </p:nvSpPr>
          <p:spPr bwMode="auto">
            <a:xfrm>
              <a:off x="5067126" y="3358250"/>
              <a:ext cx="268845" cy="220735"/>
            </a:xfrm>
            <a:custGeom>
              <a:avLst/>
              <a:gdLst>
                <a:gd name="T0" fmla="*/ 64 w 112"/>
                <a:gd name="T1" fmla="*/ 19 h 92"/>
                <a:gd name="T2" fmla="*/ 50 w 112"/>
                <a:gd name="T3" fmla="*/ 2 h 92"/>
                <a:gd name="T4" fmla="*/ 36 w 112"/>
                <a:gd name="T5" fmla="*/ 10 h 92"/>
                <a:gd name="T6" fmla="*/ 34 w 112"/>
                <a:gd name="T7" fmla="*/ 16 h 92"/>
                <a:gd name="T8" fmla="*/ 16 w 112"/>
                <a:gd name="T9" fmla="*/ 0 h 92"/>
                <a:gd name="T10" fmla="*/ 5 w 112"/>
                <a:gd name="T11" fmla="*/ 1 h 92"/>
                <a:gd name="T12" fmla="*/ 0 w 112"/>
                <a:gd name="T13" fmla="*/ 5 h 92"/>
                <a:gd name="T14" fmla="*/ 0 w 112"/>
                <a:gd name="T15" fmla="*/ 15 h 92"/>
                <a:gd name="T16" fmla="*/ 4 w 112"/>
                <a:gd name="T17" fmla="*/ 18 h 92"/>
                <a:gd name="T18" fmla="*/ 5 w 112"/>
                <a:gd name="T19" fmla="*/ 6 h 92"/>
                <a:gd name="T20" fmla="*/ 11 w 112"/>
                <a:gd name="T21" fmla="*/ 5 h 92"/>
                <a:gd name="T22" fmla="*/ 12 w 112"/>
                <a:gd name="T23" fmla="*/ 10 h 92"/>
                <a:gd name="T24" fmla="*/ 20 w 112"/>
                <a:gd name="T25" fmla="*/ 16 h 92"/>
                <a:gd name="T26" fmla="*/ 18 w 112"/>
                <a:gd name="T27" fmla="*/ 23 h 92"/>
                <a:gd name="T28" fmla="*/ 10 w 112"/>
                <a:gd name="T29" fmla="*/ 25 h 92"/>
                <a:gd name="T30" fmla="*/ 4 w 112"/>
                <a:gd name="T31" fmla="*/ 23 h 92"/>
                <a:gd name="T32" fmla="*/ 3 w 112"/>
                <a:gd name="T33" fmla="*/ 34 h 92"/>
                <a:gd name="T34" fmla="*/ 11 w 112"/>
                <a:gd name="T35" fmla="*/ 33 h 92"/>
                <a:gd name="T36" fmla="*/ 11 w 112"/>
                <a:gd name="T37" fmla="*/ 39 h 92"/>
                <a:gd name="T38" fmla="*/ 9 w 112"/>
                <a:gd name="T39" fmla="*/ 45 h 92"/>
                <a:gd name="T40" fmla="*/ 14 w 112"/>
                <a:gd name="T41" fmla="*/ 47 h 92"/>
                <a:gd name="T42" fmla="*/ 16 w 112"/>
                <a:gd name="T43" fmla="*/ 58 h 92"/>
                <a:gd name="T44" fmla="*/ 15 w 112"/>
                <a:gd name="T45" fmla="*/ 64 h 92"/>
                <a:gd name="T46" fmla="*/ 45 w 112"/>
                <a:gd name="T47" fmla="*/ 62 h 92"/>
                <a:gd name="T48" fmla="*/ 73 w 112"/>
                <a:gd name="T49" fmla="*/ 75 h 92"/>
                <a:gd name="T50" fmla="*/ 76 w 112"/>
                <a:gd name="T51" fmla="*/ 91 h 92"/>
                <a:gd name="T52" fmla="*/ 88 w 112"/>
                <a:gd name="T53" fmla="*/ 92 h 92"/>
                <a:gd name="T54" fmla="*/ 112 w 112"/>
                <a:gd name="T55" fmla="*/ 60 h 92"/>
                <a:gd name="T56" fmla="*/ 77 w 112"/>
                <a:gd name="T57" fmla="*/ 24 h 92"/>
                <a:gd name="T58" fmla="*/ 64 w 112"/>
                <a:gd name="T59" fmla="*/ 19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12" h="92">
                  <a:moveTo>
                    <a:pt x="64" y="19"/>
                  </a:moveTo>
                  <a:cubicBezTo>
                    <a:pt x="50" y="2"/>
                    <a:pt x="50" y="2"/>
                    <a:pt x="50" y="2"/>
                  </a:cubicBezTo>
                  <a:cubicBezTo>
                    <a:pt x="36" y="10"/>
                    <a:pt x="36" y="10"/>
                    <a:pt x="36" y="10"/>
                  </a:cubicBezTo>
                  <a:cubicBezTo>
                    <a:pt x="34" y="16"/>
                    <a:pt x="34" y="16"/>
                    <a:pt x="34" y="16"/>
                  </a:cubicBezTo>
                  <a:cubicBezTo>
                    <a:pt x="16" y="0"/>
                    <a:pt x="16" y="0"/>
                    <a:pt x="16" y="0"/>
                  </a:cubicBezTo>
                  <a:cubicBezTo>
                    <a:pt x="5" y="1"/>
                    <a:pt x="5" y="1"/>
                    <a:pt x="5" y="1"/>
                  </a:cubicBezTo>
                  <a:cubicBezTo>
                    <a:pt x="0" y="5"/>
                    <a:pt x="0" y="5"/>
                    <a:pt x="0" y="5"/>
                  </a:cubicBezTo>
                  <a:cubicBezTo>
                    <a:pt x="0" y="15"/>
                    <a:pt x="0" y="15"/>
                    <a:pt x="0" y="15"/>
                  </a:cubicBezTo>
                  <a:cubicBezTo>
                    <a:pt x="4" y="18"/>
                    <a:pt x="4" y="18"/>
                    <a:pt x="4" y="18"/>
                  </a:cubicBezTo>
                  <a:cubicBezTo>
                    <a:pt x="5" y="6"/>
                    <a:pt x="5" y="6"/>
                    <a:pt x="5" y="6"/>
                  </a:cubicBezTo>
                  <a:cubicBezTo>
                    <a:pt x="11" y="5"/>
                    <a:pt x="11" y="5"/>
                    <a:pt x="11" y="5"/>
                  </a:cubicBezTo>
                  <a:cubicBezTo>
                    <a:pt x="12" y="10"/>
                    <a:pt x="12" y="10"/>
                    <a:pt x="12" y="10"/>
                  </a:cubicBezTo>
                  <a:cubicBezTo>
                    <a:pt x="20" y="16"/>
                    <a:pt x="20" y="16"/>
                    <a:pt x="20" y="16"/>
                  </a:cubicBezTo>
                  <a:cubicBezTo>
                    <a:pt x="18" y="23"/>
                    <a:pt x="18" y="23"/>
                    <a:pt x="18" y="23"/>
                  </a:cubicBezTo>
                  <a:cubicBezTo>
                    <a:pt x="10" y="25"/>
                    <a:pt x="10" y="25"/>
                    <a:pt x="10" y="25"/>
                  </a:cubicBezTo>
                  <a:cubicBezTo>
                    <a:pt x="4" y="23"/>
                    <a:pt x="4" y="23"/>
                    <a:pt x="4" y="23"/>
                  </a:cubicBezTo>
                  <a:cubicBezTo>
                    <a:pt x="3" y="34"/>
                    <a:pt x="3" y="34"/>
                    <a:pt x="3" y="34"/>
                  </a:cubicBezTo>
                  <a:cubicBezTo>
                    <a:pt x="11" y="33"/>
                    <a:pt x="11" y="33"/>
                    <a:pt x="11" y="33"/>
                  </a:cubicBezTo>
                  <a:cubicBezTo>
                    <a:pt x="11" y="39"/>
                    <a:pt x="11" y="39"/>
                    <a:pt x="11" y="39"/>
                  </a:cubicBezTo>
                  <a:cubicBezTo>
                    <a:pt x="9" y="45"/>
                    <a:pt x="9" y="45"/>
                    <a:pt x="9" y="45"/>
                  </a:cubicBezTo>
                  <a:cubicBezTo>
                    <a:pt x="14" y="47"/>
                    <a:pt x="14" y="47"/>
                    <a:pt x="14" y="47"/>
                  </a:cubicBezTo>
                  <a:cubicBezTo>
                    <a:pt x="16" y="58"/>
                    <a:pt x="16" y="58"/>
                    <a:pt x="16" y="58"/>
                  </a:cubicBezTo>
                  <a:cubicBezTo>
                    <a:pt x="16" y="60"/>
                    <a:pt x="16" y="62"/>
                    <a:pt x="15" y="64"/>
                  </a:cubicBezTo>
                  <a:cubicBezTo>
                    <a:pt x="45" y="62"/>
                    <a:pt x="45" y="62"/>
                    <a:pt x="45" y="62"/>
                  </a:cubicBezTo>
                  <a:cubicBezTo>
                    <a:pt x="73" y="75"/>
                    <a:pt x="73" y="75"/>
                    <a:pt x="73" y="75"/>
                  </a:cubicBezTo>
                  <a:cubicBezTo>
                    <a:pt x="76" y="91"/>
                    <a:pt x="76" y="91"/>
                    <a:pt x="76" y="91"/>
                  </a:cubicBezTo>
                  <a:cubicBezTo>
                    <a:pt x="88" y="92"/>
                    <a:pt x="88" y="92"/>
                    <a:pt x="88" y="92"/>
                  </a:cubicBezTo>
                  <a:cubicBezTo>
                    <a:pt x="112" y="60"/>
                    <a:pt x="112" y="60"/>
                    <a:pt x="112" y="60"/>
                  </a:cubicBezTo>
                  <a:cubicBezTo>
                    <a:pt x="77" y="24"/>
                    <a:pt x="77" y="24"/>
                    <a:pt x="77" y="24"/>
                  </a:cubicBezTo>
                  <a:lnTo>
                    <a:pt x="64" y="19"/>
                  </a:lnTo>
                  <a:close/>
                </a:path>
              </a:pathLst>
            </a:custGeom>
            <a:solidFill>
              <a:schemeClr val="bg1">
                <a:lumMod val="85000"/>
              </a:schemeClr>
            </a:solidFill>
            <a:ln w="3175" cap="rnd">
              <a:solidFill>
                <a:schemeClr val="bg1"/>
              </a:solidFill>
              <a:prstDash val="solid"/>
              <a:round/>
              <a:headEnd/>
              <a:tailEnd/>
            </a:ln>
          </p:spPr>
          <p:txBody>
            <a:bodyPr vert="horz" wrap="square" lIns="91423" tIns="45711" rIns="91423" bIns="45711" numCol="1" anchor="t" anchorCtr="0" compatLnSpc="1">
              <a:prstTxWarp prst="textNoShape">
                <a:avLst/>
              </a:prstTxWarp>
            </a:bodyPr>
            <a:lstStyle/>
            <a:p>
              <a:pPr defTabSz="914246">
                <a:defRPr/>
              </a:pPr>
              <a:endParaRPr lang="fr-FR" sz="1799">
                <a:solidFill>
                  <a:prstClr val="black"/>
                </a:solidFill>
                <a:latin typeface="Arial"/>
              </a:endParaRPr>
            </a:p>
          </p:txBody>
        </p:sp>
        <p:sp>
          <p:nvSpPr>
            <p:cNvPr id="79" name="Freeform 73">
              <a:extLst>
                <a:ext uri="{FF2B5EF4-FFF2-40B4-BE49-F238E27FC236}">
                  <a16:creationId xmlns:a16="http://schemas.microsoft.com/office/drawing/2014/main" id="{3895B010-0D72-E643-854E-1452C87A504A}"/>
                </a:ext>
              </a:extLst>
            </p:cNvPr>
            <p:cNvSpPr>
              <a:spLocks/>
            </p:cNvSpPr>
            <p:nvPr/>
          </p:nvSpPr>
          <p:spPr bwMode="auto">
            <a:xfrm>
              <a:off x="6492006" y="3843585"/>
              <a:ext cx="48110" cy="79239"/>
            </a:xfrm>
            <a:custGeom>
              <a:avLst/>
              <a:gdLst>
                <a:gd name="T0" fmla="*/ 20 w 20"/>
                <a:gd name="T1" fmla="*/ 3 h 33"/>
                <a:gd name="T2" fmla="*/ 18 w 20"/>
                <a:gd name="T3" fmla="*/ 9 h 33"/>
                <a:gd name="T4" fmla="*/ 18 w 20"/>
                <a:gd name="T5" fmla="*/ 14 h 33"/>
                <a:gd name="T6" fmla="*/ 8 w 20"/>
                <a:gd name="T7" fmla="*/ 33 h 33"/>
                <a:gd name="T8" fmla="*/ 5 w 20"/>
                <a:gd name="T9" fmla="*/ 31 h 33"/>
                <a:gd name="T10" fmla="*/ 5 w 20"/>
                <a:gd name="T11" fmla="*/ 27 h 33"/>
                <a:gd name="T12" fmla="*/ 0 w 20"/>
                <a:gd name="T13" fmla="*/ 23 h 33"/>
                <a:gd name="T14" fmla="*/ 3 w 20"/>
                <a:gd name="T15" fmla="*/ 15 h 33"/>
                <a:gd name="T16" fmla="*/ 8 w 20"/>
                <a:gd name="T17" fmla="*/ 5 h 33"/>
                <a:gd name="T18" fmla="*/ 15 w 20"/>
                <a:gd name="T19" fmla="*/ 0 h 33"/>
                <a:gd name="T20" fmla="*/ 20 w 20"/>
                <a:gd name="T21" fmla="*/ 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 h="33">
                  <a:moveTo>
                    <a:pt x="20" y="3"/>
                  </a:moveTo>
                  <a:cubicBezTo>
                    <a:pt x="19" y="5"/>
                    <a:pt x="19" y="7"/>
                    <a:pt x="18" y="9"/>
                  </a:cubicBezTo>
                  <a:cubicBezTo>
                    <a:pt x="18" y="11"/>
                    <a:pt x="18" y="12"/>
                    <a:pt x="18" y="14"/>
                  </a:cubicBezTo>
                  <a:cubicBezTo>
                    <a:pt x="15" y="21"/>
                    <a:pt x="11" y="27"/>
                    <a:pt x="8" y="33"/>
                  </a:cubicBezTo>
                  <a:cubicBezTo>
                    <a:pt x="5" y="31"/>
                    <a:pt x="5" y="31"/>
                    <a:pt x="5" y="31"/>
                  </a:cubicBezTo>
                  <a:cubicBezTo>
                    <a:pt x="5" y="27"/>
                    <a:pt x="5" y="27"/>
                    <a:pt x="5" y="27"/>
                  </a:cubicBezTo>
                  <a:cubicBezTo>
                    <a:pt x="0" y="23"/>
                    <a:pt x="0" y="23"/>
                    <a:pt x="0" y="23"/>
                  </a:cubicBezTo>
                  <a:cubicBezTo>
                    <a:pt x="1" y="21"/>
                    <a:pt x="2" y="18"/>
                    <a:pt x="3" y="15"/>
                  </a:cubicBezTo>
                  <a:cubicBezTo>
                    <a:pt x="4" y="12"/>
                    <a:pt x="6" y="8"/>
                    <a:pt x="8" y="5"/>
                  </a:cubicBezTo>
                  <a:cubicBezTo>
                    <a:pt x="15" y="0"/>
                    <a:pt x="15" y="0"/>
                    <a:pt x="15" y="0"/>
                  </a:cubicBezTo>
                  <a:cubicBezTo>
                    <a:pt x="20" y="3"/>
                    <a:pt x="20" y="3"/>
                    <a:pt x="20" y="3"/>
                  </a:cubicBezTo>
                </a:path>
              </a:pathLst>
            </a:custGeom>
            <a:solidFill>
              <a:srgbClr val="E40A29"/>
            </a:solidFill>
            <a:ln w="3175" cap="rnd">
              <a:solidFill>
                <a:schemeClr val="bg1"/>
              </a:solidFill>
              <a:prstDash val="solid"/>
              <a:round/>
              <a:headEnd/>
              <a:tailEnd/>
            </a:ln>
          </p:spPr>
          <p:txBody>
            <a:bodyPr vert="horz" wrap="square" lIns="91423" tIns="45711" rIns="91423" bIns="45711" numCol="1" anchor="t" anchorCtr="0" compatLnSpc="1">
              <a:prstTxWarp prst="textNoShape">
                <a:avLst/>
              </a:prstTxWarp>
            </a:bodyPr>
            <a:lstStyle/>
            <a:p>
              <a:pPr defTabSz="914246">
                <a:defRPr/>
              </a:pPr>
              <a:endParaRPr lang="fr-FR" sz="1799">
                <a:solidFill>
                  <a:prstClr val="black"/>
                </a:solidFill>
                <a:latin typeface="Arial"/>
              </a:endParaRPr>
            </a:p>
          </p:txBody>
        </p:sp>
        <p:sp>
          <p:nvSpPr>
            <p:cNvPr id="80" name="Freeform 74">
              <a:extLst>
                <a:ext uri="{FF2B5EF4-FFF2-40B4-BE49-F238E27FC236}">
                  <a16:creationId xmlns:a16="http://schemas.microsoft.com/office/drawing/2014/main" id="{9B3188A9-3CCD-D24C-AEF2-BB54C028C43E}"/>
                </a:ext>
              </a:extLst>
            </p:cNvPr>
            <p:cNvSpPr>
              <a:spLocks/>
            </p:cNvSpPr>
            <p:nvPr/>
          </p:nvSpPr>
          <p:spPr bwMode="auto">
            <a:xfrm>
              <a:off x="6492006" y="3843585"/>
              <a:ext cx="48110" cy="79239"/>
            </a:xfrm>
            <a:custGeom>
              <a:avLst/>
              <a:gdLst>
                <a:gd name="T0" fmla="*/ 20 w 20"/>
                <a:gd name="T1" fmla="*/ 3 h 33"/>
                <a:gd name="T2" fmla="*/ 18 w 20"/>
                <a:gd name="T3" fmla="*/ 9 h 33"/>
                <a:gd name="T4" fmla="*/ 18 w 20"/>
                <a:gd name="T5" fmla="*/ 14 h 33"/>
                <a:gd name="T6" fmla="*/ 8 w 20"/>
                <a:gd name="T7" fmla="*/ 33 h 33"/>
                <a:gd name="T8" fmla="*/ 5 w 20"/>
                <a:gd name="T9" fmla="*/ 31 h 33"/>
                <a:gd name="T10" fmla="*/ 5 w 20"/>
                <a:gd name="T11" fmla="*/ 27 h 33"/>
                <a:gd name="T12" fmla="*/ 0 w 20"/>
                <a:gd name="T13" fmla="*/ 23 h 33"/>
                <a:gd name="T14" fmla="*/ 3 w 20"/>
                <a:gd name="T15" fmla="*/ 15 h 33"/>
                <a:gd name="T16" fmla="*/ 8 w 20"/>
                <a:gd name="T17" fmla="*/ 5 h 33"/>
                <a:gd name="T18" fmla="*/ 15 w 20"/>
                <a:gd name="T19" fmla="*/ 0 h 33"/>
                <a:gd name="T20" fmla="*/ 20 w 20"/>
                <a:gd name="T21" fmla="*/ 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 h="33">
                  <a:moveTo>
                    <a:pt x="20" y="3"/>
                  </a:moveTo>
                  <a:cubicBezTo>
                    <a:pt x="19" y="5"/>
                    <a:pt x="19" y="7"/>
                    <a:pt x="18" y="9"/>
                  </a:cubicBezTo>
                  <a:cubicBezTo>
                    <a:pt x="18" y="11"/>
                    <a:pt x="18" y="12"/>
                    <a:pt x="18" y="14"/>
                  </a:cubicBezTo>
                  <a:cubicBezTo>
                    <a:pt x="15" y="21"/>
                    <a:pt x="11" y="27"/>
                    <a:pt x="8" y="33"/>
                  </a:cubicBezTo>
                  <a:cubicBezTo>
                    <a:pt x="5" y="31"/>
                    <a:pt x="5" y="31"/>
                    <a:pt x="5" y="31"/>
                  </a:cubicBezTo>
                  <a:cubicBezTo>
                    <a:pt x="5" y="27"/>
                    <a:pt x="5" y="27"/>
                    <a:pt x="5" y="27"/>
                  </a:cubicBezTo>
                  <a:cubicBezTo>
                    <a:pt x="0" y="23"/>
                    <a:pt x="0" y="23"/>
                    <a:pt x="0" y="23"/>
                  </a:cubicBezTo>
                  <a:cubicBezTo>
                    <a:pt x="1" y="21"/>
                    <a:pt x="2" y="18"/>
                    <a:pt x="3" y="15"/>
                  </a:cubicBezTo>
                  <a:cubicBezTo>
                    <a:pt x="4" y="12"/>
                    <a:pt x="6" y="8"/>
                    <a:pt x="8" y="5"/>
                  </a:cubicBezTo>
                  <a:cubicBezTo>
                    <a:pt x="15" y="0"/>
                    <a:pt x="15" y="0"/>
                    <a:pt x="15" y="0"/>
                  </a:cubicBezTo>
                  <a:cubicBezTo>
                    <a:pt x="20" y="3"/>
                    <a:pt x="20" y="3"/>
                    <a:pt x="20" y="3"/>
                  </a:cubicBezTo>
                </a:path>
              </a:pathLst>
            </a:custGeom>
            <a:solidFill>
              <a:schemeClr val="tx2"/>
            </a:solidFill>
            <a:ln w="3175" cap="rnd">
              <a:solidFill>
                <a:schemeClr val="bg1"/>
              </a:solidFill>
              <a:prstDash val="solid"/>
              <a:round/>
              <a:headEnd/>
              <a:tailEnd/>
            </a:ln>
          </p:spPr>
          <p:txBody>
            <a:bodyPr vert="horz" wrap="square" lIns="91423" tIns="45711" rIns="91423" bIns="45711" numCol="1" anchor="t" anchorCtr="0" compatLnSpc="1">
              <a:prstTxWarp prst="textNoShape">
                <a:avLst/>
              </a:prstTxWarp>
            </a:bodyPr>
            <a:lstStyle/>
            <a:p>
              <a:pPr defTabSz="914246">
                <a:defRPr/>
              </a:pPr>
              <a:endParaRPr lang="fr-FR" sz="1799">
                <a:solidFill>
                  <a:prstClr val="black"/>
                </a:solidFill>
                <a:latin typeface="Arial"/>
              </a:endParaRPr>
            </a:p>
          </p:txBody>
        </p:sp>
        <p:sp>
          <p:nvSpPr>
            <p:cNvPr id="81" name="Freeform 75">
              <a:extLst>
                <a:ext uri="{FF2B5EF4-FFF2-40B4-BE49-F238E27FC236}">
                  <a16:creationId xmlns:a16="http://schemas.microsoft.com/office/drawing/2014/main" id="{6D1D69A0-E623-F842-8794-17C24274AF09}"/>
                </a:ext>
              </a:extLst>
            </p:cNvPr>
            <p:cNvSpPr>
              <a:spLocks/>
            </p:cNvSpPr>
            <p:nvPr/>
          </p:nvSpPr>
          <p:spPr bwMode="auto">
            <a:xfrm>
              <a:off x="5381249" y="3417679"/>
              <a:ext cx="162722" cy="113199"/>
            </a:xfrm>
            <a:custGeom>
              <a:avLst/>
              <a:gdLst>
                <a:gd name="T0" fmla="*/ 55 w 68"/>
                <a:gd name="T1" fmla="*/ 15 h 47"/>
                <a:gd name="T2" fmla="*/ 55 w 68"/>
                <a:gd name="T3" fmla="*/ 14 h 47"/>
                <a:gd name="T4" fmla="*/ 55 w 68"/>
                <a:gd name="T5" fmla="*/ 10 h 47"/>
                <a:gd name="T6" fmla="*/ 23 w 68"/>
                <a:gd name="T7" fmla="*/ 10 h 47"/>
                <a:gd name="T8" fmla="*/ 25 w 68"/>
                <a:gd name="T9" fmla="*/ 5 h 47"/>
                <a:gd name="T10" fmla="*/ 20 w 68"/>
                <a:gd name="T11" fmla="*/ 0 h 47"/>
                <a:gd name="T12" fmla="*/ 14 w 68"/>
                <a:gd name="T13" fmla="*/ 1 h 47"/>
                <a:gd name="T14" fmla="*/ 0 w 68"/>
                <a:gd name="T15" fmla="*/ 16 h 47"/>
                <a:gd name="T16" fmla="*/ 4 w 68"/>
                <a:gd name="T17" fmla="*/ 38 h 47"/>
                <a:gd name="T18" fmla="*/ 17 w 68"/>
                <a:gd name="T19" fmla="*/ 39 h 47"/>
                <a:gd name="T20" fmla="*/ 26 w 68"/>
                <a:gd name="T21" fmla="*/ 30 h 47"/>
                <a:gd name="T22" fmla="*/ 36 w 68"/>
                <a:gd name="T23" fmla="*/ 34 h 47"/>
                <a:gd name="T24" fmla="*/ 38 w 68"/>
                <a:gd name="T25" fmla="*/ 47 h 47"/>
                <a:gd name="T26" fmla="*/ 50 w 68"/>
                <a:gd name="T27" fmla="*/ 43 h 47"/>
                <a:gd name="T28" fmla="*/ 58 w 68"/>
                <a:gd name="T29" fmla="*/ 42 h 47"/>
                <a:gd name="T30" fmla="*/ 64 w 68"/>
                <a:gd name="T31" fmla="*/ 40 h 47"/>
                <a:gd name="T32" fmla="*/ 68 w 68"/>
                <a:gd name="T33" fmla="*/ 38 h 47"/>
                <a:gd name="T34" fmla="*/ 68 w 68"/>
                <a:gd name="T35" fmla="*/ 37 h 47"/>
                <a:gd name="T36" fmla="*/ 68 w 68"/>
                <a:gd name="T37" fmla="*/ 28 h 47"/>
                <a:gd name="T38" fmla="*/ 55 w 68"/>
                <a:gd name="T39" fmla="*/ 15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8" h="47">
                  <a:moveTo>
                    <a:pt x="55" y="15"/>
                  </a:moveTo>
                  <a:cubicBezTo>
                    <a:pt x="55" y="14"/>
                    <a:pt x="55" y="14"/>
                    <a:pt x="55" y="14"/>
                  </a:cubicBezTo>
                  <a:cubicBezTo>
                    <a:pt x="55" y="10"/>
                    <a:pt x="55" y="10"/>
                    <a:pt x="55" y="10"/>
                  </a:cubicBezTo>
                  <a:cubicBezTo>
                    <a:pt x="23" y="10"/>
                    <a:pt x="23" y="10"/>
                    <a:pt x="23" y="10"/>
                  </a:cubicBezTo>
                  <a:cubicBezTo>
                    <a:pt x="25" y="5"/>
                    <a:pt x="25" y="5"/>
                    <a:pt x="25" y="5"/>
                  </a:cubicBezTo>
                  <a:cubicBezTo>
                    <a:pt x="20" y="0"/>
                    <a:pt x="20" y="0"/>
                    <a:pt x="20" y="0"/>
                  </a:cubicBezTo>
                  <a:cubicBezTo>
                    <a:pt x="14" y="1"/>
                    <a:pt x="14" y="1"/>
                    <a:pt x="14" y="1"/>
                  </a:cubicBezTo>
                  <a:cubicBezTo>
                    <a:pt x="0" y="16"/>
                    <a:pt x="0" y="16"/>
                    <a:pt x="0" y="16"/>
                  </a:cubicBezTo>
                  <a:cubicBezTo>
                    <a:pt x="4" y="38"/>
                    <a:pt x="4" y="38"/>
                    <a:pt x="4" y="38"/>
                  </a:cubicBezTo>
                  <a:cubicBezTo>
                    <a:pt x="9" y="38"/>
                    <a:pt x="13" y="39"/>
                    <a:pt x="17" y="39"/>
                  </a:cubicBezTo>
                  <a:cubicBezTo>
                    <a:pt x="26" y="30"/>
                    <a:pt x="26" y="30"/>
                    <a:pt x="26" y="30"/>
                  </a:cubicBezTo>
                  <a:cubicBezTo>
                    <a:pt x="36" y="34"/>
                    <a:pt x="36" y="34"/>
                    <a:pt x="36" y="34"/>
                  </a:cubicBezTo>
                  <a:cubicBezTo>
                    <a:pt x="38" y="47"/>
                    <a:pt x="38" y="47"/>
                    <a:pt x="38" y="47"/>
                  </a:cubicBezTo>
                  <a:cubicBezTo>
                    <a:pt x="50" y="43"/>
                    <a:pt x="50" y="43"/>
                    <a:pt x="50" y="43"/>
                  </a:cubicBezTo>
                  <a:cubicBezTo>
                    <a:pt x="52" y="43"/>
                    <a:pt x="55" y="43"/>
                    <a:pt x="58" y="42"/>
                  </a:cubicBezTo>
                  <a:cubicBezTo>
                    <a:pt x="60" y="41"/>
                    <a:pt x="62" y="40"/>
                    <a:pt x="64" y="40"/>
                  </a:cubicBezTo>
                  <a:cubicBezTo>
                    <a:pt x="68" y="38"/>
                    <a:pt x="68" y="38"/>
                    <a:pt x="68" y="38"/>
                  </a:cubicBezTo>
                  <a:cubicBezTo>
                    <a:pt x="68" y="37"/>
                    <a:pt x="68" y="37"/>
                    <a:pt x="68" y="37"/>
                  </a:cubicBezTo>
                  <a:cubicBezTo>
                    <a:pt x="68" y="28"/>
                    <a:pt x="68" y="28"/>
                    <a:pt x="68" y="28"/>
                  </a:cubicBezTo>
                  <a:lnTo>
                    <a:pt x="55" y="15"/>
                  </a:lnTo>
                  <a:close/>
                </a:path>
              </a:pathLst>
            </a:custGeom>
            <a:solidFill>
              <a:schemeClr val="bg1">
                <a:lumMod val="85000"/>
              </a:schemeClr>
            </a:solidFill>
            <a:ln w="3175" cap="rnd">
              <a:solidFill>
                <a:schemeClr val="bg1"/>
              </a:solidFill>
              <a:prstDash val="solid"/>
              <a:round/>
              <a:headEnd/>
              <a:tailEnd/>
            </a:ln>
          </p:spPr>
          <p:txBody>
            <a:bodyPr vert="horz" wrap="square" lIns="91423" tIns="45711" rIns="91423" bIns="45711" numCol="1" anchor="t" anchorCtr="0" compatLnSpc="1">
              <a:prstTxWarp prst="textNoShape">
                <a:avLst/>
              </a:prstTxWarp>
            </a:bodyPr>
            <a:lstStyle/>
            <a:p>
              <a:pPr defTabSz="914246">
                <a:defRPr/>
              </a:pPr>
              <a:endParaRPr lang="fr-FR" sz="1799">
                <a:solidFill>
                  <a:prstClr val="black"/>
                </a:solidFill>
                <a:latin typeface="Arial"/>
              </a:endParaRPr>
            </a:p>
          </p:txBody>
        </p:sp>
        <p:sp>
          <p:nvSpPr>
            <p:cNvPr id="82" name="Freeform 76">
              <a:extLst>
                <a:ext uri="{FF2B5EF4-FFF2-40B4-BE49-F238E27FC236}">
                  <a16:creationId xmlns:a16="http://schemas.microsoft.com/office/drawing/2014/main" id="{E2040617-4606-424E-9648-94F7DFE6966C}"/>
                </a:ext>
              </a:extLst>
            </p:cNvPr>
            <p:cNvSpPr>
              <a:spLocks/>
            </p:cNvSpPr>
            <p:nvPr/>
          </p:nvSpPr>
          <p:spPr bwMode="auto">
            <a:xfrm>
              <a:off x="4703478" y="3516726"/>
              <a:ext cx="127348" cy="140083"/>
            </a:xfrm>
            <a:custGeom>
              <a:avLst/>
              <a:gdLst>
                <a:gd name="T0" fmla="*/ 25 w 53"/>
                <a:gd name="T1" fmla="*/ 5 h 59"/>
                <a:gd name="T2" fmla="*/ 15 w 53"/>
                <a:gd name="T3" fmla="*/ 5 h 59"/>
                <a:gd name="T4" fmla="*/ 7 w 53"/>
                <a:gd name="T5" fmla="*/ 6 h 59"/>
                <a:gd name="T6" fmla="*/ 5 w 53"/>
                <a:gd name="T7" fmla="*/ 7 h 59"/>
                <a:gd name="T8" fmla="*/ 2 w 53"/>
                <a:gd name="T9" fmla="*/ 8 h 59"/>
                <a:gd name="T10" fmla="*/ 2 w 53"/>
                <a:gd name="T11" fmla="*/ 8 h 59"/>
                <a:gd name="T12" fmla="*/ 3 w 53"/>
                <a:gd name="T13" fmla="*/ 31 h 59"/>
                <a:gd name="T14" fmla="*/ 0 w 53"/>
                <a:gd name="T15" fmla="*/ 34 h 59"/>
                <a:gd name="T16" fmla="*/ 8 w 53"/>
                <a:gd name="T17" fmla="*/ 39 h 59"/>
                <a:gd name="T18" fmla="*/ 0 w 53"/>
                <a:gd name="T19" fmla="*/ 51 h 59"/>
                <a:gd name="T20" fmla="*/ 0 w 53"/>
                <a:gd name="T21" fmla="*/ 57 h 59"/>
                <a:gd name="T22" fmla="*/ 5 w 53"/>
                <a:gd name="T23" fmla="*/ 59 h 59"/>
                <a:gd name="T24" fmla="*/ 17 w 53"/>
                <a:gd name="T25" fmla="*/ 49 h 59"/>
                <a:gd name="T26" fmla="*/ 25 w 53"/>
                <a:gd name="T27" fmla="*/ 43 h 59"/>
                <a:gd name="T28" fmla="*/ 45 w 53"/>
                <a:gd name="T29" fmla="*/ 27 h 59"/>
                <a:gd name="T30" fmla="*/ 46 w 53"/>
                <a:gd name="T31" fmla="*/ 14 h 59"/>
                <a:gd name="T32" fmla="*/ 53 w 53"/>
                <a:gd name="T33" fmla="*/ 0 h 59"/>
                <a:gd name="T34" fmla="*/ 25 w 53"/>
                <a:gd name="T35" fmla="*/ 5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3" h="59">
                  <a:moveTo>
                    <a:pt x="25" y="5"/>
                  </a:moveTo>
                  <a:cubicBezTo>
                    <a:pt x="22" y="5"/>
                    <a:pt x="18" y="5"/>
                    <a:pt x="15" y="5"/>
                  </a:cubicBezTo>
                  <a:cubicBezTo>
                    <a:pt x="12" y="5"/>
                    <a:pt x="10" y="6"/>
                    <a:pt x="7" y="6"/>
                  </a:cubicBezTo>
                  <a:cubicBezTo>
                    <a:pt x="5" y="7"/>
                    <a:pt x="5" y="7"/>
                    <a:pt x="5" y="7"/>
                  </a:cubicBezTo>
                  <a:cubicBezTo>
                    <a:pt x="4" y="7"/>
                    <a:pt x="3" y="8"/>
                    <a:pt x="2" y="8"/>
                  </a:cubicBezTo>
                  <a:cubicBezTo>
                    <a:pt x="2" y="8"/>
                    <a:pt x="2" y="8"/>
                    <a:pt x="2" y="8"/>
                  </a:cubicBezTo>
                  <a:cubicBezTo>
                    <a:pt x="2" y="16"/>
                    <a:pt x="3" y="23"/>
                    <a:pt x="3" y="31"/>
                  </a:cubicBezTo>
                  <a:cubicBezTo>
                    <a:pt x="0" y="34"/>
                    <a:pt x="0" y="34"/>
                    <a:pt x="0" y="34"/>
                  </a:cubicBezTo>
                  <a:cubicBezTo>
                    <a:pt x="8" y="39"/>
                    <a:pt x="8" y="39"/>
                    <a:pt x="8" y="39"/>
                  </a:cubicBezTo>
                  <a:cubicBezTo>
                    <a:pt x="0" y="51"/>
                    <a:pt x="0" y="51"/>
                    <a:pt x="0" y="51"/>
                  </a:cubicBezTo>
                  <a:cubicBezTo>
                    <a:pt x="0" y="57"/>
                    <a:pt x="0" y="57"/>
                    <a:pt x="0" y="57"/>
                  </a:cubicBezTo>
                  <a:cubicBezTo>
                    <a:pt x="5" y="59"/>
                    <a:pt x="5" y="59"/>
                    <a:pt x="5" y="59"/>
                  </a:cubicBezTo>
                  <a:cubicBezTo>
                    <a:pt x="17" y="49"/>
                    <a:pt x="17" y="49"/>
                    <a:pt x="17" y="49"/>
                  </a:cubicBezTo>
                  <a:cubicBezTo>
                    <a:pt x="20" y="47"/>
                    <a:pt x="22" y="45"/>
                    <a:pt x="25" y="43"/>
                  </a:cubicBezTo>
                  <a:cubicBezTo>
                    <a:pt x="45" y="27"/>
                    <a:pt x="45" y="27"/>
                    <a:pt x="45" y="27"/>
                  </a:cubicBezTo>
                  <a:cubicBezTo>
                    <a:pt x="46" y="14"/>
                    <a:pt x="46" y="14"/>
                    <a:pt x="46" y="14"/>
                  </a:cubicBezTo>
                  <a:cubicBezTo>
                    <a:pt x="49" y="10"/>
                    <a:pt x="51" y="5"/>
                    <a:pt x="53" y="0"/>
                  </a:cubicBezTo>
                  <a:cubicBezTo>
                    <a:pt x="43" y="1"/>
                    <a:pt x="34" y="3"/>
                    <a:pt x="25" y="5"/>
                  </a:cubicBezTo>
                </a:path>
              </a:pathLst>
            </a:custGeom>
            <a:solidFill>
              <a:schemeClr val="tx2"/>
            </a:solidFill>
            <a:ln w="3175" cap="rnd">
              <a:solidFill>
                <a:schemeClr val="bg1"/>
              </a:solidFill>
              <a:prstDash val="solid"/>
              <a:round/>
              <a:headEnd/>
              <a:tailEnd/>
            </a:ln>
          </p:spPr>
          <p:txBody>
            <a:bodyPr vert="horz" wrap="square" lIns="91423" tIns="45711" rIns="91423" bIns="45711" numCol="1" anchor="t" anchorCtr="0" compatLnSpc="1">
              <a:prstTxWarp prst="textNoShape">
                <a:avLst/>
              </a:prstTxWarp>
            </a:bodyPr>
            <a:lstStyle/>
            <a:p>
              <a:pPr defTabSz="914246">
                <a:defRPr/>
              </a:pPr>
              <a:endParaRPr lang="fr-FR" sz="1799">
                <a:solidFill>
                  <a:prstClr val="black"/>
                </a:solidFill>
                <a:latin typeface="Arial"/>
              </a:endParaRPr>
            </a:p>
          </p:txBody>
        </p:sp>
        <p:sp>
          <p:nvSpPr>
            <p:cNvPr id="83" name="Freeform 77">
              <a:extLst>
                <a:ext uri="{FF2B5EF4-FFF2-40B4-BE49-F238E27FC236}">
                  <a16:creationId xmlns:a16="http://schemas.microsoft.com/office/drawing/2014/main" id="{8F3CE505-2CBF-0E4D-9B10-02E4659B4AAC}"/>
                </a:ext>
              </a:extLst>
            </p:cNvPr>
            <p:cNvSpPr>
              <a:spLocks/>
            </p:cNvSpPr>
            <p:nvPr/>
          </p:nvSpPr>
          <p:spPr bwMode="auto">
            <a:xfrm>
              <a:off x="4703478" y="3516726"/>
              <a:ext cx="127348" cy="140083"/>
            </a:xfrm>
            <a:custGeom>
              <a:avLst/>
              <a:gdLst>
                <a:gd name="T0" fmla="*/ 25 w 53"/>
                <a:gd name="T1" fmla="*/ 5 h 59"/>
                <a:gd name="T2" fmla="*/ 15 w 53"/>
                <a:gd name="T3" fmla="*/ 5 h 59"/>
                <a:gd name="T4" fmla="*/ 7 w 53"/>
                <a:gd name="T5" fmla="*/ 6 h 59"/>
                <a:gd name="T6" fmla="*/ 5 w 53"/>
                <a:gd name="T7" fmla="*/ 7 h 59"/>
                <a:gd name="T8" fmla="*/ 2 w 53"/>
                <a:gd name="T9" fmla="*/ 8 h 59"/>
                <a:gd name="T10" fmla="*/ 2 w 53"/>
                <a:gd name="T11" fmla="*/ 8 h 59"/>
                <a:gd name="T12" fmla="*/ 3 w 53"/>
                <a:gd name="T13" fmla="*/ 31 h 59"/>
                <a:gd name="T14" fmla="*/ 0 w 53"/>
                <a:gd name="T15" fmla="*/ 34 h 59"/>
                <a:gd name="T16" fmla="*/ 8 w 53"/>
                <a:gd name="T17" fmla="*/ 39 h 59"/>
                <a:gd name="T18" fmla="*/ 0 w 53"/>
                <a:gd name="T19" fmla="*/ 51 h 59"/>
                <a:gd name="T20" fmla="*/ 0 w 53"/>
                <a:gd name="T21" fmla="*/ 57 h 59"/>
                <a:gd name="T22" fmla="*/ 5 w 53"/>
                <a:gd name="T23" fmla="*/ 59 h 59"/>
                <a:gd name="T24" fmla="*/ 17 w 53"/>
                <a:gd name="T25" fmla="*/ 49 h 59"/>
                <a:gd name="T26" fmla="*/ 25 w 53"/>
                <a:gd name="T27" fmla="*/ 43 h 59"/>
                <a:gd name="T28" fmla="*/ 45 w 53"/>
                <a:gd name="T29" fmla="*/ 27 h 59"/>
                <a:gd name="T30" fmla="*/ 46 w 53"/>
                <a:gd name="T31" fmla="*/ 14 h 59"/>
                <a:gd name="T32" fmla="*/ 53 w 53"/>
                <a:gd name="T33" fmla="*/ 0 h 59"/>
                <a:gd name="T34" fmla="*/ 25 w 53"/>
                <a:gd name="T35" fmla="*/ 5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3" h="59">
                  <a:moveTo>
                    <a:pt x="25" y="5"/>
                  </a:moveTo>
                  <a:cubicBezTo>
                    <a:pt x="22" y="5"/>
                    <a:pt x="18" y="5"/>
                    <a:pt x="15" y="5"/>
                  </a:cubicBezTo>
                  <a:cubicBezTo>
                    <a:pt x="12" y="5"/>
                    <a:pt x="10" y="6"/>
                    <a:pt x="7" y="6"/>
                  </a:cubicBezTo>
                  <a:cubicBezTo>
                    <a:pt x="5" y="7"/>
                    <a:pt x="5" y="7"/>
                    <a:pt x="5" y="7"/>
                  </a:cubicBezTo>
                  <a:cubicBezTo>
                    <a:pt x="4" y="7"/>
                    <a:pt x="3" y="8"/>
                    <a:pt x="2" y="8"/>
                  </a:cubicBezTo>
                  <a:cubicBezTo>
                    <a:pt x="2" y="8"/>
                    <a:pt x="2" y="8"/>
                    <a:pt x="2" y="8"/>
                  </a:cubicBezTo>
                  <a:cubicBezTo>
                    <a:pt x="2" y="16"/>
                    <a:pt x="3" y="23"/>
                    <a:pt x="3" y="31"/>
                  </a:cubicBezTo>
                  <a:cubicBezTo>
                    <a:pt x="0" y="34"/>
                    <a:pt x="0" y="34"/>
                    <a:pt x="0" y="34"/>
                  </a:cubicBezTo>
                  <a:cubicBezTo>
                    <a:pt x="8" y="39"/>
                    <a:pt x="8" y="39"/>
                    <a:pt x="8" y="39"/>
                  </a:cubicBezTo>
                  <a:cubicBezTo>
                    <a:pt x="0" y="51"/>
                    <a:pt x="0" y="51"/>
                    <a:pt x="0" y="51"/>
                  </a:cubicBezTo>
                  <a:cubicBezTo>
                    <a:pt x="0" y="57"/>
                    <a:pt x="0" y="57"/>
                    <a:pt x="0" y="57"/>
                  </a:cubicBezTo>
                  <a:cubicBezTo>
                    <a:pt x="5" y="59"/>
                    <a:pt x="5" y="59"/>
                    <a:pt x="5" y="59"/>
                  </a:cubicBezTo>
                  <a:cubicBezTo>
                    <a:pt x="17" y="49"/>
                    <a:pt x="17" y="49"/>
                    <a:pt x="17" y="49"/>
                  </a:cubicBezTo>
                  <a:cubicBezTo>
                    <a:pt x="20" y="47"/>
                    <a:pt x="22" y="45"/>
                    <a:pt x="25" y="43"/>
                  </a:cubicBezTo>
                  <a:cubicBezTo>
                    <a:pt x="45" y="27"/>
                    <a:pt x="45" y="27"/>
                    <a:pt x="45" y="27"/>
                  </a:cubicBezTo>
                  <a:cubicBezTo>
                    <a:pt x="46" y="14"/>
                    <a:pt x="46" y="14"/>
                    <a:pt x="46" y="14"/>
                  </a:cubicBezTo>
                  <a:cubicBezTo>
                    <a:pt x="49" y="10"/>
                    <a:pt x="51" y="5"/>
                    <a:pt x="53" y="0"/>
                  </a:cubicBezTo>
                  <a:cubicBezTo>
                    <a:pt x="43" y="1"/>
                    <a:pt x="34" y="3"/>
                    <a:pt x="25" y="5"/>
                  </a:cubicBezTo>
                </a:path>
              </a:pathLst>
            </a:custGeom>
            <a:solidFill>
              <a:schemeClr val="bg1">
                <a:lumMod val="85000"/>
              </a:schemeClr>
            </a:solidFill>
            <a:ln w="3175" cap="rnd">
              <a:solidFill>
                <a:schemeClr val="bg1"/>
              </a:solidFill>
              <a:prstDash val="solid"/>
              <a:round/>
              <a:headEnd/>
              <a:tailEnd/>
            </a:ln>
          </p:spPr>
          <p:txBody>
            <a:bodyPr vert="horz" wrap="square" lIns="91423" tIns="45711" rIns="91423" bIns="45711" numCol="1" anchor="t" anchorCtr="0" compatLnSpc="1">
              <a:prstTxWarp prst="textNoShape">
                <a:avLst/>
              </a:prstTxWarp>
            </a:bodyPr>
            <a:lstStyle/>
            <a:p>
              <a:pPr defTabSz="914246">
                <a:defRPr/>
              </a:pPr>
              <a:endParaRPr lang="fr-FR" sz="1799">
                <a:solidFill>
                  <a:prstClr val="black"/>
                </a:solidFill>
                <a:latin typeface="Arial"/>
              </a:endParaRPr>
            </a:p>
          </p:txBody>
        </p:sp>
        <p:sp>
          <p:nvSpPr>
            <p:cNvPr id="84" name="Freeform 78">
              <a:extLst>
                <a:ext uri="{FF2B5EF4-FFF2-40B4-BE49-F238E27FC236}">
                  <a16:creationId xmlns:a16="http://schemas.microsoft.com/office/drawing/2014/main" id="{052D19C6-D3F1-4243-9159-E9529B7E2803}"/>
                </a:ext>
              </a:extLst>
            </p:cNvPr>
            <p:cNvSpPr>
              <a:spLocks/>
            </p:cNvSpPr>
            <p:nvPr/>
          </p:nvSpPr>
          <p:spPr bwMode="auto">
            <a:xfrm>
              <a:off x="5640192" y="4253927"/>
              <a:ext cx="45279" cy="77825"/>
            </a:xfrm>
            <a:custGeom>
              <a:avLst/>
              <a:gdLst>
                <a:gd name="T0" fmla="*/ 4 w 19"/>
                <a:gd name="T1" fmla="*/ 0 h 33"/>
                <a:gd name="T2" fmla="*/ 11 w 19"/>
                <a:gd name="T3" fmla="*/ 4 h 33"/>
                <a:gd name="T4" fmla="*/ 19 w 19"/>
                <a:gd name="T5" fmla="*/ 23 h 33"/>
                <a:gd name="T6" fmla="*/ 17 w 19"/>
                <a:gd name="T7" fmla="*/ 27 h 33"/>
                <a:gd name="T8" fmla="*/ 12 w 19"/>
                <a:gd name="T9" fmla="*/ 32 h 33"/>
                <a:gd name="T10" fmla="*/ 3 w 19"/>
                <a:gd name="T11" fmla="*/ 33 h 33"/>
                <a:gd name="T12" fmla="*/ 0 w 19"/>
                <a:gd name="T13" fmla="*/ 29 h 33"/>
                <a:gd name="T14" fmla="*/ 1 w 19"/>
                <a:gd name="T15" fmla="*/ 12 h 33"/>
                <a:gd name="T16" fmla="*/ 0 w 19"/>
                <a:gd name="T17" fmla="*/ 9 h 33"/>
                <a:gd name="T18" fmla="*/ 3 w 19"/>
                <a:gd name="T19" fmla="*/ 8 h 33"/>
                <a:gd name="T20" fmla="*/ 4 w 19"/>
                <a:gd name="T21" fmla="*/ 4 h 33"/>
                <a:gd name="T22" fmla="*/ 1 w 19"/>
                <a:gd name="T23" fmla="*/ 5 h 33"/>
                <a:gd name="T24" fmla="*/ 0 w 19"/>
                <a:gd name="T25" fmla="*/ 2 h 33"/>
                <a:gd name="T26" fmla="*/ 4 w 19"/>
                <a:gd name="T27"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33">
                  <a:moveTo>
                    <a:pt x="4" y="0"/>
                  </a:moveTo>
                  <a:cubicBezTo>
                    <a:pt x="11" y="4"/>
                    <a:pt x="11" y="4"/>
                    <a:pt x="11" y="4"/>
                  </a:cubicBezTo>
                  <a:cubicBezTo>
                    <a:pt x="14" y="10"/>
                    <a:pt x="16" y="16"/>
                    <a:pt x="19" y="23"/>
                  </a:cubicBezTo>
                  <a:cubicBezTo>
                    <a:pt x="19" y="24"/>
                    <a:pt x="18" y="26"/>
                    <a:pt x="17" y="27"/>
                  </a:cubicBezTo>
                  <a:cubicBezTo>
                    <a:pt x="15" y="29"/>
                    <a:pt x="14" y="31"/>
                    <a:pt x="12" y="32"/>
                  </a:cubicBezTo>
                  <a:cubicBezTo>
                    <a:pt x="3" y="33"/>
                    <a:pt x="3" y="33"/>
                    <a:pt x="3" y="33"/>
                  </a:cubicBezTo>
                  <a:cubicBezTo>
                    <a:pt x="0" y="29"/>
                    <a:pt x="0" y="29"/>
                    <a:pt x="0" y="29"/>
                  </a:cubicBezTo>
                  <a:cubicBezTo>
                    <a:pt x="0" y="23"/>
                    <a:pt x="1" y="18"/>
                    <a:pt x="1" y="12"/>
                  </a:cubicBezTo>
                  <a:cubicBezTo>
                    <a:pt x="0" y="9"/>
                    <a:pt x="0" y="9"/>
                    <a:pt x="0" y="9"/>
                  </a:cubicBezTo>
                  <a:cubicBezTo>
                    <a:pt x="3" y="8"/>
                    <a:pt x="3" y="8"/>
                    <a:pt x="3" y="8"/>
                  </a:cubicBezTo>
                  <a:cubicBezTo>
                    <a:pt x="4" y="4"/>
                    <a:pt x="4" y="4"/>
                    <a:pt x="4" y="4"/>
                  </a:cubicBezTo>
                  <a:cubicBezTo>
                    <a:pt x="1" y="5"/>
                    <a:pt x="1" y="5"/>
                    <a:pt x="1" y="5"/>
                  </a:cubicBezTo>
                  <a:cubicBezTo>
                    <a:pt x="0" y="2"/>
                    <a:pt x="0" y="2"/>
                    <a:pt x="0" y="2"/>
                  </a:cubicBezTo>
                  <a:cubicBezTo>
                    <a:pt x="4" y="0"/>
                    <a:pt x="4" y="0"/>
                    <a:pt x="4" y="0"/>
                  </a:cubicBezTo>
                </a:path>
              </a:pathLst>
            </a:custGeom>
            <a:solidFill>
              <a:schemeClr val="tx2"/>
            </a:solidFill>
            <a:ln w="3175" cap="rnd">
              <a:solidFill>
                <a:schemeClr val="bg1"/>
              </a:solidFill>
              <a:prstDash val="solid"/>
              <a:round/>
              <a:headEnd/>
              <a:tailEnd/>
            </a:ln>
          </p:spPr>
          <p:txBody>
            <a:bodyPr vert="horz" wrap="square" lIns="91423" tIns="45711" rIns="91423" bIns="45711" numCol="1" anchor="t" anchorCtr="0" compatLnSpc="1">
              <a:prstTxWarp prst="textNoShape">
                <a:avLst/>
              </a:prstTxWarp>
            </a:bodyPr>
            <a:lstStyle/>
            <a:p>
              <a:pPr defTabSz="914246">
                <a:defRPr/>
              </a:pPr>
              <a:endParaRPr lang="fr-FR" sz="1799">
                <a:solidFill>
                  <a:prstClr val="black"/>
                </a:solidFill>
                <a:latin typeface="Arial"/>
              </a:endParaRPr>
            </a:p>
          </p:txBody>
        </p:sp>
        <p:sp>
          <p:nvSpPr>
            <p:cNvPr id="85" name="Freeform 79">
              <a:extLst>
                <a:ext uri="{FF2B5EF4-FFF2-40B4-BE49-F238E27FC236}">
                  <a16:creationId xmlns:a16="http://schemas.microsoft.com/office/drawing/2014/main" id="{1AA006AD-4526-2846-9667-9E93B91F1295}"/>
                </a:ext>
              </a:extLst>
            </p:cNvPr>
            <p:cNvSpPr>
              <a:spLocks/>
            </p:cNvSpPr>
            <p:nvPr/>
          </p:nvSpPr>
          <p:spPr bwMode="auto">
            <a:xfrm>
              <a:off x="5640192" y="4253927"/>
              <a:ext cx="45279" cy="77825"/>
            </a:xfrm>
            <a:custGeom>
              <a:avLst/>
              <a:gdLst>
                <a:gd name="T0" fmla="*/ 4 w 19"/>
                <a:gd name="T1" fmla="*/ 0 h 33"/>
                <a:gd name="T2" fmla="*/ 11 w 19"/>
                <a:gd name="T3" fmla="*/ 4 h 33"/>
                <a:gd name="T4" fmla="*/ 19 w 19"/>
                <a:gd name="T5" fmla="*/ 23 h 33"/>
                <a:gd name="T6" fmla="*/ 17 w 19"/>
                <a:gd name="T7" fmla="*/ 27 h 33"/>
                <a:gd name="T8" fmla="*/ 12 w 19"/>
                <a:gd name="T9" fmla="*/ 32 h 33"/>
                <a:gd name="T10" fmla="*/ 3 w 19"/>
                <a:gd name="T11" fmla="*/ 33 h 33"/>
                <a:gd name="T12" fmla="*/ 0 w 19"/>
                <a:gd name="T13" fmla="*/ 29 h 33"/>
                <a:gd name="T14" fmla="*/ 1 w 19"/>
                <a:gd name="T15" fmla="*/ 12 h 33"/>
                <a:gd name="T16" fmla="*/ 0 w 19"/>
                <a:gd name="T17" fmla="*/ 9 h 33"/>
                <a:gd name="T18" fmla="*/ 3 w 19"/>
                <a:gd name="T19" fmla="*/ 8 h 33"/>
                <a:gd name="T20" fmla="*/ 4 w 19"/>
                <a:gd name="T21" fmla="*/ 4 h 33"/>
                <a:gd name="T22" fmla="*/ 1 w 19"/>
                <a:gd name="T23" fmla="*/ 5 h 33"/>
                <a:gd name="T24" fmla="*/ 0 w 19"/>
                <a:gd name="T25" fmla="*/ 2 h 33"/>
                <a:gd name="T26" fmla="*/ 4 w 19"/>
                <a:gd name="T27"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33">
                  <a:moveTo>
                    <a:pt x="4" y="0"/>
                  </a:moveTo>
                  <a:cubicBezTo>
                    <a:pt x="11" y="4"/>
                    <a:pt x="11" y="4"/>
                    <a:pt x="11" y="4"/>
                  </a:cubicBezTo>
                  <a:cubicBezTo>
                    <a:pt x="14" y="10"/>
                    <a:pt x="16" y="16"/>
                    <a:pt x="19" y="23"/>
                  </a:cubicBezTo>
                  <a:cubicBezTo>
                    <a:pt x="19" y="24"/>
                    <a:pt x="18" y="26"/>
                    <a:pt x="17" y="27"/>
                  </a:cubicBezTo>
                  <a:cubicBezTo>
                    <a:pt x="15" y="29"/>
                    <a:pt x="14" y="31"/>
                    <a:pt x="12" y="32"/>
                  </a:cubicBezTo>
                  <a:cubicBezTo>
                    <a:pt x="3" y="33"/>
                    <a:pt x="3" y="33"/>
                    <a:pt x="3" y="33"/>
                  </a:cubicBezTo>
                  <a:cubicBezTo>
                    <a:pt x="0" y="29"/>
                    <a:pt x="0" y="29"/>
                    <a:pt x="0" y="29"/>
                  </a:cubicBezTo>
                  <a:cubicBezTo>
                    <a:pt x="0" y="23"/>
                    <a:pt x="1" y="18"/>
                    <a:pt x="1" y="12"/>
                  </a:cubicBezTo>
                  <a:cubicBezTo>
                    <a:pt x="0" y="9"/>
                    <a:pt x="0" y="9"/>
                    <a:pt x="0" y="9"/>
                  </a:cubicBezTo>
                  <a:cubicBezTo>
                    <a:pt x="3" y="8"/>
                    <a:pt x="3" y="8"/>
                    <a:pt x="3" y="8"/>
                  </a:cubicBezTo>
                  <a:cubicBezTo>
                    <a:pt x="4" y="4"/>
                    <a:pt x="4" y="4"/>
                    <a:pt x="4" y="4"/>
                  </a:cubicBezTo>
                  <a:cubicBezTo>
                    <a:pt x="1" y="5"/>
                    <a:pt x="1" y="5"/>
                    <a:pt x="1" y="5"/>
                  </a:cubicBezTo>
                  <a:cubicBezTo>
                    <a:pt x="0" y="2"/>
                    <a:pt x="0" y="2"/>
                    <a:pt x="0" y="2"/>
                  </a:cubicBezTo>
                  <a:cubicBezTo>
                    <a:pt x="4" y="0"/>
                    <a:pt x="4" y="0"/>
                    <a:pt x="4" y="0"/>
                  </a:cubicBezTo>
                </a:path>
              </a:pathLst>
            </a:custGeom>
            <a:solidFill>
              <a:schemeClr val="tx2"/>
            </a:solidFill>
            <a:ln w="3175" cap="rnd">
              <a:solidFill>
                <a:schemeClr val="bg1"/>
              </a:solidFill>
              <a:prstDash val="solid"/>
              <a:round/>
              <a:headEnd/>
              <a:tailEnd/>
            </a:ln>
          </p:spPr>
          <p:txBody>
            <a:bodyPr vert="horz" wrap="square" lIns="91423" tIns="45711" rIns="91423" bIns="45711" numCol="1" anchor="t" anchorCtr="0" compatLnSpc="1">
              <a:prstTxWarp prst="textNoShape">
                <a:avLst/>
              </a:prstTxWarp>
            </a:bodyPr>
            <a:lstStyle/>
            <a:p>
              <a:pPr defTabSz="914246">
                <a:defRPr/>
              </a:pPr>
              <a:endParaRPr lang="fr-FR" sz="1799">
                <a:solidFill>
                  <a:prstClr val="black"/>
                </a:solidFill>
                <a:latin typeface="Arial"/>
              </a:endParaRPr>
            </a:p>
          </p:txBody>
        </p:sp>
        <p:sp>
          <p:nvSpPr>
            <p:cNvPr id="86" name="Freeform 80">
              <a:extLst>
                <a:ext uri="{FF2B5EF4-FFF2-40B4-BE49-F238E27FC236}">
                  <a16:creationId xmlns:a16="http://schemas.microsoft.com/office/drawing/2014/main" id="{1304E618-D578-9948-919B-850926D81FE2}"/>
                </a:ext>
              </a:extLst>
            </p:cNvPr>
            <p:cNvSpPr>
              <a:spLocks/>
            </p:cNvSpPr>
            <p:nvPr/>
          </p:nvSpPr>
          <p:spPr bwMode="auto">
            <a:xfrm>
              <a:off x="6145335" y="4444950"/>
              <a:ext cx="8490" cy="9905"/>
            </a:xfrm>
            <a:custGeom>
              <a:avLst/>
              <a:gdLst>
                <a:gd name="T0" fmla="*/ 6 w 6"/>
                <a:gd name="T1" fmla="*/ 3 h 7"/>
                <a:gd name="T2" fmla="*/ 5 w 6"/>
                <a:gd name="T3" fmla="*/ 0 h 7"/>
                <a:gd name="T4" fmla="*/ 0 w 6"/>
                <a:gd name="T5" fmla="*/ 7 h 7"/>
                <a:gd name="T6" fmla="*/ 6 w 6"/>
                <a:gd name="T7" fmla="*/ 3 h 7"/>
              </a:gdLst>
              <a:ahLst/>
              <a:cxnLst>
                <a:cxn ang="0">
                  <a:pos x="T0" y="T1"/>
                </a:cxn>
                <a:cxn ang="0">
                  <a:pos x="T2" y="T3"/>
                </a:cxn>
                <a:cxn ang="0">
                  <a:pos x="T4" y="T5"/>
                </a:cxn>
                <a:cxn ang="0">
                  <a:pos x="T6" y="T7"/>
                </a:cxn>
              </a:cxnLst>
              <a:rect l="0" t="0" r="r" b="b"/>
              <a:pathLst>
                <a:path w="6" h="7">
                  <a:moveTo>
                    <a:pt x="6" y="3"/>
                  </a:moveTo>
                  <a:lnTo>
                    <a:pt x="5" y="0"/>
                  </a:lnTo>
                  <a:lnTo>
                    <a:pt x="0" y="7"/>
                  </a:lnTo>
                  <a:lnTo>
                    <a:pt x="6" y="3"/>
                  </a:lnTo>
                  <a:close/>
                </a:path>
              </a:pathLst>
            </a:custGeom>
            <a:solidFill>
              <a:srgbClr val="E40A29"/>
            </a:solidFill>
            <a:ln w="3175" cap="rnd">
              <a:solidFill>
                <a:schemeClr val="bg1"/>
              </a:solidFill>
              <a:prstDash val="solid"/>
              <a:round/>
              <a:headEnd/>
              <a:tailEnd/>
            </a:ln>
          </p:spPr>
          <p:txBody>
            <a:bodyPr vert="horz" wrap="square" lIns="91423" tIns="45711" rIns="91423" bIns="45711" numCol="1" anchor="t" anchorCtr="0" compatLnSpc="1">
              <a:prstTxWarp prst="textNoShape">
                <a:avLst/>
              </a:prstTxWarp>
            </a:bodyPr>
            <a:lstStyle/>
            <a:p>
              <a:pPr defTabSz="914246">
                <a:defRPr/>
              </a:pPr>
              <a:endParaRPr lang="fr-FR" sz="1799">
                <a:solidFill>
                  <a:prstClr val="black"/>
                </a:solidFill>
                <a:latin typeface="Arial"/>
              </a:endParaRPr>
            </a:p>
          </p:txBody>
        </p:sp>
        <p:sp>
          <p:nvSpPr>
            <p:cNvPr id="87" name="Freeform 81">
              <a:extLst>
                <a:ext uri="{FF2B5EF4-FFF2-40B4-BE49-F238E27FC236}">
                  <a16:creationId xmlns:a16="http://schemas.microsoft.com/office/drawing/2014/main" id="{4CA544B9-4F36-E443-989E-45443C618FCE}"/>
                </a:ext>
              </a:extLst>
            </p:cNvPr>
            <p:cNvSpPr>
              <a:spLocks/>
            </p:cNvSpPr>
            <p:nvPr/>
          </p:nvSpPr>
          <p:spPr bwMode="auto">
            <a:xfrm>
              <a:off x="5028921" y="3811041"/>
              <a:ext cx="22640" cy="52354"/>
            </a:xfrm>
            <a:custGeom>
              <a:avLst/>
              <a:gdLst>
                <a:gd name="T0" fmla="*/ 0 w 9"/>
                <a:gd name="T1" fmla="*/ 18 h 22"/>
                <a:gd name="T2" fmla="*/ 1 w 9"/>
                <a:gd name="T3" fmla="*/ 6 h 22"/>
                <a:gd name="T4" fmla="*/ 5 w 9"/>
                <a:gd name="T5" fmla="*/ 0 h 22"/>
                <a:gd name="T6" fmla="*/ 9 w 9"/>
                <a:gd name="T7" fmla="*/ 3 h 22"/>
                <a:gd name="T8" fmla="*/ 8 w 9"/>
                <a:gd name="T9" fmla="*/ 10 h 22"/>
                <a:gd name="T10" fmla="*/ 8 w 9"/>
                <a:gd name="T11" fmla="*/ 15 h 22"/>
                <a:gd name="T12" fmla="*/ 5 w 9"/>
                <a:gd name="T13" fmla="*/ 22 h 22"/>
                <a:gd name="T14" fmla="*/ 0 w 9"/>
                <a:gd name="T15" fmla="*/ 18 h 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22">
                  <a:moveTo>
                    <a:pt x="0" y="18"/>
                  </a:moveTo>
                  <a:cubicBezTo>
                    <a:pt x="1" y="6"/>
                    <a:pt x="1" y="6"/>
                    <a:pt x="1" y="6"/>
                  </a:cubicBezTo>
                  <a:cubicBezTo>
                    <a:pt x="5" y="0"/>
                    <a:pt x="5" y="0"/>
                    <a:pt x="5" y="0"/>
                  </a:cubicBezTo>
                  <a:cubicBezTo>
                    <a:pt x="9" y="3"/>
                    <a:pt x="9" y="3"/>
                    <a:pt x="9" y="3"/>
                  </a:cubicBezTo>
                  <a:cubicBezTo>
                    <a:pt x="8" y="5"/>
                    <a:pt x="8" y="8"/>
                    <a:pt x="8" y="10"/>
                  </a:cubicBezTo>
                  <a:cubicBezTo>
                    <a:pt x="8" y="12"/>
                    <a:pt x="8" y="13"/>
                    <a:pt x="8" y="15"/>
                  </a:cubicBezTo>
                  <a:cubicBezTo>
                    <a:pt x="5" y="22"/>
                    <a:pt x="5" y="22"/>
                    <a:pt x="5" y="22"/>
                  </a:cubicBezTo>
                  <a:lnTo>
                    <a:pt x="0" y="18"/>
                  </a:lnTo>
                  <a:close/>
                </a:path>
              </a:pathLst>
            </a:custGeom>
            <a:solidFill>
              <a:schemeClr val="tx2"/>
            </a:solidFill>
            <a:ln w="3175" cap="rnd">
              <a:solidFill>
                <a:schemeClr val="bg1"/>
              </a:solidFill>
              <a:prstDash val="solid"/>
              <a:round/>
              <a:headEnd/>
              <a:tailEnd/>
            </a:ln>
          </p:spPr>
          <p:txBody>
            <a:bodyPr vert="horz" wrap="square" lIns="91423" tIns="45711" rIns="91423" bIns="45711" numCol="1" anchor="t" anchorCtr="0" compatLnSpc="1">
              <a:prstTxWarp prst="textNoShape">
                <a:avLst/>
              </a:prstTxWarp>
            </a:bodyPr>
            <a:lstStyle/>
            <a:p>
              <a:pPr defTabSz="914246">
                <a:defRPr/>
              </a:pPr>
              <a:endParaRPr lang="fr-FR" sz="1799">
                <a:solidFill>
                  <a:prstClr val="black"/>
                </a:solidFill>
                <a:latin typeface="Arial"/>
              </a:endParaRPr>
            </a:p>
          </p:txBody>
        </p:sp>
        <p:grpSp>
          <p:nvGrpSpPr>
            <p:cNvPr id="88" name="Groupe 80">
              <a:extLst>
                <a:ext uri="{FF2B5EF4-FFF2-40B4-BE49-F238E27FC236}">
                  <a16:creationId xmlns:a16="http://schemas.microsoft.com/office/drawing/2014/main" id="{C721920B-208D-A448-AB8C-F7F1D2278DA9}"/>
                </a:ext>
              </a:extLst>
            </p:cNvPr>
            <p:cNvGrpSpPr/>
            <p:nvPr/>
          </p:nvGrpSpPr>
          <p:grpSpPr>
            <a:xfrm>
              <a:off x="6419841" y="4040267"/>
              <a:ext cx="220735" cy="315538"/>
              <a:chOff x="6932612" y="3567113"/>
              <a:chExt cx="247650" cy="354012"/>
            </a:xfrm>
            <a:solidFill>
              <a:schemeClr val="tx2"/>
            </a:solidFill>
          </p:grpSpPr>
          <p:sp>
            <p:nvSpPr>
              <p:cNvPr id="358" name="Freeform 82">
                <a:extLst>
                  <a:ext uri="{FF2B5EF4-FFF2-40B4-BE49-F238E27FC236}">
                    <a16:creationId xmlns:a16="http://schemas.microsoft.com/office/drawing/2014/main" id="{3B284A3A-DE88-E044-BBC4-AACDDB4130A5}"/>
                  </a:ext>
                </a:extLst>
              </p:cNvPr>
              <p:cNvSpPr>
                <a:spLocks/>
              </p:cNvSpPr>
              <p:nvPr/>
            </p:nvSpPr>
            <p:spPr bwMode="auto">
              <a:xfrm>
                <a:off x="6997700" y="3567113"/>
                <a:ext cx="106362" cy="163513"/>
              </a:xfrm>
              <a:custGeom>
                <a:avLst/>
                <a:gdLst>
                  <a:gd name="T0" fmla="*/ 11 w 40"/>
                  <a:gd name="T1" fmla="*/ 37 h 61"/>
                  <a:gd name="T2" fmla="*/ 14 w 40"/>
                  <a:gd name="T3" fmla="*/ 42 h 61"/>
                  <a:gd name="T4" fmla="*/ 10 w 40"/>
                  <a:gd name="T5" fmla="*/ 46 h 61"/>
                  <a:gd name="T6" fmla="*/ 13 w 40"/>
                  <a:gd name="T7" fmla="*/ 51 h 61"/>
                  <a:gd name="T8" fmla="*/ 22 w 40"/>
                  <a:gd name="T9" fmla="*/ 49 h 61"/>
                  <a:gd name="T10" fmla="*/ 25 w 40"/>
                  <a:gd name="T11" fmla="*/ 54 h 61"/>
                  <a:gd name="T12" fmla="*/ 26 w 40"/>
                  <a:gd name="T13" fmla="*/ 55 h 61"/>
                  <a:gd name="T14" fmla="*/ 27 w 40"/>
                  <a:gd name="T15" fmla="*/ 51 h 61"/>
                  <a:gd name="T16" fmla="*/ 37 w 40"/>
                  <a:gd name="T17" fmla="*/ 61 h 61"/>
                  <a:gd name="T18" fmla="*/ 40 w 40"/>
                  <a:gd name="T19" fmla="*/ 60 h 61"/>
                  <a:gd name="T20" fmla="*/ 37 w 40"/>
                  <a:gd name="T21" fmla="*/ 54 h 61"/>
                  <a:gd name="T22" fmla="*/ 39 w 40"/>
                  <a:gd name="T23" fmla="*/ 51 h 61"/>
                  <a:gd name="T24" fmla="*/ 38 w 40"/>
                  <a:gd name="T25" fmla="*/ 49 h 61"/>
                  <a:gd name="T26" fmla="*/ 33 w 40"/>
                  <a:gd name="T27" fmla="*/ 48 h 61"/>
                  <a:gd name="T28" fmla="*/ 32 w 40"/>
                  <a:gd name="T29" fmla="*/ 43 h 61"/>
                  <a:gd name="T30" fmla="*/ 29 w 40"/>
                  <a:gd name="T31" fmla="*/ 42 h 61"/>
                  <a:gd name="T32" fmla="*/ 24 w 40"/>
                  <a:gd name="T33" fmla="*/ 46 h 61"/>
                  <a:gd name="T34" fmla="*/ 19 w 40"/>
                  <a:gd name="T35" fmla="*/ 40 h 61"/>
                  <a:gd name="T36" fmla="*/ 20 w 40"/>
                  <a:gd name="T37" fmla="*/ 34 h 61"/>
                  <a:gd name="T38" fmla="*/ 17 w 40"/>
                  <a:gd name="T39" fmla="*/ 29 h 61"/>
                  <a:gd name="T40" fmla="*/ 20 w 40"/>
                  <a:gd name="T41" fmla="*/ 23 h 61"/>
                  <a:gd name="T42" fmla="*/ 24 w 40"/>
                  <a:gd name="T43" fmla="*/ 23 h 61"/>
                  <a:gd name="T44" fmla="*/ 28 w 40"/>
                  <a:gd name="T45" fmla="*/ 14 h 61"/>
                  <a:gd name="T46" fmla="*/ 25 w 40"/>
                  <a:gd name="T47" fmla="*/ 11 h 61"/>
                  <a:gd name="T48" fmla="*/ 27 w 40"/>
                  <a:gd name="T49" fmla="*/ 3 h 61"/>
                  <a:gd name="T50" fmla="*/ 24 w 40"/>
                  <a:gd name="T51" fmla="*/ 0 h 61"/>
                  <a:gd name="T52" fmla="*/ 23 w 40"/>
                  <a:gd name="T53" fmla="*/ 3 h 61"/>
                  <a:gd name="T54" fmla="*/ 18 w 40"/>
                  <a:gd name="T55" fmla="*/ 4 h 61"/>
                  <a:gd name="T56" fmla="*/ 12 w 40"/>
                  <a:gd name="T57" fmla="*/ 0 h 61"/>
                  <a:gd name="T58" fmla="*/ 8 w 40"/>
                  <a:gd name="T59" fmla="*/ 4 h 61"/>
                  <a:gd name="T60" fmla="*/ 9 w 40"/>
                  <a:gd name="T61" fmla="*/ 23 h 61"/>
                  <a:gd name="T62" fmla="*/ 5 w 40"/>
                  <a:gd name="T63" fmla="*/ 24 h 61"/>
                  <a:gd name="T64" fmla="*/ 5 w 40"/>
                  <a:gd name="T65" fmla="*/ 20 h 61"/>
                  <a:gd name="T66" fmla="*/ 3 w 40"/>
                  <a:gd name="T67" fmla="*/ 19 h 61"/>
                  <a:gd name="T68" fmla="*/ 0 w 40"/>
                  <a:gd name="T69" fmla="*/ 26 h 61"/>
                  <a:gd name="T70" fmla="*/ 5 w 40"/>
                  <a:gd name="T71" fmla="*/ 35 h 61"/>
                  <a:gd name="T72" fmla="*/ 6 w 40"/>
                  <a:gd name="T73" fmla="*/ 41 h 61"/>
                  <a:gd name="T74" fmla="*/ 8 w 40"/>
                  <a:gd name="T75" fmla="*/ 42 h 61"/>
                  <a:gd name="T76" fmla="*/ 11 w 40"/>
                  <a:gd name="T77" fmla="*/ 37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0" h="61">
                    <a:moveTo>
                      <a:pt x="11" y="37"/>
                    </a:moveTo>
                    <a:cubicBezTo>
                      <a:pt x="14" y="42"/>
                      <a:pt x="14" y="42"/>
                      <a:pt x="14" y="42"/>
                    </a:cubicBezTo>
                    <a:cubicBezTo>
                      <a:pt x="10" y="46"/>
                      <a:pt x="10" y="46"/>
                      <a:pt x="10" y="46"/>
                    </a:cubicBezTo>
                    <a:cubicBezTo>
                      <a:pt x="13" y="51"/>
                      <a:pt x="13" y="51"/>
                      <a:pt x="13" y="51"/>
                    </a:cubicBezTo>
                    <a:cubicBezTo>
                      <a:pt x="22" y="49"/>
                      <a:pt x="22" y="49"/>
                      <a:pt x="22" y="49"/>
                    </a:cubicBezTo>
                    <a:cubicBezTo>
                      <a:pt x="23" y="51"/>
                      <a:pt x="24" y="52"/>
                      <a:pt x="25" y="54"/>
                    </a:cubicBezTo>
                    <a:cubicBezTo>
                      <a:pt x="25" y="55"/>
                      <a:pt x="26" y="55"/>
                      <a:pt x="26" y="55"/>
                    </a:cubicBezTo>
                    <a:cubicBezTo>
                      <a:pt x="27" y="51"/>
                      <a:pt x="27" y="51"/>
                      <a:pt x="27" y="51"/>
                    </a:cubicBezTo>
                    <a:cubicBezTo>
                      <a:pt x="37" y="61"/>
                      <a:pt x="37" y="61"/>
                      <a:pt x="37" y="61"/>
                    </a:cubicBezTo>
                    <a:cubicBezTo>
                      <a:pt x="40" y="60"/>
                      <a:pt x="40" y="60"/>
                      <a:pt x="40" y="60"/>
                    </a:cubicBezTo>
                    <a:cubicBezTo>
                      <a:pt x="37" y="54"/>
                      <a:pt x="37" y="54"/>
                      <a:pt x="37" y="54"/>
                    </a:cubicBezTo>
                    <a:cubicBezTo>
                      <a:pt x="39" y="51"/>
                      <a:pt x="39" y="51"/>
                      <a:pt x="39" y="51"/>
                    </a:cubicBezTo>
                    <a:cubicBezTo>
                      <a:pt x="38" y="49"/>
                      <a:pt x="38" y="49"/>
                      <a:pt x="38" y="49"/>
                    </a:cubicBezTo>
                    <a:cubicBezTo>
                      <a:pt x="33" y="48"/>
                      <a:pt x="33" y="48"/>
                      <a:pt x="33" y="48"/>
                    </a:cubicBezTo>
                    <a:cubicBezTo>
                      <a:pt x="32" y="43"/>
                      <a:pt x="32" y="43"/>
                      <a:pt x="32" y="43"/>
                    </a:cubicBezTo>
                    <a:cubicBezTo>
                      <a:pt x="29" y="42"/>
                      <a:pt x="29" y="42"/>
                      <a:pt x="29" y="42"/>
                    </a:cubicBezTo>
                    <a:cubicBezTo>
                      <a:pt x="24" y="46"/>
                      <a:pt x="24" y="46"/>
                      <a:pt x="24" y="46"/>
                    </a:cubicBezTo>
                    <a:cubicBezTo>
                      <a:pt x="19" y="40"/>
                      <a:pt x="19" y="40"/>
                      <a:pt x="19" y="40"/>
                    </a:cubicBezTo>
                    <a:cubicBezTo>
                      <a:pt x="20" y="34"/>
                      <a:pt x="20" y="34"/>
                      <a:pt x="20" y="34"/>
                    </a:cubicBezTo>
                    <a:cubicBezTo>
                      <a:pt x="17" y="29"/>
                      <a:pt x="17" y="29"/>
                      <a:pt x="17" y="29"/>
                    </a:cubicBezTo>
                    <a:cubicBezTo>
                      <a:pt x="20" y="23"/>
                      <a:pt x="20" y="23"/>
                      <a:pt x="20" y="23"/>
                    </a:cubicBezTo>
                    <a:cubicBezTo>
                      <a:pt x="24" y="23"/>
                      <a:pt x="24" y="23"/>
                      <a:pt x="24" y="23"/>
                    </a:cubicBezTo>
                    <a:cubicBezTo>
                      <a:pt x="28" y="14"/>
                      <a:pt x="28" y="14"/>
                      <a:pt x="28" y="14"/>
                    </a:cubicBezTo>
                    <a:cubicBezTo>
                      <a:pt x="25" y="11"/>
                      <a:pt x="25" y="11"/>
                      <a:pt x="25" y="11"/>
                    </a:cubicBezTo>
                    <a:cubicBezTo>
                      <a:pt x="27" y="3"/>
                      <a:pt x="27" y="3"/>
                      <a:pt x="27" y="3"/>
                    </a:cubicBezTo>
                    <a:cubicBezTo>
                      <a:pt x="24" y="0"/>
                      <a:pt x="24" y="0"/>
                      <a:pt x="24" y="0"/>
                    </a:cubicBezTo>
                    <a:cubicBezTo>
                      <a:pt x="23" y="3"/>
                      <a:pt x="23" y="3"/>
                      <a:pt x="23" y="3"/>
                    </a:cubicBezTo>
                    <a:cubicBezTo>
                      <a:pt x="18" y="4"/>
                      <a:pt x="18" y="4"/>
                      <a:pt x="18" y="4"/>
                    </a:cubicBezTo>
                    <a:cubicBezTo>
                      <a:pt x="12" y="0"/>
                      <a:pt x="12" y="0"/>
                      <a:pt x="12" y="0"/>
                    </a:cubicBezTo>
                    <a:cubicBezTo>
                      <a:pt x="8" y="4"/>
                      <a:pt x="8" y="4"/>
                      <a:pt x="8" y="4"/>
                    </a:cubicBezTo>
                    <a:cubicBezTo>
                      <a:pt x="9" y="23"/>
                      <a:pt x="9" y="23"/>
                      <a:pt x="9" y="23"/>
                    </a:cubicBezTo>
                    <a:cubicBezTo>
                      <a:pt x="5" y="24"/>
                      <a:pt x="5" y="24"/>
                      <a:pt x="5" y="24"/>
                    </a:cubicBezTo>
                    <a:cubicBezTo>
                      <a:pt x="5" y="20"/>
                      <a:pt x="5" y="20"/>
                      <a:pt x="5" y="20"/>
                    </a:cubicBezTo>
                    <a:cubicBezTo>
                      <a:pt x="3" y="19"/>
                      <a:pt x="3" y="19"/>
                      <a:pt x="3" y="19"/>
                    </a:cubicBezTo>
                    <a:cubicBezTo>
                      <a:pt x="0" y="26"/>
                      <a:pt x="0" y="26"/>
                      <a:pt x="0" y="26"/>
                    </a:cubicBezTo>
                    <a:cubicBezTo>
                      <a:pt x="2" y="29"/>
                      <a:pt x="3" y="32"/>
                      <a:pt x="5" y="35"/>
                    </a:cubicBezTo>
                    <a:cubicBezTo>
                      <a:pt x="5" y="37"/>
                      <a:pt x="6" y="39"/>
                      <a:pt x="6" y="41"/>
                    </a:cubicBezTo>
                    <a:cubicBezTo>
                      <a:pt x="8" y="42"/>
                      <a:pt x="8" y="42"/>
                      <a:pt x="8" y="42"/>
                    </a:cubicBezTo>
                    <a:lnTo>
                      <a:pt x="11" y="37"/>
                    </a:lnTo>
                    <a:close/>
                  </a:path>
                </a:pathLst>
              </a:custGeom>
              <a:grpFill/>
              <a:ln w="3175" cap="rnd">
                <a:solidFill>
                  <a:schemeClr val="bg1"/>
                </a:solidFill>
                <a:prstDash val="solid"/>
                <a:round/>
                <a:headEnd/>
                <a:tailEnd/>
              </a:ln>
            </p:spPr>
            <p:txBody>
              <a:bodyPr vert="horz" wrap="square" lIns="91423" tIns="45711" rIns="91423" bIns="45711" numCol="1" anchor="t" anchorCtr="0" compatLnSpc="1">
                <a:prstTxWarp prst="textNoShape">
                  <a:avLst/>
                </a:prstTxWarp>
              </a:bodyPr>
              <a:lstStyle/>
              <a:p>
                <a:pPr defTabSz="914246">
                  <a:defRPr/>
                </a:pPr>
                <a:endParaRPr lang="fr-FR" sz="1799">
                  <a:solidFill>
                    <a:prstClr val="black"/>
                  </a:solidFill>
                  <a:latin typeface="Arial"/>
                </a:endParaRPr>
              </a:p>
            </p:txBody>
          </p:sp>
          <p:sp>
            <p:nvSpPr>
              <p:cNvPr id="359" name="Freeform 83">
                <a:extLst>
                  <a:ext uri="{FF2B5EF4-FFF2-40B4-BE49-F238E27FC236}">
                    <a16:creationId xmlns:a16="http://schemas.microsoft.com/office/drawing/2014/main" id="{21830CD2-8FAF-7B41-A4C8-74FC3060EE0E}"/>
                  </a:ext>
                </a:extLst>
              </p:cNvPr>
              <p:cNvSpPr>
                <a:spLocks/>
              </p:cNvSpPr>
              <p:nvPr/>
            </p:nvSpPr>
            <p:spPr bwMode="auto">
              <a:xfrm>
                <a:off x="7112000" y="3727450"/>
                <a:ext cx="38100" cy="38100"/>
              </a:xfrm>
              <a:custGeom>
                <a:avLst/>
                <a:gdLst>
                  <a:gd name="T0" fmla="*/ 6 w 14"/>
                  <a:gd name="T1" fmla="*/ 13 h 14"/>
                  <a:gd name="T2" fmla="*/ 14 w 14"/>
                  <a:gd name="T3" fmla="*/ 14 h 14"/>
                  <a:gd name="T4" fmla="*/ 10 w 14"/>
                  <a:gd name="T5" fmla="*/ 0 h 14"/>
                  <a:gd name="T6" fmla="*/ 0 w 14"/>
                  <a:gd name="T7" fmla="*/ 1 h 14"/>
                  <a:gd name="T8" fmla="*/ 0 w 14"/>
                  <a:gd name="T9" fmla="*/ 4 h 14"/>
                  <a:gd name="T10" fmla="*/ 6 w 14"/>
                  <a:gd name="T11" fmla="*/ 8 h 14"/>
                  <a:gd name="T12" fmla="*/ 6 w 14"/>
                  <a:gd name="T13" fmla="*/ 13 h 14"/>
                </a:gdLst>
                <a:ahLst/>
                <a:cxnLst>
                  <a:cxn ang="0">
                    <a:pos x="T0" y="T1"/>
                  </a:cxn>
                  <a:cxn ang="0">
                    <a:pos x="T2" y="T3"/>
                  </a:cxn>
                  <a:cxn ang="0">
                    <a:pos x="T4" y="T5"/>
                  </a:cxn>
                  <a:cxn ang="0">
                    <a:pos x="T6" y="T7"/>
                  </a:cxn>
                  <a:cxn ang="0">
                    <a:pos x="T8" y="T9"/>
                  </a:cxn>
                  <a:cxn ang="0">
                    <a:pos x="T10" y="T11"/>
                  </a:cxn>
                  <a:cxn ang="0">
                    <a:pos x="T12" y="T13"/>
                  </a:cxn>
                </a:cxnLst>
                <a:rect l="0" t="0" r="r" b="b"/>
                <a:pathLst>
                  <a:path w="14" h="14">
                    <a:moveTo>
                      <a:pt x="6" y="13"/>
                    </a:moveTo>
                    <a:cubicBezTo>
                      <a:pt x="14" y="14"/>
                      <a:pt x="14" y="14"/>
                      <a:pt x="14" y="14"/>
                    </a:cubicBezTo>
                    <a:cubicBezTo>
                      <a:pt x="12" y="9"/>
                      <a:pt x="11" y="5"/>
                      <a:pt x="10" y="0"/>
                    </a:cubicBezTo>
                    <a:cubicBezTo>
                      <a:pt x="0" y="1"/>
                      <a:pt x="0" y="1"/>
                      <a:pt x="0" y="1"/>
                    </a:cubicBezTo>
                    <a:cubicBezTo>
                      <a:pt x="0" y="4"/>
                      <a:pt x="0" y="4"/>
                      <a:pt x="0" y="4"/>
                    </a:cubicBezTo>
                    <a:cubicBezTo>
                      <a:pt x="6" y="8"/>
                      <a:pt x="6" y="8"/>
                      <a:pt x="6" y="8"/>
                    </a:cubicBezTo>
                    <a:lnTo>
                      <a:pt x="6" y="13"/>
                    </a:lnTo>
                    <a:close/>
                  </a:path>
                </a:pathLst>
              </a:custGeom>
              <a:grpFill/>
              <a:ln w="3175" cap="rnd">
                <a:solidFill>
                  <a:schemeClr val="bg1"/>
                </a:solidFill>
                <a:prstDash val="solid"/>
                <a:round/>
                <a:headEnd/>
                <a:tailEnd/>
              </a:ln>
            </p:spPr>
            <p:txBody>
              <a:bodyPr vert="horz" wrap="square" lIns="91423" tIns="45711" rIns="91423" bIns="45711" numCol="1" anchor="t" anchorCtr="0" compatLnSpc="1">
                <a:prstTxWarp prst="textNoShape">
                  <a:avLst/>
                </a:prstTxWarp>
              </a:bodyPr>
              <a:lstStyle/>
              <a:p>
                <a:pPr defTabSz="914246">
                  <a:defRPr/>
                </a:pPr>
                <a:endParaRPr lang="fr-FR" sz="1799">
                  <a:solidFill>
                    <a:prstClr val="black"/>
                  </a:solidFill>
                  <a:latin typeface="Arial"/>
                </a:endParaRPr>
              </a:p>
            </p:txBody>
          </p:sp>
          <p:sp>
            <p:nvSpPr>
              <p:cNvPr id="360" name="Freeform 84">
                <a:extLst>
                  <a:ext uri="{FF2B5EF4-FFF2-40B4-BE49-F238E27FC236}">
                    <a16:creationId xmlns:a16="http://schemas.microsoft.com/office/drawing/2014/main" id="{174A1104-E70A-3645-9E47-80ABD4A5E1D1}"/>
                  </a:ext>
                </a:extLst>
              </p:cNvPr>
              <p:cNvSpPr>
                <a:spLocks/>
              </p:cNvSpPr>
              <p:nvPr/>
            </p:nvSpPr>
            <p:spPr bwMode="auto">
              <a:xfrm>
                <a:off x="7050087" y="3744913"/>
                <a:ext cx="26987" cy="31750"/>
              </a:xfrm>
              <a:custGeom>
                <a:avLst/>
                <a:gdLst>
                  <a:gd name="T0" fmla="*/ 10 w 10"/>
                  <a:gd name="T1" fmla="*/ 5 h 12"/>
                  <a:gd name="T2" fmla="*/ 10 w 10"/>
                  <a:gd name="T3" fmla="*/ 2 h 12"/>
                  <a:gd name="T4" fmla="*/ 8 w 10"/>
                  <a:gd name="T5" fmla="*/ 3 h 12"/>
                  <a:gd name="T6" fmla="*/ 3 w 10"/>
                  <a:gd name="T7" fmla="*/ 0 h 12"/>
                  <a:gd name="T8" fmla="*/ 0 w 10"/>
                  <a:gd name="T9" fmla="*/ 0 h 12"/>
                  <a:gd name="T10" fmla="*/ 1 w 10"/>
                  <a:gd name="T11" fmla="*/ 11 h 12"/>
                  <a:gd name="T12" fmla="*/ 2 w 10"/>
                  <a:gd name="T13" fmla="*/ 12 h 12"/>
                  <a:gd name="T14" fmla="*/ 10 w 10"/>
                  <a:gd name="T15" fmla="*/ 5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12">
                    <a:moveTo>
                      <a:pt x="10" y="5"/>
                    </a:moveTo>
                    <a:cubicBezTo>
                      <a:pt x="10" y="2"/>
                      <a:pt x="10" y="2"/>
                      <a:pt x="10" y="2"/>
                    </a:cubicBezTo>
                    <a:cubicBezTo>
                      <a:pt x="8" y="3"/>
                      <a:pt x="8" y="3"/>
                      <a:pt x="8" y="3"/>
                    </a:cubicBezTo>
                    <a:cubicBezTo>
                      <a:pt x="3" y="0"/>
                      <a:pt x="3" y="0"/>
                      <a:pt x="3" y="0"/>
                    </a:cubicBezTo>
                    <a:cubicBezTo>
                      <a:pt x="0" y="0"/>
                      <a:pt x="0" y="0"/>
                      <a:pt x="0" y="0"/>
                    </a:cubicBezTo>
                    <a:cubicBezTo>
                      <a:pt x="0" y="4"/>
                      <a:pt x="0" y="7"/>
                      <a:pt x="1" y="11"/>
                    </a:cubicBezTo>
                    <a:cubicBezTo>
                      <a:pt x="2" y="12"/>
                      <a:pt x="2" y="12"/>
                      <a:pt x="2" y="12"/>
                    </a:cubicBezTo>
                    <a:lnTo>
                      <a:pt x="10" y="5"/>
                    </a:lnTo>
                    <a:close/>
                  </a:path>
                </a:pathLst>
              </a:custGeom>
              <a:grpFill/>
              <a:ln w="3175" cap="rnd">
                <a:solidFill>
                  <a:schemeClr val="bg1"/>
                </a:solidFill>
                <a:prstDash val="solid"/>
                <a:round/>
                <a:headEnd/>
                <a:tailEnd/>
              </a:ln>
            </p:spPr>
            <p:txBody>
              <a:bodyPr vert="horz" wrap="square" lIns="91423" tIns="45711" rIns="91423" bIns="45711" numCol="1" anchor="t" anchorCtr="0" compatLnSpc="1">
                <a:prstTxWarp prst="textNoShape">
                  <a:avLst/>
                </a:prstTxWarp>
              </a:bodyPr>
              <a:lstStyle/>
              <a:p>
                <a:pPr defTabSz="914246">
                  <a:defRPr/>
                </a:pPr>
                <a:endParaRPr lang="fr-FR" sz="1799">
                  <a:solidFill>
                    <a:prstClr val="black"/>
                  </a:solidFill>
                  <a:latin typeface="Arial"/>
                </a:endParaRPr>
              </a:p>
            </p:txBody>
          </p:sp>
          <p:sp>
            <p:nvSpPr>
              <p:cNvPr id="361" name="Freeform 85">
                <a:extLst>
                  <a:ext uri="{FF2B5EF4-FFF2-40B4-BE49-F238E27FC236}">
                    <a16:creationId xmlns:a16="http://schemas.microsoft.com/office/drawing/2014/main" id="{4991C565-D4AA-AB4F-B6C2-6211CDE7DB1D}"/>
                  </a:ext>
                </a:extLst>
              </p:cNvPr>
              <p:cNvSpPr>
                <a:spLocks/>
              </p:cNvSpPr>
              <p:nvPr/>
            </p:nvSpPr>
            <p:spPr bwMode="auto">
              <a:xfrm>
                <a:off x="7056437" y="3768725"/>
                <a:ext cx="31750" cy="47625"/>
              </a:xfrm>
              <a:custGeom>
                <a:avLst/>
                <a:gdLst>
                  <a:gd name="T0" fmla="*/ 7 w 12"/>
                  <a:gd name="T1" fmla="*/ 17 h 18"/>
                  <a:gd name="T2" fmla="*/ 8 w 12"/>
                  <a:gd name="T3" fmla="*/ 12 h 18"/>
                  <a:gd name="T4" fmla="*/ 12 w 12"/>
                  <a:gd name="T5" fmla="*/ 3 h 18"/>
                  <a:gd name="T6" fmla="*/ 11 w 12"/>
                  <a:gd name="T7" fmla="*/ 1 h 18"/>
                  <a:gd name="T8" fmla="*/ 9 w 12"/>
                  <a:gd name="T9" fmla="*/ 0 h 18"/>
                  <a:gd name="T10" fmla="*/ 3 w 12"/>
                  <a:gd name="T11" fmla="*/ 6 h 18"/>
                  <a:gd name="T12" fmla="*/ 3 w 12"/>
                  <a:gd name="T13" fmla="*/ 10 h 18"/>
                  <a:gd name="T14" fmla="*/ 0 w 12"/>
                  <a:gd name="T15" fmla="*/ 12 h 18"/>
                  <a:gd name="T16" fmla="*/ 1 w 12"/>
                  <a:gd name="T17" fmla="*/ 16 h 18"/>
                  <a:gd name="T18" fmla="*/ 5 w 12"/>
                  <a:gd name="T19" fmla="*/ 18 h 18"/>
                  <a:gd name="T20" fmla="*/ 7 w 12"/>
                  <a:gd name="T21" fmla="*/ 17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 h="18">
                    <a:moveTo>
                      <a:pt x="7" y="17"/>
                    </a:moveTo>
                    <a:cubicBezTo>
                      <a:pt x="7" y="15"/>
                      <a:pt x="8" y="14"/>
                      <a:pt x="8" y="12"/>
                    </a:cubicBezTo>
                    <a:cubicBezTo>
                      <a:pt x="9" y="9"/>
                      <a:pt x="10" y="6"/>
                      <a:pt x="12" y="3"/>
                    </a:cubicBezTo>
                    <a:cubicBezTo>
                      <a:pt x="11" y="1"/>
                      <a:pt x="11" y="1"/>
                      <a:pt x="11" y="1"/>
                    </a:cubicBezTo>
                    <a:cubicBezTo>
                      <a:pt x="9" y="0"/>
                      <a:pt x="9" y="0"/>
                      <a:pt x="9" y="0"/>
                    </a:cubicBezTo>
                    <a:cubicBezTo>
                      <a:pt x="3" y="6"/>
                      <a:pt x="3" y="6"/>
                      <a:pt x="3" y="6"/>
                    </a:cubicBezTo>
                    <a:cubicBezTo>
                      <a:pt x="3" y="10"/>
                      <a:pt x="3" y="10"/>
                      <a:pt x="3" y="10"/>
                    </a:cubicBezTo>
                    <a:cubicBezTo>
                      <a:pt x="0" y="12"/>
                      <a:pt x="0" y="12"/>
                      <a:pt x="0" y="12"/>
                    </a:cubicBezTo>
                    <a:cubicBezTo>
                      <a:pt x="1" y="16"/>
                      <a:pt x="1" y="16"/>
                      <a:pt x="1" y="16"/>
                    </a:cubicBezTo>
                    <a:cubicBezTo>
                      <a:pt x="5" y="18"/>
                      <a:pt x="5" y="18"/>
                      <a:pt x="5" y="18"/>
                    </a:cubicBezTo>
                    <a:lnTo>
                      <a:pt x="7" y="17"/>
                    </a:lnTo>
                    <a:close/>
                  </a:path>
                </a:pathLst>
              </a:custGeom>
              <a:grpFill/>
              <a:ln w="3175" cap="rnd">
                <a:solidFill>
                  <a:schemeClr val="bg1"/>
                </a:solidFill>
                <a:prstDash val="solid"/>
                <a:round/>
                <a:headEnd/>
                <a:tailEnd/>
              </a:ln>
            </p:spPr>
            <p:txBody>
              <a:bodyPr vert="horz" wrap="square" lIns="91423" tIns="45711" rIns="91423" bIns="45711" numCol="1" anchor="t" anchorCtr="0" compatLnSpc="1">
                <a:prstTxWarp prst="textNoShape">
                  <a:avLst/>
                </a:prstTxWarp>
              </a:bodyPr>
              <a:lstStyle/>
              <a:p>
                <a:pPr defTabSz="914246">
                  <a:defRPr/>
                </a:pPr>
                <a:endParaRPr lang="fr-FR" sz="1799">
                  <a:solidFill>
                    <a:prstClr val="black"/>
                  </a:solidFill>
                  <a:latin typeface="Arial"/>
                </a:endParaRPr>
              </a:p>
            </p:txBody>
          </p:sp>
          <p:sp>
            <p:nvSpPr>
              <p:cNvPr id="362" name="Freeform 86">
                <a:extLst>
                  <a:ext uri="{FF2B5EF4-FFF2-40B4-BE49-F238E27FC236}">
                    <a16:creationId xmlns:a16="http://schemas.microsoft.com/office/drawing/2014/main" id="{097BC6E2-1E9D-FF43-8F2C-68FAAAA3C4C7}"/>
                  </a:ext>
                </a:extLst>
              </p:cNvPr>
              <p:cNvSpPr>
                <a:spLocks/>
              </p:cNvSpPr>
              <p:nvPr/>
            </p:nvSpPr>
            <p:spPr bwMode="auto">
              <a:xfrm>
                <a:off x="7107237" y="3760788"/>
                <a:ext cx="19050" cy="36513"/>
              </a:xfrm>
              <a:custGeom>
                <a:avLst/>
                <a:gdLst>
                  <a:gd name="T0" fmla="*/ 4 w 7"/>
                  <a:gd name="T1" fmla="*/ 14 h 14"/>
                  <a:gd name="T2" fmla="*/ 7 w 7"/>
                  <a:gd name="T3" fmla="*/ 14 h 14"/>
                  <a:gd name="T4" fmla="*/ 6 w 7"/>
                  <a:gd name="T5" fmla="*/ 4 h 14"/>
                  <a:gd name="T6" fmla="*/ 4 w 7"/>
                  <a:gd name="T7" fmla="*/ 2 h 14"/>
                  <a:gd name="T8" fmla="*/ 2 w 7"/>
                  <a:gd name="T9" fmla="*/ 0 h 14"/>
                  <a:gd name="T10" fmla="*/ 0 w 7"/>
                  <a:gd name="T11" fmla="*/ 0 h 14"/>
                  <a:gd name="T12" fmla="*/ 3 w 7"/>
                  <a:gd name="T13" fmla="*/ 9 h 14"/>
                  <a:gd name="T14" fmla="*/ 4 w 7"/>
                  <a:gd name="T15" fmla="*/ 14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14">
                    <a:moveTo>
                      <a:pt x="4" y="14"/>
                    </a:moveTo>
                    <a:cubicBezTo>
                      <a:pt x="7" y="14"/>
                      <a:pt x="7" y="14"/>
                      <a:pt x="7" y="14"/>
                    </a:cubicBezTo>
                    <a:cubicBezTo>
                      <a:pt x="6" y="4"/>
                      <a:pt x="6" y="4"/>
                      <a:pt x="6" y="4"/>
                    </a:cubicBezTo>
                    <a:cubicBezTo>
                      <a:pt x="6" y="4"/>
                      <a:pt x="5" y="3"/>
                      <a:pt x="4" y="2"/>
                    </a:cubicBezTo>
                    <a:cubicBezTo>
                      <a:pt x="4" y="1"/>
                      <a:pt x="3" y="0"/>
                      <a:pt x="2" y="0"/>
                    </a:cubicBezTo>
                    <a:cubicBezTo>
                      <a:pt x="0" y="0"/>
                      <a:pt x="0" y="0"/>
                      <a:pt x="0" y="0"/>
                    </a:cubicBezTo>
                    <a:cubicBezTo>
                      <a:pt x="3" y="9"/>
                      <a:pt x="3" y="9"/>
                      <a:pt x="3" y="9"/>
                    </a:cubicBezTo>
                    <a:lnTo>
                      <a:pt x="4" y="14"/>
                    </a:lnTo>
                    <a:close/>
                  </a:path>
                </a:pathLst>
              </a:custGeom>
              <a:grpFill/>
              <a:ln w="3175" cap="rnd">
                <a:solidFill>
                  <a:schemeClr val="bg1"/>
                </a:solidFill>
                <a:prstDash val="solid"/>
                <a:round/>
                <a:headEnd/>
                <a:tailEnd/>
              </a:ln>
            </p:spPr>
            <p:txBody>
              <a:bodyPr vert="horz" wrap="square" lIns="91423" tIns="45711" rIns="91423" bIns="45711" numCol="1" anchor="t" anchorCtr="0" compatLnSpc="1">
                <a:prstTxWarp prst="textNoShape">
                  <a:avLst/>
                </a:prstTxWarp>
              </a:bodyPr>
              <a:lstStyle/>
              <a:p>
                <a:pPr defTabSz="914246">
                  <a:defRPr/>
                </a:pPr>
                <a:endParaRPr lang="fr-FR" sz="1799">
                  <a:solidFill>
                    <a:prstClr val="black"/>
                  </a:solidFill>
                  <a:latin typeface="Arial"/>
                </a:endParaRPr>
              </a:p>
            </p:txBody>
          </p:sp>
          <p:sp>
            <p:nvSpPr>
              <p:cNvPr id="363" name="Freeform 87">
                <a:extLst>
                  <a:ext uri="{FF2B5EF4-FFF2-40B4-BE49-F238E27FC236}">
                    <a16:creationId xmlns:a16="http://schemas.microsoft.com/office/drawing/2014/main" id="{1BB2E8A3-50E7-A241-B7C8-77E044456DFE}"/>
                  </a:ext>
                </a:extLst>
              </p:cNvPr>
              <p:cNvSpPr>
                <a:spLocks/>
              </p:cNvSpPr>
              <p:nvPr/>
            </p:nvSpPr>
            <p:spPr bwMode="auto">
              <a:xfrm>
                <a:off x="7059612" y="3797300"/>
                <a:ext cx="120650" cy="123825"/>
              </a:xfrm>
              <a:custGeom>
                <a:avLst/>
                <a:gdLst>
                  <a:gd name="T0" fmla="*/ 42 w 45"/>
                  <a:gd name="T1" fmla="*/ 18 h 46"/>
                  <a:gd name="T2" fmla="*/ 37 w 45"/>
                  <a:gd name="T3" fmla="*/ 12 h 46"/>
                  <a:gd name="T4" fmla="*/ 38 w 45"/>
                  <a:gd name="T5" fmla="*/ 6 h 46"/>
                  <a:gd name="T6" fmla="*/ 31 w 45"/>
                  <a:gd name="T7" fmla="*/ 0 h 46"/>
                  <a:gd name="T8" fmla="*/ 29 w 45"/>
                  <a:gd name="T9" fmla="*/ 1 h 46"/>
                  <a:gd name="T10" fmla="*/ 28 w 45"/>
                  <a:gd name="T11" fmla="*/ 10 h 46"/>
                  <a:gd name="T12" fmla="*/ 18 w 45"/>
                  <a:gd name="T13" fmla="*/ 15 h 46"/>
                  <a:gd name="T14" fmla="*/ 17 w 45"/>
                  <a:gd name="T15" fmla="*/ 12 h 46"/>
                  <a:gd name="T16" fmla="*/ 13 w 45"/>
                  <a:gd name="T17" fmla="*/ 11 h 46"/>
                  <a:gd name="T18" fmla="*/ 9 w 45"/>
                  <a:gd name="T19" fmla="*/ 13 h 46"/>
                  <a:gd name="T20" fmla="*/ 9 w 45"/>
                  <a:gd name="T21" fmla="*/ 17 h 46"/>
                  <a:gd name="T22" fmla="*/ 2 w 45"/>
                  <a:gd name="T23" fmla="*/ 21 h 46"/>
                  <a:gd name="T24" fmla="*/ 0 w 45"/>
                  <a:gd name="T25" fmla="*/ 30 h 46"/>
                  <a:gd name="T26" fmla="*/ 3 w 45"/>
                  <a:gd name="T27" fmla="*/ 31 h 46"/>
                  <a:gd name="T28" fmla="*/ 7 w 45"/>
                  <a:gd name="T29" fmla="*/ 22 h 46"/>
                  <a:gd name="T30" fmla="*/ 9 w 45"/>
                  <a:gd name="T31" fmla="*/ 22 h 46"/>
                  <a:gd name="T32" fmla="*/ 10 w 45"/>
                  <a:gd name="T33" fmla="*/ 25 h 46"/>
                  <a:gd name="T34" fmla="*/ 13 w 45"/>
                  <a:gd name="T35" fmla="*/ 25 h 46"/>
                  <a:gd name="T36" fmla="*/ 14 w 45"/>
                  <a:gd name="T37" fmla="*/ 21 h 46"/>
                  <a:gd name="T38" fmla="*/ 18 w 45"/>
                  <a:gd name="T39" fmla="*/ 22 h 46"/>
                  <a:gd name="T40" fmla="*/ 22 w 45"/>
                  <a:gd name="T41" fmla="*/ 27 h 46"/>
                  <a:gd name="T42" fmla="*/ 20 w 45"/>
                  <a:gd name="T43" fmla="*/ 33 h 46"/>
                  <a:gd name="T44" fmla="*/ 18 w 45"/>
                  <a:gd name="T45" fmla="*/ 34 h 46"/>
                  <a:gd name="T46" fmla="*/ 20 w 45"/>
                  <a:gd name="T47" fmla="*/ 43 h 46"/>
                  <a:gd name="T48" fmla="*/ 26 w 45"/>
                  <a:gd name="T49" fmla="*/ 45 h 46"/>
                  <a:gd name="T50" fmla="*/ 29 w 45"/>
                  <a:gd name="T51" fmla="*/ 46 h 46"/>
                  <a:gd name="T52" fmla="*/ 33 w 45"/>
                  <a:gd name="T53" fmla="*/ 43 h 46"/>
                  <a:gd name="T54" fmla="*/ 33 w 45"/>
                  <a:gd name="T55" fmla="*/ 38 h 46"/>
                  <a:gd name="T56" fmla="*/ 31 w 45"/>
                  <a:gd name="T57" fmla="*/ 35 h 46"/>
                  <a:gd name="T58" fmla="*/ 35 w 45"/>
                  <a:gd name="T59" fmla="*/ 26 h 46"/>
                  <a:gd name="T60" fmla="*/ 37 w 45"/>
                  <a:gd name="T61" fmla="*/ 27 h 46"/>
                  <a:gd name="T62" fmla="*/ 39 w 45"/>
                  <a:gd name="T63" fmla="*/ 35 h 46"/>
                  <a:gd name="T64" fmla="*/ 40 w 45"/>
                  <a:gd name="T65" fmla="*/ 38 h 46"/>
                  <a:gd name="T66" fmla="*/ 41 w 45"/>
                  <a:gd name="T67" fmla="*/ 38 h 46"/>
                  <a:gd name="T68" fmla="*/ 41 w 45"/>
                  <a:gd name="T69" fmla="*/ 33 h 46"/>
                  <a:gd name="T70" fmla="*/ 45 w 45"/>
                  <a:gd name="T71" fmla="*/ 27 h 46"/>
                  <a:gd name="T72" fmla="*/ 42 w 45"/>
                  <a:gd name="T73" fmla="*/ 18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5" h="46">
                    <a:moveTo>
                      <a:pt x="42" y="18"/>
                    </a:moveTo>
                    <a:cubicBezTo>
                      <a:pt x="40" y="16"/>
                      <a:pt x="39" y="14"/>
                      <a:pt x="37" y="12"/>
                    </a:cubicBezTo>
                    <a:cubicBezTo>
                      <a:pt x="38" y="6"/>
                      <a:pt x="38" y="6"/>
                      <a:pt x="38" y="6"/>
                    </a:cubicBezTo>
                    <a:cubicBezTo>
                      <a:pt x="31" y="0"/>
                      <a:pt x="31" y="0"/>
                      <a:pt x="31" y="0"/>
                    </a:cubicBezTo>
                    <a:cubicBezTo>
                      <a:pt x="29" y="1"/>
                      <a:pt x="29" y="1"/>
                      <a:pt x="29" y="1"/>
                    </a:cubicBezTo>
                    <a:cubicBezTo>
                      <a:pt x="28" y="10"/>
                      <a:pt x="28" y="10"/>
                      <a:pt x="28" y="10"/>
                    </a:cubicBezTo>
                    <a:cubicBezTo>
                      <a:pt x="18" y="15"/>
                      <a:pt x="18" y="15"/>
                      <a:pt x="18" y="15"/>
                    </a:cubicBezTo>
                    <a:cubicBezTo>
                      <a:pt x="17" y="12"/>
                      <a:pt x="17" y="12"/>
                      <a:pt x="17" y="12"/>
                    </a:cubicBezTo>
                    <a:cubicBezTo>
                      <a:pt x="13" y="11"/>
                      <a:pt x="13" y="11"/>
                      <a:pt x="13" y="11"/>
                    </a:cubicBezTo>
                    <a:cubicBezTo>
                      <a:pt x="9" y="13"/>
                      <a:pt x="9" y="13"/>
                      <a:pt x="9" y="13"/>
                    </a:cubicBezTo>
                    <a:cubicBezTo>
                      <a:pt x="9" y="17"/>
                      <a:pt x="9" y="17"/>
                      <a:pt x="9" y="17"/>
                    </a:cubicBezTo>
                    <a:cubicBezTo>
                      <a:pt x="2" y="21"/>
                      <a:pt x="2" y="21"/>
                      <a:pt x="2" y="21"/>
                    </a:cubicBezTo>
                    <a:cubicBezTo>
                      <a:pt x="0" y="30"/>
                      <a:pt x="0" y="30"/>
                      <a:pt x="0" y="30"/>
                    </a:cubicBezTo>
                    <a:cubicBezTo>
                      <a:pt x="3" y="31"/>
                      <a:pt x="3" y="31"/>
                      <a:pt x="3" y="31"/>
                    </a:cubicBezTo>
                    <a:cubicBezTo>
                      <a:pt x="7" y="22"/>
                      <a:pt x="7" y="22"/>
                      <a:pt x="7" y="22"/>
                    </a:cubicBezTo>
                    <a:cubicBezTo>
                      <a:pt x="9" y="22"/>
                      <a:pt x="9" y="22"/>
                      <a:pt x="9" y="22"/>
                    </a:cubicBezTo>
                    <a:cubicBezTo>
                      <a:pt x="10" y="25"/>
                      <a:pt x="10" y="25"/>
                      <a:pt x="10" y="25"/>
                    </a:cubicBezTo>
                    <a:cubicBezTo>
                      <a:pt x="13" y="25"/>
                      <a:pt x="13" y="25"/>
                      <a:pt x="13" y="25"/>
                    </a:cubicBezTo>
                    <a:cubicBezTo>
                      <a:pt x="14" y="21"/>
                      <a:pt x="14" y="21"/>
                      <a:pt x="14" y="21"/>
                    </a:cubicBezTo>
                    <a:cubicBezTo>
                      <a:pt x="18" y="22"/>
                      <a:pt x="18" y="22"/>
                      <a:pt x="18" y="22"/>
                    </a:cubicBezTo>
                    <a:cubicBezTo>
                      <a:pt x="22" y="27"/>
                      <a:pt x="22" y="27"/>
                      <a:pt x="22" y="27"/>
                    </a:cubicBezTo>
                    <a:cubicBezTo>
                      <a:pt x="20" y="33"/>
                      <a:pt x="20" y="33"/>
                      <a:pt x="20" y="33"/>
                    </a:cubicBezTo>
                    <a:cubicBezTo>
                      <a:pt x="18" y="34"/>
                      <a:pt x="18" y="34"/>
                      <a:pt x="18" y="34"/>
                    </a:cubicBezTo>
                    <a:cubicBezTo>
                      <a:pt x="20" y="43"/>
                      <a:pt x="20" y="43"/>
                      <a:pt x="20" y="43"/>
                    </a:cubicBezTo>
                    <a:cubicBezTo>
                      <a:pt x="22" y="44"/>
                      <a:pt x="24" y="44"/>
                      <a:pt x="26" y="45"/>
                    </a:cubicBezTo>
                    <a:cubicBezTo>
                      <a:pt x="27" y="45"/>
                      <a:pt x="28" y="46"/>
                      <a:pt x="29" y="46"/>
                    </a:cubicBezTo>
                    <a:cubicBezTo>
                      <a:pt x="33" y="43"/>
                      <a:pt x="33" y="43"/>
                      <a:pt x="33" y="43"/>
                    </a:cubicBezTo>
                    <a:cubicBezTo>
                      <a:pt x="33" y="38"/>
                      <a:pt x="33" y="38"/>
                      <a:pt x="33" y="38"/>
                    </a:cubicBezTo>
                    <a:cubicBezTo>
                      <a:pt x="31" y="35"/>
                      <a:pt x="31" y="35"/>
                      <a:pt x="31" y="35"/>
                    </a:cubicBezTo>
                    <a:cubicBezTo>
                      <a:pt x="35" y="26"/>
                      <a:pt x="35" y="26"/>
                      <a:pt x="35" y="26"/>
                    </a:cubicBezTo>
                    <a:cubicBezTo>
                      <a:pt x="37" y="27"/>
                      <a:pt x="37" y="27"/>
                      <a:pt x="37" y="27"/>
                    </a:cubicBezTo>
                    <a:cubicBezTo>
                      <a:pt x="37" y="30"/>
                      <a:pt x="38" y="33"/>
                      <a:pt x="39" y="35"/>
                    </a:cubicBezTo>
                    <a:cubicBezTo>
                      <a:pt x="39" y="36"/>
                      <a:pt x="39" y="37"/>
                      <a:pt x="40" y="38"/>
                    </a:cubicBezTo>
                    <a:cubicBezTo>
                      <a:pt x="41" y="38"/>
                      <a:pt x="41" y="38"/>
                      <a:pt x="41" y="38"/>
                    </a:cubicBezTo>
                    <a:cubicBezTo>
                      <a:pt x="41" y="33"/>
                      <a:pt x="41" y="33"/>
                      <a:pt x="41" y="33"/>
                    </a:cubicBezTo>
                    <a:cubicBezTo>
                      <a:pt x="45" y="27"/>
                      <a:pt x="45" y="27"/>
                      <a:pt x="45" y="27"/>
                    </a:cubicBezTo>
                    <a:cubicBezTo>
                      <a:pt x="44" y="24"/>
                      <a:pt x="43" y="21"/>
                      <a:pt x="42" y="18"/>
                    </a:cubicBezTo>
                    <a:close/>
                  </a:path>
                </a:pathLst>
              </a:custGeom>
              <a:grpFill/>
              <a:ln w="3175" cap="rnd">
                <a:solidFill>
                  <a:schemeClr val="bg1"/>
                </a:solidFill>
                <a:prstDash val="solid"/>
                <a:round/>
                <a:headEnd/>
                <a:tailEnd/>
              </a:ln>
            </p:spPr>
            <p:txBody>
              <a:bodyPr vert="horz" wrap="square" lIns="91423" tIns="45711" rIns="91423" bIns="45711" numCol="1" anchor="t" anchorCtr="0" compatLnSpc="1">
                <a:prstTxWarp prst="textNoShape">
                  <a:avLst/>
                </a:prstTxWarp>
              </a:bodyPr>
              <a:lstStyle/>
              <a:p>
                <a:pPr defTabSz="914246">
                  <a:defRPr/>
                </a:pPr>
                <a:endParaRPr lang="fr-FR" sz="1799">
                  <a:solidFill>
                    <a:prstClr val="black"/>
                  </a:solidFill>
                  <a:latin typeface="Arial"/>
                </a:endParaRPr>
              </a:p>
            </p:txBody>
          </p:sp>
          <p:sp>
            <p:nvSpPr>
              <p:cNvPr id="364" name="Freeform 88">
                <a:extLst>
                  <a:ext uri="{FF2B5EF4-FFF2-40B4-BE49-F238E27FC236}">
                    <a16:creationId xmlns:a16="http://schemas.microsoft.com/office/drawing/2014/main" id="{9AFC5B30-16A2-5048-8322-1A1533437EB5}"/>
                  </a:ext>
                </a:extLst>
              </p:cNvPr>
              <p:cNvSpPr>
                <a:spLocks/>
              </p:cNvSpPr>
              <p:nvPr/>
            </p:nvSpPr>
            <p:spPr bwMode="auto">
              <a:xfrm>
                <a:off x="6932612" y="3752850"/>
                <a:ext cx="61912" cy="82550"/>
              </a:xfrm>
              <a:custGeom>
                <a:avLst/>
                <a:gdLst>
                  <a:gd name="T0" fmla="*/ 19 w 23"/>
                  <a:gd name="T1" fmla="*/ 2 h 31"/>
                  <a:gd name="T2" fmla="*/ 18 w 23"/>
                  <a:gd name="T3" fmla="*/ 8 h 31"/>
                  <a:gd name="T4" fmla="*/ 0 w 23"/>
                  <a:gd name="T5" fmla="*/ 29 h 31"/>
                  <a:gd name="T6" fmla="*/ 2 w 23"/>
                  <a:gd name="T7" fmla="*/ 31 h 31"/>
                  <a:gd name="T8" fmla="*/ 22 w 23"/>
                  <a:gd name="T9" fmla="*/ 9 h 31"/>
                  <a:gd name="T10" fmla="*/ 23 w 23"/>
                  <a:gd name="T11" fmla="*/ 2 h 31"/>
                  <a:gd name="T12" fmla="*/ 22 w 23"/>
                  <a:gd name="T13" fmla="*/ 0 h 31"/>
                  <a:gd name="T14" fmla="*/ 19 w 23"/>
                  <a:gd name="T15" fmla="*/ 2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 h="31">
                    <a:moveTo>
                      <a:pt x="19" y="2"/>
                    </a:moveTo>
                    <a:cubicBezTo>
                      <a:pt x="18" y="8"/>
                      <a:pt x="18" y="8"/>
                      <a:pt x="18" y="8"/>
                    </a:cubicBezTo>
                    <a:cubicBezTo>
                      <a:pt x="12" y="15"/>
                      <a:pt x="6" y="22"/>
                      <a:pt x="0" y="29"/>
                    </a:cubicBezTo>
                    <a:cubicBezTo>
                      <a:pt x="2" y="31"/>
                      <a:pt x="2" y="31"/>
                      <a:pt x="2" y="31"/>
                    </a:cubicBezTo>
                    <a:cubicBezTo>
                      <a:pt x="22" y="9"/>
                      <a:pt x="22" y="9"/>
                      <a:pt x="22" y="9"/>
                    </a:cubicBezTo>
                    <a:cubicBezTo>
                      <a:pt x="23" y="2"/>
                      <a:pt x="23" y="2"/>
                      <a:pt x="23" y="2"/>
                    </a:cubicBezTo>
                    <a:cubicBezTo>
                      <a:pt x="22" y="0"/>
                      <a:pt x="22" y="0"/>
                      <a:pt x="22" y="0"/>
                    </a:cubicBezTo>
                    <a:lnTo>
                      <a:pt x="19" y="2"/>
                    </a:lnTo>
                    <a:close/>
                  </a:path>
                </a:pathLst>
              </a:custGeom>
              <a:grpFill/>
              <a:ln w="3175" cap="rnd">
                <a:solidFill>
                  <a:schemeClr val="bg1"/>
                </a:solidFill>
                <a:prstDash val="solid"/>
                <a:round/>
                <a:headEnd/>
                <a:tailEnd/>
              </a:ln>
            </p:spPr>
            <p:txBody>
              <a:bodyPr vert="horz" wrap="square" lIns="91423" tIns="45711" rIns="91423" bIns="45711" numCol="1" anchor="t" anchorCtr="0" compatLnSpc="1">
                <a:prstTxWarp prst="textNoShape">
                  <a:avLst/>
                </a:prstTxWarp>
              </a:bodyPr>
              <a:lstStyle/>
              <a:p>
                <a:pPr defTabSz="914246">
                  <a:defRPr/>
                </a:pPr>
                <a:endParaRPr lang="fr-FR" sz="1799">
                  <a:solidFill>
                    <a:prstClr val="black"/>
                  </a:solidFill>
                  <a:latin typeface="Arial"/>
                </a:endParaRPr>
              </a:p>
            </p:txBody>
          </p:sp>
          <p:sp>
            <p:nvSpPr>
              <p:cNvPr id="365" name="Freeform 89">
                <a:extLst>
                  <a:ext uri="{FF2B5EF4-FFF2-40B4-BE49-F238E27FC236}">
                    <a16:creationId xmlns:a16="http://schemas.microsoft.com/office/drawing/2014/main" id="{72D2BEAA-9A6B-7F40-BC8C-57FA50267E49}"/>
                  </a:ext>
                </a:extLst>
              </p:cNvPr>
              <p:cNvSpPr>
                <a:spLocks/>
              </p:cNvSpPr>
              <p:nvPr/>
            </p:nvSpPr>
            <p:spPr bwMode="auto">
              <a:xfrm>
                <a:off x="7018337" y="3711575"/>
                <a:ext cx="26987" cy="30163"/>
              </a:xfrm>
              <a:custGeom>
                <a:avLst/>
                <a:gdLst>
                  <a:gd name="T0" fmla="*/ 0 w 17"/>
                  <a:gd name="T1" fmla="*/ 2 h 19"/>
                  <a:gd name="T2" fmla="*/ 7 w 17"/>
                  <a:gd name="T3" fmla="*/ 17 h 19"/>
                  <a:gd name="T4" fmla="*/ 12 w 17"/>
                  <a:gd name="T5" fmla="*/ 19 h 19"/>
                  <a:gd name="T6" fmla="*/ 17 w 17"/>
                  <a:gd name="T7" fmla="*/ 2 h 19"/>
                  <a:gd name="T8" fmla="*/ 9 w 17"/>
                  <a:gd name="T9" fmla="*/ 0 h 19"/>
                  <a:gd name="T10" fmla="*/ 0 w 17"/>
                  <a:gd name="T11" fmla="*/ 2 h 19"/>
                </a:gdLst>
                <a:ahLst/>
                <a:cxnLst>
                  <a:cxn ang="0">
                    <a:pos x="T0" y="T1"/>
                  </a:cxn>
                  <a:cxn ang="0">
                    <a:pos x="T2" y="T3"/>
                  </a:cxn>
                  <a:cxn ang="0">
                    <a:pos x="T4" y="T5"/>
                  </a:cxn>
                  <a:cxn ang="0">
                    <a:pos x="T6" y="T7"/>
                  </a:cxn>
                  <a:cxn ang="0">
                    <a:pos x="T8" y="T9"/>
                  </a:cxn>
                  <a:cxn ang="0">
                    <a:pos x="T10" y="T11"/>
                  </a:cxn>
                </a:cxnLst>
                <a:rect l="0" t="0" r="r" b="b"/>
                <a:pathLst>
                  <a:path w="17" h="19">
                    <a:moveTo>
                      <a:pt x="0" y="2"/>
                    </a:moveTo>
                    <a:lnTo>
                      <a:pt x="7" y="17"/>
                    </a:lnTo>
                    <a:lnTo>
                      <a:pt x="12" y="19"/>
                    </a:lnTo>
                    <a:lnTo>
                      <a:pt x="17" y="2"/>
                    </a:lnTo>
                    <a:lnTo>
                      <a:pt x="9" y="0"/>
                    </a:lnTo>
                    <a:lnTo>
                      <a:pt x="0" y="2"/>
                    </a:lnTo>
                    <a:close/>
                  </a:path>
                </a:pathLst>
              </a:custGeom>
              <a:grpFill/>
              <a:ln w="3175" cap="rnd">
                <a:solidFill>
                  <a:schemeClr val="bg1"/>
                </a:solidFill>
                <a:prstDash val="solid"/>
                <a:round/>
                <a:headEnd/>
                <a:tailEnd/>
              </a:ln>
            </p:spPr>
            <p:txBody>
              <a:bodyPr vert="horz" wrap="square" lIns="91423" tIns="45711" rIns="91423" bIns="45711" numCol="1" anchor="t" anchorCtr="0" compatLnSpc="1">
                <a:prstTxWarp prst="textNoShape">
                  <a:avLst/>
                </a:prstTxWarp>
              </a:bodyPr>
              <a:lstStyle/>
              <a:p>
                <a:pPr defTabSz="914246">
                  <a:defRPr/>
                </a:pPr>
                <a:endParaRPr lang="fr-FR" sz="1799">
                  <a:solidFill>
                    <a:prstClr val="black"/>
                  </a:solidFill>
                  <a:latin typeface="Arial"/>
                </a:endParaRPr>
              </a:p>
            </p:txBody>
          </p:sp>
        </p:grpSp>
        <p:sp>
          <p:nvSpPr>
            <p:cNvPr id="89" name="Freeform 91">
              <a:extLst>
                <a:ext uri="{FF2B5EF4-FFF2-40B4-BE49-F238E27FC236}">
                  <a16:creationId xmlns:a16="http://schemas.microsoft.com/office/drawing/2014/main" id="{1A0DA2B3-7801-344C-8B72-A7A4BEFB9BD2}"/>
                </a:ext>
              </a:extLst>
            </p:cNvPr>
            <p:cNvSpPr>
              <a:spLocks/>
            </p:cNvSpPr>
            <p:nvPr/>
          </p:nvSpPr>
          <p:spPr bwMode="auto">
            <a:xfrm>
              <a:off x="5245414" y="3528046"/>
              <a:ext cx="336764" cy="360818"/>
            </a:xfrm>
            <a:custGeom>
              <a:avLst/>
              <a:gdLst>
                <a:gd name="T0" fmla="*/ 125 w 141"/>
                <a:gd name="T1" fmla="*/ 1 h 151"/>
                <a:gd name="T2" fmla="*/ 121 w 141"/>
                <a:gd name="T3" fmla="*/ 0 h 151"/>
                <a:gd name="T4" fmla="*/ 115 w 141"/>
                <a:gd name="T5" fmla="*/ 4 h 151"/>
                <a:gd name="T6" fmla="*/ 111 w 141"/>
                <a:gd name="T7" fmla="*/ 7 h 151"/>
                <a:gd name="T8" fmla="*/ 104 w 141"/>
                <a:gd name="T9" fmla="*/ 7 h 151"/>
                <a:gd name="T10" fmla="*/ 97 w 141"/>
                <a:gd name="T11" fmla="*/ 8 h 151"/>
                <a:gd name="T12" fmla="*/ 88 w 141"/>
                <a:gd name="T13" fmla="*/ 30 h 151"/>
                <a:gd name="T14" fmla="*/ 63 w 141"/>
                <a:gd name="T15" fmla="*/ 56 h 151"/>
                <a:gd name="T16" fmla="*/ 28 w 141"/>
                <a:gd name="T17" fmla="*/ 80 h 151"/>
                <a:gd name="T18" fmla="*/ 0 w 141"/>
                <a:gd name="T19" fmla="*/ 75 h 151"/>
                <a:gd name="T20" fmla="*/ 16 w 141"/>
                <a:gd name="T21" fmla="*/ 109 h 151"/>
                <a:gd name="T22" fmla="*/ 13 w 141"/>
                <a:gd name="T23" fmla="*/ 118 h 151"/>
                <a:gd name="T24" fmla="*/ 4 w 141"/>
                <a:gd name="T25" fmla="*/ 124 h 151"/>
                <a:gd name="T26" fmla="*/ 3 w 141"/>
                <a:gd name="T27" fmla="*/ 133 h 151"/>
                <a:gd name="T28" fmla="*/ 6 w 141"/>
                <a:gd name="T29" fmla="*/ 131 h 151"/>
                <a:gd name="T30" fmla="*/ 9 w 141"/>
                <a:gd name="T31" fmla="*/ 133 h 151"/>
                <a:gd name="T32" fmla="*/ 14 w 141"/>
                <a:gd name="T33" fmla="*/ 130 h 151"/>
                <a:gd name="T34" fmla="*/ 16 w 141"/>
                <a:gd name="T35" fmla="*/ 133 h 151"/>
                <a:gd name="T36" fmla="*/ 29 w 141"/>
                <a:gd name="T37" fmla="*/ 131 h 151"/>
                <a:gd name="T38" fmla="*/ 34 w 141"/>
                <a:gd name="T39" fmla="*/ 130 h 151"/>
                <a:gd name="T40" fmla="*/ 43 w 141"/>
                <a:gd name="T41" fmla="*/ 131 h 151"/>
                <a:gd name="T42" fmla="*/ 49 w 141"/>
                <a:gd name="T43" fmla="*/ 127 h 151"/>
                <a:gd name="T44" fmla="*/ 51 w 141"/>
                <a:gd name="T45" fmla="*/ 131 h 151"/>
                <a:gd name="T46" fmla="*/ 49 w 141"/>
                <a:gd name="T47" fmla="*/ 139 h 151"/>
                <a:gd name="T48" fmla="*/ 53 w 141"/>
                <a:gd name="T49" fmla="*/ 140 h 151"/>
                <a:gd name="T50" fmla="*/ 55 w 141"/>
                <a:gd name="T51" fmla="*/ 151 h 151"/>
                <a:gd name="T52" fmla="*/ 77 w 141"/>
                <a:gd name="T53" fmla="*/ 150 h 151"/>
                <a:gd name="T54" fmla="*/ 81 w 141"/>
                <a:gd name="T55" fmla="*/ 141 h 151"/>
                <a:gd name="T56" fmla="*/ 75 w 141"/>
                <a:gd name="T57" fmla="*/ 122 h 151"/>
                <a:gd name="T58" fmla="*/ 79 w 141"/>
                <a:gd name="T59" fmla="*/ 109 h 151"/>
                <a:gd name="T60" fmla="*/ 86 w 141"/>
                <a:gd name="T61" fmla="*/ 109 h 151"/>
                <a:gd name="T62" fmla="*/ 121 w 141"/>
                <a:gd name="T63" fmla="*/ 64 h 151"/>
                <a:gd name="T64" fmla="*/ 123 w 141"/>
                <a:gd name="T65" fmla="*/ 55 h 151"/>
                <a:gd name="T66" fmla="*/ 126 w 141"/>
                <a:gd name="T67" fmla="*/ 46 h 151"/>
                <a:gd name="T68" fmla="*/ 117 w 141"/>
                <a:gd name="T69" fmla="*/ 37 h 151"/>
                <a:gd name="T70" fmla="*/ 117 w 141"/>
                <a:gd name="T71" fmla="*/ 26 h 151"/>
                <a:gd name="T72" fmla="*/ 134 w 141"/>
                <a:gd name="T73" fmla="*/ 27 h 151"/>
                <a:gd name="T74" fmla="*/ 141 w 141"/>
                <a:gd name="T75" fmla="*/ 17 h 151"/>
                <a:gd name="T76" fmla="*/ 137 w 141"/>
                <a:gd name="T77" fmla="*/ 5 h 151"/>
                <a:gd name="T78" fmla="*/ 128 w 141"/>
                <a:gd name="T79" fmla="*/ 2 h 151"/>
                <a:gd name="T80" fmla="*/ 125 w 141"/>
                <a:gd name="T81" fmla="*/ 1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1" h="151">
                  <a:moveTo>
                    <a:pt x="125" y="1"/>
                  </a:moveTo>
                  <a:cubicBezTo>
                    <a:pt x="124" y="1"/>
                    <a:pt x="122" y="0"/>
                    <a:pt x="121" y="0"/>
                  </a:cubicBezTo>
                  <a:cubicBezTo>
                    <a:pt x="115" y="4"/>
                    <a:pt x="115" y="4"/>
                    <a:pt x="115" y="4"/>
                  </a:cubicBezTo>
                  <a:cubicBezTo>
                    <a:pt x="111" y="7"/>
                    <a:pt x="111" y="7"/>
                    <a:pt x="111" y="7"/>
                  </a:cubicBezTo>
                  <a:cubicBezTo>
                    <a:pt x="109" y="6"/>
                    <a:pt x="107" y="6"/>
                    <a:pt x="104" y="7"/>
                  </a:cubicBezTo>
                  <a:cubicBezTo>
                    <a:pt x="102" y="7"/>
                    <a:pt x="99" y="8"/>
                    <a:pt x="97" y="8"/>
                  </a:cubicBezTo>
                  <a:cubicBezTo>
                    <a:pt x="88" y="30"/>
                    <a:pt x="88" y="30"/>
                    <a:pt x="88" y="30"/>
                  </a:cubicBezTo>
                  <a:cubicBezTo>
                    <a:pt x="63" y="56"/>
                    <a:pt x="63" y="56"/>
                    <a:pt x="63" y="56"/>
                  </a:cubicBezTo>
                  <a:cubicBezTo>
                    <a:pt x="51" y="64"/>
                    <a:pt x="40" y="72"/>
                    <a:pt x="28" y="80"/>
                  </a:cubicBezTo>
                  <a:cubicBezTo>
                    <a:pt x="0" y="75"/>
                    <a:pt x="0" y="75"/>
                    <a:pt x="0" y="75"/>
                  </a:cubicBezTo>
                  <a:cubicBezTo>
                    <a:pt x="16" y="109"/>
                    <a:pt x="16" y="109"/>
                    <a:pt x="16" y="109"/>
                  </a:cubicBezTo>
                  <a:cubicBezTo>
                    <a:pt x="13" y="118"/>
                    <a:pt x="13" y="118"/>
                    <a:pt x="13" y="118"/>
                  </a:cubicBezTo>
                  <a:cubicBezTo>
                    <a:pt x="4" y="124"/>
                    <a:pt x="4" y="124"/>
                    <a:pt x="4" y="124"/>
                  </a:cubicBezTo>
                  <a:cubicBezTo>
                    <a:pt x="3" y="133"/>
                    <a:pt x="3" y="133"/>
                    <a:pt x="3" y="133"/>
                  </a:cubicBezTo>
                  <a:cubicBezTo>
                    <a:pt x="6" y="131"/>
                    <a:pt x="6" y="131"/>
                    <a:pt x="6" y="131"/>
                  </a:cubicBezTo>
                  <a:cubicBezTo>
                    <a:pt x="9" y="133"/>
                    <a:pt x="9" y="133"/>
                    <a:pt x="9" y="133"/>
                  </a:cubicBezTo>
                  <a:cubicBezTo>
                    <a:pt x="14" y="130"/>
                    <a:pt x="14" y="130"/>
                    <a:pt x="14" y="130"/>
                  </a:cubicBezTo>
                  <a:cubicBezTo>
                    <a:pt x="16" y="133"/>
                    <a:pt x="16" y="133"/>
                    <a:pt x="16" y="133"/>
                  </a:cubicBezTo>
                  <a:cubicBezTo>
                    <a:pt x="20" y="133"/>
                    <a:pt x="25" y="132"/>
                    <a:pt x="29" y="131"/>
                  </a:cubicBezTo>
                  <a:cubicBezTo>
                    <a:pt x="31" y="131"/>
                    <a:pt x="32" y="130"/>
                    <a:pt x="34" y="130"/>
                  </a:cubicBezTo>
                  <a:cubicBezTo>
                    <a:pt x="43" y="131"/>
                    <a:pt x="43" y="131"/>
                    <a:pt x="43" y="131"/>
                  </a:cubicBezTo>
                  <a:cubicBezTo>
                    <a:pt x="49" y="127"/>
                    <a:pt x="49" y="127"/>
                    <a:pt x="49" y="127"/>
                  </a:cubicBezTo>
                  <a:cubicBezTo>
                    <a:pt x="51" y="131"/>
                    <a:pt x="51" y="131"/>
                    <a:pt x="51" y="131"/>
                  </a:cubicBezTo>
                  <a:cubicBezTo>
                    <a:pt x="49" y="139"/>
                    <a:pt x="49" y="139"/>
                    <a:pt x="49" y="139"/>
                  </a:cubicBezTo>
                  <a:cubicBezTo>
                    <a:pt x="53" y="140"/>
                    <a:pt x="53" y="140"/>
                    <a:pt x="53" y="140"/>
                  </a:cubicBezTo>
                  <a:cubicBezTo>
                    <a:pt x="55" y="151"/>
                    <a:pt x="55" y="151"/>
                    <a:pt x="55" y="151"/>
                  </a:cubicBezTo>
                  <a:cubicBezTo>
                    <a:pt x="77" y="150"/>
                    <a:pt x="77" y="150"/>
                    <a:pt x="77" y="150"/>
                  </a:cubicBezTo>
                  <a:cubicBezTo>
                    <a:pt x="81" y="141"/>
                    <a:pt x="81" y="141"/>
                    <a:pt x="81" y="141"/>
                  </a:cubicBezTo>
                  <a:cubicBezTo>
                    <a:pt x="75" y="122"/>
                    <a:pt x="75" y="122"/>
                    <a:pt x="75" y="122"/>
                  </a:cubicBezTo>
                  <a:cubicBezTo>
                    <a:pt x="79" y="109"/>
                    <a:pt x="79" y="109"/>
                    <a:pt x="79" y="109"/>
                  </a:cubicBezTo>
                  <a:cubicBezTo>
                    <a:pt x="86" y="109"/>
                    <a:pt x="86" y="109"/>
                    <a:pt x="86" y="109"/>
                  </a:cubicBezTo>
                  <a:cubicBezTo>
                    <a:pt x="98" y="94"/>
                    <a:pt x="109" y="79"/>
                    <a:pt x="121" y="64"/>
                  </a:cubicBezTo>
                  <a:cubicBezTo>
                    <a:pt x="122" y="61"/>
                    <a:pt x="122" y="58"/>
                    <a:pt x="123" y="55"/>
                  </a:cubicBezTo>
                  <a:cubicBezTo>
                    <a:pt x="124" y="52"/>
                    <a:pt x="124" y="49"/>
                    <a:pt x="126" y="46"/>
                  </a:cubicBezTo>
                  <a:cubicBezTo>
                    <a:pt x="117" y="37"/>
                    <a:pt x="117" y="37"/>
                    <a:pt x="117" y="37"/>
                  </a:cubicBezTo>
                  <a:cubicBezTo>
                    <a:pt x="117" y="26"/>
                    <a:pt x="117" y="26"/>
                    <a:pt x="117" y="26"/>
                  </a:cubicBezTo>
                  <a:cubicBezTo>
                    <a:pt x="134" y="27"/>
                    <a:pt x="134" y="27"/>
                    <a:pt x="134" y="27"/>
                  </a:cubicBezTo>
                  <a:cubicBezTo>
                    <a:pt x="141" y="17"/>
                    <a:pt x="141" y="17"/>
                    <a:pt x="141" y="17"/>
                  </a:cubicBezTo>
                  <a:cubicBezTo>
                    <a:pt x="137" y="5"/>
                    <a:pt x="137" y="5"/>
                    <a:pt x="137" y="5"/>
                  </a:cubicBezTo>
                  <a:cubicBezTo>
                    <a:pt x="128" y="2"/>
                    <a:pt x="128" y="2"/>
                    <a:pt x="128" y="2"/>
                  </a:cubicBezTo>
                  <a:lnTo>
                    <a:pt x="125" y="1"/>
                  </a:lnTo>
                  <a:close/>
                </a:path>
              </a:pathLst>
            </a:custGeom>
            <a:solidFill>
              <a:schemeClr val="tx2"/>
            </a:solidFill>
            <a:ln w="3175" cap="rnd">
              <a:solidFill>
                <a:schemeClr val="bg1"/>
              </a:solidFill>
              <a:prstDash val="solid"/>
              <a:round/>
              <a:headEnd/>
              <a:tailEnd/>
            </a:ln>
          </p:spPr>
          <p:txBody>
            <a:bodyPr vert="horz" wrap="square" lIns="91423" tIns="45711" rIns="91423" bIns="45711" numCol="1" anchor="t" anchorCtr="0" compatLnSpc="1">
              <a:prstTxWarp prst="textNoShape">
                <a:avLst/>
              </a:prstTxWarp>
            </a:bodyPr>
            <a:lstStyle/>
            <a:p>
              <a:pPr defTabSz="914246">
                <a:defRPr/>
              </a:pPr>
              <a:endParaRPr lang="fr-FR" sz="1799">
                <a:solidFill>
                  <a:prstClr val="black"/>
                </a:solidFill>
                <a:latin typeface="Arial"/>
              </a:endParaRPr>
            </a:p>
          </p:txBody>
        </p:sp>
        <p:sp>
          <p:nvSpPr>
            <p:cNvPr id="90" name="Freeform 92">
              <a:extLst>
                <a:ext uri="{FF2B5EF4-FFF2-40B4-BE49-F238E27FC236}">
                  <a16:creationId xmlns:a16="http://schemas.microsoft.com/office/drawing/2014/main" id="{842CAD1F-006E-7C4C-801F-5EA6E6FF6A83}"/>
                </a:ext>
              </a:extLst>
            </p:cNvPr>
            <p:cNvSpPr>
              <a:spLocks/>
            </p:cNvSpPr>
            <p:nvPr/>
          </p:nvSpPr>
          <p:spPr bwMode="auto">
            <a:xfrm>
              <a:off x="5132214" y="3269105"/>
              <a:ext cx="363648" cy="239131"/>
            </a:xfrm>
            <a:custGeom>
              <a:avLst/>
              <a:gdLst>
                <a:gd name="T0" fmla="*/ 81 w 152"/>
                <a:gd name="T1" fmla="*/ 31 h 100"/>
                <a:gd name="T2" fmla="*/ 74 w 152"/>
                <a:gd name="T3" fmla="*/ 31 h 100"/>
                <a:gd name="T4" fmla="*/ 62 w 152"/>
                <a:gd name="T5" fmla="*/ 38 h 100"/>
                <a:gd name="T6" fmla="*/ 46 w 152"/>
                <a:gd name="T7" fmla="*/ 21 h 100"/>
                <a:gd name="T8" fmla="*/ 45 w 152"/>
                <a:gd name="T9" fmla="*/ 22 h 100"/>
                <a:gd name="T10" fmla="*/ 40 w 152"/>
                <a:gd name="T11" fmla="*/ 30 h 100"/>
                <a:gd name="T12" fmla="*/ 32 w 152"/>
                <a:gd name="T13" fmla="*/ 29 h 100"/>
                <a:gd name="T14" fmla="*/ 28 w 152"/>
                <a:gd name="T15" fmla="*/ 29 h 100"/>
                <a:gd name="T16" fmla="*/ 24 w 152"/>
                <a:gd name="T17" fmla="*/ 25 h 100"/>
                <a:gd name="T18" fmla="*/ 26 w 152"/>
                <a:gd name="T19" fmla="*/ 8 h 100"/>
                <a:gd name="T20" fmla="*/ 30 w 152"/>
                <a:gd name="T21" fmla="*/ 2 h 100"/>
                <a:gd name="T22" fmla="*/ 28 w 152"/>
                <a:gd name="T23" fmla="*/ 0 h 100"/>
                <a:gd name="T24" fmla="*/ 1 w 152"/>
                <a:gd name="T25" fmla="*/ 15 h 100"/>
                <a:gd name="T26" fmla="*/ 0 w 152"/>
                <a:gd name="T27" fmla="*/ 46 h 100"/>
                <a:gd name="T28" fmla="*/ 7 w 152"/>
                <a:gd name="T29" fmla="*/ 53 h 100"/>
                <a:gd name="T30" fmla="*/ 9 w 152"/>
                <a:gd name="T31" fmla="*/ 47 h 100"/>
                <a:gd name="T32" fmla="*/ 23 w 152"/>
                <a:gd name="T33" fmla="*/ 39 h 100"/>
                <a:gd name="T34" fmla="*/ 37 w 152"/>
                <a:gd name="T35" fmla="*/ 56 h 100"/>
                <a:gd name="T36" fmla="*/ 50 w 152"/>
                <a:gd name="T37" fmla="*/ 61 h 100"/>
                <a:gd name="T38" fmla="*/ 85 w 152"/>
                <a:gd name="T39" fmla="*/ 97 h 100"/>
                <a:gd name="T40" fmla="*/ 108 w 152"/>
                <a:gd name="T41" fmla="*/ 100 h 100"/>
                <a:gd name="T42" fmla="*/ 104 w 152"/>
                <a:gd name="T43" fmla="*/ 78 h 100"/>
                <a:gd name="T44" fmla="*/ 118 w 152"/>
                <a:gd name="T45" fmla="*/ 63 h 100"/>
                <a:gd name="T46" fmla="*/ 124 w 152"/>
                <a:gd name="T47" fmla="*/ 62 h 100"/>
                <a:gd name="T48" fmla="*/ 129 w 152"/>
                <a:gd name="T49" fmla="*/ 67 h 100"/>
                <a:gd name="T50" fmla="*/ 150 w 152"/>
                <a:gd name="T51" fmla="*/ 64 h 100"/>
                <a:gd name="T52" fmla="*/ 152 w 152"/>
                <a:gd name="T53" fmla="*/ 53 h 100"/>
                <a:gd name="T54" fmla="*/ 133 w 152"/>
                <a:gd name="T55" fmla="*/ 44 h 100"/>
                <a:gd name="T56" fmla="*/ 112 w 152"/>
                <a:gd name="T57" fmla="*/ 55 h 100"/>
                <a:gd name="T58" fmla="*/ 108 w 152"/>
                <a:gd name="T59" fmla="*/ 57 h 100"/>
                <a:gd name="T60" fmla="*/ 97 w 152"/>
                <a:gd name="T61" fmla="*/ 64 h 100"/>
                <a:gd name="T62" fmla="*/ 90 w 152"/>
                <a:gd name="T63" fmla="*/ 63 h 100"/>
                <a:gd name="T64" fmla="*/ 81 w 152"/>
                <a:gd name="T65" fmla="*/ 31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52" h="100">
                  <a:moveTo>
                    <a:pt x="81" y="31"/>
                  </a:moveTo>
                  <a:cubicBezTo>
                    <a:pt x="74" y="31"/>
                    <a:pt x="74" y="31"/>
                    <a:pt x="74" y="31"/>
                  </a:cubicBezTo>
                  <a:cubicBezTo>
                    <a:pt x="62" y="38"/>
                    <a:pt x="62" y="38"/>
                    <a:pt x="62" y="38"/>
                  </a:cubicBezTo>
                  <a:cubicBezTo>
                    <a:pt x="46" y="21"/>
                    <a:pt x="46" y="21"/>
                    <a:pt x="46" y="21"/>
                  </a:cubicBezTo>
                  <a:cubicBezTo>
                    <a:pt x="45" y="21"/>
                    <a:pt x="45" y="21"/>
                    <a:pt x="45" y="22"/>
                  </a:cubicBezTo>
                  <a:cubicBezTo>
                    <a:pt x="43" y="24"/>
                    <a:pt x="41" y="27"/>
                    <a:pt x="40" y="30"/>
                  </a:cubicBezTo>
                  <a:cubicBezTo>
                    <a:pt x="37" y="29"/>
                    <a:pt x="35" y="29"/>
                    <a:pt x="32" y="29"/>
                  </a:cubicBezTo>
                  <a:cubicBezTo>
                    <a:pt x="31" y="29"/>
                    <a:pt x="29" y="29"/>
                    <a:pt x="28" y="29"/>
                  </a:cubicBezTo>
                  <a:cubicBezTo>
                    <a:pt x="24" y="25"/>
                    <a:pt x="24" y="25"/>
                    <a:pt x="24" y="25"/>
                  </a:cubicBezTo>
                  <a:cubicBezTo>
                    <a:pt x="26" y="8"/>
                    <a:pt x="26" y="8"/>
                    <a:pt x="26" y="8"/>
                  </a:cubicBezTo>
                  <a:cubicBezTo>
                    <a:pt x="30" y="2"/>
                    <a:pt x="30" y="2"/>
                    <a:pt x="30" y="2"/>
                  </a:cubicBezTo>
                  <a:cubicBezTo>
                    <a:pt x="28" y="0"/>
                    <a:pt x="28" y="0"/>
                    <a:pt x="28" y="0"/>
                  </a:cubicBezTo>
                  <a:cubicBezTo>
                    <a:pt x="1" y="15"/>
                    <a:pt x="1" y="15"/>
                    <a:pt x="1" y="15"/>
                  </a:cubicBezTo>
                  <a:cubicBezTo>
                    <a:pt x="0" y="46"/>
                    <a:pt x="0" y="46"/>
                    <a:pt x="0" y="46"/>
                  </a:cubicBezTo>
                  <a:cubicBezTo>
                    <a:pt x="7" y="53"/>
                    <a:pt x="7" y="53"/>
                    <a:pt x="7" y="53"/>
                  </a:cubicBezTo>
                  <a:cubicBezTo>
                    <a:pt x="9" y="47"/>
                    <a:pt x="9" y="47"/>
                    <a:pt x="9" y="47"/>
                  </a:cubicBezTo>
                  <a:cubicBezTo>
                    <a:pt x="23" y="39"/>
                    <a:pt x="23" y="39"/>
                    <a:pt x="23" y="39"/>
                  </a:cubicBezTo>
                  <a:cubicBezTo>
                    <a:pt x="37" y="56"/>
                    <a:pt x="37" y="56"/>
                    <a:pt x="37" y="56"/>
                  </a:cubicBezTo>
                  <a:cubicBezTo>
                    <a:pt x="50" y="61"/>
                    <a:pt x="50" y="61"/>
                    <a:pt x="50" y="61"/>
                  </a:cubicBezTo>
                  <a:cubicBezTo>
                    <a:pt x="85" y="97"/>
                    <a:pt x="85" y="97"/>
                    <a:pt x="85" y="97"/>
                  </a:cubicBezTo>
                  <a:cubicBezTo>
                    <a:pt x="92" y="98"/>
                    <a:pt x="100" y="99"/>
                    <a:pt x="108" y="100"/>
                  </a:cubicBezTo>
                  <a:cubicBezTo>
                    <a:pt x="104" y="78"/>
                    <a:pt x="104" y="78"/>
                    <a:pt x="104" y="78"/>
                  </a:cubicBezTo>
                  <a:cubicBezTo>
                    <a:pt x="118" y="63"/>
                    <a:pt x="118" y="63"/>
                    <a:pt x="118" y="63"/>
                  </a:cubicBezTo>
                  <a:cubicBezTo>
                    <a:pt x="124" y="62"/>
                    <a:pt x="124" y="62"/>
                    <a:pt x="124" y="62"/>
                  </a:cubicBezTo>
                  <a:cubicBezTo>
                    <a:pt x="129" y="67"/>
                    <a:pt x="129" y="67"/>
                    <a:pt x="129" y="67"/>
                  </a:cubicBezTo>
                  <a:cubicBezTo>
                    <a:pt x="150" y="64"/>
                    <a:pt x="150" y="64"/>
                    <a:pt x="150" y="64"/>
                  </a:cubicBezTo>
                  <a:cubicBezTo>
                    <a:pt x="152" y="53"/>
                    <a:pt x="152" y="53"/>
                    <a:pt x="152" y="53"/>
                  </a:cubicBezTo>
                  <a:cubicBezTo>
                    <a:pt x="133" y="44"/>
                    <a:pt x="133" y="44"/>
                    <a:pt x="133" y="44"/>
                  </a:cubicBezTo>
                  <a:cubicBezTo>
                    <a:pt x="125" y="47"/>
                    <a:pt x="118" y="51"/>
                    <a:pt x="112" y="55"/>
                  </a:cubicBezTo>
                  <a:cubicBezTo>
                    <a:pt x="111" y="56"/>
                    <a:pt x="110" y="56"/>
                    <a:pt x="108" y="57"/>
                  </a:cubicBezTo>
                  <a:cubicBezTo>
                    <a:pt x="104" y="59"/>
                    <a:pt x="101" y="62"/>
                    <a:pt x="97" y="64"/>
                  </a:cubicBezTo>
                  <a:cubicBezTo>
                    <a:pt x="90" y="63"/>
                    <a:pt x="90" y="63"/>
                    <a:pt x="90" y="63"/>
                  </a:cubicBezTo>
                  <a:lnTo>
                    <a:pt x="81" y="31"/>
                  </a:lnTo>
                  <a:close/>
                </a:path>
              </a:pathLst>
            </a:custGeom>
            <a:solidFill>
              <a:schemeClr val="bg1">
                <a:lumMod val="85000"/>
              </a:schemeClr>
            </a:solidFill>
            <a:ln w="3175" cap="rnd">
              <a:solidFill>
                <a:schemeClr val="bg1"/>
              </a:solidFill>
              <a:prstDash val="solid"/>
              <a:round/>
              <a:headEnd/>
              <a:tailEnd/>
            </a:ln>
          </p:spPr>
          <p:txBody>
            <a:bodyPr vert="horz" wrap="square" lIns="91423" tIns="45711" rIns="91423" bIns="45711" numCol="1" anchor="t" anchorCtr="0" compatLnSpc="1">
              <a:prstTxWarp prst="textNoShape">
                <a:avLst/>
              </a:prstTxWarp>
            </a:bodyPr>
            <a:lstStyle/>
            <a:p>
              <a:pPr defTabSz="914246">
                <a:defRPr/>
              </a:pPr>
              <a:endParaRPr lang="fr-FR" sz="1799">
                <a:solidFill>
                  <a:prstClr val="black"/>
                </a:solidFill>
                <a:latin typeface="Arial"/>
              </a:endParaRPr>
            </a:p>
          </p:txBody>
        </p:sp>
        <p:sp>
          <p:nvSpPr>
            <p:cNvPr id="91" name="Freeform 93">
              <a:extLst>
                <a:ext uri="{FF2B5EF4-FFF2-40B4-BE49-F238E27FC236}">
                  <a16:creationId xmlns:a16="http://schemas.microsoft.com/office/drawing/2014/main" id="{BF52E740-402E-E440-8CCD-53CCF55A4347}"/>
                </a:ext>
              </a:extLst>
            </p:cNvPr>
            <p:cNvSpPr>
              <a:spLocks/>
            </p:cNvSpPr>
            <p:nvPr/>
          </p:nvSpPr>
          <p:spPr bwMode="auto">
            <a:xfrm>
              <a:off x="5065711" y="3866224"/>
              <a:ext cx="157062" cy="208001"/>
            </a:xfrm>
            <a:custGeom>
              <a:avLst/>
              <a:gdLst>
                <a:gd name="T0" fmla="*/ 66 w 66"/>
                <a:gd name="T1" fmla="*/ 24 h 87"/>
                <a:gd name="T2" fmla="*/ 64 w 66"/>
                <a:gd name="T3" fmla="*/ 25 h 87"/>
                <a:gd name="T4" fmla="*/ 58 w 66"/>
                <a:gd name="T5" fmla="*/ 21 h 87"/>
                <a:gd name="T6" fmla="*/ 53 w 66"/>
                <a:gd name="T7" fmla="*/ 14 h 87"/>
                <a:gd name="T8" fmla="*/ 50 w 66"/>
                <a:gd name="T9" fmla="*/ 12 h 87"/>
                <a:gd name="T10" fmla="*/ 40 w 66"/>
                <a:gd name="T11" fmla="*/ 10 h 87"/>
                <a:gd name="T12" fmla="*/ 34 w 66"/>
                <a:gd name="T13" fmla="*/ 0 h 87"/>
                <a:gd name="T14" fmla="*/ 31 w 66"/>
                <a:gd name="T15" fmla="*/ 3 h 87"/>
                <a:gd name="T16" fmla="*/ 24 w 66"/>
                <a:gd name="T17" fmla="*/ 14 h 87"/>
                <a:gd name="T18" fmla="*/ 29 w 66"/>
                <a:gd name="T19" fmla="*/ 19 h 87"/>
                <a:gd name="T20" fmla="*/ 26 w 66"/>
                <a:gd name="T21" fmla="*/ 60 h 87"/>
                <a:gd name="T22" fmla="*/ 0 w 66"/>
                <a:gd name="T23" fmla="*/ 72 h 87"/>
                <a:gd name="T24" fmla="*/ 6 w 66"/>
                <a:gd name="T25" fmla="*/ 86 h 87"/>
                <a:gd name="T26" fmla="*/ 12 w 66"/>
                <a:gd name="T27" fmla="*/ 85 h 87"/>
                <a:gd name="T28" fmla="*/ 16 w 66"/>
                <a:gd name="T29" fmla="*/ 87 h 87"/>
                <a:gd name="T30" fmla="*/ 19 w 66"/>
                <a:gd name="T31" fmla="*/ 85 h 87"/>
                <a:gd name="T32" fmla="*/ 21 w 66"/>
                <a:gd name="T33" fmla="*/ 85 h 87"/>
                <a:gd name="T34" fmla="*/ 24 w 66"/>
                <a:gd name="T35" fmla="*/ 81 h 87"/>
                <a:gd name="T36" fmla="*/ 21 w 66"/>
                <a:gd name="T37" fmla="*/ 79 h 87"/>
                <a:gd name="T38" fmla="*/ 29 w 66"/>
                <a:gd name="T39" fmla="*/ 73 h 87"/>
                <a:gd name="T40" fmla="*/ 33 w 66"/>
                <a:gd name="T41" fmla="*/ 74 h 87"/>
                <a:gd name="T42" fmla="*/ 34 w 66"/>
                <a:gd name="T43" fmla="*/ 70 h 87"/>
                <a:gd name="T44" fmla="*/ 39 w 66"/>
                <a:gd name="T45" fmla="*/ 64 h 87"/>
                <a:gd name="T46" fmla="*/ 43 w 66"/>
                <a:gd name="T47" fmla="*/ 63 h 87"/>
                <a:gd name="T48" fmla="*/ 45 w 66"/>
                <a:gd name="T49" fmla="*/ 61 h 87"/>
                <a:gd name="T50" fmla="*/ 50 w 66"/>
                <a:gd name="T51" fmla="*/ 44 h 87"/>
                <a:gd name="T52" fmla="*/ 51 w 66"/>
                <a:gd name="T53" fmla="*/ 46 h 87"/>
                <a:gd name="T54" fmla="*/ 55 w 66"/>
                <a:gd name="T55" fmla="*/ 45 h 87"/>
                <a:gd name="T56" fmla="*/ 65 w 66"/>
                <a:gd name="T57" fmla="*/ 31 h 87"/>
                <a:gd name="T58" fmla="*/ 66 w 66"/>
                <a:gd name="T59" fmla="*/ 24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6" h="87">
                  <a:moveTo>
                    <a:pt x="66" y="24"/>
                  </a:moveTo>
                  <a:cubicBezTo>
                    <a:pt x="64" y="25"/>
                    <a:pt x="64" y="25"/>
                    <a:pt x="64" y="25"/>
                  </a:cubicBezTo>
                  <a:cubicBezTo>
                    <a:pt x="58" y="21"/>
                    <a:pt x="58" y="21"/>
                    <a:pt x="58" y="21"/>
                  </a:cubicBezTo>
                  <a:cubicBezTo>
                    <a:pt x="53" y="14"/>
                    <a:pt x="53" y="14"/>
                    <a:pt x="53" y="14"/>
                  </a:cubicBezTo>
                  <a:cubicBezTo>
                    <a:pt x="50" y="12"/>
                    <a:pt x="50" y="12"/>
                    <a:pt x="50" y="12"/>
                  </a:cubicBezTo>
                  <a:cubicBezTo>
                    <a:pt x="40" y="10"/>
                    <a:pt x="40" y="10"/>
                    <a:pt x="40" y="10"/>
                  </a:cubicBezTo>
                  <a:cubicBezTo>
                    <a:pt x="36" y="8"/>
                    <a:pt x="34" y="4"/>
                    <a:pt x="34" y="0"/>
                  </a:cubicBezTo>
                  <a:cubicBezTo>
                    <a:pt x="31" y="3"/>
                    <a:pt x="31" y="3"/>
                    <a:pt x="31" y="3"/>
                  </a:cubicBezTo>
                  <a:cubicBezTo>
                    <a:pt x="24" y="14"/>
                    <a:pt x="24" y="14"/>
                    <a:pt x="24" y="14"/>
                  </a:cubicBezTo>
                  <a:cubicBezTo>
                    <a:pt x="29" y="19"/>
                    <a:pt x="29" y="19"/>
                    <a:pt x="29" y="19"/>
                  </a:cubicBezTo>
                  <a:cubicBezTo>
                    <a:pt x="26" y="60"/>
                    <a:pt x="26" y="60"/>
                    <a:pt x="26" y="60"/>
                  </a:cubicBezTo>
                  <a:cubicBezTo>
                    <a:pt x="0" y="72"/>
                    <a:pt x="0" y="72"/>
                    <a:pt x="0" y="72"/>
                  </a:cubicBezTo>
                  <a:cubicBezTo>
                    <a:pt x="6" y="86"/>
                    <a:pt x="6" y="86"/>
                    <a:pt x="6" y="86"/>
                  </a:cubicBezTo>
                  <a:cubicBezTo>
                    <a:pt x="12" y="85"/>
                    <a:pt x="12" y="85"/>
                    <a:pt x="12" y="85"/>
                  </a:cubicBezTo>
                  <a:cubicBezTo>
                    <a:pt x="16" y="87"/>
                    <a:pt x="16" y="87"/>
                    <a:pt x="16" y="87"/>
                  </a:cubicBezTo>
                  <a:cubicBezTo>
                    <a:pt x="19" y="85"/>
                    <a:pt x="19" y="85"/>
                    <a:pt x="19" y="85"/>
                  </a:cubicBezTo>
                  <a:cubicBezTo>
                    <a:pt x="21" y="85"/>
                    <a:pt x="21" y="85"/>
                    <a:pt x="21" y="85"/>
                  </a:cubicBezTo>
                  <a:cubicBezTo>
                    <a:pt x="24" y="81"/>
                    <a:pt x="24" y="81"/>
                    <a:pt x="24" y="81"/>
                  </a:cubicBezTo>
                  <a:cubicBezTo>
                    <a:pt x="21" y="79"/>
                    <a:pt x="21" y="79"/>
                    <a:pt x="21" y="79"/>
                  </a:cubicBezTo>
                  <a:cubicBezTo>
                    <a:pt x="29" y="73"/>
                    <a:pt x="29" y="73"/>
                    <a:pt x="29" y="73"/>
                  </a:cubicBezTo>
                  <a:cubicBezTo>
                    <a:pt x="33" y="74"/>
                    <a:pt x="33" y="74"/>
                    <a:pt x="33" y="74"/>
                  </a:cubicBezTo>
                  <a:cubicBezTo>
                    <a:pt x="34" y="70"/>
                    <a:pt x="34" y="70"/>
                    <a:pt x="34" y="70"/>
                  </a:cubicBezTo>
                  <a:cubicBezTo>
                    <a:pt x="39" y="64"/>
                    <a:pt x="39" y="64"/>
                    <a:pt x="39" y="64"/>
                  </a:cubicBezTo>
                  <a:cubicBezTo>
                    <a:pt x="43" y="63"/>
                    <a:pt x="43" y="63"/>
                    <a:pt x="43" y="63"/>
                  </a:cubicBezTo>
                  <a:cubicBezTo>
                    <a:pt x="45" y="61"/>
                    <a:pt x="45" y="61"/>
                    <a:pt x="45" y="61"/>
                  </a:cubicBezTo>
                  <a:cubicBezTo>
                    <a:pt x="45" y="50"/>
                    <a:pt x="47" y="44"/>
                    <a:pt x="50" y="44"/>
                  </a:cubicBezTo>
                  <a:cubicBezTo>
                    <a:pt x="51" y="46"/>
                    <a:pt x="51" y="46"/>
                    <a:pt x="51" y="46"/>
                  </a:cubicBezTo>
                  <a:cubicBezTo>
                    <a:pt x="55" y="45"/>
                    <a:pt x="55" y="45"/>
                    <a:pt x="55" y="45"/>
                  </a:cubicBezTo>
                  <a:cubicBezTo>
                    <a:pt x="65" y="31"/>
                    <a:pt x="65" y="31"/>
                    <a:pt x="65" y="31"/>
                  </a:cubicBezTo>
                  <a:lnTo>
                    <a:pt x="66" y="24"/>
                  </a:lnTo>
                  <a:close/>
                </a:path>
              </a:pathLst>
            </a:custGeom>
            <a:solidFill>
              <a:schemeClr val="bg1">
                <a:lumMod val="85000"/>
              </a:schemeClr>
            </a:solidFill>
            <a:ln w="3175" cap="rnd">
              <a:solidFill>
                <a:schemeClr val="bg1"/>
              </a:solidFill>
              <a:prstDash val="solid"/>
              <a:round/>
              <a:headEnd/>
              <a:tailEnd/>
            </a:ln>
          </p:spPr>
          <p:txBody>
            <a:bodyPr vert="horz" wrap="square" lIns="91423" tIns="45711" rIns="91423" bIns="45711" numCol="1" anchor="t" anchorCtr="0" compatLnSpc="1">
              <a:prstTxWarp prst="textNoShape">
                <a:avLst/>
              </a:prstTxWarp>
            </a:bodyPr>
            <a:lstStyle/>
            <a:p>
              <a:pPr defTabSz="914246">
                <a:defRPr/>
              </a:pPr>
              <a:endParaRPr lang="fr-FR" sz="1799">
                <a:solidFill>
                  <a:prstClr val="black"/>
                </a:solidFill>
                <a:latin typeface="Arial"/>
              </a:endParaRPr>
            </a:p>
          </p:txBody>
        </p:sp>
        <p:sp>
          <p:nvSpPr>
            <p:cNvPr id="92" name="Freeform 94">
              <a:extLst>
                <a:ext uri="{FF2B5EF4-FFF2-40B4-BE49-F238E27FC236}">
                  <a16:creationId xmlns:a16="http://schemas.microsoft.com/office/drawing/2014/main" id="{3B9A4F8D-92C6-DF44-9DBA-664B9F901CB3}"/>
                </a:ext>
              </a:extLst>
            </p:cNvPr>
            <p:cNvSpPr>
              <a:spLocks/>
            </p:cNvSpPr>
            <p:nvPr/>
          </p:nvSpPr>
          <p:spPr bwMode="auto">
            <a:xfrm>
              <a:off x="5900546" y="3764347"/>
              <a:ext cx="179702" cy="469771"/>
            </a:xfrm>
            <a:custGeom>
              <a:avLst/>
              <a:gdLst>
                <a:gd name="T0" fmla="*/ 46 w 75"/>
                <a:gd name="T1" fmla="*/ 0 h 196"/>
                <a:gd name="T2" fmla="*/ 32 w 75"/>
                <a:gd name="T3" fmla="*/ 17 h 196"/>
                <a:gd name="T4" fmla="*/ 18 w 75"/>
                <a:gd name="T5" fmla="*/ 30 h 196"/>
                <a:gd name="T6" fmla="*/ 10 w 75"/>
                <a:gd name="T7" fmla="*/ 62 h 196"/>
                <a:gd name="T8" fmla="*/ 6 w 75"/>
                <a:gd name="T9" fmla="*/ 63 h 196"/>
                <a:gd name="T10" fmla="*/ 6 w 75"/>
                <a:gd name="T11" fmla="*/ 63 h 196"/>
                <a:gd name="T12" fmla="*/ 4 w 75"/>
                <a:gd name="T13" fmla="*/ 70 h 196"/>
                <a:gd name="T14" fmla="*/ 0 w 75"/>
                <a:gd name="T15" fmla="*/ 85 h 196"/>
                <a:gd name="T16" fmla="*/ 3 w 75"/>
                <a:gd name="T17" fmla="*/ 90 h 196"/>
                <a:gd name="T18" fmla="*/ 6 w 75"/>
                <a:gd name="T19" fmla="*/ 90 h 196"/>
                <a:gd name="T20" fmla="*/ 7 w 75"/>
                <a:gd name="T21" fmla="*/ 88 h 196"/>
                <a:gd name="T22" fmla="*/ 10 w 75"/>
                <a:gd name="T23" fmla="*/ 90 h 196"/>
                <a:gd name="T24" fmla="*/ 15 w 75"/>
                <a:gd name="T25" fmla="*/ 104 h 196"/>
                <a:gd name="T26" fmla="*/ 20 w 75"/>
                <a:gd name="T27" fmla="*/ 116 h 196"/>
                <a:gd name="T28" fmla="*/ 17 w 75"/>
                <a:gd name="T29" fmla="*/ 125 h 196"/>
                <a:gd name="T30" fmla="*/ 14 w 75"/>
                <a:gd name="T31" fmla="*/ 135 h 196"/>
                <a:gd name="T32" fmla="*/ 20 w 75"/>
                <a:gd name="T33" fmla="*/ 138 h 196"/>
                <a:gd name="T34" fmla="*/ 26 w 75"/>
                <a:gd name="T35" fmla="*/ 141 h 196"/>
                <a:gd name="T36" fmla="*/ 38 w 75"/>
                <a:gd name="T37" fmla="*/ 132 h 196"/>
                <a:gd name="T38" fmla="*/ 38 w 75"/>
                <a:gd name="T39" fmla="*/ 128 h 196"/>
                <a:gd name="T40" fmla="*/ 40 w 75"/>
                <a:gd name="T41" fmla="*/ 125 h 196"/>
                <a:gd name="T42" fmla="*/ 41 w 75"/>
                <a:gd name="T43" fmla="*/ 125 h 196"/>
                <a:gd name="T44" fmla="*/ 48 w 75"/>
                <a:gd name="T45" fmla="*/ 148 h 196"/>
                <a:gd name="T46" fmla="*/ 52 w 75"/>
                <a:gd name="T47" fmla="*/ 161 h 196"/>
                <a:gd name="T48" fmla="*/ 55 w 75"/>
                <a:gd name="T49" fmla="*/ 161 h 196"/>
                <a:gd name="T50" fmla="*/ 56 w 75"/>
                <a:gd name="T51" fmla="*/ 167 h 196"/>
                <a:gd name="T52" fmla="*/ 55 w 75"/>
                <a:gd name="T53" fmla="*/ 184 h 196"/>
                <a:gd name="T54" fmla="*/ 55 w 75"/>
                <a:gd name="T55" fmla="*/ 196 h 196"/>
                <a:gd name="T56" fmla="*/ 56 w 75"/>
                <a:gd name="T57" fmla="*/ 196 h 196"/>
                <a:gd name="T58" fmla="*/ 60 w 75"/>
                <a:gd name="T59" fmla="*/ 182 h 196"/>
                <a:gd name="T60" fmla="*/ 59 w 75"/>
                <a:gd name="T61" fmla="*/ 146 h 196"/>
                <a:gd name="T62" fmla="*/ 59 w 75"/>
                <a:gd name="T63" fmla="*/ 141 h 196"/>
                <a:gd name="T64" fmla="*/ 59 w 75"/>
                <a:gd name="T65" fmla="*/ 127 h 196"/>
                <a:gd name="T66" fmla="*/ 59 w 75"/>
                <a:gd name="T67" fmla="*/ 125 h 196"/>
                <a:gd name="T68" fmla="*/ 49 w 75"/>
                <a:gd name="T69" fmla="*/ 112 h 196"/>
                <a:gd name="T70" fmla="*/ 61 w 75"/>
                <a:gd name="T71" fmla="*/ 89 h 196"/>
                <a:gd name="T72" fmla="*/ 62 w 75"/>
                <a:gd name="T73" fmla="*/ 88 h 196"/>
                <a:gd name="T74" fmla="*/ 67 w 75"/>
                <a:gd name="T75" fmla="*/ 85 h 196"/>
                <a:gd name="T76" fmla="*/ 75 w 75"/>
                <a:gd name="T77" fmla="*/ 76 h 196"/>
                <a:gd name="T78" fmla="*/ 62 w 75"/>
                <a:gd name="T79" fmla="*/ 72 h 196"/>
                <a:gd name="T80" fmla="*/ 58 w 75"/>
                <a:gd name="T81" fmla="*/ 52 h 196"/>
                <a:gd name="T82" fmla="*/ 46 w 75"/>
                <a:gd name="T83" fmla="*/ 46 h 196"/>
                <a:gd name="T84" fmla="*/ 49 w 75"/>
                <a:gd name="T85" fmla="*/ 32 h 196"/>
                <a:gd name="T86" fmla="*/ 58 w 75"/>
                <a:gd name="T87" fmla="*/ 17 h 196"/>
                <a:gd name="T88" fmla="*/ 51 w 75"/>
                <a:gd name="T89" fmla="*/ 1 h 196"/>
                <a:gd name="T90" fmla="*/ 46 w 75"/>
                <a:gd name="T91" fmla="*/ 0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5" h="196">
                  <a:moveTo>
                    <a:pt x="46" y="0"/>
                  </a:moveTo>
                  <a:cubicBezTo>
                    <a:pt x="41" y="6"/>
                    <a:pt x="37" y="12"/>
                    <a:pt x="32" y="17"/>
                  </a:cubicBezTo>
                  <a:cubicBezTo>
                    <a:pt x="28" y="22"/>
                    <a:pt x="23" y="26"/>
                    <a:pt x="18" y="30"/>
                  </a:cubicBezTo>
                  <a:cubicBezTo>
                    <a:pt x="10" y="62"/>
                    <a:pt x="10" y="62"/>
                    <a:pt x="10" y="62"/>
                  </a:cubicBezTo>
                  <a:cubicBezTo>
                    <a:pt x="6" y="63"/>
                    <a:pt x="6" y="63"/>
                    <a:pt x="6" y="63"/>
                  </a:cubicBezTo>
                  <a:cubicBezTo>
                    <a:pt x="6" y="63"/>
                    <a:pt x="6" y="63"/>
                    <a:pt x="6" y="63"/>
                  </a:cubicBezTo>
                  <a:cubicBezTo>
                    <a:pt x="5" y="66"/>
                    <a:pt x="5" y="68"/>
                    <a:pt x="4" y="70"/>
                  </a:cubicBezTo>
                  <a:cubicBezTo>
                    <a:pt x="3" y="75"/>
                    <a:pt x="1" y="80"/>
                    <a:pt x="0" y="85"/>
                  </a:cubicBezTo>
                  <a:cubicBezTo>
                    <a:pt x="3" y="90"/>
                    <a:pt x="3" y="90"/>
                    <a:pt x="3" y="90"/>
                  </a:cubicBezTo>
                  <a:cubicBezTo>
                    <a:pt x="6" y="90"/>
                    <a:pt x="6" y="90"/>
                    <a:pt x="6" y="90"/>
                  </a:cubicBezTo>
                  <a:cubicBezTo>
                    <a:pt x="7" y="88"/>
                    <a:pt x="7" y="88"/>
                    <a:pt x="7" y="88"/>
                  </a:cubicBezTo>
                  <a:cubicBezTo>
                    <a:pt x="10" y="90"/>
                    <a:pt x="10" y="90"/>
                    <a:pt x="10" y="90"/>
                  </a:cubicBezTo>
                  <a:cubicBezTo>
                    <a:pt x="12" y="95"/>
                    <a:pt x="13" y="100"/>
                    <a:pt x="15" y="104"/>
                  </a:cubicBezTo>
                  <a:cubicBezTo>
                    <a:pt x="17" y="109"/>
                    <a:pt x="18" y="112"/>
                    <a:pt x="20" y="116"/>
                  </a:cubicBezTo>
                  <a:cubicBezTo>
                    <a:pt x="19" y="119"/>
                    <a:pt x="19" y="122"/>
                    <a:pt x="17" y="125"/>
                  </a:cubicBezTo>
                  <a:cubicBezTo>
                    <a:pt x="17" y="128"/>
                    <a:pt x="15" y="131"/>
                    <a:pt x="14" y="135"/>
                  </a:cubicBezTo>
                  <a:cubicBezTo>
                    <a:pt x="16" y="136"/>
                    <a:pt x="17" y="137"/>
                    <a:pt x="20" y="138"/>
                  </a:cubicBezTo>
                  <a:cubicBezTo>
                    <a:pt x="21" y="139"/>
                    <a:pt x="23" y="140"/>
                    <a:pt x="26" y="141"/>
                  </a:cubicBezTo>
                  <a:cubicBezTo>
                    <a:pt x="38" y="132"/>
                    <a:pt x="38" y="132"/>
                    <a:pt x="38" y="132"/>
                  </a:cubicBezTo>
                  <a:cubicBezTo>
                    <a:pt x="38" y="131"/>
                    <a:pt x="38" y="129"/>
                    <a:pt x="38" y="128"/>
                  </a:cubicBezTo>
                  <a:cubicBezTo>
                    <a:pt x="39" y="127"/>
                    <a:pt x="39" y="126"/>
                    <a:pt x="40" y="125"/>
                  </a:cubicBezTo>
                  <a:cubicBezTo>
                    <a:pt x="41" y="125"/>
                    <a:pt x="41" y="125"/>
                    <a:pt x="41" y="125"/>
                  </a:cubicBezTo>
                  <a:cubicBezTo>
                    <a:pt x="43" y="133"/>
                    <a:pt x="46" y="141"/>
                    <a:pt x="48" y="148"/>
                  </a:cubicBezTo>
                  <a:cubicBezTo>
                    <a:pt x="49" y="153"/>
                    <a:pt x="51" y="157"/>
                    <a:pt x="52" y="161"/>
                  </a:cubicBezTo>
                  <a:cubicBezTo>
                    <a:pt x="55" y="161"/>
                    <a:pt x="55" y="161"/>
                    <a:pt x="55" y="161"/>
                  </a:cubicBezTo>
                  <a:cubicBezTo>
                    <a:pt x="55" y="163"/>
                    <a:pt x="56" y="165"/>
                    <a:pt x="56" y="167"/>
                  </a:cubicBezTo>
                  <a:cubicBezTo>
                    <a:pt x="55" y="173"/>
                    <a:pt x="55" y="179"/>
                    <a:pt x="55" y="184"/>
                  </a:cubicBezTo>
                  <a:cubicBezTo>
                    <a:pt x="55" y="188"/>
                    <a:pt x="55" y="192"/>
                    <a:pt x="55" y="196"/>
                  </a:cubicBezTo>
                  <a:cubicBezTo>
                    <a:pt x="56" y="196"/>
                    <a:pt x="56" y="196"/>
                    <a:pt x="56" y="196"/>
                  </a:cubicBezTo>
                  <a:cubicBezTo>
                    <a:pt x="60" y="182"/>
                    <a:pt x="60" y="182"/>
                    <a:pt x="60" y="182"/>
                  </a:cubicBezTo>
                  <a:cubicBezTo>
                    <a:pt x="59" y="170"/>
                    <a:pt x="59" y="158"/>
                    <a:pt x="59" y="146"/>
                  </a:cubicBezTo>
                  <a:cubicBezTo>
                    <a:pt x="59" y="141"/>
                    <a:pt x="59" y="141"/>
                    <a:pt x="59" y="141"/>
                  </a:cubicBezTo>
                  <a:cubicBezTo>
                    <a:pt x="58" y="137"/>
                    <a:pt x="59" y="132"/>
                    <a:pt x="59" y="127"/>
                  </a:cubicBezTo>
                  <a:cubicBezTo>
                    <a:pt x="59" y="125"/>
                    <a:pt x="59" y="125"/>
                    <a:pt x="59" y="125"/>
                  </a:cubicBezTo>
                  <a:cubicBezTo>
                    <a:pt x="49" y="112"/>
                    <a:pt x="49" y="112"/>
                    <a:pt x="49" y="112"/>
                  </a:cubicBezTo>
                  <a:cubicBezTo>
                    <a:pt x="61" y="89"/>
                    <a:pt x="61" y="89"/>
                    <a:pt x="61" y="89"/>
                  </a:cubicBezTo>
                  <a:cubicBezTo>
                    <a:pt x="62" y="88"/>
                    <a:pt x="62" y="88"/>
                    <a:pt x="62" y="88"/>
                  </a:cubicBezTo>
                  <a:cubicBezTo>
                    <a:pt x="64" y="87"/>
                    <a:pt x="65" y="86"/>
                    <a:pt x="67" y="85"/>
                  </a:cubicBezTo>
                  <a:cubicBezTo>
                    <a:pt x="70" y="82"/>
                    <a:pt x="72" y="79"/>
                    <a:pt x="75" y="76"/>
                  </a:cubicBezTo>
                  <a:cubicBezTo>
                    <a:pt x="62" y="72"/>
                    <a:pt x="62" y="72"/>
                    <a:pt x="62" y="72"/>
                  </a:cubicBezTo>
                  <a:cubicBezTo>
                    <a:pt x="58" y="52"/>
                    <a:pt x="58" y="52"/>
                    <a:pt x="58" y="52"/>
                  </a:cubicBezTo>
                  <a:cubicBezTo>
                    <a:pt x="46" y="46"/>
                    <a:pt x="46" y="46"/>
                    <a:pt x="46" y="46"/>
                  </a:cubicBezTo>
                  <a:cubicBezTo>
                    <a:pt x="46" y="41"/>
                    <a:pt x="48" y="37"/>
                    <a:pt x="49" y="32"/>
                  </a:cubicBezTo>
                  <a:cubicBezTo>
                    <a:pt x="52" y="27"/>
                    <a:pt x="54" y="22"/>
                    <a:pt x="58" y="17"/>
                  </a:cubicBezTo>
                  <a:cubicBezTo>
                    <a:pt x="51" y="1"/>
                    <a:pt x="51" y="1"/>
                    <a:pt x="51" y="1"/>
                  </a:cubicBezTo>
                  <a:lnTo>
                    <a:pt x="46" y="0"/>
                  </a:lnTo>
                  <a:close/>
                </a:path>
              </a:pathLst>
            </a:custGeom>
            <a:solidFill>
              <a:schemeClr val="bg1">
                <a:lumMod val="85000"/>
              </a:schemeClr>
            </a:solidFill>
            <a:ln w="3175" cap="rnd">
              <a:solidFill>
                <a:schemeClr val="bg1"/>
              </a:solidFill>
              <a:prstDash val="solid"/>
              <a:round/>
              <a:headEnd/>
              <a:tailEnd/>
            </a:ln>
          </p:spPr>
          <p:txBody>
            <a:bodyPr vert="horz" wrap="square" lIns="91423" tIns="45711" rIns="91423" bIns="45711" numCol="1" anchor="t" anchorCtr="0" compatLnSpc="1">
              <a:prstTxWarp prst="textNoShape">
                <a:avLst/>
              </a:prstTxWarp>
            </a:bodyPr>
            <a:lstStyle/>
            <a:p>
              <a:pPr defTabSz="914246">
                <a:defRPr/>
              </a:pPr>
              <a:endParaRPr lang="fr-FR" sz="1799">
                <a:solidFill>
                  <a:prstClr val="black"/>
                </a:solidFill>
                <a:latin typeface="Arial"/>
              </a:endParaRPr>
            </a:p>
          </p:txBody>
        </p:sp>
        <p:sp>
          <p:nvSpPr>
            <p:cNvPr id="93" name="Freeform 95">
              <a:extLst>
                <a:ext uri="{FF2B5EF4-FFF2-40B4-BE49-F238E27FC236}">
                  <a16:creationId xmlns:a16="http://schemas.microsoft.com/office/drawing/2014/main" id="{EC0F1E4F-4CF2-0F4C-A59F-17C589F085D9}"/>
                </a:ext>
              </a:extLst>
            </p:cNvPr>
            <p:cNvSpPr>
              <a:spLocks/>
            </p:cNvSpPr>
            <p:nvPr/>
          </p:nvSpPr>
          <p:spPr bwMode="auto">
            <a:xfrm>
              <a:off x="5637360" y="3702088"/>
              <a:ext cx="166968" cy="93389"/>
            </a:xfrm>
            <a:custGeom>
              <a:avLst/>
              <a:gdLst>
                <a:gd name="T0" fmla="*/ 6 w 70"/>
                <a:gd name="T1" fmla="*/ 0 h 39"/>
                <a:gd name="T2" fmla="*/ 3 w 70"/>
                <a:gd name="T3" fmla="*/ 4 h 39"/>
                <a:gd name="T4" fmla="*/ 0 w 70"/>
                <a:gd name="T5" fmla="*/ 19 h 39"/>
                <a:gd name="T6" fmla="*/ 37 w 70"/>
                <a:gd name="T7" fmla="*/ 34 h 39"/>
                <a:gd name="T8" fmla="*/ 39 w 70"/>
                <a:gd name="T9" fmla="*/ 34 h 39"/>
                <a:gd name="T10" fmla="*/ 67 w 70"/>
                <a:gd name="T11" fmla="*/ 39 h 39"/>
                <a:gd name="T12" fmla="*/ 70 w 70"/>
                <a:gd name="T13" fmla="*/ 36 h 39"/>
                <a:gd name="T14" fmla="*/ 70 w 70"/>
                <a:gd name="T15" fmla="*/ 27 h 39"/>
                <a:gd name="T16" fmla="*/ 29 w 70"/>
                <a:gd name="T17" fmla="*/ 10 h 39"/>
                <a:gd name="T18" fmla="*/ 6 w 70"/>
                <a:gd name="T19"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39">
                  <a:moveTo>
                    <a:pt x="6" y="0"/>
                  </a:moveTo>
                  <a:cubicBezTo>
                    <a:pt x="3" y="4"/>
                    <a:pt x="3" y="4"/>
                    <a:pt x="3" y="4"/>
                  </a:cubicBezTo>
                  <a:cubicBezTo>
                    <a:pt x="0" y="19"/>
                    <a:pt x="0" y="19"/>
                    <a:pt x="0" y="19"/>
                  </a:cubicBezTo>
                  <a:cubicBezTo>
                    <a:pt x="12" y="25"/>
                    <a:pt x="24" y="30"/>
                    <a:pt x="37" y="34"/>
                  </a:cubicBezTo>
                  <a:cubicBezTo>
                    <a:pt x="38" y="34"/>
                    <a:pt x="38" y="34"/>
                    <a:pt x="39" y="34"/>
                  </a:cubicBezTo>
                  <a:cubicBezTo>
                    <a:pt x="47" y="37"/>
                    <a:pt x="57" y="39"/>
                    <a:pt x="67" y="39"/>
                  </a:cubicBezTo>
                  <a:cubicBezTo>
                    <a:pt x="70" y="36"/>
                    <a:pt x="70" y="36"/>
                    <a:pt x="70" y="36"/>
                  </a:cubicBezTo>
                  <a:cubicBezTo>
                    <a:pt x="70" y="27"/>
                    <a:pt x="70" y="27"/>
                    <a:pt x="70" y="27"/>
                  </a:cubicBezTo>
                  <a:cubicBezTo>
                    <a:pt x="57" y="21"/>
                    <a:pt x="44" y="16"/>
                    <a:pt x="29" y="10"/>
                  </a:cubicBezTo>
                  <a:cubicBezTo>
                    <a:pt x="22" y="7"/>
                    <a:pt x="14" y="4"/>
                    <a:pt x="6" y="0"/>
                  </a:cubicBezTo>
                </a:path>
              </a:pathLst>
            </a:custGeom>
            <a:solidFill>
              <a:schemeClr val="tx2"/>
            </a:solidFill>
            <a:ln w="3175" cap="rnd">
              <a:solidFill>
                <a:schemeClr val="bg1"/>
              </a:solidFill>
              <a:prstDash val="solid"/>
              <a:round/>
              <a:headEnd/>
              <a:tailEnd/>
            </a:ln>
          </p:spPr>
          <p:txBody>
            <a:bodyPr vert="horz" wrap="square" lIns="91423" tIns="45711" rIns="91423" bIns="45711" numCol="1" anchor="t" anchorCtr="0" compatLnSpc="1">
              <a:prstTxWarp prst="textNoShape">
                <a:avLst/>
              </a:prstTxWarp>
            </a:bodyPr>
            <a:lstStyle/>
            <a:p>
              <a:pPr defTabSz="914246">
                <a:defRPr/>
              </a:pPr>
              <a:endParaRPr lang="fr-FR" sz="1799">
                <a:solidFill>
                  <a:prstClr val="black"/>
                </a:solidFill>
                <a:latin typeface="Arial"/>
              </a:endParaRPr>
            </a:p>
          </p:txBody>
        </p:sp>
        <p:sp>
          <p:nvSpPr>
            <p:cNvPr id="94" name="Freeform 96">
              <a:extLst>
                <a:ext uri="{FF2B5EF4-FFF2-40B4-BE49-F238E27FC236}">
                  <a16:creationId xmlns:a16="http://schemas.microsoft.com/office/drawing/2014/main" id="{65E5158B-C950-D746-8842-DC13F4273A1A}"/>
                </a:ext>
              </a:extLst>
            </p:cNvPr>
            <p:cNvSpPr>
              <a:spLocks/>
            </p:cNvSpPr>
            <p:nvPr/>
          </p:nvSpPr>
          <p:spPr bwMode="auto">
            <a:xfrm>
              <a:off x="5637360" y="3702088"/>
              <a:ext cx="166968" cy="93389"/>
            </a:xfrm>
            <a:custGeom>
              <a:avLst/>
              <a:gdLst>
                <a:gd name="T0" fmla="*/ 6 w 70"/>
                <a:gd name="T1" fmla="*/ 0 h 39"/>
                <a:gd name="T2" fmla="*/ 3 w 70"/>
                <a:gd name="T3" fmla="*/ 4 h 39"/>
                <a:gd name="T4" fmla="*/ 0 w 70"/>
                <a:gd name="T5" fmla="*/ 19 h 39"/>
                <a:gd name="T6" fmla="*/ 37 w 70"/>
                <a:gd name="T7" fmla="*/ 34 h 39"/>
                <a:gd name="T8" fmla="*/ 39 w 70"/>
                <a:gd name="T9" fmla="*/ 34 h 39"/>
                <a:gd name="T10" fmla="*/ 67 w 70"/>
                <a:gd name="T11" fmla="*/ 39 h 39"/>
                <a:gd name="T12" fmla="*/ 70 w 70"/>
                <a:gd name="T13" fmla="*/ 36 h 39"/>
                <a:gd name="T14" fmla="*/ 70 w 70"/>
                <a:gd name="T15" fmla="*/ 27 h 39"/>
                <a:gd name="T16" fmla="*/ 29 w 70"/>
                <a:gd name="T17" fmla="*/ 10 h 39"/>
                <a:gd name="T18" fmla="*/ 6 w 70"/>
                <a:gd name="T19"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39">
                  <a:moveTo>
                    <a:pt x="6" y="0"/>
                  </a:moveTo>
                  <a:cubicBezTo>
                    <a:pt x="3" y="4"/>
                    <a:pt x="3" y="4"/>
                    <a:pt x="3" y="4"/>
                  </a:cubicBezTo>
                  <a:cubicBezTo>
                    <a:pt x="0" y="19"/>
                    <a:pt x="0" y="19"/>
                    <a:pt x="0" y="19"/>
                  </a:cubicBezTo>
                  <a:cubicBezTo>
                    <a:pt x="12" y="25"/>
                    <a:pt x="24" y="30"/>
                    <a:pt x="37" y="34"/>
                  </a:cubicBezTo>
                  <a:cubicBezTo>
                    <a:pt x="38" y="34"/>
                    <a:pt x="38" y="34"/>
                    <a:pt x="39" y="34"/>
                  </a:cubicBezTo>
                  <a:cubicBezTo>
                    <a:pt x="47" y="37"/>
                    <a:pt x="57" y="39"/>
                    <a:pt x="67" y="39"/>
                  </a:cubicBezTo>
                  <a:cubicBezTo>
                    <a:pt x="70" y="36"/>
                    <a:pt x="70" y="36"/>
                    <a:pt x="70" y="36"/>
                  </a:cubicBezTo>
                  <a:cubicBezTo>
                    <a:pt x="70" y="27"/>
                    <a:pt x="70" y="27"/>
                    <a:pt x="70" y="27"/>
                  </a:cubicBezTo>
                  <a:cubicBezTo>
                    <a:pt x="57" y="21"/>
                    <a:pt x="44" y="16"/>
                    <a:pt x="29" y="10"/>
                  </a:cubicBezTo>
                  <a:cubicBezTo>
                    <a:pt x="22" y="7"/>
                    <a:pt x="14" y="4"/>
                    <a:pt x="6" y="0"/>
                  </a:cubicBezTo>
                </a:path>
              </a:pathLst>
            </a:custGeom>
            <a:solidFill>
              <a:schemeClr val="bg1">
                <a:lumMod val="85000"/>
              </a:schemeClr>
            </a:solidFill>
            <a:ln w="3175" cap="rnd">
              <a:solidFill>
                <a:schemeClr val="bg1"/>
              </a:solidFill>
              <a:prstDash val="solid"/>
              <a:round/>
              <a:headEnd/>
              <a:tailEnd/>
            </a:ln>
          </p:spPr>
          <p:txBody>
            <a:bodyPr vert="horz" wrap="square" lIns="91423" tIns="45711" rIns="91423" bIns="45711" numCol="1" anchor="t" anchorCtr="0" compatLnSpc="1">
              <a:prstTxWarp prst="textNoShape">
                <a:avLst/>
              </a:prstTxWarp>
            </a:bodyPr>
            <a:lstStyle/>
            <a:p>
              <a:pPr defTabSz="914246">
                <a:defRPr/>
              </a:pPr>
              <a:endParaRPr lang="fr-FR" sz="1799">
                <a:solidFill>
                  <a:prstClr val="black"/>
                </a:solidFill>
                <a:latin typeface="Arial"/>
              </a:endParaRPr>
            </a:p>
          </p:txBody>
        </p:sp>
        <p:sp>
          <p:nvSpPr>
            <p:cNvPr id="95" name="Freeform 97">
              <a:extLst>
                <a:ext uri="{FF2B5EF4-FFF2-40B4-BE49-F238E27FC236}">
                  <a16:creationId xmlns:a16="http://schemas.microsoft.com/office/drawing/2014/main" id="{AC30B2CA-41A2-CB4A-80DF-7D154E8BA4FF}"/>
                </a:ext>
              </a:extLst>
            </p:cNvPr>
            <p:cNvSpPr>
              <a:spLocks/>
            </p:cNvSpPr>
            <p:nvPr/>
          </p:nvSpPr>
          <p:spPr bwMode="auto">
            <a:xfrm>
              <a:off x="5819891" y="3092234"/>
              <a:ext cx="652302" cy="290069"/>
            </a:xfrm>
            <a:custGeom>
              <a:avLst/>
              <a:gdLst>
                <a:gd name="T0" fmla="*/ 14 w 273"/>
                <a:gd name="T1" fmla="*/ 15 h 121"/>
                <a:gd name="T2" fmla="*/ 0 w 273"/>
                <a:gd name="T3" fmla="*/ 29 h 121"/>
                <a:gd name="T4" fmla="*/ 26 w 273"/>
                <a:gd name="T5" fmla="*/ 49 h 121"/>
                <a:gd name="T6" fmla="*/ 24 w 273"/>
                <a:gd name="T7" fmla="*/ 63 h 121"/>
                <a:gd name="T8" fmla="*/ 21 w 273"/>
                <a:gd name="T9" fmla="*/ 72 h 121"/>
                <a:gd name="T10" fmla="*/ 29 w 273"/>
                <a:gd name="T11" fmla="*/ 79 h 121"/>
                <a:gd name="T12" fmla="*/ 37 w 273"/>
                <a:gd name="T13" fmla="*/ 75 h 121"/>
                <a:gd name="T14" fmla="*/ 60 w 273"/>
                <a:gd name="T15" fmla="*/ 88 h 121"/>
                <a:gd name="T16" fmla="*/ 58 w 273"/>
                <a:gd name="T17" fmla="*/ 99 h 121"/>
                <a:gd name="T18" fmla="*/ 66 w 273"/>
                <a:gd name="T19" fmla="*/ 107 h 121"/>
                <a:gd name="T20" fmla="*/ 91 w 273"/>
                <a:gd name="T21" fmla="*/ 105 h 121"/>
                <a:gd name="T22" fmla="*/ 102 w 273"/>
                <a:gd name="T23" fmla="*/ 117 h 121"/>
                <a:gd name="T24" fmla="*/ 141 w 273"/>
                <a:gd name="T25" fmla="*/ 121 h 121"/>
                <a:gd name="T26" fmla="*/ 159 w 273"/>
                <a:gd name="T27" fmla="*/ 110 h 121"/>
                <a:gd name="T28" fmla="*/ 178 w 273"/>
                <a:gd name="T29" fmla="*/ 113 h 121"/>
                <a:gd name="T30" fmla="*/ 188 w 273"/>
                <a:gd name="T31" fmla="*/ 103 h 121"/>
                <a:gd name="T32" fmla="*/ 182 w 273"/>
                <a:gd name="T33" fmla="*/ 90 h 121"/>
                <a:gd name="T34" fmla="*/ 193 w 273"/>
                <a:gd name="T35" fmla="*/ 78 h 121"/>
                <a:gd name="T36" fmla="*/ 207 w 273"/>
                <a:gd name="T37" fmla="*/ 83 h 121"/>
                <a:gd name="T38" fmla="*/ 241 w 273"/>
                <a:gd name="T39" fmla="*/ 64 h 121"/>
                <a:gd name="T40" fmla="*/ 258 w 273"/>
                <a:gd name="T41" fmla="*/ 54 h 121"/>
                <a:gd name="T42" fmla="*/ 267 w 273"/>
                <a:gd name="T43" fmla="*/ 54 h 121"/>
                <a:gd name="T44" fmla="*/ 273 w 273"/>
                <a:gd name="T45" fmla="*/ 51 h 121"/>
                <a:gd name="T46" fmla="*/ 258 w 273"/>
                <a:gd name="T47" fmla="*/ 45 h 121"/>
                <a:gd name="T48" fmla="*/ 248 w 273"/>
                <a:gd name="T49" fmla="*/ 50 h 121"/>
                <a:gd name="T50" fmla="*/ 242 w 273"/>
                <a:gd name="T51" fmla="*/ 42 h 121"/>
                <a:gd name="T52" fmla="*/ 243 w 273"/>
                <a:gd name="T53" fmla="*/ 24 h 121"/>
                <a:gd name="T54" fmla="*/ 231 w 273"/>
                <a:gd name="T55" fmla="*/ 24 h 121"/>
                <a:gd name="T56" fmla="*/ 222 w 273"/>
                <a:gd name="T57" fmla="*/ 20 h 121"/>
                <a:gd name="T58" fmla="*/ 216 w 273"/>
                <a:gd name="T59" fmla="*/ 28 h 121"/>
                <a:gd name="T60" fmla="*/ 201 w 273"/>
                <a:gd name="T61" fmla="*/ 24 h 121"/>
                <a:gd name="T62" fmla="*/ 190 w 273"/>
                <a:gd name="T63" fmla="*/ 29 h 121"/>
                <a:gd name="T64" fmla="*/ 156 w 273"/>
                <a:gd name="T65" fmla="*/ 17 h 121"/>
                <a:gd name="T66" fmla="*/ 128 w 273"/>
                <a:gd name="T67" fmla="*/ 19 h 121"/>
                <a:gd name="T68" fmla="*/ 119 w 273"/>
                <a:gd name="T69" fmla="*/ 4 h 121"/>
                <a:gd name="T70" fmla="*/ 104 w 273"/>
                <a:gd name="T71" fmla="*/ 0 h 121"/>
                <a:gd name="T72" fmla="*/ 95 w 273"/>
                <a:gd name="T73" fmla="*/ 4 h 121"/>
                <a:gd name="T74" fmla="*/ 95 w 273"/>
                <a:gd name="T75" fmla="*/ 11 h 121"/>
                <a:gd name="T76" fmla="*/ 69 w 273"/>
                <a:gd name="T77" fmla="*/ 20 h 121"/>
                <a:gd name="T78" fmla="*/ 57 w 273"/>
                <a:gd name="T79" fmla="*/ 11 h 121"/>
                <a:gd name="T80" fmla="*/ 51 w 273"/>
                <a:gd name="T81" fmla="*/ 11 h 121"/>
                <a:gd name="T82" fmla="*/ 34 w 273"/>
                <a:gd name="T83" fmla="*/ 13 h 121"/>
                <a:gd name="T84" fmla="*/ 19 w 273"/>
                <a:gd name="T85" fmla="*/ 14 h 121"/>
                <a:gd name="T86" fmla="*/ 17 w 273"/>
                <a:gd name="T87" fmla="*/ 15 h 121"/>
                <a:gd name="T88" fmla="*/ 14 w 273"/>
                <a:gd name="T89" fmla="*/ 15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73" h="121">
                  <a:moveTo>
                    <a:pt x="14" y="15"/>
                  </a:moveTo>
                  <a:cubicBezTo>
                    <a:pt x="0" y="29"/>
                    <a:pt x="0" y="29"/>
                    <a:pt x="0" y="29"/>
                  </a:cubicBezTo>
                  <a:cubicBezTo>
                    <a:pt x="26" y="49"/>
                    <a:pt x="26" y="49"/>
                    <a:pt x="26" y="49"/>
                  </a:cubicBezTo>
                  <a:cubicBezTo>
                    <a:pt x="26" y="54"/>
                    <a:pt x="25" y="58"/>
                    <a:pt x="24" y="63"/>
                  </a:cubicBezTo>
                  <a:cubicBezTo>
                    <a:pt x="23" y="66"/>
                    <a:pt x="22" y="69"/>
                    <a:pt x="21" y="72"/>
                  </a:cubicBezTo>
                  <a:cubicBezTo>
                    <a:pt x="29" y="79"/>
                    <a:pt x="29" y="79"/>
                    <a:pt x="29" y="79"/>
                  </a:cubicBezTo>
                  <a:cubicBezTo>
                    <a:pt x="37" y="75"/>
                    <a:pt x="37" y="75"/>
                    <a:pt x="37" y="75"/>
                  </a:cubicBezTo>
                  <a:cubicBezTo>
                    <a:pt x="60" y="88"/>
                    <a:pt x="60" y="88"/>
                    <a:pt x="60" y="88"/>
                  </a:cubicBezTo>
                  <a:cubicBezTo>
                    <a:pt x="58" y="99"/>
                    <a:pt x="58" y="99"/>
                    <a:pt x="58" y="99"/>
                  </a:cubicBezTo>
                  <a:cubicBezTo>
                    <a:pt x="66" y="107"/>
                    <a:pt x="66" y="107"/>
                    <a:pt x="66" y="107"/>
                  </a:cubicBezTo>
                  <a:cubicBezTo>
                    <a:pt x="91" y="105"/>
                    <a:pt x="91" y="105"/>
                    <a:pt x="91" y="105"/>
                  </a:cubicBezTo>
                  <a:cubicBezTo>
                    <a:pt x="102" y="117"/>
                    <a:pt x="102" y="117"/>
                    <a:pt x="102" y="117"/>
                  </a:cubicBezTo>
                  <a:cubicBezTo>
                    <a:pt x="115" y="118"/>
                    <a:pt x="128" y="120"/>
                    <a:pt x="141" y="121"/>
                  </a:cubicBezTo>
                  <a:cubicBezTo>
                    <a:pt x="159" y="110"/>
                    <a:pt x="159" y="110"/>
                    <a:pt x="159" y="110"/>
                  </a:cubicBezTo>
                  <a:cubicBezTo>
                    <a:pt x="178" y="113"/>
                    <a:pt x="178" y="113"/>
                    <a:pt x="178" y="113"/>
                  </a:cubicBezTo>
                  <a:cubicBezTo>
                    <a:pt x="188" y="103"/>
                    <a:pt x="188" y="103"/>
                    <a:pt x="188" y="103"/>
                  </a:cubicBezTo>
                  <a:cubicBezTo>
                    <a:pt x="182" y="90"/>
                    <a:pt x="182" y="90"/>
                    <a:pt x="182" y="90"/>
                  </a:cubicBezTo>
                  <a:cubicBezTo>
                    <a:pt x="193" y="78"/>
                    <a:pt x="193" y="78"/>
                    <a:pt x="193" y="78"/>
                  </a:cubicBezTo>
                  <a:cubicBezTo>
                    <a:pt x="207" y="83"/>
                    <a:pt x="207" y="83"/>
                    <a:pt x="207" y="83"/>
                  </a:cubicBezTo>
                  <a:cubicBezTo>
                    <a:pt x="218" y="77"/>
                    <a:pt x="230" y="70"/>
                    <a:pt x="241" y="64"/>
                  </a:cubicBezTo>
                  <a:cubicBezTo>
                    <a:pt x="247" y="60"/>
                    <a:pt x="252" y="57"/>
                    <a:pt x="258" y="54"/>
                  </a:cubicBezTo>
                  <a:cubicBezTo>
                    <a:pt x="267" y="54"/>
                    <a:pt x="267" y="54"/>
                    <a:pt x="267" y="54"/>
                  </a:cubicBezTo>
                  <a:cubicBezTo>
                    <a:pt x="273" y="51"/>
                    <a:pt x="273" y="51"/>
                    <a:pt x="273" y="51"/>
                  </a:cubicBezTo>
                  <a:cubicBezTo>
                    <a:pt x="258" y="45"/>
                    <a:pt x="258" y="45"/>
                    <a:pt x="258" y="45"/>
                  </a:cubicBezTo>
                  <a:cubicBezTo>
                    <a:pt x="248" y="50"/>
                    <a:pt x="248" y="50"/>
                    <a:pt x="248" y="50"/>
                  </a:cubicBezTo>
                  <a:cubicBezTo>
                    <a:pt x="242" y="42"/>
                    <a:pt x="242" y="42"/>
                    <a:pt x="242" y="42"/>
                  </a:cubicBezTo>
                  <a:cubicBezTo>
                    <a:pt x="243" y="24"/>
                    <a:pt x="243" y="24"/>
                    <a:pt x="243" y="24"/>
                  </a:cubicBezTo>
                  <a:cubicBezTo>
                    <a:pt x="239" y="24"/>
                    <a:pt x="235" y="24"/>
                    <a:pt x="231" y="24"/>
                  </a:cubicBezTo>
                  <a:cubicBezTo>
                    <a:pt x="222" y="20"/>
                    <a:pt x="222" y="20"/>
                    <a:pt x="222" y="20"/>
                  </a:cubicBezTo>
                  <a:cubicBezTo>
                    <a:pt x="216" y="28"/>
                    <a:pt x="216" y="28"/>
                    <a:pt x="216" y="28"/>
                  </a:cubicBezTo>
                  <a:cubicBezTo>
                    <a:pt x="201" y="24"/>
                    <a:pt x="201" y="24"/>
                    <a:pt x="201" y="24"/>
                  </a:cubicBezTo>
                  <a:cubicBezTo>
                    <a:pt x="190" y="29"/>
                    <a:pt x="190" y="29"/>
                    <a:pt x="190" y="29"/>
                  </a:cubicBezTo>
                  <a:cubicBezTo>
                    <a:pt x="156" y="17"/>
                    <a:pt x="156" y="17"/>
                    <a:pt x="156" y="17"/>
                  </a:cubicBezTo>
                  <a:cubicBezTo>
                    <a:pt x="128" y="19"/>
                    <a:pt x="128" y="19"/>
                    <a:pt x="128" y="19"/>
                  </a:cubicBezTo>
                  <a:cubicBezTo>
                    <a:pt x="119" y="4"/>
                    <a:pt x="119" y="4"/>
                    <a:pt x="119" y="4"/>
                  </a:cubicBezTo>
                  <a:cubicBezTo>
                    <a:pt x="104" y="0"/>
                    <a:pt x="104" y="0"/>
                    <a:pt x="104" y="0"/>
                  </a:cubicBezTo>
                  <a:cubicBezTo>
                    <a:pt x="95" y="4"/>
                    <a:pt x="95" y="4"/>
                    <a:pt x="95" y="4"/>
                  </a:cubicBezTo>
                  <a:cubicBezTo>
                    <a:pt x="95" y="11"/>
                    <a:pt x="95" y="11"/>
                    <a:pt x="95" y="11"/>
                  </a:cubicBezTo>
                  <a:cubicBezTo>
                    <a:pt x="69" y="20"/>
                    <a:pt x="69" y="20"/>
                    <a:pt x="69" y="20"/>
                  </a:cubicBezTo>
                  <a:cubicBezTo>
                    <a:pt x="57" y="11"/>
                    <a:pt x="57" y="11"/>
                    <a:pt x="57" y="11"/>
                  </a:cubicBezTo>
                  <a:cubicBezTo>
                    <a:pt x="51" y="11"/>
                    <a:pt x="51" y="11"/>
                    <a:pt x="51" y="11"/>
                  </a:cubicBezTo>
                  <a:cubicBezTo>
                    <a:pt x="45" y="12"/>
                    <a:pt x="40" y="12"/>
                    <a:pt x="34" y="13"/>
                  </a:cubicBezTo>
                  <a:cubicBezTo>
                    <a:pt x="29" y="13"/>
                    <a:pt x="24" y="14"/>
                    <a:pt x="19" y="14"/>
                  </a:cubicBezTo>
                  <a:cubicBezTo>
                    <a:pt x="17" y="15"/>
                    <a:pt x="17" y="15"/>
                    <a:pt x="17" y="15"/>
                  </a:cubicBezTo>
                  <a:cubicBezTo>
                    <a:pt x="16" y="15"/>
                    <a:pt x="15" y="15"/>
                    <a:pt x="14" y="15"/>
                  </a:cubicBezTo>
                </a:path>
              </a:pathLst>
            </a:custGeom>
            <a:solidFill>
              <a:schemeClr val="tx2"/>
            </a:solidFill>
            <a:ln w="3175" cap="rnd">
              <a:solidFill>
                <a:schemeClr val="bg1"/>
              </a:solidFill>
              <a:prstDash val="solid"/>
              <a:round/>
              <a:headEnd/>
              <a:tailEnd/>
            </a:ln>
          </p:spPr>
          <p:txBody>
            <a:bodyPr vert="horz" wrap="square" lIns="91423" tIns="45711" rIns="91423" bIns="45711" numCol="1" anchor="t" anchorCtr="0" compatLnSpc="1">
              <a:prstTxWarp prst="textNoShape">
                <a:avLst/>
              </a:prstTxWarp>
            </a:bodyPr>
            <a:lstStyle/>
            <a:p>
              <a:pPr defTabSz="914246">
                <a:defRPr/>
              </a:pPr>
              <a:endParaRPr lang="fr-FR" sz="1799">
                <a:solidFill>
                  <a:prstClr val="black"/>
                </a:solidFill>
                <a:latin typeface="Arial"/>
              </a:endParaRPr>
            </a:p>
          </p:txBody>
        </p:sp>
        <p:sp>
          <p:nvSpPr>
            <p:cNvPr id="96" name="Freeform 98">
              <a:extLst>
                <a:ext uri="{FF2B5EF4-FFF2-40B4-BE49-F238E27FC236}">
                  <a16:creationId xmlns:a16="http://schemas.microsoft.com/office/drawing/2014/main" id="{6D58E033-F138-CF4C-A5F2-00E1787867B2}"/>
                </a:ext>
              </a:extLst>
            </p:cNvPr>
            <p:cNvSpPr>
              <a:spLocks/>
            </p:cNvSpPr>
            <p:nvPr/>
          </p:nvSpPr>
          <p:spPr bwMode="auto">
            <a:xfrm>
              <a:off x="5819891" y="3092234"/>
              <a:ext cx="652302" cy="290069"/>
            </a:xfrm>
            <a:custGeom>
              <a:avLst/>
              <a:gdLst>
                <a:gd name="T0" fmla="*/ 14 w 273"/>
                <a:gd name="T1" fmla="*/ 15 h 121"/>
                <a:gd name="T2" fmla="*/ 0 w 273"/>
                <a:gd name="T3" fmla="*/ 29 h 121"/>
                <a:gd name="T4" fmla="*/ 26 w 273"/>
                <a:gd name="T5" fmla="*/ 49 h 121"/>
                <a:gd name="T6" fmla="*/ 24 w 273"/>
                <a:gd name="T7" fmla="*/ 63 h 121"/>
                <a:gd name="T8" fmla="*/ 21 w 273"/>
                <a:gd name="T9" fmla="*/ 72 h 121"/>
                <a:gd name="T10" fmla="*/ 29 w 273"/>
                <a:gd name="T11" fmla="*/ 79 h 121"/>
                <a:gd name="T12" fmla="*/ 37 w 273"/>
                <a:gd name="T13" fmla="*/ 75 h 121"/>
                <a:gd name="T14" fmla="*/ 60 w 273"/>
                <a:gd name="T15" fmla="*/ 88 h 121"/>
                <a:gd name="T16" fmla="*/ 58 w 273"/>
                <a:gd name="T17" fmla="*/ 99 h 121"/>
                <a:gd name="T18" fmla="*/ 66 w 273"/>
                <a:gd name="T19" fmla="*/ 107 h 121"/>
                <a:gd name="T20" fmla="*/ 91 w 273"/>
                <a:gd name="T21" fmla="*/ 105 h 121"/>
                <a:gd name="T22" fmla="*/ 102 w 273"/>
                <a:gd name="T23" fmla="*/ 117 h 121"/>
                <a:gd name="T24" fmla="*/ 141 w 273"/>
                <a:gd name="T25" fmla="*/ 121 h 121"/>
                <a:gd name="T26" fmla="*/ 159 w 273"/>
                <a:gd name="T27" fmla="*/ 110 h 121"/>
                <a:gd name="T28" fmla="*/ 178 w 273"/>
                <a:gd name="T29" fmla="*/ 113 h 121"/>
                <a:gd name="T30" fmla="*/ 188 w 273"/>
                <a:gd name="T31" fmla="*/ 103 h 121"/>
                <a:gd name="T32" fmla="*/ 182 w 273"/>
                <a:gd name="T33" fmla="*/ 90 h 121"/>
                <a:gd name="T34" fmla="*/ 193 w 273"/>
                <a:gd name="T35" fmla="*/ 78 h 121"/>
                <a:gd name="T36" fmla="*/ 207 w 273"/>
                <a:gd name="T37" fmla="*/ 83 h 121"/>
                <a:gd name="T38" fmla="*/ 241 w 273"/>
                <a:gd name="T39" fmla="*/ 64 h 121"/>
                <a:gd name="T40" fmla="*/ 258 w 273"/>
                <a:gd name="T41" fmla="*/ 54 h 121"/>
                <a:gd name="T42" fmla="*/ 267 w 273"/>
                <a:gd name="T43" fmla="*/ 54 h 121"/>
                <a:gd name="T44" fmla="*/ 273 w 273"/>
                <a:gd name="T45" fmla="*/ 51 h 121"/>
                <a:gd name="T46" fmla="*/ 258 w 273"/>
                <a:gd name="T47" fmla="*/ 45 h 121"/>
                <a:gd name="T48" fmla="*/ 248 w 273"/>
                <a:gd name="T49" fmla="*/ 50 h 121"/>
                <a:gd name="T50" fmla="*/ 242 w 273"/>
                <a:gd name="T51" fmla="*/ 42 h 121"/>
                <a:gd name="T52" fmla="*/ 243 w 273"/>
                <a:gd name="T53" fmla="*/ 24 h 121"/>
                <a:gd name="T54" fmla="*/ 231 w 273"/>
                <a:gd name="T55" fmla="*/ 24 h 121"/>
                <a:gd name="T56" fmla="*/ 222 w 273"/>
                <a:gd name="T57" fmla="*/ 20 h 121"/>
                <a:gd name="T58" fmla="*/ 216 w 273"/>
                <a:gd name="T59" fmla="*/ 28 h 121"/>
                <a:gd name="T60" fmla="*/ 201 w 273"/>
                <a:gd name="T61" fmla="*/ 24 h 121"/>
                <a:gd name="T62" fmla="*/ 190 w 273"/>
                <a:gd name="T63" fmla="*/ 29 h 121"/>
                <a:gd name="T64" fmla="*/ 156 w 273"/>
                <a:gd name="T65" fmla="*/ 17 h 121"/>
                <a:gd name="T66" fmla="*/ 128 w 273"/>
                <a:gd name="T67" fmla="*/ 19 h 121"/>
                <a:gd name="T68" fmla="*/ 119 w 273"/>
                <a:gd name="T69" fmla="*/ 4 h 121"/>
                <a:gd name="T70" fmla="*/ 104 w 273"/>
                <a:gd name="T71" fmla="*/ 0 h 121"/>
                <a:gd name="T72" fmla="*/ 95 w 273"/>
                <a:gd name="T73" fmla="*/ 4 h 121"/>
                <a:gd name="T74" fmla="*/ 95 w 273"/>
                <a:gd name="T75" fmla="*/ 11 h 121"/>
                <a:gd name="T76" fmla="*/ 69 w 273"/>
                <a:gd name="T77" fmla="*/ 20 h 121"/>
                <a:gd name="T78" fmla="*/ 57 w 273"/>
                <a:gd name="T79" fmla="*/ 11 h 121"/>
                <a:gd name="T80" fmla="*/ 51 w 273"/>
                <a:gd name="T81" fmla="*/ 11 h 121"/>
                <a:gd name="T82" fmla="*/ 34 w 273"/>
                <a:gd name="T83" fmla="*/ 13 h 121"/>
                <a:gd name="T84" fmla="*/ 19 w 273"/>
                <a:gd name="T85" fmla="*/ 14 h 121"/>
                <a:gd name="T86" fmla="*/ 17 w 273"/>
                <a:gd name="T87" fmla="*/ 15 h 121"/>
                <a:gd name="T88" fmla="*/ 14 w 273"/>
                <a:gd name="T89" fmla="*/ 15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73" h="121">
                  <a:moveTo>
                    <a:pt x="14" y="15"/>
                  </a:moveTo>
                  <a:cubicBezTo>
                    <a:pt x="0" y="29"/>
                    <a:pt x="0" y="29"/>
                    <a:pt x="0" y="29"/>
                  </a:cubicBezTo>
                  <a:cubicBezTo>
                    <a:pt x="26" y="49"/>
                    <a:pt x="26" y="49"/>
                    <a:pt x="26" y="49"/>
                  </a:cubicBezTo>
                  <a:cubicBezTo>
                    <a:pt x="26" y="54"/>
                    <a:pt x="25" y="58"/>
                    <a:pt x="24" y="63"/>
                  </a:cubicBezTo>
                  <a:cubicBezTo>
                    <a:pt x="23" y="66"/>
                    <a:pt x="22" y="69"/>
                    <a:pt x="21" y="72"/>
                  </a:cubicBezTo>
                  <a:cubicBezTo>
                    <a:pt x="29" y="79"/>
                    <a:pt x="29" y="79"/>
                    <a:pt x="29" y="79"/>
                  </a:cubicBezTo>
                  <a:cubicBezTo>
                    <a:pt x="37" y="75"/>
                    <a:pt x="37" y="75"/>
                    <a:pt x="37" y="75"/>
                  </a:cubicBezTo>
                  <a:cubicBezTo>
                    <a:pt x="60" y="88"/>
                    <a:pt x="60" y="88"/>
                    <a:pt x="60" y="88"/>
                  </a:cubicBezTo>
                  <a:cubicBezTo>
                    <a:pt x="58" y="99"/>
                    <a:pt x="58" y="99"/>
                    <a:pt x="58" y="99"/>
                  </a:cubicBezTo>
                  <a:cubicBezTo>
                    <a:pt x="66" y="107"/>
                    <a:pt x="66" y="107"/>
                    <a:pt x="66" y="107"/>
                  </a:cubicBezTo>
                  <a:cubicBezTo>
                    <a:pt x="91" y="105"/>
                    <a:pt x="91" y="105"/>
                    <a:pt x="91" y="105"/>
                  </a:cubicBezTo>
                  <a:cubicBezTo>
                    <a:pt x="102" y="117"/>
                    <a:pt x="102" y="117"/>
                    <a:pt x="102" y="117"/>
                  </a:cubicBezTo>
                  <a:cubicBezTo>
                    <a:pt x="115" y="118"/>
                    <a:pt x="128" y="120"/>
                    <a:pt x="141" y="121"/>
                  </a:cubicBezTo>
                  <a:cubicBezTo>
                    <a:pt x="159" y="110"/>
                    <a:pt x="159" y="110"/>
                    <a:pt x="159" y="110"/>
                  </a:cubicBezTo>
                  <a:cubicBezTo>
                    <a:pt x="178" y="113"/>
                    <a:pt x="178" y="113"/>
                    <a:pt x="178" y="113"/>
                  </a:cubicBezTo>
                  <a:cubicBezTo>
                    <a:pt x="188" y="103"/>
                    <a:pt x="188" y="103"/>
                    <a:pt x="188" y="103"/>
                  </a:cubicBezTo>
                  <a:cubicBezTo>
                    <a:pt x="182" y="90"/>
                    <a:pt x="182" y="90"/>
                    <a:pt x="182" y="90"/>
                  </a:cubicBezTo>
                  <a:cubicBezTo>
                    <a:pt x="193" y="78"/>
                    <a:pt x="193" y="78"/>
                    <a:pt x="193" y="78"/>
                  </a:cubicBezTo>
                  <a:cubicBezTo>
                    <a:pt x="207" y="83"/>
                    <a:pt x="207" y="83"/>
                    <a:pt x="207" y="83"/>
                  </a:cubicBezTo>
                  <a:cubicBezTo>
                    <a:pt x="218" y="77"/>
                    <a:pt x="230" y="70"/>
                    <a:pt x="241" y="64"/>
                  </a:cubicBezTo>
                  <a:cubicBezTo>
                    <a:pt x="247" y="60"/>
                    <a:pt x="252" y="57"/>
                    <a:pt x="258" y="54"/>
                  </a:cubicBezTo>
                  <a:cubicBezTo>
                    <a:pt x="267" y="54"/>
                    <a:pt x="267" y="54"/>
                    <a:pt x="267" y="54"/>
                  </a:cubicBezTo>
                  <a:cubicBezTo>
                    <a:pt x="273" y="51"/>
                    <a:pt x="273" y="51"/>
                    <a:pt x="273" y="51"/>
                  </a:cubicBezTo>
                  <a:cubicBezTo>
                    <a:pt x="258" y="45"/>
                    <a:pt x="258" y="45"/>
                    <a:pt x="258" y="45"/>
                  </a:cubicBezTo>
                  <a:cubicBezTo>
                    <a:pt x="248" y="50"/>
                    <a:pt x="248" y="50"/>
                    <a:pt x="248" y="50"/>
                  </a:cubicBezTo>
                  <a:cubicBezTo>
                    <a:pt x="242" y="42"/>
                    <a:pt x="242" y="42"/>
                    <a:pt x="242" y="42"/>
                  </a:cubicBezTo>
                  <a:cubicBezTo>
                    <a:pt x="243" y="24"/>
                    <a:pt x="243" y="24"/>
                    <a:pt x="243" y="24"/>
                  </a:cubicBezTo>
                  <a:cubicBezTo>
                    <a:pt x="239" y="24"/>
                    <a:pt x="235" y="24"/>
                    <a:pt x="231" y="24"/>
                  </a:cubicBezTo>
                  <a:cubicBezTo>
                    <a:pt x="222" y="20"/>
                    <a:pt x="222" y="20"/>
                    <a:pt x="222" y="20"/>
                  </a:cubicBezTo>
                  <a:cubicBezTo>
                    <a:pt x="216" y="28"/>
                    <a:pt x="216" y="28"/>
                    <a:pt x="216" y="28"/>
                  </a:cubicBezTo>
                  <a:cubicBezTo>
                    <a:pt x="201" y="24"/>
                    <a:pt x="201" y="24"/>
                    <a:pt x="201" y="24"/>
                  </a:cubicBezTo>
                  <a:cubicBezTo>
                    <a:pt x="190" y="29"/>
                    <a:pt x="190" y="29"/>
                    <a:pt x="190" y="29"/>
                  </a:cubicBezTo>
                  <a:cubicBezTo>
                    <a:pt x="156" y="17"/>
                    <a:pt x="156" y="17"/>
                    <a:pt x="156" y="17"/>
                  </a:cubicBezTo>
                  <a:cubicBezTo>
                    <a:pt x="128" y="19"/>
                    <a:pt x="128" y="19"/>
                    <a:pt x="128" y="19"/>
                  </a:cubicBezTo>
                  <a:cubicBezTo>
                    <a:pt x="119" y="4"/>
                    <a:pt x="119" y="4"/>
                    <a:pt x="119" y="4"/>
                  </a:cubicBezTo>
                  <a:cubicBezTo>
                    <a:pt x="104" y="0"/>
                    <a:pt x="104" y="0"/>
                    <a:pt x="104" y="0"/>
                  </a:cubicBezTo>
                  <a:cubicBezTo>
                    <a:pt x="95" y="4"/>
                    <a:pt x="95" y="4"/>
                    <a:pt x="95" y="4"/>
                  </a:cubicBezTo>
                  <a:cubicBezTo>
                    <a:pt x="95" y="11"/>
                    <a:pt x="95" y="11"/>
                    <a:pt x="95" y="11"/>
                  </a:cubicBezTo>
                  <a:cubicBezTo>
                    <a:pt x="69" y="20"/>
                    <a:pt x="69" y="20"/>
                    <a:pt x="69" y="20"/>
                  </a:cubicBezTo>
                  <a:cubicBezTo>
                    <a:pt x="57" y="11"/>
                    <a:pt x="57" y="11"/>
                    <a:pt x="57" y="11"/>
                  </a:cubicBezTo>
                  <a:cubicBezTo>
                    <a:pt x="51" y="11"/>
                    <a:pt x="51" y="11"/>
                    <a:pt x="51" y="11"/>
                  </a:cubicBezTo>
                  <a:cubicBezTo>
                    <a:pt x="45" y="12"/>
                    <a:pt x="40" y="12"/>
                    <a:pt x="34" y="13"/>
                  </a:cubicBezTo>
                  <a:cubicBezTo>
                    <a:pt x="29" y="13"/>
                    <a:pt x="24" y="14"/>
                    <a:pt x="19" y="14"/>
                  </a:cubicBezTo>
                  <a:cubicBezTo>
                    <a:pt x="17" y="15"/>
                    <a:pt x="17" y="15"/>
                    <a:pt x="17" y="15"/>
                  </a:cubicBezTo>
                  <a:cubicBezTo>
                    <a:pt x="16" y="15"/>
                    <a:pt x="15" y="15"/>
                    <a:pt x="14" y="15"/>
                  </a:cubicBezTo>
                </a:path>
              </a:pathLst>
            </a:custGeom>
            <a:solidFill>
              <a:schemeClr val="bg1">
                <a:lumMod val="85000"/>
              </a:schemeClr>
            </a:solidFill>
            <a:ln w="3175" cap="rnd">
              <a:solidFill>
                <a:schemeClr val="bg1"/>
              </a:solidFill>
              <a:prstDash val="solid"/>
              <a:round/>
              <a:headEnd/>
              <a:tailEnd/>
            </a:ln>
          </p:spPr>
          <p:txBody>
            <a:bodyPr vert="horz" wrap="square" lIns="91423" tIns="45711" rIns="91423" bIns="45711" numCol="1" anchor="t" anchorCtr="0" compatLnSpc="1">
              <a:prstTxWarp prst="textNoShape">
                <a:avLst/>
              </a:prstTxWarp>
            </a:bodyPr>
            <a:lstStyle/>
            <a:p>
              <a:pPr defTabSz="914246">
                <a:defRPr/>
              </a:pPr>
              <a:endParaRPr lang="fr-FR" sz="1799">
                <a:solidFill>
                  <a:prstClr val="black"/>
                </a:solidFill>
                <a:latin typeface="Arial"/>
              </a:endParaRPr>
            </a:p>
          </p:txBody>
        </p:sp>
        <p:grpSp>
          <p:nvGrpSpPr>
            <p:cNvPr id="97" name="Groupe 89">
              <a:extLst>
                <a:ext uri="{FF2B5EF4-FFF2-40B4-BE49-F238E27FC236}">
                  <a16:creationId xmlns:a16="http://schemas.microsoft.com/office/drawing/2014/main" id="{3DC9FA6C-DA1B-C041-950C-97723301C9C5}"/>
                </a:ext>
              </a:extLst>
            </p:cNvPr>
            <p:cNvGrpSpPr/>
            <p:nvPr/>
          </p:nvGrpSpPr>
          <p:grpSpPr>
            <a:xfrm>
              <a:off x="6070344" y="4317602"/>
              <a:ext cx="411757" cy="158478"/>
              <a:chOff x="6540500" y="3878263"/>
              <a:chExt cx="461962" cy="177800"/>
            </a:xfrm>
            <a:solidFill>
              <a:schemeClr val="tx2"/>
            </a:solidFill>
          </p:grpSpPr>
          <p:sp>
            <p:nvSpPr>
              <p:cNvPr id="356" name="Freeform 99">
                <a:extLst>
                  <a:ext uri="{FF2B5EF4-FFF2-40B4-BE49-F238E27FC236}">
                    <a16:creationId xmlns:a16="http://schemas.microsoft.com/office/drawing/2014/main" id="{4E672814-39D1-114F-82B2-B11D73892580}"/>
                  </a:ext>
                </a:extLst>
              </p:cNvPr>
              <p:cNvSpPr>
                <a:spLocks/>
              </p:cNvSpPr>
              <p:nvPr/>
            </p:nvSpPr>
            <p:spPr bwMode="auto">
              <a:xfrm>
                <a:off x="6540500" y="3908425"/>
                <a:ext cx="92075" cy="125413"/>
              </a:xfrm>
              <a:custGeom>
                <a:avLst/>
                <a:gdLst>
                  <a:gd name="T0" fmla="*/ 28 w 34"/>
                  <a:gd name="T1" fmla="*/ 21 h 47"/>
                  <a:gd name="T2" fmla="*/ 27 w 34"/>
                  <a:gd name="T3" fmla="*/ 10 h 47"/>
                  <a:gd name="T4" fmla="*/ 15 w 34"/>
                  <a:gd name="T5" fmla="*/ 0 h 47"/>
                  <a:gd name="T6" fmla="*/ 4 w 34"/>
                  <a:gd name="T7" fmla="*/ 0 h 47"/>
                  <a:gd name="T8" fmla="*/ 3 w 34"/>
                  <a:gd name="T9" fmla="*/ 0 h 47"/>
                  <a:gd name="T10" fmla="*/ 0 w 34"/>
                  <a:gd name="T11" fmla="*/ 0 h 47"/>
                  <a:gd name="T12" fmla="*/ 4 w 34"/>
                  <a:gd name="T13" fmla="*/ 15 h 47"/>
                  <a:gd name="T14" fmla="*/ 9 w 34"/>
                  <a:gd name="T15" fmla="*/ 31 h 47"/>
                  <a:gd name="T16" fmla="*/ 10 w 34"/>
                  <a:gd name="T17" fmla="*/ 33 h 47"/>
                  <a:gd name="T18" fmla="*/ 28 w 34"/>
                  <a:gd name="T19" fmla="*/ 47 h 47"/>
                  <a:gd name="T20" fmla="*/ 31 w 34"/>
                  <a:gd name="T21" fmla="*/ 46 h 47"/>
                  <a:gd name="T22" fmla="*/ 34 w 34"/>
                  <a:gd name="T23" fmla="*/ 42 h 47"/>
                  <a:gd name="T24" fmla="*/ 28 w 34"/>
                  <a:gd name="T25" fmla="*/ 21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 h="47">
                    <a:moveTo>
                      <a:pt x="28" y="21"/>
                    </a:moveTo>
                    <a:cubicBezTo>
                      <a:pt x="28" y="17"/>
                      <a:pt x="27" y="14"/>
                      <a:pt x="27" y="10"/>
                    </a:cubicBezTo>
                    <a:cubicBezTo>
                      <a:pt x="22" y="7"/>
                      <a:pt x="19" y="3"/>
                      <a:pt x="15" y="0"/>
                    </a:cubicBezTo>
                    <a:cubicBezTo>
                      <a:pt x="4" y="0"/>
                      <a:pt x="4" y="0"/>
                      <a:pt x="4" y="0"/>
                    </a:cubicBezTo>
                    <a:cubicBezTo>
                      <a:pt x="3" y="0"/>
                      <a:pt x="3" y="0"/>
                      <a:pt x="3" y="0"/>
                    </a:cubicBezTo>
                    <a:cubicBezTo>
                      <a:pt x="0" y="0"/>
                      <a:pt x="0" y="0"/>
                      <a:pt x="0" y="0"/>
                    </a:cubicBezTo>
                    <a:cubicBezTo>
                      <a:pt x="1" y="5"/>
                      <a:pt x="3" y="10"/>
                      <a:pt x="4" y="15"/>
                    </a:cubicBezTo>
                    <a:cubicBezTo>
                      <a:pt x="6" y="21"/>
                      <a:pt x="7" y="26"/>
                      <a:pt x="9" y="31"/>
                    </a:cubicBezTo>
                    <a:cubicBezTo>
                      <a:pt x="9" y="31"/>
                      <a:pt x="9" y="32"/>
                      <a:pt x="10" y="33"/>
                    </a:cubicBezTo>
                    <a:cubicBezTo>
                      <a:pt x="16" y="38"/>
                      <a:pt x="22" y="43"/>
                      <a:pt x="28" y="47"/>
                    </a:cubicBezTo>
                    <a:cubicBezTo>
                      <a:pt x="31" y="46"/>
                      <a:pt x="31" y="46"/>
                      <a:pt x="31" y="46"/>
                    </a:cubicBezTo>
                    <a:cubicBezTo>
                      <a:pt x="34" y="42"/>
                      <a:pt x="34" y="42"/>
                      <a:pt x="34" y="42"/>
                    </a:cubicBezTo>
                    <a:cubicBezTo>
                      <a:pt x="32" y="34"/>
                      <a:pt x="30" y="29"/>
                      <a:pt x="28" y="21"/>
                    </a:cubicBezTo>
                    <a:close/>
                  </a:path>
                </a:pathLst>
              </a:custGeom>
              <a:grpFill/>
              <a:ln w="3175" cap="rnd">
                <a:solidFill>
                  <a:schemeClr val="bg1"/>
                </a:solidFill>
                <a:prstDash val="solid"/>
                <a:round/>
                <a:headEnd/>
                <a:tailEnd/>
              </a:ln>
            </p:spPr>
            <p:txBody>
              <a:bodyPr vert="horz" wrap="square" lIns="91423" tIns="45711" rIns="91423" bIns="45711" numCol="1" anchor="t" anchorCtr="0" compatLnSpc="1">
                <a:prstTxWarp prst="textNoShape">
                  <a:avLst/>
                </a:prstTxWarp>
              </a:bodyPr>
              <a:lstStyle/>
              <a:p>
                <a:pPr defTabSz="914246">
                  <a:defRPr/>
                </a:pPr>
                <a:endParaRPr lang="fr-FR" sz="1799">
                  <a:solidFill>
                    <a:prstClr val="black"/>
                  </a:solidFill>
                  <a:latin typeface="Arial"/>
                </a:endParaRPr>
              </a:p>
            </p:txBody>
          </p:sp>
          <p:sp>
            <p:nvSpPr>
              <p:cNvPr id="357" name="Freeform 100">
                <a:extLst>
                  <a:ext uri="{FF2B5EF4-FFF2-40B4-BE49-F238E27FC236}">
                    <a16:creationId xmlns:a16="http://schemas.microsoft.com/office/drawing/2014/main" id="{6CE1691F-A69B-FD4F-8338-EAD5754E3534}"/>
                  </a:ext>
                </a:extLst>
              </p:cNvPr>
              <p:cNvSpPr>
                <a:spLocks/>
              </p:cNvSpPr>
              <p:nvPr/>
            </p:nvSpPr>
            <p:spPr bwMode="auto">
              <a:xfrm>
                <a:off x="6764337" y="3878263"/>
                <a:ext cx="238125" cy="177800"/>
              </a:xfrm>
              <a:custGeom>
                <a:avLst/>
                <a:gdLst>
                  <a:gd name="T0" fmla="*/ 64 w 89"/>
                  <a:gd name="T1" fmla="*/ 3 h 66"/>
                  <a:gd name="T2" fmla="*/ 64 w 89"/>
                  <a:gd name="T3" fmla="*/ 0 h 66"/>
                  <a:gd name="T4" fmla="*/ 61 w 89"/>
                  <a:gd name="T5" fmla="*/ 0 h 66"/>
                  <a:gd name="T6" fmla="*/ 53 w 89"/>
                  <a:gd name="T7" fmla="*/ 12 h 66"/>
                  <a:gd name="T8" fmla="*/ 57 w 89"/>
                  <a:gd name="T9" fmla="*/ 19 h 66"/>
                  <a:gd name="T10" fmla="*/ 55 w 89"/>
                  <a:gd name="T11" fmla="*/ 28 h 66"/>
                  <a:gd name="T12" fmla="*/ 49 w 89"/>
                  <a:gd name="T13" fmla="*/ 29 h 66"/>
                  <a:gd name="T14" fmla="*/ 47 w 89"/>
                  <a:gd name="T15" fmla="*/ 33 h 66"/>
                  <a:gd name="T16" fmla="*/ 39 w 89"/>
                  <a:gd name="T17" fmla="*/ 32 h 66"/>
                  <a:gd name="T18" fmla="*/ 36 w 89"/>
                  <a:gd name="T19" fmla="*/ 30 h 66"/>
                  <a:gd name="T20" fmla="*/ 19 w 89"/>
                  <a:gd name="T21" fmla="*/ 47 h 66"/>
                  <a:gd name="T22" fmla="*/ 14 w 89"/>
                  <a:gd name="T23" fmla="*/ 47 h 66"/>
                  <a:gd name="T24" fmla="*/ 11 w 89"/>
                  <a:gd name="T25" fmla="*/ 51 h 66"/>
                  <a:gd name="T26" fmla="*/ 10 w 89"/>
                  <a:gd name="T27" fmla="*/ 58 h 66"/>
                  <a:gd name="T28" fmla="*/ 0 w 89"/>
                  <a:gd name="T29" fmla="*/ 56 h 66"/>
                  <a:gd name="T30" fmla="*/ 0 w 89"/>
                  <a:gd name="T31" fmla="*/ 56 h 66"/>
                  <a:gd name="T32" fmla="*/ 0 w 89"/>
                  <a:gd name="T33" fmla="*/ 59 h 66"/>
                  <a:gd name="T34" fmla="*/ 1 w 89"/>
                  <a:gd name="T35" fmla="*/ 63 h 66"/>
                  <a:gd name="T36" fmla="*/ 13 w 89"/>
                  <a:gd name="T37" fmla="*/ 66 h 66"/>
                  <a:gd name="T38" fmla="*/ 40 w 89"/>
                  <a:gd name="T39" fmla="*/ 59 h 66"/>
                  <a:gd name="T40" fmla="*/ 61 w 89"/>
                  <a:gd name="T41" fmla="*/ 31 h 66"/>
                  <a:gd name="T42" fmla="*/ 70 w 89"/>
                  <a:gd name="T43" fmla="*/ 32 h 66"/>
                  <a:gd name="T44" fmla="*/ 72 w 89"/>
                  <a:gd name="T45" fmla="*/ 32 h 66"/>
                  <a:gd name="T46" fmla="*/ 83 w 89"/>
                  <a:gd name="T47" fmla="*/ 32 h 66"/>
                  <a:gd name="T48" fmla="*/ 83 w 89"/>
                  <a:gd name="T49" fmla="*/ 30 h 66"/>
                  <a:gd name="T50" fmla="*/ 78 w 89"/>
                  <a:gd name="T51" fmla="*/ 24 h 66"/>
                  <a:gd name="T52" fmla="*/ 89 w 89"/>
                  <a:gd name="T53" fmla="*/ 23 h 66"/>
                  <a:gd name="T54" fmla="*/ 89 w 89"/>
                  <a:gd name="T55" fmla="*/ 20 h 66"/>
                  <a:gd name="T56" fmla="*/ 79 w 89"/>
                  <a:gd name="T57" fmla="*/ 14 h 66"/>
                  <a:gd name="T58" fmla="*/ 75 w 89"/>
                  <a:gd name="T59" fmla="*/ 14 h 66"/>
                  <a:gd name="T60" fmla="*/ 74 w 89"/>
                  <a:gd name="T61" fmla="*/ 9 h 66"/>
                  <a:gd name="T62" fmla="*/ 69 w 89"/>
                  <a:gd name="T63" fmla="*/ 6 h 66"/>
                  <a:gd name="T64" fmla="*/ 67 w 89"/>
                  <a:gd name="T65" fmla="*/ 2 h 66"/>
                  <a:gd name="T66" fmla="*/ 64 w 89"/>
                  <a:gd name="T67" fmla="*/ 3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9" h="66">
                    <a:moveTo>
                      <a:pt x="64" y="3"/>
                    </a:moveTo>
                    <a:cubicBezTo>
                      <a:pt x="64" y="0"/>
                      <a:pt x="64" y="0"/>
                      <a:pt x="64" y="0"/>
                    </a:cubicBezTo>
                    <a:cubicBezTo>
                      <a:pt x="61" y="0"/>
                      <a:pt x="61" y="0"/>
                      <a:pt x="61" y="0"/>
                    </a:cubicBezTo>
                    <a:cubicBezTo>
                      <a:pt x="60" y="2"/>
                      <a:pt x="57" y="6"/>
                      <a:pt x="53" y="12"/>
                    </a:cubicBezTo>
                    <a:cubicBezTo>
                      <a:pt x="57" y="19"/>
                      <a:pt x="57" y="19"/>
                      <a:pt x="57" y="19"/>
                    </a:cubicBezTo>
                    <a:cubicBezTo>
                      <a:pt x="55" y="28"/>
                      <a:pt x="55" y="28"/>
                      <a:pt x="55" y="28"/>
                    </a:cubicBezTo>
                    <a:cubicBezTo>
                      <a:pt x="49" y="29"/>
                      <a:pt x="49" y="29"/>
                      <a:pt x="49" y="29"/>
                    </a:cubicBezTo>
                    <a:cubicBezTo>
                      <a:pt x="47" y="33"/>
                      <a:pt x="47" y="33"/>
                      <a:pt x="47" y="33"/>
                    </a:cubicBezTo>
                    <a:cubicBezTo>
                      <a:pt x="39" y="32"/>
                      <a:pt x="39" y="32"/>
                      <a:pt x="39" y="32"/>
                    </a:cubicBezTo>
                    <a:cubicBezTo>
                      <a:pt x="36" y="30"/>
                      <a:pt x="36" y="30"/>
                      <a:pt x="36" y="30"/>
                    </a:cubicBezTo>
                    <a:cubicBezTo>
                      <a:pt x="31" y="40"/>
                      <a:pt x="25" y="46"/>
                      <a:pt x="19" y="47"/>
                    </a:cubicBezTo>
                    <a:cubicBezTo>
                      <a:pt x="14" y="47"/>
                      <a:pt x="14" y="47"/>
                      <a:pt x="14" y="47"/>
                    </a:cubicBezTo>
                    <a:cubicBezTo>
                      <a:pt x="11" y="51"/>
                      <a:pt x="11" y="51"/>
                      <a:pt x="11" y="51"/>
                    </a:cubicBezTo>
                    <a:cubicBezTo>
                      <a:pt x="10" y="58"/>
                      <a:pt x="10" y="58"/>
                      <a:pt x="10" y="58"/>
                    </a:cubicBezTo>
                    <a:cubicBezTo>
                      <a:pt x="0" y="56"/>
                      <a:pt x="0" y="56"/>
                      <a:pt x="0" y="56"/>
                    </a:cubicBezTo>
                    <a:cubicBezTo>
                      <a:pt x="0" y="56"/>
                      <a:pt x="0" y="56"/>
                      <a:pt x="0" y="56"/>
                    </a:cubicBezTo>
                    <a:cubicBezTo>
                      <a:pt x="0" y="59"/>
                      <a:pt x="0" y="59"/>
                      <a:pt x="0" y="59"/>
                    </a:cubicBezTo>
                    <a:cubicBezTo>
                      <a:pt x="1" y="63"/>
                      <a:pt x="1" y="63"/>
                      <a:pt x="1" y="63"/>
                    </a:cubicBezTo>
                    <a:cubicBezTo>
                      <a:pt x="13" y="66"/>
                      <a:pt x="13" y="66"/>
                      <a:pt x="13" y="66"/>
                    </a:cubicBezTo>
                    <a:cubicBezTo>
                      <a:pt x="40" y="59"/>
                      <a:pt x="40" y="59"/>
                      <a:pt x="40" y="59"/>
                    </a:cubicBezTo>
                    <a:cubicBezTo>
                      <a:pt x="61" y="31"/>
                      <a:pt x="61" y="31"/>
                      <a:pt x="61" y="31"/>
                    </a:cubicBezTo>
                    <a:cubicBezTo>
                      <a:pt x="70" y="32"/>
                      <a:pt x="70" y="32"/>
                      <a:pt x="70" y="32"/>
                    </a:cubicBezTo>
                    <a:cubicBezTo>
                      <a:pt x="72" y="32"/>
                      <a:pt x="72" y="32"/>
                      <a:pt x="72" y="32"/>
                    </a:cubicBezTo>
                    <a:cubicBezTo>
                      <a:pt x="83" y="32"/>
                      <a:pt x="83" y="32"/>
                      <a:pt x="83" y="32"/>
                    </a:cubicBezTo>
                    <a:cubicBezTo>
                      <a:pt x="83" y="30"/>
                      <a:pt x="83" y="30"/>
                      <a:pt x="83" y="30"/>
                    </a:cubicBezTo>
                    <a:cubicBezTo>
                      <a:pt x="81" y="29"/>
                      <a:pt x="79" y="27"/>
                      <a:pt x="78" y="24"/>
                    </a:cubicBezTo>
                    <a:cubicBezTo>
                      <a:pt x="81" y="25"/>
                      <a:pt x="85" y="24"/>
                      <a:pt x="89" y="23"/>
                    </a:cubicBezTo>
                    <a:cubicBezTo>
                      <a:pt x="89" y="20"/>
                      <a:pt x="89" y="20"/>
                      <a:pt x="89" y="20"/>
                    </a:cubicBezTo>
                    <a:cubicBezTo>
                      <a:pt x="79" y="14"/>
                      <a:pt x="79" y="14"/>
                      <a:pt x="79" y="14"/>
                    </a:cubicBezTo>
                    <a:cubicBezTo>
                      <a:pt x="75" y="14"/>
                      <a:pt x="75" y="14"/>
                      <a:pt x="75" y="14"/>
                    </a:cubicBezTo>
                    <a:cubicBezTo>
                      <a:pt x="74" y="9"/>
                      <a:pt x="74" y="9"/>
                      <a:pt x="74" y="9"/>
                    </a:cubicBezTo>
                    <a:cubicBezTo>
                      <a:pt x="69" y="6"/>
                      <a:pt x="69" y="6"/>
                      <a:pt x="69" y="6"/>
                    </a:cubicBezTo>
                    <a:cubicBezTo>
                      <a:pt x="67" y="2"/>
                      <a:pt x="67" y="2"/>
                      <a:pt x="67" y="2"/>
                    </a:cubicBezTo>
                    <a:lnTo>
                      <a:pt x="64" y="3"/>
                    </a:lnTo>
                    <a:close/>
                  </a:path>
                </a:pathLst>
              </a:custGeom>
              <a:grpFill/>
              <a:ln w="3175" cap="rnd">
                <a:solidFill>
                  <a:schemeClr val="bg1"/>
                </a:solidFill>
                <a:prstDash val="solid"/>
                <a:round/>
                <a:headEnd/>
                <a:tailEnd/>
              </a:ln>
            </p:spPr>
            <p:txBody>
              <a:bodyPr vert="horz" wrap="square" lIns="91423" tIns="45711" rIns="91423" bIns="45711" numCol="1" anchor="t" anchorCtr="0" compatLnSpc="1">
                <a:prstTxWarp prst="textNoShape">
                  <a:avLst/>
                </a:prstTxWarp>
              </a:bodyPr>
              <a:lstStyle/>
              <a:p>
                <a:pPr defTabSz="914246">
                  <a:defRPr/>
                </a:pPr>
                <a:endParaRPr lang="fr-FR" sz="1799">
                  <a:solidFill>
                    <a:prstClr val="black"/>
                  </a:solidFill>
                  <a:latin typeface="Arial"/>
                </a:endParaRPr>
              </a:p>
            </p:txBody>
          </p:sp>
        </p:grpSp>
        <p:sp>
          <p:nvSpPr>
            <p:cNvPr id="98" name="Freeform 101">
              <a:extLst>
                <a:ext uri="{FF2B5EF4-FFF2-40B4-BE49-F238E27FC236}">
                  <a16:creationId xmlns:a16="http://schemas.microsoft.com/office/drawing/2014/main" id="{0D1DED27-E046-904B-BB61-0D9E60E01E37}"/>
                </a:ext>
              </a:extLst>
            </p:cNvPr>
            <p:cNvSpPr>
              <a:spLocks/>
            </p:cNvSpPr>
            <p:nvPr/>
          </p:nvSpPr>
          <p:spPr bwMode="auto">
            <a:xfrm>
              <a:off x="4694988" y="3597379"/>
              <a:ext cx="28300" cy="48110"/>
            </a:xfrm>
            <a:custGeom>
              <a:avLst/>
              <a:gdLst>
                <a:gd name="T0" fmla="*/ 0 w 20"/>
                <a:gd name="T1" fmla="*/ 22 h 34"/>
                <a:gd name="T2" fmla="*/ 0 w 20"/>
                <a:gd name="T3" fmla="*/ 32 h 34"/>
                <a:gd name="T4" fmla="*/ 1 w 20"/>
                <a:gd name="T5" fmla="*/ 34 h 34"/>
                <a:gd name="T6" fmla="*/ 6 w 20"/>
                <a:gd name="T7" fmla="*/ 29 h 34"/>
                <a:gd name="T8" fmla="*/ 20 w 20"/>
                <a:gd name="T9" fmla="*/ 9 h 34"/>
                <a:gd name="T10" fmla="*/ 6 w 20"/>
                <a:gd name="T11" fmla="*/ 0 h 34"/>
                <a:gd name="T12" fmla="*/ 0 w 20"/>
                <a:gd name="T13" fmla="*/ 22 h 34"/>
              </a:gdLst>
              <a:ahLst/>
              <a:cxnLst>
                <a:cxn ang="0">
                  <a:pos x="T0" y="T1"/>
                </a:cxn>
                <a:cxn ang="0">
                  <a:pos x="T2" y="T3"/>
                </a:cxn>
                <a:cxn ang="0">
                  <a:pos x="T4" y="T5"/>
                </a:cxn>
                <a:cxn ang="0">
                  <a:pos x="T6" y="T7"/>
                </a:cxn>
                <a:cxn ang="0">
                  <a:pos x="T8" y="T9"/>
                </a:cxn>
                <a:cxn ang="0">
                  <a:pos x="T10" y="T11"/>
                </a:cxn>
                <a:cxn ang="0">
                  <a:pos x="T12" y="T13"/>
                </a:cxn>
              </a:cxnLst>
              <a:rect l="0" t="0" r="r" b="b"/>
              <a:pathLst>
                <a:path w="20" h="34">
                  <a:moveTo>
                    <a:pt x="0" y="22"/>
                  </a:moveTo>
                  <a:lnTo>
                    <a:pt x="0" y="32"/>
                  </a:lnTo>
                  <a:lnTo>
                    <a:pt x="1" y="34"/>
                  </a:lnTo>
                  <a:lnTo>
                    <a:pt x="6" y="29"/>
                  </a:lnTo>
                  <a:lnTo>
                    <a:pt x="20" y="9"/>
                  </a:lnTo>
                  <a:lnTo>
                    <a:pt x="6" y="0"/>
                  </a:lnTo>
                  <a:lnTo>
                    <a:pt x="0" y="22"/>
                  </a:lnTo>
                  <a:close/>
                </a:path>
              </a:pathLst>
            </a:custGeom>
            <a:solidFill>
              <a:schemeClr val="bg1">
                <a:lumMod val="85000"/>
              </a:schemeClr>
            </a:solidFill>
            <a:ln w="3175" cap="rnd">
              <a:solidFill>
                <a:schemeClr val="bg1"/>
              </a:solidFill>
              <a:prstDash val="solid"/>
              <a:round/>
              <a:headEnd/>
              <a:tailEnd/>
            </a:ln>
          </p:spPr>
          <p:txBody>
            <a:bodyPr vert="horz" wrap="square" lIns="91423" tIns="45711" rIns="91423" bIns="45711" numCol="1" anchor="t" anchorCtr="0" compatLnSpc="1">
              <a:prstTxWarp prst="textNoShape">
                <a:avLst/>
              </a:prstTxWarp>
            </a:bodyPr>
            <a:lstStyle/>
            <a:p>
              <a:pPr defTabSz="914246">
                <a:defRPr/>
              </a:pPr>
              <a:endParaRPr lang="fr-FR" sz="1799">
                <a:solidFill>
                  <a:prstClr val="black"/>
                </a:solidFill>
                <a:latin typeface="Arial"/>
              </a:endParaRPr>
            </a:p>
          </p:txBody>
        </p:sp>
        <p:sp>
          <p:nvSpPr>
            <p:cNvPr id="99" name="Freeform 102">
              <a:extLst>
                <a:ext uri="{FF2B5EF4-FFF2-40B4-BE49-F238E27FC236}">
                  <a16:creationId xmlns:a16="http://schemas.microsoft.com/office/drawing/2014/main" id="{2AF7F24D-D4C9-0D43-A2DA-7D3513C25423}"/>
                </a:ext>
              </a:extLst>
            </p:cNvPr>
            <p:cNvSpPr>
              <a:spLocks/>
            </p:cNvSpPr>
            <p:nvPr/>
          </p:nvSpPr>
          <p:spPr bwMode="auto">
            <a:xfrm>
              <a:off x="6060438" y="3932729"/>
              <a:ext cx="169797" cy="222151"/>
            </a:xfrm>
            <a:custGeom>
              <a:avLst/>
              <a:gdLst>
                <a:gd name="T0" fmla="*/ 43 w 71"/>
                <a:gd name="T1" fmla="*/ 37 h 93"/>
                <a:gd name="T2" fmla="*/ 36 w 71"/>
                <a:gd name="T3" fmla="*/ 29 h 93"/>
                <a:gd name="T4" fmla="*/ 39 w 71"/>
                <a:gd name="T5" fmla="*/ 19 h 93"/>
                <a:gd name="T6" fmla="*/ 21 w 71"/>
                <a:gd name="T7" fmla="*/ 0 h 93"/>
                <a:gd name="T8" fmla="*/ 9 w 71"/>
                <a:gd name="T9" fmla="*/ 7 h 93"/>
                <a:gd name="T10" fmla="*/ 0 w 71"/>
                <a:gd name="T11" fmla="*/ 15 h 93"/>
                <a:gd name="T12" fmla="*/ 14 w 71"/>
                <a:gd name="T13" fmla="*/ 29 h 93"/>
                <a:gd name="T14" fmla="*/ 14 w 71"/>
                <a:gd name="T15" fmla="*/ 46 h 93"/>
                <a:gd name="T16" fmla="*/ 30 w 71"/>
                <a:gd name="T17" fmla="*/ 42 h 93"/>
                <a:gd name="T18" fmla="*/ 40 w 71"/>
                <a:gd name="T19" fmla="*/ 51 h 93"/>
                <a:gd name="T20" fmla="*/ 40 w 71"/>
                <a:gd name="T21" fmla="*/ 52 h 93"/>
                <a:gd name="T22" fmla="*/ 42 w 71"/>
                <a:gd name="T23" fmla="*/ 59 h 93"/>
                <a:gd name="T24" fmla="*/ 48 w 71"/>
                <a:gd name="T25" fmla="*/ 76 h 93"/>
                <a:gd name="T26" fmla="*/ 50 w 71"/>
                <a:gd name="T27" fmla="*/ 82 h 93"/>
                <a:gd name="T28" fmla="*/ 48 w 71"/>
                <a:gd name="T29" fmla="*/ 88 h 93"/>
                <a:gd name="T30" fmla="*/ 59 w 71"/>
                <a:gd name="T31" fmla="*/ 93 h 93"/>
                <a:gd name="T32" fmla="*/ 63 w 71"/>
                <a:gd name="T33" fmla="*/ 90 h 93"/>
                <a:gd name="T34" fmla="*/ 66 w 71"/>
                <a:gd name="T35" fmla="*/ 92 h 93"/>
                <a:gd name="T36" fmla="*/ 71 w 71"/>
                <a:gd name="T37" fmla="*/ 82 h 93"/>
                <a:gd name="T38" fmla="*/ 43 w 71"/>
                <a:gd name="T39" fmla="*/ 37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1" h="93">
                  <a:moveTo>
                    <a:pt x="43" y="37"/>
                  </a:moveTo>
                  <a:cubicBezTo>
                    <a:pt x="36" y="29"/>
                    <a:pt x="36" y="29"/>
                    <a:pt x="36" y="29"/>
                  </a:cubicBezTo>
                  <a:cubicBezTo>
                    <a:pt x="39" y="19"/>
                    <a:pt x="39" y="19"/>
                    <a:pt x="39" y="19"/>
                  </a:cubicBezTo>
                  <a:cubicBezTo>
                    <a:pt x="21" y="0"/>
                    <a:pt x="21" y="0"/>
                    <a:pt x="21" y="0"/>
                  </a:cubicBezTo>
                  <a:cubicBezTo>
                    <a:pt x="17" y="2"/>
                    <a:pt x="13" y="4"/>
                    <a:pt x="9" y="7"/>
                  </a:cubicBezTo>
                  <a:cubicBezTo>
                    <a:pt x="6" y="9"/>
                    <a:pt x="3" y="12"/>
                    <a:pt x="0" y="15"/>
                  </a:cubicBezTo>
                  <a:cubicBezTo>
                    <a:pt x="14" y="29"/>
                    <a:pt x="14" y="29"/>
                    <a:pt x="14" y="29"/>
                  </a:cubicBezTo>
                  <a:cubicBezTo>
                    <a:pt x="14" y="46"/>
                    <a:pt x="14" y="46"/>
                    <a:pt x="14" y="46"/>
                  </a:cubicBezTo>
                  <a:cubicBezTo>
                    <a:pt x="30" y="42"/>
                    <a:pt x="30" y="42"/>
                    <a:pt x="30" y="42"/>
                  </a:cubicBezTo>
                  <a:cubicBezTo>
                    <a:pt x="40" y="51"/>
                    <a:pt x="40" y="51"/>
                    <a:pt x="40" y="51"/>
                  </a:cubicBezTo>
                  <a:cubicBezTo>
                    <a:pt x="40" y="52"/>
                    <a:pt x="40" y="52"/>
                    <a:pt x="40" y="52"/>
                  </a:cubicBezTo>
                  <a:cubicBezTo>
                    <a:pt x="41" y="54"/>
                    <a:pt x="41" y="57"/>
                    <a:pt x="42" y="59"/>
                  </a:cubicBezTo>
                  <a:cubicBezTo>
                    <a:pt x="44" y="65"/>
                    <a:pt x="46" y="71"/>
                    <a:pt x="48" y="76"/>
                  </a:cubicBezTo>
                  <a:cubicBezTo>
                    <a:pt x="50" y="82"/>
                    <a:pt x="50" y="82"/>
                    <a:pt x="50" y="82"/>
                  </a:cubicBezTo>
                  <a:cubicBezTo>
                    <a:pt x="48" y="88"/>
                    <a:pt x="48" y="88"/>
                    <a:pt x="48" y="88"/>
                  </a:cubicBezTo>
                  <a:cubicBezTo>
                    <a:pt x="59" y="93"/>
                    <a:pt x="59" y="93"/>
                    <a:pt x="59" y="93"/>
                  </a:cubicBezTo>
                  <a:cubicBezTo>
                    <a:pt x="63" y="90"/>
                    <a:pt x="63" y="90"/>
                    <a:pt x="63" y="90"/>
                  </a:cubicBezTo>
                  <a:cubicBezTo>
                    <a:pt x="66" y="92"/>
                    <a:pt x="66" y="92"/>
                    <a:pt x="66" y="92"/>
                  </a:cubicBezTo>
                  <a:cubicBezTo>
                    <a:pt x="71" y="82"/>
                    <a:pt x="71" y="82"/>
                    <a:pt x="71" y="82"/>
                  </a:cubicBezTo>
                  <a:lnTo>
                    <a:pt x="43" y="37"/>
                  </a:lnTo>
                  <a:close/>
                </a:path>
              </a:pathLst>
            </a:custGeom>
            <a:solidFill>
              <a:schemeClr val="bg1">
                <a:lumMod val="85000"/>
              </a:schemeClr>
            </a:solidFill>
            <a:ln w="3175" cap="rnd">
              <a:solidFill>
                <a:schemeClr val="bg1"/>
              </a:solidFill>
              <a:prstDash val="solid"/>
              <a:round/>
              <a:headEnd/>
              <a:tailEnd/>
            </a:ln>
          </p:spPr>
          <p:txBody>
            <a:bodyPr vert="horz" wrap="square" lIns="91423" tIns="45711" rIns="91423" bIns="45711" numCol="1" anchor="t" anchorCtr="0" compatLnSpc="1">
              <a:prstTxWarp prst="textNoShape">
                <a:avLst/>
              </a:prstTxWarp>
            </a:bodyPr>
            <a:lstStyle/>
            <a:p>
              <a:pPr defTabSz="914246">
                <a:defRPr/>
              </a:pPr>
              <a:endParaRPr lang="fr-FR" sz="1799">
                <a:solidFill>
                  <a:prstClr val="black"/>
                </a:solidFill>
                <a:latin typeface="Arial"/>
              </a:endParaRPr>
            </a:p>
          </p:txBody>
        </p:sp>
        <p:sp>
          <p:nvSpPr>
            <p:cNvPr id="100" name="Freeform 103">
              <a:extLst>
                <a:ext uri="{FF2B5EF4-FFF2-40B4-BE49-F238E27FC236}">
                  <a16:creationId xmlns:a16="http://schemas.microsoft.com/office/drawing/2014/main" id="{A035FB4B-4309-F845-95F2-69D258BFAE9C}"/>
                </a:ext>
              </a:extLst>
            </p:cNvPr>
            <p:cNvSpPr>
              <a:spLocks/>
            </p:cNvSpPr>
            <p:nvPr/>
          </p:nvSpPr>
          <p:spPr bwMode="auto">
            <a:xfrm>
              <a:off x="5436434" y="3351176"/>
              <a:ext cx="200926" cy="90557"/>
            </a:xfrm>
            <a:custGeom>
              <a:avLst/>
              <a:gdLst>
                <a:gd name="T0" fmla="*/ 75 w 84"/>
                <a:gd name="T1" fmla="*/ 21 h 38"/>
                <a:gd name="T2" fmla="*/ 77 w 84"/>
                <a:gd name="T3" fmla="*/ 17 h 38"/>
                <a:gd name="T4" fmla="*/ 84 w 84"/>
                <a:gd name="T5" fmla="*/ 6 h 38"/>
                <a:gd name="T6" fmla="*/ 63 w 84"/>
                <a:gd name="T7" fmla="*/ 0 h 38"/>
                <a:gd name="T8" fmla="*/ 49 w 84"/>
                <a:gd name="T9" fmla="*/ 5 h 38"/>
                <a:gd name="T10" fmla="*/ 38 w 84"/>
                <a:gd name="T11" fmla="*/ 2 h 38"/>
                <a:gd name="T12" fmla="*/ 26 w 84"/>
                <a:gd name="T13" fmla="*/ 8 h 38"/>
                <a:gd name="T14" fmla="*/ 18 w 84"/>
                <a:gd name="T15" fmla="*/ 4 h 38"/>
                <a:gd name="T16" fmla="*/ 6 w 84"/>
                <a:gd name="T17" fmla="*/ 10 h 38"/>
                <a:gd name="T18" fmla="*/ 25 w 84"/>
                <a:gd name="T19" fmla="*/ 19 h 38"/>
                <a:gd name="T20" fmla="*/ 23 w 84"/>
                <a:gd name="T21" fmla="*/ 30 h 38"/>
                <a:gd name="T22" fmla="*/ 2 w 84"/>
                <a:gd name="T23" fmla="*/ 33 h 38"/>
                <a:gd name="T24" fmla="*/ 0 w 84"/>
                <a:gd name="T25" fmla="*/ 38 h 38"/>
                <a:gd name="T26" fmla="*/ 32 w 84"/>
                <a:gd name="T27" fmla="*/ 38 h 38"/>
                <a:gd name="T28" fmla="*/ 35 w 84"/>
                <a:gd name="T29" fmla="*/ 33 h 38"/>
                <a:gd name="T30" fmla="*/ 36 w 84"/>
                <a:gd name="T31" fmla="*/ 33 h 38"/>
                <a:gd name="T32" fmla="*/ 41 w 84"/>
                <a:gd name="T33" fmla="*/ 27 h 38"/>
                <a:gd name="T34" fmla="*/ 75 w 84"/>
                <a:gd name="T35" fmla="*/ 21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4" h="38">
                  <a:moveTo>
                    <a:pt x="75" y="21"/>
                  </a:moveTo>
                  <a:cubicBezTo>
                    <a:pt x="77" y="17"/>
                    <a:pt x="77" y="17"/>
                    <a:pt x="77" y="17"/>
                  </a:cubicBezTo>
                  <a:cubicBezTo>
                    <a:pt x="79" y="13"/>
                    <a:pt x="82" y="10"/>
                    <a:pt x="84" y="6"/>
                  </a:cubicBezTo>
                  <a:cubicBezTo>
                    <a:pt x="63" y="0"/>
                    <a:pt x="63" y="0"/>
                    <a:pt x="63" y="0"/>
                  </a:cubicBezTo>
                  <a:cubicBezTo>
                    <a:pt x="49" y="5"/>
                    <a:pt x="49" y="5"/>
                    <a:pt x="49" y="5"/>
                  </a:cubicBezTo>
                  <a:cubicBezTo>
                    <a:pt x="38" y="2"/>
                    <a:pt x="38" y="2"/>
                    <a:pt x="38" y="2"/>
                  </a:cubicBezTo>
                  <a:cubicBezTo>
                    <a:pt x="26" y="8"/>
                    <a:pt x="26" y="8"/>
                    <a:pt x="26" y="8"/>
                  </a:cubicBezTo>
                  <a:cubicBezTo>
                    <a:pt x="18" y="4"/>
                    <a:pt x="18" y="4"/>
                    <a:pt x="18" y="4"/>
                  </a:cubicBezTo>
                  <a:cubicBezTo>
                    <a:pt x="14" y="6"/>
                    <a:pt x="9" y="8"/>
                    <a:pt x="6" y="10"/>
                  </a:cubicBezTo>
                  <a:cubicBezTo>
                    <a:pt x="25" y="19"/>
                    <a:pt x="25" y="19"/>
                    <a:pt x="25" y="19"/>
                  </a:cubicBezTo>
                  <a:cubicBezTo>
                    <a:pt x="23" y="30"/>
                    <a:pt x="23" y="30"/>
                    <a:pt x="23" y="30"/>
                  </a:cubicBezTo>
                  <a:cubicBezTo>
                    <a:pt x="2" y="33"/>
                    <a:pt x="2" y="33"/>
                    <a:pt x="2" y="33"/>
                  </a:cubicBezTo>
                  <a:cubicBezTo>
                    <a:pt x="0" y="38"/>
                    <a:pt x="0" y="38"/>
                    <a:pt x="0" y="38"/>
                  </a:cubicBezTo>
                  <a:cubicBezTo>
                    <a:pt x="32" y="38"/>
                    <a:pt x="32" y="38"/>
                    <a:pt x="32" y="38"/>
                  </a:cubicBezTo>
                  <a:cubicBezTo>
                    <a:pt x="33" y="36"/>
                    <a:pt x="34" y="35"/>
                    <a:pt x="35" y="33"/>
                  </a:cubicBezTo>
                  <a:cubicBezTo>
                    <a:pt x="36" y="33"/>
                    <a:pt x="36" y="33"/>
                    <a:pt x="36" y="33"/>
                  </a:cubicBezTo>
                  <a:cubicBezTo>
                    <a:pt x="37" y="31"/>
                    <a:pt x="39" y="29"/>
                    <a:pt x="41" y="27"/>
                  </a:cubicBezTo>
                  <a:lnTo>
                    <a:pt x="75" y="21"/>
                  </a:lnTo>
                  <a:close/>
                </a:path>
              </a:pathLst>
            </a:custGeom>
            <a:solidFill>
              <a:schemeClr val="bg1">
                <a:lumMod val="85000"/>
              </a:schemeClr>
            </a:solidFill>
            <a:ln w="3175" cap="rnd">
              <a:solidFill>
                <a:schemeClr val="bg1"/>
              </a:solidFill>
              <a:prstDash val="solid"/>
              <a:round/>
              <a:headEnd/>
              <a:tailEnd/>
            </a:ln>
          </p:spPr>
          <p:txBody>
            <a:bodyPr vert="horz" wrap="square" lIns="91423" tIns="45711" rIns="91423" bIns="45711" numCol="1" anchor="t" anchorCtr="0" compatLnSpc="1">
              <a:prstTxWarp prst="textNoShape">
                <a:avLst/>
              </a:prstTxWarp>
            </a:bodyPr>
            <a:lstStyle/>
            <a:p>
              <a:pPr defTabSz="914246">
                <a:defRPr/>
              </a:pPr>
              <a:endParaRPr lang="fr-FR" sz="1799">
                <a:solidFill>
                  <a:prstClr val="black"/>
                </a:solidFill>
                <a:latin typeface="Arial"/>
              </a:endParaRPr>
            </a:p>
          </p:txBody>
        </p:sp>
        <p:sp>
          <p:nvSpPr>
            <p:cNvPr id="101" name="Freeform 104">
              <a:extLst>
                <a:ext uri="{FF2B5EF4-FFF2-40B4-BE49-F238E27FC236}">
                  <a16:creationId xmlns:a16="http://schemas.microsoft.com/office/drawing/2014/main" id="{D5D09C37-6B2B-C545-B5BC-887A2D64B651}"/>
                </a:ext>
              </a:extLst>
            </p:cNvPr>
            <p:cNvSpPr>
              <a:spLocks/>
            </p:cNvSpPr>
            <p:nvPr/>
          </p:nvSpPr>
          <p:spPr bwMode="auto">
            <a:xfrm>
              <a:off x="4910064" y="3707748"/>
              <a:ext cx="49524" cy="16979"/>
            </a:xfrm>
            <a:custGeom>
              <a:avLst/>
              <a:gdLst>
                <a:gd name="T0" fmla="*/ 6 w 21"/>
                <a:gd name="T1" fmla="*/ 0 h 7"/>
                <a:gd name="T2" fmla="*/ 0 w 21"/>
                <a:gd name="T3" fmla="*/ 6 h 7"/>
                <a:gd name="T4" fmla="*/ 10 w 21"/>
                <a:gd name="T5" fmla="*/ 7 h 7"/>
                <a:gd name="T6" fmla="*/ 21 w 21"/>
                <a:gd name="T7" fmla="*/ 3 h 7"/>
                <a:gd name="T8" fmla="*/ 20 w 21"/>
                <a:gd name="T9" fmla="*/ 3 h 7"/>
                <a:gd name="T10" fmla="*/ 15 w 21"/>
                <a:gd name="T11" fmla="*/ 1 h 7"/>
                <a:gd name="T12" fmla="*/ 8 w 21"/>
                <a:gd name="T13" fmla="*/ 0 h 7"/>
                <a:gd name="T14" fmla="*/ 6 w 21"/>
                <a:gd name="T15" fmla="*/ 0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7">
                  <a:moveTo>
                    <a:pt x="6" y="0"/>
                  </a:moveTo>
                  <a:cubicBezTo>
                    <a:pt x="0" y="6"/>
                    <a:pt x="0" y="6"/>
                    <a:pt x="0" y="6"/>
                  </a:cubicBezTo>
                  <a:cubicBezTo>
                    <a:pt x="10" y="7"/>
                    <a:pt x="10" y="7"/>
                    <a:pt x="10" y="7"/>
                  </a:cubicBezTo>
                  <a:cubicBezTo>
                    <a:pt x="21" y="3"/>
                    <a:pt x="21" y="3"/>
                    <a:pt x="21" y="3"/>
                  </a:cubicBezTo>
                  <a:cubicBezTo>
                    <a:pt x="20" y="3"/>
                    <a:pt x="20" y="3"/>
                    <a:pt x="20" y="3"/>
                  </a:cubicBezTo>
                  <a:cubicBezTo>
                    <a:pt x="18" y="2"/>
                    <a:pt x="16" y="1"/>
                    <a:pt x="15" y="1"/>
                  </a:cubicBezTo>
                  <a:cubicBezTo>
                    <a:pt x="12" y="0"/>
                    <a:pt x="10" y="0"/>
                    <a:pt x="8" y="0"/>
                  </a:cubicBezTo>
                  <a:lnTo>
                    <a:pt x="6" y="0"/>
                  </a:lnTo>
                  <a:close/>
                </a:path>
              </a:pathLst>
            </a:custGeom>
            <a:solidFill>
              <a:schemeClr val="tx2"/>
            </a:solidFill>
            <a:ln w="3175" cap="rnd">
              <a:solidFill>
                <a:schemeClr val="bg1"/>
              </a:solidFill>
              <a:prstDash val="solid"/>
              <a:round/>
              <a:headEnd/>
              <a:tailEnd/>
            </a:ln>
          </p:spPr>
          <p:txBody>
            <a:bodyPr vert="horz" wrap="square" lIns="91423" tIns="45711" rIns="91423" bIns="45711" numCol="1" anchor="t" anchorCtr="0" compatLnSpc="1">
              <a:prstTxWarp prst="textNoShape">
                <a:avLst/>
              </a:prstTxWarp>
            </a:bodyPr>
            <a:lstStyle/>
            <a:p>
              <a:pPr defTabSz="914246">
                <a:defRPr/>
              </a:pPr>
              <a:endParaRPr lang="fr-FR" sz="1799">
                <a:solidFill>
                  <a:prstClr val="black"/>
                </a:solidFill>
                <a:latin typeface="Arial"/>
              </a:endParaRPr>
            </a:p>
          </p:txBody>
        </p:sp>
        <p:sp>
          <p:nvSpPr>
            <p:cNvPr id="102" name="Freeform 105">
              <a:extLst>
                <a:ext uri="{FF2B5EF4-FFF2-40B4-BE49-F238E27FC236}">
                  <a16:creationId xmlns:a16="http://schemas.microsoft.com/office/drawing/2014/main" id="{E9B035D1-0DE9-784A-B465-44C29D0E09B3}"/>
                </a:ext>
              </a:extLst>
            </p:cNvPr>
            <p:cNvSpPr>
              <a:spLocks noEditPoints="1"/>
            </p:cNvSpPr>
            <p:nvPr/>
          </p:nvSpPr>
          <p:spPr bwMode="auto">
            <a:xfrm>
              <a:off x="4934118" y="2988942"/>
              <a:ext cx="841909" cy="434397"/>
            </a:xfrm>
            <a:custGeom>
              <a:avLst/>
              <a:gdLst>
                <a:gd name="T0" fmla="*/ 351 w 352"/>
                <a:gd name="T1" fmla="*/ 74 h 181"/>
                <a:gd name="T2" fmla="*/ 326 w 352"/>
                <a:gd name="T3" fmla="*/ 68 h 181"/>
                <a:gd name="T4" fmla="*/ 304 w 352"/>
                <a:gd name="T5" fmla="*/ 57 h 181"/>
                <a:gd name="T6" fmla="*/ 277 w 352"/>
                <a:gd name="T7" fmla="*/ 39 h 181"/>
                <a:gd name="T8" fmla="*/ 213 w 352"/>
                <a:gd name="T9" fmla="*/ 14 h 181"/>
                <a:gd name="T10" fmla="*/ 187 w 352"/>
                <a:gd name="T11" fmla="*/ 0 h 181"/>
                <a:gd name="T12" fmla="*/ 133 w 352"/>
                <a:gd name="T13" fmla="*/ 10 h 181"/>
                <a:gd name="T14" fmla="*/ 134 w 352"/>
                <a:gd name="T15" fmla="*/ 25 h 181"/>
                <a:gd name="T16" fmla="*/ 123 w 352"/>
                <a:gd name="T17" fmla="*/ 39 h 181"/>
                <a:gd name="T18" fmla="*/ 113 w 352"/>
                <a:gd name="T19" fmla="*/ 56 h 181"/>
                <a:gd name="T20" fmla="*/ 90 w 352"/>
                <a:gd name="T21" fmla="*/ 58 h 181"/>
                <a:gd name="T22" fmla="*/ 73 w 352"/>
                <a:gd name="T23" fmla="*/ 52 h 181"/>
                <a:gd name="T24" fmla="*/ 41 w 352"/>
                <a:gd name="T25" fmla="*/ 40 h 181"/>
                <a:gd name="T26" fmla="*/ 25 w 352"/>
                <a:gd name="T27" fmla="*/ 66 h 181"/>
                <a:gd name="T28" fmla="*/ 10 w 352"/>
                <a:gd name="T29" fmla="*/ 63 h 181"/>
                <a:gd name="T30" fmla="*/ 23 w 352"/>
                <a:gd name="T31" fmla="*/ 103 h 181"/>
                <a:gd name="T32" fmla="*/ 24 w 352"/>
                <a:gd name="T33" fmla="*/ 104 h 181"/>
                <a:gd name="T34" fmla="*/ 39 w 352"/>
                <a:gd name="T35" fmla="*/ 97 h 181"/>
                <a:gd name="T36" fmla="*/ 59 w 352"/>
                <a:gd name="T37" fmla="*/ 102 h 181"/>
                <a:gd name="T38" fmla="*/ 65 w 352"/>
                <a:gd name="T39" fmla="*/ 120 h 181"/>
                <a:gd name="T40" fmla="*/ 70 w 352"/>
                <a:gd name="T41" fmla="*/ 129 h 181"/>
                <a:gd name="T42" fmla="*/ 60 w 352"/>
                <a:gd name="T43" fmla="*/ 134 h 181"/>
                <a:gd name="T44" fmla="*/ 63 w 352"/>
                <a:gd name="T45" fmla="*/ 124 h 181"/>
                <a:gd name="T46" fmla="*/ 48 w 352"/>
                <a:gd name="T47" fmla="*/ 121 h 181"/>
                <a:gd name="T48" fmla="*/ 45 w 352"/>
                <a:gd name="T49" fmla="*/ 135 h 181"/>
                <a:gd name="T50" fmla="*/ 37 w 352"/>
                <a:gd name="T51" fmla="*/ 139 h 181"/>
                <a:gd name="T52" fmla="*/ 48 w 352"/>
                <a:gd name="T53" fmla="*/ 155 h 181"/>
                <a:gd name="T54" fmla="*/ 56 w 352"/>
                <a:gd name="T55" fmla="*/ 159 h 181"/>
                <a:gd name="T56" fmla="*/ 72 w 352"/>
                <a:gd name="T57" fmla="*/ 154 h 181"/>
                <a:gd name="T58" fmla="*/ 84 w 352"/>
                <a:gd name="T59" fmla="*/ 132 h 181"/>
                <a:gd name="T60" fmla="*/ 113 w 352"/>
                <a:gd name="T61" fmla="*/ 119 h 181"/>
                <a:gd name="T62" fmla="*/ 124 w 352"/>
                <a:gd name="T63" fmla="*/ 113 h 181"/>
                <a:gd name="T64" fmla="*/ 135 w 352"/>
                <a:gd name="T65" fmla="*/ 109 h 181"/>
                <a:gd name="T66" fmla="*/ 129 w 352"/>
                <a:gd name="T67" fmla="*/ 120 h 181"/>
                <a:gd name="T68" fmla="*/ 129 w 352"/>
                <a:gd name="T69" fmla="*/ 138 h 181"/>
                <a:gd name="T70" fmla="*/ 157 w 352"/>
                <a:gd name="T71" fmla="*/ 148 h 181"/>
                <a:gd name="T72" fmla="*/ 173 w 352"/>
                <a:gd name="T73" fmla="*/ 180 h 181"/>
                <a:gd name="T74" fmla="*/ 191 w 352"/>
                <a:gd name="T75" fmla="*/ 174 h 181"/>
                <a:gd name="T76" fmla="*/ 216 w 352"/>
                <a:gd name="T77" fmla="*/ 161 h 181"/>
                <a:gd name="T78" fmla="*/ 236 w 352"/>
                <a:gd name="T79" fmla="*/ 159 h 181"/>
                <a:gd name="T80" fmla="*/ 259 w 352"/>
                <a:gd name="T81" fmla="*/ 156 h 181"/>
                <a:gd name="T82" fmla="*/ 294 w 352"/>
                <a:gd name="T83" fmla="*/ 157 h 181"/>
                <a:gd name="T84" fmla="*/ 301 w 352"/>
                <a:gd name="T85" fmla="*/ 145 h 181"/>
                <a:gd name="T86" fmla="*/ 298 w 352"/>
                <a:gd name="T87" fmla="*/ 121 h 181"/>
                <a:gd name="T88" fmla="*/ 325 w 352"/>
                <a:gd name="T89" fmla="*/ 94 h 181"/>
                <a:gd name="T90" fmla="*/ 342 w 352"/>
                <a:gd name="T91" fmla="*/ 87 h 181"/>
                <a:gd name="T92" fmla="*/ 242 w 352"/>
                <a:gd name="T93" fmla="*/ 123 h 181"/>
                <a:gd name="T94" fmla="*/ 237 w 352"/>
                <a:gd name="T95" fmla="*/ 114 h 181"/>
                <a:gd name="T96" fmla="*/ 282 w 352"/>
                <a:gd name="T97" fmla="*/ 106 h 181"/>
                <a:gd name="T98" fmla="*/ 291 w 352"/>
                <a:gd name="T99" fmla="*/ 101 h 181"/>
                <a:gd name="T100" fmla="*/ 283 w 352"/>
                <a:gd name="T101" fmla="*/ 113 h 181"/>
                <a:gd name="T102" fmla="*/ 248 w 352"/>
                <a:gd name="T103" fmla="*/ 129 h 181"/>
                <a:gd name="T104" fmla="*/ 242 w 352"/>
                <a:gd name="T105" fmla="*/ 123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52" h="181">
                  <a:moveTo>
                    <a:pt x="352" y="81"/>
                  </a:moveTo>
                  <a:cubicBezTo>
                    <a:pt x="351" y="74"/>
                    <a:pt x="351" y="74"/>
                    <a:pt x="351" y="74"/>
                  </a:cubicBezTo>
                  <a:cubicBezTo>
                    <a:pt x="342" y="68"/>
                    <a:pt x="342" y="68"/>
                    <a:pt x="342" y="68"/>
                  </a:cubicBezTo>
                  <a:cubicBezTo>
                    <a:pt x="326" y="68"/>
                    <a:pt x="326" y="68"/>
                    <a:pt x="326" y="68"/>
                  </a:cubicBezTo>
                  <a:cubicBezTo>
                    <a:pt x="320" y="56"/>
                    <a:pt x="320" y="56"/>
                    <a:pt x="320" y="56"/>
                  </a:cubicBezTo>
                  <a:cubicBezTo>
                    <a:pt x="304" y="57"/>
                    <a:pt x="304" y="57"/>
                    <a:pt x="304" y="57"/>
                  </a:cubicBezTo>
                  <a:cubicBezTo>
                    <a:pt x="291" y="42"/>
                    <a:pt x="291" y="42"/>
                    <a:pt x="291" y="42"/>
                  </a:cubicBezTo>
                  <a:cubicBezTo>
                    <a:pt x="277" y="39"/>
                    <a:pt x="277" y="39"/>
                    <a:pt x="277" y="39"/>
                  </a:cubicBezTo>
                  <a:cubicBezTo>
                    <a:pt x="268" y="19"/>
                    <a:pt x="268" y="19"/>
                    <a:pt x="268" y="19"/>
                  </a:cubicBezTo>
                  <a:cubicBezTo>
                    <a:pt x="213" y="14"/>
                    <a:pt x="213" y="14"/>
                    <a:pt x="213" y="14"/>
                  </a:cubicBezTo>
                  <a:cubicBezTo>
                    <a:pt x="201" y="2"/>
                    <a:pt x="201" y="2"/>
                    <a:pt x="201" y="2"/>
                  </a:cubicBezTo>
                  <a:cubicBezTo>
                    <a:pt x="187" y="0"/>
                    <a:pt x="187" y="0"/>
                    <a:pt x="187" y="0"/>
                  </a:cubicBezTo>
                  <a:cubicBezTo>
                    <a:pt x="145" y="15"/>
                    <a:pt x="145" y="15"/>
                    <a:pt x="145" y="15"/>
                  </a:cubicBezTo>
                  <a:cubicBezTo>
                    <a:pt x="133" y="10"/>
                    <a:pt x="133" y="10"/>
                    <a:pt x="133" y="10"/>
                  </a:cubicBezTo>
                  <a:cubicBezTo>
                    <a:pt x="129" y="14"/>
                    <a:pt x="129" y="14"/>
                    <a:pt x="129" y="14"/>
                  </a:cubicBezTo>
                  <a:cubicBezTo>
                    <a:pt x="134" y="25"/>
                    <a:pt x="134" y="25"/>
                    <a:pt x="134" y="25"/>
                  </a:cubicBezTo>
                  <a:cubicBezTo>
                    <a:pt x="121" y="35"/>
                    <a:pt x="121" y="35"/>
                    <a:pt x="121" y="35"/>
                  </a:cubicBezTo>
                  <a:cubicBezTo>
                    <a:pt x="123" y="39"/>
                    <a:pt x="123" y="39"/>
                    <a:pt x="123" y="39"/>
                  </a:cubicBezTo>
                  <a:cubicBezTo>
                    <a:pt x="115" y="45"/>
                    <a:pt x="115" y="45"/>
                    <a:pt x="115" y="45"/>
                  </a:cubicBezTo>
                  <a:cubicBezTo>
                    <a:pt x="113" y="56"/>
                    <a:pt x="113" y="56"/>
                    <a:pt x="113" y="56"/>
                  </a:cubicBezTo>
                  <a:cubicBezTo>
                    <a:pt x="97" y="49"/>
                    <a:pt x="97" y="49"/>
                    <a:pt x="97" y="49"/>
                  </a:cubicBezTo>
                  <a:cubicBezTo>
                    <a:pt x="90" y="58"/>
                    <a:pt x="90" y="58"/>
                    <a:pt x="90" y="58"/>
                  </a:cubicBezTo>
                  <a:cubicBezTo>
                    <a:pt x="81" y="50"/>
                    <a:pt x="81" y="50"/>
                    <a:pt x="81" y="50"/>
                  </a:cubicBezTo>
                  <a:cubicBezTo>
                    <a:pt x="73" y="52"/>
                    <a:pt x="73" y="52"/>
                    <a:pt x="73" y="52"/>
                  </a:cubicBezTo>
                  <a:cubicBezTo>
                    <a:pt x="60" y="39"/>
                    <a:pt x="60" y="39"/>
                    <a:pt x="60" y="39"/>
                  </a:cubicBezTo>
                  <a:cubicBezTo>
                    <a:pt x="41" y="40"/>
                    <a:pt x="41" y="40"/>
                    <a:pt x="41" y="40"/>
                  </a:cubicBezTo>
                  <a:cubicBezTo>
                    <a:pt x="22" y="57"/>
                    <a:pt x="22" y="57"/>
                    <a:pt x="22" y="57"/>
                  </a:cubicBezTo>
                  <a:cubicBezTo>
                    <a:pt x="25" y="66"/>
                    <a:pt x="25" y="66"/>
                    <a:pt x="25" y="66"/>
                  </a:cubicBezTo>
                  <a:cubicBezTo>
                    <a:pt x="20" y="73"/>
                    <a:pt x="20" y="73"/>
                    <a:pt x="20" y="73"/>
                  </a:cubicBezTo>
                  <a:cubicBezTo>
                    <a:pt x="10" y="63"/>
                    <a:pt x="10" y="63"/>
                    <a:pt x="10" y="63"/>
                  </a:cubicBezTo>
                  <a:cubicBezTo>
                    <a:pt x="0" y="73"/>
                    <a:pt x="0" y="73"/>
                    <a:pt x="0" y="73"/>
                  </a:cubicBezTo>
                  <a:cubicBezTo>
                    <a:pt x="23" y="103"/>
                    <a:pt x="23" y="103"/>
                    <a:pt x="23" y="103"/>
                  </a:cubicBezTo>
                  <a:cubicBezTo>
                    <a:pt x="24" y="105"/>
                    <a:pt x="24" y="105"/>
                    <a:pt x="24" y="105"/>
                  </a:cubicBezTo>
                  <a:cubicBezTo>
                    <a:pt x="24" y="104"/>
                    <a:pt x="24" y="104"/>
                    <a:pt x="24" y="104"/>
                  </a:cubicBezTo>
                  <a:cubicBezTo>
                    <a:pt x="26" y="103"/>
                    <a:pt x="29" y="103"/>
                    <a:pt x="31" y="102"/>
                  </a:cubicBezTo>
                  <a:cubicBezTo>
                    <a:pt x="34" y="101"/>
                    <a:pt x="36" y="99"/>
                    <a:pt x="39" y="97"/>
                  </a:cubicBezTo>
                  <a:cubicBezTo>
                    <a:pt x="42" y="98"/>
                    <a:pt x="44" y="99"/>
                    <a:pt x="46" y="99"/>
                  </a:cubicBezTo>
                  <a:cubicBezTo>
                    <a:pt x="51" y="100"/>
                    <a:pt x="54" y="101"/>
                    <a:pt x="59" y="102"/>
                  </a:cubicBezTo>
                  <a:cubicBezTo>
                    <a:pt x="65" y="109"/>
                    <a:pt x="65" y="109"/>
                    <a:pt x="65" y="109"/>
                  </a:cubicBezTo>
                  <a:cubicBezTo>
                    <a:pt x="65" y="120"/>
                    <a:pt x="65" y="120"/>
                    <a:pt x="65" y="120"/>
                  </a:cubicBezTo>
                  <a:cubicBezTo>
                    <a:pt x="72" y="127"/>
                    <a:pt x="72" y="127"/>
                    <a:pt x="72" y="127"/>
                  </a:cubicBezTo>
                  <a:cubicBezTo>
                    <a:pt x="70" y="129"/>
                    <a:pt x="70" y="129"/>
                    <a:pt x="70" y="129"/>
                  </a:cubicBezTo>
                  <a:cubicBezTo>
                    <a:pt x="66" y="128"/>
                    <a:pt x="66" y="128"/>
                    <a:pt x="66" y="128"/>
                  </a:cubicBezTo>
                  <a:cubicBezTo>
                    <a:pt x="60" y="134"/>
                    <a:pt x="60" y="134"/>
                    <a:pt x="60" y="134"/>
                  </a:cubicBezTo>
                  <a:cubicBezTo>
                    <a:pt x="56" y="133"/>
                    <a:pt x="56" y="133"/>
                    <a:pt x="56" y="133"/>
                  </a:cubicBezTo>
                  <a:cubicBezTo>
                    <a:pt x="63" y="124"/>
                    <a:pt x="63" y="124"/>
                    <a:pt x="63" y="124"/>
                  </a:cubicBezTo>
                  <a:cubicBezTo>
                    <a:pt x="60" y="124"/>
                    <a:pt x="58" y="124"/>
                    <a:pt x="56" y="123"/>
                  </a:cubicBezTo>
                  <a:cubicBezTo>
                    <a:pt x="53" y="123"/>
                    <a:pt x="51" y="122"/>
                    <a:pt x="48" y="121"/>
                  </a:cubicBezTo>
                  <a:cubicBezTo>
                    <a:pt x="44" y="128"/>
                    <a:pt x="44" y="128"/>
                    <a:pt x="44" y="128"/>
                  </a:cubicBezTo>
                  <a:cubicBezTo>
                    <a:pt x="45" y="135"/>
                    <a:pt x="45" y="135"/>
                    <a:pt x="45" y="135"/>
                  </a:cubicBezTo>
                  <a:cubicBezTo>
                    <a:pt x="36" y="135"/>
                    <a:pt x="36" y="135"/>
                    <a:pt x="36" y="135"/>
                  </a:cubicBezTo>
                  <a:cubicBezTo>
                    <a:pt x="37" y="139"/>
                    <a:pt x="37" y="139"/>
                    <a:pt x="37" y="139"/>
                  </a:cubicBezTo>
                  <a:cubicBezTo>
                    <a:pt x="45" y="143"/>
                    <a:pt x="45" y="143"/>
                    <a:pt x="45" y="143"/>
                  </a:cubicBezTo>
                  <a:cubicBezTo>
                    <a:pt x="48" y="155"/>
                    <a:pt x="48" y="155"/>
                    <a:pt x="48" y="155"/>
                  </a:cubicBezTo>
                  <a:cubicBezTo>
                    <a:pt x="56" y="158"/>
                    <a:pt x="56" y="158"/>
                    <a:pt x="56" y="158"/>
                  </a:cubicBezTo>
                  <a:cubicBezTo>
                    <a:pt x="56" y="159"/>
                    <a:pt x="56" y="159"/>
                    <a:pt x="56" y="159"/>
                  </a:cubicBezTo>
                  <a:cubicBezTo>
                    <a:pt x="61" y="155"/>
                    <a:pt x="61" y="155"/>
                    <a:pt x="61" y="155"/>
                  </a:cubicBezTo>
                  <a:cubicBezTo>
                    <a:pt x="72" y="154"/>
                    <a:pt x="72" y="154"/>
                    <a:pt x="72" y="154"/>
                  </a:cubicBezTo>
                  <a:cubicBezTo>
                    <a:pt x="83" y="163"/>
                    <a:pt x="83" y="163"/>
                    <a:pt x="83" y="163"/>
                  </a:cubicBezTo>
                  <a:cubicBezTo>
                    <a:pt x="84" y="132"/>
                    <a:pt x="84" y="132"/>
                    <a:pt x="84" y="132"/>
                  </a:cubicBezTo>
                  <a:cubicBezTo>
                    <a:pt x="111" y="117"/>
                    <a:pt x="111" y="117"/>
                    <a:pt x="111" y="117"/>
                  </a:cubicBezTo>
                  <a:cubicBezTo>
                    <a:pt x="113" y="119"/>
                    <a:pt x="113" y="119"/>
                    <a:pt x="113" y="119"/>
                  </a:cubicBezTo>
                  <a:cubicBezTo>
                    <a:pt x="118" y="120"/>
                    <a:pt x="118" y="120"/>
                    <a:pt x="118" y="120"/>
                  </a:cubicBezTo>
                  <a:cubicBezTo>
                    <a:pt x="120" y="118"/>
                    <a:pt x="122" y="115"/>
                    <a:pt x="124" y="113"/>
                  </a:cubicBezTo>
                  <a:cubicBezTo>
                    <a:pt x="128" y="111"/>
                    <a:pt x="131" y="109"/>
                    <a:pt x="135" y="107"/>
                  </a:cubicBezTo>
                  <a:cubicBezTo>
                    <a:pt x="135" y="109"/>
                    <a:pt x="135" y="109"/>
                    <a:pt x="135" y="109"/>
                  </a:cubicBezTo>
                  <a:cubicBezTo>
                    <a:pt x="134" y="112"/>
                    <a:pt x="132" y="114"/>
                    <a:pt x="130" y="117"/>
                  </a:cubicBezTo>
                  <a:cubicBezTo>
                    <a:pt x="130" y="118"/>
                    <a:pt x="129" y="120"/>
                    <a:pt x="129" y="120"/>
                  </a:cubicBezTo>
                  <a:cubicBezTo>
                    <a:pt x="137" y="129"/>
                    <a:pt x="137" y="129"/>
                    <a:pt x="137" y="129"/>
                  </a:cubicBezTo>
                  <a:cubicBezTo>
                    <a:pt x="129" y="138"/>
                    <a:pt x="129" y="138"/>
                    <a:pt x="129" y="138"/>
                  </a:cubicBezTo>
                  <a:cubicBezTo>
                    <a:pt x="145" y="155"/>
                    <a:pt x="145" y="155"/>
                    <a:pt x="145" y="155"/>
                  </a:cubicBezTo>
                  <a:cubicBezTo>
                    <a:pt x="157" y="148"/>
                    <a:pt x="157" y="148"/>
                    <a:pt x="157" y="148"/>
                  </a:cubicBezTo>
                  <a:cubicBezTo>
                    <a:pt x="164" y="148"/>
                    <a:pt x="164" y="148"/>
                    <a:pt x="164" y="148"/>
                  </a:cubicBezTo>
                  <a:cubicBezTo>
                    <a:pt x="173" y="180"/>
                    <a:pt x="173" y="180"/>
                    <a:pt x="173" y="180"/>
                  </a:cubicBezTo>
                  <a:cubicBezTo>
                    <a:pt x="180" y="181"/>
                    <a:pt x="180" y="181"/>
                    <a:pt x="180" y="181"/>
                  </a:cubicBezTo>
                  <a:cubicBezTo>
                    <a:pt x="184" y="179"/>
                    <a:pt x="187" y="176"/>
                    <a:pt x="191" y="174"/>
                  </a:cubicBezTo>
                  <a:cubicBezTo>
                    <a:pt x="193" y="173"/>
                    <a:pt x="194" y="173"/>
                    <a:pt x="195" y="172"/>
                  </a:cubicBezTo>
                  <a:cubicBezTo>
                    <a:pt x="201" y="168"/>
                    <a:pt x="208" y="164"/>
                    <a:pt x="216" y="161"/>
                  </a:cubicBezTo>
                  <a:cubicBezTo>
                    <a:pt x="219" y="159"/>
                    <a:pt x="224" y="157"/>
                    <a:pt x="228" y="155"/>
                  </a:cubicBezTo>
                  <a:cubicBezTo>
                    <a:pt x="236" y="159"/>
                    <a:pt x="236" y="159"/>
                    <a:pt x="236" y="159"/>
                  </a:cubicBezTo>
                  <a:cubicBezTo>
                    <a:pt x="248" y="153"/>
                    <a:pt x="248" y="153"/>
                    <a:pt x="248" y="153"/>
                  </a:cubicBezTo>
                  <a:cubicBezTo>
                    <a:pt x="259" y="156"/>
                    <a:pt x="259" y="156"/>
                    <a:pt x="259" y="156"/>
                  </a:cubicBezTo>
                  <a:cubicBezTo>
                    <a:pt x="273" y="151"/>
                    <a:pt x="273" y="151"/>
                    <a:pt x="273" y="151"/>
                  </a:cubicBezTo>
                  <a:cubicBezTo>
                    <a:pt x="294" y="157"/>
                    <a:pt x="294" y="157"/>
                    <a:pt x="294" y="157"/>
                  </a:cubicBezTo>
                  <a:cubicBezTo>
                    <a:pt x="294" y="157"/>
                    <a:pt x="294" y="157"/>
                    <a:pt x="294" y="157"/>
                  </a:cubicBezTo>
                  <a:cubicBezTo>
                    <a:pt x="297" y="153"/>
                    <a:pt x="299" y="149"/>
                    <a:pt x="301" y="145"/>
                  </a:cubicBezTo>
                  <a:cubicBezTo>
                    <a:pt x="303" y="141"/>
                    <a:pt x="303" y="141"/>
                    <a:pt x="303" y="141"/>
                  </a:cubicBezTo>
                  <a:cubicBezTo>
                    <a:pt x="298" y="121"/>
                    <a:pt x="298" y="121"/>
                    <a:pt x="298" y="121"/>
                  </a:cubicBezTo>
                  <a:cubicBezTo>
                    <a:pt x="317" y="118"/>
                    <a:pt x="317" y="118"/>
                    <a:pt x="317" y="118"/>
                  </a:cubicBezTo>
                  <a:cubicBezTo>
                    <a:pt x="325" y="94"/>
                    <a:pt x="325" y="94"/>
                    <a:pt x="325" y="94"/>
                  </a:cubicBezTo>
                  <a:cubicBezTo>
                    <a:pt x="340" y="93"/>
                    <a:pt x="340" y="93"/>
                    <a:pt x="340" y="93"/>
                  </a:cubicBezTo>
                  <a:cubicBezTo>
                    <a:pt x="342" y="87"/>
                    <a:pt x="342" y="87"/>
                    <a:pt x="342" y="87"/>
                  </a:cubicBezTo>
                  <a:lnTo>
                    <a:pt x="352" y="81"/>
                  </a:lnTo>
                  <a:close/>
                  <a:moveTo>
                    <a:pt x="242" y="123"/>
                  </a:moveTo>
                  <a:cubicBezTo>
                    <a:pt x="237" y="119"/>
                    <a:pt x="237" y="119"/>
                    <a:pt x="237" y="119"/>
                  </a:cubicBezTo>
                  <a:cubicBezTo>
                    <a:pt x="237" y="114"/>
                    <a:pt x="237" y="114"/>
                    <a:pt x="237" y="114"/>
                  </a:cubicBezTo>
                  <a:cubicBezTo>
                    <a:pt x="244" y="106"/>
                    <a:pt x="244" y="106"/>
                    <a:pt x="244" y="106"/>
                  </a:cubicBezTo>
                  <a:cubicBezTo>
                    <a:pt x="256" y="106"/>
                    <a:pt x="269" y="106"/>
                    <a:pt x="282" y="106"/>
                  </a:cubicBezTo>
                  <a:cubicBezTo>
                    <a:pt x="287" y="101"/>
                    <a:pt x="287" y="101"/>
                    <a:pt x="287" y="101"/>
                  </a:cubicBezTo>
                  <a:cubicBezTo>
                    <a:pt x="291" y="101"/>
                    <a:pt x="291" y="101"/>
                    <a:pt x="291" y="101"/>
                  </a:cubicBezTo>
                  <a:cubicBezTo>
                    <a:pt x="288" y="108"/>
                    <a:pt x="288" y="108"/>
                    <a:pt x="288" y="108"/>
                  </a:cubicBezTo>
                  <a:cubicBezTo>
                    <a:pt x="283" y="113"/>
                    <a:pt x="283" y="113"/>
                    <a:pt x="283" y="113"/>
                  </a:cubicBezTo>
                  <a:cubicBezTo>
                    <a:pt x="272" y="113"/>
                    <a:pt x="261" y="113"/>
                    <a:pt x="250" y="113"/>
                  </a:cubicBezTo>
                  <a:cubicBezTo>
                    <a:pt x="248" y="129"/>
                    <a:pt x="248" y="129"/>
                    <a:pt x="248" y="129"/>
                  </a:cubicBezTo>
                  <a:cubicBezTo>
                    <a:pt x="245" y="130"/>
                    <a:pt x="245" y="130"/>
                    <a:pt x="245" y="130"/>
                  </a:cubicBezTo>
                  <a:lnTo>
                    <a:pt x="242" y="123"/>
                  </a:lnTo>
                  <a:close/>
                </a:path>
              </a:pathLst>
            </a:custGeom>
            <a:solidFill>
              <a:schemeClr val="tx2"/>
            </a:solidFill>
            <a:ln w="3175" cap="rnd">
              <a:solidFill>
                <a:schemeClr val="bg1"/>
              </a:solidFill>
              <a:prstDash val="solid"/>
              <a:round/>
              <a:headEnd/>
              <a:tailEnd/>
            </a:ln>
          </p:spPr>
          <p:txBody>
            <a:bodyPr vert="horz" wrap="square" lIns="91423" tIns="45711" rIns="91423" bIns="45711" numCol="1" anchor="t" anchorCtr="0" compatLnSpc="1">
              <a:prstTxWarp prst="textNoShape">
                <a:avLst/>
              </a:prstTxWarp>
            </a:bodyPr>
            <a:lstStyle/>
            <a:p>
              <a:pPr defTabSz="914246">
                <a:defRPr/>
              </a:pPr>
              <a:endParaRPr lang="fr-FR" sz="1799">
                <a:solidFill>
                  <a:prstClr val="black"/>
                </a:solidFill>
                <a:latin typeface="Arial"/>
              </a:endParaRPr>
            </a:p>
          </p:txBody>
        </p:sp>
        <p:sp>
          <p:nvSpPr>
            <p:cNvPr id="103" name="Freeform 106">
              <a:extLst>
                <a:ext uri="{FF2B5EF4-FFF2-40B4-BE49-F238E27FC236}">
                  <a16:creationId xmlns:a16="http://schemas.microsoft.com/office/drawing/2014/main" id="{1A4507F6-E582-DD49-9E72-A34B6762273F}"/>
                </a:ext>
              </a:extLst>
            </p:cNvPr>
            <p:cNvSpPr>
              <a:spLocks/>
            </p:cNvSpPr>
            <p:nvPr/>
          </p:nvSpPr>
          <p:spPr bwMode="auto">
            <a:xfrm>
              <a:off x="4692158" y="3624265"/>
              <a:ext cx="73579" cy="114614"/>
            </a:xfrm>
            <a:custGeom>
              <a:avLst/>
              <a:gdLst>
                <a:gd name="T0" fmla="*/ 31 w 31"/>
                <a:gd name="T1" fmla="*/ 15 h 48"/>
                <a:gd name="T2" fmla="*/ 27 w 31"/>
                <a:gd name="T3" fmla="*/ 0 h 48"/>
                <a:gd name="T4" fmla="*/ 22 w 31"/>
                <a:gd name="T5" fmla="*/ 4 h 48"/>
                <a:gd name="T6" fmla="*/ 10 w 31"/>
                <a:gd name="T7" fmla="*/ 14 h 48"/>
                <a:gd name="T8" fmla="*/ 5 w 31"/>
                <a:gd name="T9" fmla="*/ 12 h 48"/>
                <a:gd name="T10" fmla="*/ 4 w 31"/>
                <a:gd name="T11" fmla="*/ 18 h 48"/>
                <a:gd name="T12" fmla="*/ 1 w 31"/>
                <a:gd name="T13" fmla="*/ 17 h 48"/>
                <a:gd name="T14" fmla="*/ 0 w 31"/>
                <a:gd name="T15" fmla="*/ 27 h 48"/>
                <a:gd name="T16" fmla="*/ 3 w 31"/>
                <a:gd name="T17" fmla="*/ 27 h 48"/>
                <a:gd name="T18" fmla="*/ 1 w 31"/>
                <a:gd name="T19" fmla="*/ 47 h 48"/>
                <a:gd name="T20" fmla="*/ 3 w 31"/>
                <a:gd name="T21" fmla="*/ 48 h 48"/>
                <a:gd name="T22" fmla="*/ 8 w 31"/>
                <a:gd name="T23" fmla="*/ 44 h 48"/>
                <a:gd name="T24" fmla="*/ 11 w 31"/>
                <a:gd name="T25" fmla="*/ 40 h 48"/>
                <a:gd name="T26" fmla="*/ 16 w 31"/>
                <a:gd name="T27" fmla="*/ 40 h 48"/>
                <a:gd name="T28" fmla="*/ 16 w 31"/>
                <a:gd name="T29" fmla="*/ 35 h 48"/>
                <a:gd name="T30" fmla="*/ 21 w 31"/>
                <a:gd name="T31" fmla="*/ 31 h 48"/>
                <a:gd name="T32" fmla="*/ 15 w 31"/>
                <a:gd name="T33" fmla="*/ 24 h 48"/>
                <a:gd name="T34" fmla="*/ 29 w 31"/>
                <a:gd name="T35" fmla="*/ 18 h 48"/>
                <a:gd name="T36" fmla="*/ 31 w 31"/>
                <a:gd name="T37" fmla="*/ 15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1" h="48">
                  <a:moveTo>
                    <a:pt x="31" y="15"/>
                  </a:moveTo>
                  <a:cubicBezTo>
                    <a:pt x="27" y="0"/>
                    <a:pt x="27" y="0"/>
                    <a:pt x="27" y="0"/>
                  </a:cubicBezTo>
                  <a:cubicBezTo>
                    <a:pt x="22" y="4"/>
                    <a:pt x="22" y="4"/>
                    <a:pt x="22" y="4"/>
                  </a:cubicBezTo>
                  <a:cubicBezTo>
                    <a:pt x="10" y="14"/>
                    <a:pt x="10" y="14"/>
                    <a:pt x="10" y="14"/>
                  </a:cubicBezTo>
                  <a:cubicBezTo>
                    <a:pt x="5" y="12"/>
                    <a:pt x="5" y="12"/>
                    <a:pt x="5" y="12"/>
                  </a:cubicBezTo>
                  <a:cubicBezTo>
                    <a:pt x="4" y="18"/>
                    <a:pt x="4" y="18"/>
                    <a:pt x="4" y="18"/>
                  </a:cubicBezTo>
                  <a:cubicBezTo>
                    <a:pt x="1" y="17"/>
                    <a:pt x="1" y="17"/>
                    <a:pt x="1" y="17"/>
                  </a:cubicBezTo>
                  <a:cubicBezTo>
                    <a:pt x="0" y="27"/>
                    <a:pt x="0" y="27"/>
                    <a:pt x="0" y="27"/>
                  </a:cubicBezTo>
                  <a:cubicBezTo>
                    <a:pt x="3" y="27"/>
                    <a:pt x="3" y="27"/>
                    <a:pt x="3" y="27"/>
                  </a:cubicBezTo>
                  <a:cubicBezTo>
                    <a:pt x="1" y="47"/>
                    <a:pt x="1" y="47"/>
                    <a:pt x="1" y="47"/>
                  </a:cubicBezTo>
                  <a:cubicBezTo>
                    <a:pt x="3" y="48"/>
                    <a:pt x="3" y="48"/>
                    <a:pt x="3" y="48"/>
                  </a:cubicBezTo>
                  <a:cubicBezTo>
                    <a:pt x="5" y="47"/>
                    <a:pt x="7" y="45"/>
                    <a:pt x="8" y="44"/>
                  </a:cubicBezTo>
                  <a:cubicBezTo>
                    <a:pt x="11" y="40"/>
                    <a:pt x="11" y="40"/>
                    <a:pt x="11" y="40"/>
                  </a:cubicBezTo>
                  <a:cubicBezTo>
                    <a:pt x="16" y="40"/>
                    <a:pt x="16" y="40"/>
                    <a:pt x="16" y="40"/>
                  </a:cubicBezTo>
                  <a:cubicBezTo>
                    <a:pt x="16" y="35"/>
                    <a:pt x="16" y="35"/>
                    <a:pt x="16" y="35"/>
                  </a:cubicBezTo>
                  <a:cubicBezTo>
                    <a:pt x="21" y="31"/>
                    <a:pt x="21" y="31"/>
                    <a:pt x="21" y="31"/>
                  </a:cubicBezTo>
                  <a:cubicBezTo>
                    <a:pt x="15" y="24"/>
                    <a:pt x="15" y="24"/>
                    <a:pt x="15" y="24"/>
                  </a:cubicBezTo>
                  <a:cubicBezTo>
                    <a:pt x="29" y="18"/>
                    <a:pt x="29" y="18"/>
                    <a:pt x="29" y="18"/>
                  </a:cubicBezTo>
                  <a:lnTo>
                    <a:pt x="31" y="15"/>
                  </a:lnTo>
                  <a:close/>
                </a:path>
              </a:pathLst>
            </a:custGeom>
            <a:solidFill>
              <a:schemeClr val="tx2"/>
            </a:solidFill>
            <a:ln w="3175" cap="rnd">
              <a:solidFill>
                <a:schemeClr val="bg1"/>
              </a:solidFill>
              <a:prstDash val="solid"/>
              <a:round/>
              <a:headEnd/>
              <a:tailEnd/>
            </a:ln>
          </p:spPr>
          <p:txBody>
            <a:bodyPr vert="horz" wrap="square" lIns="91423" tIns="45711" rIns="91423" bIns="45711" numCol="1" anchor="t" anchorCtr="0" compatLnSpc="1">
              <a:prstTxWarp prst="textNoShape">
                <a:avLst/>
              </a:prstTxWarp>
            </a:bodyPr>
            <a:lstStyle/>
            <a:p>
              <a:pPr defTabSz="914246">
                <a:defRPr/>
              </a:pPr>
              <a:endParaRPr lang="fr-FR" sz="1799">
                <a:solidFill>
                  <a:prstClr val="black"/>
                </a:solidFill>
                <a:latin typeface="Arial"/>
              </a:endParaRPr>
            </a:p>
          </p:txBody>
        </p:sp>
        <p:grpSp>
          <p:nvGrpSpPr>
            <p:cNvPr id="104" name="Groupe 96">
              <a:extLst>
                <a:ext uri="{FF2B5EF4-FFF2-40B4-BE49-F238E27FC236}">
                  <a16:creationId xmlns:a16="http://schemas.microsoft.com/office/drawing/2014/main" id="{BD4C45C1-7E75-E54D-9965-2A613FA97D6B}"/>
                </a:ext>
              </a:extLst>
            </p:cNvPr>
            <p:cNvGrpSpPr/>
            <p:nvPr/>
          </p:nvGrpSpPr>
          <p:grpSpPr>
            <a:xfrm>
              <a:off x="6680196" y="3274766"/>
              <a:ext cx="359403" cy="408928"/>
              <a:chOff x="7224712" y="2708275"/>
              <a:chExt cx="403225" cy="458788"/>
            </a:xfrm>
            <a:solidFill>
              <a:schemeClr val="tx2"/>
            </a:solidFill>
          </p:grpSpPr>
          <p:sp>
            <p:nvSpPr>
              <p:cNvPr id="347" name="Freeform 107">
                <a:extLst>
                  <a:ext uri="{FF2B5EF4-FFF2-40B4-BE49-F238E27FC236}">
                    <a16:creationId xmlns:a16="http://schemas.microsoft.com/office/drawing/2014/main" id="{021FDB43-6D37-994F-8434-E30FC4343209}"/>
                  </a:ext>
                </a:extLst>
              </p:cNvPr>
              <p:cNvSpPr>
                <a:spLocks/>
              </p:cNvSpPr>
              <p:nvPr/>
            </p:nvSpPr>
            <p:spPr bwMode="auto">
              <a:xfrm>
                <a:off x="7477125" y="2708275"/>
                <a:ext cx="150812" cy="131763"/>
              </a:xfrm>
              <a:custGeom>
                <a:avLst/>
                <a:gdLst>
                  <a:gd name="T0" fmla="*/ 46 w 56"/>
                  <a:gd name="T1" fmla="*/ 22 h 49"/>
                  <a:gd name="T2" fmla="*/ 48 w 56"/>
                  <a:gd name="T3" fmla="*/ 26 h 49"/>
                  <a:gd name="T4" fmla="*/ 56 w 56"/>
                  <a:gd name="T5" fmla="*/ 26 h 49"/>
                  <a:gd name="T6" fmla="*/ 46 w 56"/>
                  <a:gd name="T7" fmla="*/ 33 h 49"/>
                  <a:gd name="T8" fmla="*/ 32 w 56"/>
                  <a:gd name="T9" fmla="*/ 41 h 49"/>
                  <a:gd name="T10" fmla="*/ 21 w 56"/>
                  <a:gd name="T11" fmla="*/ 35 h 49"/>
                  <a:gd name="T12" fmla="*/ 16 w 56"/>
                  <a:gd name="T13" fmla="*/ 37 h 49"/>
                  <a:gd name="T14" fmla="*/ 11 w 56"/>
                  <a:gd name="T15" fmla="*/ 32 h 49"/>
                  <a:gd name="T16" fmla="*/ 7 w 56"/>
                  <a:gd name="T17" fmla="*/ 36 h 49"/>
                  <a:gd name="T18" fmla="*/ 15 w 56"/>
                  <a:gd name="T19" fmla="*/ 44 h 49"/>
                  <a:gd name="T20" fmla="*/ 3 w 56"/>
                  <a:gd name="T21" fmla="*/ 49 h 49"/>
                  <a:gd name="T22" fmla="*/ 4 w 56"/>
                  <a:gd name="T23" fmla="*/ 41 h 49"/>
                  <a:gd name="T24" fmla="*/ 0 w 56"/>
                  <a:gd name="T25" fmla="*/ 39 h 49"/>
                  <a:gd name="T26" fmla="*/ 0 w 56"/>
                  <a:gd name="T27" fmla="*/ 35 h 49"/>
                  <a:gd name="T28" fmla="*/ 8 w 56"/>
                  <a:gd name="T29" fmla="*/ 29 h 49"/>
                  <a:gd name="T30" fmla="*/ 4 w 56"/>
                  <a:gd name="T31" fmla="*/ 26 h 49"/>
                  <a:gd name="T32" fmla="*/ 7 w 56"/>
                  <a:gd name="T33" fmla="*/ 23 h 49"/>
                  <a:gd name="T34" fmla="*/ 13 w 56"/>
                  <a:gd name="T35" fmla="*/ 27 h 49"/>
                  <a:gd name="T36" fmla="*/ 14 w 56"/>
                  <a:gd name="T37" fmla="*/ 4 h 49"/>
                  <a:gd name="T38" fmla="*/ 20 w 56"/>
                  <a:gd name="T39" fmla="*/ 0 h 49"/>
                  <a:gd name="T40" fmla="*/ 23 w 56"/>
                  <a:gd name="T41" fmla="*/ 7 h 49"/>
                  <a:gd name="T42" fmla="*/ 38 w 56"/>
                  <a:gd name="T43" fmla="*/ 18 h 49"/>
                  <a:gd name="T44" fmla="*/ 44 w 56"/>
                  <a:gd name="T45" fmla="*/ 18 h 49"/>
                  <a:gd name="T46" fmla="*/ 49 w 56"/>
                  <a:gd name="T47" fmla="*/ 13 h 49"/>
                  <a:gd name="T48" fmla="*/ 52 w 56"/>
                  <a:gd name="T49" fmla="*/ 13 h 49"/>
                  <a:gd name="T50" fmla="*/ 46 w 56"/>
                  <a:gd name="T51" fmla="*/ 22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6" h="49">
                    <a:moveTo>
                      <a:pt x="46" y="22"/>
                    </a:moveTo>
                    <a:cubicBezTo>
                      <a:pt x="48" y="26"/>
                      <a:pt x="48" y="26"/>
                      <a:pt x="48" y="26"/>
                    </a:cubicBezTo>
                    <a:cubicBezTo>
                      <a:pt x="56" y="26"/>
                      <a:pt x="56" y="26"/>
                      <a:pt x="56" y="26"/>
                    </a:cubicBezTo>
                    <a:cubicBezTo>
                      <a:pt x="46" y="33"/>
                      <a:pt x="46" y="33"/>
                      <a:pt x="46" y="33"/>
                    </a:cubicBezTo>
                    <a:cubicBezTo>
                      <a:pt x="38" y="30"/>
                      <a:pt x="34" y="33"/>
                      <a:pt x="32" y="41"/>
                    </a:cubicBezTo>
                    <a:cubicBezTo>
                      <a:pt x="21" y="35"/>
                      <a:pt x="21" y="35"/>
                      <a:pt x="21" y="35"/>
                    </a:cubicBezTo>
                    <a:cubicBezTo>
                      <a:pt x="16" y="37"/>
                      <a:pt x="16" y="37"/>
                      <a:pt x="16" y="37"/>
                    </a:cubicBezTo>
                    <a:cubicBezTo>
                      <a:pt x="11" y="32"/>
                      <a:pt x="11" y="32"/>
                      <a:pt x="11" y="32"/>
                    </a:cubicBezTo>
                    <a:cubicBezTo>
                      <a:pt x="7" y="36"/>
                      <a:pt x="7" y="36"/>
                      <a:pt x="7" y="36"/>
                    </a:cubicBezTo>
                    <a:cubicBezTo>
                      <a:pt x="15" y="44"/>
                      <a:pt x="15" y="44"/>
                      <a:pt x="15" y="44"/>
                    </a:cubicBezTo>
                    <a:cubicBezTo>
                      <a:pt x="3" y="49"/>
                      <a:pt x="3" y="49"/>
                      <a:pt x="3" y="49"/>
                    </a:cubicBezTo>
                    <a:cubicBezTo>
                      <a:pt x="4" y="41"/>
                      <a:pt x="4" y="41"/>
                      <a:pt x="4" y="41"/>
                    </a:cubicBezTo>
                    <a:cubicBezTo>
                      <a:pt x="0" y="39"/>
                      <a:pt x="0" y="39"/>
                      <a:pt x="0" y="39"/>
                    </a:cubicBezTo>
                    <a:cubicBezTo>
                      <a:pt x="0" y="35"/>
                      <a:pt x="0" y="35"/>
                      <a:pt x="0" y="35"/>
                    </a:cubicBezTo>
                    <a:cubicBezTo>
                      <a:pt x="8" y="29"/>
                      <a:pt x="8" y="29"/>
                      <a:pt x="8" y="29"/>
                    </a:cubicBezTo>
                    <a:cubicBezTo>
                      <a:pt x="4" y="26"/>
                      <a:pt x="4" y="26"/>
                      <a:pt x="4" y="26"/>
                    </a:cubicBezTo>
                    <a:cubicBezTo>
                      <a:pt x="7" y="23"/>
                      <a:pt x="7" y="23"/>
                      <a:pt x="7" y="23"/>
                    </a:cubicBezTo>
                    <a:cubicBezTo>
                      <a:pt x="13" y="27"/>
                      <a:pt x="13" y="27"/>
                      <a:pt x="13" y="27"/>
                    </a:cubicBezTo>
                    <a:cubicBezTo>
                      <a:pt x="20" y="17"/>
                      <a:pt x="21" y="9"/>
                      <a:pt x="14" y="4"/>
                    </a:cubicBezTo>
                    <a:cubicBezTo>
                      <a:pt x="20" y="0"/>
                      <a:pt x="20" y="0"/>
                      <a:pt x="20" y="0"/>
                    </a:cubicBezTo>
                    <a:cubicBezTo>
                      <a:pt x="23" y="7"/>
                      <a:pt x="23" y="7"/>
                      <a:pt x="23" y="7"/>
                    </a:cubicBezTo>
                    <a:cubicBezTo>
                      <a:pt x="38" y="18"/>
                      <a:pt x="38" y="18"/>
                      <a:pt x="38" y="18"/>
                    </a:cubicBezTo>
                    <a:cubicBezTo>
                      <a:pt x="44" y="18"/>
                      <a:pt x="44" y="18"/>
                      <a:pt x="44" y="18"/>
                    </a:cubicBezTo>
                    <a:cubicBezTo>
                      <a:pt x="49" y="13"/>
                      <a:pt x="49" y="13"/>
                      <a:pt x="49" y="13"/>
                    </a:cubicBezTo>
                    <a:cubicBezTo>
                      <a:pt x="52" y="13"/>
                      <a:pt x="52" y="13"/>
                      <a:pt x="52" y="13"/>
                    </a:cubicBezTo>
                    <a:cubicBezTo>
                      <a:pt x="46" y="22"/>
                      <a:pt x="46" y="22"/>
                      <a:pt x="46" y="22"/>
                    </a:cubicBezTo>
                  </a:path>
                </a:pathLst>
              </a:custGeom>
              <a:grpFill/>
              <a:ln w="3175" cap="rnd">
                <a:solidFill>
                  <a:schemeClr val="bg1"/>
                </a:solidFill>
                <a:prstDash val="solid"/>
                <a:round/>
                <a:headEnd/>
                <a:tailEnd/>
              </a:ln>
            </p:spPr>
            <p:txBody>
              <a:bodyPr vert="horz" wrap="square" lIns="91423" tIns="45711" rIns="91423" bIns="45711" numCol="1" anchor="t" anchorCtr="0" compatLnSpc="1">
                <a:prstTxWarp prst="textNoShape">
                  <a:avLst/>
                </a:prstTxWarp>
              </a:bodyPr>
              <a:lstStyle/>
              <a:p>
                <a:pPr defTabSz="914246">
                  <a:defRPr/>
                </a:pPr>
                <a:endParaRPr lang="fr-FR" sz="1799">
                  <a:solidFill>
                    <a:prstClr val="black"/>
                  </a:solidFill>
                  <a:latin typeface="Arial"/>
                </a:endParaRPr>
              </a:p>
            </p:txBody>
          </p:sp>
          <p:sp>
            <p:nvSpPr>
              <p:cNvPr id="348" name="Freeform 108">
                <a:extLst>
                  <a:ext uri="{FF2B5EF4-FFF2-40B4-BE49-F238E27FC236}">
                    <a16:creationId xmlns:a16="http://schemas.microsoft.com/office/drawing/2014/main" id="{7A7FEEC0-26F7-6B46-9F32-5CCE89922B9D}"/>
                  </a:ext>
                </a:extLst>
              </p:cNvPr>
              <p:cNvSpPr>
                <a:spLocks/>
              </p:cNvSpPr>
              <p:nvPr/>
            </p:nvSpPr>
            <p:spPr bwMode="auto">
              <a:xfrm>
                <a:off x="7477125" y="2708275"/>
                <a:ext cx="150812" cy="131763"/>
              </a:xfrm>
              <a:custGeom>
                <a:avLst/>
                <a:gdLst>
                  <a:gd name="T0" fmla="*/ 46 w 56"/>
                  <a:gd name="T1" fmla="*/ 22 h 49"/>
                  <a:gd name="T2" fmla="*/ 48 w 56"/>
                  <a:gd name="T3" fmla="*/ 26 h 49"/>
                  <a:gd name="T4" fmla="*/ 56 w 56"/>
                  <a:gd name="T5" fmla="*/ 26 h 49"/>
                  <a:gd name="T6" fmla="*/ 46 w 56"/>
                  <a:gd name="T7" fmla="*/ 33 h 49"/>
                  <a:gd name="T8" fmla="*/ 32 w 56"/>
                  <a:gd name="T9" fmla="*/ 41 h 49"/>
                  <a:gd name="T10" fmla="*/ 21 w 56"/>
                  <a:gd name="T11" fmla="*/ 35 h 49"/>
                  <a:gd name="T12" fmla="*/ 16 w 56"/>
                  <a:gd name="T13" fmla="*/ 37 h 49"/>
                  <a:gd name="T14" fmla="*/ 11 w 56"/>
                  <a:gd name="T15" fmla="*/ 32 h 49"/>
                  <a:gd name="T16" fmla="*/ 7 w 56"/>
                  <a:gd name="T17" fmla="*/ 36 h 49"/>
                  <a:gd name="T18" fmla="*/ 15 w 56"/>
                  <a:gd name="T19" fmla="*/ 44 h 49"/>
                  <a:gd name="T20" fmla="*/ 3 w 56"/>
                  <a:gd name="T21" fmla="*/ 49 h 49"/>
                  <a:gd name="T22" fmla="*/ 4 w 56"/>
                  <a:gd name="T23" fmla="*/ 41 h 49"/>
                  <a:gd name="T24" fmla="*/ 0 w 56"/>
                  <a:gd name="T25" fmla="*/ 39 h 49"/>
                  <a:gd name="T26" fmla="*/ 0 w 56"/>
                  <a:gd name="T27" fmla="*/ 35 h 49"/>
                  <a:gd name="T28" fmla="*/ 8 w 56"/>
                  <a:gd name="T29" fmla="*/ 29 h 49"/>
                  <a:gd name="T30" fmla="*/ 4 w 56"/>
                  <a:gd name="T31" fmla="*/ 26 h 49"/>
                  <a:gd name="T32" fmla="*/ 7 w 56"/>
                  <a:gd name="T33" fmla="*/ 23 h 49"/>
                  <a:gd name="T34" fmla="*/ 13 w 56"/>
                  <a:gd name="T35" fmla="*/ 27 h 49"/>
                  <a:gd name="T36" fmla="*/ 14 w 56"/>
                  <a:gd name="T37" fmla="*/ 4 h 49"/>
                  <a:gd name="T38" fmla="*/ 20 w 56"/>
                  <a:gd name="T39" fmla="*/ 0 h 49"/>
                  <a:gd name="T40" fmla="*/ 23 w 56"/>
                  <a:gd name="T41" fmla="*/ 7 h 49"/>
                  <a:gd name="T42" fmla="*/ 38 w 56"/>
                  <a:gd name="T43" fmla="*/ 18 h 49"/>
                  <a:gd name="T44" fmla="*/ 44 w 56"/>
                  <a:gd name="T45" fmla="*/ 18 h 49"/>
                  <a:gd name="T46" fmla="*/ 49 w 56"/>
                  <a:gd name="T47" fmla="*/ 13 h 49"/>
                  <a:gd name="T48" fmla="*/ 52 w 56"/>
                  <a:gd name="T49" fmla="*/ 13 h 49"/>
                  <a:gd name="T50" fmla="*/ 46 w 56"/>
                  <a:gd name="T51" fmla="*/ 22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6" h="49">
                    <a:moveTo>
                      <a:pt x="46" y="22"/>
                    </a:moveTo>
                    <a:cubicBezTo>
                      <a:pt x="48" y="26"/>
                      <a:pt x="48" y="26"/>
                      <a:pt x="48" y="26"/>
                    </a:cubicBezTo>
                    <a:cubicBezTo>
                      <a:pt x="56" y="26"/>
                      <a:pt x="56" y="26"/>
                      <a:pt x="56" y="26"/>
                    </a:cubicBezTo>
                    <a:cubicBezTo>
                      <a:pt x="46" y="33"/>
                      <a:pt x="46" y="33"/>
                      <a:pt x="46" y="33"/>
                    </a:cubicBezTo>
                    <a:cubicBezTo>
                      <a:pt x="38" y="30"/>
                      <a:pt x="34" y="33"/>
                      <a:pt x="32" y="41"/>
                    </a:cubicBezTo>
                    <a:cubicBezTo>
                      <a:pt x="21" y="35"/>
                      <a:pt x="21" y="35"/>
                      <a:pt x="21" y="35"/>
                    </a:cubicBezTo>
                    <a:cubicBezTo>
                      <a:pt x="16" y="37"/>
                      <a:pt x="16" y="37"/>
                      <a:pt x="16" y="37"/>
                    </a:cubicBezTo>
                    <a:cubicBezTo>
                      <a:pt x="11" y="32"/>
                      <a:pt x="11" y="32"/>
                      <a:pt x="11" y="32"/>
                    </a:cubicBezTo>
                    <a:cubicBezTo>
                      <a:pt x="7" y="36"/>
                      <a:pt x="7" y="36"/>
                      <a:pt x="7" y="36"/>
                    </a:cubicBezTo>
                    <a:cubicBezTo>
                      <a:pt x="15" y="44"/>
                      <a:pt x="15" y="44"/>
                      <a:pt x="15" y="44"/>
                    </a:cubicBezTo>
                    <a:cubicBezTo>
                      <a:pt x="3" y="49"/>
                      <a:pt x="3" y="49"/>
                      <a:pt x="3" y="49"/>
                    </a:cubicBezTo>
                    <a:cubicBezTo>
                      <a:pt x="4" y="41"/>
                      <a:pt x="4" y="41"/>
                      <a:pt x="4" y="41"/>
                    </a:cubicBezTo>
                    <a:cubicBezTo>
                      <a:pt x="0" y="39"/>
                      <a:pt x="0" y="39"/>
                      <a:pt x="0" y="39"/>
                    </a:cubicBezTo>
                    <a:cubicBezTo>
                      <a:pt x="0" y="35"/>
                      <a:pt x="0" y="35"/>
                      <a:pt x="0" y="35"/>
                    </a:cubicBezTo>
                    <a:cubicBezTo>
                      <a:pt x="8" y="29"/>
                      <a:pt x="8" y="29"/>
                      <a:pt x="8" y="29"/>
                    </a:cubicBezTo>
                    <a:cubicBezTo>
                      <a:pt x="4" y="26"/>
                      <a:pt x="4" y="26"/>
                      <a:pt x="4" y="26"/>
                    </a:cubicBezTo>
                    <a:cubicBezTo>
                      <a:pt x="7" y="23"/>
                      <a:pt x="7" y="23"/>
                      <a:pt x="7" y="23"/>
                    </a:cubicBezTo>
                    <a:cubicBezTo>
                      <a:pt x="13" y="27"/>
                      <a:pt x="13" y="27"/>
                      <a:pt x="13" y="27"/>
                    </a:cubicBezTo>
                    <a:cubicBezTo>
                      <a:pt x="20" y="17"/>
                      <a:pt x="21" y="9"/>
                      <a:pt x="14" y="4"/>
                    </a:cubicBezTo>
                    <a:cubicBezTo>
                      <a:pt x="20" y="0"/>
                      <a:pt x="20" y="0"/>
                      <a:pt x="20" y="0"/>
                    </a:cubicBezTo>
                    <a:cubicBezTo>
                      <a:pt x="23" y="7"/>
                      <a:pt x="23" y="7"/>
                      <a:pt x="23" y="7"/>
                    </a:cubicBezTo>
                    <a:cubicBezTo>
                      <a:pt x="38" y="18"/>
                      <a:pt x="38" y="18"/>
                      <a:pt x="38" y="18"/>
                    </a:cubicBezTo>
                    <a:cubicBezTo>
                      <a:pt x="44" y="18"/>
                      <a:pt x="44" y="18"/>
                      <a:pt x="44" y="18"/>
                    </a:cubicBezTo>
                    <a:cubicBezTo>
                      <a:pt x="49" y="13"/>
                      <a:pt x="49" y="13"/>
                      <a:pt x="49" y="13"/>
                    </a:cubicBezTo>
                    <a:cubicBezTo>
                      <a:pt x="52" y="13"/>
                      <a:pt x="52" y="13"/>
                      <a:pt x="52" y="13"/>
                    </a:cubicBezTo>
                    <a:cubicBezTo>
                      <a:pt x="46" y="22"/>
                      <a:pt x="46" y="22"/>
                      <a:pt x="46" y="22"/>
                    </a:cubicBezTo>
                  </a:path>
                </a:pathLst>
              </a:custGeom>
              <a:grpFill/>
              <a:ln w="3175" cap="rnd">
                <a:solidFill>
                  <a:schemeClr val="bg1"/>
                </a:solidFill>
                <a:prstDash val="solid"/>
                <a:round/>
                <a:headEnd/>
                <a:tailEnd/>
              </a:ln>
            </p:spPr>
            <p:txBody>
              <a:bodyPr vert="horz" wrap="square" lIns="91423" tIns="45711" rIns="91423" bIns="45711" numCol="1" anchor="t" anchorCtr="0" compatLnSpc="1">
                <a:prstTxWarp prst="textNoShape">
                  <a:avLst/>
                </a:prstTxWarp>
              </a:bodyPr>
              <a:lstStyle/>
              <a:p>
                <a:pPr defTabSz="914246">
                  <a:defRPr/>
                </a:pPr>
                <a:endParaRPr lang="fr-FR" sz="1799">
                  <a:solidFill>
                    <a:prstClr val="black"/>
                  </a:solidFill>
                  <a:latin typeface="Arial"/>
                </a:endParaRPr>
              </a:p>
            </p:txBody>
          </p:sp>
          <p:sp>
            <p:nvSpPr>
              <p:cNvPr id="349" name="Freeform 109">
                <a:extLst>
                  <a:ext uri="{FF2B5EF4-FFF2-40B4-BE49-F238E27FC236}">
                    <a16:creationId xmlns:a16="http://schemas.microsoft.com/office/drawing/2014/main" id="{2E946B50-DBD8-D647-A86B-3B0EF31C331E}"/>
                  </a:ext>
                </a:extLst>
              </p:cNvPr>
              <p:cNvSpPr>
                <a:spLocks/>
              </p:cNvSpPr>
              <p:nvPr/>
            </p:nvSpPr>
            <p:spPr bwMode="auto">
              <a:xfrm>
                <a:off x="7269162" y="2841625"/>
                <a:ext cx="269875" cy="255588"/>
              </a:xfrm>
              <a:custGeom>
                <a:avLst/>
                <a:gdLst>
                  <a:gd name="T0" fmla="*/ 101 w 101"/>
                  <a:gd name="T1" fmla="*/ 19 h 95"/>
                  <a:gd name="T2" fmla="*/ 98 w 101"/>
                  <a:gd name="T3" fmla="*/ 38 h 95"/>
                  <a:gd name="T4" fmla="*/ 91 w 101"/>
                  <a:gd name="T5" fmla="*/ 38 h 95"/>
                  <a:gd name="T6" fmla="*/ 89 w 101"/>
                  <a:gd name="T7" fmla="*/ 51 h 95"/>
                  <a:gd name="T8" fmla="*/ 89 w 101"/>
                  <a:gd name="T9" fmla="*/ 70 h 95"/>
                  <a:gd name="T10" fmla="*/ 79 w 101"/>
                  <a:gd name="T11" fmla="*/ 77 h 95"/>
                  <a:gd name="T12" fmla="*/ 83 w 101"/>
                  <a:gd name="T13" fmla="*/ 68 h 95"/>
                  <a:gd name="T14" fmla="*/ 76 w 101"/>
                  <a:gd name="T15" fmla="*/ 71 h 95"/>
                  <a:gd name="T16" fmla="*/ 68 w 101"/>
                  <a:gd name="T17" fmla="*/ 80 h 95"/>
                  <a:gd name="T18" fmla="*/ 64 w 101"/>
                  <a:gd name="T19" fmla="*/ 74 h 95"/>
                  <a:gd name="T20" fmla="*/ 60 w 101"/>
                  <a:gd name="T21" fmla="*/ 79 h 95"/>
                  <a:gd name="T22" fmla="*/ 55 w 101"/>
                  <a:gd name="T23" fmla="*/ 75 h 95"/>
                  <a:gd name="T24" fmla="*/ 50 w 101"/>
                  <a:gd name="T25" fmla="*/ 82 h 95"/>
                  <a:gd name="T26" fmla="*/ 54 w 101"/>
                  <a:gd name="T27" fmla="*/ 87 h 95"/>
                  <a:gd name="T28" fmla="*/ 48 w 101"/>
                  <a:gd name="T29" fmla="*/ 93 h 95"/>
                  <a:gd name="T30" fmla="*/ 39 w 101"/>
                  <a:gd name="T31" fmla="*/ 89 h 95"/>
                  <a:gd name="T32" fmla="*/ 45 w 101"/>
                  <a:gd name="T33" fmla="*/ 82 h 95"/>
                  <a:gd name="T34" fmla="*/ 39 w 101"/>
                  <a:gd name="T35" fmla="*/ 82 h 95"/>
                  <a:gd name="T36" fmla="*/ 21 w 101"/>
                  <a:gd name="T37" fmla="*/ 84 h 95"/>
                  <a:gd name="T38" fmla="*/ 15 w 101"/>
                  <a:gd name="T39" fmla="*/ 84 h 95"/>
                  <a:gd name="T40" fmla="*/ 11 w 101"/>
                  <a:gd name="T41" fmla="*/ 91 h 95"/>
                  <a:gd name="T42" fmla="*/ 0 w 101"/>
                  <a:gd name="T43" fmla="*/ 89 h 95"/>
                  <a:gd name="T44" fmla="*/ 17 w 101"/>
                  <a:gd name="T45" fmla="*/ 75 h 95"/>
                  <a:gd name="T46" fmla="*/ 34 w 101"/>
                  <a:gd name="T47" fmla="*/ 68 h 95"/>
                  <a:gd name="T48" fmla="*/ 40 w 101"/>
                  <a:gd name="T49" fmla="*/ 70 h 95"/>
                  <a:gd name="T50" fmla="*/ 48 w 101"/>
                  <a:gd name="T51" fmla="*/ 66 h 95"/>
                  <a:gd name="T52" fmla="*/ 52 w 101"/>
                  <a:gd name="T53" fmla="*/ 53 h 95"/>
                  <a:gd name="T54" fmla="*/ 50 w 101"/>
                  <a:gd name="T55" fmla="*/ 41 h 95"/>
                  <a:gd name="T56" fmla="*/ 57 w 101"/>
                  <a:gd name="T57" fmla="*/ 40 h 95"/>
                  <a:gd name="T58" fmla="*/ 55 w 101"/>
                  <a:gd name="T59" fmla="*/ 50 h 95"/>
                  <a:gd name="T60" fmla="*/ 59 w 101"/>
                  <a:gd name="T61" fmla="*/ 46 h 95"/>
                  <a:gd name="T62" fmla="*/ 69 w 101"/>
                  <a:gd name="T63" fmla="*/ 38 h 95"/>
                  <a:gd name="T64" fmla="*/ 80 w 101"/>
                  <a:gd name="T65" fmla="*/ 20 h 95"/>
                  <a:gd name="T66" fmla="*/ 78 w 101"/>
                  <a:gd name="T67" fmla="*/ 11 h 95"/>
                  <a:gd name="T68" fmla="*/ 83 w 101"/>
                  <a:gd name="T69" fmla="*/ 5 h 95"/>
                  <a:gd name="T70" fmla="*/ 92 w 101"/>
                  <a:gd name="T71" fmla="*/ 12 h 95"/>
                  <a:gd name="T72" fmla="*/ 89 w 101"/>
                  <a:gd name="T73" fmla="*/ 6 h 95"/>
                  <a:gd name="T74" fmla="*/ 90 w 101"/>
                  <a:gd name="T75" fmla="*/ 1 h 95"/>
                  <a:gd name="T76" fmla="*/ 98 w 101"/>
                  <a:gd name="T77" fmla="*/ 6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1" h="95">
                    <a:moveTo>
                      <a:pt x="95" y="13"/>
                    </a:moveTo>
                    <a:cubicBezTo>
                      <a:pt x="101" y="19"/>
                      <a:pt x="101" y="19"/>
                      <a:pt x="101" y="19"/>
                    </a:cubicBezTo>
                    <a:cubicBezTo>
                      <a:pt x="101" y="27"/>
                      <a:pt x="101" y="27"/>
                      <a:pt x="101" y="27"/>
                    </a:cubicBezTo>
                    <a:cubicBezTo>
                      <a:pt x="98" y="38"/>
                      <a:pt x="98" y="38"/>
                      <a:pt x="98" y="38"/>
                    </a:cubicBezTo>
                    <a:cubicBezTo>
                      <a:pt x="95" y="40"/>
                      <a:pt x="95" y="40"/>
                      <a:pt x="95" y="40"/>
                    </a:cubicBezTo>
                    <a:cubicBezTo>
                      <a:pt x="91" y="38"/>
                      <a:pt x="91" y="38"/>
                      <a:pt x="91" y="38"/>
                    </a:cubicBezTo>
                    <a:cubicBezTo>
                      <a:pt x="90" y="41"/>
                      <a:pt x="90" y="41"/>
                      <a:pt x="90" y="41"/>
                    </a:cubicBezTo>
                    <a:cubicBezTo>
                      <a:pt x="89" y="51"/>
                      <a:pt x="89" y="51"/>
                      <a:pt x="89" y="51"/>
                    </a:cubicBezTo>
                    <a:cubicBezTo>
                      <a:pt x="85" y="59"/>
                      <a:pt x="84" y="65"/>
                      <a:pt x="89" y="68"/>
                    </a:cubicBezTo>
                    <a:cubicBezTo>
                      <a:pt x="89" y="70"/>
                      <a:pt x="89" y="70"/>
                      <a:pt x="89" y="70"/>
                    </a:cubicBezTo>
                    <a:cubicBezTo>
                      <a:pt x="83" y="79"/>
                      <a:pt x="83" y="79"/>
                      <a:pt x="83" y="79"/>
                    </a:cubicBezTo>
                    <a:cubicBezTo>
                      <a:pt x="79" y="77"/>
                      <a:pt x="79" y="77"/>
                      <a:pt x="79" y="77"/>
                    </a:cubicBezTo>
                    <a:cubicBezTo>
                      <a:pt x="78" y="73"/>
                      <a:pt x="78" y="73"/>
                      <a:pt x="78" y="73"/>
                    </a:cubicBezTo>
                    <a:cubicBezTo>
                      <a:pt x="83" y="68"/>
                      <a:pt x="83" y="68"/>
                      <a:pt x="83" y="68"/>
                    </a:cubicBezTo>
                    <a:cubicBezTo>
                      <a:pt x="79" y="64"/>
                      <a:pt x="79" y="64"/>
                      <a:pt x="79" y="64"/>
                    </a:cubicBezTo>
                    <a:cubicBezTo>
                      <a:pt x="76" y="71"/>
                      <a:pt x="76" y="71"/>
                      <a:pt x="76" y="71"/>
                    </a:cubicBezTo>
                    <a:cubicBezTo>
                      <a:pt x="70" y="68"/>
                      <a:pt x="68" y="70"/>
                      <a:pt x="70" y="78"/>
                    </a:cubicBezTo>
                    <a:cubicBezTo>
                      <a:pt x="68" y="80"/>
                      <a:pt x="68" y="80"/>
                      <a:pt x="68" y="80"/>
                    </a:cubicBezTo>
                    <a:cubicBezTo>
                      <a:pt x="66" y="80"/>
                      <a:pt x="66" y="80"/>
                      <a:pt x="66" y="80"/>
                    </a:cubicBezTo>
                    <a:cubicBezTo>
                      <a:pt x="64" y="74"/>
                      <a:pt x="64" y="74"/>
                      <a:pt x="64" y="74"/>
                    </a:cubicBezTo>
                    <a:cubicBezTo>
                      <a:pt x="63" y="73"/>
                      <a:pt x="63" y="73"/>
                      <a:pt x="63" y="73"/>
                    </a:cubicBezTo>
                    <a:cubicBezTo>
                      <a:pt x="60" y="79"/>
                      <a:pt x="60" y="79"/>
                      <a:pt x="60" y="79"/>
                    </a:cubicBezTo>
                    <a:cubicBezTo>
                      <a:pt x="55" y="79"/>
                      <a:pt x="55" y="79"/>
                      <a:pt x="55" y="79"/>
                    </a:cubicBezTo>
                    <a:cubicBezTo>
                      <a:pt x="55" y="75"/>
                      <a:pt x="55" y="75"/>
                      <a:pt x="55" y="75"/>
                    </a:cubicBezTo>
                    <a:cubicBezTo>
                      <a:pt x="52" y="76"/>
                      <a:pt x="52" y="76"/>
                      <a:pt x="52" y="76"/>
                    </a:cubicBezTo>
                    <a:cubicBezTo>
                      <a:pt x="50" y="82"/>
                      <a:pt x="50" y="82"/>
                      <a:pt x="50" y="82"/>
                    </a:cubicBezTo>
                    <a:cubicBezTo>
                      <a:pt x="54" y="84"/>
                      <a:pt x="54" y="84"/>
                      <a:pt x="54" y="84"/>
                    </a:cubicBezTo>
                    <a:cubicBezTo>
                      <a:pt x="54" y="87"/>
                      <a:pt x="54" y="87"/>
                      <a:pt x="54" y="87"/>
                    </a:cubicBezTo>
                    <a:cubicBezTo>
                      <a:pt x="51" y="88"/>
                      <a:pt x="51" y="88"/>
                      <a:pt x="51" y="88"/>
                    </a:cubicBezTo>
                    <a:cubicBezTo>
                      <a:pt x="48" y="93"/>
                      <a:pt x="48" y="93"/>
                      <a:pt x="48" y="93"/>
                    </a:cubicBezTo>
                    <a:cubicBezTo>
                      <a:pt x="42" y="95"/>
                      <a:pt x="42" y="95"/>
                      <a:pt x="42" y="95"/>
                    </a:cubicBezTo>
                    <a:cubicBezTo>
                      <a:pt x="39" y="89"/>
                      <a:pt x="39" y="89"/>
                      <a:pt x="39" y="89"/>
                    </a:cubicBezTo>
                    <a:cubicBezTo>
                      <a:pt x="40" y="86"/>
                      <a:pt x="40" y="86"/>
                      <a:pt x="40" y="86"/>
                    </a:cubicBezTo>
                    <a:cubicBezTo>
                      <a:pt x="45" y="82"/>
                      <a:pt x="45" y="82"/>
                      <a:pt x="45" y="82"/>
                    </a:cubicBezTo>
                    <a:cubicBezTo>
                      <a:pt x="44" y="80"/>
                      <a:pt x="44" y="80"/>
                      <a:pt x="44" y="80"/>
                    </a:cubicBezTo>
                    <a:cubicBezTo>
                      <a:pt x="39" y="82"/>
                      <a:pt x="39" y="82"/>
                      <a:pt x="39" y="82"/>
                    </a:cubicBezTo>
                    <a:cubicBezTo>
                      <a:pt x="34" y="81"/>
                      <a:pt x="34" y="81"/>
                      <a:pt x="34" y="81"/>
                    </a:cubicBezTo>
                    <a:cubicBezTo>
                      <a:pt x="21" y="84"/>
                      <a:pt x="21" y="84"/>
                      <a:pt x="21" y="84"/>
                    </a:cubicBezTo>
                    <a:cubicBezTo>
                      <a:pt x="20" y="82"/>
                      <a:pt x="20" y="82"/>
                      <a:pt x="20" y="82"/>
                    </a:cubicBezTo>
                    <a:cubicBezTo>
                      <a:pt x="15" y="84"/>
                      <a:pt x="15" y="84"/>
                      <a:pt x="15" y="84"/>
                    </a:cubicBezTo>
                    <a:cubicBezTo>
                      <a:pt x="15" y="88"/>
                      <a:pt x="15" y="88"/>
                      <a:pt x="15" y="88"/>
                    </a:cubicBezTo>
                    <a:cubicBezTo>
                      <a:pt x="11" y="91"/>
                      <a:pt x="11" y="91"/>
                      <a:pt x="11" y="91"/>
                    </a:cubicBezTo>
                    <a:cubicBezTo>
                      <a:pt x="8" y="88"/>
                      <a:pt x="8" y="88"/>
                      <a:pt x="8" y="88"/>
                    </a:cubicBezTo>
                    <a:cubicBezTo>
                      <a:pt x="0" y="89"/>
                      <a:pt x="0" y="89"/>
                      <a:pt x="0" y="89"/>
                    </a:cubicBezTo>
                    <a:cubicBezTo>
                      <a:pt x="0" y="84"/>
                      <a:pt x="0" y="84"/>
                      <a:pt x="0" y="84"/>
                    </a:cubicBezTo>
                    <a:cubicBezTo>
                      <a:pt x="17" y="75"/>
                      <a:pt x="17" y="75"/>
                      <a:pt x="17" y="75"/>
                    </a:cubicBezTo>
                    <a:cubicBezTo>
                      <a:pt x="20" y="69"/>
                      <a:pt x="20" y="69"/>
                      <a:pt x="20" y="69"/>
                    </a:cubicBezTo>
                    <a:cubicBezTo>
                      <a:pt x="34" y="68"/>
                      <a:pt x="34" y="68"/>
                      <a:pt x="34" y="68"/>
                    </a:cubicBezTo>
                    <a:cubicBezTo>
                      <a:pt x="39" y="65"/>
                      <a:pt x="39" y="65"/>
                      <a:pt x="39" y="65"/>
                    </a:cubicBezTo>
                    <a:cubicBezTo>
                      <a:pt x="40" y="70"/>
                      <a:pt x="40" y="70"/>
                      <a:pt x="40" y="70"/>
                    </a:cubicBezTo>
                    <a:cubicBezTo>
                      <a:pt x="44" y="70"/>
                      <a:pt x="44" y="70"/>
                      <a:pt x="44" y="70"/>
                    </a:cubicBezTo>
                    <a:cubicBezTo>
                      <a:pt x="48" y="66"/>
                      <a:pt x="48" y="66"/>
                      <a:pt x="48" y="66"/>
                    </a:cubicBezTo>
                    <a:cubicBezTo>
                      <a:pt x="46" y="60"/>
                      <a:pt x="46" y="60"/>
                      <a:pt x="46" y="60"/>
                    </a:cubicBezTo>
                    <a:cubicBezTo>
                      <a:pt x="52" y="53"/>
                      <a:pt x="52" y="53"/>
                      <a:pt x="52" y="53"/>
                    </a:cubicBezTo>
                    <a:cubicBezTo>
                      <a:pt x="50" y="47"/>
                      <a:pt x="50" y="47"/>
                      <a:pt x="50" y="47"/>
                    </a:cubicBezTo>
                    <a:cubicBezTo>
                      <a:pt x="50" y="41"/>
                      <a:pt x="50" y="41"/>
                      <a:pt x="50" y="41"/>
                    </a:cubicBezTo>
                    <a:cubicBezTo>
                      <a:pt x="55" y="37"/>
                      <a:pt x="55" y="37"/>
                      <a:pt x="55" y="37"/>
                    </a:cubicBezTo>
                    <a:cubicBezTo>
                      <a:pt x="57" y="40"/>
                      <a:pt x="57" y="40"/>
                      <a:pt x="57" y="40"/>
                    </a:cubicBezTo>
                    <a:cubicBezTo>
                      <a:pt x="53" y="44"/>
                      <a:pt x="53" y="44"/>
                      <a:pt x="53" y="44"/>
                    </a:cubicBezTo>
                    <a:cubicBezTo>
                      <a:pt x="55" y="50"/>
                      <a:pt x="55" y="50"/>
                      <a:pt x="55" y="50"/>
                    </a:cubicBezTo>
                    <a:cubicBezTo>
                      <a:pt x="59" y="49"/>
                      <a:pt x="59" y="49"/>
                      <a:pt x="59" y="49"/>
                    </a:cubicBezTo>
                    <a:cubicBezTo>
                      <a:pt x="59" y="46"/>
                      <a:pt x="59" y="46"/>
                      <a:pt x="59" y="46"/>
                    </a:cubicBezTo>
                    <a:cubicBezTo>
                      <a:pt x="66" y="43"/>
                      <a:pt x="66" y="43"/>
                      <a:pt x="66" y="43"/>
                    </a:cubicBezTo>
                    <a:cubicBezTo>
                      <a:pt x="69" y="38"/>
                      <a:pt x="69" y="38"/>
                      <a:pt x="69" y="38"/>
                    </a:cubicBezTo>
                    <a:cubicBezTo>
                      <a:pt x="78" y="30"/>
                      <a:pt x="78" y="30"/>
                      <a:pt x="78" y="30"/>
                    </a:cubicBezTo>
                    <a:cubicBezTo>
                      <a:pt x="80" y="20"/>
                      <a:pt x="80" y="20"/>
                      <a:pt x="80" y="20"/>
                    </a:cubicBezTo>
                    <a:cubicBezTo>
                      <a:pt x="77" y="17"/>
                      <a:pt x="77" y="17"/>
                      <a:pt x="77" y="17"/>
                    </a:cubicBezTo>
                    <a:cubicBezTo>
                      <a:pt x="78" y="11"/>
                      <a:pt x="78" y="11"/>
                      <a:pt x="78" y="11"/>
                    </a:cubicBezTo>
                    <a:cubicBezTo>
                      <a:pt x="81" y="5"/>
                      <a:pt x="81" y="5"/>
                      <a:pt x="81" y="5"/>
                    </a:cubicBezTo>
                    <a:cubicBezTo>
                      <a:pt x="83" y="5"/>
                      <a:pt x="83" y="5"/>
                      <a:pt x="83" y="5"/>
                    </a:cubicBezTo>
                    <a:cubicBezTo>
                      <a:pt x="85" y="11"/>
                      <a:pt x="85" y="11"/>
                      <a:pt x="85" y="11"/>
                    </a:cubicBezTo>
                    <a:cubicBezTo>
                      <a:pt x="92" y="12"/>
                      <a:pt x="92" y="12"/>
                      <a:pt x="92" y="12"/>
                    </a:cubicBezTo>
                    <a:cubicBezTo>
                      <a:pt x="92" y="6"/>
                      <a:pt x="92" y="6"/>
                      <a:pt x="92" y="6"/>
                    </a:cubicBezTo>
                    <a:cubicBezTo>
                      <a:pt x="89" y="6"/>
                      <a:pt x="89" y="6"/>
                      <a:pt x="89" y="6"/>
                    </a:cubicBezTo>
                    <a:cubicBezTo>
                      <a:pt x="89" y="4"/>
                      <a:pt x="89" y="4"/>
                      <a:pt x="89" y="4"/>
                    </a:cubicBezTo>
                    <a:cubicBezTo>
                      <a:pt x="90" y="1"/>
                      <a:pt x="90" y="1"/>
                      <a:pt x="90" y="1"/>
                    </a:cubicBezTo>
                    <a:cubicBezTo>
                      <a:pt x="95" y="0"/>
                      <a:pt x="95" y="0"/>
                      <a:pt x="95" y="0"/>
                    </a:cubicBezTo>
                    <a:cubicBezTo>
                      <a:pt x="98" y="6"/>
                      <a:pt x="98" y="6"/>
                      <a:pt x="98" y="6"/>
                    </a:cubicBezTo>
                    <a:cubicBezTo>
                      <a:pt x="95" y="13"/>
                      <a:pt x="95" y="13"/>
                      <a:pt x="95" y="13"/>
                    </a:cubicBezTo>
                  </a:path>
                </a:pathLst>
              </a:custGeom>
              <a:grpFill/>
              <a:ln w="3175" cap="rnd">
                <a:solidFill>
                  <a:schemeClr val="bg1"/>
                </a:solidFill>
                <a:prstDash val="solid"/>
                <a:round/>
                <a:headEnd/>
                <a:tailEnd/>
              </a:ln>
            </p:spPr>
            <p:txBody>
              <a:bodyPr vert="horz" wrap="square" lIns="91423" tIns="45711" rIns="91423" bIns="45711" numCol="1" anchor="t" anchorCtr="0" compatLnSpc="1">
                <a:prstTxWarp prst="textNoShape">
                  <a:avLst/>
                </a:prstTxWarp>
              </a:bodyPr>
              <a:lstStyle/>
              <a:p>
                <a:pPr defTabSz="914246">
                  <a:defRPr/>
                </a:pPr>
                <a:endParaRPr lang="fr-FR" sz="1799">
                  <a:solidFill>
                    <a:prstClr val="black"/>
                  </a:solidFill>
                  <a:latin typeface="Arial"/>
                </a:endParaRPr>
              </a:p>
            </p:txBody>
          </p:sp>
          <p:sp>
            <p:nvSpPr>
              <p:cNvPr id="350" name="Freeform 110">
                <a:extLst>
                  <a:ext uri="{FF2B5EF4-FFF2-40B4-BE49-F238E27FC236}">
                    <a16:creationId xmlns:a16="http://schemas.microsoft.com/office/drawing/2014/main" id="{6B823BCC-F55E-5249-9EB0-157B3498070B}"/>
                  </a:ext>
                </a:extLst>
              </p:cNvPr>
              <p:cNvSpPr>
                <a:spLocks/>
              </p:cNvSpPr>
              <p:nvPr/>
            </p:nvSpPr>
            <p:spPr bwMode="auto">
              <a:xfrm>
                <a:off x="7269162" y="2841625"/>
                <a:ext cx="269875" cy="255588"/>
              </a:xfrm>
              <a:custGeom>
                <a:avLst/>
                <a:gdLst>
                  <a:gd name="T0" fmla="*/ 101 w 101"/>
                  <a:gd name="T1" fmla="*/ 19 h 95"/>
                  <a:gd name="T2" fmla="*/ 98 w 101"/>
                  <a:gd name="T3" fmla="*/ 38 h 95"/>
                  <a:gd name="T4" fmla="*/ 91 w 101"/>
                  <a:gd name="T5" fmla="*/ 38 h 95"/>
                  <a:gd name="T6" fmla="*/ 89 w 101"/>
                  <a:gd name="T7" fmla="*/ 51 h 95"/>
                  <a:gd name="T8" fmla="*/ 89 w 101"/>
                  <a:gd name="T9" fmla="*/ 70 h 95"/>
                  <a:gd name="T10" fmla="*/ 79 w 101"/>
                  <a:gd name="T11" fmla="*/ 77 h 95"/>
                  <a:gd name="T12" fmla="*/ 83 w 101"/>
                  <a:gd name="T13" fmla="*/ 68 h 95"/>
                  <a:gd name="T14" fmla="*/ 76 w 101"/>
                  <a:gd name="T15" fmla="*/ 71 h 95"/>
                  <a:gd name="T16" fmla="*/ 68 w 101"/>
                  <a:gd name="T17" fmla="*/ 80 h 95"/>
                  <a:gd name="T18" fmla="*/ 64 w 101"/>
                  <a:gd name="T19" fmla="*/ 74 h 95"/>
                  <a:gd name="T20" fmla="*/ 60 w 101"/>
                  <a:gd name="T21" fmla="*/ 79 h 95"/>
                  <a:gd name="T22" fmla="*/ 55 w 101"/>
                  <a:gd name="T23" fmla="*/ 75 h 95"/>
                  <a:gd name="T24" fmla="*/ 50 w 101"/>
                  <a:gd name="T25" fmla="*/ 82 h 95"/>
                  <a:gd name="T26" fmla="*/ 54 w 101"/>
                  <a:gd name="T27" fmla="*/ 87 h 95"/>
                  <a:gd name="T28" fmla="*/ 48 w 101"/>
                  <a:gd name="T29" fmla="*/ 93 h 95"/>
                  <a:gd name="T30" fmla="*/ 39 w 101"/>
                  <a:gd name="T31" fmla="*/ 89 h 95"/>
                  <a:gd name="T32" fmla="*/ 45 w 101"/>
                  <a:gd name="T33" fmla="*/ 82 h 95"/>
                  <a:gd name="T34" fmla="*/ 39 w 101"/>
                  <a:gd name="T35" fmla="*/ 82 h 95"/>
                  <a:gd name="T36" fmla="*/ 21 w 101"/>
                  <a:gd name="T37" fmla="*/ 84 h 95"/>
                  <a:gd name="T38" fmla="*/ 15 w 101"/>
                  <a:gd name="T39" fmla="*/ 84 h 95"/>
                  <a:gd name="T40" fmla="*/ 11 w 101"/>
                  <a:gd name="T41" fmla="*/ 91 h 95"/>
                  <a:gd name="T42" fmla="*/ 0 w 101"/>
                  <a:gd name="T43" fmla="*/ 89 h 95"/>
                  <a:gd name="T44" fmla="*/ 17 w 101"/>
                  <a:gd name="T45" fmla="*/ 75 h 95"/>
                  <a:gd name="T46" fmla="*/ 34 w 101"/>
                  <a:gd name="T47" fmla="*/ 68 h 95"/>
                  <a:gd name="T48" fmla="*/ 40 w 101"/>
                  <a:gd name="T49" fmla="*/ 70 h 95"/>
                  <a:gd name="T50" fmla="*/ 48 w 101"/>
                  <a:gd name="T51" fmla="*/ 66 h 95"/>
                  <a:gd name="T52" fmla="*/ 52 w 101"/>
                  <a:gd name="T53" fmla="*/ 53 h 95"/>
                  <a:gd name="T54" fmla="*/ 50 w 101"/>
                  <a:gd name="T55" fmla="*/ 41 h 95"/>
                  <a:gd name="T56" fmla="*/ 57 w 101"/>
                  <a:gd name="T57" fmla="*/ 40 h 95"/>
                  <a:gd name="T58" fmla="*/ 55 w 101"/>
                  <a:gd name="T59" fmla="*/ 50 h 95"/>
                  <a:gd name="T60" fmla="*/ 59 w 101"/>
                  <a:gd name="T61" fmla="*/ 46 h 95"/>
                  <a:gd name="T62" fmla="*/ 69 w 101"/>
                  <a:gd name="T63" fmla="*/ 38 h 95"/>
                  <a:gd name="T64" fmla="*/ 80 w 101"/>
                  <a:gd name="T65" fmla="*/ 20 h 95"/>
                  <a:gd name="T66" fmla="*/ 78 w 101"/>
                  <a:gd name="T67" fmla="*/ 11 h 95"/>
                  <a:gd name="T68" fmla="*/ 83 w 101"/>
                  <a:gd name="T69" fmla="*/ 5 h 95"/>
                  <a:gd name="T70" fmla="*/ 92 w 101"/>
                  <a:gd name="T71" fmla="*/ 12 h 95"/>
                  <a:gd name="T72" fmla="*/ 89 w 101"/>
                  <a:gd name="T73" fmla="*/ 6 h 95"/>
                  <a:gd name="T74" fmla="*/ 90 w 101"/>
                  <a:gd name="T75" fmla="*/ 1 h 95"/>
                  <a:gd name="T76" fmla="*/ 98 w 101"/>
                  <a:gd name="T77" fmla="*/ 6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1" h="95">
                    <a:moveTo>
                      <a:pt x="95" y="13"/>
                    </a:moveTo>
                    <a:cubicBezTo>
                      <a:pt x="101" y="19"/>
                      <a:pt x="101" y="19"/>
                      <a:pt x="101" y="19"/>
                    </a:cubicBezTo>
                    <a:cubicBezTo>
                      <a:pt x="101" y="27"/>
                      <a:pt x="101" y="27"/>
                      <a:pt x="101" y="27"/>
                    </a:cubicBezTo>
                    <a:cubicBezTo>
                      <a:pt x="98" y="38"/>
                      <a:pt x="98" y="38"/>
                      <a:pt x="98" y="38"/>
                    </a:cubicBezTo>
                    <a:cubicBezTo>
                      <a:pt x="95" y="40"/>
                      <a:pt x="95" y="40"/>
                      <a:pt x="95" y="40"/>
                    </a:cubicBezTo>
                    <a:cubicBezTo>
                      <a:pt x="91" y="38"/>
                      <a:pt x="91" y="38"/>
                      <a:pt x="91" y="38"/>
                    </a:cubicBezTo>
                    <a:cubicBezTo>
                      <a:pt x="90" y="41"/>
                      <a:pt x="90" y="41"/>
                      <a:pt x="90" y="41"/>
                    </a:cubicBezTo>
                    <a:cubicBezTo>
                      <a:pt x="89" y="51"/>
                      <a:pt x="89" y="51"/>
                      <a:pt x="89" y="51"/>
                    </a:cubicBezTo>
                    <a:cubicBezTo>
                      <a:pt x="85" y="59"/>
                      <a:pt x="84" y="65"/>
                      <a:pt x="89" y="68"/>
                    </a:cubicBezTo>
                    <a:cubicBezTo>
                      <a:pt x="89" y="70"/>
                      <a:pt x="89" y="70"/>
                      <a:pt x="89" y="70"/>
                    </a:cubicBezTo>
                    <a:cubicBezTo>
                      <a:pt x="83" y="79"/>
                      <a:pt x="83" y="79"/>
                      <a:pt x="83" y="79"/>
                    </a:cubicBezTo>
                    <a:cubicBezTo>
                      <a:pt x="79" y="77"/>
                      <a:pt x="79" y="77"/>
                      <a:pt x="79" y="77"/>
                    </a:cubicBezTo>
                    <a:cubicBezTo>
                      <a:pt x="78" y="73"/>
                      <a:pt x="78" y="73"/>
                      <a:pt x="78" y="73"/>
                    </a:cubicBezTo>
                    <a:cubicBezTo>
                      <a:pt x="83" y="68"/>
                      <a:pt x="83" y="68"/>
                      <a:pt x="83" y="68"/>
                    </a:cubicBezTo>
                    <a:cubicBezTo>
                      <a:pt x="79" y="64"/>
                      <a:pt x="79" y="64"/>
                      <a:pt x="79" y="64"/>
                    </a:cubicBezTo>
                    <a:cubicBezTo>
                      <a:pt x="76" y="71"/>
                      <a:pt x="76" y="71"/>
                      <a:pt x="76" y="71"/>
                    </a:cubicBezTo>
                    <a:cubicBezTo>
                      <a:pt x="70" y="68"/>
                      <a:pt x="68" y="70"/>
                      <a:pt x="70" y="78"/>
                    </a:cubicBezTo>
                    <a:cubicBezTo>
                      <a:pt x="68" y="80"/>
                      <a:pt x="68" y="80"/>
                      <a:pt x="68" y="80"/>
                    </a:cubicBezTo>
                    <a:cubicBezTo>
                      <a:pt x="66" y="80"/>
                      <a:pt x="66" y="80"/>
                      <a:pt x="66" y="80"/>
                    </a:cubicBezTo>
                    <a:cubicBezTo>
                      <a:pt x="64" y="74"/>
                      <a:pt x="64" y="74"/>
                      <a:pt x="64" y="74"/>
                    </a:cubicBezTo>
                    <a:cubicBezTo>
                      <a:pt x="63" y="73"/>
                      <a:pt x="63" y="73"/>
                      <a:pt x="63" y="73"/>
                    </a:cubicBezTo>
                    <a:cubicBezTo>
                      <a:pt x="60" y="79"/>
                      <a:pt x="60" y="79"/>
                      <a:pt x="60" y="79"/>
                    </a:cubicBezTo>
                    <a:cubicBezTo>
                      <a:pt x="55" y="79"/>
                      <a:pt x="55" y="79"/>
                      <a:pt x="55" y="79"/>
                    </a:cubicBezTo>
                    <a:cubicBezTo>
                      <a:pt x="55" y="75"/>
                      <a:pt x="55" y="75"/>
                      <a:pt x="55" y="75"/>
                    </a:cubicBezTo>
                    <a:cubicBezTo>
                      <a:pt x="52" y="76"/>
                      <a:pt x="52" y="76"/>
                      <a:pt x="52" y="76"/>
                    </a:cubicBezTo>
                    <a:cubicBezTo>
                      <a:pt x="50" y="82"/>
                      <a:pt x="50" y="82"/>
                      <a:pt x="50" y="82"/>
                    </a:cubicBezTo>
                    <a:cubicBezTo>
                      <a:pt x="54" y="84"/>
                      <a:pt x="54" y="84"/>
                      <a:pt x="54" y="84"/>
                    </a:cubicBezTo>
                    <a:cubicBezTo>
                      <a:pt x="54" y="87"/>
                      <a:pt x="54" y="87"/>
                      <a:pt x="54" y="87"/>
                    </a:cubicBezTo>
                    <a:cubicBezTo>
                      <a:pt x="51" y="88"/>
                      <a:pt x="51" y="88"/>
                      <a:pt x="51" y="88"/>
                    </a:cubicBezTo>
                    <a:cubicBezTo>
                      <a:pt x="48" y="93"/>
                      <a:pt x="48" y="93"/>
                      <a:pt x="48" y="93"/>
                    </a:cubicBezTo>
                    <a:cubicBezTo>
                      <a:pt x="42" y="95"/>
                      <a:pt x="42" y="95"/>
                      <a:pt x="42" y="95"/>
                    </a:cubicBezTo>
                    <a:cubicBezTo>
                      <a:pt x="39" y="89"/>
                      <a:pt x="39" y="89"/>
                      <a:pt x="39" y="89"/>
                    </a:cubicBezTo>
                    <a:cubicBezTo>
                      <a:pt x="40" y="86"/>
                      <a:pt x="40" y="86"/>
                      <a:pt x="40" y="86"/>
                    </a:cubicBezTo>
                    <a:cubicBezTo>
                      <a:pt x="45" y="82"/>
                      <a:pt x="45" y="82"/>
                      <a:pt x="45" y="82"/>
                    </a:cubicBezTo>
                    <a:cubicBezTo>
                      <a:pt x="44" y="80"/>
                      <a:pt x="44" y="80"/>
                      <a:pt x="44" y="80"/>
                    </a:cubicBezTo>
                    <a:cubicBezTo>
                      <a:pt x="39" y="82"/>
                      <a:pt x="39" y="82"/>
                      <a:pt x="39" y="82"/>
                    </a:cubicBezTo>
                    <a:cubicBezTo>
                      <a:pt x="34" y="81"/>
                      <a:pt x="34" y="81"/>
                      <a:pt x="34" y="81"/>
                    </a:cubicBezTo>
                    <a:cubicBezTo>
                      <a:pt x="21" y="84"/>
                      <a:pt x="21" y="84"/>
                      <a:pt x="21" y="84"/>
                    </a:cubicBezTo>
                    <a:cubicBezTo>
                      <a:pt x="20" y="82"/>
                      <a:pt x="20" y="82"/>
                      <a:pt x="20" y="82"/>
                    </a:cubicBezTo>
                    <a:cubicBezTo>
                      <a:pt x="15" y="84"/>
                      <a:pt x="15" y="84"/>
                      <a:pt x="15" y="84"/>
                    </a:cubicBezTo>
                    <a:cubicBezTo>
                      <a:pt x="15" y="88"/>
                      <a:pt x="15" y="88"/>
                      <a:pt x="15" y="88"/>
                    </a:cubicBezTo>
                    <a:cubicBezTo>
                      <a:pt x="11" y="91"/>
                      <a:pt x="11" y="91"/>
                      <a:pt x="11" y="91"/>
                    </a:cubicBezTo>
                    <a:cubicBezTo>
                      <a:pt x="8" y="88"/>
                      <a:pt x="8" y="88"/>
                      <a:pt x="8" y="88"/>
                    </a:cubicBezTo>
                    <a:cubicBezTo>
                      <a:pt x="0" y="89"/>
                      <a:pt x="0" y="89"/>
                      <a:pt x="0" y="89"/>
                    </a:cubicBezTo>
                    <a:cubicBezTo>
                      <a:pt x="0" y="84"/>
                      <a:pt x="0" y="84"/>
                      <a:pt x="0" y="84"/>
                    </a:cubicBezTo>
                    <a:cubicBezTo>
                      <a:pt x="17" y="75"/>
                      <a:pt x="17" y="75"/>
                      <a:pt x="17" y="75"/>
                    </a:cubicBezTo>
                    <a:cubicBezTo>
                      <a:pt x="20" y="69"/>
                      <a:pt x="20" y="69"/>
                      <a:pt x="20" y="69"/>
                    </a:cubicBezTo>
                    <a:cubicBezTo>
                      <a:pt x="34" y="68"/>
                      <a:pt x="34" y="68"/>
                      <a:pt x="34" y="68"/>
                    </a:cubicBezTo>
                    <a:cubicBezTo>
                      <a:pt x="39" y="65"/>
                      <a:pt x="39" y="65"/>
                      <a:pt x="39" y="65"/>
                    </a:cubicBezTo>
                    <a:cubicBezTo>
                      <a:pt x="40" y="70"/>
                      <a:pt x="40" y="70"/>
                      <a:pt x="40" y="70"/>
                    </a:cubicBezTo>
                    <a:cubicBezTo>
                      <a:pt x="44" y="70"/>
                      <a:pt x="44" y="70"/>
                      <a:pt x="44" y="70"/>
                    </a:cubicBezTo>
                    <a:cubicBezTo>
                      <a:pt x="48" y="66"/>
                      <a:pt x="48" y="66"/>
                      <a:pt x="48" y="66"/>
                    </a:cubicBezTo>
                    <a:cubicBezTo>
                      <a:pt x="46" y="60"/>
                      <a:pt x="46" y="60"/>
                      <a:pt x="46" y="60"/>
                    </a:cubicBezTo>
                    <a:cubicBezTo>
                      <a:pt x="52" y="53"/>
                      <a:pt x="52" y="53"/>
                      <a:pt x="52" y="53"/>
                    </a:cubicBezTo>
                    <a:cubicBezTo>
                      <a:pt x="50" y="47"/>
                      <a:pt x="50" y="47"/>
                      <a:pt x="50" y="47"/>
                    </a:cubicBezTo>
                    <a:cubicBezTo>
                      <a:pt x="50" y="41"/>
                      <a:pt x="50" y="41"/>
                      <a:pt x="50" y="41"/>
                    </a:cubicBezTo>
                    <a:cubicBezTo>
                      <a:pt x="55" y="37"/>
                      <a:pt x="55" y="37"/>
                      <a:pt x="55" y="37"/>
                    </a:cubicBezTo>
                    <a:cubicBezTo>
                      <a:pt x="57" y="40"/>
                      <a:pt x="57" y="40"/>
                      <a:pt x="57" y="40"/>
                    </a:cubicBezTo>
                    <a:cubicBezTo>
                      <a:pt x="53" y="44"/>
                      <a:pt x="53" y="44"/>
                      <a:pt x="53" y="44"/>
                    </a:cubicBezTo>
                    <a:cubicBezTo>
                      <a:pt x="55" y="50"/>
                      <a:pt x="55" y="50"/>
                      <a:pt x="55" y="50"/>
                    </a:cubicBezTo>
                    <a:cubicBezTo>
                      <a:pt x="59" y="49"/>
                      <a:pt x="59" y="49"/>
                      <a:pt x="59" y="49"/>
                    </a:cubicBezTo>
                    <a:cubicBezTo>
                      <a:pt x="59" y="46"/>
                      <a:pt x="59" y="46"/>
                      <a:pt x="59" y="46"/>
                    </a:cubicBezTo>
                    <a:cubicBezTo>
                      <a:pt x="66" y="43"/>
                      <a:pt x="66" y="43"/>
                      <a:pt x="66" y="43"/>
                    </a:cubicBezTo>
                    <a:cubicBezTo>
                      <a:pt x="69" y="38"/>
                      <a:pt x="69" y="38"/>
                      <a:pt x="69" y="38"/>
                    </a:cubicBezTo>
                    <a:cubicBezTo>
                      <a:pt x="78" y="30"/>
                      <a:pt x="78" y="30"/>
                      <a:pt x="78" y="30"/>
                    </a:cubicBezTo>
                    <a:cubicBezTo>
                      <a:pt x="80" y="20"/>
                      <a:pt x="80" y="20"/>
                      <a:pt x="80" y="20"/>
                    </a:cubicBezTo>
                    <a:cubicBezTo>
                      <a:pt x="77" y="17"/>
                      <a:pt x="77" y="17"/>
                      <a:pt x="77" y="17"/>
                    </a:cubicBezTo>
                    <a:cubicBezTo>
                      <a:pt x="78" y="11"/>
                      <a:pt x="78" y="11"/>
                      <a:pt x="78" y="11"/>
                    </a:cubicBezTo>
                    <a:cubicBezTo>
                      <a:pt x="81" y="5"/>
                      <a:pt x="81" y="5"/>
                      <a:pt x="81" y="5"/>
                    </a:cubicBezTo>
                    <a:cubicBezTo>
                      <a:pt x="83" y="5"/>
                      <a:pt x="83" y="5"/>
                      <a:pt x="83" y="5"/>
                    </a:cubicBezTo>
                    <a:cubicBezTo>
                      <a:pt x="85" y="11"/>
                      <a:pt x="85" y="11"/>
                      <a:pt x="85" y="11"/>
                    </a:cubicBezTo>
                    <a:cubicBezTo>
                      <a:pt x="92" y="12"/>
                      <a:pt x="92" y="12"/>
                      <a:pt x="92" y="12"/>
                    </a:cubicBezTo>
                    <a:cubicBezTo>
                      <a:pt x="92" y="6"/>
                      <a:pt x="92" y="6"/>
                      <a:pt x="92" y="6"/>
                    </a:cubicBezTo>
                    <a:cubicBezTo>
                      <a:pt x="89" y="6"/>
                      <a:pt x="89" y="6"/>
                      <a:pt x="89" y="6"/>
                    </a:cubicBezTo>
                    <a:cubicBezTo>
                      <a:pt x="89" y="4"/>
                      <a:pt x="89" y="4"/>
                      <a:pt x="89" y="4"/>
                    </a:cubicBezTo>
                    <a:cubicBezTo>
                      <a:pt x="90" y="1"/>
                      <a:pt x="90" y="1"/>
                      <a:pt x="90" y="1"/>
                    </a:cubicBezTo>
                    <a:cubicBezTo>
                      <a:pt x="95" y="0"/>
                      <a:pt x="95" y="0"/>
                      <a:pt x="95" y="0"/>
                    </a:cubicBezTo>
                    <a:cubicBezTo>
                      <a:pt x="98" y="6"/>
                      <a:pt x="98" y="6"/>
                      <a:pt x="98" y="6"/>
                    </a:cubicBezTo>
                    <a:cubicBezTo>
                      <a:pt x="95" y="13"/>
                      <a:pt x="95" y="13"/>
                      <a:pt x="95" y="13"/>
                    </a:cubicBezTo>
                  </a:path>
                </a:pathLst>
              </a:custGeom>
              <a:grpFill/>
              <a:ln w="3175" cap="rnd">
                <a:solidFill>
                  <a:schemeClr val="bg1"/>
                </a:solidFill>
                <a:prstDash val="solid"/>
                <a:round/>
                <a:headEnd/>
                <a:tailEnd/>
              </a:ln>
            </p:spPr>
            <p:txBody>
              <a:bodyPr vert="horz" wrap="square" lIns="91423" tIns="45711" rIns="91423" bIns="45711" numCol="1" anchor="t" anchorCtr="0" compatLnSpc="1">
                <a:prstTxWarp prst="textNoShape">
                  <a:avLst/>
                </a:prstTxWarp>
              </a:bodyPr>
              <a:lstStyle/>
              <a:p>
                <a:pPr defTabSz="914246">
                  <a:defRPr/>
                </a:pPr>
                <a:endParaRPr lang="fr-FR" sz="1799">
                  <a:solidFill>
                    <a:prstClr val="black"/>
                  </a:solidFill>
                  <a:latin typeface="Arial"/>
                </a:endParaRPr>
              </a:p>
            </p:txBody>
          </p:sp>
          <p:sp>
            <p:nvSpPr>
              <p:cNvPr id="351" name="Freeform 111">
                <a:extLst>
                  <a:ext uri="{FF2B5EF4-FFF2-40B4-BE49-F238E27FC236}">
                    <a16:creationId xmlns:a16="http://schemas.microsoft.com/office/drawing/2014/main" id="{3DB16E14-0EB8-6648-9D7A-DFA3EA9E64BE}"/>
                  </a:ext>
                </a:extLst>
              </p:cNvPr>
              <p:cNvSpPr>
                <a:spLocks/>
              </p:cNvSpPr>
              <p:nvPr/>
            </p:nvSpPr>
            <p:spPr bwMode="auto">
              <a:xfrm>
                <a:off x="7437437" y="2909888"/>
                <a:ext cx="14287" cy="23813"/>
              </a:xfrm>
              <a:custGeom>
                <a:avLst/>
                <a:gdLst>
                  <a:gd name="T0" fmla="*/ 9 w 9"/>
                  <a:gd name="T1" fmla="*/ 8 h 15"/>
                  <a:gd name="T2" fmla="*/ 3 w 9"/>
                  <a:gd name="T3" fmla="*/ 15 h 15"/>
                  <a:gd name="T4" fmla="*/ 0 w 9"/>
                  <a:gd name="T5" fmla="*/ 6 h 15"/>
                  <a:gd name="T6" fmla="*/ 7 w 9"/>
                  <a:gd name="T7" fmla="*/ 0 h 15"/>
                  <a:gd name="T8" fmla="*/ 9 w 9"/>
                  <a:gd name="T9" fmla="*/ 8 h 15"/>
                </a:gdLst>
                <a:ahLst/>
                <a:cxnLst>
                  <a:cxn ang="0">
                    <a:pos x="T0" y="T1"/>
                  </a:cxn>
                  <a:cxn ang="0">
                    <a:pos x="T2" y="T3"/>
                  </a:cxn>
                  <a:cxn ang="0">
                    <a:pos x="T4" y="T5"/>
                  </a:cxn>
                  <a:cxn ang="0">
                    <a:pos x="T6" y="T7"/>
                  </a:cxn>
                  <a:cxn ang="0">
                    <a:pos x="T8" y="T9"/>
                  </a:cxn>
                </a:cxnLst>
                <a:rect l="0" t="0" r="r" b="b"/>
                <a:pathLst>
                  <a:path w="9" h="15">
                    <a:moveTo>
                      <a:pt x="9" y="8"/>
                    </a:moveTo>
                    <a:lnTo>
                      <a:pt x="3" y="15"/>
                    </a:lnTo>
                    <a:lnTo>
                      <a:pt x="0" y="6"/>
                    </a:lnTo>
                    <a:lnTo>
                      <a:pt x="7" y="0"/>
                    </a:lnTo>
                    <a:lnTo>
                      <a:pt x="9" y="8"/>
                    </a:lnTo>
                    <a:close/>
                  </a:path>
                </a:pathLst>
              </a:custGeom>
              <a:grpFill/>
              <a:ln w="3175" cap="rnd">
                <a:solidFill>
                  <a:schemeClr val="bg1"/>
                </a:solidFill>
                <a:prstDash val="solid"/>
                <a:round/>
                <a:headEnd/>
                <a:tailEnd/>
              </a:ln>
            </p:spPr>
            <p:txBody>
              <a:bodyPr vert="horz" wrap="square" lIns="91423" tIns="45711" rIns="91423" bIns="45711" numCol="1" anchor="t" anchorCtr="0" compatLnSpc="1">
                <a:prstTxWarp prst="textNoShape">
                  <a:avLst/>
                </a:prstTxWarp>
              </a:bodyPr>
              <a:lstStyle/>
              <a:p>
                <a:pPr defTabSz="914246">
                  <a:defRPr/>
                </a:pPr>
                <a:endParaRPr lang="fr-FR" sz="1799">
                  <a:solidFill>
                    <a:prstClr val="black"/>
                  </a:solidFill>
                  <a:latin typeface="Arial"/>
                </a:endParaRPr>
              </a:p>
            </p:txBody>
          </p:sp>
          <p:sp>
            <p:nvSpPr>
              <p:cNvPr id="352" name="Freeform 113">
                <a:extLst>
                  <a:ext uri="{FF2B5EF4-FFF2-40B4-BE49-F238E27FC236}">
                    <a16:creationId xmlns:a16="http://schemas.microsoft.com/office/drawing/2014/main" id="{42F3142A-7DE4-A140-A63A-5301895C6396}"/>
                  </a:ext>
                </a:extLst>
              </p:cNvPr>
              <p:cNvSpPr>
                <a:spLocks/>
              </p:cNvSpPr>
              <p:nvPr/>
            </p:nvSpPr>
            <p:spPr bwMode="auto">
              <a:xfrm>
                <a:off x="7305675" y="3078163"/>
                <a:ext cx="53975" cy="50800"/>
              </a:xfrm>
              <a:custGeom>
                <a:avLst/>
                <a:gdLst>
                  <a:gd name="T0" fmla="*/ 16 w 20"/>
                  <a:gd name="T1" fmla="*/ 12 h 19"/>
                  <a:gd name="T2" fmla="*/ 11 w 20"/>
                  <a:gd name="T3" fmla="*/ 10 h 19"/>
                  <a:gd name="T4" fmla="*/ 8 w 20"/>
                  <a:gd name="T5" fmla="*/ 14 h 19"/>
                  <a:gd name="T6" fmla="*/ 8 w 20"/>
                  <a:gd name="T7" fmla="*/ 18 h 19"/>
                  <a:gd name="T8" fmla="*/ 1 w 20"/>
                  <a:gd name="T9" fmla="*/ 19 h 19"/>
                  <a:gd name="T10" fmla="*/ 0 w 20"/>
                  <a:gd name="T11" fmla="*/ 8 h 19"/>
                  <a:gd name="T12" fmla="*/ 8 w 20"/>
                  <a:gd name="T13" fmla="*/ 2 h 19"/>
                  <a:gd name="T14" fmla="*/ 12 w 20"/>
                  <a:gd name="T15" fmla="*/ 5 h 19"/>
                  <a:gd name="T16" fmla="*/ 15 w 20"/>
                  <a:gd name="T17" fmla="*/ 0 h 19"/>
                  <a:gd name="T18" fmla="*/ 20 w 20"/>
                  <a:gd name="T19" fmla="*/ 2 h 19"/>
                  <a:gd name="T20" fmla="*/ 20 w 20"/>
                  <a:gd name="T21" fmla="*/ 8 h 19"/>
                  <a:gd name="T22" fmla="*/ 16 w 20"/>
                  <a:gd name="T23" fmla="*/ 12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 h="19">
                    <a:moveTo>
                      <a:pt x="16" y="12"/>
                    </a:moveTo>
                    <a:cubicBezTo>
                      <a:pt x="11" y="10"/>
                      <a:pt x="11" y="10"/>
                      <a:pt x="11" y="10"/>
                    </a:cubicBezTo>
                    <a:cubicBezTo>
                      <a:pt x="8" y="14"/>
                      <a:pt x="8" y="14"/>
                      <a:pt x="8" y="14"/>
                    </a:cubicBezTo>
                    <a:cubicBezTo>
                      <a:pt x="8" y="18"/>
                      <a:pt x="8" y="18"/>
                      <a:pt x="8" y="18"/>
                    </a:cubicBezTo>
                    <a:cubicBezTo>
                      <a:pt x="1" y="19"/>
                      <a:pt x="1" y="19"/>
                      <a:pt x="1" y="19"/>
                    </a:cubicBezTo>
                    <a:cubicBezTo>
                      <a:pt x="1" y="15"/>
                      <a:pt x="0" y="12"/>
                      <a:pt x="0" y="8"/>
                    </a:cubicBezTo>
                    <a:cubicBezTo>
                      <a:pt x="8" y="2"/>
                      <a:pt x="8" y="2"/>
                      <a:pt x="8" y="2"/>
                    </a:cubicBezTo>
                    <a:cubicBezTo>
                      <a:pt x="12" y="5"/>
                      <a:pt x="12" y="5"/>
                      <a:pt x="12" y="5"/>
                    </a:cubicBezTo>
                    <a:cubicBezTo>
                      <a:pt x="15" y="0"/>
                      <a:pt x="15" y="0"/>
                      <a:pt x="15" y="0"/>
                    </a:cubicBezTo>
                    <a:cubicBezTo>
                      <a:pt x="20" y="2"/>
                      <a:pt x="20" y="2"/>
                      <a:pt x="20" y="2"/>
                    </a:cubicBezTo>
                    <a:cubicBezTo>
                      <a:pt x="20" y="8"/>
                      <a:pt x="20" y="8"/>
                      <a:pt x="20" y="8"/>
                    </a:cubicBezTo>
                    <a:cubicBezTo>
                      <a:pt x="16" y="12"/>
                      <a:pt x="16" y="12"/>
                      <a:pt x="16" y="12"/>
                    </a:cubicBezTo>
                  </a:path>
                </a:pathLst>
              </a:custGeom>
              <a:grpFill/>
              <a:ln w="3175" cap="rnd">
                <a:solidFill>
                  <a:schemeClr val="bg1"/>
                </a:solidFill>
                <a:prstDash val="solid"/>
                <a:round/>
                <a:headEnd/>
                <a:tailEnd/>
              </a:ln>
            </p:spPr>
            <p:txBody>
              <a:bodyPr vert="horz" wrap="square" lIns="91423" tIns="45711" rIns="91423" bIns="45711" numCol="1" anchor="t" anchorCtr="0" compatLnSpc="1">
                <a:prstTxWarp prst="textNoShape">
                  <a:avLst/>
                </a:prstTxWarp>
              </a:bodyPr>
              <a:lstStyle/>
              <a:p>
                <a:pPr defTabSz="914246">
                  <a:defRPr/>
                </a:pPr>
                <a:endParaRPr lang="fr-FR" sz="1799">
                  <a:solidFill>
                    <a:prstClr val="black"/>
                  </a:solidFill>
                  <a:latin typeface="Arial"/>
                </a:endParaRPr>
              </a:p>
            </p:txBody>
          </p:sp>
          <p:sp>
            <p:nvSpPr>
              <p:cNvPr id="353" name="Freeform 114">
                <a:extLst>
                  <a:ext uri="{FF2B5EF4-FFF2-40B4-BE49-F238E27FC236}">
                    <a16:creationId xmlns:a16="http://schemas.microsoft.com/office/drawing/2014/main" id="{64443D4A-58FC-9043-BAB4-BB57CB89A033}"/>
                  </a:ext>
                </a:extLst>
              </p:cNvPr>
              <p:cNvSpPr>
                <a:spLocks/>
              </p:cNvSpPr>
              <p:nvPr/>
            </p:nvSpPr>
            <p:spPr bwMode="auto">
              <a:xfrm>
                <a:off x="7305675" y="3078163"/>
                <a:ext cx="53975" cy="50800"/>
              </a:xfrm>
              <a:custGeom>
                <a:avLst/>
                <a:gdLst>
                  <a:gd name="T0" fmla="*/ 16 w 20"/>
                  <a:gd name="T1" fmla="*/ 12 h 19"/>
                  <a:gd name="T2" fmla="*/ 11 w 20"/>
                  <a:gd name="T3" fmla="*/ 10 h 19"/>
                  <a:gd name="T4" fmla="*/ 8 w 20"/>
                  <a:gd name="T5" fmla="*/ 14 h 19"/>
                  <a:gd name="T6" fmla="*/ 8 w 20"/>
                  <a:gd name="T7" fmla="*/ 18 h 19"/>
                  <a:gd name="T8" fmla="*/ 1 w 20"/>
                  <a:gd name="T9" fmla="*/ 19 h 19"/>
                  <a:gd name="T10" fmla="*/ 0 w 20"/>
                  <a:gd name="T11" fmla="*/ 8 h 19"/>
                  <a:gd name="T12" fmla="*/ 8 w 20"/>
                  <a:gd name="T13" fmla="*/ 2 h 19"/>
                  <a:gd name="T14" fmla="*/ 12 w 20"/>
                  <a:gd name="T15" fmla="*/ 5 h 19"/>
                  <a:gd name="T16" fmla="*/ 15 w 20"/>
                  <a:gd name="T17" fmla="*/ 0 h 19"/>
                  <a:gd name="T18" fmla="*/ 20 w 20"/>
                  <a:gd name="T19" fmla="*/ 2 h 19"/>
                  <a:gd name="T20" fmla="*/ 20 w 20"/>
                  <a:gd name="T21" fmla="*/ 8 h 19"/>
                  <a:gd name="T22" fmla="*/ 16 w 20"/>
                  <a:gd name="T23" fmla="*/ 12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 h="19">
                    <a:moveTo>
                      <a:pt x="16" y="12"/>
                    </a:moveTo>
                    <a:cubicBezTo>
                      <a:pt x="11" y="10"/>
                      <a:pt x="11" y="10"/>
                      <a:pt x="11" y="10"/>
                    </a:cubicBezTo>
                    <a:cubicBezTo>
                      <a:pt x="8" y="14"/>
                      <a:pt x="8" y="14"/>
                      <a:pt x="8" y="14"/>
                    </a:cubicBezTo>
                    <a:cubicBezTo>
                      <a:pt x="8" y="18"/>
                      <a:pt x="8" y="18"/>
                      <a:pt x="8" y="18"/>
                    </a:cubicBezTo>
                    <a:cubicBezTo>
                      <a:pt x="1" y="19"/>
                      <a:pt x="1" y="19"/>
                      <a:pt x="1" y="19"/>
                    </a:cubicBezTo>
                    <a:cubicBezTo>
                      <a:pt x="1" y="15"/>
                      <a:pt x="0" y="12"/>
                      <a:pt x="0" y="8"/>
                    </a:cubicBezTo>
                    <a:cubicBezTo>
                      <a:pt x="8" y="2"/>
                      <a:pt x="8" y="2"/>
                      <a:pt x="8" y="2"/>
                    </a:cubicBezTo>
                    <a:cubicBezTo>
                      <a:pt x="12" y="5"/>
                      <a:pt x="12" y="5"/>
                      <a:pt x="12" y="5"/>
                    </a:cubicBezTo>
                    <a:cubicBezTo>
                      <a:pt x="15" y="0"/>
                      <a:pt x="15" y="0"/>
                      <a:pt x="15" y="0"/>
                    </a:cubicBezTo>
                    <a:cubicBezTo>
                      <a:pt x="20" y="2"/>
                      <a:pt x="20" y="2"/>
                      <a:pt x="20" y="2"/>
                    </a:cubicBezTo>
                    <a:cubicBezTo>
                      <a:pt x="20" y="8"/>
                      <a:pt x="20" y="8"/>
                      <a:pt x="20" y="8"/>
                    </a:cubicBezTo>
                    <a:cubicBezTo>
                      <a:pt x="16" y="12"/>
                      <a:pt x="16" y="12"/>
                      <a:pt x="16" y="12"/>
                    </a:cubicBezTo>
                  </a:path>
                </a:pathLst>
              </a:custGeom>
              <a:grpFill/>
              <a:ln w="3175" cap="rnd">
                <a:solidFill>
                  <a:schemeClr val="bg1"/>
                </a:solidFill>
                <a:prstDash val="solid"/>
                <a:round/>
                <a:headEnd/>
                <a:tailEnd/>
              </a:ln>
            </p:spPr>
            <p:txBody>
              <a:bodyPr vert="horz" wrap="square" lIns="91423" tIns="45711" rIns="91423" bIns="45711" numCol="1" anchor="t" anchorCtr="0" compatLnSpc="1">
                <a:prstTxWarp prst="textNoShape">
                  <a:avLst/>
                </a:prstTxWarp>
              </a:bodyPr>
              <a:lstStyle/>
              <a:p>
                <a:pPr defTabSz="914246">
                  <a:defRPr/>
                </a:pPr>
                <a:endParaRPr lang="fr-FR" sz="1799">
                  <a:solidFill>
                    <a:prstClr val="black"/>
                  </a:solidFill>
                  <a:latin typeface="Arial"/>
                </a:endParaRPr>
              </a:p>
            </p:txBody>
          </p:sp>
          <p:sp>
            <p:nvSpPr>
              <p:cNvPr id="354" name="Freeform 115">
                <a:extLst>
                  <a:ext uri="{FF2B5EF4-FFF2-40B4-BE49-F238E27FC236}">
                    <a16:creationId xmlns:a16="http://schemas.microsoft.com/office/drawing/2014/main" id="{9CF909C6-883C-F54D-A781-0003E7B851B9}"/>
                  </a:ext>
                </a:extLst>
              </p:cNvPr>
              <p:cNvSpPr>
                <a:spLocks/>
              </p:cNvSpPr>
              <p:nvPr/>
            </p:nvSpPr>
            <p:spPr bwMode="auto">
              <a:xfrm>
                <a:off x="7224712" y="3089275"/>
                <a:ext cx="69850" cy="77788"/>
              </a:xfrm>
              <a:custGeom>
                <a:avLst/>
                <a:gdLst>
                  <a:gd name="T0" fmla="*/ 19 w 26"/>
                  <a:gd name="T1" fmla="*/ 4 h 29"/>
                  <a:gd name="T2" fmla="*/ 25 w 26"/>
                  <a:gd name="T3" fmla="*/ 7 h 29"/>
                  <a:gd name="T4" fmla="*/ 26 w 26"/>
                  <a:gd name="T5" fmla="*/ 13 h 29"/>
                  <a:gd name="T6" fmla="*/ 18 w 26"/>
                  <a:gd name="T7" fmla="*/ 29 h 29"/>
                  <a:gd name="T8" fmla="*/ 9 w 26"/>
                  <a:gd name="T9" fmla="*/ 26 h 29"/>
                  <a:gd name="T10" fmla="*/ 8 w 26"/>
                  <a:gd name="T11" fmla="*/ 22 h 29"/>
                  <a:gd name="T12" fmla="*/ 13 w 26"/>
                  <a:gd name="T13" fmla="*/ 11 h 29"/>
                  <a:gd name="T14" fmla="*/ 11 w 26"/>
                  <a:gd name="T15" fmla="*/ 10 h 29"/>
                  <a:gd name="T16" fmla="*/ 7 w 26"/>
                  <a:gd name="T17" fmla="*/ 17 h 29"/>
                  <a:gd name="T18" fmla="*/ 0 w 26"/>
                  <a:gd name="T19" fmla="*/ 9 h 29"/>
                  <a:gd name="T20" fmla="*/ 15 w 26"/>
                  <a:gd name="T21" fmla="*/ 0 h 29"/>
                  <a:gd name="T22" fmla="*/ 19 w 26"/>
                  <a:gd name="T23" fmla="*/ 4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 h="29">
                    <a:moveTo>
                      <a:pt x="19" y="4"/>
                    </a:moveTo>
                    <a:cubicBezTo>
                      <a:pt x="25" y="7"/>
                      <a:pt x="25" y="7"/>
                      <a:pt x="25" y="7"/>
                    </a:cubicBezTo>
                    <a:cubicBezTo>
                      <a:pt x="26" y="13"/>
                      <a:pt x="26" y="13"/>
                      <a:pt x="26" y="13"/>
                    </a:cubicBezTo>
                    <a:cubicBezTo>
                      <a:pt x="18" y="29"/>
                      <a:pt x="18" y="29"/>
                      <a:pt x="18" y="29"/>
                    </a:cubicBezTo>
                    <a:cubicBezTo>
                      <a:pt x="9" y="26"/>
                      <a:pt x="9" y="26"/>
                      <a:pt x="9" y="26"/>
                    </a:cubicBezTo>
                    <a:cubicBezTo>
                      <a:pt x="8" y="22"/>
                      <a:pt x="8" y="22"/>
                      <a:pt x="8" y="22"/>
                    </a:cubicBezTo>
                    <a:cubicBezTo>
                      <a:pt x="13" y="11"/>
                      <a:pt x="13" y="11"/>
                      <a:pt x="13" y="11"/>
                    </a:cubicBezTo>
                    <a:cubicBezTo>
                      <a:pt x="11" y="10"/>
                      <a:pt x="11" y="10"/>
                      <a:pt x="11" y="10"/>
                    </a:cubicBezTo>
                    <a:cubicBezTo>
                      <a:pt x="7" y="17"/>
                      <a:pt x="7" y="17"/>
                      <a:pt x="7" y="17"/>
                    </a:cubicBezTo>
                    <a:cubicBezTo>
                      <a:pt x="0" y="9"/>
                      <a:pt x="0" y="9"/>
                      <a:pt x="0" y="9"/>
                    </a:cubicBezTo>
                    <a:cubicBezTo>
                      <a:pt x="5" y="6"/>
                      <a:pt x="10" y="3"/>
                      <a:pt x="15" y="0"/>
                    </a:cubicBezTo>
                    <a:cubicBezTo>
                      <a:pt x="19" y="4"/>
                      <a:pt x="19" y="4"/>
                      <a:pt x="19" y="4"/>
                    </a:cubicBezTo>
                  </a:path>
                </a:pathLst>
              </a:custGeom>
              <a:grpFill/>
              <a:ln w="3175" cap="rnd">
                <a:solidFill>
                  <a:schemeClr val="bg1"/>
                </a:solidFill>
                <a:prstDash val="solid"/>
                <a:round/>
                <a:headEnd/>
                <a:tailEnd/>
              </a:ln>
            </p:spPr>
            <p:txBody>
              <a:bodyPr vert="horz" wrap="square" lIns="91423" tIns="45711" rIns="91423" bIns="45711" numCol="1" anchor="t" anchorCtr="0" compatLnSpc="1">
                <a:prstTxWarp prst="textNoShape">
                  <a:avLst/>
                </a:prstTxWarp>
              </a:bodyPr>
              <a:lstStyle/>
              <a:p>
                <a:pPr defTabSz="914246">
                  <a:defRPr/>
                </a:pPr>
                <a:endParaRPr lang="fr-FR" sz="1799">
                  <a:solidFill>
                    <a:prstClr val="black"/>
                  </a:solidFill>
                  <a:latin typeface="Arial"/>
                </a:endParaRPr>
              </a:p>
            </p:txBody>
          </p:sp>
          <p:sp>
            <p:nvSpPr>
              <p:cNvPr id="355" name="Freeform 116">
                <a:extLst>
                  <a:ext uri="{FF2B5EF4-FFF2-40B4-BE49-F238E27FC236}">
                    <a16:creationId xmlns:a16="http://schemas.microsoft.com/office/drawing/2014/main" id="{0F265C23-7CC1-9844-82A7-6234E1804435}"/>
                  </a:ext>
                </a:extLst>
              </p:cNvPr>
              <p:cNvSpPr>
                <a:spLocks/>
              </p:cNvSpPr>
              <p:nvPr/>
            </p:nvSpPr>
            <p:spPr bwMode="auto">
              <a:xfrm>
                <a:off x="7224712" y="3089275"/>
                <a:ext cx="69850" cy="77788"/>
              </a:xfrm>
              <a:custGeom>
                <a:avLst/>
                <a:gdLst>
                  <a:gd name="T0" fmla="*/ 19 w 26"/>
                  <a:gd name="T1" fmla="*/ 4 h 29"/>
                  <a:gd name="T2" fmla="*/ 25 w 26"/>
                  <a:gd name="T3" fmla="*/ 7 h 29"/>
                  <a:gd name="T4" fmla="*/ 26 w 26"/>
                  <a:gd name="T5" fmla="*/ 13 h 29"/>
                  <a:gd name="T6" fmla="*/ 18 w 26"/>
                  <a:gd name="T7" fmla="*/ 29 h 29"/>
                  <a:gd name="T8" fmla="*/ 9 w 26"/>
                  <a:gd name="T9" fmla="*/ 26 h 29"/>
                  <a:gd name="T10" fmla="*/ 8 w 26"/>
                  <a:gd name="T11" fmla="*/ 22 h 29"/>
                  <a:gd name="T12" fmla="*/ 13 w 26"/>
                  <a:gd name="T13" fmla="*/ 11 h 29"/>
                  <a:gd name="T14" fmla="*/ 11 w 26"/>
                  <a:gd name="T15" fmla="*/ 10 h 29"/>
                  <a:gd name="T16" fmla="*/ 7 w 26"/>
                  <a:gd name="T17" fmla="*/ 17 h 29"/>
                  <a:gd name="T18" fmla="*/ 0 w 26"/>
                  <a:gd name="T19" fmla="*/ 9 h 29"/>
                  <a:gd name="T20" fmla="*/ 15 w 26"/>
                  <a:gd name="T21" fmla="*/ 0 h 29"/>
                  <a:gd name="T22" fmla="*/ 19 w 26"/>
                  <a:gd name="T23" fmla="*/ 4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 h="29">
                    <a:moveTo>
                      <a:pt x="19" y="4"/>
                    </a:moveTo>
                    <a:cubicBezTo>
                      <a:pt x="25" y="7"/>
                      <a:pt x="25" y="7"/>
                      <a:pt x="25" y="7"/>
                    </a:cubicBezTo>
                    <a:cubicBezTo>
                      <a:pt x="26" y="13"/>
                      <a:pt x="26" y="13"/>
                      <a:pt x="26" y="13"/>
                    </a:cubicBezTo>
                    <a:cubicBezTo>
                      <a:pt x="18" y="29"/>
                      <a:pt x="18" y="29"/>
                      <a:pt x="18" y="29"/>
                    </a:cubicBezTo>
                    <a:cubicBezTo>
                      <a:pt x="9" y="26"/>
                      <a:pt x="9" y="26"/>
                      <a:pt x="9" y="26"/>
                    </a:cubicBezTo>
                    <a:cubicBezTo>
                      <a:pt x="8" y="22"/>
                      <a:pt x="8" y="22"/>
                      <a:pt x="8" y="22"/>
                    </a:cubicBezTo>
                    <a:cubicBezTo>
                      <a:pt x="13" y="11"/>
                      <a:pt x="13" y="11"/>
                      <a:pt x="13" y="11"/>
                    </a:cubicBezTo>
                    <a:cubicBezTo>
                      <a:pt x="11" y="10"/>
                      <a:pt x="11" y="10"/>
                      <a:pt x="11" y="10"/>
                    </a:cubicBezTo>
                    <a:cubicBezTo>
                      <a:pt x="7" y="17"/>
                      <a:pt x="7" y="17"/>
                      <a:pt x="7" y="17"/>
                    </a:cubicBezTo>
                    <a:cubicBezTo>
                      <a:pt x="0" y="9"/>
                      <a:pt x="0" y="9"/>
                      <a:pt x="0" y="9"/>
                    </a:cubicBezTo>
                    <a:cubicBezTo>
                      <a:pt x="5" y="6"/>
                      <a:pt x="10" y="3"/>
                      <a:pt x="15" y="0"/>
                    </a:cubicBezTo>
                    <a:cubicBezTo>
                      <a:pt x="19" y="4"/>
                      <a:pt x="19" y="4"/>
                      <a:pt x="19" y="4"/>
                    </a:cubicBezTo>
                  </a:path>
                </a:pathLst>
              </a:custGeom>
              <a:grpFill/>
              <a:ln w="3175" cap="rnd">
                <a:solidFill>
                  <a:schemeClr val="bg1"/>
                </a:solidFill>
                <a:prstDash val="solid"/>
                <a:round/>
                <a:headEnd/>
                <a:tailEnd/>
              </a:ln>
            </p:spPr>
            <p:txBody>
              <a:bodyPr vert="horz" wrap="square" lIns="91423" tIns="45711" rIns="91423" bIns="45711" numCol="1" anchor="t" anchorCtr="0" compatLnSpc="1">
                <a:prstTxWarp prst="textNoShape">
                  <a:avLst/>
                </a:prstTxWarp>
              </a:bodyPr>
              <a:lstStyle/>
              <a:p>
                <a:pPr defTabSz="914246">
                  <a:defRPr/>
                </a:pPr>
                <a:endParaRPr lang="fr-FR" sz="1799">
                  <a:solidFill>
                    <a:prstClr val="black"/>
                  </a:solidFill>
                  <a:latin typeface="Arial"/>
                </a:endParaRPr>
              </a:p>
            </p:txBody>
          </p:sp>
        </p:grpSp>
        <p:sp>
          <p:nvSpPr>
            <p:cNvPr id="105" name="Freeform 117">
              <a:extLst>
                <a:ext uri="{FF2B5EF4-FFF2-40B4-BE49-F238E27FC236}">
                  <a16:creationId xmlns:a16="http://schemas.microsoft.com/office/drawing/2014/main" id="{66C7741A-9B8A-F24C-9C71-ACE8656F3C4D}"/>
                </a:ext>
              </a:extLst>
            </p:cNvPr>
            <p:cNvSpPr>
              <a:spLocks/>
            </p:cNvSpPr>
            <p:nvPr/>
          </p:nvSpPr>
          <p:spPr bwMode="auto">
            <a:xfrm>
              <a:off x="4670933" y="3638415"/>
              <a:ext cx="32544" cy="103294"/>
            </a:xfrm>
            <a:custGeom>
              <a:avLst/>
              <a:gdLst>
                <a:gd name="T0" fmla="*/ 10 w 14"/>
                <a:gd name="T1" fmla="*/ 2 h 43"/>
                <a:gd name="T2" fmla="*/ 10 w 14"/>
                <a:gd name="T3" fmla="*/ 4 h 43"/>
                <a:gd name="T4" fmla="*/ 0 w 14"/>
                <a:gd name="T5" fmla="*/ 16 h 43"/>
                <a:gd name="T6" fmla="*/ 10 w 14"/>
                <a:gd name="T7" fmla="*/ 43 h 43"/>
                <a:gd name="T8" fmla="*/ 10 w 14"/>
                <a:gd name="T9" fmla="*/ 41 h 43"/>
                <a:gd name="T10" fmla="*/ 12 w 14"/>
                <a:gd name="T11" fmla="*/ 21 h 43"/>
                <a:gd name="T12" fmla="*/ 9 w 14"/>
                <a:gd name="T13" fmla="*/ 21 h 43"/>
                <a:gd name="T14" fmla="*/ 10 w 14"/>
                <a:gd name="T15" fmla="*/ 11 h 43"/>
                <a:gd name="T16" fmla="*/ 13 w 14"/>
                <a:gd name="T17" fmla="*/ 12 h 43"/>
                <a:gd name="T18" fmla="*/ 14 w 14"/>
                <a:gd name="T19" fmla="*/ 6 h 43"/>
                <a:gd name="T20" fmla="*/ 14 w 14"/>
                <a:gd name="T21" fmla="*/ 0 h 43"/>
                <a:gd name="T22" fmla="*/ 11 w 14"/>
                <a:gd name="T23" fmla="*/ 3 h 43"/>
                <a:gd name="T24" fmla="*/ 10 w 14"/>
                <a:gd name="T25" fmla="*/ 2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 h="43">
                  <a:moveTo>
                    <a:pt x="10" y="2"/>
                  </a:moveTo>
                  <a:cubicBezTo>
                    <a:pt x="10" y="4"/>
                    <a:pt x="10" y="4"/>
                    <a:pt x="10" y="4"/>
                  </a:cubicBezTo>
                  <a:cubicBezTo>
                    <a:pt x="7" y="10"/>
                    <a:pt x="3" y="14"/>
                    <a:pt x="0" y="16"/>
                  </a:cubicBezTo>
                  <a:cubicBezTo>
                    <a:pt x="10" y="43"/>
                    <a:pt x="10" y="43"/>
                    <a:pt x="10" y="43"/>
                  </a:cubicBezTo>
                  <a:cubicBezTo>
                    <a:pt x="10" y="41"/>
                    <a:pt x="10" y="41"/>
                    <a:pt x="10" y="41"/>
                  </a:cubicBezTo>
                  <a:cubicBezTo>
                    <a:pt x="12" y="21"/>
                    <a:pt x="12" y="21"/>
                    <a:pt x="12" y="21"/>
                  </a:cubicBezTo>
                  <a:cubicBezTo>
                    <a:pt x="9" y="21"/>
                    <a:pt x="9" y="21"/>
                    <a:pt x="9" y="21"/>
                  </a:cubicBezTo>
                  <a:cubicBezTo>
                    <a:pt x="10" y="11"/>
                    <a:pt x="10" y="11"/>
                    <a:pt x="10" y="11"/>
                  </a:cubicBezTo>
                  <a:cubicBezTo>
                    <a:pt x="13" y="12"/>
                    <a:pt x="13" y="12"/>
                    <a:pt x="13" y="12"/>
                  </a:cubicBezTo>
                  <a:cubicBezTo>
                    <a:pt x="14" y="6"/>
                    <a:pt x="14" y="6"/>
                    <a:pt x="14" y="6"/>
                  </a:cubicBezTo>
                  <a:cubicBezTo>
                    <a:pt x="14" y="0"/>
                    <a:pt x="14" y="0"/>
                    <a:pt x="14" y="0"/>
                  </a:cubicBezTo>
                  <a:cubicBezTo>
                    <a:pt x="11" y="3"/>
                    <a:pt x="11" y="3"/>
                    <a:pt x="11" y="3"/>
                  </a:cubicBezTo>
                  <a:lnTo>
                    <a:pt x="10" y="2"/>
                  </a:lnTo>
                  <a:close/>
                </a:path>
              </a:pathLst>
            </a:custGeom>
            <a:solidFill>
              <a:schemeClr val="tx2"/>
            </a:solidFill>
            <a:ln w="3175" cap="rnd">
              <a:solidFill>
                <a:schemeClr val="bg1"/>
              </a:solidFill>
              <a:prstDash val="solid"/>
              <a:round/>
              <a:headEnd/>
              <a:tailEnd/>
            </a:ln>
          </p:spPr>
          <p:txBody>
            <a:bodyPr vert="horz" wrap="square" lIns="91423" tIns="45711" rIns="91423" bIns="45711" numCol="1" anchor="t" anchorCtr="0" compatLnSpc="1">
              <a:prstTxWarp prst="textNoShape">
                <a:avLst/>
              </a:prstTxWarp>
            </a:bodyPr>
            <a:lstStyle/>
            <a:p>
              <a:pPr defTabSz="914246">
                <a:defRPr/>
              </a:pPr>
              <a:endParaRPr lang="fr-FR" sz="1799">
                <a:solidFill>
                  <a:prstClr val="black"/>
                </a:solidFill>
                <a:latin typeface="Arial"/>
              </a:endParaRPr>
            </a:p>
          </p:txBody>
        </p:sp>
        <p:sp>
          <p:nvSpPr>
            <p:cNvPr id="106" name="Freeform 118">
              <a:extLst>
                <a:ext uri="{FF2B5EF4-FFF2-40B4-BE49-F238E27FC236}">
                  <a16:creationId xmlns:a16="http://schemas.microsoft.com/office/drawing/2014/main" id="{51A60BD6-FD6D-6C45-BC76-A717E4E51747}"/>
                </a:ext>
              </a:extLst>
            </p:cNvPr>
            <p:cNvSpPr>
              <a:spLocks/>
            </p:cNvSpPr>
            <p:nvPr/>
          </p:nvSpPr>
          <p:spPr bwMode="auto">
            <a:xfrm>
              <a:off x="4888839" y="3447393"/>
              <a:ext cx="394777" cy="399023"/>
            </a:xfrm>
            <a:custGeom>
              <a:avLst/>
              <a:gdLst>
                <a:gd name="T0" fmla="*/ 90 w 165"/>
                <a:gd name="T1" fmla="*/ 27 h 167"/>
                <a:gd name="T2" fmla="*/ 87 w 165"/>
                <a:gd name="T3" fmla="*/ 30 h 167"/>
                <a:gd name="T4" fmla="*/ 74 w 165"/>
                <a:gd name="T5" fmla="*/ 31 h 167"/>
                <a:gd name="T6" fmla="*/ 64 w 165"/>
                <a:gd name="T7" fmla="*/ 31 h 167"/>
                <a:gd name="T8" fmla="*/ 60 w 165"/>
                <a:gd name="T9" fmla="*/ 26 h 167"/>
                <a:gd name="T10" fmla="*/ 51 w 165"/>
                <a:gd name="T11" fmla="*/ 25 h 167"/>
                <a:gd name="T12" fmla="*/ 46 w 165"/>
                <a:gd name="T13" fmla="*/ 15 h 167"/>
                <a:gd name="T14" fmla="*/ 39 w 165"/>
                <a:gd name="T15" fmla="*/ 11 h 167"/>
                <a:gd name="T16" fmla="*/ 34 w 165"/>
                <a:gd name="T17" fmla="*/ 0 h 167"/>
                <a:gd name="T18" fmla="*/ 21 w 165"/>
                <a:gd name="T19" fmla="*/ 8 h 167"/>
                <a:gd name="T20" fmla="*/ 12 w 165"/>
                <a:gd name="T21" fmla="*/ 9 h 167"/>
                <a:gd name="T22" fmla="*/ 2 w 165"/>
                <a:gd name="T23" fmla="*/ 0 h 167"/>
                <a:gd name="T24" fmla="*/ 0 w 165"/>
                <a:gd name="T25" fmla="*/ 17 h 167"/>
                <a:gd name="T26" fmla="*/ 0 w 165"/>
                <a:gd name="T27" fmla="*/ 29 h 167"/>
                <a:gd name="T28" fmla="*/ 15 w 165"/>
                <a:gd name="T29" fmla="*/ 49 h 167"/>
                <a:gd name="T30" fmla="*/ 10 w 165"/>
                <a:gd name="T31" fmla="*/ 60 h 167"/>
                <a:gd name="T32" fmla="*/ 10 w 165"/>
                <a:gd name="T33" fmla="*/ 69 h 167"/>
                <a:gd name="T34" fmla="*/ 21 w 165"/>
                <a:gd name="T35" fmla="*/ 83 h 167"/>
                <a:gd name="T36" fmla="*/ 28 w 165"/>
                <a:gd name="T37" fmla="*/ 85 h 167"/>
                <a:gd name="T38" fmla="*/ 32 w 165"/>
                <a:gd name="T39" fmla="*/ 97 h 167"/>
                <a:gd name="T40" fmla="*/ 32 w 165"/>
                <a:gd name="T41" fmla="*/ 102 h 167"/>
                <a:gd name="T42" fmla="*/ 35 w 165"/>
                <a:gd name="T43" fmla="*/ 107 h 167"/>
                <a:gd name="T44" fmla="*/ 43 w 165"/>
                <a:gd name="T45" fmla="*/ 108 h 167"/>
                <a:gd name="T46" fmla="*/ 44 w 165"/>
                <a:gd name="T47" fmla="*/ 112 h 167"/>
                <a:gd name="T48" fmla="*/ 50 w 165"/>
                <a:gd name="T49" fmla="*/ 108 h 167"/>
                <a:gd name="T50" fmla="*/ 58 w 165"/>
                <a:gd name="T51" fmla="*/ 118 h 167"/>
                <a:gd name="T52" fmla="*/ 58 w 165"/>
                <a:gd name="T53" fmla="*/ 122 h 167"/>
                <a:gd name="T54" fmla="*/ 64 w 165"/>
                <a:gd name="T55" fmla="*/ 126 h 167"/>
                <a:gd name="T56" fmla="*/ 63 w 165"/>
                <a:gd name="T57" fmla="*/ 130 h 167"/>
                <a:gd name="T58" fmla="*/ 70 w 165"/>
                <a:gd name="T59" fmla="*/ 141 h 167"/>
                <a:gd name="T60" fmla="*/ 83 w 165"/>
                <a:gd name="T61" fmla="*/ 149 h 167"/>
                <a:gd name="T62" fmla="*/ 87 w 165"/>
                <a:gd name="T63" fmla="*/ 154 h 167"/>
                <a:gd name="T64" fmla="*/ 95 w 165"/>
                <a:gd name="T65" fmla="*/ 153 h 167"/>
                <a:gd name="T66" fmla="*/ 103 w 165"/>
                <a:gd name="T67" fmla="*/ 148 h 167"/>
                <a:gd name="T68" fmla="*/ 107 w 165"/>
                <a:gd name="T69" fmla="*/ 148 h 167"/>
                <a:gd name="T70" fmla="*/ 113 w 165"/>
                <a:gd name="T71" fmla="*/ 145 h 167"/>
                <a:gd name="T72" fmla="*/ 118 w 165"/>
                <a:gd name="T73" fmla="*/ 149 h 167"/>
                <a:gd name="T74" fmla="*/ 119 w 165"/>
                <a:gd name="T75" fmla="*/ 161 h 167"/>
                <a:gd name="T76" fmla="*/ 124 w 165"/>
                <a:gd name="T77" fmla="*/ 161 h 167"/>
                <a:gd name="T78" fmla="*/ 136 w 165"/>
                <a:gd name="T79" fmla="*/ 164 h 167"/>
                <a:gd name="T80" fmla="*/ 152 w 165"/>
                <a:gd name="T81" fmla="*/ 167 h 167"/>
                <a:gd name="T82" fmla="*/ 152 w 165"/>
                <a:gd name="T83" fmla="*/ 167 h 167"/>
                <a:gd name="T84" fmla="*/ 153 w 165"/>
                <a:gd name="T85" fmla="*/ 158 h 167"/>
                <a:gd name="T86" fmla="*/ 162 w 165"/>
                <a:gd name="T87" fmla="*/ 152 h 167"/>
                <a:gd name="T88" fmla="*/ 165 w 165"/>
                <a:gd name="T89" fmla="*/ 143 h 167"/>
                <a:gd name="T90" fmla="*/ 149 w 165"/>
                <a:gd name="T91" fmla="*/ 109 h 167"/>
                <a:gd name="T92" fmla="*/ 147 w 165"/>
                <a:gd name="T93" fmla="*/ 67 h 167"/>
                <a:gd name="T94" fmla="*/ 151 w 165"/>
                <a:gd name="T95" fmla="*/ 54 h 167"/>
                <a:gd name="T96" fmla="*/ 148 w 165"/>
                <a:gd name="T97" fmla="*/ 38 h 167"/>
                <a:gd name="T98" fmla="*/ 120 w 165"/>
                <a:gd name="T99" fmla="*/ 25 h 167"/>
                <a:gd name="T100" fmla="*/ 90 w 165"/>
                <a:gd name="T101" fmla="*/ 27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65" h="167">
                  <a:moveTo>
                    <a:pt x="90" y="27"/>
                  </a:moveTo>
                  <a:cubicBezTo>
                    <a:pt x="90" y="29"/>
                    <a:pt x="88" y="30"/>
                    <a:pt x="87" y="30"/>
                  </a:cubicBezTo>
                  <a:cubicBezTo>
                    <a:pt x="85" y="31"/>
                    <a:pt x="80" y="31"/>
                    <a:pt x="74" y="31"/>
                  </a:cubicBezTo>
                  <a:cubicBezTo>
                    <a:pt x="64" y="31"/>
                    <a:pt x="64" y="31"/>
                    <a:pt x="64" y="31"/>
                  </a:cubicBezTo>
                  <a:cubicBezTo>
                    <a:pt x="60" y="26"/>
                    <a:pt x="60" y="26"/>
                    <a:pt x="60" y="26"/>
                  </a:cubicBezTo>
                  <a:cubicBezTo>
                    <a:pt x="51" y="25"/>
                    <a:pt x="51" y="25"/>
                    <a:pt x="51" y="25"/>
                  </a:cubicBezTo>
                  <a:cubicBezTo>
                    <a:pt x="49" y="22"/>
                    <a:pt x="47" y="19"/>
                    <a:pt x="46" y="15"/>
                  </a:cubicBezTo>
                  <a:cubicBezTo>
                    <a:pt x="39" y="11"/>
                    <a:pt x="39" y="11"/>
                    <a:pt x="39" y="11"/>
                  </a:cubicBezTo>
                  <a:cubicBezTo>
                    <a:pt x="34" y="0"/>
                    <a:pt x="34" y="0"/>
                    <a:pt x="34" y="0"/>
                  </a:cubicBezTo>
                  <a:cubicBezTo>
                    <a:pt x="21" y="8"/>
                    <a:pt x="21" y="8"/>
                    <a:pt x="21" y="8"/>
                  </a:cubicBezTo>
                  <a:cubicBezTo>
                    <a:pt x="12" y="9"/>
                    <a:pt x="12" y="9"/>
                    <a:pt x="12" y="9"/>
                  </a:cubicBezTo>
                  <a:cubicBezTo>
                    <a:pt x="2" y="0"/>
                    <a:pt x="2" y="0"/>
                    <a:pt x="2" y="0"/>
                  </a:cubicBezTo>
                  <a:cubicBezTo>
                    <a:pt x="0" y="17"/>
                    <a:pt x="0" y="17"/>
                    <a:pt x="0" y="17"/>
                  </a:cubicBezTo>
                  <a:cubicBezTo>
                    <a:pt x="0" y="29"/>
                    <a:pt x="0" y="29"/>
                    <a:pt x="0" y="29"/>
                  </a:cubicBezTo>
                  <a:cubicBezTo>
                    <a:pt x="15" y="49"/>
                    <a:pt x="15" y="49"/>
                    <a:pt x="15" y="49"/>
                  </a:cubicBezTo>
                  <a:cubicBezTo>
                    <a:pt x="10" y="60"/>
                    <a:pt x="10" y="60"/>
                    <a:pt x="10" y="60"/>
                  </a:cubicBezTo>
                  <a:cubicBezTo>
                    <a:pt x="10" y="69"/>
                    <a:pt x="10" y="69"/>
                    <a:pt x="10" y="69"/>
                  </a:cubicBezTo>
                  <a:cubicBezTo>
                    <a:pt x="21" y="83"/>
                    <a:pt x="21" y="83"/>
                    <a:pt x="21" y="83"/>
                  </a:cubicBezTo>
                  <a:cubicBezTo>
                    <a:pt x="28" y="85"/>
                    <a:pt x="28" y="85"/>
                    <a:pt x="28" y="85"/>
                  </a:cubicBezTo>
                  <a:cubicBezTo>
                    <a:pt x="32" y="97"/>
                    <a:pt x="32" y="97"/>
                    <a:pt x="32" y="97"/>
                  </a:cubicBezTo>
                  <a:cubicBezTo>
                    <a:pt x="32" y="102"/>
                    <a:pt x="32" y="102"/>
                    <a:pt x="32" y="102"/>
                  </a:cubicBezTo>
                  <a:cubicBezTo>
                    <a:pt x="35" y="107"/>
                    <a:pt x="35" y="107"/>
                    <a:pt x="35" y="107"/>
                  </a:cubicBezTo>
                  <a:cubicBezTo>
                    <a:pt x="43" y="108"/>
                    <a:pt x="43" y="108"/>
                    <a:pt x="43" y="108"/>
                  </a:cubicBezTo>
                  <a:cubicBezTo>
                    <a:pt x="44" y="112"/>
                    <a:pt x="44" y="112"/>
                    <a:pt x="44" y="112"/>
                  </a:cubicBezTo>
                  <a:cubicBezTo>
                    <a:pt x="50" y="108"/>
                    <a:pt x="50" y="108"/>
                    <a:pt x="50" y="108"/>
                  </a:cubicBezTo>
                  <a:cubicBezTo>
                    <a:pt x="58" y="118"/>
                    <a:pt x="58" y="118"/>
                    <a:pt x="58" y="118"/>
                  </a:cubicBezTo>
                  <a:cubicBezTo>
                    <a:pt x="58" y="122"/>
                    <a:pt x="58" y="122"/>
                    <a:pt x="58" y="122"/>
                  </a:cubicBezTo>
                  <a:cubicBezTo>
                    <a:pt x="64" y="126"/>
                    <a:pt x="64" y="126"/>
                    <a:pt x="64" y="126"/>
                  </a:cubicBezTo>
                  <a:cubicBezTo>
                    <a:pt x="63" y="130"/>
                    <a:pt x="63" y="130"/>
                    <a:pt x="63" y="130"/>
                  </a:cubicBezTo>
                  <a:cubicBezTo>
                    <a:pt x="70" y="141"/>
                    <a:pt x="70" y="141"/>
                    <a:pt x="70" y="141"/>
                  </a:cubicBezTo>
                  <a:cubicBezTo>
                    <a:pt x="83" y="149"/>
                    <a:pt x="83" y="149"/>
                    <a:pt x="83" y="149"/>
                  </a:cubicBezTo>
                  <a:cubicBezTo>
                    <a:pt x="87" y="154"/>
                    <a:pt x="87" y="154"/>
                    <a:pt x="87" y="154"/>
                  </a:cubicBezTo>
                  <a:cubicBezTo>
                    <a:pt x="95" y="153"/>
                    <a:pt x="95" y="153"/>
                    <a:pt x="95" y="153"/>
                  </a:cubicBezTo>
                  <a:cubicBezTo>
                    <a:pt x="103" y="148"/>
                    <a:pt x="103" y="148"/>
                    <a:pt x="103" y="148"/>
                  </a:cubicBezTo>
                  <a:cubicBezTo>
                    <a:pt x="107" y="148"/>
                    <a:pt x="107" y="148"/>
                    <a:pt x="107" y="148"/>
                  </a:cubicBezTo>
                  <a:cubicBezTo>
                    <a:pt x="113" y="145"/>
                    <a:pt x="113" y="145"/>
                    <a:pt x="113" y="145"/>
                  </a:cubicBezTo>
                  <a:cubicBezTo>
                    <a:pt x="118" y="149"/>
                    <a:pt x="118" y="149"/>
                    <a:pt x="118" y="149"/>
                  </a:cubicBezTo>
                  <a:cubicBezTo>
                    <a:pt x="119" y="161"/>
                    <a:pt x="119" y="161"/>
                    <a:pt x="119" y="161"/>
                  </a:cubicBezTo>
                  <a:cubicBezTo>
                    <a:pt x="124" y="161"/>
                    <a:pt x="124" y="161"/>
                    <a:pt x="124" y="161"/>
                  </a:cubicBezTo>
                  <a:cubicBezTo>
                    <a:pt x="136" y="164"/>
                    <a:pt x="136" y="164"/>
                    <a:pt x="136" y="164"/>
                  </a:cubicBezTo>
                  <a:cubicBezTo>
                    <a:pt x="152" y="167"/>
                    <a:pt x="152" y="167"/>
                    <a:pt x="152" y="167"/>
                  </a:cubicBezTo>
                  <a:cubicBezTo>
                    <a:pt x="152" y="167"/>
                    <a:pt x="152" y="167"/>
                    <a:pt x="152" y="167"/>
                  </a:cubicBezTo>
                  <a:cubicBezTo>
                    <a:pt x="153" y="158"/>
                    <a:pt x="153" y="158"/>
                    <a:pt x="153" y="158"/>
                  </a:cubicBezTo>
                  <a:cubicBezTo>
                    <a:pt x="162" y="152"/>
                    <a:pt x="162" y="152"/>
                    <a:pt x="162" y="152"/>
                  </a:cubicBezTo>
                  <a:cubicBezTo>
                    <a:pt x="165" y="143"/>
                    <a:pt x="165" y="143"/>
                    <a:pt x="165" y="143"/>
                  </a:cubicBezTo>
                  <a:cubicBezTo>
                    <a:pt x="149" y="109"/>
                    <a:pt x="149" y="109"/>
                    <a:pt x="149" y="109"/>
                  </a:cubicBezTo>
                  <a:cubicBezTo>
                    <a:pt x="147" y="67"/>
                    <a:pt x="147" y="67"/>
                    <a:pt x="147" y="67"/>
                  </a:cubicBezTo>
                  <a:cubicBezTo>
                    <a:pt x="151" y="54"/>
                    <a:pt x="151" y="54"/>
                    <a:pt x="151" y="54"/>
                  </a:cubicBezTo>
                  <a:cubicBezTo>
                    <a:pt x="148" y="38"/>
                    <a:pt x="148" y="38"/>
                    <a:pt x="148" y="38"/>
                  </a:cubicBezTo>
                  <a:cubicBezTo>
                    <a:pt x="120" y="25"/>
                    <a:pt x="120" y="25"/>
                    <a:pt x="120" y="25"/>
                  </a:cubicBezTo>
                  <a:lnTo>
                    <a:pt x="90" y="27"/>
                  </a:lnTo>
                  <a:close/>
                </a:path>
              </a:pathLst>
            </a:custGeom>
            <a:solidFill>
              <a:schemeClr val="bg1">
                <a:lumMod val="85000"/>
              </a:schemeClr>
            </a:solidFill>
            <a:ln w="3175" cap="rnd">
              <a:solidFill>
                <a:schemeClr val="bg1"/>
              </a:solidFill>
              <a:prstDash val="solid"/>
              <a:round/>
              <a:headEnd/>
              <a:tailEnd/>
            </a:ln>
          </p:spPr>
          <p:txBody>
            <a:bodyPr vert="horz" wrap="square" lIns="91423" tIns="45711" rIns="91423" bIns="45711" numCol="1" anchor="t" anchorCtr="0" compatLnSpc="1">
              <a:prstTxWarp prst="textNoShape">
                <a:avLst/>
              </a:prstTxWarp>
            </a:bodyPr>
            <a:lstStyle/>
            <a:p>
              <a:pPr defTabSz="914246">
                <a:defRPr/>
              </a:pPr>
              <a:endParaRPr lang="fr-FR" sz="1799">
                <a:solidFill>
                  <a:prstClr val="black"/>
                </a:solidFill>
                <a:latin typeface="Arial"/>
              </a:endParaRPr>
            </a:p>
          </p:txBody>
        </p:sp>
        <p:sp>
          <p:nvSpPr>
            <p:cNvPr id="107" name="Freeform 119">
              <a:extLst>
                <a:ext uri="{FF2B5EF4-FFF2-40B4-BE49-F238E27FC236}">
                  <a16:creationId xmlns:a16="http://schemas.microsoft.com/office/drawing/2014/main" id="{67C6C209-7FC0-1C43-B24C-4F710B23432A}"/>
                </a:ext>
              </a:extLst>
            </p:cNvPr>
            <p:cNvSpPr>
              <a:spLocks/>
            </p:cNvSpPr>
            <p:nvPr/>
          </p:nvSpPr>
          <p:spPr bwMode="auto">
            <a:xfrm>
              <a:off x="4755832" y="3511067"/>
              <a:ext cx="216491" cy="210831"/>
            </a:xfrm>
            <a:custGeom>
              <a:avLst/>
              <a:gdLst>
                <a:gd name="T0" fmla="*/ 27 w 90"/>
                <a:gd name="T1" fmla="*/ 11 h 88"/>
                <a:gd name="T2" fmla="*/ 24 w 90"/>
                <a:gd name="T3" fmla="*/ 16 h 88"/>
                <a:gd name="T4" fmla="*/ 23 w 90"/>
                <a:gd name="T5" fmla="*/ 29 h 88"/>
                <a:gd name="T6" fmla="*/ 3 w 90"/>
                <a:gd name="T7" fmla="*/ 45 h 88"/>
                <a:gd name="T8" fmla="*/ 0 w 90"/>
                <a:gd name="T9" fmla="*/ 47 h 88"/>
                <a:gd name="T10" fmla="*/ 4 w 90"/>
                <a:gd name="T11" fmla="*/ 62 h 88"/>
                <a:gd name="T12" fmla="*/ 46 w 90"/>
                <a:gd name="T13" fmla="*/ 67 h 88"/>
                <a:gd name="T14" fmla="*/ 64 w 90"/>
                <a:gd name="T15" fmla="*/ 88 h 88"/>
                <a:gd name="T16" fmla="*/ 70 w 90"/>
                <a:gd name="T17" fmla="*/ 82 h 88"/>
                <a:gd name="T18" fmla="*/ 72 w 90"/>
                <a:gd name="T19" fmla="*/ 82 h 88"/>
                <a:gd name="T20" fmla="*/ 79 w 90"/>
                <a:gd name="T21" fmla="*/ 83 h 88"/>
                <a:gd name="T22" fmla="*/ 84 w 90"/>
                <a:gd name="T23" fmla="*/ 85 h 88"/>
                <a:gd name="T24" fmla="*/ 85 w 90"/>
                <a:gd name="T25" fmla="*/ 85 h 88"/>
                <a:gd name="T26" fmla="*/ 86 w 90"/>
                <a:gd name="T27" fmla="*/ 84 h 88"/>
                <a:gd name="T28" fmla="*/ 90 w 90"/>
                <a:gd name="T29" fmla="*/ 80 h 88"/>
                <a:gd name="T30" fmla="*/ 90 w 90"/>
                <a:gd name="T31" fmla="*/ 80 h 88"/>
                <a:gd name="T32" fmla="*/ 87 w 90"/>
                <a:gd name="T33" fmla="*/ 75 h 88"/>
                <a:gd name="T34" fmla="*/ 87 w 90"/>
                <a:gd name="T35" fmla="*/ 70 h 88"/>
                <a:gd name="T36" fmla="*/ 83 w 90"/>
                <a:gd name="T37" fmla="*/ 58 h 88"/>
                <a:gd name="T38" fmla="*/ 76 w 90"/>
                <a:gd name="T39" fmla="*/ 56 h 88"/>
                <a:gd name="T40" fmla="*/ 65 w 90"/>
                <a:gd name="T41" fmla="*/ 42 h 88"/>
                <a:gd name="T42" fmla="*/ 65 w 90"/>
                <a:gd name="T43" fmla="*/ 33 h 88"/>
                <a:gd name="T44" fmla="*/ 70 w 90"/>
                <a:gd name="T45" fmla="*/ 22 h 88"/>
                <a:gd name="T46" fmla="*/ 55 w 90"/>
                <a:gd name="T47" fmla="*/ 2 h 88"/>
                <a:gd name="T48" fmla="*/ 32 w 90"/>
                <a:gd name="T49" fmla="*/ 0 h 88"/>
                <a:gd name="T50" fmla="*/ 31 w 90"/>
                <a:gd name="T51" fmla="*/ 2 h 88"/>
                <a:gd name="T52" fmla="*/ 27 w 90"/>
                <a:gd name="T53" fmla="*/ 11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90" h="88">
                  <a:moveTo>
                    <a:pt x="27" y="11"/>
                  </a:moveTo>
                  <a:cubicBezTo>
                    <a:pt x="26" y="13"/>
                    <a:pt x="25" y="14"/>
                    <a:pt x="24" y="16"/>
                  </a:cubicBezTo>
                  <a:cubicBezTo>
                    <a:pt x="23" y="29"/>
                    <a:pt x="23" y="29"/>
                    <a:pt x="23" y="29"/>
                  </a:cubicBezTo>
                  <a:cubicBezTo>
                    <a:pt x="3" y="45"/>
                    <a:pt x="3" y="45"/>
                    <a:pt x="3" y="45"/>
                  </a:cubicBezTo>
                  <a:cubicBezTo>
                    <a:pt x="0" y="47"/>
                    <a:pt x="0" y="47"/>
                    <a:pt x="0" y="47"/>
                  </a:cubicBezTo>
                  <a:cubicBezTo>
                    <a:pt x="4" y="62"/>
                    <a:pt x="4" y="62"/>
                    <a:pt x="4" y="62"/>
                  </a:cubicBezTo>
                  <a:cubicBezTo>
                    <a:pt x="46" y="67"/>
                    <a:pt x="46" y="67"/>
                    <a:pt x="46" y="67"/>
                  </a:cubicBezTo>
                  <a:cubicBezTo>
                    <a:pt x="64" y="88"/>
                    <a:pt x="64" y="88"/>
                    <a:pt x="64" y="88"/>
                  </a:cubicBezTo>
                  <a:cubicBezTo>
                    <a:pt x="70" y="82"/>
                    <a:pt x="70" y="82"/>
                    <a:pt x="70" y="82"/>
                  </a:cubicBezTo>
                  <a:cubicBezTo>
                    <a:pt x="72" y="82"/>
                    <a:pt x="72" y="82"/>
                    <a:pt x="72" y="82"/>
                  </a:cubicBezTo>
                  <a:cubicBezTo>
                    <a:pt x="74" y="82"/>
                    <a:pt x="76" y="82"/>
                    <a:pt x="79" y="83"/>
                  </a:cubicBezTo>
                  <a:cubicBezTo>
                    <a:pt x="80" y="83"/>
                    <a:pt x="82" y="84"/>
                    <a:pt x="84" y="85"/>
                  </a:cubicBezTo>
                  <a:cubicBezTo>
                    <a:pt x="85" y="85"/>
                    <a:pt x="85" y="85"/>
                    <a:pt x="85" y="85"/>
                  </a:cubicBezTo>
                  <a:cubicBezTo>
                    <a:pt x="85" y="85"/>
                    <a:pt x="86" y="85"/>
                    <a:pt x="86" y="84"/>
                  </a:cubicBezTo>
                  <a:cubicBezTo>
                    <a:pt x="87" y="83"/>
                    <a:pt x="89" y="82"/>
                    <a:pt x="90" y="80"/>
                  </a:cubicBezTo>
                  <a:cubicBezTo>
                    <a:pt x="90" y="80"/>
                    <a:pt x="90" y="80"/>
                    <a:pt x="90" y="80"/>
                  </a:cubicBezTo>
                  <a:cubicBezTo>
                    <a:pt x="87" y="75"/>
                    <a:pt x="87" y="75"/>
                    <a:pt x="87" y="75"/>
                  </a:cubicBezTo>
                  <a:cubicBezTo>
                    <a:pt x="87" y="70"/>
                    <a:pt x="87" y="70"/>
                    <a:pt x="87" y="70"/>
                  </a:cubicBezTo>
                  <a:cubicBezTo>
                    <a:pt x="83" y="58"/>
                    <a:pt x="83" y="58"/>
                    <a:pt x="83" y="58"/>
                  </a:cubicBezTo>
                  <a:cubicBezTo>
                    <a:pt x="76" y="56"/>
                    <a:pt x="76" y="56"/>
                    <a:pt x="76" y="56"/>
                  </a:cubicBezTo>
                  <a:cubicBezTo>
                    <a:pt x="65" y="42"/>
                    <a:pt x="65" y="42"/>
                    <a:pt x="65" y="42"/>
                  </a:cubicBezTo>
                  <a:cubicBezTo>
                    <a:pt x="65" y="33"/>
                    <a:pt x="65" y="33"/>
                    <a:pt x="65" y="33"/>
                  </a:cubicBezTo>
                  <a:cubicBezTo>
                    <a:pt x="70" y="22"/>
                    <a:pt x="70" y="22"/>
                    <a:pt x="70" y="22"/>
                  </a:cubicBezTo>
                  <a:cubicBezTo>
                    <a:pt x="55" y="2"/>
                    <a:pt x="55" y="2"/>
                    <a:pt x="55" y="2"/>
                  </a:cubicBezTo>
                  <a:cubicBezTo>
                    <a:pt x="32" y="0"/>
                    <a:pt x="32" y="0"/>
                    <a:pt x="32" y="0"/>
                  </a:cubicBezTo>
                  <a:cubicBezTo>
                    <a:pt x="31" y="1"/>
                    <a:pt x="31" y="1"/>
                    <a:pt x="31" y="2"/>
                  </a:cubicBezTo>
                  <a:cubicBezTo>
                    <a:pt x="29" y="6"/>
                    <a:pt x="28" y="8"/>
                    <a:pt x="27" y="11"/>
                  </a:cubicBezTo>
                </a:path>
              </a:pathLst>
            </a:custGeom>
            <a:solidFill>
              <a:schemeClr val="tx2"/>
            </a:solidFill>
            <a:ln w="3175" cap="rnd">
              <a:solidFill>
                <a:schemeClr val="bg1"/>
              </a:solidFill>
              <a:prstDash val="solid"/>
              <a:round/>
              <a:headEnd/>
              <a:tailEnd/>
            </a:ln>
          </p:spPr>
          <p:txBody>
            <a:bodyPr vert="horz" wrap="square" lIns="91423" tIns="45711" rIns="91423" bIns="45711" numCol="1" anchor="t" anchorCtr="0" compatLnSpc="1">
              <a:prstTxWarp prst="textNoShape">
                <a:avLst/>
              </a:prstTxWarp>
            </a:bodyPr>
            <a:lstStyle/>
            <a:p>
              <a:pPr defTabSz="914246">
                <a:defRPr/>
              </a:pPr>
              <a:endParaRPr lang="fr-FR" sz="1799">
                <a:solidFill>
                  <a:prstClr val="black"/>
                </a:solidFill>
                <a:latin typeface="Arial"/>
              </a:endParaRPr>
            </a:p>
          </p:txBody>
        </p:sp>
        <p:sp>
          <p:nvSpPr>
            <p:cNvPr id="108" name="Freeform 120">
              <a:extLst>
                <a:ext uri="{FF2B5EF4-FFF2-40B4-BE49-F238E27FC236}">
                  <a16:creationId xmlns:a16="http://schemas.microsoft.com/office/drawing/2014/main" id="{0A513703-5EFD-6E4B-A463-55D3A7CB6906}"/>
                </a:ext>
              </a:extLst>
            </p:cNvPr>
            <p:cNvSpPr>
              <a:spLocks/>
            </p:cNvSpPr>
            <p:nvPr/>
          </p:nvSpPr>
          <p:spPr bwMode="auto">
            <a:xfrm>
              <a:off x="4755832" y="3511067"/>
              <a:ext cx="216491" cy="210831"/>
            </a:xfrm>
            <a:custGeom>
              <a:avLst/>
              <a:gdLst>
                <a:gd name="T0" fmla="*/ 27 w 90"/>
                <a:gd name="T1" fmla="*/ 11 h 88"/>
                <a:gd name="T2" fmla="*/ 24 w 90"/>
                <a:gd name="T3" fmla="*/ 16 h 88"/>
                <a:gd name="T4" fmla="*/ 23 w 90"/>
                <a:gd name="T5" fmla="*/ 29 h 88"/>
                <a:gd name="T6" fmla="*/ 3 w 90"/>
                <a:gd name="T7" fmla="*/ 45 h 88"/>
                <a:gd name="T8" fmla="*/ 0 w 90"/>
                <a:gd name="T9" fmla="*/ 47 h 88"/>
                <a:gd name="T10" fmla="*/ 4 w 90"/>
                <a:gd name="T11" fmla="*/ 62 h 88"/>
                <a:gd name="T12" fmla="*/ 46 w 90"/>
                <a:gd name="T13" fmla="*/ 67 h 88"/>
                <a:gd name="T14" fmla="*/ 64 w 90"/>
                <a:gd name="T15" fmla="*/ 88 h 88"/>
                <a:gd name="T16" fmla="*/ 70 w 90"/>
                <a:gd name="T17" fmla="*/ 82 h 88"/>
                <a:gd name="T18" fmla="*/ 72 w 90"/>
                <a:gd name="T19" fmla="*/ 82 h 88"/>
                <a:gd name="T20" fmla="*/ 79 w 90"/>
                <a:gd name="T21" fmla="*/ 83 h 88"/>
                <a:gd name="T22" fmla="*/ 84 w 90"/>
                <a:gd name="T23" fmla="*/ 85 h 88"/>
                <a:gd name="T24" fmla="*/ 85 w 90"/>
                <a:gd name="T25" fmla="*/ 85 h 88"/>
                <a:gd name="T26" fmla="*/ 86 w 90"/>
                <a:gd name="T27" fmla="*/ 84 h 88"/>
                <a:gd name="T28" fmla="*/ 90 w 90"/>
                <a:gd name="T29" fmla="*/ 80 h 88"/>
                <a:gd name="T30" fmla="*/ 90 w 90"/>
                <a:gd name="T31" fmla="*/ 80 h 88"/>
                <a:gd name="T32" fmla="*/ 87 w 90"/>
                <a:gd name="T33" fmla="*/ 75 h 88"/>
                <a:gd name="T34" fmla="*/ 87 w 90"/>
                <a:gd name="T35" fmla="*/ 70 h 88"/>
                <a:gd name="T36" fmla="*/ 83 w 90"/>
                <a:gd name="T37" fmla="*/ 58 h 88"/>
                <a:gd name="T38" fmla="*/ 76 w 90"/>
                <a:gd name="T39" fmla="*/ 56 h 88"/>
                <a:gd name="T40" fmla="*/ 65 w 90"/>
                <a:gd name="T41" fmla="*/ 42 h 88"/>
                <a:gd name="T42" fmla="*/ 65 w 90"/>
                <a:gd name="T43" fmla="*/ 33 h 88"/>
                <a:gd name="T44" fmla="*/ 70 w 90"/>
                <a:gd name="T45" fmla="*/ 22 h 88"/>
                <a:gd name="T46" fmla="*/ 55 w 90"/>
                <a:gd name="T47" fmla="*/ 2 h 88"/>
                <a:gd name="T48" fmla="*/ 32 w 90"/>
                <a:gd name="T49" fmla="*/ 0 h 88"/>
                <a:gd name="T50" fmla="*/ 31 w 90"/>
                <a:gd name="T51" fmla="*/ 2 h 88"/>
                <a:gd name="T52" fmla="*/ 27 w 90"/>
                <a:gd name="T53" fmla="*/ 11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90" h="88">
                  <a:moveTo>
                    <a:pt x="27" y="11"/>
                  </a:moveTo>
                  <a:cubicBezTo>
                    <a:pt x="26" y="13"/>
                    <a:pt x="25" y="14"/>
                    <a:pt x="24" y="16"/>
                  </a:cubicBezTo>
                  <a:cubicBezTo>
                    <a:pt x="23" y="29"/>
                    <a:pt x="23" y="29"/>
                    <a:pt x="23" y="29"/>
                  </a:cubicBezTo>
                  <a:cubicBezTo>
                    <a:pt x="3" y="45"/>
                    <a:pt x="3" y="45"/>
                    <a:pt x="3" y="45"/>
                  </a:cubicBezTo>
                  <a:cubicBezTo>
                    <a:pt x="0" y="47"/>
                    <a:pt x="0" y="47"/>
                    <a:pt x="0" y="47"/>
                  </a:cubicBezTo>
                  <a:cubicBezTo>
                    <a:pt x="4" y="62"/>
                    <a:pt x="4" y="62"/>
                    <a:pt x="4" y="62"/>
                  </a:cubicBezTo>
                  <a:cubicBezTo>
                    <a:pt x="46" y="67"/>
                    <a:pt x="46" y="67"/>
                    <a:pt x="46" y="67"/>
                  </a:cubicBezTo>
                  <a:cubicBezTo>
                    <a:pt x="64" y="88"/>
                    <a:pt x="64" y="88"/>
                    <a:pt x="64" y="88"/>
                  </a:cubicBezTo>
                  <a:cubicBezTo>
                    <a:pt x="70" y="82"/>
                    <a:pt x="70" y="82"/>
                    <a:pt x="70" y="82"/>
                  </a:cubicBezTo>
                  <a:cubicBezTo>
                    <a:pt x="72" y="82"/>
                    <a:pt x="72" y="82"/>
                    <a:pt x="72" y="82"/>
                  </a:cubicBezTo>
                  <a:cubicBezTo>
                    <a:pt x="74" y="82"/>
                    <a:pt x="76" y="82"/>
                    <a:pt x="79" y="83"/>
                  </a:cubicBezTo>
                  <a:cubicBezTo>
                    <a:pt x="80" y="83"/>
                    <a:pt x="82" y="84"/>
                    <a:pt x="84" y="85"/>
                  </a:cubicBezTo>
                  <a:cubicBezTo>
                    <a:pt x="85" y="85"/>
                    <a:pt x="85" y="85"/>
                    <a:pt x="85" y="85"/>
                  </a:cubicBezTo>
                  <a:cubicBezTo>
                    <a:pt x="85" y="85"/>
                    <a:pt x="86" y="85"/>
                    <a:pt x="86" y="84"/>
                  </a:cubicBezTo>
                  <a:cubicBezTo>
                    <a:pt x="87" y="83"/>
                    <a:pt x="89" y="82"/>
                    <a:pt x="90" y="80"/>
                  </a:cubicBezTo>
                  <a:cubicBezTo>
                    <a:pt x="90" y="80"/>
                    <a:pt x="90" y="80"/>
                    <a:pt x="90" y="80"/>
                  </a:cubicBezTo>
                  <a:cubicBezTo>
                    <a:pt x="87" y="75"/>
                    <a:pt x="87" y="75"/>
                    <a:pt x="87" y="75"/>
                  </a:cubicBezTo>
                  <a:cubicBezTo>
                    <a:pt x="87" y="70"/>
                    <a:pt x="87" y="70"/>
                    <a:pt x="87" y="70"/>
                  </a:cubicBezTo>
                  <a:cubicBezTo>
                    <a:pt x="83" y="58"/>
                    <a:pt x="83" y="58"/>
                    <a:pt x="83" y="58"/>
                  </a:cubicBezTo>
                  <a:cubicBezTo>
                    <a:pt x="76" y="56"/>
                    <a:pt x="76" y="56"/>
                    <a:pt x="76" y="56"/>
                  </a:cubicBezTo>
                  <a:cubicBezTo>
                    <a:pt x="65" y="42"/>
                    <a:pt x="65" y="42"/>
                    <a:pt x="65" y="42"/>
                  </a:cubicBezTo>
                  <a:cubicBezTo>
                    <a:pt x="65" y="33"/>
                    <a:pt x="65" y="33"/>
                    <a:pt x="65" y="33"/>
                  </a:cubicBezTo>
                  <a:cubicBezTo>
                    <a:pt x="70" y="22"/>
                    <a:pt x="70" y="22"/>
                    <a:pt x="70" y="22"/>
                  </a:cubicBezTo>
                  <a:cubicBezTo>
                    <a:pt x="55" y="2"/>
                    <a:pt x="55" y="2"/>
                    <a:pt x="55" y="2"/>
                  </a:cubicBezTo>
                  <a:cubicBezTo>
                    <a:pt x="32" y="0"/>
                    <a:pt x="32" y="0"/>
                    <a:pt x="32" y="0"/>
                  </a:cubicBezTo>
                  <a:cubicBezTo>
                    <a:pt x="31" y="1"/>
                    <a:pt x="31" y="1"/>
                    <a:pt x="31" y="2"/>
                  </a:cubicBezTo>
                  <a:cubicBezTo>
                    <a:pt x="29" y="6"/>
                    <a:pt x="28" y="8"/>
                    <a:pt x="27" y="11"/>
                  </a:cubicBezTo>
                </a:path>
              </a:pathLst>
            </a:custGeom>
            <a:solidFill>
              <a:schemeClr val="tx2"/>
            </a:solidFill>
            <a:ln w="3175" cap="rnd">
              <a:solidFill>
                <a:schemeClr val="bg1"/>
              </a:solidFill>
              <a:prstDash val="solid"/>
              <a:round/>
              <a:headEnd/>
              <a:tailEnd/>
            </a:ln>
          </p:spPr>
          <p:txBody>
            <a:bodyPr vert="horz" wrap="square" lIns="91423" tIns="45711" rIns="91423" bIns="45711" numCol="1" anchor="t" anchorCtr="0" compatLnSpc="1">
              <a:prstTxWarp prst="textNoShape">
                <a:avLst/>
              </a:prstTxWarp>
            </a:bodyPr>
            <a:lstStyle/>
            <a:p>
              <a:pPr defTabSz="914246">
                <a:defRPr/>
              </a:pPr>
              <a:endParaRPr lang="fr-FR" sz="1799">
                <a:solidFill>
                  <a:prstClr val="black"/>
                </a:solidFill>
                <a:latin typeface="Arial"/>
              </a:endParaRPr>
            </a:p>
          </p:txBody>
        </p:sp>
        <p:grpSp>
          <p:nvGrpSpPr>
            <p:cNvPr id="109" name="Groupe 101">
              <a:extLst>
                <a:ext uri="{FF2B5EF4-FFF2-40B4-BE49-F238E27FC236}">
                  <a16:creationId xmlns:a16="http://schemas.microsoft.com/office/drawing/2014/main" id="{F6B17098-0943-C440-B0F1-CA4145A503FA}"/>
                </a:ext>
              </a:extLst>
            </p:cNvPr>
            <p:cNvGrpSpPr/>
            <p:nvPr/>
          </p:nvGrpSpPr>
          <p:grpSpPr>
            <a:xfrm>
              <a:off x="5969880" y="4355806"/>
              <a:ext cx="965013" cy="411758"/>
              <a:chOff x="6427787" y="3921125"/>
              <a:chExt cx="1082675" cy="461963"/>
            </a:xfrm>
            <a:solidFill>
              <a:schemeClr val="tx2"/>
            </a:solidFill>
          </p:grpSpPr>
          <p:sp>
            <p:nvSpPr>
              <p:cNvPr id="323" name="Freeform 90">
                <a:extLst>
                  <a:ext uri="{FF2B5EF4-FFF2-40B4-BE49-F238E27FC236}">
                    <a16:creationId xmlns:a16="http://schemas.microsoft.com/office/drawing/2014/main" id="{058C270A-886B-E746-8FAC-9F590852C020}"/>
                  </a:ext>
                </a:extLst>
              </p:cNvPr>
              <p:cNvSpPr>
                <a:spLocks/>
              </p:cNvSpPr>
              <p:nvPr/>
            </p:nvSpPr>
            <p:spPr bwMode="auto">
              <a:xfrm>
                <a:off x="7180262" y="3948113"/>
                <a:ext cx="15875" cy="22225"/>
              </a:xfrm>
              <a:custGeom>
                <a:avLst/>
                <a:gdLst>
                  <a:gd name="T0" fmla="*/ 0 w 10"/>
                  <a:gd name="T1" fmla="*/ 14 h 14"/>
                  <a:gd name="T2" fmla="*/ 6 w 10"/>
                  <a:gd name="T3" fmla="*/ 12 h 14"/>
                  <a:gd name="T4" fmla="*/ 10 w 10"/>
                  <a:gd name="T5" fmla="*/ 0 h 14"/>
                  <a:gd name="T6" fmla="*/ 0 w 10"/>
                  <a:gd name="T7" fmla="*/ 0 h 14"/>
                  <a:gd name="T8" fmla="*/ 0 w 10"/>
                  <a:gd name="T9" fmla="*/ 14 h 14"/>
                </a:gdLst>
                <a:ahLst/>
                <a:cxnLst>
                  <a:cxn ang="0">
                    <a:pos x="T0" y="T1"/>
                  </a:cxn>
                  <a:cxn ang="0">
                    <a:pos x="T2" y="T3"/>
                  </a:cxn>
                  <a:cxn ang="0">
                    <a:pos x="T4" y="T5"/>
                  </a:cxn>
                  <a:cxn ang="0">
                    <a:pos x="T6" y="T7"/>
                  </a:cxn>
                  <a:cxn ang="0">
                    <a:pos x="T8" y="T9"/>
                  </a:cxn>
                </a:cxnLst>
                <a:rect l="0" t="0" r="r" b="b"/>
                <a:pathLst>
                  <a:path w="10" h="14">
                    <a:moveTo>
                      <a:pt x="0" y="14"/>
                    </a:moveTo>
                    <a:lnTo>
                      <a:pt x="6" y="12"/>
                    </a:lnTo>
                    <a:lnTo>
                      <a:pt x="10" y="0"/>
                    </a:lnTo>
                    <a:lnTo>
                      <a:pt x="0" y="0"/>
                    </a:lnTo>
                    <a:lnTo>
                      <a:pt x="0" y="14"/>
                    </a:lnTo>
                    <a:close/>
                  </a:path>
                </a:pathLst>
              </a:custGeom>
              <a:grpFill/>
              <a:ln w="3175" cap="rnd">
                <a:solidFill>
                  <a:schemeClr val="bg1"/>
                </a:solidFill>
                <a:prstDash val="solid"/>
                <a:round/>
                <a:headEnd/>
                <a:tailEnd/>
              </a:ln>
            </p:spPr>
            <p:txBody>
              <a:bodyPr vert="horz" wrap="square" lIns="91423" tIns="45711" rIns="91423" bIns="45711" numCol="1" anchor="t" anchorCtr="0" compatLnSpc="1">
                <a:prstTxWarp prst="textNoShape">
                  <a:avLst/>
                </a:prstTxWarp>
              </a:bodyPr>
              <a:lstStyle/>
              <a:p>
                <a:pPr defTabSz="914246">
                  <a:defRPr/>
                </a:pPr>
                <a:endParaRPr lang="fr-FR" sz="1799">
                  <a:solidFill>
                    <a:prstClr val="black"/>
                  </a:solidFill>
                  <a:latin typeface="Arial"/>
                </a:endParaRPr>
              </a:p>
            </p:txBody>
          </p:sp>
          <p:sp>
            <p:nvSpPr>
              <p:cNvPr id="324" name="Freeform 121">
                <a:extLst>
                  <a:ext uri="{FF2B5EF4-FFF2-40B4-BE49-F238E27FC236}">
                    <a16:creationId xmlns:a16="http://schemas.microsoft.com/office/drawing/2014/main" id="{22C84ADA-6C38-C240-BDD5-9DE4956F9FE7}"/>
                  </a:ext>
                </a:extLst>
              </p:cNvPr>
              <p:cNvSpPr>
                <a:spLocks/>
              </p:cNvSpPr>
              <p:nvPr/>
            </p:nvSpPr>
            <p:spPr bwMode="auto">
              <a:xfrm>
                <a:off x="6427787" y="3921125"/>
                <a:ext cx="252412" cy="333375"/>
              </a:xfrm>
              <a:custGeom>
                <a:avLst/>
                <a:gdLst>
                  <a:gd name="T0" fmla="*/ 89 w 94"/>
                  <a:gd name="T1" fmla="*/ 90 h 124"/>
                  <a:gd name="T2" fmla="*/ 83 w 94"/>
                  <a:gd name="T3" fmla="*/ 86 h 124"/>
                  <a:gd name="T4" fmla="*/ 79 w 94"/>
                  <a:gd name="T5" fmla="*/ 73 h 124"/>
                  <a:gd name="T6" fmla="*/ 70 w 94"/>
                  <a:gd name="T7" fmla="*/ 70 h 124"/>
                  <a:gd name="T8" fmla="*/ 73 w 94"/>
                  <a:gd name="T9" fmla="*/ 62 h 124"/>
                  <a:gd name="T10" fmla="*/ 69 w 94"/>
                  <a:gd name="T11" fmla="*/ 56 h 124"/>
                  <a:gd name="T12" fmla="*/ 64 w 94"/>
                  <a:gd name="T13" fmla="*/ 56 h 124"/>
                  <a:gd name="T14" fmla="*/ 65 w 94"/>
                  <a:gd name="T15" fmla="*/ 53 h 124"/>
                  <a:gd name="T16" fmla="*/ 52 w 94"/>
                  <a:gd name="T17" fmla="*/ 42 h 124"/>
                  <a:gd name="T18" fmla="*/ 46 w 94"/>
                  <a:gd name="T19" fmla="*/ 41 h 124"/>
                  <a:gd name="T20" fmla="*/ 41 w 94"/>
                  <a:gd name="T21" fmla="*/ 30 h 124"/>
                  <a:gd name="T22" fmla="*/ 30 w 94"/>
                  <a:gd name="T23" fmla="*/ 21 h 124"/>
                  <a:gd name="T24" fmla="*/ 31 w 94"/>
                  <a:gd name="T25" fmla="*/ 16 h 124"/>
                  <a:gd name="T26" fmla="*/ 22 w 94"/>
                  <a:gd name="T27" fmla="*/ 4 h 124"/>
                  <a:gd name="T28" fmla="*/ 12 w 94"/>
                  <a:gd name="T29" fmla="*/ 4 h 124"/>
                  <a:gd name="T30" fmla="*/ 6 w 94"/>
                  <a:gd name="T31" fmla="*/ 0 h 124"/>
                  <a:gd name="T32" fmla="*/ 0 w 94"/>
                  <a:gd name="T33" fmla="*/ 1 h 124"/>
                  <a:gd name="T34" fmla="*/ 1 w 94"/>
                  <a:gd name="T35" fmla="*/ 8 h 124"/>
                  <a:gd name="T36" fmla="*/ 9 w 94"/>
                  <a:gd name="T37" fmla="*/ 20 h 124"/>
                  <a:gd name="T38" fmla="*/ 14 w 94"/>
                  <a:gd name="T39" fmla="*/ 21 h 124"/>
                  <a:gd name="T40" fmla="*/ 20 w 94"/>
                  <a:gd name="T41" fmla="*/ 28 h 124"/>
                  <a:gd name="T42" fmla="*/ 20 w 94"/>
                  <a:gd name="T43" fmla="*/ 33 h 124"/>
                  <a:gd name="T44" fmla="*/ 26 w 94"/>
                  <a:gd name="T45" fmla="*/ 38 h 124"/>
                  <a:gd name="T46" fmla="*/ 30 w 94"/>
                  <a:gd name="T47" fmla="*/ 42 h 124"/>
                  <a:gd name="T48" fmla="*/ 43 w 94"/>
                  <a:gd name="T49" fmla="*/ 73 h 124"/>
                  <a:gd name="T50" fmla="*/ 59 w 94"/>
                  <a:gd name="T51" fmla="*/ 99 h 124"/>
                  <a:gd name="T52" fmla="*/ 70 w 94"/>
                  <a:gd name="T53" fmla="*/ 114 h 124"/>
                  <a:gd name="T54" fmla="*/ 78 w 94"/>
                  <a:gd name="T55" fmla="*/ 123 h 124"/>
                  <a:gd name="T56" fmla="*/ 80 w 94"/>
                  <a:gd name="T57" fmla="*/ 120 h 124"/>
                  <a:gd name="T58" fmla="*/ 86 w 94"/>
                  <a:gd name="T59" fmla="*/ 124 h 124"/>
                  <a:gd name="T60" fmla="*/ 87 w 94"/>
                  <a:gd name="T61" fmla="*/ 120 h 124"/>
                  <a:gd name="T62" fmla="*/ 90 w 94"/>
                  <a:gd name="T63" fmla="*/ 123 h 124"/>
                  <a:gd name="T64" fmla="*/ 93 w 94"/>
                  <a:gd name="T65" fmla="*/ 121 h 124"/>
                  <a:gd name="T66" fmla="*/ 94 w 94"/>
                  <a:gd name="T67" fmla="*/ 95 h 124"/>
                  <a:gd name="T68" fmla="*/ 89 w 94"/>
                  <a:gd name="T69" fmla="*/ 9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4" h="124">
                    <a:moveTo>
                      <a:pt x="89" y="90"/>
                    </a:moveTo>
                    <a:cubicBezTo>
                      <a:pt x="87" y="88"/>
                      <a:pt x="85" y="87"/>
                      <a:pt x="83" y="86"/>
                    </a:cubicBezTo>
                    <a:cubicBezTo>
                      <a:pt x="79" y="73"/>
                      <a:pt x="79" y="73"/>
                      <a:pt x="79" y="73"/>
                    </a:cubicBezTo>
                    <a:cubicBezTo>
                      <a:pt x="70" y="70"/>
                      <a:pt x="70" y="70"/>
                      <a:pt x="70" y="70"/>
                    </a:cubicBezTo>
                    <a:cubicBezTo>
                      <a:pt x="73" y="62"/>
                      <a:pt x="73" y="62"/>
                      <a:pt x="73" y="62"/>
                    </a:cubicBezTo>
                    <a:cubicBezTo>
                      <a:pt x="69" y="56"/>
                      <a:pt x="69" y="56"/>
                      <a:pt x="69" y="56"/>
                    </a:cubicBezTo>
                    <a:cubicBezTo>
                      <a:pt x="64" y="56"/>
                      <a:pt x="64" y="56"/>
                      <a:pt x="64" y="56"/>
                    </a:cubicBezTo>
                    <a:cubicBezTo>
                      <a:pt x="65" y="53"/>
                      <a:pt x="65" y="53"/>
                      <a:pt x="65" y="53"/>
                    </a:cubicBezTo>
                    <a:cubicBezTo>
                      <a:pt x="52" y="42"/>
                      <a:pt x="52" y="42"/>
                      <a:pt x="52" y="42"/>
                    </a:cubicBezTo>
                    <a:cubicBezTo>
                      <a:pt x="46" y="41"/>
                      <a:pt x="46" y="41"/>
                      <a:pt x="46" y="41"/>
                    </a:cubicBezTo>
                    <a:cubicBezTo>
                      <a:pt x="41" y="30"/>
                      <a:pt x="41" y="30"/>
                      <a:pt x="41" y="30"/>
                    </a:cubicBezTo>
                    <a:cubicBezTo>
                      <a:pt x="30" y="21"/>
                      <a:pt x="30" y="21"/>
                      <a:pt x="30" y="21"/>
                    </a:cubicBezTo>
                    <a:cubicBezTo>
                      <a:pt x="31" y="16"/>
                      <a:pt x="31" y="16"/>
                      <a:pt x="31" y="16"/>
                    </a:cubicBezTo>
                    <a:cubicBezTo>
                      <a:pt x="22" y="4"/>
                      <a:pt x="22" y="4"/>
                      <a:pt x="22" y="4"/>
                    </a:cubicBezTo>
                    <a:cubicBezTo>
                      <a:pt x="12" y="4"/>
                      <a:pt x="12" y="4"/>
                      <a:pt x="12" y="4"/>
                    </a:cubicBezTo>
                    <a:cubicBezTo>
                      <a:pt x="6" y="0"/>
                      <a:pt x="6" y="0"/>
                      <a:pt x="6" y="0"/>
                    </a:cubicBezTo>
                    <a:cubicBezTo>
                      <a:pt x="0" y="1"/>
                      <a:pt x="0" y="1"/>
                      <a:pt x="0" y="1"/>
                    </a:cubicBezTo>
                    <a:cubicBezTo>
                      <a:pt x="1" y="8"/>
                      <a:pt x="1" y="8"/>
                      <a:pt x="1" y="8"/>
                    </a:cubicBezTo>
                    <a:cubicBezTo>
                      <a:pt x="9" y="20"/>
                      <a:pt x="9" y="20"/>
                      <a:pt x="9" y="20"/>
                    </a:cubicBezTo>
                    <a:cubicBezTo>
                      <a:pt x="14" y="21"/>
                      <a:pt x="14" y="21"/>
                      <a:pt x="14" y="21"/>
                    </a:cubicBezTo>
                    <a:cubicBezTo>
                      <a:pt x="20" y="28"/>
                      <a:pt x="20" y="28"/>
                      <a:pt x="20" y="28"/>
                    </a:cubicBezTo>
                    <a:cubicBezTo>
                      <a:pt x="20" y="33"/>
                      <a:pt x="20" y="33"/>
                      <a:pt x="20" y="33"/>
                    </a:cubicBezTo>
                    <a:cubicBezTo>
                      <a:pt x="22" y="34"/>
                      <a:pt x="24" y="36"/>
                      <a:pt x="26" y="38"/>
                    </a:cubicBezTo>
                    <a:cubicBezTo>
                      <a:pt x="27" y="39"/>
                      <a:pt x="29" y="40"/>
                      <a:pt x="30" y="42"/>
                    </a:cubicBezTo>
                    <a:cubicBezTo>
                      <a:pt x="34" y="52"/>
                      <a:pt x="39" y="62"/>
                      <a:pt x="43" y="73"/>
                    </a:cubicBezTo>
                    <a:cubicBezTo>
                      <a:pt x="48" y="82"/>
                      <a:pt x="53" y="91"/>
                      <a:pt x="59" y="99"/>
                    </a:cubicBezTo>
                    <a:cubicBezTo>
                      <a:pt x="62" y="105"/>
                      <a:pt x="66" y="110"/>
                      <a:pt x="70" y="114"/>
                    </a:cubicBezTo>
                    <a:cubicBezTo>
                      <a:pt x="73" y="117"/>
                      <a:pt x="76" y="120"/>
                      <a:pt x="78" y="123"/>
                    </a:cubicBezTo>
                    <a:cubicBezTo>
                      <a:pt x="80" y="120"/>
                      <a:pt x="80" y="120"/>
                      <a:pt x="80" y="120"/>
                    </a:cubicBezTo>
                    <a:cubicBezTo>
                      <a:pt x="86" y="124"/>
                      <a:pt x="86" y="124"/>
                      <a:pt x="86" y="124"/>
                    </a:cubicBezTo>
                    <a:cubicBezTo>
                      <a:pt x="87" y="120"/>
                      <a:pt x="87" y="120"/>
                      <a:pt x="87" y="120"/>
                    </a:cubicBezTo>
                    <a:cubicBezTo>
                      <a:pt x="90" y="123"/>
                      <a:pt x="90" y="123"/>
                      <a:pt x="90" y="123"/>
                    </a:cubicBezTo>
                    <a:cubicBezTo>
                      <a:pt x="93" y="121"/>
                      <a:pt x="93" y="121"/>
                      <a:pt x="93" y="121"/>
                    </a:cubicBezTo>
                    <a:cubicBezTo>
                      <a:pt x="93" y="112"/>
                      <a:pt x="93" y="104"/>
                      <a:pt x="94" y="95"/>
                    </a:cubicBezTo>
                    <a:cubicBezTo>
                      <a:pt x="93" y="93"/>
                      <a:pt x="91" y="91"/>
                      <a:pt x="89" y="90"/>
                    </a:cubicBezTo>
                    <a:close/>
                  </a:path>
                </a:pathLst>
              </a:custGeom>
              <a:grpFill/>
              <a:ln w="3175" cap="rnd">
                <a:solidFill>
                  <a:schemeClr val="bg1"/>
                </a:solidFill>
                <a:prstDash val="solid"/>
                <a:round/>
                <a:headEnd/>
                <a:tailEnd/>
              </a:ln>
            </p:spPr>
            <p:txBody>
              <a:bodyPr vert="horz" wrap="square" lIns="91423" tIns="45711" rIns="91423" bIns="45711" numCol="1" anchor="t" anchorCtr="0" compatLnSpc="1">
                <a:prstTxWarp prst="textNoShape">
                  <a:avLst/>
                </a:prstTxWarp>
              </a:bodyPr>
              <a:lstStyle/>
              <a:p>
                <a:pPr defTabSz="914246">
                  <a:defRPr/>
                </a:pPr>
                <a:endParaRPr lang="fr-FR" sz="1799">
                  <a:solidFill>
                    <a:prstClr val="black"/>
                  </a:solidFill>
                  <a:latin typeface="Arial"/>
                </a:endParaRPr>
              </a:p>
            </p:txBody>
          </p:sp>
          <p:sp>
            <p:nvSpPr>
              <p:cNvPr id="325" name="Freeform 122">
                <a:extLst>
                  <a:ext uri="{FF2B5EF4-FFF2-40B4-BE49-F238E27FC236}">
                    <a16:creationId xmlns:a16="http://schemas.microsoft.com/office/drawing/2014/main" id="{819F454D-E136-F34C-AB64-2A6E51E1FDF1}"/>
                  </a:ext>
                </a:extLst>
              </p:cNvPr>
              <p:cNvSpPr>
                <a:spLocks/>
              </p:cNvSpPr>
              <p:nvPr/>
            </p:nvSpPr>
            <p:spPr bwMode="auto">
              <a:xfrm>
                <a:off x="6940550" y="4313238"/>
                <a:ext cx="49212" cy="22225"/>
              </a:xfrm>
              <a:custGeom>
                <a:avLst/>
                <a:gdLst>
                  <a:gd name="T0" fmla="*/ 18 w 18"/>
                  <a:gd name="T1" fmla="*/ 4 h 8"/>
                  <a:gd name="T2" fmla="*/ 9 w 18"/>
                  <a:gd name="T3" fmla="*/ 0 h 8"/>
                  <a:gd name="T4" fmla="*/ 9 w 18"/>
                  <a:gd name="T5" fmla="*/ 5 h 8"/>
                  <a:gd name="T6" fmla="*/ 6 w 18"/>
                  <a:gd name="T7" fmla="*/ 4 h 8"/>
                  <a:gd name="T8" fmla="*/ 2 w 18"/>
                  <a:gd name="T9" fmla="*/ 4 h 8"/>
                  <a:gd name="T10" fmla="*/ 0 w 18"/>
                  <a:gd name="T11" fmla="*/ 8 h 8"/>
                  <a:gd name="T12" fmla="*/ 17 w 18"/>
                  <a:gd name="T13" fmla="*/ 6 h 8"/>
                  <a:gd name="T14" fmla="*/ 18 w 18"/>
                  <a:gd name="T15" fmla="*/ 4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8">
                    <a:moveTo>
                      <a:pt x="18" y="4"/>
                    </a:moveTo>
                    <a:cubicBezTo>
                      <a:pt x="15" y="3"/>
                      <a:pt x="12" y="1"/>
                      <a:pt x="9" y="0"/>
                    </a:cubicBezTo>
                    <a:cubicBezTo>
                      <a:pt x="9" y="5"/>
                      <a:pt x="9" y="5"/>
                      <a:pt x="9" y="5"/>
                    </a:cubicBezTo>
                    <a:cubicBezTo>
                      <a:pt x="8" y="4"/>
                      <a:pt x="7" y="4"/>
                      <a:pt x="6" y="4"/>
                    </a:cubicBezTo>
                    <a:cubicBezTo>
                      <a:pt x="2" y="4"/>
                      <a:pt x="2" y="4"/>
                      <a:pt x="2" y="4"/>
                    </a:cubicBezTo>
                    <a:cubicBezTo>
                      <a:pt x="0" y="8"/>
                      <a:pt x="0" y="8"/>
                      <a:pt x="0" y="8"/>
                    </a:cubicBezTo>
                    <a:cubicBezTo>
                      <a:pt x="6" y="7"/>
                      <a:pt x="11" y="6"/>
                      <a:pt x="17" y="6"/>
                    </a:cubicBezTo>
                    <a:lnTo>
                      <a:pt x="18" y="4"/>
                    </a:lnTo>
                    <a:close/>
                  </a:path>
                </a:pathLst>
              </a:custGeom>
              <a:grpFill/>
              <a:ln w="3175" cap="rnd">
                <a:solidFill>
                  <a:schemeClr val="bg1"/>
                </a:solidFill>
                <a:prstDash val="solid"/>
                <a:round/>
                <a:headEnd/>
                <a:tailEnd/>
              </a:ln>
            </p:spPr>
            <p:txBody>
              <a:bodyPr vert="horz" wrap="square" lIns="91423" tIns="45711" rIns="91423" bIns="45711" numCol="1" anchor="t" anchorCtr="0" compatLnSpc="1">
                <a:prstTxWarp prst="textNoShape">
                  <a:avLst/>
                </a:prstTxWarp>
              </a:bodyPr>
              <a:lstStyle/>
              <a:p>
                <a:pPr defTabSz="914246">
                  <a:defRPr/>
                </a:pPr>
                <a:endParaRPr lang="fr-FR" sz="1799">
                  <a:solidFill>
                    <a:prstClr val="black"/>
                  </a:solidFill>
                  <a:latin typeface="Arial"/>
                </a:endParaRPr>
              </a:p>
            </p:txBody>
          </p:sp>
          <p:sp>
            <p:nvSpPr>
              <p:cNvPr id="326" name="Freeform 123">
                <a:extLst>
                  <a:ext uri="{FF2B5EF4-FFF2-40B4-BE49-F238E27FC236}">
                    <a16:creationId xmlns:a16="http://schemas.microsoft.com/office/drawing/2014/main" id="{58E07143-EB7D-5F4F-9CAE-A615AFEBC020}"/>
                  </a:ext>
                </a:extLst>
              </p:cNvPr>
              <p:cNvSpPr>
                <a:spLocks/>
              </p:cNvSpPr>
              <p:nvPr/>
            </p:nvSpPr>
            <p:spPr bwMode="auto">
              <a:xfrm>
                <a:off x="6664325" y="4251325"/>
                <a:ext cx="209550" cy="76200"/>
              </a:xfrm>
              <a:custGeom>
                <a:avLst/>
                <a:gdLst>
                  <a:gd name="T0" fmla="*/ 72 w 78"/>
                  <a:gd name="T1" fmla="*/ 19 h 28"/>
                  <a:gd name="T2" fmla="*/ 70 w 78"/>
                  <a:gd name="T3" fmla="*/ 17 h 28"/>
                  <a:gd name="T4" fmla="*/ 60 w 78"/>
                  <a:gd name="T5" fmla="*/ 18 h 28"/>
                  <a:gd name="T6" fmla="*/ 60 w 78"/>
                  <a:gd name="T7" fmla="*/ 11 h 28"/>
                  <a:gd name="T8" fmla="*/ 48 w 78"/>
                  <a:gd name="T9" fmla="*/ 10 h 28"/>
                  <a:gd name="T10" fmla="*/ 48 w 78"/>
                  <a:gd name="T11" fmla="*/ 7 h 28"/>
                  <a:gd name="T12" fmla="*/ 43 w 78"/>
                  <a:gd name="T13" fmla="*/ 6 h 28"/>
                  <a:gd name="T14" fmla="*/ 39 w 78"/>
                  <a:gd name="T15" fmla="*/ 11 h 28"/>
                  <a:gd name="T16" fmla="*/ 24 w 78"/>
                  <a:gd name="T17" fmla="*/ 8 h 28"/>
                  <a:gd name="T18" fmla="*/ 22 w 78"/>
                  <a:gd name="T19" fmla="*/ 3 h 28"/>
                  <a:gd name="T20" fmla="*/ 19 w 78"/>
                  <a:gd name="T21" fmla="*/ 4 h 28"/>
                  <a:gd name="T22" fmla="*/ 16 w 78"/>
                  <a:gd name="T23" fmla="*/ 2 h 28"/>
                  <a:gd name="T24" fmla="*/ 9 w 78"/>
                  <a:gd name="T25" fmla="*/ 0 h 28"/>
                  <a:gd name="T26" fmla="*/ 6 w 78"/>
                  <a:gd name="T27" fmla="*/ 1 h 28"/>
                  <a:gd name="T28" fmla="*/ 0 w 78"/>
                  <a:gd name="T29" fmla="*/ 11 h 28"/>
                  <a:gd name="T30" fmla="*/ 13 w 78"/>
                  <a:gd name="T31" fmla="*/ 12 h 28"/>
                  <a:gd name="T32" fmla="*/ 13 w 78"/>
                  <a:gd name="T33" fmla="*/ 16 h 28"/>
                  <a:gd name="T34" fmla="*/ 21 w 78"/>
                  <a:gd name="T35" fmla="*/ 20 h 28"/>
                  <a:gd name="T36" fmla="*/ 34 w 78"/>
                  <a:gd name="T37" fmla="*/ 20 h 28"/>
                  <a:gd name="T38" fmla="*/ 44 w 78"/>
                  <a:gd name="T39" fmla="*/ 23 h 28"/>
                  <a:gd name="T40" fmla="*/ 60 w 78"/>
                  <a:gd name="T41" fmla="*/ 26 h 28"/>
                  <a:gd name="T42" fmla="*/ 70 w 78"/>
                  <a:gd name="T43" fmla="*/ 26 h 28"/>
                  <a:gd name="T44" fmla="*/ 77 w 78"/>
                  <a:gd name="T45" fmla="*/ 28 h 28"/>
                  <a:gd name="T46" fmla="*/ 78 w 78"/>
                  <a:gd name="T47" fmla="*/ 26 h 28"/>
                  <a:gd name="T48" fmla="*/ 76 w 78"/>
                  <a:gd name="T49" fmla="*/ 24 h 28"/>
                  <a:gd name="T50" fmla="*/ 78 w 78"/>
                  <a:gd name="T51" fmla="*/ 19 h 28"/>
                  <a:gd name="T52" fmla="*/ 72 w 78"/>
                  <a:gd name="T53" fmla="*/ 19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8" h="28">
                    <a:moveTo>
                      <a:pt x="72" y="19"/>
                    </a:moveTo>
                    <a:cubicBezTo>
                      <a:pt x="70" y="17"/>
                      <a:pt x="70" y="17"/>
                      <a:pt x="70" y="17"/>
                    </a:cubicBezTo>
                    <a:cubicBezTo>
                      <a:pt x="60" y="18"/>
                      <a:pt x="60" y="18"/>
                      <a:pt x="60" y="18"/>
                    </a:cubicBezTo>
                    <a:cubicBezTo>
                      <a:pt x="60" y="11"/>
                      <a:pt x="60" y="11"/>
                      <a:pt x="60" y="11"/>
                    </a:cubicBezTo>
                    <a:cubicBezTo>
                      <a:pt x="48" y="10"/>
                      <a:pt x="48" y="10"/>
                      <a:pt x="48" y="10"/>
                    </a:cubicBezTo>
                    <a:cubicBezTo>
                      <a:pt x="48" y="7"/>
                      <a:pt x="48" y="7"/>
                      <a:pt x="48" y="7"/>
                    </a:cubicBezTo>
                    <a:cubicBezTo>
                      <a:pt x="43" y="6"/>
                      <a:pt x="43" y="6"/>
                      <a:pt x="43" y="6"/>
                    </a:cubicBezTo>
                    <a:cubicBezTo>
                      <a:pt x="39" y="11"/>
                      <a:pt x="39" y="11"/>
                      <a:pt x="39" y="11"/>
                    </a:cubicBezTo>
                    <a:cubicBezTo>
                      <a:pt x="24" y="8"/>
                      <a:pt x="24" y="8"/>
                      <a:pt x="24" y="8"/>
                    </a:cubicBezTo>
                    <a:cubicBezTo>
                      <a:pt x="22" y="3"/>
                      <a:pt x="22" y="3"/>
                      <a:pt x="22" y="3"/>
                    </a:cubicBezTo>
                    <a:cubicBezTo>
                      <a:pt x="19" y="4"/>
                      <a:pt x="19" y="4"/>
                      <a:pt x="19" y="4"/>
                    </a:cubicBezTo>
                    <a:cubicBezTo>
                      <a:pt x="16" y="2"/>
                      <a:pt x="16" y="2"/>
                      <a:pt x="16" y="2"/>
                    </a:cubicBezTo>
                    <a:cubicBezTo>
                      <a:pt x="9" y="0"/>
                      <a:pt x="9" y="0"/>
                      <a:pt x="9" y="0"/>
                    </a:cubicBezTo>
                    <a:cubicBezTo>
                      <a:pt x="6" y="1"/>
                      <a:pt x="6" y="1"/>
                      <a:pt x="6" y="1"/>
                    </a:cubicBezTo>
                    <a:cubicBezTo>
                      <a:pt x="7" y="4"/>
                      <a:pt x="4" y="7"/>
                      <a:pt x="0" y="11"/>
                    </a:cubicBezTo>
                    <a:cubicBezTo>
                      <a:pt x="13" y="12"/>
                      <a:pt x="13" y="12"/>
                      <a:pt x="13" y="12"/>
                    </a:cubicBezTo>
                    <a:cubicBezTo>
                      <a:pt x="13" y="16"/>
                      <a:pt x="13" y="16"/>
                      <a:pt x="13" y="16"/>
                    </a:cubicBezTo>
                    <a:cubicBezTo>
                      <a:pt x="21" y="20"/>
                      <a:pt x="21" y="20"/>
                      <a:pt x="21" y="20"/>
                    </a:cubicBezTo>
                    <a:cubicBezTo>
                      <a:pt x="34" y="20"/>
                      <a:pt x="34" y="20"/>
                      <a:pt x="34" y="20"/>
                    </a:cubicBezTo>
                    <a:cubicBezTo>
                      <a:pt x="44" y="23"/>
                      <a:pt x="44" y="23"/>
                      <a:pt x="44" y="23"/>
                    </a:cubicBezTo>
                    <a:cubicBezTo>
                      <a:pt x="60" y="26"/>
                      <a:pt x="60" y="26"/>
                      <a:pt x="60" y="26"/>
                    </a:cubicBezTo>
                    <a:cubicBezTo>
                      <a:pt x="70" y="26"/>
                      <a:pt x="70" y="26"/>
                      <a:pt x="70" y="26"/>
                    </a:cubicBezTo>
                    <a:cubicBezTo>
                      <a:pt x="77" y="28"/>
                      <a:pt x="77" y="28"/>
                      <a:pt x="77" y="28"/>
                    </a:cubicBezTo>
                    <a:cubicBezTo>
                      <a:pt x="78" y="26"/>
                      <a:pt x="78" y="26"/>
                      <a:pt x="78" y="26"/>
                    </a:cubicBezTo>
                    <a:cubicBezTo>
                      <a:pt x="76" y="24"/>
                      <a:pt x="76" y="24"/>
                      <a:pt x="76" y="24"/>
                    </a:cubicBezTo>
                    <a:cubicBezTo>
                      <a:pt x="78" y="19"/>
                      <a:pt x="78" y="19"/>
                      <a:pt x="78" y="19"/>
                    </a:cubicBezTo>
                    <a:lnTo>
                      <a:pt x="72" y="19"/>
                    </a:lnTo>
                    <a:close/>
                  </a:path>
                </a:pathLst>
              </a:custGeom>
              <a:grpFill/>
              <a:ln w="3175" cap="rnd">
                <a:solidFill>
                  <a:schemeClr val="bg1"/>
                </a:solidFill>
                <a:prstDash val="solid"/>
                <a:round/>
                <a:headEnd/>
                <a:tailEnd/>
              </a:ln>
            </p:spPr>
            <p:txBody>
              <a:bodyPr vert="horz" wrap="square" lIns="91423" tIns="45711" rIns="91423" bIns="45711" numCol="1" anchor="t" anchorCtr="0" compatLnSpc="1">
                <a:prstTxWarp prst="textNoShape">
                  <a:avLst/>
                </a:prstTxWarp>
              </a:bodyPr>
              <a:lstStyle/>
              <a:p>
                <a:pPr defTabSz="914246">
                  <a:defRPr/>
                </a:pPr>
                <a:endParaRPr lang="fr-FR" sz="1799">
                  <a:solidFill>
                    <a:prstClr val="black"/>
                  </a:solidFill>
                  <a:latin typeface="Arial"/>
                </a:endParaRPr>
              </a:p>
            </p:txBody>
          </p:sp>
          <p:sp>
            <p:nvSpPr>
              <p:cNvPr id="327" name="Freeform 124">
                <a:extLst>
                  <a:ext uri="{FF2B5EF4-FFF2-40B4-BE49-F238E27FC236}">
                    <a16:creationId xmlns:a16="http://schemas.microsoft.com/office/drawing/2014/main" id="{B28BE67F-E8C4-3545-9D1C-6EB08737EFE6}"/>
                  </a:ext>
                </a:extLst>
              </p:cNvPr>
              <p:cNvSpPr>
                <a:spLocks/>
              </p:cNvSpPr>
              <p:nvPr/>
            </p:nvSpPr>
            <p:spPr bwMode="auto">
              <a:xfrm>
                <a:off x="6878637" y="4313238"/>
                <a:ext cx="23812" cy="14288"/>
              </a:xfrm>
              <a:custGeom>
                <a:avLst/>
                <a:gdLst>
                  <a:gd name="T0" fmla="*/ 10 w 15"/>
                  <a:gd name="T1" fmla="*/ 0 h 9"/>
                  <a:gd name="T2" fmla="*/ 0 w 15"/>
                  <a:gd name="T3" fmla="*/ 0 h 9"/>
                  <a:gd name="T4" fmla="*/ 4 w 15"/>
                  <a:gd name="T5" fmla="*/ 5 h 9"/>
                  <a:gd name="T6" fmla="*/ 10 w 15"/>
                  <a:gd name="T7" fmla="*/ 9 h 9"/>
                  <a:gd name="T8" fmla="*/ 15 w 15"/>
                  <a:gd name="T9" fmla="*/ 4 h 9"/>
                  <a:gd name="T10" fmla="*/ 10 w 15"/>
                  <a:gd name="T11" fmla="*/ 0 h 9"/>
                </a:gdLst>
                <a:ahLst/>
                <a:cxnLst>
                  <a:cxn ang="0">
                    <a:pos x="T0" y="T1"/>
                  </a:cxn>
                  <a:cxn ang="0">
                    <a:pos x="T2" y="T3"/>
                  </a:cxn>
                  <a:cxn ang="0">
                    <a:pos x="T4" y="T5"/>
                  </a:cxn>
                  <a:cxn ang="0">
                    <a:pos x="T6" y="T7"/>
                  </a:cxn>
                  <a:cxn ang="0">
                    <a:pos x="T8" y="T9"/>
                  </a:cxn>
                  <a:cxn ang="0">
                    <a:pos x="T10" y="T11"/>
                  </a:cxn>
                </a:cxnLst>
                <a:rect l="0" t="0" r="r" b="b"/>
                <a:pathLst>
                  <a:path w="15" h="9">
                    <a:moveTo>
                      <a:pt x="10" y="0"/>
                    </a:moveTo>
                    <a:lnTo>
                      <a:pt x="0" y="0"/>
                    </a:lnTo>
                    <a:lnTo>
                      <a:pt x="4" y="5"/>
                    </a:lnTo>
                    <a:lnTo>
                      <a:pt x="10" y="9"/>
                    </a:lnTo>
                    <a:lnTo>
                      <a:pt x="15" y="4"/>
                    </a:lnTo>
                    <a:lnTo>
                      <a:pt x="10" y="0"/>
                    </a:lnTo>
                    <a:close/>
                  </a:path>
                </a:pathLst>
              </a:custGeom>
              <a:grpFill/>
              <a:ln w="3175" cap="rnd">
                <a:solidFill>
                  <a:schemeClr val="bg1"/>
                </a:solidFill>
                <a:prstDash val="solid"/>
                <a:round/>
                <a:headEnd/>
                <a:tailEnd/>
              </a:ln>
            </p:spPr>
            <p:txBody>
              <a:bodyPr vert="horz" wrap="square" lIns="91423" tIns="45711" rIns="91423" bIns="45711" numCol="1" anchor="t" anchorCtr="0" compatLnSpc="1">
                <a:prstTxWarp prst="textNoShape">
                  <a:avLst/>
                </a:prstTxWarp>
              </a:bodyPr>
              <a:lstStyle/>
              <a:p>
                <a:pPr defTabSz="914246">
                  <a:defRPr/>
                </a:pPr>
                <a:endParaRPr lang="fr-FR" sz="1799">
                  <a:solidFill>
                    <a:prstClr val="black"/>
                  </a:solidFill>
                  <a:latin typeface="Arial"/>
                </a:endParaRPr>
              </a:p>
            </p:txBody>
          </p:sp>
          <p:sp>
            <p:nvSpPr>
              <p:cNvPr id="328" name="Freeform 125">
                <a:extLst>
                  <a:ext uri="{FF2B5EF4-FFF2-40B4-BE49-F238E27FC236}">
                    <a16:creationId xmlns:a16="http://schemas.microsoft.com/office/drawing/2014/main" id="{B1BDD1FE-DADA-1342-A9B9-4789D9FD08C8}"/>
                  </a:ext>
                </a:extLst>
              </p:cNvPr>
              <p:cNvSpPr>
                <a:spLocks/>
              </p:cNvSpPr>
              <p:nvPr/>
            </p:nvSpPr>
            <p:spPr bwMode="auto">
              <a:xfrm>
                <a:off x="6916737" y="4316413"/>
                <a:ext cx="20637" cy="19050"/>
              </a:xfrm>
              <a:custGeom>
                <a:avLst/>
                <a:gdLst>
                  <a:gd name="T0" fmla="*/ 3 w 13"/>
                  <a:gd name="T1" fmla="*/ 2 h 12"/>
                  <a:gd name="T2" fmla="*/ 0 w 13"/>
                  <a:gd name="T3" fmla="*/ 8 h 12"/>
                  <a:gd name="T4" fmla="*/ 3 w 13"/>
                  <a:gd name="T5" fmla="*/ 12 h 12"/>
                  <a:gd name="T6" fmla="*/ 12 w 13"/>
                  <a:gd name="T7" fmla="*/ 7 h 12"/>
                  <a:gd name="T8" fmla="*/ 13 w 13"/>
                  <a:gd name="T9" fmla="*/ 3 h 12"/>
                  <a:gd name="T10" fmla="*/ 7 w 13"/>
                  <a:gd name="T11" fmla="*/ 0 h 12"/>
                  <a:gd name="T12" fmla="*/ 3 w 13"/>
                  <a:gd name="T13" fmla="*/ 2 h 12"/>
                </a:gdLst>
                <a:ahLst/>
                <a:cxnLst>
                  <a:cxn ang="0">
                    <a:pos x="T0" y="T1"/>
                  </a:cxn>
                  <a:cxn ang="0">
                    <a:pos x="T2" y="T3"/>
                  </a:cxn>
                  <a:cxn ang="0">
                    <a:pos x="T4" y="T5"/>
                  </a:cxn>
                  <a:cxn ang="0">
                    <a:pos x="T6" y="T7"/>
                  </a:cxn>
                  <a:cxn ang="0">
                    <a:pos x="T8" y="T9"/>
                  </a:cxn>
                  <a:cxn ang="0">
                    <a:pos x="T10" y="T11"/>
                  </a:cxn>
                  <a:cxn ang="0">
                    <a:pos x="T12" y="T13"/>
                  </a:cxn>
                </a:cxnLst>
                <a:rect l="0" t="0" r="r" b="b"/>
                <a:pathLst>
                  <a:path w="13" h="12">
                    <a:moveTo>
                      <a:pt x="3" y="2"/>
                    </a:moveTo>
                    <a:lnTo>
                      <a:pt x="0" y="8"/>
                    </a:lnTo>
                    <a:lnTo>
                      <a:pt x="3" y="12"/>
                    </a:lnTo>
                    <a:lnTo>
                      <a:pt x="12" y="7"/>
                    </a:lnTo>
                    <a:lnTo>
                      <a:pt x="13" y="3"/>
                    </a:lnTo>
                    <a:lnTo>
                      <a:pt x="7" y="0"/>
                    </a:lnTo>
                    <a:lnTo>
                      <a:pt x="3" y="2"/>
                    </a:lnTo>
                    <a:close/>
                  </a:path>
                </a:pathLst>
              </a:custGeom>
              <a:grpFill/>
              <a:ln w="3175" cap="rnd">
                <a:solidFill>
                  <a:schemeClr val="bg1"/>
                </a:solidFill>
                <a:prstDash val="solid"/>
                <a:round/>
                <a:headEnd/>
                <a:tailEnd/>
              </a:ln>
            </p:spPr>
            <p:txBody>
              <a:bodyPr vert="horz" wrap="square" lIns="91423" tIns="45711" rIns="91423" bIns="45711" numCol="1" anchor="t" anchorCtr="0" compatLnSpc="1">
                <a:prstTxWarp prst="textNoShape">
                  <a:avLst/>
                </a:prstTxWarp>
              </a:bodyPr>
              <a:lstStyle/>
              <a:p>
                <a:pPr defTabSz="914246">
                  <a:defRPr/>
                </a:pPr>
                <a:endParaRPr lang="fr-FR" sz="1799">
                  <a:solidFill>
                    <a:prstClr val="black"/>
                  </a:solidFill>
                  <a:latin typeface="Arial"/>
                </a:endParaRPr>
              </a:p>
            </p:txBody>
          </p:sp>
          <p:sp>
            <p:nvSpPr>
              <p:cNvPr id="329" name="Freeform 126">
                <a:extLst>
                  <a:ext uri="{FF2B5EF4-FFF2-40B4-BE49-F238E27FC236}">
                    <a16:creationId xmlns:a16="http://schemas.microsoft.com/office/drawing/2014/main" id="{D7E7D8B1-9A37-E244-A381-DBD465D97FBB}"/>
                  </a:ext>
                </a:extLst>
              </p:cNvPr>
              <p:cNvSpPr>
                <a:spLocks/>
              </p:cNvSpPr>
              <p:nvPr/>
            </p:nvSpPr>
            <p:spPr bwMode="auto">
              <a:xfrm>
                <a:off x="6981825" y="4351338"/>
                <a:ext cx="52387" cy="23813"/>
              </a:xfrm>
              <a:custGeom>
                <a:avLst/>
                <a:gdLst>
                  <a:gd name="T0" fmla="*/ 8 w 20"/>
                  <a:gd name="T1" fmla="*/ 1 h 9"/>
                  <a:gd name="T2" fmla="*/ 0 w 20"/>
                  <a:gd name="T3" fmla="*/ 1 h 9"/>
                  <a:gd name="T4" fmla="*/ 0 w 20"/>
                  <a:gd name="T5" fmla="*/ 4 h 9"/>
                  <a:gd name="T6" fmla="*/ 12 w 20"/>
                  <a:gd name="T7" fmla="*/ 8 h 9"/>
                  <a:gd name="T8" fmla="*/ 17 w 20"/>
                  <a:gd name="T9" fmla="*/ 9 h 9"/>
                  <a:gd name="T10" fmla="*/ 20 w 20"/>
                  <a:gd name="T11" fmla="*/ 9 h 9"/>
                  <a:gd name="T12" fmla="*/ 20 w 20"/>
                  <a:gd name="T13" fmla="*/ 6 h 9"/>
                  <a:gd name="T14" fmla="*/ 8 w 20"/>
                  <a:gd name="T15" fmla="*/ 1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 h="9">
                    <a:moveTo>
                      <a:pt x="8" y="1"/>
                    </a:moveTo>
                    <a:cubicBezTo>
                      <a:pt x="6" y="0"/>
                      <a:pt x="3" y="0"/>
                      <a:pt x="0" y="1"/>
                    </a:cubicBezTo>
                    <a:cubicBezTo>
                      <a:pt x="0" y="4"/>
                      <a:pt x="0" y="4"/>
                      <a:pt x="0" y="4"/>
                    </a:cubicBezTo>
                    <a:cubicBezTo>
                      <a:pt x="4" y="6"/>
                      <a:pt x="8" y="7"/>
                      <a:pt x="12" y="8"/>
                    </a:cubicBezTo>
                    <a:cubicBezTo>
                      <a:pt x="14" y="9"/>
                      <a:pt x="15" y="9"/>
                      <a:pt x="17" y="9"/>
                    </a:cubicBezTo>
                    <a:cubicBezTo>
                      <a:pt x="20" y="9"/>
                      <a:pt x="20" y="9"/>
                      <a:pt x="20" y="9"/>
                    </a:cubicBezTo>
                    <a:cubicBezTo>
                      <a:pt x="20" y="6"/>
                      <a:pt x="20" y="6"/>
                      <a:pt x="20" y="6"/>
                    </a:cubicBezTo>
                    <a:cubicBezTo>
                      <a:pt x="17" y="3"/>
                      <a:pt x="13" y="2"/>
                      <a:pt x="8" y="1"/>
                    </a:cubicBezTo>
                    <a:close/>
                  </a:path>
                </a:pathLst>
              </a:custGeom>
              <a:grpFill/>
              <a:ln w="3175" cap="rnd">
                <a:solidFill>
                  <a:schemeClr val="bg1"/>
                </a:solidFill>
                <a:prstDash val="solid"/>
                <a:round/>
                <a:headEnd/>
                <a:tailEnd/>
              </a:ln>
            </p:spPr>
            <p:txBody>
              <a:bodyPr vert="horz" wrap="square" lIns="91423" tIns="45711" rIns="91423" bIns="45711" numCol="1" anchor="t" anchorCtr="0" compatLnSpc="1">
                <a:prstTxWarp prst="textNoShape">
                  <a:avLst/>
                </a:prstTxWarp>
              </a:bodyPr>
              <a:lstStyle/>
              <a:p>
                <a:pPr defTabSz="914246">
                  <a:defRPr/>
                </a:pPr>
                <a:endParaRPr lang="fr-FR" sz="1799">
                  <a:solidFill>
                    <a:prstClr val="black"/>
                  </a:solidFill>
                  <a:latin typeface="Arial"/>
                </a:endParaRPr>
              </a:p>
            </p:txBody>
          </p:sp>
          <p:sp>
            <p:nvSpPr>
              <p:cNvPr id="330" name="Freeform 127">
                <a:extLst>
                  <a:ext uri="{FF2B5EF4-FFF2-40B4-BE49-F238E27FC236}">
                    <a16:creationId xmlns:a16="http://schemas.microsoft.com/office/drawing/2014/main" id="{37FBFC93-B191-B54C-B83F-2BE3233AE762}"/>
                  </a:ext>
                </a:extLst>
              </p:cNvPr>
              <p:cNvSpPr>
                <a:spLocks/>
              </p:cNvSpPr>
              <p:nvPr/>
            </p:nvSpPr>
            <p:spPr bwMode="auto">
              <a:xfrm>
                <a:off x="7002462" y="4319588"/>
                <a:ext cx="66675" cy="17463"/>
              </a:xfrm>
              <a:custGeom>
                <a:avLst/>
                <a:gdLst>
                  <a:gd name="T0" fmla="*/ 18 w 25"/>
                  <a:gd name="T1" fmla="*/ 3 h 7"/>
                  <a:gd name="T2" fmla="*/ 10 w 25"/>
                  <a:gd name="T3" fmla="*/ 3 h 7"/>
                  <a:gd name="T4" fmla="*/ 5 w 25"/>
                  <a:gd name="T5" fmla="*/ 1 h 7"/>
                  <a:gd name="T6" fmla="*/ 0 w 25"/>
                  <a:gd name="T7" fmla="*/ 3 h 7"/>
                  <a:gd name="T8" fmla="*/ 0 w 25"/>
                  <a:gd name="T9" fmla="*/ 5 h 7"/>
                  <a:gd name="T10" fmla="*/ 4 w 25"/>
                  <a:gd name="T11" fmla="*/ 7 h 7"/>
                  <a:gd name="T12" fmla="*/ 13 w 25"/>
                  <a:gd name="T13" fmla="*/ 7 h 7"/>
                  <a:gd name="T14" fmla="*/ 25 w 25"/>
                  <a:gd name="T15" fmla="*/ 2 h 7"/>
                  <a:gd name="T16" fmla="*/ 24 w 25"/>
                  <a:gd name="T17" fmla="*/ 0 h 7"/>
                  <a:gd name="T18" fmla="*/ 18 w 25"/>
                  <a:gd name="T19" fmla="*/ 3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 h="7">
                    <a:moveTo>
                      <a:pt x="18" y="3"/>
                    </a:moveTo>
                    <a:cubicBezTo>
                      <a:pt x="10" y="3"/>
                      <a:pt x="10" y="3"/>
                      <a:pt x="10" y="3"/>
                    </a:cubicBezTo>
                    <a:cubicBezTo>
                      <a:pt x="5" y="1"/>
                      <a:pt x="5" y="1"/>
                      <a:pt x="5" y="1"/>
                    </a:cubicBezTo>
                    <a:cubicBezTo>
                      <a:pt x="0" y="3"/>
                      <a:pt x="0" y="3"/>
                      <a:pt x="0" y="3"/>
                    </a:cubicBezTo>
                    <a:cubicBezTo>
                      <a:pt x="0" y="5"/>
                      <a:pt x="0" y="5"/>
                      <a:pt x="0" y="5"/>
                    </a:cubicBezTo>
                    <a:cubicBezTo>
                      <a:pt x="4" y="7"/>
                      <a:pt x="4" y="7"/>
                      <a:pt x="4" y="7"/>
                    </a:cubicBezTo>
                    <a:cubicBezTo>
                      <a:pt x="13" y="7"/>
                      <a:pt x="13" y="7"/>
                      <a:pt x="13" y="7"/>
                    </a:cubicBezTo>
                    <a:cubicBezTo>
                      <a:pt x="25" y="2"/>
                      <a:pt x="25" y="2"/>
                      <a:pt x="25" y="2"/>
                    </a:cubicBezTo>
                    <a:cubicBezTo>
                      <a:pt x="25" y="1"/>
                      <a:pt x="25" y="0"/>
                      <a:pt x="24" y="0"/>
                    </a:cubicBezTo>
                    <a:lnTo>
                      <a:pt x="18" y="3"/>
                    </a:lnTo>
                    <a:close/>
                  </a:path>
                </a:pathLst>
              </a:custGeom>
              <a:grpFill/>
              <a:ln w="3175" cap="rnd">
                <a:solidFill>
                  <a:schemeClr val="bg1"/>
                </a:solidFill>
                <a:prstDash val="solid"/>
                <a:round/>
                <a:headEnd/>
                <a:tailEnd/>
              </a:ln>
            </p:spPr>
            <p:txBody>
              <a:bodyPr vert="horz" wrap="square" lIns="91423" tIns="45711" rIns="91423" bIns="45711" numCol="1" anchor="t" anchorCtr="0" compatLnSpc="1">
                <a:prstTxWarp prst="textNoShape">
                  <a:avLst/>
                </a:prstTxWarp>
              </a:bodyPr>
              <a:lstStyle/>
              <a:p>
                <a:pPr defTabSz="914246">
                  <a:defRPr/>
                </a:pPr>
                <a:endParaRPr lang="fr-FR" sz="1799">
                  <a:solidFill>
                    <a:prstClr val="black"/>
                  </a:solidFill>
                  <a:latin typeface="Arial"/>
                </a:endParaRPr>
              </a:p>
            </p:txBody>
          </p:sp>
          <p:sp>
            <p:nvSpPr>
              <p:cNvPr id="331" name="Freeform 128">
                <a:extLst>
                  <a:ext uri="{FF2B5EF4-FFF2-40B4-BE49-F238E27FC236}">
                    <a16:creationId xmlns:a16="http://schemas.microsoft.com/office/drawing/2014/main" id="{BA916011-6083-E84E-B1BF-9253AC3E0F4A}"/>
                  </a:ext>
                </a:extLst>
              </p:cNvPr>
              <p:cNvSpPr>
                <a:spLocks/>
              </p:cNvSpPr>
              <p:nvPr/>
            </p:nvSpPr>
            <p:spPr bwMode="auto">
              <a:xfrm>
                <a:off x="7426325" y="4289425"/>
                <a:ext cx="42862" cy="38100"/>
              </a:xfrm>
              <a:custGeom>
                <a:avLst/>
                <a:gdLst>
                  <a:gd name="T0" fmla="*/ 14 w 16"/>
                  <a:gd name="T1" fmla="*/ 3 h 14"/>
                  <a:gd name="T2" fmla="*/ 13 w 16"/>
                  <a:gd name="T3" fmla="*/ 0 h 14"/>
                  <a:gd name="T4" fmla="*/ 10 w 16"/>
                  <a:gd name="T5" fmla="*/ 1 h 14"/>
                  <a:gd name="T6" fmla="*/ 0 w 16"/>
                  <a:gd name="T7" fmla="*/ 12 h 14"/>
                  <a:gd name="T8" fmla="*/ 3 w 16"/>
                  <a:gd name="T9" fmla="*/ 14 h 14"/>
                  <a:gd name="T10" fmla="*/ 16 w 16"/>
                  <a:gd name="T11" fmla="*/ 12 h 14"/>
                  <a:gd name="T12" fmla="*/ 14 w 16"/>
                  <a:gd name="T13" fmla="*/ 3 h 14"/>
                </a:gdLst>
                <a:ahLst/>
                <a:cxnLst>
                  <a:cxn ang="0">
                    <a:pos x="T0" y="T1"/>
                  </a:cxn>
                  <a:cxn ang="0">
                    <a:pos x="T2" y="T3"/>
                  </a:cxn>
                  <a:cxn ang="0">
                    <a:pos x="T4" y="T5"/>
                  </a:cxn>
                  <a:cxn ang="0">
                    <a:pos x="T6" y="T7"/>
                  </a:cxn>
                  <a:cxn ang="0">
                    <a:pos x="T8" y="T9"/>
                  </a:cxn>
                  <a:cxn ang="0">
                    <a:pos x="T10" y="T11"/>
                  </a:cxn>
                  <a:cxn ang="0">
                    <a:pos x="T12" y="T13"/>
                  </a:cxn>
                </a:cxnLst>
                <a:rect l="0" t="0" r="r" b="b"/>
                <a:pathLst>
                  <a:path w="16" h="14">
                    <a:moveTo>
                      <a:pt x="14" y="3"/>
                    </a:moveTo>
                    <a:cubicBezTo>
                      <a:pt x="14" y="2"/>
                      <a:pt x="14" y="1"/>
                      <a:pt x="13" y="0"/>
                    </a:cubicBezTo>
                    <a:cubicBezTo>
                      <a:pt x="10" y="1"/>
                      <a:pt x="10" y="1"/>
                      <a:pt x="10" y="1"/>
                    </a:cubicBezTo>
                    <a:cubicBezTo>
                      <a:pt x="7" y="5"/>
                      <a:pt x="4" y="9"/>
                      <a:pt x="0" y="12"/>
                    </a:cubicBezTo>
                    <a:cubicBezTo>
                      <a:pt x="3" y="14"/>
                      <a:pt x="3" y="14"/>
                      <a:pt x="3" y="14"/>
                    </a:cubicBezTo>
                    <a:cubicBezTo>
                      <a:pt x="7" y="13"/>
                      <a:pt x="11" y="13"/>
                      <a:pt x="16" y="12"/>
                    </a:cubicBezTo>
                    <a:cubicBezTo>
                      <a:pt x="15" y="9"/>
                      <a:pt x="15" y="6"/>
                      <a:pt x="14" y="3"/>
                    </a:cubicBezTo>
                    <a:close/>
                  </a:path>
                </a:pathLst>
              </a:custGeom>
              <a:grpFill/>
              <a:ln w="3175" cap="rnd">
                <a:solidFill>
                  <a:schemeClr val="bg1"/>
                </a:solidFill>
                <a:prstDash val="solid"/>
                <a:round/>
                <a:headEnd/>
                <a:tailEnd/>
              </a:ln>
            </p:spPr>
            <p:txBody>
              <a:bodyPr vert="horz" wrap="square" lIns="91423" tIns="45711" rIns="91423" bIns="45711" numCol="1" anchor="t" anchorCtr="0" compatLnSpc="1">
                <a:prstTxWarp prst="textNoShape">
                  <a:avLst/>
                </a:prstTxWarp>
              </a:bodyPr>
              <a:lstStyle/>
              <a:p>
                <a:pPr defTabSz="914246">
                  <a:defRPr/>
                </a:pPr>
                <a:endParaRPr lang="fr-FR" sz="1799">
                  <a:solidFill>
                    <a:prstClr val="black"/>
                  </a:solidFill>
                  <a:latin typeface="Arial"/>
                </a:endParaRPr>
              </a:p>
            </p:txBody>
          </p:sp>
          <p:sp>
            <p:nvSpPr>
              <p:cNvPr id="332" name="Freeform 129">
                <a:extLst>
                  <a:ext uri="{FF2B5EF4-FFF2-40B4-BE49-F238E27FC236}">
                    <a16:creationId xmlns:a16="http://schemas.microsoft.com/office/drawing/2014/main" id="{3340AF01-BD25-6944-A755-0331A7C40DBF}"/>
                  </a:ext>
                </a:extLst>
              </p:cNvPr>
              <p:cNvSpPr>
                <a:spLocks/>
              </p:cNvSpPr>
              <p:nvPr/>
            </p:nvSpPr>
            <p:spPr bwMode="auto">
              <a:xfrm>
                <a:off x="6986587" y="4040188"/>
                <a:ext cx="155575" cy="203200"/>
              </a:xfrm>
              <a:custGeom>
                <a:avLst/>
                <a:gdLst>
                  <a:gd name="T0" fmla="*/ 36 w 58"/>
                  <a:gd name="T1" fmla="*/ 61 h 76"/>
                  <a:gd name="T2" fmla="*/ 38 w 58"/>
                  <a:gd name="T3" fmla="*/ 59 h 76"/>
                  <a:gd name="T4" fmla="*/ 32 w 58"/>
                  <a:gd name="T5" fmla="*/ 54 h 76"/>
                  <a:gd name="T6" fmla="*/ 34 w 58"/>
                  <a:gd name="T7" fmla="*/ 49 h 76"/>
                  <a:gd name="T8" fmla="*/ 26 w 58"/>
                  <a:gd name="T9" fmla="*/ 38 h 76"/>
                  <a:gd name="T10" fmla="*/ 29 w 58"/>
                  <a:gd name="T11" fmla="*/ 35 h 76"/>
                  <a:gd name="T12" fmla="*/ 35 w 58"/>
                  <a:gd name="T13" fmla="*/ 35 h 76"/>
                  <a:gd name="T14" fmla="*/ 40 w 58"/>
                  <a:gd name="T15" fmla="*/ 29 h 76"/>
                  <a:gd name="T16" fmla="*/ 45 w 58"/>
                  <a:gd name="T17" fmla="*/ 31 h 76"/>
                  <a:gd name="T18" fmla="*/ 47 w 58"/>
                  <a:gd name="T19" fmla="*/ 27 h 76"/>
                  <a:gd name="T20" fmla="*/ 45 w 58"/>
                  <a:gd name="T21" fmla="*/ 24 h 76"/>
                  <a:gd name="T22" fmla="*/ 42 w 58"/>
                  <a:gd name="T23" fmla="*/ 24 h 76"/>
                  <a:gd name="T24" fmla="*/ 34 w 58"/>
                  <a:gd name="T25" fmla="*/ 28 h 76"/>
                  <a:gd name="T26" fmla="*/ 30 w 58"/>
                  <a:gd name="T27" fmla="*/ 25 h 76"/>
                  <a:gd name="T28" fmla="*/ 28 w 58"/>
                  <a:gd name="T29" fmla="*/ 26 h 76"/>
                  <a:gd name="T30" fmla="*/ 24 w 58"/>
                  <a:gd name="T31" fmla="*/ 32 h 76"/>
                  <a:gd name="T32" fmla="*/ 22 w 58"/>
                  <a:gd name="T33" fmla="*/ 32 h 76"/>
                  <a:gd name="T34" fmla="*/ 19 w 58"/>
                  <a:gd name="T35" fmla="*/ 28 h 76"/>
                  <a:gd name="T36" fmla="*/ 15 w 58"/>
                  <a:gd name="T37" fmla="*/ 26 h 76"/>
                  <a:gd name="T38" fmla="*/ 19 w 58"/>
                  <a:gd name="T39" fmla="*/ 12 h 76"/>
                  <a:gd name="T40" fmla="*/ 25 w 58"/>
                  <a:gd name="T41" fmla="*/ 11 h 76"/>
                  <a:gd name="T42" fmla="*/ 35 w 58"/>
                  <a:gd name="T43" fmla="*/ 13 h 76"/>
                  <a:gd name="T44" fmla="*/ 41 w 58"/>
                  <a:gd name="T45" fmla="*/ 11 h 76"/>
                  <a:gd name="T46" fmla="*/ 47 w 58"/>
                  <a:gd name="T47" fmla="*/ 13 h 76"/>
                  <a:gd name="T48" fmla="*/ 57 w 58"/>
                  <a:gd name="T49" fmla="*/ 5 h 76"/>
                  <a:gd name="T50" fmla="*/ 58 w 58"/>
                  <a:gd name="T51" fmla="*/ 1 h 76"/>
                  <a:gd name="T52" fmla="*/ 55 w 58"/>
                  <a:gd name="T53" fmla="*/ 0 h 76"/>
                  <a:gd name="T54" fmla="*/ 47 w 58"/>
                  <a:gd name="T55" fmla="*/ 6 h 76"/>
                  <a:gd name="T56" fmla="*/ 36 w 58"/>
                  <a:gd name="T57" fmla="*/ 7 h 76"/>
                  <a:gd name="T58" fmla="*/ 27 w 58"/>
                  <a:gd name="T59" fmla="*/ 6 h 76"/>
                  <a:gd name="T60" fmla="*/ 24 w 58"/>
                  <a:gd name="T61" fmla="*/ 3 h 76"/>
                  <a:gd name="T62" fmla="*/ 17 w 58"/>
                  <a:gd name="T63" fmla="*/ 5 h 76"/>
                  <a:gd name="T64" fmla="*/ 17 w 58"/>
                  <a:gd name="T65" fmla="*/ 8 h 76"/>
                  <a:gd name="T66" fmla="*/ 11 w 58"/>
                  <a:gd name="T67" fmla="*/ 10 h 76"/>
                  <a:gd name="T68" fmla="*/ 12 w 58"/>
                  <a:gd name="T69" fmla="*/ 13 h 76"/>
                  <a:gd name="T70" fmla="*/ 8 w 58"/>
                  <a:gd name="T71" fmla="*/ 21 h 76"/>
                  <a:gd name="T72" fmla="*/ 9 w 58"/>
                  <a:gd name="T73" fmla="*/ 24 h 76"/>
                  <a:gd name="T74" fmla="*/ 9 w 58"/>
                  <a:gd name="T75" fmla="*/ 26 h 76"/>
                  <a:gd name="T76" fmla="*/ 3 w 58"/>
                  <a:gd name="T77" fmla="*/ 36 h 76"/>
                  <a:gd name="T78" fmla="*/ 5 w 58"/>
                  <a:gd name="T79" fmla="*/ 46 h 76"/>
                  <a:gd name="T80" fmla="*/ 0 w 58"/>
                  <a:gd name="T81" fmla="*/ 50 h 76"/>
                  <a:gd name="T82" fmla="*/ 0 w 58"/>
                  <a:gd name="T83" fmla="*/ 56 h 76"/>
                  <a:gd name="T84" fmla="*/ 5 w 58"/>
                  <a:gd name="T85" fmla="*/ 56 h 76"/>
                  <a:gd name="T86" fmla="*/ 6 w 58"/>
                  <a:gd name="T87" fmla="*/ 61 h 76"/>
                  <a:gd name="T88" fmla="*/ 3 w 58"/>
                  <a:gd name="T89" fmla="*/ 72 h 76"/>
                  <a:gd name="T90" fmla="*/ 4 w 58"/>
                  <a:gd name="T91" fmla="*/ 75 h 76"/>
                  <a:gd name="T92" fmla="*/ 10 w 58"/>
                  <a:gd name="T93" fmla="*/ 76 h 76"/>
                  <a:gd name="T94" fmla="*/ 13 w 58"/>
                  <a:gd name="T95" fmla="*/ 72 h 76"/>
                  <a:gd name="T96" fmla="*/ 12 w 58"/>
                  <a:gd name="T97" fmla="*/ 67 h 76"/>
                  <a:gd name="T98" fmla="*/ 15 w 58"/>
                  <a:gd name="T99" fmla="*/ 62 h 76"/>
                  <a:gd name="T100" fmla="*/ 15 w 58"/>
                  <a:gd name="T101" fmla="*/ 58 h 76"/>
                  <a:gd name="T102" fmla="*/ 13 w 58"/>
                  <a:gd name="T103" fmla="*/ 50 h 76"/>
                  <a:gd name="T104" fmla="*/ 19 w 58"/>
                  <a:gd name="T105" fmla="*/ 46 h 76"/>
                  <a:gd name="T106" fmla="*/ 22 w 58"/>
                  <a:gd name="T107" fmla="*/ 50 h 76"/>
                  <a:gd name="T108" fmla="*/ 21 w 58"/>
                  <a:gd name="T109" fmla="*/ 52 h 76"/>
                  <a:gd name="T110" fmla="*/ 19 w 58"/>
                  <a:gd name="T111" fmla="*/ 57 h 76"/>
                  <a:gd name="T112" fmla="*/ 25 w 58"/>
                  <a:gd name="T113" fmla="*/ 61 h 76"/>
                  <a:gd name="T114" fmla="*/ 24 w 58"/>
                  <a:gd name="T115" fmla="*/ 64 h 76"/>
                  <a:gd name="T116" fmla="*/ 24 w 58"/>
                  <a:gd name="T117" fmla="*/ 66 h 76"/>
                  <a:gd name="T118" fmla="*/ 29 w 58"/>
                  <a:gd name="T119" fmla="*/ 66 h 76"/>
                  <a:gd name="T120" fmla="*/ 31 w 58"/>
                  <a:gd name="T121" fmla="*/ 62 h 76"/>
                  <a:gd name="T122" fmla="*/ 36 w 58"/>
                  <a:gd name="T123" fmla="*/ 61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8" h="76">
                    <a:moveTo>
                      <a:pt x="36" y="61"/>
                    </a:moveTo>
                    <a:cubicBezTo>
                      <a:pt x="38" y="59"/>
                      <a:pt x="38" y="59"/>
                      <a:pt x="38" y="59"/>
                    </a:cubicBezTo>
                    <a:cubicBezTo>
                      <a:pt x="32" y="54"/>
                      <a:pt x="32" y="54"/>
                      <a:pt x="32" y="54"/>
                    </a:cubicBezTo>
                    <a:cubicBezTo>
                      <a:pt x="34" y="49"/>
                      <a:pt x="34" y="49"/>
                      <a:pt x="34" y="49"/>
                    </a:cubicBezTo>
                    <a:cubicBezTo>
                      <a:pt x="26" y="38"/>
                      <a:pt x="26" y="38"/>
                      <a:pt x="26" y="38"/>
                    </a:cubicBezTo>
                    <a:cubicBezTo>
                      <a:pt x="29" y="35"/>
                      <a:pt x="29" y="35"/>
                      <a:pt x="29" y="35"/>
                    </a:cubicBezTo>
                    <a:cubicBezTo>
                      <a:pt x="35" y="35"/>
                      <a:pt x="35" y="35"/>
                      <a:pt x="35" y="35"/>
                    </a:cubicBezTo>
                    <a:cubicBezTo>
                      <a:pt x="40" y="29"/>
                      <a:pt x="40" y="29"/>
                      <a:pt x="40" y="29"/>
                    </a:cubicBezTo>
                    <a:cubicBezTo>
                      <a:pt x="45" y="31"/>
                      <a:pt x="45" y="31"/>
                      <a:pt x="45" y="31"/>
                    </a:cubicBezTo>
                    <a:cubicBezTo>
                      <a:pt x="47" y="27"/>
                      <a:pt x="47" y="27"/>
                      <a:pt x="47" y="27"/>
                    </a:cubicBezTo>
                    <a:cubicBezTo>
                      <a:pt x="45" y="24"/>
                      <a:pt x="45" y="24"/>
                      <a:pt x="45" y="24"/>
                    </a:cubicBezTo>
                    <a:cubicBezTo>
                      <a:pt x="42" y="24"/>
                      <a:pt x="42" y="24"/>
                      <a:pt x="42" y="24"/>
                    </a:cubicBezTo>
                    <a:cubicBezTo>
                      <a:pt x="34" y="28"/>
                      <a:pt x="34" y="28"/>
                      <a:pt x="34" y="28"/>
                    </a:cubicBezTo>
                    <a:cubicBezTo>
                      <a:pt x="30" y="25"/>
                      <a:pt x="30" y="25"/>
                      <a:pt x="30" y="25"/>
                    </a:cubicBezTo>
                    <a:cubicBezTo>
                      <a:pt x="28" y="26"/>
                      <a:pt x="28" y="26"/>
                      <a:pt x="28" y="26"/>
                    </a:cubicBezTo>
                    <a:cubicBezTo>
                      <a:pt x="24" y="32"/>
                      <a:pt x="24" y="32"/>
                      <a:pt x="24" y="32"/>
                    </a:cubicBezTo>
                    <a:cubicBezTo>
                      <a:pt x="22" y="32"/>
                      <a:pt x="22" y="32"/>
                      <a:pt x="22" y="32"/>
                    </a:cubicBezTo>
                    <a:cubicBezTo>
                      <a:pt x="19" y="28"/>
                      <a:pt x="19" y="28"/>
                      <a:pt x="19" y="28"/>
                    </a:cubicBezTo>
                    <a:cubicBezTo>
                      <a:pt x="15" y="26"/>
                      <a:pt x="15" y="26"/>
                      <a:pt x="15" y="26"/>
                    </a:cubicBezTo>
                    <a:cubicBezTo>
                      <a:pt x="12" y="20"/>
                      <a:pt x="14" y="15"/>
                      <a:pt x="19" y="12"/>
                    </a:cubicBezTo>
                    <a:cubicBezTo>
                      <a:pt x="25" y="11"/>
                      <a:pt x="25" y="11"/>
                      <a:pt x="25" y="11"/>
                    </a:cubicBezTo>
                    <a:cubicBezTo>
                      <a:pt x="35" y="13"/>
                      <a:pt x="35" y="13"/>
                      <a:pt x="35" y="13"/>
                    </a:cubicBezTo>
                    <a:cubicBezTo>
                      <a:pt x="41" y="11"/>
                      <a:pt x="41" y="11"/>
                      <a:pt x="41" y="11"/>
                    </a:cubicBezTo>
                    <a:cubicBezTo>
                      <a:pt x="47" y="13"/>
                      <a:pt x="47" y="13"/>
                      <a:pt x="47" y="13"/>
                    </a:cubicBezTo>
                    <a:cubicBezTo>
                      <a:pt x="57" y="5"/>
                      <a:pt x="57" y="5"/>
                      <a:pt x="57" y="5"/>
                    </a:cubicBezTo>
                    <a:cubicBezTo>
                      <a:pt x="58" y="1"/>
                      <a:pt x="58" y="1"/>
                      <a:pt x="58" y="1"/>
                    </a:cubicBezTo>
                    <a:cubicBezTo>
                      <a:pt x="55" y="0"/>
                      <a:pt x="55" y="0"/>
                      <a:pt x="55" y="0"/>
                    </a:cubicBezTo>
                    <a:cubicBezTo>
                      <a:pt x="47" y="6"/>
                      <a:pt x="47" y="6"/>
                      <a:pt x="47" y="6"/>
                    </a:cubicBezTo>
                    <a:cubicBezTo>
                      <a:pt x="36" y="7"/>
                      <a:pt x="36" y="7"/>
                      <a:pt x="36" y="7"/>
                    </a:cubicBezTo>
                    <a:cubicBezTo>
                      <a:pt x="27" y="6"/>
                      <a:pt x="27" y="6"/>
                      <a:pt x="27" y="6"/>
                    </a:cubicBezTo>
                    <a:cubicBezTo>
                      <a:pt x="24" y="3"/>
                      <a:pt x="24" y="3"/>
                      <a:pt x="24" y="3"/>
                    </a:cubicBezTo>
                    <a:cubicBezTo>
                      <a:pt x="17" y="5"/>
                      <a:pt x="17" y="5"/>
                      <a:pt x="17" y="5"/>
                    </a:cubicBezTo>
                    <a:cubicBezTo>
                      <a:pt x="17" y="8"/>
                      <a:pt x="17" y="8"/>
                      <a:pt x="17" y="8"/>
                    </a:cubicBezTo>
                    <a:cubicBezTo>
                      <a:pt x="11" y="10"/>
                      <a:pt x="11" y="10"/>
                      <a:pt x="11" y="10"/>
                    </a:cubicBezTo>
                    <a:cubicBezTo>
                      <a:pt x="12" y="13"/>
                      <a:pt x="12" y="13"/>
                      <a:pt x="12" y="13"/>
                    </a:cubicBezTo>
                    <a:cubicBezTo>
                      <a:pt x="8" y="21"/>
                      <a:pt x="8" y="21"/>
                      <a:pt x="8" y="21"/>
                    </a:cubicBezTo>
                    <a:cubicBezTo>
                      <a:pt x="9" y="24"/>
                      <a:pt x="9" y="24"/>
                      <a:pt x="9" y="24"/>
                    </a:cubicBezTo>
                    <a:cubicBezTo>
                      <a:pt x="9" y="26"/>
                      <a:pt x="9" y="26"/>
                      <a:pt x="9" y="26"/>
                    </a:cubicBezTo>
                    <a:cubicBezTo>
                      <a:pt x="3" y="36"/>
                      <a:pt x="3" y="36"/>
                      <a:pt x="3" y="36"/>
                    </a:cubicBezTo>
                    <a:cubicBezTo>
                      <a:pt x="5" y="46"/>
                      <a:pt x="5" y="46"/>
                      <a:pt x="5" y="46"/>
                    </a:cubicBezTo>
                    <a:cubicBezTo>
                      <a:pt x="0" y="50"/>
                      <a:pt x="0" y="50"/>
                      <a:pt x="0" y="50"/>
                    </a:cubicBezTo>
                    <a:cubicBezTo>
                      <a:pt x="0" y="56"/>
                      <a:pt x="0" y="56"/>
                      <a:pt x="0" y="56"/>
                    </a:cubicBezTo>
                    <a:cubicBezTo>
                      <a:pt x="5" y="56"/>
                      <a:pt x="5" y="56"/>
                      <a:pt x="5" y="56"/>
                    </a:cubicBezTo>
                    <a:cubicBezTo>
                      <a:pt x="6" y="61"/>
                      <a:pt x="6" y="61"/>
                      <a:pt x="6" y="61"/>
                    </a:cubicBezTo>
                    <a:cubicBezTo>
                      <a:pt x="3" y="72"/>
                      <a:pt x="3" y="72"/>
                      <a:pt x="3" y="72"/>
                    </a:cubicBezTo>
                    <a:cubicBezTo>
                      <a:pt x="4" y="75"/>
                      <a:pt x="4" y="75"/>
                      <a:pt x="4" y="75"/>
                    </a:cubicBezTo>
                    <a:cubicBezTo>
                      <a:pt x="10" y="76"/>
                      <a:pt x="10" y="76"/>
                      <a:pt x="10" y="76"/>
                    </a:cubicBezTo>
                    <a:cubicBezTo>
                      <a:pt x="13" y="72"/>
                      <a:pt x="13" y="72"/>
                      <a:pt x="13" y="72"/>
                    </a:cubicBezTo>
                    <a:cubicBezTo>
                      <a:pt x="12" y="67"/>
                      <a:pt x="12" y="67"/>
                      <a:pt x="12" y="67"/>
                    </a:cubicBezTo>
                    <a:cubicBezTo>
                      <a:pt x="15" y="62"/>
                      <a:pt x="15" y="62"/>
                      <a:pt x="15" y="62"/>
                    </a:cubicBezTo>
                    <a:cubicBezTo>
                      <a:pt x="15" y="58"/>
                      <a:pt x="15" y="58"/>
                      <a:pt x="15" y="58"/>
                    </a:cubicBezTo>
                    <a:cubicBezTo>
                      <a:pt x="13" y="50"/>
                      <a:pt x="13" y="50"/>
                      <a:pt x="13" y="50"/>
                    </a:cubicBezTo>
                    <a:cubicBezTo>
                      <a:pt x="19" y="46"/>
                      <a:pt x="19" y="46"/>
                      <a:pt x="19" y="46"/>
                    </a:cubicBezTo>
                    <a:cubicBezTo>
                      <a:pt x="22" y="50"/>
                      <a:pt x="22" y="50"/>
                      <a:pt x="22" y="50"/>
                    </a:cubicBezTo>
                    <a:cubicBezTo>
                      <a:pt x="21" y="52"/>
                      <a:pt x="21" y="52"/>
                      <a:pt x="21" y="52"/>
                    </a:cubicBezTo>
                    <a:cubicBezTo>
                      <a:pt x="19" y="57"/>
                      <a:pt x="19" y="57"/>
                      <a:pt x="19" y="57"/>
                    </a:cubicBezTo>
                    <a:cubicBezTo>
                      <a:pt x="25" y="61"/>
                      <a:pt x="25" y="61"/>
                      <a:pt x="25" y="61"/>
                    </a:cubicBezTo>
                    <a:cubicBezTo>
                      <a:pt x="24" y="64"/>
                      <a:pt x="24" y="64"/>
                      <a:pt x="24" y="64"/>
                    </a:cubicBezTo>
                    <a:cubicBezTo>
                      <a:pt x="24" y="66"/>
                      <a:pt x="24" y="66"/>
                      <a:pt x="24" y="66"/>
                    </a:cubicBezTo>
                    <a:cubicBezTo>
                      <a:pt x="29" y="66"/>
                      <a:pt x="29" y="66"/>
                      <a:pt x="29" y="66"/>
                    </a:cubicBezTo>
                    <a:cubicBezTo>
                      <a:pt x="31" y="62"/>
                      <a:pt x="31" y="62"/>
                      <a:pt x="31" y="62"/>
                    </a:cubicBezTo>
                    <a:lnTo>
                      <a:pt x="36" y="61"/>
                    </a:lnTo>
                    <a:close/>
                  </a:path>
                </a:pathLst>
              </a:custGeom>
              <a:grpFill/>
              <a:ln w="3175" cap="rnd">
                <a:solidFill>
                  <a:schemeClr val="bg1"/>
                </a:solidFill>
                <a:prstDash val="solid"/>
                <a:round/>
                <a:headEnd/>
                <a:tailEnd/>
              </a:ln>
            </p:spPr>
            <p:txBody>
              <a:bodyPr vert="horz" wrap="square" lIns="91423" tIns="45711" rIns="91423" bIns="45711" numCol="1" anchor="t" anchorCtr="0" compatLnSpc="1">
                <a:prstTxWarp prst="textNoShape">
                  <a:avLst/>
                </a:prstTxWarp>
              </a:bodyPr>
              <a:lstStyle/>
              <a:p>
                <a:pPr defTabSz="914246">
                  <a:defRPr/>
                </a:pPr>
                <a:endParaRPr lang="fr-FR" sz="1799">
                  <a:solidFill>
                    <a:prstClr val="black"/>
                  </a:solidFill>
                  <a:latin typeface="Arial"/>
                </a:endParaRPr>
              </a:p>
            </p:txBody>
          </p:sp>
          <p:sp>
            <p:nvSpPr>
              <p:cNvPr id="333" name="Freeform 130">
                <a:extLst>
                  <a:ext uri="{FF2B5EF4-FFF2-40B4-BE49-F238E27FC236}">
                    <a16:creationId xmlns:a16="http://schemas.microsoft.com/office/drawing/2014/main" id="{1D10148C-6078-7243-9EEE-1A3821BFD3D5}"/>
                  </a:ext>
                </a:extLst>
              </p:cNvPr>
              <p:cNvSpPr>
                <a:spLocks/>
              </p:cNvSpPr>
              <p:nvPr/>
            </p:nvSpPr>
            <p:spPr bwMode="auto">
              <a:xfrm>
                <a:off x="7185025" y="4040188"/>
                <a:ext cx="42862" cy="74613"/>
              </a:xfrm>
              <a:custGeom>
                <a:avLst/>
                <a:gdLst>
                  <a:gd name="T0" fmla="*/ 11 w 16"/>
                  <a:gd name="T1" fmla="*/ 26 h 28"/>
                  <a:gd name="T2" fmla="*/ 7 w 16"/>
                  <a:gd name="T3" fmla="*/ 18 h 28"/>
                  <a:gd name="T4" fmla="*/ 8 w 16"/>
                  <a:gd name="T5" fmla="*/ 17 h 28"/>
                  <a:gd name="T6" fmla="*/ 15 w 16"/>
                  <a:gd name="T7" fmla="*/ 17 h 28"/>
                  <a:gd name="T8" fmla="*/ 15 w 16"/>
                  <a:gd name="T9" fmla="*/ 15 h 28"/>
                  <a:gd name="T10" fmla="*/ 12 w 16"/>
                  <a:gd name="T11" fmla="*/ 14 h 28"/>
                  <a:gd name="T12" fmla="*/ 16 w 16"/>
                  <a:gd name="T13" fmla="*/ 9 h 28"/>
                  <a:gd name="T14" fmla="*/ 16 w 16"/>
                  <a:gd name="T15" fmla="*/ 6 h 28"/>
                  <a:gd name="T16" fmla="*/ 13 w 16"/>
                  <a:gd name="T17" fmla="*/ 6 h 28"/>
                  <a:gd name="T18" fmla="*/ 7 w 16"/>
                  <a:gd name="T19" fmla="*/ 13 h 28"/>
                  <a:gd name="T20" fmla="*/ 6 w 16"/>
                  <a:gd name="T21" fmla="*/ 12 h 28"/>
                  <a:gd name="T22" fmla="*/ 10 w 16"/>
                  <a:gd name="T23" fmla="*/ 2 h 28"/>
                  <a:gd name="T24" fmla="*/ 8 w 16"/>
                  <a:gd name="T25" fmla="*/ 0 h 28"/>
                  <a:gd name="T26" fmla="*/ 0 w 16"/>
                  <a:gd name="T27" fmla="*/ 10 h 28"/>
                  <a:gd name="T28" fmla="*/ 1 w 16"/>
                  <a:gd name="T29" fmla="*/ 13 h 28"/>
                  <a:gd name="T30" fmla="*/ 4 w 16"/>
                  <a:gd name="T31" fmla="*/ 15 h 28"/>
                  <a:gd name="T32" fmla="*/ 4 w 16"/>
                  <a:gd name="T33" fmla="*/ 23 h 28"/>
                  <a:gd name="T34" fmla="*/ 8 w 16"/>
                  <a:gd name="T35" fmla="*/ 28 h 28"/>
                  <a:gd name="T36" fmla="*/ 11 w 16"/>
                  <a:gd name="T37" fmla="*/ 26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6" h="28">
                    <a:moveTo>
                      <a:pt x="11" y="26"/>
                    </a:moveTo>
                    <a:cubicBezTo>
                      <a:pt x="7" y="18"/>
                      <a:pt x="7" y="18"/>
                      <a:pt x="7" y="18"/>
                    </a:cubicBezTo>
                    <a:cubicBezTo>
                      <a:pt x="8" y="17"/>
                      <a:pt x="8" y="17"/>
                      <a:pt x="8" y="17"/>
                    </a:cubicBezTo>
                    <a:cubicBezTo>
                      <a:pt x="15" y="17"/>
                      <a:pt x="15" y="17"/>
                      <a:pt x="15" y="17"/>
                    </a:cubicBezTo>
                    <a:cubicBezTo>
                      <a:pt x="15" y="15"/>
                      <a:pt x="15" y="15"/>
                      <a:pt x="15" y="15"/>
                    </a:cubicBezTo>
                    <a:cubicBezTo>
                      <a:pt x="12" y="14"/>
                      <a:pt x="12" y="14"/>
                      <a:pt x="12" y="14"/>
                    </a:cubicBezTo>
                    <a:cubicBezTo>
                      <a:pt x="16" y="9"/>
                      <a:pt x="16" y="9"/>
                      <a:pt x="16" y="9"/>
                    </a:cubicBezTo>
                    <a:cubicBezTo>
                      <a:pt x="16" y="6"/>
                      <a:pt x="16" y="6"/>
                      <a:pt x="16" y="6"/>
                    </a:cubicBezTo>
                    <a:cubicBezTo>
                      <a:pt x="13" y="6"/>
                      <a:pt x="13" y="6"/>
                      <a:pt x="13" y="6"/>
                    </a:cubicBezTo>
                    <a:cubicBezTo>
                      <a:pt x="7" y="13"/>
                      <a:pt x="7" y="13"/>
                      <a:pt x="7" y="13"/>
                    </a:cubicBezTo>
                    <a:cubicBezTo>
                      <a:pt x="6" y="12"/>
                      <a:pt x="6" y="12"/>
                      <a:pt x="6" y="12"/>
                    </a:cubicBezTo>
                    <a:cubicBezTo>
                      <a:pt x="10" y="2"/>
                      <a:pt x="10" y="2"/>
                      <a:pt x="10" y="2"/>
                    </a:cubicBezTo>
                    <a:cubicBezTo>
                      <a:pt x="8" y="0"/>
                      <a:pt x="8" y="0"/>
                      <a:pt x="8" y="0"/>
                    </a:cubicBezTo>
                    <a:cubicBezTo>
                      <a:pt x="5" y="3"/>
                      <a:pt x="3" y="7"/>
                      <a:pt x="0" y="10"/>
                    </a:cubicBezTo>
                    <a:cubicBezTo>
                      <a:pt x="1" y="13"/>
                      <a:pt x="1" y="13"/>
                      <a:pt x="1" y="13"/>
                    </a:cubicBezTo>
                    <a:cubicBezTo>
                      <a:pt x="4" y="15"/>
                      <a:pt x="4" y="15"/>
                      <a:pt x="4" y="15"/>
                    </a:cubicBezTo>
                    <a:cubicBezTo>
                      <a:pt x="4" y="18"/>
                      <a:pt x="4" y="21"/>
                      <a:pt x="4" y="23"/>
                    </a:cubicBezTo>
                    <a:cubicBezTo>
                      <a:pt x="8" y="28"/>
                      <a:pt x="8" y="28"/>
                      <a:pt x="8" y="28"/>
                    </a:cubicBezTo>
                    <a:lnTo>
                      <a:pt x="11" y="26"/>
                    </a:lnTo>
                    <a:close/>
                  </a:path>
                </a:pathLst>
              </a:custGeom>
              <a:grpFill/>
              <a:ln w="3175" cap="rnd">
                <a:solidFill>
                  <a:schemeClr val="bg1"/>
                </a:solidFill>
                <a:prstDash val="solid"/>
                <a:round/>
                <a:headEnd/>
                <a:tailEnd/>
              </a:ln>
            </p:spPr>
            <p:txBody>
              <a:bodyPr vert="horz" wrap="square" lIns="91423" tIns="45711" rIns="91423" bIns="45711" numCol="1" anchor="t" anchorCtr="0" compatLnSpc="1">
                <a:prstTxWarp prst="textNoShape">
                  <a:avLst/>
                </a:prstTxWarp>
              </a:bodyPr>
              <a:lstStyle/>
              <a:p>
                <a:pPr defTabSz="914246">
                  <a:defRPr/>
                </a:pPr>
                <a:endParaRPr lang="fr-FR" sz="1799">
                  <a:solidFill>
                    <a:prstClr val="black"/>
                  </a:solidFill>
                  <a:latin typeface="Arial"/>
                </a:endParaRPr>
              </a:p>
            </p:txBody>
          </p:sp>
          <p:sp>
            <p:nvSpPr>
              <p:cNvPr id="334" name="Freeform 131">
                <a:extLst>
                  <a:ext uri="{FF2B5EF4-FFF2-40B4-BE49-F238E27FC236}">
                    <a16:creationId xmlns:a16="http://schemas.microsoft.com/office/drawing/2014/main" id="{0F7062A0-C066-C64E-A08B-A47EE9DBCC10}"/>
                  </a:ext>
                </a:extLst>
              </p:cNvPr>
              <p:cNvSpPr>
                <a:spLocks/>
              </p:cNvSpPr>
              <p:nvPr/>
            </p:nvSpPr>
            <p:spPr bwMode="auto">
              <a:xfrm>
                <a:off x="7219950" y="4017963"/>
                <a:ext cx="19050" cy="23813"/>
              </a:xfrm>
              <a:custGeom>
                <a:avLst/>
                <a:gdLst>
                  <a:gd name="T0" fmla="*/ 12 w 12"/>
                  <a:gd name="T1" fmla="*/ 5 h 15"/>
                  <a:gd name="T2" fmla="*/ 9 w 12"/>
                  <a:gd name="T3" fmla="*/ 0 h 15"/>
                  <a:gd name="T4" fmla="*/ 0 w 12"/>
                  <a:gd name="T5" fmla="*/ 7 h 15"/>
                  <a:gd name="T6" fmla="*/ 0 w 12"/>
                  <a:gd name="T7" fmla="*/ 15 h 15"/>
                  <a:gd name="T8" fmla="*/ 7 w 12"/>
                  <a:gd name="T9" fmla="*/ 14 h 15"/>
                  <a:gd name="T10" fmla="*/ 12 w 12"/>
                  <a:gd name="T11" fmla="*/ 5 h 15"/>
                </a:gdLst>
                <a:ahLst/>
                <a:cxnLst>
                  <a:cxn ang="0">
                    <a:pos x="T0" y="T1"/>
                  </a:cxn>
                  <a:cxn ang="0">
                    <a:pos x="T2" y="T3"/>
                  </a:cxn>
                  <a:cxn ang="0">
                    <a:pos x="T4" y="T5"/>
                  </a:cxn>
                  <a:cxn ang="0">
                    <a:pos x="T6" y="T7"/>
                  </a:cxn>
                  <a:cxn ang="0">
                    <a:pos x="T8" y="T9"/>
                  </a:cxn>
                  <a:cxn ang="0">
                    <a:pos x="T10" y="T11"/>
                  </a:cxn>
                </a:cxnLst>
                <a:rect l="0" t="0" r="r" b="b"/>
                <a:pathLst>
                  <a:path w="12" h="15">
                    <a:moveTo>
                      <a:pt x="12" y="5"/>
                    </a:moveTo>
                    <a:lnTo>
                      <a:pt x="9" y="0"/>
                    </a:lnTo>
                    <a:lnTo>
                      <a:pt x="0" y="7"/>
                    </a:lnTo>
                    <a:lnTo>
                      <a:pt x="0" y="15"/>
                    </a:lnTo>
                    <a:lnTo>
                      <a:pt x="7" y="14"/>
                    </a:lnTo>
                    <a:lnTo>
                      <a:pt x="12" y="5"/>
                    </a:lnTo>
                    <a:close/>
                  </a:path>
                </a:pathLst>
              </a:custGeom>
              <a:grpFill/>
              <a:ln w="3175" cap="rnd">
                <a:solidFill>
                  <a:schemeClr val="bg1"/>
                </a:solidFill>
                <a:prstDash val="solid"/>
                <a:round/>
                <a:headEnd/>
                <a:tailEnd/>
              </a:ln>
            </p:spPr>
            <p:txBody>
              <a:bodyPr vert="horz" wrap="square" lIns="91423" tIns="45711" rIns="91423" bIns="45711" numCol="1" anchor="t" anchorCtr="0" compatLnSpc="1">
                <a:prstTxWarp prst="textNoShape">
                  <a:avLst/>
                </a:prstTxWarp>
              </a:bodyPr>
              <a:lstStyle/>
              <a:p>
                <a:pPr defTabSz="914246">
                  <a:defRPr/>
                </a:pPr>
                <a:endParaRPr lang="fr-FR" sz="1799">
                  <a:solidFill>
                    <a:prstClr val="black"/>
                  </a:solidFill>
                  <a:latin typeface="Arial"/>
                </a:endParaRPr>
              </a:p>
            </p:txBody>
          </p:sp>
          <p:sp>
            <p:nvSpPr>
              <p:cNvPr id="335" name="Freeform 132">
                <a:extLst>
                  <a:ext uri="{FF2B5EF4-FFF2-40B4-BE49-F238E27FC236}">
                    <a16:creationId xmlns:a16="http://schemas.microsoft.com/office/drawing/2014/main" id="{4411833A-625E-8844-86EB-4A3844A0E8DB}"/>
                  </a:ext>
                </a:extLst>
              </p:cNvPr>
              <p:cNvSpPr>
                <a:spLocks/>
              </p:cNvSpPr>
              <p:nvPr/>
            </p:nvSpPr>
            <p:spPr bwMode="auto">
              <a:xfrm>
                <a:off x="7123112" y="4133850"/>
                <a:ext cx="31750" cy="11113"/>
              </a:xfrm>
              <a:custGeom>
                <a:avLst/>
                <a:gdLst>
                  <a:gd name="T0" fmla="*/ 0 w 20"/>
                  <a:gd name="T1" fmla="*/ 0 h 7"/>
                  <a:gd name="T2" fmla="*/ 0 w 20"/>
                  <a:gd name="T3" fmla="*/ 5 h 7"/>
                  <a:gd name="T4" fmla="*/ 10 w 20"/>
                  <a:gd name="T5" fmla="*/ 7 h 7"/>
                  <a:gd name="T6" fmla="*/ 17 w 20"/>
                  <a:gd name="T7" fmla="*/ 5 h 7"/>
                  <a:gd name="T8" fmla="*/ 20 w 20"/>
                  <a:gd name="T9" fmla="*/ 2 h 7"/>
                  <a:gd name="T10" fmla="*/ 14 w 20"/>
                  <a:gd name="T11" fmla="*/ 0 h 7"/>
                  <a:gd name="T12" fmla="*/ 0 w 20"/>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20" h="7">
                    <a:moveTo>
                      <a:pt x="0" y="0"/>
                    </a:moveTo>
                    <a:lnTo>
                      <a:pt x="0" y="5"/>
                    </a:lnTo>
                    <a:lnTo>
                      <a:pt x="10" y="7"/>
                    </a:lnTo>
                    <a:lnTo>
                      <a:pt x="17" y="5"/>
                    </a:lnTo>
                    <a:lnTo>
                      <a:pt x="20" y="2"/>
                    </a:lnTo>
                    <a:lnTo>
                      <a:pt x="14" y="0"/>
                    </a:lnTo>
                    <a:lnTo>
                      <a:pt x="0" y="0"/>
                    </a:lnTo>
                    <a:close/>
                  </a:path>
                </a:pathLst>
              </a:custGeom>
              <a:grpFill/>
              <a:ln w="3175" cap="rnd">
                <a:solidFill>
                  <a:schemeClr val="bg1"/>
                </a:solidFill>
                <a:prstDash val="solid"/>
                <a:round/>
                <a:headEnd/>
                <a:tailEnd/>
              </a:ln>
            </p:spPr>
            <p:txBody>
              <a:bodyPr vert="horz" wrap="square" lIns="91423" tIns="45711" rIns="91423" bIns="45711" numCol="1" anchor="t" anchorCtr="0" compatLnSpc="1">
                <a:prstTxWarp prst="textNoShape">
                  <a:avLst/>
                </a:prstTxWarp>
              </a:bodyPr>
              <a:lstStyle/>
              <a:p>
                <a:pPr defTabSz="914246">
                  <a:defRPr/>
                </a:pPr>
                <a:endParaRPr lang="fr-FR" sz="1799">
                  <a:solidFill>
                    <a:prstClr val="black"/>
                  </a:solidFill>
                  <a:latin typeface="Arial"/>
                </a:endParaRPr>
              </a:p>
            </p:txBody>
          </p:sp>
          <p:sp>
            <p:nvSpPr>
              <p:cNvPr id="336" name="Freeform 133">
                <a:extLst>
                  <a:ext uri="{FF2B5EF4-FFF2-40B4-BE49-F238E27FC236}">
                    <a16:creationId xmlns:a16="http://schemas.microsoft.com/office/drawing/2014/main" id="{36B88304-BAF7-D646-AC22-E71790530938}"/>
                  </a:ext>
                </a:extLst>
              </p:cNvPr>
              <p:cNvSpPr>
                <a:spLocks/>
              </p:cNvSpPr>
              <p:nvPr/>
            </p:nvSpPr>
            <p:spPr bwMode="auto">
              <a:xfrm>
                <a:off x="7075487" y="4203700"/>
                <a:ext cx="28575" cy="39688"/>
              </a:xfrm>
              <a:custGeom>
                <a:avLst/>
                <a:gdLst>
                  <a:gd name="T0" fmla="*/ 9 w 11"/>
                  <a:gd name="T1" fmla="*/ 0 h 15"/>
                  <a:gd name="T2" fmla="*/ 7 w 11"/>
                  <a:gd name="T3" fmla="*/ 1 h 15"/>
                  <a:gd name="T4" fmla="*/ 0 w 11"/>
                  <a:gd name="T5" fmla="*/ 14 h 15"/>
                  <a:gd name="T6" fmla="*/ 0 w 11"/>
                  <a:gd name="T7" fmla="*/ 15 h 15"/>
                  <a:gd name="T8" fmla="*/ 5 w 11"/>
                  <a:gd name="T9" fmla="*/ 15 h 15"/>
                  <a:gd name="T10" fmla="*/ 9 w 11"/>
                  <a:gd name="T11" fmla="*/ 13 h 15"/>
                  <a:gd name="T12" fmla="*/ 7 w 11"/>
                  <a:gd name="T13" fmla="*/ 9 h 15"/>
                  <a:gd name="T14" fmla="*/ 11 w 11"/>
                  <a:gd name="T15" fmla="*/ 5 h 15"/>
                  <a:gd name="T16" fmla="*/ 9 w 11"/>
                  <a:gd name="T17"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15">
                    <a:moveTo>
                      <a:pt x="9" y="0"/>
                    </a:moveTo>
                    <a:cubicBezTo>
                      <a:pt x="7" y="1"/>
                      <a:pt x="7" y="1"/>
                      <a:pt x="7" y="1"/>
                    </a:cubicBezTo>
                    <a:cubicBezTo>
                      <a:pt x="0" y="14"/>
                      <a:pt x="0" y="14"/>
                      <a:pt x="0" y="14"/>
                    </a:cubicBezTo>
                    <a:cubicBezTo>
                      <a:pt x="0" y="15"/>
                      <a:pt x="0" y="15"/>
                      <a:pt x="0" y="15"/>
                    </a:cubicBezTo>
                    <a:cubicBezTo>
                      <a:pt x="2" y="15"/>
                      <a:pt x="3" y="15"/>
                      <a:pt x="5" y="15"/>
                    </a:cubicBezTo>
                    <a:cubicBezTo>
                      <a:pt x="6" y="14"/>
                      <a:pt x="8" y="14"/>
                      <a:pt x="9" y="13"/>
                    </a:cubicBezTo>
                    <a:cubicBezTo>
                      <a:pt x="7" y="9"/>
                      <a:pt x="7" y="9"/>
                      <a:pt x="7" y="9"/>
                    </a:cubicBezTo>
                    <a:cubicBezTo>
                      <a:pt x="11" y="5"/>
                      <a:pt x="11" y="5"/>
                      <a:pt x="11" y="5"/>
                    </a:cubicBezTo>
                    <a:lnTo>
                      <a:pt x="9" y="0"/>
                    </a:lnTo>
                    <a:close/>
                  </a:path>
                </a:pathLst>
              </a:custGeom>
              <a:grpFill/>
              <a:ln w="3175" cap="rnd">
                <a:solidFill>
                  <a:schemeClr val="bg1"/>
                </a:solidFill>
                <a:prstDash val="solid"/>
                <a:round/>
                <a:headEnd/>
                <a:tailEnd/>
              </a:ln>
            </p:spPr>
            <p:txBody>
              <a:bodyPr vert="horz" wrap="square" lIns="91423" tIns="45711" rIns="91423" bIns="45711" numCol="1" anchor="t" anchorCtr="0" compatLnSpc="1">
                <a:prstTxWarp prst="textNoShape">
                  <a:avLst/>
                </a:prstTxWarp>
              </a:bodyPr>
              <a:lstStyle/>
              <a:p>
                <a:pPr defTabSz="914246">
                  <a:defRPr/>
                </a:pPr>
                <a:endParaRPr lang="fr-FR" sz="1799">
                  <a:solidFill>
                    <a:prstClr val="black"/>
                  </a:solidFill>
                  <a:latin typeface="Arial"/>
                </a:endParaRPr>
              </a:p>
            </p:txBody>
          </p:sp>
          <p:sp>
            <p:nvSpPr>
              <p:cNvPr id="337" name="Freeform 134">
                <a:extLst>
                  <a:ext uri="{FF2B5EF4-FFF2-40B4-BE49-F238E27FC236}">
                    <a16:creationId xmlns:a16="http://schemas.microsoft.com/office/drawing/2014/main" id="{B29E8922-F290-C147-9DE4-EF01DBD46E08}"/>
                  </a:ext>
                </a:extLst>
              </p:cNvPr>
              <p:cNvSpPr>
                <a:spLocks/>
              </p:cNvSpPr>
              <p:nvPr/>
            </p:nvSpPr>
            <p:spPr bwMode="auto">
              <a:xfrm>
                <a:off x="7164387" y="4168775"/>
                <a:ext cx="28575" cy="19050"/>
              </a:xfrm>
              <a:custGeom>
                <a:avLst/>
                <a:gdLst>
                  <a:gd name="T0" fmla="*/ 1 w 18"/>
                  <a:gd name="T1" fmla="*/ 2 h 12"/>
                  <a:gd name="T2" fmla="*/ 0 w 18"/>
                  <a:gd name="T3" fmla="*/ 7 h 12"/>
                  <a:gd name="T4" fmla="*/ 11 w 18"/>
                  <a:gd name="T5" fmla="*/ 12 h 12"/>
                  <a:gd name="T6" fmla="*/ 18 w 18"/>
                  <a:gd name="T7" fmla="*/ 5 h 12"/>
                  <a:gd name="T8" fmla="*/ 15 w 18"/>
                  <a:gd name="T9" fmla="*/ 0 h 12"/>
                  <a:gd name="T10" fmla="*/ 1 w 18"/>
                  <a:gd name="T11" fmla="*/ 2 h 12"/>
                </a:gdLst>
                <a:ahLst/>
                <a:cxnLst>
                  <a:cxn ang="0">
                    <a:pos x="T0" y="T1"/>
                  </a:cxn>
                  <a:cxn ang="0">
                    <a:pos x="T2" y="T3"/>
                  </a:cxn>
                  <a:cxn ang="0">
                    <a:pos x="T4" y="T5"/>
                  </a:cxn>
                  <a:cxn ang="0">
                    <a:pos x="T6" y="T7"/>
                  </a:cxn>
                  <a:cxn ang="0">
                    <a:pos x="T8" y="T9"/>
                  </a:cxn>
                  <a:cxn ang="0">
                    <a:pos x="T10" y="T11"/>
                  </a:cxn>
                </a:cxnLst>
                <a:rect l="0" t="0" r="r" b="b"/>
                <a:pathLst>
                  <a:path w="18" h="12">
                    <a:moveTo>
                      <a:pt x="1" y="2"/>
                    </a:moveTo>
                    <a:lnTo>
                      <a:pt x="0" y="7"/>
                    </a:lnTo>
                    <a:lnTo>
                      <a:pt x="11" y="12"/>
                    </a:lnTo>
                    <a:lnTo>
                      <a:pt x="18" y="5"/>
                    </a:lnTo>
                    <a:lnTo>
                      <a:pt x="15" y="0"/>
                    </a:lnTo>
                    <a:lnTo>
                      <a:pt x="1" y="2"/>
                    </a:lnTo>
                    <a:close/>
                  </a:path>
                </a:pathLst>
              </a:custGeom>
              <a:grpFill/>
              <a:ln w="3175" cap="rnd">
                <a:solidFill>
                  <a:schemeClr val="bg1"/>
                </a:solidFill>
                <a:prstDash val="solid"/>
                <a:round/>
                <a:headEnd/>
                <a:tailEnd/>
              </a:ln>
            </p:spPr>
            <p:txBody>
              <a:bodyPr vert="horz" wrap="square" lIns="91423" tIns="45711" rIns="91423" bIns="45711" numCol="1" anchor="t" anchorCtr="0" compatLnSpc="1">
                <a:prstTxWarp prst="textNoShape">
                  <a:avLst/>
                </a:prstTxWarp>
              </a:bodyPr>
              <a:lstStyle/>
              <a:p>
                <a:pPr defTabSz="914246">
                  <a:defRPr/>
                </a:pPr>
                <a:endParaRPr lang="fr-FR" sz="1799">
                  <a:solidFill>
                    <a:prstClr val="black"/>
                  </a:solidFill>
                  <a:latin typeface="Arial"/>
                </a:endParaRPr>
              </a:p>
            </p:txBody>
          </p:sp>
          <p:sp>
            <p:nvSpPr>
              <p:cNvPr id="338" name="Freeform 135">
                <a:extLst>
                  <a:ext uri="{FF2B5EF4-FFF2-40B4-BE49-F238E27FC236}">
                    <a16:creationId xmlns:a16="http://schemas.microsoft.com/office/drawing/2014/main" id="{3E530370-4D64-1949-AE97-24F3DB805374}"/>
                  </a:ext>
                </a:extLst>
              </p:cNvPr>
              <p:cNvSpPr>
                <a:spLocks/>
              </p:cNvSpPr>
              <p:nvPr/>
            </p:nvSpPr>
            <p:spPr bwMode="auto">
              <a:xfrm>
                <a:off x="7251700" y="4087813"/>
                <a:ext cx="33337" cy="19050"/>
              </a:xfrm>
              <a:custGeom>
                <a:avLst/>
                <a:gdLst>
                  <a:gd name="T0" fmla="*/ 12 w 21"/>
                  <a:gd name="T1" fmla="*/ 12 h 12"/>
                  <a:gd name="T2" fmla="*/ 19 w 21"/>
                  <a:gd name="T3" fmla="*/ 7 h 12"/>
                  <a:gd name="T4" fmla="*/ 21 w 21"/>
                  <a:gd name="T5" fmla="*/ 5 h 12"/>
                  <a:gd name="T6" fmla="*/ 5 w 21"/>
                  <a:gd name="T7" fmla="*/ 0 h 12"/>
                  <a:gd name="T8" fmla="*/ 0 w 21"/>
                  <a:gd name="T9" fmla="*/ 4 h 12"/>
                  <a:gd name="T10" fmla="*/ 0 w 21"/>
                  <a:gd name="T11" fmla="*/ 7 h 12"/>
                  <a:gd name="T12" fmla="*/ 5 w 21"/>
                  <a:gd name="T13" fmla="*/ 7 h 12"/>
                  <a:gd name="T14" fmla="*/ 12 w 21"/>
                  <a:gd name="T15" fmla="*/ 12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12">
                    <a:moveTo>
                      <a:pt x="12" y="12"/>
                    </a:moveTo>
                    <a:lnTo>
                      <a:pt x="19" y="7"/>
                    </a:lnTo>
                    <a:lnTo>
                      <a:pt x="21" y="5"/>
                    </a:lnTo>
                    <a:lnTo>
                      <a:pt x="5" y="0"/>
                    </a:lnTo>
                    <a:lnTo>
                      <a:pt x="0" y="4"/>
                    </a:lnTo>
                    <a:lnTo>
                      <a:pt x="0" y="7"/>
                    </a:lnTo>
                    <a:lnTo>
                      <a:pt x="5" y="7"/>
                    </a:lnTo>
                    <a:lnTo>
                      <a:pt x="12" y="12"/>
                    </a:lnTo>
                    <a:close/>
                  </a:path>
                </a:pathLst>
              </a:custGeom>
              <a:grpFill/>
              <a:ln w="3175" cap="rnd">
                <a:solidFill>
                  <a:schemeClr val="bg1"/>
                </a:solidFill>
                <a:prstDash val="solid"/>
                <a:round/>
                <a:headEnd/>
                <a:tailEnd/>
              </a:ln>
            </p:spPr>
            <p:txBody>
              <a:bodyPr vert="horz" wrap="square" lIns="91423" tIns="45711" rIns="91423" bIns="45711" numCol="1" anchor="t" anchorCtr="0" compatLnSpc="1">
                <a:prstTxWarp prst="textNoShape">
                  <a:avLst/>
                </a:prstTxWarp>
              </a:bodyPr>
              <a:lstStyle/>
              <a:p>
                <a:pPr defTabSz="914246">
                  <a:defRPr/>
                </a:pPr>
                <a:endParaRPr lang="fr-FR" sz="1799">
                  <a:solidFill>
                    <a:prstClr val="black"/>
                  </a:solidFill>
                  <a:latin typeface="Arial"/>
                </a:endParaRPr>
              </a:p>
            </p:txBody>
          </p:sp>
          <p:sp>
            <p:nvSpPr>
              <p:cNvPr id="339" name="Freeform 136">
                <a:extLst>
                  <a:ext uri="{FF2B5EF4-FFF2-40B4-BE49-F238E27FC236}">
                    <a16:creationId xmlns:a16="http://schemas.microsoft.com/office/drawing/2014/main" id="{A26AD19F-DA7D-7C4F-8BE4-6D1B6C6EFBF6}"/>
                  </a:ext>
                </a:extLst>
              </p:cNvPr>
              <p:cNvSpPr>
                <a:spLocks/>
              </p:cNvSpPr>
              <p:nvPr/>
            </p:nvSpPr>
            <p:spPr bwMode="auto">
              <a:xfrm>
                <a:off x="7208837" y="4164013"/>
                <a:ext cx="68262" cy="20638"/>
              </a:xfrm>
              <a:custGeom>
                <a:avLst/>
                <a:gdLst>
                  <a:gd name="T0" fmla="*/ 0 w 25"/>
                  <a:gd name="T1" fmla="*/ 3 h 8"/>
                  <a:gd name="T2" fmla="*/ 0 w 25"/>
                  <a:gd name="T3" fmla="*/ 8 h 8"/>
                  <a:gd name="T4" fmla="*/ 3 w 25"/>
                  <a:gd name="T5" fmla="*/ 8 h 8"/>
                  <a:gd name="T6" fmla="*/ 6 w 25"/>
                  <a:gd name="T7" fmla="*/ 6 h 8"/>
                  <a:gd name="T8" fmla="*/ 23 w 25"/>
                  <a:gd name="T9" fmla="*/ 6 h 8"/>
                  <a:gd name="T10" fmla="*/ 25 w 25"/>
                  <a:gd name="T11" fmla="*/ 4 h 8"/>
                  <a:gd name="T12" fmla="*/ 21 w 25"/>
                  <a:gd name="T13" fmla="*/ 0 h 8"/>
                  <a:gd name="T14" fmla="*/ 0 w 25"/>
                  <a:gd name="T15" fmla="*/ 3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 h="8">
                    <a:moveTo>
                      <a:pt x="0" y="3"/>
                    </a:moveTo>
                    <a:cubicBezTo>
                      <a:pt x="0" y="8"/>
                      <a:pt x="0" y="8"/>
                      <a:pt x="0" y="8"/>
                    </a:cubicBezTo>
                    <a:cubicBezTo>
                      <a:pt x="3" y="8"/>
                      <a:pt x="3" y="8"/>
                      <a:pt x="3" y="8"/>
                    </a:cubicBezTo>
                    <a:cubicBezTo>
                      <a:pt x="6" y="6"/>
                      <a:pt x="6" y="6"/>
                      <a:pt x="6" y="6"/>
                    </a:cubicBezTo>
                    <a:cubicBezTo>
                      <a:pt x="23" y="6"/>
                      <a:pt x="23" y="6"/>
                      <a:pt x="23" y="6"/>
                    </a:cubicBezTo>
                    <a:cubicBezTo>
                      <a:pt x="25" y="4"/>
                      <a:pt x="25" y="4"/>
                      <a:pt x="25" y="4"/>
                    </a:cubicBezTo>
                    <a:cubicBezTo>
                      <a:pt x="21" y="0"/>
                      <a:pt x="21" y="0"/>
                      <a:pt x="21" y="0"/>
                    </a:cubicBezTo>
                    <a:cubicBezTo>
                      <a:pt x="14" y="1"/>
                      <a:pt x="7" y="2"/>
                      <a:pt x="0" y="3"/>
                    </a:cubicBezTo>
                    <a:close/>
                  </a:path>
                </a:pathLst>
              </a:custGeom>
              <a:grpFill/>
              <a:ln w="3175" cap="rnd">
                <a:solidFill>
                  <a:schemeClr val="bg1"/>
                </a:solidFill>
                <a:prstDash val="solid"/>
                <a:round/>
                <a:headEnd/>
                <a:tailEnd/>
              </a:ln>
            </p:spPr>
            <p:txBody>
              <a:bodyPr vert="horz" wrap="square" lIns="91423" tIns="45711" rIns="91423" bIns="45711" numCol="1" anchor="t" anchorCtr="0" compatLnSpc="1">
                <a:prstTxWarp prst="textNoShape">
                  <a:avLst/>
                </a:prstTxWarp>
              </a:bodyPr>
              <a:lstStyle/>
              <a:p>
                <a:pPr defTabSz="914246">
                  <a:defRPr/>
                </a:pPr>
                <a:endParaRPr lang="fr-FR" sz="1799">
                  <a:solidFill>
                    <a:prstClr val="black"/>
                  </a:solidFill>
                  <a:latin typeface="Arial"/>
                </a:endParaRPr>
              </a:p>
            </p:txBody>
          </p:sp>
          <p:sp>
            <p:nvSpPr>
              <p:cNvPr id="340" name="Freeform 137">
                <a:extLst>
                  <a:ext uri="{FF2B5EF4-FFF2-40B4-BE49-F238E27FC236}">
                    <a16:creationId xmlns:a16="http://schemas.microsoft.com/office/drawing/2014/main" id="{13941CC9-E014-BE4D-8CC3-C29365EC6E46}"/>
                  </a:ext>
                </a:extLst>
              </p:cNvPr>
              <p:cNvSpPr>
                <a:spLocks/>
              </p:cNvSpPr>
              <p:nvPr/>
            </p:nvSpPr>
            <p:spPr bwMode="auto">
              <a:xfrm>
                <a:off x="7270750" y="4289425"/>
                <a:ext cx="23812" cy="26988"/>
              </a:xfrm>
              <a:custGeom>
                <a:avLst/>
                <a:gdLst>
                  <a:gd name="T0" fmla="*/ 9 w 15"/>
                  <a:gd name="T1" fmla="*/ 0 h 17"/>
                  <a:gd name="T2" fmla="*/ 0 w 15"/>
                  <a:gd name="T3" fmla="*/ 8 h 17"/>
                  <a:gd name="T4" fmla="*/ 0 w 15"/>
                  <a:gd name="T5" fmla="*/ 17 h 17"/>
                  <a:gd name="T6" fmla="*/ 9 w 15"/>
                  <a:gd name="T7" fmla="*/ 14 h 17"/>
                  <a:gd name="T8" fmla="*/ 15 w 15"/>
                  <a:gd name="T9" fmla="*/ 7 h 17"/>
                  <a:gd name="T10" fmla="*/ 14 w 15"/>
                  <a:gd name="T11" fmla="*/ 0 h 17"/>
                  <a:gd name="T12" fmla="*/ 9 w 15"/>
                  <a:gd name="T13" fmla="*/ 0 h 17"/>
                </a:gdLst>
                <a:ahLst/>
                <a:cxnLst>
                  <a:cxn ang="0">
                    <a:pos x="T0" y="T1"/>
                  </a:cxn>
                  <a:cxn ang="0">
                    <a:pos x="T2" y="T3"/>
                  </a:cxn>
                  <a:cxn ang="0">
                    <a:pos x="T4" y="T5"/>
                  </a:cxn>
                  <a:cxn ang="0">
                    <a:pos x="T6" y="T7"/>
                  </a:cxn>
                  <a:cxn ang="0">
                    <a:pos x="T8" y="T9"/>
                  </a:cxn>
                  <a:cxn ang="0">
                    <a:pos x="T10" y="T11"/>
                  </a:cxn>
                  <a:cxn ang="0">
                    <a:pos x="T12" y="T13"/>
                  </a:cxn>
                </a:cxnLst>
                <a:rect l="0" t="0" r="r" b="b"/>
                <a:pathLst>
                  <a:path w="15" h="17">
                    <a:moveTo>
                      <a:pt x="9" y="0"/>
                    </a:moveTo>
                    <a:lnTo>
                      <a:pt x="0" y="8"/>
                    </a:lnTo>
                    <a:lnTo>
                      <a:pt x="0" y="17"/>
                    </a:lnTo>
                    <a:lnTo>
                      <a:pt x="9" y="14"/>
                    </a:lnTo>
                    <a:lnTo>
                      <a:pt x="15" y="7"/>
                    </a:lnTo>
                    <a:lnTo>
                      <a:pt x="14" y="0"/>
                    </a:lnTo>
                    <a:lnTo>
                      <a:pt x="9" y="0"/>
                    </a:lnTo>
                    <a:close/>
                  </a:path>
                </a:pathLst>
              </a:custGeom>
              <a:grpFill/>
              <a:ln w="3175" cap="rnd">
                <a:solidFill>
                  <a:schemeClr val="bg1"/>
                </a:solidFill>
                <a:prstDash val="solid"/>
                <a:round/>
                <a:headEnd/>
                <a:tailEnd/>
              </a:ln>
            </p:spPr>
            <p:txBody>
              <a:bodyPr vert="horz" wrap="square" lIns="91423" tIns="45711" rIns="91423" bIns="45711" numCol="1" anchor="t" anchorCtr="0" compatLnSpc="1">
                <a:prstTxWarp prst="textNoShape">
                  <a:avLst/>
                </a:prstTxWarp>
              </a:bodyPr>
              <a:lstStyle/>
              <a:p>
                <a:pPr defTabSz="914246">
                  <a:defRPr/>
                </a:pPr>
                <a:endParaRPr lang="fr-FR" sz="1799">
                  <a:solidFill>
                    <a:prstClr val="black"/>
                  </a:solidFill>
                  <a:latin typeface="Arial"/>
                </a:endParaRPr>
              </a:p>
            </p:txBody>
          </p:sp>
          <p:sp>
            <p:nvSpPr>
              <p:cNvPr id="341" name="Freeform 138">
                <a:extLst>
                  <a:ext uri="{FF2B5EF4-FFF2-40B4-BE49-F238E27FC236}">
                    <a16:creationId xmlns:a16="http://schemas.microsoft.com/office/drawing/2014/main" id="{600CBF50-1603-764A-B644-AAB55288DA5A}"/>
                  </a:ext>
                </a:extLst>
              </p:cNvPr>
              <p:cNvSpPr>
                <a:spLocks/>
              </p:cNvSpPr>
              <p:nvPr/>
            </p:nvSpPr>
            <p:spPr bwMode="auto">
              <a:xfrm>
                <a:off x="7329487" y="4238625"/>
                <a:ext cx="25400" cy="23813"/>
              </a:xfrm>
              <a:custGeom>
                <a:avLst/>
                <a:gdLst>
                  <a:gd name="T0" fmla="*/ 11 w 16"/>
                  <a:gd name="T1" fmla="*/ 0 h 15"/>
                  <a:gd name="T2" fmla="*/ 0 w 16"/>
                  <a:gd name="T3" fmla="*/ 8 h 15"/>
                  <a:gd name="T4" fmla="*/ 0 w 16"/>
                  <a:gd name="T5" fmla="*/ 13 h 15"/>
                  <a:gd name="T6" fmla="*/ 5 w 16"/>
                  <a:gd name="T7" fmla="*/ 15 h 15"/>
                  <a:gd name="T8" fmla="*/ 16 w 16"/>
                  <a:gd name="T9" fmla="*/ 5 h 15"/>
                  <a:gd name="T10" fmla="*/ 11 w 16"/>
                  <a:gd name="T11" fmla="*/ 0 h 15"/>
                </a:gdLst>
                <a:ahLst/>
                <a:cxnLst>
                  <a:cxn ang="0">
                    <a:pos x="T0" y="T1"/>
                  </a:cxn>
                  <a:cxn ang="0">
                    <a:pos x="T2" y="T3"/>
                  </a:cxn>
                  <a:cxn ang="0">
                    <a:pos x="T4" y="T5"/>
                  </a:cxn>
                  <a:cxn ang="0">
                    <a:pos x="T6" y="T7"/>
                  </a:cxn>
                  <a:cxn ang="0">
                    <a:pos x="T8" y="T9"/>
                  </a:cxn>
                  <a:cxn ang="0">
                    <a:pos x="T10" y="T11"/>
                  </a:cxn>
                </a:cxnLst>
                <a:rect l="0" t="0" r="r" b="b"/>
                <a:pathLst>
                  <a:path w="16" h="15">
                    <a:moveTo>
                      <a:pt x="11" y="0"/>
                    </a:moveTo>
                    <a:lnTo>
                      <a:pt x="0" y="8"/>
                    </a:lnTo>
                    <a:lnTo>
                      <a:pt x="0" y="13"/>
                    </a:lnTo>
                    <a:lnTo>
                      <a:pt x="5" y="15"/>
                    </a:lnTo>
                    <a:lnTo>
                      <a:pt x="16" y="5"/>
                    </a:lnTo>
                    <a:lnTo>
                      <a:pt x="11" y="0"/>
                    </a:lnTo>
                    <a:close/>
                  </a:path>
                </a:pathLst>
              </a:custGeom>
              <a:grpFill/>
              <a:ln w="3175" cap="rnd">
                <a:solidFill>
                  <a:schemeClr val="bg1"/>
                </a:solidFill>
                <a:prstDash val="solid"/>
                <a:round/>
                <a:headEnd/>
                <a:tailEnd/>
              </a:ln>
            </p:spPr>
            <p:txBody>
              <a:bodyPr vert="horz" wrap="square" lIns="91423" tIns="45711" rIns="91423" bIns="45711" numCol="1" anchor="t" anchorCtr="0" compatLnSpc="1">
                <a:prstTxWarp prst="textNoShape">
                  <a:avLst/>
                </a:prstTxWarp>
              </a:bodyPr>
              <a:lstStyle/>
              <a:p>
                <a:pPr defTabSz="914246">
                  <a:defRPr/>
                </a:pPr>
                <a:endParaRPr lang="fr-FR" sz="1799">
                  <a:solidFill>
                    <a:prstClr val="black"/>
                  </a:solidFill>
                  <a:latin typeface="Arial"/>
                </a:endParaRPr>
              </a:p>
            </p:txBody>
          </p:sp>
          <p:sp>
            <p:nvSpPr>
              <p:cNvPr id="342" name="Freeform 139">
                <a:extLst>
                  <a:ext uri="{FF2B5EF4-FFF2-40B4-BE49-F238E27FC236}">
                    <a16:creationId xmlns:a16="http://schemas.microsoft.com/office/drawing/2014/main" id="{59FEA0E0-9DC0-FD45-B5BA-042BCFE45055}"/>
                  </a:ext>
                </a:extLst>
              </p:cNvPr>
              <p:cNvSpPr>
                <a:spLocks/>
              </p:cNvSpPr>
              <p:nvPr/>
            </p:nvSpPr>
            <p:spPr bwMode="auto">
              <a:xfrm>
                <a:off x="7286625" y="4106863"/>
                <a:ext cx="223837" cy="230188"/>
              </a:xfrm>
              <a:custGeom>
                <a:avLst/>
                <a:gdLst>
                  <a:gd name="T0" fmla="*/ 78 w 83"/>
                  <a:gd name="T1" fmla="*/ 13 h 86"/>
                  <a:gd name="T2" fmla="*/ 72 w 83"/>
                  <a:gd name="T3" fmla="*/ 9 h 86"/>
                  <a:gd name="T4" fmla="*/ 57 w 83"/>
                  <a:gd name="T5" fmla="*/ 10 h 86"/>
                  <a:gd name="T6" fmla="*/ 55 w 83"/>
                  <a:gd name="T7" fmla="*/ 14 h 86"/>
                  <a:gd name="T8" fmla="*/ 50 w 83"/>
                  <a:gd name="T9" fmla="*/ 18 h 86"/>
                  <a:gd name="T10" fmla="*/ 41 w 83"/>
                  <a:gd name="T11" fmla="*/ 28 h 86"/>
                  <a:gd name="T12" fmla="*/ 36 w 83"/>
                  <a:gd name="T13" fmla="*/ 28 h 86"/>
                  <a:gd name="T14" fmla="*/ 28 w 83"/>
                  <a:gd name="T15" fmla="*/ 19 h 86"/>
                  <a:gd name="T16" fmla="*/ 26 w 83"/>
                  <a:gd name="T17" fmla="*/ 19 h 86"/>
                  <a:gd name="T18" fmla="*/ 23 w 83"/>
                  <a:gd name="T19" fmla="*/ 13 h 86"/>
                  <a:gd name="T20" fmla="*/ 27 w 83"/>
                  <a:gd name="T21" fmla="*/ 8 h 86"/>
                  <a:gd name="T22" fmla="*/ 26 w 83"/>
                  <a:gd name="T23" fmla="*/ 4 h 86"/>
                  <a:gd name="T24" fmla="*/ 16 w 83"/>
                  <a:gd name="T25" fmla="*/ 0 h 86"/>
                  <a:gd name="T26" fmla="*/ 7 w 83"/>
                  <a:gd name="T27" fmla="*/ 4 h 86"/>
                  <a:gd name="T28" fmla="*/ 1 w 83"/>
                  <a:gd name="T29" fmla="*/ 7 h 86"/>
                  <a:gd name="T30" fmla="*/ 0 w 83"/>
                  <a:gd name="T31" fmla="*/ 11 h 86"/>
                  <a:gd name="T32" fmla="*/ 5 w 83"/>
                  <a:gd name="T33" fmla="*/ 12 h 86"/>
                  <a:gd name="T34" fmla="*/ 7 w 83"/>
                  <a:gd name="T35" fmla="*/ 17 h 86"/>
                  <a:gd name="T36" fmla="*/ 19 w 83"/>
                  <a:gd name="T37" fmla="*/ 16 h 86"/>
                  <a:gd name="T38" fmla="*/ 21 w 83"/>
                  <a:gd name="T39" fmla="*/ 18 h 86"/>
                  <a:gd name="T40" fmla="*/ 19 w 83"/>
                  <a:gd name="T41" fmla="*/ 20 h 86"/>
                  <a:gd name="T42" fmla="*/ 16 w 83"/>
                  <a:gd name="T43" fmla="*/ 22 h 86"/>
                  <a:gd name="T44" fmla="*/ 12 w 83"/>
                  <a:gd name="T45" fmla="*/ 20 h 86"/>
                  <a:gd name="T46" fmla="*/ 6 w 83"/>
                  <a:gd name="T47" fmla="*/ 22 h 86"/>
                  <a:gd name="T48" fmla="*/ 4 w 83"/>
                  <a:gd name="T49" fmla="*/ 25 h 86"/>
                  <a:gd name="T50" fmla="*/ 9 w 83"/>
                  <a:gd name="T51" fmla="*/ 26 h 86"/>
                  <a:gd name="T52" fmla="*/ 15 w 83"/>
                  <a:gd name="T53" fmla="*/ 32 h 86"/>
                  <a:gd name="T54" fmla="*/ 15 w 83"/>
                  <a:gd name="T55" fmla="*/ 35 h 86"/>
                  <a:gd name="T56" fmla="*/ 19 w 83"/>
                  <a:gd name="T57" fmla="*/ 37 h 86"/>
                  <a:gd name="T58" fmla="*/ 25 w 83"/>
                  <a:gd name="T59" fmla="*/ 25 h 86"/>
                  <a:gd name="T60" fmla="*/ 26 w 83"/>
                  <a:gd name="T61" fmla="*/ 25 h 86"/>
                  <a:gd name="T62" fmla="*/ 25 w 83"/>
                  <a:gd name="T63" fmla="*/ 32 h 86"/>
                  <a:gd name="T64" fmla="*/ 33 w 83"/>
                  <a:gd name="T65" fmla="*/ 39 h 86"/>
                  <a:gd name="T66" fmla="*/ 58 w 83"/>
                  <a:gd name="T67" fmla="*/ 45 h 86"/>
                  <a:gd name="T68" fmla="*/ 68 w 83"/>
                  <a:gd name="T69" fmla="*/ 70 h 86"/>
                  <a:gd name="T70" fmla="*/ 69 w 83"/>
                  <a:gd name="T71" fmla="*/ 80 h 86"/>
                  <a:gd name="T72" fmla="*/ 77 w 83"/>
                  <a:gd name="T73" fmla="*/ 80 h 86"/>
                  <a:gd name="T74" fmla="*/ 83 w 83"/>
                  <a:gd name="T75" fmla="*/ 86 h 86"/>
                  <a:gd name="T76" fmla="*/ 83 w 83"/>
                  <a:gd name="T77" fmla="*/ 18 h 86"/>
                  <a:gd name="T78" fmla="*/ 78 w 83"/>
                  <a:gd name="T79" fmla="*/ 13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3" h="86">
                    <a:moveTo>
                      <a:pt x="78" y="13"/>
                    </a:moveTo>
                    <a:cubicBezTo>
                      <a:pt x="74" y="10"/>
                      <a:pt x="72" y="9"/>
                      <a:pt x="72" y="9"/>
                    </a:cubicBezTo>
                    <a:cubicBezTo>
                      <a:pt x="57" y="10"/>
                      <a:pt x="57" y="10"/>
                      <a:pt x="57" y="10"/>
                    </a:cubicBezTo>
                    <a:cubicBezTo>
                      <a:pt x="55" y="14"/>
                      <a:pt x="55" y="14"/>
                      <a:pt x="55" y="14"/>
                    </a:cubicBezTo>
                    <a:cubicBezTo>
                      <a:pt x="50" y="18"/>
                      <a:pt x="50" y="18"/>
                      <a:pt x="50" y="18"/>
                    </a:cubicBezTo>
                    <a:cubicBezTo>
                      <a:pt x="49" y="22"/>
                      <a:pt x="47" y="25"/>
                      <a:pt x="41" y="28"/>
                    </a:cubicBezTo>
                    <a:cubicBezTo>
                      <a:pt x="36" y="28"/>
                      <a:pt x="36" y="28"/>
                      <a:pt x="36" y="28"/>
                    </a:cubicBezTo>
                    <a:cubicBezTo>
                      <a:pt x="28" y="19"/>
                      <a:pt x="28" y="19"/>
                      <a:pt x="28" y="19"/>
                    </a:cubicBezTo>
                    <a:cubicBezTo>
                      <a:pt x="26" y="19"/>
                      <a:pt x="26" y="19"/>
                      <a:pt x="26" y="19"/>
                    </a:cubicBezTo>
                    <a:cubicBezTo>
                      <a:pt x="23" y="13"/>
                      <a:pt x="23" y="13"/>
                      <a:pt x="23" y="13"/>
                    </a:cubicBezTo>
                    <a:cubicBezTo>
                      <a:pt x="27" y="8"/>
                      <a:pt x="27" y="8"/>
                      <a:pt x="27" y="8"/>
                    </a:cubicBezTo>
                    <a:cubicBezTo>
                      <a:pt x="26" y="4"/>
                      <a:pt x="26" y="4"/>
                      <a:pt x="26" y="4"/>
                    </a:cubicBezTo>
                    <a:cubicBezTo>
                      <a:pt x="16" y="0"/>
                      <a:pt x="16" y="0"/>
                      <a:pt x="16" y="0"/>
                    </a:cubicBezTo>
                    <a:cubicBezTo>
                      <a:pt x="7" y="4"/>
                      <a:pt x="7" y="4"/>
                      <a:pt x="7" y="4"/>
                    </a:cubicBezTo>
                    <a:cubicBezTo>
                      <a:pt x="1" y="7"/>
                      <a:pt x="1" y="7"/>
                      <a:pt x="1" y="7"/>
                    </a:cubicBezTo>
                    <a:cubicBezTo>
                      <a:pt x="0" y="11"/>
                      <a:pt x="0" y="11"/>
                      <a:pt x="0" y="11"/>
                    </a:cubicBezTo>
                    <a:cubicBezTo>
                      <a:pt x="5" y="12"/>
                      <a:pt x="5" y="12"/>
                      <a:pt x="5" y="12"/>
                    </a:cubicBezTo>
                    <a:cubicBezTo>
                      <a:pt x="7" y="17"/>
                      <a:pt x="7" y="17"/>
                      <a:pt x="7" y="17"/>
                    </a:cubicBezTo>
                    <a:cubicBezTo>
                      <a:pt x="19" y="16"/>
                      <a:pt x="19" y="16"/>
                      <a:pt x="19" y="16"/>
                    </a:cubicBezTo>
                    <a:cubicBezTo>
                      <a:pt x="21" y="18"/>
                      <a:pt x="21" y="18"/>
                      <a:pt x="21" y="18"/>
                    </a:cubicBezTo>
                    <a:cubicBezTo>
                      <a:pt x="19" y="20"/>
                      <a:pt x="19" y="20"/>
                      <a:pt x="19" y="20"/>
                    </a:cubicBezTo>
                    <a:cubicBezTo>
                      <a:pt x="16" y="22"/>
                      <a:pt x="16" y="22"/>
                      <a:pt x="16" y="22"/>
                    </a:cubicBezTo>
                    <a:cubicBezTo>
                      <a:pt x="12" y="20"/>
                      <a:pt x="12" y="20"/>
                      <a:pt x="12" y="20"/>
                    </a:cubicBezTo>
                    <a:cubicBezTo>
                      <a:pt x="6" y="22"/>
                      <a:pt x="6" y="22"/>
                      <a:pt x="6" y="22"/>
                    </a:cubicBezTo>
                    <a:cubicBezTo>
                      <a:pt x="4" y="25"/>
                      <a:pt x="4" y="25"/>
                      <a:pt x="4" y="25"/>
                    </a:cubicBezTo>
                    <a:cubicBezTo>
                      <a:pt x="9" y="26"/>
                      <a:pt x="9" y="26"/>
                      <a:pt x="9" y="26"/>
                    </a:cubicBezTo>
                    <a:cubicBezTo>
                      <a:pt x="15" y="32"/>
                      <a:pt x="15" y="32"/>
                      <a:pt x="15" y="32"/>
                    </a:cubicBezTo>
                    <a:cubicBezTo>
                      <a:pt x="15" y="35"/>
                      <a:pt x="15" y="35"/>
                      <a:pt x="15" y="35"/>
                    </a:cubicBezTo>
                    <a:cubicBezTo>
                      <a:pt x="19" y="37"/>
                      <a:pt x="19" y="37"/>
                      <a:pt x="19" y="37"/>
                    </a:cubicBezTo>
                    <a:cubicBezTo>
                      <a:pt x="25" y="25"/>
                      <a:pt x="25" y="25"/>
                      <a:pt x="25" y="25"/>
                    </a:cubicBezTo>
                    <a:cubicBezTo>
                      <a:pt x="26" y="25"/>
                      <a:pt x="26" y="25"/>
                      <a:pt x="26" y="25"/>
                    </a:cubicBezTo>
                    <a:cubicBezTo>
                      <a:pt x="25" y="32"/>
                      <a:pt x="25" y="32"/>
                      <a:pt x="25" y="32"/>
                    </a:cubicBezTo>
                    <a:cubicBezTo>
                      <a:pt x="33" y="39"/>
                      <a:pt x="33" y="39"/>
                      <a:pt x="33" y="39"/>
                    </a:cubicBezTo>
                    <a:cubicBezTo>
                      <a:pt x="42" y="37"/>
                      <a:pt x="50" y="39"/>
                      <a:pt x="58" y="45"/>
                    </a:cubicBezTo>
                    <a:cubicBezTo>
                      <a:pt x="68" y="70"/>
                      <a:pt x="68" y="70"/>
                      <a:pt x="68" y="70"/>
                    </a:cubicBezTo>
                    <a:cubicBezTo>
                      <a:pt x="69" y="80"/>
                      <a:pt x="69" y="80"/>
                      <a:pt x="69" y="80"/>
                    </a:cubicBezTo>
                    <a:cubicBezTo>
                      <a:pt x="77" y="80"/>
                      <a:pt x="77" y="80"/>
                      <a:pt x="77" y="80"/>
                    </a:cubicBezTo>
                    <a:cubicBezTo>
                      <a:pt x="83" y="86"/>
                      <a:pt x="83" y="86"/>
                      <a:pt x="83" y="86"/>
                    </a:cubicBezTo>
                    <a:cubicBezTo>
                      <a:pt x="83" y="18"/>
                      <a:pt x="83" y="18"/>
                      <a:pt x="83" y="18"/>
                    </a:cubicBezTo>
                    <a:lnTo>
                      <a:pt x="78" y="13"/>
                    </a:lnTo>
                    <a:close/>
                  </a:path>
                </a:pathLst>
              </a:custGeom>
              <a:grpFill/>
              <a:ln w="3175" cap="rnd">
                <a:solidFill>
                  <a:schemeClr val="bg1"/>
                </a:solidFill>
                <a:prstDash val="solid"/>
                <a:round/>
                <a:headEnd/>
                <a:tailEnd/>
              </a:ln>
            </p:spPr>
            <p:txBody>
              <a:bodyPr vert="horz" wrap="square" lIns="91423" tIns="45711" rIns="91423" bIns="45711" numCol="1" anchor="t" anchorCtr="0" compatLnSpc="1">
                <a:prstTxWarp prst="textNoShape">
                  <a:avLst/>
                </a:prstTxWarp>
              </a:bodyPr>
              <a:lstStyle/>
              <a:p>
                <a:pPr defTabSz="914246">
                  <a:defRPr/>
                </a:pPr>
                <a:endParaRPr lang="fr-FR" sz="1799">
                  <a:solidFill>
                    <a:prstClr val="black"/>
                  </a:solidFill>
                  <a:latin typeface="Arial"/>
                </a:endParaRPr>
              </a:p>
            </p:txBody>
          </p:sp>
          <p:sp>
            <p:nvSpPr>
              <p:cNvPr id="343" name="Freeform 140">
                <a:extLst>
                  <a:ext uri="{FF2B5EF4-FFF2-40B4-BE49-F238E27FC236}">
                    <a16:creationId xmlns:a16="http://schemas.microsoft.com/office/drawing/2014/main" id="{90BAAD53-4FF1-DF48-90DE-85A2020B08F4}"/>
                  </a:ext>
                </a:extLst>
              </p:cNvPr>
              <p:cNvSpPr>
                <a:spLocks/>
              </p:cNvSpPr>
              <p:nvPr/>
            </p:nvSpPr>
            <p:spPr bwMode="auto">
              <a:xfrm>
                <a:off x="6659562" y="4130675"/>
                <a:ext cx="39687" cy="38100"/>
              </a:xfrm>
              <a:custGeom>
                <a:avLst/>
                <a:gdLst>
                  <a:gd name="T0" fmla="*/ 11 w 25"/>
                  <a:gd name="T1" fmla="*/ 2 h 24"/>
                  <a:gd name="T2" fmla="*/ 3 w 25"/>
                  <a:gd name="T3" fmla="*/ 0 h 24"/>
                  <a:gd name="T4" fmla="*/ 0 w 25"/>
                  <a:gd name="T5" fmla="*/ 9 h 24"/>
                  <a:gd name="T6" fmla="*/ 11 w 25"/>
                  <a:gd name="T7" fmla="*/ 12 h 24"/>
                  <a:gd name="T8" fmla="*/ 18 w 25"/>
                  <a:gd name="T9" fmla="*/ 24 h 24"/>
                  <a:gd name="T10" fmla="*/ 25 w 25"/>
                  <a:gd name="T11" fmla="*/ 15 h 24"/>
                  <a:gd name="T12" fmla="*/ 11 w 25"/>
                  <a:gd name="T13" fmla="*/ 9 h 24"/>
                  <a:gd name="T14" fmla="*/ 11 w 25"/>
                  <a:gd name="T15" fmla="*/ 2 h 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 h="24">
                    <a:moveTo>
                      <a:pt x="11" y="2"/>
                    </a:moveTo>
                    <a:lnTo>
                      <a:pt x="3" y="0"/>
                    </a:lnTo>
                    <a:lnTo>
                      <a:pt x="0" y="9"/>
                    </a:lnTo>
                    <a:lnTo>
                      <a:pt x="11" y="12"/>
                    </a:lnTo>
                    <a:lnTo>
                      <a:pt x="18" y="24"/>
                    </a:lnTo>
                    <a:lnTo>
                      <a:pt x="25" y="15"/>
                    </a:lnTo>
                    <a:lnTo>
                      <a:pt x="11" y="9"/>
                    </a:lnTo>
                    <a:lnTo>
                      <a:pt x="11" y="2"/>
                    </a:lnTo>
                    <a:close/>
                  </a:path>
                </a:pathLst>
              </a:custGeom>
              <a:grpFill/>
              <a:ln w="3175" cap="rnd">
                <a:solidFill>
                  <a:schemeClr val="bg1"/>
                </a:solidFill>
                <a:prstDash val="solid"/>
                <a:round/>
                <a:headEnd/>
                <a:tailEnd/>
              </a:ln>
            </p:spPr>
            <p:txBody>
              <a:bodyPr vert="horz" wrap="square" lIns="91423" tIns="45711" rIns="91423" bIns="45711" numCol="1" anchor="t" anchorCtr="0" compatLnSpc="1">
                <a:prstTxWarp prst="textNoShape">
                  <a:avLst/>
                </a:prstTxWarp>
              </a:bodyPr>
              <a:lstStyle/>
              <a:p>
                <a:pPr defTabSz="914246">
                  <a:defRPr/>
                </a:pPr>
                <a:endParaRPr lang="fr-FR" sz="1799">
                  <a:solidFill>
                    <a:prstClr val="black"/>
                  </a:solidFill>
                  <a:latin typeface="Arial"/>
                </a:endParaRPr>
              </a:p>
            </p:txBody>
          </p:sp>
          <p:sp>
            <p:nvSpPr>
              <p:cNvPr id="344" name="Freeform 141">
                <a:extLst>
                  <a:ext uri="{FF2B5EF4-FFF2-40B4-BE49-F238E27FC236}">
                    <a16:creationId xmlns:a16="http://schemas.microsoft.com/office/drawing/2014/main" id="{32BAD593-EB4F-8942-9060-F046C906AB1E}"/>
                  </a:ext>
                </a:extLst>
              </p:cNvPr>
              <p:cNvSpPr>
                <a:spLocks/>
              </p:cNvSpPr>
              <p:nvPr/>
            </p:nvSpPr>
            <p:spPr bwMode="auto">
              <a:xfrm>
                <a:off x="6707187" y="4157663"/>
                <a:ext cx="15875" cy="19050"/>
              </a:xfrm>
              <a:custGeom>
                <a:avLst/>
                <a:gdLst>
                  <a:gd name="T0" fmla="*/ 2 w 6"/>
                  <a:gd name="T1" fmla="*/ 0 h 7"/>
                  <a:gd name="T2" fmla="*/ 0 w 6"/>
                  <a:gd name="T3" fmla="*/ 4 h 7"/>
                  <a:gd name="T4" fmla="*/ 3 w 6"/>
                  <a:gd name="T5" fmla="*/ 7 h 7"/>
                  <a:gd name="T6" fmla="*/ 6 w 6"/>
                  <a:gd name="T7" fmla="*/ 4 h 7"/>
                  <a:gd name="T8" fmla="*/ 6 w 6"/>
                  <a:gd name="T9" fmla="*/ 0 h 7"/>
                  <a:gd name="T10" fmla="*/ 2 w 6"/>
                  <a:gd name="T11" fmla="*/ 0 h 7"/>
                </a:gdLst>
                <a:ahLst/>
                <a:cxnLst>
                  <a:cxn ang="0">
                    <a:pos x="T0" y="T1"/>
                  </a:cxn>
                  <a:cxn ang="0">
                    <a:pos x="T2" y="T3"/>
                  </a:cxn>
                  <a:cxn ang="0">
                    <a:pos x="T4" y="T5"/>
                  </a:cxn>
                  <a:cxn ang="0">
                    <a:pos x="T6" y="T7"/>
                  </a:cxn>
                  <a:cxn ang="0">
                    <a:pos x="T8" y="T9"/>
                  </a:cxn>
                  <a:cxn ang="0">
                    <a:pos x="T10" y="T11"/>
                  </a:cxn>
                </a:cxnLst>
                <a:rect l="0" t="0" r="r" b="b"/>
                <a:pathLst>
                  <a:path w="6" h="7">
                    <a:moveTo>
                      <a:pt x="2" y="0"/>
                    </a:moveTo>
                    <a:cubicBezTo>
                      <a:pt x="0" y="4"/>
                      <a:pt x="0" y="4"/>
                      <a:pt x="0" y="4"/>
                    </a:cubicBezTo>
                    <a:cubicBezTo>
                      <a:pt x="3" y="7"/>
                      <a:pt x="3" y="7"/>
                      <a:pt x="3" y="7"/>
                    </a:cubicBezTo>
                    <a:cubicBezTo>
                      <a:pt x="6" y="4"/>
                      <a:pt x="6" y="4"/>
                      <a:pt x="6" y="4"/>
                    </a:cubicBezTo>
                    <a:cubicBezTo>
                      <a:pt x="6" y="0"/>
                      <a:pt x="6" y="0"/>
                      <a:pt x="6" y="0"/>
                    </a:cubicBezTo>
                    <a:cubicBezTo>
                      <a:pt x="6" y="0"/>
                      <a:pt x="4" y="0"/>
                      <a:pt x="2" y="0"/>
                    </a:cubicBezTo>
                    <a:close/>
                  </a:path>
                </a:pathLst>
              </a:custGeom>
              <a:grpFill/>
              <a:ln w="3175" cap="rnd">
                <a:solidFill>
                  <a:schemeClr val="bg1"/>
                </a:solidFill>
                <a:prstDash val="solid"/>
                <a:round/>
                <a:headEnd/>
                <a:tailEnd/>
              </a:ln>
            </p:spPr>
            <p:txBody>
              <a:bodyPr vert="horz" wrap="square" lIns="91423" tIns="45711" rIns="91423" bIns="45711" numCol="1" anchor="t" anchorCtr="0" compatLnSpc="1">
                <a:prstTxWarp prst="textNoShape">
                  <a:avLst/>
                </a:prstTxWarp>
              </a:bodyPr>
              <a:lstStyle/>
              <a:p>
                <a:pPr defTabSz="914246">
                  <a:defRPr/>
                </a:pPr>
                <a:endParaRPr lang="fr-FR" sz="1799">
                  <a:solidFill>
                    <a:prstClr val="black"/>
                  </a:solidFill>
                  <a:latin typeface="Arial"/>
                </a:endParaRPr>
              </a:p>
            </p:txBody>
          </p:sp>
          <p:sp>
            <p:nvSpPr>
              <p:cNvPr id="345" name="Freeform 142">
                <a:extLst>
                  <a:ext uri="{FF2B5EF4-FFF2-40B4-BE49-F238E27FC236}">
                    <a16:creationId xmlns:a16="http://schemas.microsoft.com/office/drawing/2014/main" id="{2A047C80-1CB2-2440-9A4F-19E857E5FB2E}"/>
                  </a:ext>
                </a:extLst>
              </p:cNvPr>
              <p:cNvSpPr>
                <a:spLocks/>
              </p:cNvSpPr>
              <p:nvPr/>
            </p:nvSpPr>
            <p:spPr bwMode="auto">
              <a:xfrm>
                <a:off x="6738937" y="3962400"/>
                <a:ext cx="252412" cy="238125"/>
              </a:xfrm>
              <a:custGeom>
                <a:avLst/>
                <a:gdLst>
                  <a:gd name="T0" fmla="*/ 81 w 94"/>
                  <a:gd name="T1" fmla="*/ 25 h 89"/>
                  <a:gd name="T2" fmla="*/ 81 w 94"/>
                  <a:gd name="T3" fmla="*/ 22 h 89"/>
                  <a:gd name="T4" fmla="*/ 86 w 94"/>
                  <a:gd name="T5" fmla="*/ 21 h 89"/>
                  <a:gd name="T6" fmla="*/ 78 w 94"/>
                  <a:gd name="T7" fmla="*/ 11 h 89"/>
                  <a:gd name="T8" fmla="*/ 83 w 94"/>
                  <a:gd name="T9" fmla="*/ 9 h 89"/>
                  <a:gd name="T10" fmla="*/ 82 w 94"/>
                  <a:gd name="T11" fmla="*/ 7 h 89"/>
                  <a:gd name="T12" fmla="*/ 76 w 94"/>
                  <a:gd name="T13" fmla="*/ 4 h 89"/>
                  <a:gd name="T14" fmla="*/ 79 w 94"/>
                  <a:gd name="T15" fmla="*/ 1 h 89"/>
                  <a:gd name="T16" fmla="*/ 81 w 94"/>
                  <a:gd name="T17" fmla="*/ 1 h 89"/>
                  <a:gd name="T18" fmla="*/ 79 w 94"/>
                  <a:gd name="T19" fmla="*/ 1 h 89"/>
                  <a:gd name="T20" fmla="*/ 70 w 94"/>
                  <a:gd name="T21" fmla="*/ 0 h 89"/>
                  <a:gd name="T22" fmla="*/ 49 w 94"/>
                  <a:gd name="T23" fmla="*/ 28 h 89"/>
                  <a:gd name="T24" fmla="*/ 22 w 94"/>
                  <a:gd name="T25" fmla="*/ 35 h 89"/>
                  <a:gd name="T26" fmla="*/ 10 w 94"/>
                  <a:gd name="T27" fmla="*/ 32 h 89"/>
                  <a:gd name="T28" fmla="*/ 9 w 94"/>
                  <a:gd name="T29" fmla="*/ 28 h 89"/>
                  <a:gd name="T30" fmla="*/ 9 w 94"/>
                  <a:gd name="T31" fmla="*/ 25 h 89"/>
                  <a:gd name="T32" fmla="*/ 6 w 94"/>
                  <a:gd name="T33" fmla="*/ 24 h 89"/>
                  <a:gd name="T34" fmla="*/ 2 w 94"/>
                  <a:gd name="T35" fmla="*/ 30 h 89"/>
                  <a:gd name="T36" fmla="*/ 0 w 94"/>
                  <a:gd name="T37" fmla="*/ 38 h 89"/>
                  <a:gd name="T38" fmla="*/ 3 w 94"/>
                  <a:gd name="T39" fmla="*/ 44 h 89"/>
                  <a:gd name="T40" fmla="*/ 3 w 94"/>
                  <a:gd name="T41" fmla="*/ 53 h 89"/>
                  <a:gd name="T42" fmla="*/ 6 w 94"/>
                  <a:gd name="T43" fmla="*/ 59 h 89"/>
                  <a:gd name="T44" fmla="*/ 13 w 94"/>
                  <a:gd name="T45" fmla="*/ 56 h 89"/>
                  <a:gd name="T46" fmla="*/ 14 w 94"/>
                  <a:gd name="T47" fmla="*/ 68 h 89"/>
                  <a:gd name="T48" fmla="*/ 17 w 94"/>
                  <a:gd name="T49" fmla="*/ 73 h 89"/>
                  <a:gd name="T50" fmla="*/ 17 w 94"/>
                  <a:gd name="T51" fmla="*/ 77 h 89"/>
                  <a:gd name="T52" fmla="*/ 32 w 94"/>
                  <a:gd name="T53" fmla="*/ 80 h 89"/>
                  <a:gd name="T54" fmla="*/ 32 w 94"/>
                  <a:gd name="T55" fmla="*/ 84 h 89"/>
                  <a:gd name="T56" fmla="*/ 45 w 94"/>
                  <a:gd name="T57" fmla="*/ 83 h 89"/>
                  <a:gd name="T58" fmla="*/ 52 w 94"/>
                  <a:gd name="T59" fmla="*/ 85 h 89"/>
                  <a:gd name="T60" fmla="*/ 55 w 94"/>
                  <a:gd name="T61" fmla="*/ 89 h 89"/>
                  <a:gd name="T62" fmla="*/ 61 w 94"/>
                  <a:gd name="T63" fmla="*/ 86 h 89"/>
                  <a:gd name="T64" fmla="*/ 70 w 94"/>
                  <a:gd name="T65" fmla="*/ 73 h 89"/>
                  <a:gd name="T66" fmla="*/ 68 w 94"/>
                  <a:gd name="T67" fmla="*/ 69 h 89"/>
                  <a:gd name="T68" fmla="*/ 79 w 94"/>
                  <a:gd name="T69" fmla="*/ 56 h 89"/>
                  <a:gd name="T70" fmla="*/ 79 w 94"/>
                  <a:gd name="T71" fmla="*/ 55 h 89"/>
                  <a:gd name="T72" fmla="*/ 76 w 94"/>
                  <a:gd name="T73" fmla="*/ 50 h 89"/>
                  <a:gd name="T74" fmla="*/ 80 w 94"/>
                  <a:gd name="T75" fmla="*/ 44 h 89"/>
                  <a:gd name="T76" fmla="*/ 81 w 94"/>
                  <a:gd name="T77" fmla="*/ 37 h 89"/>
                  <a:gd name="T78" fmla="*/ 93 w 94"/>
                  <a:gd name="T79" fmla="*/ 36 h 89"/>
                  <a:gd name="T80" fmla="*/ 94 w 94"/>
                  <a:gd name="T81" fmla="*/ 34 h 89"/>
                  <a:gd name="T82" fmla="*/ 81 w 94"/>
                  <a:gd name="T83" fmla="*/ 25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94" h="89">
                    <a:moveTo>
                      <a:pt x="81" y="25"/>
                    </a:moveTo>
                    <a:cubicBezTo>
                      <a:pt x="81" y="22"/>
                      <a:pt x="81" y="22"/>
                      <a:pt x="81" y="22"/>
                    </a:cubicBezTo>
                    <a:cubicBezTo>
                      <a:pt x="86" y="21"/>
                      <a:pt x="86" y="21"/>
                      <a:pt x="86" y="21"/>
                    </a:cubicBezTo>
                    <a:cubicBezTo>
                      <a:pt x="78" y="11"/>
                      <a:pt x="78" y="11"/>
                      <a:pt x="78" y="11"/>
                    </a:cubicBezTo>
                    <a:cubicBezTo>
                      <a:pt x="83" y="9"/>
                      <a:pt x="83" y="9"/>
                      <a:pt x="83" y="9"/>
                    </a:cubicBezTo>
                    <a:cubicBezTo>
                      <a:pt x="82" y="7"/>
                      <a:pt x="82" y="7"/>
                      <a:pt x="82" y="7"/>
                    </a:cubicBezTo>
                    <a:cubicBezTo>
                      <a:pt x="76" y="4"/>
                      <a:pt x="76" y="4"/>
                      <a:pt x="76" y="4"/>
                    </a:cubicBezTo>
                    <a:cubicBezTo>
                      <a:pt x="79" y="1"/>
                      <a:pt x="79" y="1"/>
                      <a:pt x="79" y="1"/>
                    </a:cubicBezTo>
                    <a:cubicBezTo>
                      <a:pt x="81" y="1"/>
                      <a:pt x="81" y="1"/>
                      <a:pt x="81" y="1"/>
                    </a:cubicBezTo>
                    <a:cubicBezTo>
                      <a:pt x="79" y="1"/>
                      <a:pt x="79" y="1"/>
                      <a:pt x="79" y="1"/>
                    </a:cubicBezTo>
                    <a:cubicBezTo>
                      <a:pt x="70" y="0"/>
                      <a:pt x="70" y="0"/>
                      <a:pt x="70" y="0"/>
                    </a:cubicBezTo>
                    <a:cubicBezTo>
                      <a:pt x="49" y="28"/>
                      <a:pt x="49" y="28"/>
                      <a:pt x="49" y="28"/>
                    </a:cubicBezTo>
                    <a:cubicBezTo>
                      <a:pt x="22" y="35"/>
                      <a:pt x="22" y="35"/>
                      <a:pt x="22" y="35"/>
                    </a:cubicBezTo>
                    <a:cubicBezTo>
                      <a:pt x="10" y="32"/>
                      <a:pt x="10" y="32"/>
                      <a:pt x="10" y="32"/>
                    </a:cubicBezTo>
                    <a:cubicBezTo>
                      <a:pt x="9" y="28"/>
                      <a:pt x="9" y="28"/>
                      <a:pt x="9" y="28"/>
                    </a:cubicBezTo>
                    <a:cubicBezTo>
                      <a:pt x="9" y="25"/>
                      <a:pt x="9" y="25"/>
                      <a:pt x="9" y="25"/>
                    </a:cubicBezTo>
                    <a:cubicBezTo>
                      <a:pt x="6" y="24"/>
                      <a:pt x="6" y="24"/>
                      <a:pt x="6" y="24"/>
                    </a:cubicBezTo>
                    <a:cubicBezTo>
                      <a:pt x="2" y="30"/>
                      <a:pt x="2" y="30"/>
                      <a:pt x="2" y="30"/>
                    </a:cubicBezTo>
                    <a:cubicBezTo>
                      <a:pt x="0" y="38"/>
                      <a:pt x="0" y="38"/>
                      <a:pt x="0" y="38"/>
                    </a:cubicBezTo>
                    <a:cubicBezTo>
                      <a:pt x="3" y="44"/>
                      <a:pt x="3" y="44"/>
                      <a:pt x="3" y="44"/>
                    </a:cubicBezTo>
                    <a:cubicBezTo>
                      <a:pt x="3" y="53"/>
                      <a:pt x="3" y="53"/>
                      <a:pt x="3" y="53"/>
                    </a:cubicBezTo>
                    <a:cubicBezTo>
                      <a:pt x="6" y="59"/>
                      <a:pt x="6" y="59"/>
                      <a:pt x="6" y="59"/>
                    </a:cubicBezTo>
                    <a:cubicBezTo>
                      <a:pt x="13" y="56"/>
                      <a:pt x="13" y="56"/>
                      <a:pt x="13" y="56"/>
                    </a:cubicBezTo>
                    <a:cubicBezTo>
                      <a:pt x="14" y="68"/>
                      <a:pt x="14" y="68"/>
                      <a:pt x="14" y="68"/>
                    </a:cubicBezTo>
                    <a:cubicBezTo>
                      <a:pt x="17" y="73"/>
                      <a:pt x="17" y="73"/>
                      <a:pt x="17" y="73"/>
                    </a:cubicBezTo>
                    <a:cubicBezTo>
                      <a:pt x="17" y="77"/>
                      <a:pt x="17" y="77"/>
                      <a:pt x="17" y="77"/>
                    </a:cubicBezTo>
                    <a:cubicBezTo>
                      <a:pt x="32" y="80"/>
                      <a:pt x="32" y="80"/>
                      <a:pt x="32" y="80"/>
                    </a:cubicBezTo>
                    <a:cubicBezTo>
                      <a:pt x="32" y="84"/>
                      <a:pt x="32" y="84"/>
                      <a:pt x="32" y="84"/>
                    </a:cubicBezTo>
                    <a:cubicBezTo>
                      <a:pt x="45" y="83"/>
                      <a:pt x="45" y="83"/>
                      <a:pt x="45" y="83"/>
                    </a:cubicBezTo>
                    <a:cubicBezTo>
                      <a:pt x="52" y="85"/>
                      <a:pt x="52" y="85"/>
                      <a:pt x="52" y="85"/>
                    </a:cubicBezTo>
                    <a:cubicBezTo>
                      <a:pt x="55" y="89"/>
                      <a:pt x="55" y="89"/>
                      <a:pt x="55" y="89"/>
                    </a:cubicBezTo>
                    <a:cubicBezTo>
                      <a:pt x="61" y="86"/>
                      <a:pt x="61" y="86"/>
                      <a:pt x="61" y="86"/>
                    </a:cubicBezTo>
                    <a:cubicBezTo>
                      <a:pt x="66" y="82"/>
                      <a:pt x="69" y="78"/>
                      <a:pt x="70" y="73"/>
                    </a:cubicBezTo>
                    <a:cubicBezTo>
                      <a:pt x="68" y="69"/>
                      <a:pt x="68" y="69"/>
                      <a:pt x="68" y="69"/>
                    </a:cubicBezTo>
                    <a:cubicBezTo>
                      <a:pt x="79" y="56"/>
                      <a:pt x="79" y="56"/>
                      <a:pt x="79" y="56"/>
                    </a:cubicBezTo>
                    <a:cubicBezTo>
                      <a:pt x="79" y="55"/>
                      <a:pt x="79" y="55"/>
                      <a:pt x="79" y="55"/>
                    </a:cubicBezTo>
                    <a:cubicBezTo>
                      <a:pt x="76" y="50"/>
                      <a:pt x="76" y="50"/>
                      <a:pt x="76" y="50"/>
                    </a:cubicBezTo>
                    <a:cubicBezTo>
                      <a:pt x="80" y="44"/>
                      <a:pt x="80" y="44"/>
                      <a:pt x="80" y="44"/>
                    </a:cubicBezTo>
                    <a:cubicBezTo>
                      <a:pt x="81" y="37"/>
                      <a:pt x="81" y="37"/>
                      <a:pt x="81" y="37"/>
                    </a:cubicBezTo>
                    <a:cubicBezTo>
                      <a:pt x="93" y="36"/>
                      <a:pt x="93" y="36"/>
                      <a:pt x="93" y="36"/>
                    </a:cubicBezTo>
                    <a:cubicBezTo>
                      <a:pt x="94" y="34"/>
                      <a:pt x="94" y="34"/>
                      <a:pt x="94" y="34"/>
                    </a:cubicBezTo>
                    <a:lnTo>
                      <a:pt x="81" y="25"/>
                    </a:lnTo>
                    <a:close/>
                  </a:path>
                </a:pathLst>
              </a:custGeom>
              <a:grpFill/>
              <a:ln w="3175" cap="rnd">
                <a:solidFill>
                  <a:schemeClr val="bg1"/>
                </a:solidFill>
                <a:prstDash val="solid"/>
                <a:round/>
                <a:headEnd/>
                <a:tailEnd/>
              </a:ln>
            </p:spPr>
            <p:txBody>
              <a:bodyPr vert="horz" wrap="square" lIns="91423" tIns="45711" rIns="91423" bIns="45711" numCol="1" anchor="t" anchorCtr="0" compatLnSpc="1">
                <a:prstTxWarp prst="textNoShape">
                  <a:avLst/>
                </a:prstTxWarp>
              </a:bodyPr>
              <a:lstStyle/>
              <a:p>
                <a:pPr defTabSz="914246">
                  <a:defRPr/>
                </a:pPr>
                <a:endParaRPr lang="fr-FR" sz="1799">
                  <a:solidFill>
                    <a:prstClr val="black"/>
                  </a:solidFill>
                  <a:latin typeface="Arial"/>
                </a:endParaRPr>
              </a:p>
            </p:txBody>
          </p:sp>
          <p:sp>
            <p:nvSpPr>
              <p:cNvPr id="346" name="Freeform 143">
                <a:extLst>
                  <a:ext uri="{FF2B5EF4-FFF2-40B4-BE49-F238E27FC236}">
                    <a16:creationId xmlns:a16="http://schemas.microsoft.com/office/drawing/2014/main" id="{9DE02A43-6EC1-644A-8DB5-2880AF56323A}"/>
                  </a:ext>
                </a:extLst>
              </p:cNvPr>
              <p:cNvSpPr>
                <a:spLocks/>
              </p:cNvSpPr>
              <p:nvPr/>
            </p:nvSpPr>
            <p:spPr bwMode="auto">
              <a:xfrm>
                <a:off x="7088187" y="4351338"/>
                <a:ext cx="50800" cy="31750"/>
              </a:xfrm>
              <a:custGeom>
                <a:avLst/>
                <a:gdLst>
                  <a:gd name="T0" fmla="*/ 13 w 19"/>
                  <a:gd name="T1" fmla="*/ 0 h 12"/>
                  <a:gd name="T2" fmla="*/ 6 w 19"/>
                  <a:gd name="T3" fmla="*/ 1 h 12"/>
                  <a:gd name="T4" fmla="*/ 0 w 19"/>
                  <a:gd name="T5" fmla="*/ 10 h 12"/>
                  <a:gd name="T6" fmla="*/ 0 w 19"/>
                  <a:gd name="T7" fmla="*/ 12 h 12"/>
                  <a:gd name="T8" fmla="*/ 5 w 19"/>
                  <a:gd name="T9" fmla="*/ 12 h 12"/>
                  <a:gd name="T10" fmla="*/ 19 w 19"/>
                  <a:gd name="T11" fmla="*/ 4 h 12"/>
                  <a:gd name="T12" fmla="*/ 17 w 19"/>
                  <a:gd name="T13" fmla="*/ 0 h 12"/>
                  <a:gd name="T14" fmla="*/ 13 w 19"/>
                  <a:gd name="T15" fmla="*/ 0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12">
                    <a:moveTo>
                      <a:pt x="13" y="0"/>
                    </a:moveTo>
                    <a:cubicBezTo>
                      <a:pt x="11" y="0"/>
                      <a:pt x="9" y="1"/>
                      <a:pt x="6" y="1"/>
                    </a:cubicBezTo>
                    <a:cubicBezTo>
                      <a:pt x="4" y="4"/>
                      <a:pt x="2" y="7"/>
                      <a:pt x="0" y="10"/>
                    </a:cubicBezTo>
                    <a:cubicBezTo>
                      <a:pt x="0" y="10"/>
                      <a:pt x="0" y="11"/>
                      <a:pt x="0" y="12"/>
                    </a:cubicBezTo>
                    <a:cubicBezTo>
                      <a:pt x="5" y="12"/>
                      <a:pt x="5" y="12"/>
                      <a:pt x="5" y="12"/>
                    </a:cubicBezTo>
                    <a:cubicBezTo>
                      <a:pt x="10" y="10"/>
                      <a:pt x="14" y="7"/>
                      <a:pt x="19" y="4"/>
                    </a:cubicBezTo>
                    <a:cubicBezTo>
                      <a:pt x="17" y="0"/>
                      <a:pt x="17" y="0"/>
                      <a:pt x="17" y="0"/>
                    </a:cubicBezTo>
                    <a:lnTo>
                      <a:pt x="13" y="0"/>
                    </a:lnTo>
                    <a:close/>
                  </a:path>
                </a:pathLst>
              </a:custGeom>
              <a:grpFill/>
              <a:ln w="3175" cap="rnd">
                <a:solidFill>
                  <a:schemeClr val="bg1"/>
                </a:solidFill>
                <a:prstDash val="solid"/>
                <a:round/>
                <a:headEnd/>
                <a:tailEnd/>
              </a:ln>
            </p:spPr>
            <p:txBody>
              <a:bodyPr vert="horz" wrap="square" lIns="91423" tIns="45711" rIns="91423" bIns="45711" numCol="1" anchor="t" anchorCtr="0" compatLnSpc="1">
                <a:prstTxWarp prst="textNoShape">
                  <a:avLst/>
                </a:prstTxWarp>
              </a:bodyPr>
              <a:lstStyle/>
              <a:p>
                <a:pPr defTabSz="914246">
                  <a:defRPr/>
                </a:pPr>
                <a:endParaRPr lang="fr-FR" sz="1799">
                  <a:solidFill>
                    <a:prstClr val="black"/>
                  </a:solidFill>
                  <a:latin typeface="Arial"/>
                </a:endParaRPr>
              </a:p>
            </p:txBody>
          </p:sp>
        </p:grpSp>
        <p:sp>
          <p:nvSpPr>
            <p:cNvPr id="110" name="Freeform 144">
              <a:extLst>
                <a:ext uri="{FF2B5EF4-FFF2-40B4-BE49-F238E27FC236}">
                  <a16:creationId xmlns:a16="http://schemas.microsoft.com/office/drawing/2014/main" id="{37BCFCFA-460C-1B4A-AFF1-66D4CCE67304}"/>
                </a:ext>
              </a:extLst>
            </p:cNvPr>
            <p:cNvSpPr>
              <a:spLocks/>
            </p:cNvSpPr>
            <p:nvPr/>
          </p:nvSpPr>
          <p:spPr bwMode="auto">
            <a:xfrm>
              <a:off x="5377006" y="3539366"/>
              <a:ext cx="633908" cy="754181"/>
            </a:xfrm>
            <a:custGeom>
              <a:avLst/>
              <a:gdLst>
                <a:gd name="T0" fmla="*/ 86 w 265"/>
                <a:gd name="T1" fmla="*/ 12 h 315"/>
                <a:gd name="T2" fmla="*/ 62 w 265"/>
                <a:gd name="T3" fmla="*/ 21 h 315"/>
                <a:gd name="T4" fmla="*/ 71 w 265"/>
                <a:gd name="T5" fmla="*/ 41 h 315"/>
                <a:gd name="T6" fmla="*/ 66 w 265"/>
                <a:gd name="T7" fmla="*/ 59 h 315"/>
                <a:gd name="T8" fmla="*/ 24 w 265"/>
                <a:gd name="T9" fmla="*/ 104 h 315"/>
                <a:gd name="T10" fmla="*/ 26 w 265"/>
                <a:gd name="T11" fmla="*/ 136 h 315"/>
                <a:gd name="T12" fmla="*/ 0 w 265"/>
                <a:gd name="T13" fmla="*/ 146 h 315"/>
                <a:gd name="T14" fmla="*/ 5 w 265"/>
                <a:gd name="T15" fmla="*/ 151 h 315"/>
                <a:gd name="T16" fmla="*/ 28 w 265"/>
                <a:gd name="T17" fmla="*/ 151 h 315"/>
                <a:gd name="T18" fmla="*/ 19 w 265"/>
                <a:gd name="T19" fmla="*/ 159 h 315"/>
                <a:gd name="T20" fmla="*/ 16 w 265"/>
                <a:gd name="T21" fmla="*/ 172 h 315"/>
                <a:gd name="T22" fmla="*/ 33 w 265"/>
                <a:gd name="T23" fmla="*/ 177 h 315"/>
                <a:gd name="T24" fmla="*/ 42 w 265"/>
                <a:gd name="T25" fmla="*/ 168 h 315"/>
                <a:gd name="T26" fmla="*/ 45 w 265"/>
                <a:gd name="T27" fmla="*/ 157 h 315"/>
                <a:gd name="T28" fmla="*/ 48 w 265"/>
                <a:gd name="T29" fmla="*/ 163 h 315"/>
                <a:gd name="T30" fmla="*/ 46 w 265"/>
                <a:gd name="T31" fmla="*/ 174 h 315"/>
                <a:gd name="T32" fmla="*/ 48 w 265"/>
                <a:gd name="T33" fmla="*/ 188 h 315"/>
                <a:gd name="T34" fmla="*/ 48 w 265"/>
                <a:gd name="T35" fmla="*/ 202 h 315"/>
                <a:gd name="T36" fmla="*/ 51 w 265"/>
                <a:gd name="T37" fmla="*/ 208 h 315"/>
                <a:gd name="T38" fmla="*/ 68 w 265"/>
                <a:gd name="T39" fmla="*/ 268 h 315"/>
                <a:gd name="T40" fmla="*/ 87 w 265"/>
                <a:gd name="T41" fmla="*/ 315 h 315"/>
                <a:gd name="T42" fmla="*/ 93 w 265"/>
                <a:gd name="T43" fmla="*/ 313 h 315"/>
                <a:gd name="T44" fmla="*/ 98 w 265"/>
                <a:gd name="T45" fmla="*/ 302 h 315"/>
                <a:gd name="T46" fmla="*/ 102 w 265"/>
                <a:gd name="T47" fmla="*/ 292 h 315"/>
                <a:gd name="T48" fmla="*/ 112 w 265"/>
                <a:gd name="T49" fmla="*/ 290 h 315"/>
                <a:gd name="T50" fmla="*/ 115 w 265"/>
                <a:gd name="T51" fmla="*/ 267 h 315"/>
                <a:gd name="T52" fmla="*/ 116 w 265"/>
                <a:gd name="T53" fmla="*/ 230 h 315"/>
                <a:gd name="T54" fmla="*/ 124 w 265"/>
                <a:gd name="T55" fmla="*/ 226 h 315"/>
                <a:gd name="T56" fmla="*/ 130 w 265"/>
                <a:gd name="T57" fmla="*/ 225 h 315"/>
                <a:gd name="T58" fmla="*/ 133 w 265"/>
                <a:gd name="T59" fmla="*/ 223 h 315"/>
                <a:gd name="T60" fmla="*/ 138 w 265"/>
                <a:gd name="T61" fmla="*/ 216 h 315"/>
                <a:gd name="T62" fmla="*/ 153 w 265"/>
                <a:gd name="T63" fmla="*/ 197 h 315"/>
                <a:gd name="T64" fmla="*/ 161 w 265"/>
                <a:gd name="T65" fmla="*/ 192 h 315"/>
                <a:gd name="T66" fmla="*/ 176 w 265"/>
                <a:gd name="T67" fmla="*/ 180 h 315"/>
                <a:gd name="T68" fmla="*/ 173 w 265"/>
                <a:gd name="T69" fmla="*/ 173 h 315"/>
                <a:gd name="T70" fmla="*/ 184 w 265"/>
                <a:gd name="T71" fmla="*/ 168 h 315"/>
                <a:gd name="T72" fmla="*/ 187 w 265"/>
                <a:gd name="T73" fmla="*/ 169 h 315"/>
                <a:gd name="T74" fmla="*/ 187 w 265"/>
                <a:gd name="T75" fmla="*/ 152 h 315"/>
                <a:gd name="T76" fmla="*/ 186 w 265"/>
                <a:gd name="T77" fmla="*/ 129 h 315"/>
                <a:gd name="T78" fmla="*/ 199 w 265"/>
                <a:gd name="T79" fmla="*/ 119 h 315"/>
                <a:gd name="T80" fmla="*/ 217 w 265"/>
                <a:gd name="T81" fmla="*/ 134 h 315"/>
                <a:gd name="T82" fmla="*/ 219 w 265"/>
                <a:gd name="T83" fmla="*/ 148 h 315"/>
                <a:gd name="T84" fmla="*/ 222 w 265"/>
                <a:gd name="T85" fmla="*/ 151 h 315"/>
                <a:gd name="T86" fmla="*/ 219 w 265"/>
                <a:gd name="T87" fmla="*/ 179 h 315"/>
                <a:gd name="T88" fmla="*/ 225 w 265"/>
                <a:gd name="T89" fmla="*/ 157 h 315"/>
                <a:gd name="T90" fmla="*/ 237 w 265"/>
                <a:gd name="T91" fmla="*/ 124 h 315"/>
                <a:gd name="T92" fmla="*/ 265 w 265"/>
                <a:gd name="T93" fmla="*/ 94 h 315"/>
                <a:gd name="T94" fmla="*/ 214 w 265"/>
                <a:gd name="T95" fmla="*/ 88 h 315"/>
                <a:gd name="T96" fmla="*/ 210 w 265"/>
                <a:gd name="T97" fmla="*/ 99 h 315"/>
                <a:gd name="T98" fmla="*/ 202 w 265"/>
                <a:gd name="T99" fmla="*/ 104 h 315"/>
                <a:gd name="T100" fmla="*/ 189 w 265"/>
                <a:gd name="T101" fmla="*/ 105 h 315"/>
                <a:gd name="T102" fmla="*/ 186 w 265"/>
                <a:gd name="T103" fmla="*/ 99 h 315"/>
                <a:gd name="T104" fmla="*/ 187 w 265"/>
                <a:gd name="T105" fmla="*/ 92 h 315"/>
                <a:gd name="T106" fmla="*/ 179 w 265"/>
                <a:gd name="T107" fmla="*/ 95 h 315"/>
                <a:gd name="T108" fmla="*/ 176 w 265"/>
                <a:gd name="T109" fmla="*/ 107 h 315"/>
                <a:gd name="T110" fmla="*/ 146 w 265"/>
                <a:gd name="T111" fmla="*/ 102 h 315"/>
                <a:gd name="T112" fmla="*/ 109 w 265"/>
                <a:gd name="T113" fmla="*/ 87 h 315"/>
                <a:gd name="T114" fmla="*/ 115 w 265"/>
                <a:gd name="T115" fmla="*/ 68 h 315"/>
                <a:gd name="T116" fmla="*/ 108 w 265"/>
                <a:gd name="T117" fmla="*/ 41 h 315"/>
                <a:gd name="T118" fmla="*/ 111 w 265"/>
                <a:gd name="T119" fmla="*/ 5 h 315"/>
                <a:gd name="T120" fmla="*/ 98 w 265"/>
                <a:gd name="T121" fmla="*/ 3 h 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65" h="315">
                  <a:moveTo>
                    <a:pt x="82" y="0"/>
                  </a:moveTo>
                  <a:cubicBezTo>
                    <a:pt x="86" y="12"/>
                    <a:pt x="86" y="12"/>
                    <a:pt x="86" y="12"/>
                  </a:cubicBezTo>
                  <a:cubicBezTo>
                    <a:pt x="79" y="22"/>
                    <a:pt x="79" y="22"/>
                    <a:pt x="79" y="22"/>
                  </a:cubicBezTo>
                  <a:cubicBezTo>
                    <a:pt x="62" y="21"/>
                    <a:pt x="62" y="21"/>
                    <a:pt x="62" y="21"/>
                  </a:cubicBezTo>
                  <a:cubicBezTo>
                    <a:pt x="62" y="32"/>
                    <a:pt x="62" y="32"/>
                    <a:pt x="62" y="32"/>
                  </a:cubicBezTo>
                  <a:cubicBezTo>
                    <a:pt x="71" y="41"/>
                    <a:pt x="71" y="41"/>
                    <a:pt x="71" y="41"/>
                  </a:cubicBezTo>
                  <a:cubicBezTo>
                    <a:pt x="69" y="44"/>
                    <a:pt x="69" y="47"/>
                    <a:pt x="68" y="50"/>
                  </a:cubicBezTo>
                  <a:cubicBezTo>
                    <a:pt x="67" y="53"/>
                    <a:pt x="67" y="56"/>
                    <a:pt x="66" y="59"/>
                  </a:cubicBezTo>
                  <a:cubicBezTo>
                    <a:pt x="54" y="74"/>
                    <a:pt x="43" y="89"/>
                    <a:pt x="31" y="104"/>
                  </a:cubicBezTo>
                  <a:cubicBezTo>
                    <a:pt x="24" y="104"/>
                    <a:pt x="24" y="104"/>
                    <a:pt x="24" y="104"/>
                  </a:cubicBezTo>
                  <a:cubicBezTo>
                    <a:pt x="20" y="117"/>
                    <a:pt x="20" y="117"/>
                    <a:pt x="20" y="117"/>
                  </a:cubicBezTo>
                  <a:cubicBezTo>
                    <a:pt x="26" y="136"/>
                    <a:pt x="26" y="136"/>
                    <a:pt x="26" y="136"/>
                  </a:cubicBezTo>
                  <a:cubicBezTo>
                    <a:pt x="22" y="145"/>
                    <a:pt x="22" y="145"/>
                    <a:pt x="22" y="145"/>
                  </a:cubicBezTo>
                  <a:cubicBezTo>
                    <a:pt x="0" y="146"/>
                    <a:pt x="0" y="146"/>
                    <a:pt x="0" y="146"/>
                  </a:cubicBezTo>
                  <a:cubicBezTo>
                    <a:pt x="1" y="148"/>
                    <a:pt x="1" y="148"/>
                    <a:pt x="1" y="148"/>
                  </a:cubicBezTo>
                  <a:cubicBezTo>
                    <a:pt x="5" y="151"/>
                    <a:pt x="5" y="151"/>
                    <a:pt x="5" y="151"/>
                  </a:cubicBezTo>
                  <a:cubicBezTo>
                    <a:pt x="8" y="152"/>
                    <a:pt x="12" y="152"/>
                    <a:pt x="16" y="152"/>
                  </a:cubicBezTo>
                  <a:cubicBezTo>
                    <a:pt x="19" y="152"/>
                    <a:pt x="24" y="152"/>
                    <a:pt x="28" y="151"/>
                  </a:cubicBezTo>
                  <a:cubicBezTo>
                    <a:pt x="28" y="155"/>
                    <a:pt x="28" y="155"/>
                    <a:pt x="28" y="155"/>
                  </a:cubicBezTo>
                  <a:cubicBezTo>
                    <a:pt x="25" y="157"/>
                    <a:pt x="22" y="158"/>
                    <a:pt x="19" y="159"/>
                  </a:cubicBezTo>
                  <a:cubicBezTo>
                    <a:pt x="16" y="160"/>
                    <a:pt x="13" y="161"/>
                    <a:pt x="10" y="161"/>
                  </a:cubicBezTo>
                  <a:cubicBezTo>
                    <a:pt x="16" y="172"/>
                    <a:pt x="16" y="172"/>
                    <a:pt x="16" y="172"/>
                  </a:cubicBezTo>
                  <a:cubicBezTo>
                    <a:pt x="28" y="180"/>
                    <a:pt x="28" y="180"/>
                    <a:pt x="28" y="180"/>
                  </a:cubicBezTo>
                  <a:cubicBezTo>
                    <a:pt x="29" y="179"/>
                    <a:pt x="31" y="178"/>
                    <a:pt x="33" y="177"/>
                  </a:cubicBezTo>
                  <a:cubicBezTo>
                    <a:pt x="35" y="175"/>
                    <a:pt x="38" y="174"/>
                    <a:pt x="40" y="173"/>
                  </a:cubicBezTo>
                  <a:cubicBezTo>
                    <a:pt x="41" y="171"/>
                    <a:pt x="42" y="170"/>
                    <a:pt x="42" y="168"/>
                  </a:cubicBezTo>
                  <a:cubicBezTo>
                    <a:pt x="43" y="165"/>
                    <a:pt x="43" y="162"/>
                    <a:pt x="43" y="159"/>
                  </a:cubicBezTo>
                  <a:cubicBezTo>
                    <a:pt x="45" y="157"/>
                    <a:pt x="45" y="157"/>
                    <a:pt x="45" y="157"/>
                  </a:cubicBezTo>
                  <a:cubicBezTo>
                    <a:pt x="52" y="159"/>
                    <a:pt x="52" y="159"/>
                    <a:pt x="52" y="159"/>
                  </a:cubicBezTo>
                  <a:cubicBezTo>
                    <a:pt x="48" y="163"/>
                    <a:pt x="48" y="163"/>
                    <a:pt x="48" y="163"/>
                  </a:cubicBezTo>
                  <a:cubicBezTo>
                    <a:pt x="48" y="172"/>
                    <a:pt x="48" y="172"/>
                    <a:pt x="48" y="172"/>
                  </a:cubicBezTo>
                  <a:cubicBezTo>
                    <a:pt x="46" y="174"/>
                    <a:pt x="46" y="174"/>
                    <a:pt x="46" y="174"/>
                  </a:cubicBezTo>
                  <a:cubicBezTo>
                    <a:pt x="49" y="180"/>
                    <a:pt x="49" y="180"/>
                    <a:pt x="49" y="180"/>
                  </a:cubicBezTo>
                  <a:cubicBezTo>
                    <a:pt x="48" y="182"/>
                    <a:pt x="48" y="185"/>
                    <a:pt x="48" y="188"/>
                  </a:cubicBezTo>
                  <a:cubicBezTo>
                    <a:pt x="47" y="192"/>
                    <a:pt x="47" y="196"/>
                    <a:pt x="47" y="200"/>
                  </a:cubicBezTo>
                  <a:cubicBezTo>
                    <a:pt x="48" y="202"/>
                    <a:pt x="48" y="202"/>
                    <a:pt x="48" y="202"/>
                  </a:cubicBezTo>
                  <a:cubicBezTo>
                    <a:pt x="51" y="197"/>
                    <a:pt x="51" y="197"/>
                    <a:pt x="51" y="197"/>
                  </a:cubicBezTo>
                  <a:cubicBezTo>
                    <a:pt x="51" y="201"/>
                    <a:pt x="51" y="204"/>
                    <a:pt x="51" y="208"/>
                  </a:cubicBezTo>
                  <a:cubicBezTo>
                    <a:pt x="52" y="218"/>
                    <a:pt x="54" y="228"/>
                    <a:pt x="57" y="238"/>
                  </a:cubicBezTo>
                  <a:cubicBezTo>
                    <a:pt x="60" y="248"/>
                    <a:pt x="63" y="258"/>
                    <a:pt x="68" y="268"/>
                  </a:cubicBezTo>
                  <a:cubicBezTo>
                    <a:pt x="71" y="276"/>
                    <a:pt x="74" y="283"/>
                    <a:pt x="78" y="291"/>
                  </a:cubicBezTo>
                  <a:cubicBezTo>
                    <a:pt x="81" y="299"/>
                    <a:pt x="85" y="307"/>
                    <a:pt x="87" y="315"/>
                  </a:cubicBezTo>
                  <a:cubicBezTo>
                    <a:pt x="89" y="315"/>
                    <a:pt x="90" y="314"/>
                    <a:pt x="91" y="313"/>
                  </a:cubicBezTo>
                  <a:cubicBezTo>
                    <a:pt x="92" y="313"/>
                    <a:pt x="92" y="313"/>
                    <a:pt x="93" y="313"/>
                  </a:cubicBezTo>
                  <a:cubicBezTo>
                    <a:pt x="98" y="304"/>
                    <a:pt x="98" y="304"/>
                    <a:pt x="98" y="304"/>
                  </a:cubicBezTo>
                  <a:cubicBezTo>
                    <a:pt x="98" y="302"/>
                    <a:pt x="98" y="302"/>
                    <a:pt x="98" y="302"/>
                  </a:cubicBezTo>
                  <a:cubicBezTo>
                    <a:pt x="102" y="297"/>
                    <a:pt x="102" y="297"/>
                    <a:pt x="102" y="297"/>
                  </a:cubicBezTo>
                  <a:cubicBezTo>
                    <a:pt x="102" y="292"/>
                    <a:pt x="102" y="292"/>
                    <a:pt x="102" y="292"/>
                  </a:cubicBezTo>
                  <a:cubicBezTo>
                    <a:pt x="104" y="291"/>
                    <a:pt x="106" y="291"/>
                    <a:pt x="108" y="290"/>
                  </a:cubicBezTo>
                  <a:cubicBezTo>
                    <a:pt x="109" y="290"/>
                    <a:pt x="110" y="290"/>
                    <a:pt x="112" y="290"/>
                  </a:cubicBezTo>
                  <a:cubicBezTo>
                    <a:pt x="112" y="289"/>
                    <a:pt x="112" y="288"/>
                    <a:pt x="112" y="287"/>
                  </a:cubicBezTo>
                  <a:cubicBezTo>
                    <a:pt x="113" y="280"/>
                    <a:pt x="114" y="273"/>
                    <a:pt x="115" y="267"/>
                  </a:cubicBezTo>
                  <a:cubicBezTo>
                    <a:pt x="115" y="260"/>
                    <a:pt x="114" y="254"/>
                    <a:pt x="115" y="248"/>
                  </a:cubicBezTo>
                  <a:cubicBezTo>
                    <a:pt x="115" y="242"/>
                    <a:pt x="115" y="236"/>
                    <a:pt x="116" y="230"/>
                  </a:cubicBezTo>
                  <a:cubicBezTo>
                    <a:pt x="121" y="226"/>
                    <a:pt x="121" y="226"/>
                    <a:pt x="121" y="226"/>
                  </a:cubicBezTo>
                  <a:cubicBezTo>
                    <a:pt x="124" y="226"/>
                    <a:pt x="124" y="226"/>
                    <a:pt x="124" y="226"/>
                  </a:cubicBezTo>
                  <a:cubicBezTo>
                    <a:pt x="125" y="229"/>
                    <a:pt x="125" y="229"/>
                    <a:pt x="125" y="229"/>
                  </a:cubicBezTo>
                  <a:cubicBezTo>
                    <a:pt x="130" y="225"/>
                    <a:pt x="130" y="225"/>
                    <a:pt x="130" y="225"/>
                  </a:cubicBezTo>
                  <a:cubicBezTo>
                    <a:pt x="131" y="222"/>
                    <a:pt x="131" y="222"/>
                    <a:pt x="131" y="222"/>
                  </a:cubicBezTo>
                  <a:cubicBezTo>
                    <a:pt x="133" y="223"/>
                    <a:pt x="133" y="223"/>
                    <a:pt x="133" y="223"/>
                  </a:cubicBezTo>
                  <a:cubicBezTo>
                    <a:pt x="138" y="218"/>
                    <a:pt x="138" y="218"/>
                    <a:pt x="138" y="218"/>
                  </a:cubicBezTo>
                  <a:cubicBezTo>
                    <a:pt x="138" y="216"/>
                    <a:pt x="138" y="216"/>
                    <a:pt x="138" y="216"/>
                  </a:cubicBezTo>
                  <a:cubicBezTo>
                    <a:pt x="136" y="214"/>
                    <a:pt x="136" y="214"/>
                    <a:pt x="136" y="214"/>
                  </a:cubicBezTo>
                  <a:cubicBezTo>
                    <a:pt x="142" y="209"/>
                    <a:pt x="148" y="203"/>
                    <a:pt x="153" y="197"/>
                  </a:cubicBezTo>
                  <a:cubicBezTo>
                    <a:pt x="155" y="195"/>
                    <a:pt x="157" y="193"/>
                    <a:pt x="158" y="191"/>
                  </a:cubicBezTo>
                  <a:cubicBezTo>
                    <a:pt x="161" y="192"/>
                    <a:pt x="161" y="192"/>
                    <a:pt x="161" y="192"/>
                  </a:cubicBezTo>
                  <a:cubicBezTo>
                    <a:pt x="164" y="191"/>
                    <a:pt x="166" y="189"/>
                    <a:pt x="168" y="187"/>
                  </a:cubicBezTo>
                  <a:cubicBezTo>
                    <a:pt x="171" y="185"/>
                    <a:pt x="173" y="183"/>
                    <a:pt x="176" y="180"/>
                  </a:cubicBezTo>
                  <a:cubicBezTo>
                    <a:pt x="173" y="178"/>
                    <a:pt x="173" y="178"/>
                    <a:pt x="173" y="178"/>
                  </a:cubicBezTo>
                  <a:cubicBezTo>
                    <a:pt x="173" y="173"/>
                    <a:pt x="173" y="173"/>
                    <a:pt x="173" y="173"/>
                  </a:cubicBezTo>
                  <a:cubicBezTo>
                    <a:pt x="175" y="172"/>
                    <a:pt x="176" y="171"/>
                    <a:pt x="178" y="171"/>
                  </a:cubicBezTo>
                  <a:cubicBezTo>
                    <a:pt x="180" y="170"/>
                    <a:pt x="182" y="169"/>
                    <a:pt x="184" y="168"/>
                  </a:cubicBezTo>
                  <a:cubicBezTo>
                    <a:pt x="187" y="165"/>
                    <a:pt x="187" y="165"/>
                    <a:pt x="187" y="165"/>
                  </a:cubicBezTo>
                  <a:cubicBezTo>
                    <a:pt x="187" y="169"/>
                    <a:pt x="187" y="169"/>
                    <a:pt x="187" y="169"/>
                  </a:cubicBezTo>
                  <a:cubicBezTo>
                    <a:pt x="192" y="169"/>
                    <a:pt x="192" y="169"/>
                    <a:pt x="192" y="169"/>
                  </a:cubicBezTo>
                  <a:cubicBezTo>
                    <a:pt x="187" y="152"/>
                    <a:pt x="187" y="152"/>
                    <a:pt x="187" y="152"/>
                  </a:cubicBezTo>
                  <a:cubicBezTo>
                    <a:pt x="190" y="144"/>
                    <a:pt x="190" y="144"/>
                    <a:pt x="190" y="144"/>
                  </a:cubicBezTo>
                  <a:cubicBezTo>
                    <a:pt x="186" y="129"/>
                    <a:pt x="186" y="129"/>
                    <a:pt x="186" y="129"/>
                  </a:cubicBezTo>
                  <a:cubicBezTo>
                    <a:pt x="190" y="119"/>
                    <a:pt x="190" y="119"/>
                    <a:pt x="190" y="119"/>
                  </a:cubicBezTo>
                  <a:cubicBezTo>
                    <a:pt x="199" y="119"/>
                    <a:pt x="199" y="119"/>
                    <a:pt x="199" y="119"/>
                  </a:cubicBezTo>
                  <a:cubicBezTo>
                    <a:pt x="203" y="131"/>
                    <a:pt x="203" y="131"/>
                    <a:pt x="203" y="131"/>
                  </a:cubicBezTo>
                  <a:cubicBezTo>
                    <a:pt x="217" y="134"/>
                    <a:pt x="217" y="134"/>
                    <a:pt x="217" y="134"/>
                  </a:cubicBezTo>
                  <a:cubicBezTo>
                    <a:pt x="221" y="139"/>
                    <a:pt x="221" y="139"/>
                    <a:pt x="221" y="139"/>
                  </a:cubicBezTo>
                  <a:cubicBezTo>
                    <a:pt x="219" y="148"/>
                    <a:pt x="219" y="148"/>
                    <a:pt x="219" y="148"/>
                  </a:cubicBezTo>
                  <a:cubicBezTo>
                    <a:pt x="222" y="150"/>
                    <a:pt x="222" y="150"/>
                    <a:pt x="222" y="150"/>
                  </a:cubicBezTo>
                  <a:cubicBezTo>
                    <a:pt x="222" y="151"/>
                    <a:pt x="222" y="151"/>
                    <a:pt x="222" y="151"/>
                  </a:cubicBezTo>
                  <a:cubicBezTo>
                    <a:pt x="222" y="159"/>
                    <a:pt x="222" y="159"/>
                    <a:pt x="222" y="159"/>
                  </a:cubicBezTo>
                  <a:cubicBezTo>
                    <a:pt x="222" y="161"/>
                    <a:pt x="219" y="178"/>
                    <a:pt x="219" y="179"/>
                  </a:cubicBezTo>
                  <a:cubicBezTo>
                    <a:pt x="225" y="157"/>
                    <a:pt x="225" y="157"/>
                    <a:pt x="225" y="157"/>
                  </a:cubicBezTo>
                  <a:cubicBezTo>
                    <a:pt x="225" y="157"/>
                    <a:pt x="225" y="157"/>
                    <a:pt x="225" y="157"/>
                  </a:cubicBezTo>
                  <a:cubicBezTo>
                    <a:pt x="229" y="156"/>
                    <a:pt x="229" y="156"/>
                    <a:pt x="229" y="156"/>
                  </a:cubicBezTo>
                  <a:cubicBezTo>
                    <a:pt x="237" y="124"/>
                    <a:pt x="237" y="124"/>
                    <a:pt x="237" y="124"/>
                  </a:cubicBezTo>
                  <a:cubicBezTo>
                    <a:pt x="242" y="120"/>
                    <a:pt x="247" y="116"/>
                    <a:pt x="251" y="111"/>
                  </a:cubicBezTo>
                  <a:cubicBezTo>
                    <a:pt x="256" y="106"/>
                    <a:pt x="260" y="100"/>
                    <a:pt x="265" y="94"/>
                  </a:cubicBezTo>
                  <a:cubicBezTo>
                    <a:pt x="251" y="77"/>
                    <a:pt x="251" y="77"/>
                    <a:pt x="251" y="77"/>
                  </a:cubicBezTo>
                  <a:cubicBezTo>
                    <a:pt x="239" y="81"/>
                    <a:pt x="226" y="85"/>
                    <a:pt x="214" y="88"/>
                  </a:cubicBezTo>
                  <a:cubicBezTo>
                    <a:pt x="212" y="89"/>
                    <a:pt x="210" y="90"/>
                    <a:pt x="208" y="90"/>
                  </a:cubicBezTo>
                  <a:cubicBezTo>
                    <a:pt x="210" y="99"/>
                    <a:pt x="210" y="99"/>
                    <a:pt x="210" y="99"/>
                  </a:cubicBezTo>
                  <a:cubicBezTo>
                    <a:pt x="210" y="100"/>
                    <a:pt x="209" y="100"/>
                    <a:pt x="209" y="101"/>
                  </a:cubicBezTo>
                  <a:cubicBezTo>
                    <a:pt x="202" y="104"/>
                    <a:pt x="202" y="104"/>
                    <a:pt x="202" y="104"/>
                  </a:cubicBezTo>
                  <a:cubicBezTo>
                    <a:pt x="191" y="105"/>
                    <a:pt x="191" y="105"/>
                    <a:pt x="191" y="105"/>
                  </a:cubicBezTo>
                  <a:cubicBezTo>
                    <a:pt x="189" y="105"/>
                    <a:pt x="189" y="105"/>
                    <a:pt x="189" y="105"/>
                  </a:cubicBezTo>
                  <a:cubicBezTo>
                    <a:pt x="189" y="105"/>
                    <a:pt x="189" y="105"/>
                    <a:pt x="189" y="105"/>
                  </a:cubicBezTo>
                  <a:cubicBezTo>
                    <a:pt x="186" y="99"/>
                    <a:pt x="186" y="99"/>
                    <a:pt x="186" y="99"/>
                  </a:cubicBezTo>
                  <a:cubicBezTo>
                    <a:pt x="187" y="93"/>
                    <a:pt x="187" y="93"/>
                    <a:pt x="187" y="93"/>
                  </a:cubicBezTo>
                  <a:cubicBezTo>
                    <a:pt x="187" y="92"/>
                    <a:pt x="187" y="92"/>
                    <a:pt x="187" y="92"/>
                  </a:cubicBezTo>
                  <a:cubicBezTo>
                    <a:pt x="180" y="95"/>
                    <a:pt x="180" y="95"/>
                    <a:pt x="180" y="95"/>
                  </a:cubicBezTo>
                  <a:cubicBezTo>
                    <a:pt x="180" y="95"/>
                    <a:pt x="180" y="95"/>
                    <a:pt x="179" y="95"/>
                  </a:cubicBezTo>
                  <a:cubicBezTo>
                    <a:pt x="179" y="104"/>
                    <a:pt x="179" y="104"/>
                    <a:pt x="179" y="104"/>
                  </a:cubicBezTo>
                  <a:cubicBezTo>
                    <a:pt x="176" y="107"/>
                    <a:pt x="176" y="107"/>
                    <a:pt x="176" y="107"/>
                  </a:cubicBezTo>
                  <a:cubicBezTo>
                    <a:pt x="166" y="107"/>
                    <a:pt x="156" y="105"/>
                    <a:pt x="148" y="102"/>
                  </a:cubicBezTo>
                  <a:cubicBezTo>
                    <a:pt x="147" y="102"/>
                    <a:pt x="147" y="102"/>
                    <a:pt x="146" y="102"/>
                  </a:cubicBezTo>
                  <a:cubicBezTo>
                    <a:pt x="141" y="101"/>
                    <a:pt x="136" y="99"/>
                    <a:pt x="131" y="97"/>
                  </a:cubicBezTo>
                  <a:cubicBezTo>
                    <a:pt x="125" y="94"/>
                    <a:pt x="117" y="90"/>
                    <a:pt x="109" y="87"/>
                  </a:cubicBezTo>
                  <a:cubicBezTo>
                    <a:pt x="112" y="72"/>
                    <a:pt x="112" y="72"/>
                    <a:pt x="112" y="72"/>
                  </a:cubicBezTo>
                  <a:cubicBezTo>
                    <a:pt x="115" y="68"/>
                    <a:pt x="115" y="68"/>
                    <a:pt x="115" y="68"/>
                  </a:cubicBezTo>
                  <a:cubicBezTo>
                    <a:pt x="112" y="61"/>
                    <a:pt x="110" y="54"/>
                    <a:pt x="109" y="47"/>
                  </a:cubicBezTo>
                  <a:cubicBezTo>
                    <a:pt x="109" y="45"/>
                    <a:pt x="108" y="44"/>
                    <a:pt x="108" y="41"/>
                  </a:cubicBezTo>
                  <a:cubicBezTo>
                    <a:pt x="107" y="36"/>
                    <a:pt x="108" y="30"/>
                    <a:pt x="108" y="24"/>
                  </a:cubicBezTo>
                  <a:cubicBezTo>
                    <a:pt x="109" y="18"/>
                    <a:pt x="110" y="11"/>
                    <a:pt x="111" y="5"/>
                  </a:cubicBezTo>
                  <a:cubicBezTo>
                    <a:pt x="110" y="5"/>
                    <a:pt x="109" y="4"/>
                    <a:pt x="108" y="4"/>
                  </a:cubicBezTo>
                  <a:cubicBezTo>
                    <a:pt x="98" y="3"/>
                    <a:pt x="98" y="3"/>
                    <a:pt x="98" y="3"/>
                  </a:cubicBezTo>
                  <a:lnTo>
                    <a:pt x="82" y="0"/>
                  </a:lnTo>
                  <a:close/>
                </a:path>
              </a:pathLst>
            </a:custGeom>
            <a:solidFill>
              <a:schemeClr val="tx2"/>
            </a:solidFill>
            <a:ln w="3175" cap="rnd">
              <a:solidFill>
                <a:schemeClr val="bg1"/>
              </a:solidFill>
              <a:prstDash val="solid"/>
              <a:round/>
              <a:headEnd/>
              <a:tailEnd/>
            </a:ln>
          </p:spPr>
          <p:txBody>
            <a:bodyPr vert="horz" wrap="square" lIns="91423" tIns="45711" rIns="91423" bIns="45711" numCol="1" anchor="t" anchorCtr="0" compatLnSpc="1">
              <a:prstTxWarp prst="textNoShape">
                <a:avLst/>
              </a:prstTxWarp>
            </a:bodyPr>
            <a:lstStyle/>
            <a:p>
              <a:pPr defTabSz="914246">
                <a:defRPr/>
              </a:pPr>
              <a:endParaRPr lang="fr-FR" sz="1799">
                <a:solidFill>
                  <a:prstClr val="black"/>
                </a:solidFill>
                <a:latin typeface="Arial"/>
              </a:endParaRPr>
            </a:p>
          </p:txBody>
        </p:sp>
        <p:sp>
          <p:nvSpPr>
            <p:cNvPr id="111" name="Freeform 145">
              <a:extLst>
                <a:ext uri="{FF2B5EF4-FFF2-40B4-BE49-F238E27FC236}">
                  <a16:creationId xmlns:a16="http://schemas.microsoft.com/office/drawing/2014/main" id="{BA1DB232-99B0-474A-A322-210733B88DB6}"/>
                </a:ext>
              </a:extLst>
            </p:cNvPr>
            <p:cNvSpPr>
              <a:spLocks/>
            </p:cNvSpPr>
            <p:nvPr/>
          </p:nvSpPr>
          <p:spPr bwMode="auto">
            <a:xfrm>
              <a:off x="4818091" y="3341271"/>
              <a:ext cx="108953" cy="83484"/>
            </a:xfrm>
            <a:custGeom>
              <a:avLst/>
              <a:gdLst>
                <a:gd name="T0" fmla="*/ 38 w 77"/>
                <a:gd name="T1" fmla="*/ 3 h 59"/>
                <a:gd name="T2" fmla="*/ 14 w 77"/>
                <a:gd name="T3" fmla="*/ 0 h 59"/>
                <a:gd name="T4" fmla="*/ 0 w 77"/>
                <a:gd name="T5" fmla="*/ 9 h 59"/>
                <a:gd name="T6" fmla="*/ 2 w 77"/>
                <a:gd name="T7" fmla="*/ 10 h 59"/>
                <a:gd name="T8" fmla="*/ 7 w 77"/>
                <a:gd name="T9" fmla="*/ 31 h 59"/>
                <a:gd name="T10" fmla="*/ 0 w 77"/>
                <a:gd name="T11" fmla="*/ 39 h 59"/>
                <a:gd name="T12" fmla="*/ 4 w 77"/>
                <a:gd name="T13" fmla="*/ 41 h 59"/>
                <a:gd name="T14" fmla="*/ 26 w 77"/>
                <a:gd name="T15" fmla="*/ 59 h 59"/>
                <a:gd name="T16" fmla="*/ 55 w 77"/>
                <a:gd name="T17" fmla="*/ 49 h 59"/>
                <a:gd name="T18" fmla="*/ 66 w 77"/>
                <a:gd name="T19" fmla="*/ 51 h 59"/>
                <a:gd name="T20" fmla="*/ 77 w 77"/>
                <a:gd name="T21" fmla="*/ 44 h 59"/>
                <a:gd name="T22" fmla="*/ 77 w 77"/>
                <a:gd name="T23" fmla="*/ 37 h 59"/>
                <a:gd name="T24" fmla="*/ 38 w 77"/>
                <a:gd name="T25" fmla="*/ 3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 h="59">
                  <a:moveTo>
                    <a:pt x="38" y="3"/>
                  </a:moveTo>
                  <a:lnTo>
                    <a:pt x="14" y="0"/>
                  </a:lnTo>
                  <a:lnTo>
                    <a:pt x="0" y="9"/>
                  </a:lnTo>
                  <a:lnTo>
                    <a:pt x="2" y="10"/>
                  </a:lnTo>
                  <a:lnTo>
                    <a:pt x="7" y="31"/>
                  </a:lnTo>
                  <a:lnTo>
                    <a:pt x="0" y="39"/>
                  </a:lnTo>
                  <a:lnTo>
                    <a:pt x="4" y="41"/>
                  </a:lnTo>
                  <a:lnTo>
                    <a:pt x="26" y="59"/>
                  </a:lnTo>
                  <a:lnTo>
                    <a:pt x="55" y="49"/>
                  </a:lnTo>
                  <a:lnTo>
                    <a:pt x="66" y="51"/>
                  </a:lnTo>
                  <a:lnTo>
                    <a:pt x="77" y="44"/>
                  </a:lnTo>
                  <a:lnTo>
                    <a:pt x="77" y="37"/>
                  </a:lnTo>
                  <a:lnTo>
                    <a:pt x="38" y="3"/>
                  </a:lnTo>
                  <a:close/>
                </a:path>
              </a:pathLst>
            </a:custGeom>
            <a:solidFill>
              <a:schemeClr val="bg1">
                <a:lumMod val="85000"/>
              </a:schemeClr>
            </a:solidFill>
            <a:ln w="3175" cap="rnd">
              <a:solidFill>
                <a:schemeClr val="bg1"/>
              </a:solidFill>
              <a:prstDash val="solid"/>
              <a:round/>
              <a:headEnd/>
              <a:tailEnd/>
            </a:ln>
          </p:spPr>
          <p:txBody>
            <a:bodyPr vert="horz" wrap="square" lIns="91423" tIns="45711" rIns="91423" bIns="45711" numCol="1" anchor="t" anchorCtr="0" compatLnSpc="1">
              <a:prstTxWarp prst="textNoShape">
                <a:avLst/>
              </a:prstTxWarp>
            </a:bodyPr>
            <a:lstStyle/>
            <a:p>
              <a:pPr defTabSz="914246">
                <a:defRPr/>
              </a:pPr>
              <a:endParaRPr lang="fr-FR" sz="1799">
                <a:solidFill>
                  <a:prstClr val="black"/>
                </a:solidFill>
                <a:latin typeface="Arial"/>
              </a:endParaRPr>
            </a:p>
          </p:txBody>
        </p:sp>
        <p:sp>
          <p:nvSpPr>
            <p:cNvPr id="112" name="Freeform 146">
              <a:extLst>
                <a:ext uri="{FF2B5EF4-FFF2-40B4-BE49-F238E27FC236}">
                  <a16:creationId xmlns:a16="http://schemas.microsoft.com/office/drawing/2014/main" id="{7BC9DF49-73EC-784A-99F9-3D998DA7BBC2}"/>
                </a:ext>
              </a:extLst>
            </p:cNvPr>
            <p:cNvSpPr>
              <a:spLocks/>
            </p:cNvSpPr>
            <p:nvPr/>
          </p:nvSpPr>
          <p:spPr bwMode="auto">
            <a:xfrm>
              <a:off x="5017602" y="3839341"/>
              <a:ext cx="128763" cy="72164"/>
            </a:xfrm>
            <a:custGeom>
              <a:avLst/>
              <a:gdLst>
                <a:gd name="T0" fmla="*/ 48 w 54"/>
                <a:gd name="T1" fmla="*/ 0 h 30"/>
                <a:gd name="T2" fmla="*/ 45 w 54"/>
                <a:gd name="T3" fmla="*/ 5 h 30"/>
                <a:gd name="T4" fmla="*/ 40 w 54"/>
                <a:gd name="T5" fmla="*/ 10 h 30"/>
                <a:gd name="T6" fmla="*/ 32 w 54"/>
                <a:gd name="T7" fmla="*/ 20 h 30"/>
                <a:gd name="T8" fmla="*/ 27 w 54"/>
                <a:gd name="T9" fmla="*/ 19 h 30"/>
                <a:gd name="T10" fmla="*/ 21 w 54"/>
                <a:gd name="T11" fmla="*/ 20 h 30"/>
                <a:gd name="T12" fmla="*/ 18 w 54"/>
                <a:gd name="T13" fmla="*/ 20 h 30"/>
                <a:gd name="T14" fmla="*/ 15 w 54"/>
                <a:gd name="T15" fmla="*/ 14 h 30"/>
                <a:gd name="T16" fmla="*/ 11 w 54"/>
                <a:gd name="T17" fmla="*/ 14 h 30"/>
                <a:gd name="T18" fmla="*/ 9 w 54"/>
                <a:gd name="T19" fmla="*/ 12 h 30"/>
                <a:gd name="T20" fmla="*/ 10 w 54"/>
                <a:gd name="T21" fmla="*/ 10 h 30"/>
                <a:gd name="T22" fmla="*/ 5 w 54"/>
                <a:gd name="T23" fmla="*/ 6 h 30"/>
                <a:gd name="T24" fmla="*/ 5 w 54"/>
                <a:gd name="T25" fmla="*/ 7 h 30"/>
                <a:gd name="T26" fmla="*/ 4 w 54"/>
                <a:gd name="T27" fmla="*/ 7 h 30"/>
                <a:gd name="T28" fmla="*/ 0 w 54"/>
                <a:gd name="T29" fmla="*/ 15 h 30"/>
                <a:gd name="T30" fmla="*/ 8 w 54"/>
                <a:gd name="T31" fmla="*/ 24 h 30"/>
                <a:gd name="T32" fmla="*/ 9 w 54"/>
                <a:gd name="T33" fmla="*/ 30 h 30"/>
                <a:gd name="T34" fmla="*/ 39 w 54"/>
                <a:gd name="T35" fmla="*/ 30 h 30"/>
                <a:gd name="T36" fmla="*/ 51 w 54"/>
                <a:gd name="T37" fmla="*/ 14 h 30"/>
                <a:gd name="T38" fmla="*/ 54 w 54"/>
                <a:gd name="T39" fmla="*/ 11 h 30"/>
                <a:gd name="T40" fmla="*/ 54 w 54"/>
                <a:gd name="T41" fmla="*/ 3 h 30"/>
                <a:gd name="T42" fmla="*/ 48 w 54"/>
                <a:gd name="T43"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4" h="30">
                  <a:moveTo>
                    <a:pt x="48" y="0"/>
                  </a:moveTo>
                  <a:cubicBezTo>
                    <a:pt x="45" y="5"/>
                    <a:pt x="45" y="5"/>
                    <a:pt x="45" y="5"/>
                  </a:cubicBezTo>
                  <a:cubicBezTo>
                    <a:pt x="40" y="10"/>
                    <a:pt x="40" y="10"/>
                    <a:pt x="40" y="10"/>
                  </a:cubicBezTo>
                  <a:cubicBezTo>
                    <a:pt x="32" y="20"/>
                    <a:pt x="32" y="20"/>
                    <a:pt x="32" y="20"/>
                  </a:cubicBezTo>
                  <a:cubicBezTo>
                    <a:pt x="27" y="19"/>
                    <a:pt x="27" y="19"/>
                    <a:pt x="27" y="19"/>
                  </a:cubicBezTo>
                  <a:cubicBezTo>
                    <a:pt x="21" y="20"/>
                    <a:pt x="21" y="20"/>
                    <a:pt x="21" y="20"/>
                  </a:cubicBezTo>
                  <a:cubicBezTo>
                    <a:pt x="18" y="20"/>
                    <a:pt x="18" y="20"/>
                    <a:pt x="18" y="20"/>
                  </a:cubicBezTo>
                  <a:cubicBezTo>
                    <a:pt x="15" y="14"/>
                    <a:pt x="15" y="14"/>
                    <a:pt x="15" y="14"/>
                  </a:cubicBezTo>
                  <a:cubicBezTo>
                    <a:pt x="11" y="14"/>
                    <a:pt x="11" y="14"/>
                    <a:pt x="11" y="14"/>
                  </a:cubicBezTo>
                  <a:cubicBezTo>
                    <a:pt x="9" y="12"/>
                    <a:pt x="9" y="12"/>
                    <a:pt x="9" y="12"/>
                  </a:cubicBezTo>
                  <a:cubicBezTo>
                    <a:pt x="10" y="10"/>
                    <a:pt x="10" y="10"/>
                    <a:pt x="10" y="10"/>
                  </a:cubicBezTo>
                  <a:cubicBezTo>
                    <a:pt x="5" y="6"/>
                    <a:pt x="5" y="6"/>
                    <a:pt x="5" y="6"/>
                  </a:cubicBezTo>
                  <a:cubicBezTo>
                    <a:pt x="5" y="7"/>
                    <a:pt x="5" y="7"/>
                    <a:pt x="5" y="7"/>
                  </a:cubicBezTo>
                  <a:cubicBezTo>
                    <a:pt x="4" y="7"/>
                    <a:pt x="4" y="7"/>
                    <a:pt x="4" y="7"/>
                  </a:cubicBezTo>
                  <a:cubicBezTo>
                    <a:pt x="0" y="15"/>
                    <a:pt x="0" y="15"/>
                    <a:pt x="0" y="15"/>
                  </a:cubicBezTo>
                  <a:cubicBezTo>
                    <a:pt x="8" y="24"/>
                    <a:pt x="8" y="24"/>
                    <a:pt x="8" y="24"/>
                  </a:cubicBezTo>
                  <a:cubicBezTo>
                    <a:pt x="9" y="30"/>
                    <a:pt x="9" y="30"/>
                    <a:pt x="9" y="30"/>
                  </a:cubicBezTo>
                  <a:cubicBezTo>
                    <a:pt x="39" y="30"/>
                    <a:pt x="39" y="30"/>
                    <a:pt x="39" y="30"/>
                  </a:cubicBezTo>
                  <a:cubicBezTo>
                    <a:pt x="51" y="14"/>
                    <a:pt x="51" y="14"/>
                    <a:pt x="51" y="14"/>
                  </a:cubicBezTo>
                  <a:cubicBezTo>
                    <a:pt x="54" y="11"/>
                    <a:pt x="54" y="11"/>
                    <a:pt x="54" y="11"/>
                  </a:cubicBezTo>
                  <a:cubicBezTo>
                    <a:pt x="54" y="8"/>
                    <a:pt x="54" y="6"/>
                    <a:pt x="54" y="3"/>
                  </a:cubicBezTo>
                  <a:lnTo>
                    <a:pt x="48" y="0"/>
                  </a:lnTo>
                  <a:close/>
                </a:path>
              </a:pathLst>
            </a:custGeom>
            <a:solidFill>
              <a:schemeClr val="tx2"/>
            </a:solidFill>
            <a:ln w="3175" cap="rnd">
              <a:solidFill>
                <a:schemeClr val="bg1"/>
              </a:solidFill>
              <a:prstDash val="solid"/>
              <a:round/>
              <a:headEnd/>
              <a:tailEnd/>
            </a:ln>
          </p:spPr>
          <p:txBody>
            <a:bodyPr vert="horz" wrap="square" lIns="91423" tIns="45711" rIns="91423" bIns="45711" numCol="1" anchor="t" anchorCtr="0" compatLnSpc="1">
              <a:prstTxWarp prst="textNoShape">
                <a:avLst/>
              </a:prstTxWarp>
            </a:bodyPr>
            <a:lstStyle/>
            <a:p>
              <a:pPr defTabSz="914246">
                <a:defRPr/>
              </a:pPr>
              <a:endParaRPr lang="fr-FR" sz="1799">
                <a:solidFill>
                  <a:prstClr val="black"/>
                </a:solidFill>
                <a:latin typeface="Arial"/>
              </a:endParaRPr>
            </a:p>
          </p:txBody>
        </p:sp>
        <p:sp>
          <p:nvSpPr>
            <p:cNvPr id="113" name="Freeform 147">
              <a:extLst>
                <a:ext uri="{FF2B5EF4-FFF2-40B4-BE49-F238E27FC236}">
                  <a16:creationId xmlns:a16="http://schemas.microsoft.com/office/drawing/2014/main" id="{9D9BFFD3-D8B2-3D45-87E9-721F2DB1D59E}"/>
                </a:ext>
              </a:extLst>
            </p:cNvPr>
            <p:cNvSpPr>
              <a:spLocks/>
            </p:cNvSpPr>
            <p:nvPr/>
          </p:nvSpPr>
          <p:spPr bwMode="auto">
            <a:xfrm>
              <a:off x="5132214" y="3825191"/>
              <a:ext cx="19810" cy="21225"/>
            </a:xfrm>
            <a:custGeom>
              <a:avLst/>
              <a:gdLst>
                <a:gd name="T0" fmla="*/ 5 w 8"/>
                <a:gd name="T1" fmla="*/ 0 h 9"/>
                <a:gd name="T2" fmla="*/ 1 w 8"/>
                <a:gd name="T3" fmla="*/ 3 h 9"/>
                <a:gd name="T4" fmla="*/ 0 w 8"/>
                <a:gd name="T5" fmla="*/ 6 h 9"/>
                <a:gd name="T6" fmla="*/ 6 w 8"/>
                <a:gd name="T7" fmla="*/ 9 h 9"/>
                <a:gd name="T8" fmla="*/ 8 w 8"/>
                <a:gd name="T9" fmla="*/ 1 h 9"/>
                <a:gd name="T10" fmla="*/ 5 w 8"/>
                <a:gd name="T11" fmla="*/ 0 h 9"/>
              </a:gdLst>
              <a:ahLst/>
              <a:cxnLst>
                <a:cxn ang="0">
                  <a:pos x="T0" y="T1"/>
                </a:cxn>
                <a:cxn ang="0">
                  <a:pos x="T2" y="T3"/>
                </a:cxn>
                <a:cxn ang="0">
                  <a:pos x="T4" y="T5"/>
                </a:cxn>
                <a:cxn ang="0">
                  <a:pos x="T6" y="T7"/>
                </a:cxn>
                <a:cxn ang="0">
                  <a:pos x="T8" y="T9"/>
                </a:cxn>
                <a:cxn ang="0">
                  <a:pos x="T10" y="T11"/>
                </a:cxn>
              </a:cxnLst>
              <a:rect l="0" t="0" r="r" b="b"/>
              <a:pathLst>
                <a:path w="8" h="9">
                  <a:moveTo>
                    <a:pt x="5" y="0"/>
                  </a:moveTo>
                  <a:cubicBezTo>
                    <a:pt x="1" y="3"/>
                    <a:pt x="1" y="3"/>
                    <a:pt x="1" y="3"/>
                  </a:cubicBezTo>
                  <a:cubicBezTo>
                    <a:pt x="0" y="6"/>
                    <a:pt x="0" y="6"/>
                    <a:pt x="0" y="6"/>
                  </a:cubicBezTo>
                  <a:cubicBezTo>
                    <a:pt x="6" y="9"/>
                    <a:pt x="6" y="9"/>
                    <a:pt x="6" y="9"/>
                  </a:cubicBezTo>
                  <a:cubicBezTo>
                    <a:pt x="6" y="6"/>
                    <a:pt x="7" y="3"/>
                    <a:pt x="8" y="1"/>
                  </a:cubicBezTo>
                  <a:lnTo>
                    <a:pt x="5" y="0"/>
                  </a:lnTo>
                  <a:close/>
                </a:path>
              </a:pathLst>
            </a:custGeom>
            <a:solidFill>
              <a:schemeClr val="tx2"/>
            </a:solidFill>
            <a:ln w="3175" cap="rnd">
              <a:solidFill>
                <a:schemeClr val="bg1"/>
              </a:solidFill>
              <a:prstDash val="solid"/>
              <a:round/>
              <a:headEnd/>
              <a:tailEnd/>
            </a:ln>
          </p:spPr>
          <p:txBody>
            <a:bodyPr vert="horz" wrap="square" lIns="91423" tIns="45711" rIns="91423" bIns="45711" numCol="1" anchor="t" anchorCtr="0" compatLnSpc="1">
              <a:prstTxWarp prst="textNoShape">
                <a:avLst/>
              </a:prstTxWarp>
            </a:bodyPr>
            <a:lstStyle/>
            <a:p>
              <a:pPr defTabSz="914246">
                <a:defRPr/>
              </a:pPr>
              <a:endParaRPr lang="fr-FR" sz="1799">
                <a:solidFill>
                  <a:prstClr val="black"/>
                </a:solidFill>
                <a:latin typeface="Arial"/>
              </a:endParaRPr>
            </a:p>
          </p:txBody>
        </p:sp>
        <p:sp>
          <p:nvSpPr>
            <p:cNvPr id="114" name="Freeform 148">
              <a:extLst>
                <a:ext uri="{FF2B5EF4-FFF2-40B4-BE49-F238E27FC236}">
                  <a16:creationId xmlns:a16="http://schemas.microsoft.com/office/drawing/2014/main" id="{A2D80B0F-50AE-004F-8BC8-E61BAC3BF858}"/>
                </a:ext>
              </a:extLst>
            </p:cNvPr>
            <p:cNvSpPr>
              <a:spLocks/>
            </p:cNvSpPr>
            <p:nvPr/>
          </p:nvSpPr>
          <p:spPr bwMode="auto">
            <a:xfrm>
              <a:off x="6613693" y="3618605"/>
              <a:ext cx="24054" cy="19810"/>
            </a:xfrm>
            <a:custGeom>
              <a:avLst/>
              <a:gdLst>
                <a:gd name="T0" fmla="*/ 17 w 17"/>
                <a:gd name="T1" fmla="*/ 7 h 14"/>
                <a:gd name="T2" fmla="*/ 10 w 17"/>
                <a:gd name="T3" fmla="*/ 12 h 14"/>
                <a:gd name="T4" fmla="*/ 3 w 17"/>
                <a:gd name="T5" fmla="*/ 14 h 14"/>
                <a:gd name="T6" fmla="*/ 0 w 17"/>
                <a:gd name="T7" fmla="*/ 9 h 14"/>
                <a:gd name="T8" fmla="*/ 9 w 17"/>
                <a:gd name="T9" fmla="*/ 2 h 14"/>
                <a:gd name="T10" fmla="*/ 17 w 17"/>
                <a:gd name="T11" fmla="*/ 0 h 14"/>
                <a:gd name="T12" fmla="*/ 17 w 17"/>
                <a:gd name="T13" fmla="*/ 7 h 14"/>
              </a:gdLst>
              <a:ahLst/>
              <a:cxnLst>
                <a:cxn ang="0">
                  <a:pos x="T0" y="T1"/>
                </a:cxn>
                <a:cxn ang="0">
                  <a:pos x="T2" y="T3"/>
                </a:cxn>
                <a:cxn ang="0">
                  <a:pos x="T4" y="T5"/>
                </a:cxn>
                <a:cxn ang="0">
                  <a:pos x="T6" y="T7"/>
                </a:cxn>
                <a:cxn ang="0">
                  <a:pos x="T8" y="T9"/>
                </a:cxn>
                <a:cxn ang="0">
                  <a:pos x="T10" y="T11"/>
                </a:cxn>
                <a:cxn ang="0">
                  <a:pos x="T12" y="T13"/>
                </a:cxn>
              </a:cxnLst>
              <a:rect l="0" t="0" r="r" b="b"/>
              <a:pathLst>
                <a:path w="17" h="14">
                  <a:moveTo>
                    <a:pt x="17" y="7"/>
                  </a:moveTo>
                  <a:lnTo>
                    <a:pt x="10" y="12"/>
                  </a:lnTo>
                  <a:lnTo>
                    <a:pt x="3" y="14"/>
                  </a:lnTo>
                  <a:lnTo>
                    <a:pt x="0" y="9"/>
                  </a:lnTo>
                  <a:lnTo>
                    <a:pt x="9" y="2"/>
                  </a:lnTo>
                  <a:lnTo>
                    <a:pt x="17" y="0"/>
                  </a:lnTo>
                  <a:lnTo>
                    <a:pt x="17" y="7"/>
                  </a:lnTo>
                  <a:close/>
                </a:path>
              </a:pathLst>
            </a:custGeom>
            <a:solidFill>
              <a:schemeClr val="tx2"/>
            </a:solidFill>
            <a:ln w="3175" cap="rnd">
              <a:solidFill>
                <a:schemeClr val="bg1"/>
              </a:solidFill>
              <a:prstDash val="solid"/>
              <a:round/>
              <a:headEnd/>
              <a:tailEnd/>
            </a:ln>
          </p:spPr>
          <p:txBody>
            <a:bodyPr vert="horz" wrap="square" lIns="91423" tIns="45711" rIns="91423" bIns="45711" numCol="1" anchor="t" anchorCtr="0" compatLnSpc="1">
              <a:prstTxWarp prst="textNoShape">
                <a:avLst/>
              </a:prstTxWarp>
            </a:bodyPr>
            <a:lstStyle/>
            <a:p>
              <a:pPr defTabSz="914246">
                <a:defRPr/>
              </a:pPr>
              <a:endParaRPr lang="fr-FR" sz="1799">
                <a:solidFill>
                  <a:prstClr val="black"/>
                </a:solidFill>
                <a:latin typeface="Arial"/>
              </a:endParaRPr>
            </a:p>
          </p:txBody>
        </p:sp>
        <p:sp>
          <p:nvSpPr>
            <p:cNvPr id="115" name="Freeform 150">
              <a:extLst>
                <a:ext uri="{FF2B5EF4-FFF2-40B4-BE49-F238E27FC236}">
                  <a16:creationId xmlns:a16="http://schemas.microsoft.com/office/drawing/2014/main" id="{390878AE-0F10-5E4E-B269-BEBBDA5048A2}"/>
                </a:ext>
              </a:extLst>
            </p:cNvPr>
            <p:cNvSpPr>
              <a:spLocks/>
            </p:cNvSpPr>
            <p:nvPr/>
          </p:nvSpPr>
          <p:spPr bwMode="auto">
            <a:xfrm>
              <a:off x="6609448" y="3475693"/>
              <a:ext cx="79239" cy="121688"/>
            </a:xfrm>
            <a:custGeom>
              <a:avLst/>
              <a:gdLst>
                <a:gd name="T0" fmla="*/ 1 w 33"/>
                <a:gd name="T1" fmla="*/ 16 h 51"/>
                <a:gd name="T2" fmla="*/ 0 w 33"/>
                <a:gd name="T3" fmla="*/ 19 h 51"/>
                <a:gd name="T4" fmla="*/ 7 w 33"/>
                <a:gd name="T5" fmla="*/ 33 h 51"/>
                <a:gd name="T6" fmla="*/ 1 w 33"/>
                <a:gd name="T7" fmla="*/ 42 h 51"/>
                <a:gd name="T8" fmla="*/ 2 w 33"/>
                <a:gd name="T9" fmla="*/ 51 h 51"/>
                <a:gd name="T10" fmla="*/ 12 w 33"/>
                <a:gd name="T11" fmla="*/ 48 h 51"/>
                <a:gd name="T12" fmla="*/ 12 w 33"/>
                <a:gd name="T13" fmla="*/ 45 h 51"/>
                <a:gd name="T14" fmla="*/ 13 w 33"/>
                <a:gd name="T15" fmla="*/ 44 h 51"/>
                <a:gd name="T16" fmla="*/ 18 w 33"/>
                <a:gd name="T17" fmla="*/ 46 h 51"/>
                <a:gd name="T18" fmla="*/ 20 w 33"/>
                <a:gd name="T19" fmla="*/ 45 h 51"/>
                <a:gd name="T20" fmla="*/ 21 w 33"/>
                <a:gd name="T21" fmla="*/ 41 h 51"/>
                <a:gd name="T22" fmla="*/ 25 w 33"/>
                <a:gd name="T23" fmla="*/ 42 h 51"/>
                <a:gd name="T24" fmla="*/ 33 w 33"/>
                <a:gd name="T25" fmla="*/ 35 h 51"/>
                <a:gd name="T26" fmla="*/ 31 w 33"/>
                <a:gd name="T27" fmla="*/ 22 h 51"/>
                <a:gd name="T28" fmla="*/ 29 w 33"/>
                <a:gd name="T29" fmla="*/ 13 h 51"/>
                <a:gd name="T30" fmla="*/ 23 w 33"/>
                <a:gd name="T31" fmla="*/ 0 h 51"/>
                <a:gd name="T32" fmla="*/ 20 w 33"/>
                <a:gd name="T33" fmla="*/ 3 h 51"/>
                <a:gd name="T34" fmla="*/ 14 w 33"/>
                <a:gd name="T35" fmla="*/ 4 h 51"/>
                <a:gd name="T36" fmla="*/ 7 w 33"/>
                <a:gd name="T37" fmla="*/ 10 h 51"/>
                <a:gd name="T38" fmla="*/ 9 w 33"/>
                <a:gd name="T39" fmla="*/ 14 h 51"/>
                <a:gd name="T40" fmla="*/ 10 w 33"/>
                <a:gd name="T41" fmla="*/ 17 h 51"/>
                <a:gd name="T42" fmla="*/ 1 w 33"/>
                <a:gd name="T43" fmla="*/ 16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3" h="51">
                  <a:moveTo>
                    <a:pt x="1" y="16"/>
                  </a:moveTo>
                  <a:cubicBezTo>
                    <a:pt x="0" y="19"/>
                    <a:pt x="0" y="19"/>
                    <a:pt x="0" y="19"/>
                  </a:cubicBezTo>
                  <a:cubicBezTo>
                    <a:pt x="2" y="24"/>
                    <a:pt x="5" y="29"/>
                    <a:pt x="7" y="33"/>
                  </a:cubicBezTo>
                  <a:cubicBezTo>
                    <a:pt x="1" y="42"/>
                    <a:pt x="1" y="42"/>
                    <a:pt x="1" y="42"/>
                  </a:cubicBezTo>
                  <a:cubicBezTo>
                    <a:pt x="2" y="51"/>
                    <a:pt x="2" y="51"/>
                    <a:pt x="2" y="51"/>
                  </a:cubicBezTo>
                  <a:cubicBezTo>
                    <a:pt x="12" y="48"/>
                    <a:pt x="12" y="48"/>
                    <a:pt x="12" y="48"/>
                  </a:cubicBezTo>
                  <a:cubicBezTo>
                    <a:pt x="12" y="45"/>
                    <a:pt x="12" y="45"/>
                    <a:pt x="12" y="45"/>
                  </a:cubicBezTo>
                  <a:cubicBezTo>
                    <a:pt x="13" y="44"/>
                    <a:pt x="13" y="44"/>
                    <a:pt x="13" y="44"/>
                  </a:cubicBezTo>
                  <a:cubicBezTo>
                    <a:pt x="18" y="46"/>
                    <a:pt x="18" y="46"/>
                    <a:pt x="18" y="46"/>
                  </a:cubicBezTo>
                  <a:cubicBezTo>
                    <a:pt x="20" y="45"/>
                    <a:pt x="20" y="45"/>
                    <a:pt x="20" y="45"/>
                  </a:cubicBezTo>
                  <a:cubicBezTo>
                    <a:pt x="21" y="41"/>
                    <a:pt x="21" y="41"/>
                    <a:pt x="21" y="41"/>
                  </a:cubicBezTo>
                  <a:cubicBezTo>
                    <a:pt x="25" y="42"/>
                    <a:pt x="25" y="42"/>
                    <a:pt x="25" y="42"/>
                  </a:cubicBezTo>
                  <a:cubicBezTo>
                    <a:pt x="33" y="35"/>
                    <a:pt x="33" y="35"/>
                    <a:pt x="33" y="35"/>
                  </a:cubicBezTo>
                  <a:cubicBezTo>
                    <a:pt x="32" y="30"/>
                    <a:pt x="31" y="27"/>
                    <a:pt x="31" y="22"/>
                  </a:cubicBezTo>
                  <a:cubicBezTo>
                    <a:pt x="31" y="19"/>
                    <a:pt x="30" y="16"/>
                    <a:pt x="29" y="13"/>
                  </a:cubicBezTo>
                  <a:cubicBezTo>
                    <a:pt x="27" y="9"/>
                    <a:pt x="25" y="4"/>
                    <a:pt x="23" y="0"/>
                  </a:cubicBezTo>
                  <a:cubicBezTo>
                    <a:pt x="20" y="3"/>
                    <a:pt x="20" y="3"/>
                    <a:pt x="20" y="3"/>
                  </a:cubicBezTo>
                  <a:cubicBezTo>
                    <a:pt x="14" y="4"/>
                    <a:pt x="14" y="4"/>
                    <a:pt x="14" y="4"/>
                  </a:cubicBezTo>
                  <a:cubicBezTo>
                    <a:pt x="7" y="10"/>
                    <a:pt x="7" y="10"/>
                    <a:pt x="7" y="10"/>
                  </a:cubicBezTo>
                  <a:cubicBezTo>
                    <a:pt x="8" y="11"/>
                    <a:pt x="8" y="13"/>
                    <a:pt x="9" y="14"/>
                  </a:cubicBezTo>
                  <a:cubicBezTo>
                    <a:pt x="9" y="15"/>
                    <a:pt x="9" y="16"/>
                    <a:pt x="10" y="17"/>
                  </a:cubicBezTo>
                  <a:lnTo>
                    <a:pt x="1" y="16"/>
                  </a:lnTo>
                  <a:close/>
                </a:path>
              </a:pathLst>
            </a:custGeom>
            <a:solidFill>
              <a:schemeClr val="tx2"/>
            </a:solidFill>
            <a:ln w="3175" cap="rnd">
              <a:solidFill>
                <a:schemeClr val="bg1"/>
              </a:solidFill>
              <a:prstDash val="solid"/>
              <a:round/>
              <a:headEnd/>
              <a:tailEnd/>
            </a:ln>
          </p:spPr>
          <p:txBody>
            <a:bodyPr vert="horz" wrap="square" lIns="91423" tIns="45711" rIns="91423" bIns="45711" numCol="1" anchor="t" anchorCtr="0" compatLnSpc="1">
              <a:prstTxWarp prst="textNoShape">
                <a:avLst/>
              </a:prstTxWarp>
            </a:bodyPr>
            <a:lstStyle/>
            <a:p>
              <a:pPr defTabSz="914246">
                <a:defRPr/>
              </a:pPr>
              <a:endParaRPr lang="fr-FR" sz="1799">
                <a:solidFill>
                  <a:prstClr val="black"/>
                </a:solidFill>
                <a:latin typeface="Arial"/>
              </a:endParaRPr>
            </a:p>
          </p:txBody>
        </p:sp>
        <p:sp>
          <p:nvSpPr>
            <p:cNvPr id="116" name="Freeform 151">
              <a:extLst>
                <a:ext uri="{FF2B5EF4-FFF2-40B4-BE49-F238E27FC236}">
                  <a16:creationId xmlns:a16="http://schemas.microsoft.com/office/drawing/2014/main" id="{77AFFF72-F883-E249-81C0-F62BCED8853D}"/>
                </a:ext>
              </a:extLst>
            </p:cNvPr>
            <p:cNvSpPr>
              <a:spLocks/>
            </p:cNvSpPr>
            <p:nvPr/>
          </p:nvSpPr>
          <p:spPr bwMode="auto">
            <a:xfrm>
              <a:off x="6579734" y="3358250"/>
              <a:ext cx="130178" cy="141497"/>
            </a:xfrm>
            <a:custGeom>
              <a:avLst/>
              <a:gdLst>
                <a:gd name="T0" fmla="*/ 47 w 54"/>
                <a:gd name="T1" fmla="*/ 10 h 59"/>
                <a:gd name="T2" fmla="*/ 54 w 54"/>
                <a:gd name="T3" fmla="*/ 2 h 59"/>
                <a:gd name="T4" fmla="*/ 50 w 54"/>
                <a:gd name="T5" fmla="*/ 0 h 59"/>
                <a:gd name="T6" fmla="*/ 33 w 54"/>
                <a:gd name="T7" fmla="*/ 19 h 59"/>
                <a:gd name="T8" fmla="*/ 26 w 54"/>
                <a:gd name="T9" fmla="*/ 20 h 59"/>
                <a:gd name="T10" fmla="*/ 21 w 54"/>
                <a:gd name="T11" fmla="*/ 26 h 59"/>
                <a:gd name="T12" fmla="*/ 0 w 54"/>
                <a:gd name="T13" fmla="*/ 34 h 59"/>
                <a:gd name="T14" fmla="*/ 9 w 54"/>
                <a:gd name="T15" fmla="*/ 37 h 59"/>
                <a:gd name="T16" fmla="*/ 1 w 54"/>
                <a:gd name="T17" fmla="*/ 53 h 59"/>
                <a:gd name="T18" fmla="*/ 4 w 54"/>
                <a:gd name="T19" fmla="*/ 56 h 59"/>
                <a:gd name="T20" fmla="*/ 17 w 54"/>
                <a:gd name="T21" fmla="*/ 55 h 59"/>
                <a:gd name="T22" fmla="*/ 19 w 54"/>
                <a:gd name="T23" fmla="*/ 59 h 59"/>
                <a:gd name="T24" fmla="*/ 26 w 54"/>
                <a:gd name="T25" fmla="*/ 53 h 59"/>
                <a:gd name="T26" fmla="*/ 32 w 54"/>
                <a:gd name="T27" fmla="*/ 52 h 59"/>
                <a:gd name="T28" fmla="*/ 35 w 54"/>
                <a:gd name="T29" fmla="*/ 49 h 59"/>
                <a:gd name="T30" fmla="*/ 32 w 54"/>
                <a:gd name="T31" fmla="*/ 45 h 59"/>
                <a:gd name="T32" fmla="*/ 28 w 54"/>
                <a:gd name="T33" fmla="*/ 43 h 59"/>
                <a:gd name="T34" fmla="*/ 27 w 54"/>
                <a:gd name="T35" fmla="*/ 34 h 59"/>
                <a:gd name="T36" fmla="*/ 33 w 54"/>
                <a:gd name="T37" fmla="*/ 23 h 59"/>
                <a:gd name="T38" fmla="*/ 46 w 54"/>
                <a:gd name="T39" fmla="*/ 17 h 59"/>
                <a:gd name="T40" fmla="*/ 49 w 54"/>
                <a:gd name="T41" fmla="*/ 12 h 59"/>
                <a:gd name="T42" fmla="*/ 47 w 54"/>
                <a:gd name="T43" fmla="*/ 1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4" h="59">
                  <a:moveTo>
                    <a:pt x="47" y="10"/>
                  </a:moveTo>
                  <a:cubicBezTo>
                    <a:pt x="54" y="2"/>
                    <a:pt x="54" y="2"/>
                    <a:pt x="54" y="2"/>
                  </a:cubicBezTo>
                  <a:cubicBezTo>
                    <a:pt x="50" y="0"/>
                    <a:pt x="50" y="0"/>
                    <a:pt x="50" y="0"/>
                  </a:cubicBezTo>
                  <a:cubicBezTo>
                    <a:pt x="33" y="19"/>
                    <a:pt x="33" y="19"/>
                    <a:pt x="33" y="19"/>
                  </a:cubicBezTo>
                  <a:cubicBezTo>
                    <a:pt x="26" y="20"/>
                    <a:pt x="26" y="20"/>
                    <a:pt x="26" y="20"/>
                  </a:cubicBezTo>
                  <a:cubicBezTo>
                    <a:pt x="21" y="26"/>
                    <a:pt x="21" y="26"/>
                    <a:pt x="21" y="26"/>
                  </a:cubicBezTo>
                  <a:cubicBezTo>
                    <a:pt x="14" y="28"/>
                    <a:pt x="6" y="31"/>
                    <a:pt x="0" y="34"/>
                  </a:cubicBezTo>
                  <a:cubicBezTo>
                    <a:pt x="9" y="37"/>
                    <a:pt x="9" y="37"/>
                    <a:pt x="9" y="37"/>
                  </a:cubicBezTo>
                  <a:cubicBezTo>
                    <a:pt x="6" y="42"/>
                    <a:pt x="4" y="47"/>
                    <a:pt x="1" y="53"/>
                  </a:cubicBezTo>
                  <a:cubicBezTo>
                    <a:pt x="4" y="56"/>
                    <a:pt x="4" y="56"/>
                    <a:pt x="4" y="56"/>
                  </a:cubicBezTo>
                  <a:cubicBezTo>
                    <a:pt x="17" y="55"/>
                    <a:pt x="17" y="55"/>
                    <a:pt x="17" y="55"/>
                  </a:cubicBezTo>
                  <a:cubicBezTo>
                    <a:pt x="19" y="59"/>
                    <a:pt x="19" y="59"/>
                    <a:pt x="19" y="59"/>
                  </a:cubicBezTo>
                  <a:cubicBezTo>
                    <a:pt x="26" y="53"/>
                    <a:pt x="26" y="53"/>
                    <a:pt x="26" y="53"/>
                  </a:cubicBezTo>
                  <a:cubicBezTo>
                    <a:pt x="32" y="52"/>
                    <a:pt x="32" y="52"/>
                    <a:pt x="32" y="52"/>
                  </a:cubicBezTo>
                  <a:cubicBezTo>
                    <a:pt x="35" y="49"/>
                    <a:pt x="35" y="49"/>
                    <a:pt x="35" y="49"/>
                  </a:cubicBezTo>
                  <a:cubicBezTo>
                    <a:pt x="34" y="47"/>
                    <a:pt x="33" y="46"/>
                    <a:pt x="32" y="45"/>
                  </a:cubicBezTo>
                  <a:cubicBezTo>
                    <a:pt x="30" y="44"/>
                    <a:pt x="29" y="43"/>
                    <a:pt x="28" y="43"/>
                  </a:cubicBezTo>
                  <a:cubicBezTo>
                    <a:pt x="27" y="34"/>
                    <a:pt x="27" y="34"/>
                    <a:pt x="27" y="34"/>
                  </a:cubicBezTo>
                  <a:cubicBezTo>
                    <a:pt x="33" y="23"/>
                    <a:pt x="33" y="23"/>
                    <a:pt x="33" y="23"/>
                  </a:cubicBezTo>
                  <a:cubicBezTo>
                    <a:pt x="46" y="17"/>
                    <a:pt x="46" y="17"/>
                    <a:pt x="46" y="17"/>
                  </a:cubicBezTo>
                  <a:cubicBezTo>
                    <a:pt x="49" y="12"/>
                    <a:pt x="49" y="12"/>
                    <a:pt x="49" y="12"/>
                  </a:cubicBezTo>
                  <a:lnTo>
                    <a:pt x="47" y="10"/>
                  </a:lnTo>
                  <a:close/>
                </a:path>
              </a:pathLst>
            </a:custGeom>
            <a:solidFill>
              <a:schemeClr val="bg1">
                <a:lumMod val="85000"/>
              </a:schemeClr>
            </a:solidFill>
            <a:ln w="3175" cap="rnd">
              <a:solidFill>
                <a:schemeClr val="bg1"/>
              </a:solidFill>
              <a:prstDash val="solid"/>
              <a:round/>
              <a:headEnd/>
              <a:tailEnd/>
            </a:ln>
          </p:spPr>
          <p:txBody>
            <a:bodyPr vert="horz" wrap="square" lIns="91423" tIns="45711" rIns="91423" bIns="45711" numCol="1" anchor="t" anchorCtr="0" compatLnSpc="1">
              <a:prstTxWarp prst="textNoShape">
                <a:avLst/>
              </a:prstTxWarp>
            </a:bodyPr>
            <a:lstStyle/>
            <a:p>
              <a:pPr defTabSz="914246">
                <a:defRPr/>
              </a:pPr>
              <a:endParaRPr lang="fr-FR" sz="1799">
                <a:solidFill>
                  <a:prstClr val="black"/>
                </a:solidFill>
                <a:latin typeface="Arial"/>
              </a:endParaRPr>
            </a:p>
          </p:txBody>
        </p:sp>
        <p:sp>
          <p:nvSpPr>
            <p:cNvPr id="117" name="Freeform 154">
              <a:extLst>
                <a:ext uri="{FF2B5EF4-FFF2-40B4-BE49-F238E27FC236}">
                  <a16:creationId xmlns:a16="http://schemas.microsoft.com/office/drawing/2014/main" id="{5EEDD960-7D6B-FB44-A9FE-F18B7D091553}"/>
                </a:ext>
              </a:extLst>
            </p:cNvPr>
            <p:cNvSpPr>
              <a:spLocks/>
            </p:cNvSpPr>
            <p:nvPr/>
          </p:nvSpPr>
          <p:spPr bwMode="auto">
            <a:xfrm>
              <a:off x="6252874" y="3978009"/>
              <a:ext cx="45279" cy="35375"/>
            </a:xfrm>
            <a:custGeom>
              <a:avLst/>
              <a:gdLst>
                <a:gd name="T0" fmla="*/ 2 w 19"/>
                <a:gd name="T1" fmla="*/ 14 h 15"/>
                <a:gd name="T2" fmla="*/ 0 w 19"/>
                <a:gd name="T3" fmla="*/ 10 h 15"/>
                <a:gd name="T4" fmla="*/ 2 w 19"/>
                <a:gd name="T5" fmla="*/ 6 h 15"/>
                <a:gd name="T6" fmla="*/ 18 w 19"/>
                <a:gd name="T7" fmla="*/ 0 h 15"/>
                <a:gd name="T8" fmla="*/ 19 w 19"/>
                <a:gd name="T9" fmla="*/ 3 h 15"/>
                <a:gd name="T10" fmla="*/ 6 w 19"/>
                <a:gd name="T11" fmla="*/ 15 h 15"/>
                <a:gd name="T12" fmla="*/ 2 w 19"/>
                <a:gd name="T13" fmla="*/ 14 h 15"/>
              </a:gdLst>
              <a:ahLst/>
              <a:cxnLst>
                <a:cxn ang="0">
                  <a:pos x="T0" y="T1"/>
                </a:cxn>
                <a:cxn ang="0">
                  <a:pos x="T2" y="T3"/>
                </a:cxn>
                <a:cxn ang="0">
                  <a:pos x="T4" y="T5"/>
                </a:cxn>
                <a:cxn ang="0">
                  <a:pos x="T6" y="T7"/>
                </a:cxn>
                <a:cxn ang="0">
                  <a:pos x="T8" y="T9"/>
                </a:cxn>
                <a:cxn ang="0">
                  <a:pos x="T10" y="T11"/>
                </a:cxn>
                <a:cxn ang="0">
                  <a:pos x="T12" y="T13"/>
                </a:cxn>
              </a:cxnLst>
              <a:rect l="0" t="0" r="r" b="b"/>
              <a:pathLst>
                <a:path w="19" h="15">
                  <a:moveTo>
                    <a:pt x="2" y="14"/>
                  </a:moveTo>
                  <a:cubicBezTo>
                    <a:pt x="0" y="10"/>
                    <a:pt x="0" y="10"/>
                    <a:pt x="0" y="10"/>
                  </a:cubicBezTo>
                  <a:cubicBezTo>
                    <a:pt x="0" y="9"/>
                    <a:pt x="1" y="7"/>
                    <a:pt x="2" y="6"/>
                  </a:cubicBezTo>
                  <a:cubicBezTo>
                    <a:pt x="7" y="4"/>
                    <a:pt x="12" y="2"/>
                    <a:pt x="18" y="0"/>
                  </a:cubicBezTo>
                  <a:cubicBezTo>
                    <a:pt x="19" y="3"/>
                    <a:pt x="19" y="3"/>
                    <a:pt x="19" y="3"/>
                  </a:cubicBezTo>
                  <a:cubicBezTo>
                    <a:pt x="15" y="7"/>
                    <a:pt x="10" y="11"/>
                    <a:pt x="6" y="15"/>
                  </a:cubicBezTo>
                  <a:cubicBezTo>
                    <a:pt x="2" y="14"/>
                    <a:pt x="2" y="14"/>
                    <a:pt x="2" y="14"/>
                  </a:cubicBezTo>
                </a:path>
              </a:pathLst>
            </a:custGeom>
            <a:solidFill>
              <a:schemeClr val="tx2"/>
            </a:solidFill>
            <a:ln w="3175" cap="rnd">
              <a:solidFill>
                <a:schemeClr val="bg1"/>
              </a:solidFill>
              <a:prstDash val="solid"/>
              <a:round/>
              <a:headEnd/>
              <a:tailEnd/>
            </a:ln>
          </p:spPr>
          <p:txBody>
            <a:bodyPr vert="horz" wrap="square" lIns="91423" tIns="45711" rIns="91423" bIns="45711" numCol="1" anchor="t" anchorCtr="0" compatLnSpc="1">
              <a:prstTxWarp prst="textNoShape">
                <a:avLst/>
              </a:prstTxWarp>
            </a:bodyPr>
            <a:lstStyle/>
            <a:p>
              <a:pPr defTabSz="914246">
                <a:defRPr/>
              </a:pPr>
              <a:endParaRPr lang="fr-FR" sz="1799">
                <a:solidFill>
                  <a:prstClr val="black"/>
                </a:solidFill>
                <a:latin typeface="Arial"/>
              </a:endParaRPr>
            </a:p>
          </p:txBody>
        </p:sp>
        <p:grpSp>
          <p:nvGrpSpPr>
            <p:cNvPr id="118" name="Groupe 110">
              <a:extLst>
                <a:ext uri="{FF2B5EF4-FFF2-40B4-BE49-F238E27FC236}">
                  <a16:creationId xmlns:a16="http://schemas.microsoft.com/office/drawing/2014/main" id="{E4D89D3B-347E-084C-8A77-E50DE021B234}"/>
                </a:ext>
              </a:extLst>
            </p:cNvPr>
            <p:cNvGrpSpPr/>
            <p:nvPr/>
          </p:nvGrpSpPr>
          <p:grpSpPr>
            <a:xfrm>
              <a:off x="5512843" y="3037051"/>
              <a:ext cx="1291870" cy="976333"/>
              <a:chOff x="5915025" y="2441575"/>
              <a:chExt cx="1449387" cy="1095376"/>
            </a:xfrm>
            <a:solidFill>
              <a:schemeClr val="tx2"/>
            </a:solidFill>
          </p:grpSpPr>
          <p:sp>
            <p:nvSpPr>
              <p:cNvPr id="320" name="Freeform 152">
                <a:extLst>
                  <a:ext uri="{FF2B5EF4-FFF2-40B4-BE49-F238E27FC236}">
                    <a16:creationId xmlns:a16="http://schemas.microsoft.com/office/drawing/2014/main" id="{D7B3BB89-3275-E541-ABA9-407F7F981998}"/>
                  </a:ext>
                </a:extLst>
              </p:cNvPr>
              <p:cNvSpPr>
                <a:spLocks/>
              </p:cNvSpPr>
              <p:nvPr/>
            </p:nvSpPr>
            <p:spPr bwMode="auto">
              <a:xfrm>
                <a:off x="7056437" y="3194050"/>
                <a:ext cx="15875" cy="15875"/>
              </a:xfrm>
              <a:custGeom>
                <a:avLst/>
                <a:gdLst>
                  <a:gd name="T0" fmla="*/ 5 w 10"/>
                  <a:gd name="T1" fmla="*/ 10 h 10"/>
                  <a:gd name="T2" fmla="*/ 0 w 10"/>
                  <a:gd name="T3" fmla="*/ 5 h 10"/>
                  <a:gd name="T4" fmla="*/ 2 w 10"/>
                  <a:gd name="T5" fmla="*/ 0 h 10"/>
                  <a:gd name="T6" fmla="*/ 10 w 10"/>
                  <a:gd name="T7" fmla="*/ 7 h 10"/>
                  <a:gd name="T8" fmla="*/ 5 w 10"/>
                  <a:gd name="T9" fmla="*/ 10 h 10"/>
                </a:gdLst>
                <a:ahLst/>
                <a:cxnLst>
                  <a:cxn ang="0">
                    <a:pos x="T0" y="T1"/>
                  </a:cxn>
                  <a:cxn ang="0">
                    <a:pos x="T2" y="T3"/>
                  </a:cxn>
                  <a:cxn ang="0">
                    <a:pos x="T4" y="T5"/>
                  </a:cxn>
                  <a:cxn ang="0">
                    <a:pos x="T6" y="T7"/>
                  </a:cxn>
                  <a:cxn ang="0">
                    <a:pos x="T8" y="T9"/>
                  </a:cxn>
                </a:cxnLst>
                <a:rect l="0" t="0" r="r" b="b"/>
                <a:pathLst>
                  <a:path w="10" h="10">
                    <a:moveTo>
                      <a:pt x="5" y="10"/>
                    </a:moveTo>
                    <a:lnTo>
                      <a:pt x="0" y="5"/>
                    </a:lnTo>
                    <a:lnTo>
                      <a:pt x="2" y="0"/>
                    </a:lnTo>
                    <a:lnTo>
                      <a:pt x="10" y="7"/>
                    </a:lnTo>
                    <a:lnTo>
                      <a:pt x="5" y="10"/>
                    </a:lnTo>
                    <a:close/>
                  </a:path>
                </a:pathLst>
              </a:custGeom>
              <a:grpFill/>
              <a:ln w="3175" cap="rnd">
                <a:solidFill>
                  <a:schemeClr val="bg1"/>
                </a:solidFill>
                <a:prstDash val="solid"/>
                <a:round/>
                <a:headEnd/>
                <a:tailEnd/>
              </a:ln>
            </p:spPr>
            <p:txBody>
              <a:bodyPr vert="horz" wrap="square" lIns="91423" tIns="45711" rIns="91423" bIns="45711" numCol="1" anchor="t" anchorCtr="0" compatLnSpc="1">
                <a:prstTxWarp prst="textNoShape">
                  <a:avLst/>
                </a:prstTxWarp>
              </a:bodyPr>
              <a:lstStyle/>
              <a:p>
                <a:pPr defTabSz="914246">
                  <a:defRPr/>
                </a:pPr>
                <a:endParaRPr lang="fr-FR" sz="1799">
                  <a:solidFill>
                    <a:prstClr val="black"/>
                  </a:solidFill>
                  <a:latin typeface="Arial"/>
                </a:endParaRPr>
              </a:p>
            </p:txBody>
          </p:sp>
          <p:sp>
            <p:nvSpPr>
              <p:cNvPr id="321" name="Freeform 153">
                <a:extLst>
                  <a:ext uri="{FF2B5EF4-FFF2-40B4-BE49-F238E27FC236}">
                    <a16:creationId xmlns:a16="http://schemas.microsoft.com/office/drawing/2014/main" id="{F171C8F1-EF65-344D-A553-EB8BCA3A7460}"/>
                  </a:ext>
                </a:extLst>
              </p:cNvPr>
              <p:cNvSpPr>
                <a:spLocks/>
              </p:cNvSpPr>
              <p:nvPr/>
            </p:nvSpPr>
            <p:spPr bwMode="auto">
              <a:xfrm>
                <a:off x="5915025" y="2441575"/>
                <a:ext cx="1449387" cy="1044575"/>
              </a:xfrm>
              <a:custGeom>
                <a:avLst/>
                <a:gdLst>
                  <a:gd name="T0" fmla="*/ 386 w 540"/>
                  <a:gd name="T1" fmla="*/ 68 h 389"/>
                  <a:gd name="T2" fmla="*/ 384 w 540"/>
                  <a:gd name="T3" fmla="*/ 45 h 389"/>
                  <a:gd name="T4" fmla="*/ 412 w 540"/>
                  <a:gd name="T5" fmla="*/ 7 h 389"/>
                  <a:gd name="T6" fmla="*/ 443 w 540"/>
                  <a:gd name="T7" fmla="*/ 0 h 389"/>
                  <a:gd name="T8" fmla="*/ 509 w 540"/>
                  <a:gd name="T9" fmla="*/ 70 h 389"/>
                  <a:gd name="T10" fmla="*/ 518 w 540"/>
                  <a:gd name="T11" fmla="*/ 100 h 389"/>
                  <a:gd name="T12" fmla="*/ 500 w 540"/>
                  <a:gd name="T13" fmla="*/ 135 h 389"/>
                  <a:gd name="T14" fmla="*/ 472 w 540"/>
                  <a:gd name="T15" fmla="*/ 154 h 389"/>
                  <a:gd name="T16" fmla="*/ 427 w 540"/>
                  <a:gd name="T17" fmla="*/ 173 h 389"/>
                  <a:gd name="T18" fmla="*/ 419 w 540"/>
                  <a:gd name="T19" fmla="*/ 167 h 389"/>
                  <a:gd name="T20" fmla="*/ 430 w 540"/>
                  <a:gd name="T21" fmla="*/ 151 h 389"/>
                  <a:gd name="T22" fmla="*/ 405 w 540"/>
                  <a:gd name="T23" fmla="*/ 168 h 389"/>
                  <a:gd name="T24" fmla="*/ 383 w 540"/>
                  <a:gd name="T25" fmla="*/ 178 h 389"/>
                  <a:gd name="T26" fmla="*/ 392 w 540"/>
                  <a:gd name="T27" fmla="*/ 192 h 389"/>
                  <a:gd name="T28" fmla="*/ 413 w 540"/>
                  <a:gd name="T29" fmla="*/ 192 h 389"/>
                  <a:gd name="T30" fmla="*/ 430 w 540"/>
                  <a:gd name="T31" fmla="*/ 202 h 389"/>
                  <a:gd name="T32" fmla="*/ 409 w 540"/>
                  <a:gd name="T33" fmla="*/ 216 h 389"/>
                  <a:gd name="T34" fmla="*/ 412 w 540"/>
                  <a:gd name="T35" fmla="*/ 242 h 389"/>
                  <a:gd name="T36" fmla="*/ 408 w 540"/>
                  <a:gd name="T37" fmla="*/ 259 h 389"/>
                  <a:gd name="T38" fmla="*/ 422 w 540"/>
                  <a:gd name="T39" fmla="*/ 271 h 389"/>
                  <a:gd name="T40" fmla="*/ 423 w 540"/>
                  <a:gd name="T41" fmla="*/ 287 h 389"/>
                  <a:gd name="T42" fmla="*/ 424 w 540"/>
                  <a:gd name="T43" fmla="*/ 292 h 389"/>
                  <a:gd name="T44" fmla="*/ 410 w 540"/>
                  <a:gd name="T45" fmla="*/ 319 h 389"/>
                  <a:gd name="T46" fmla="*/ 402 w 540"/>
                  <a:gd name="T47" fmla="*/ 336 h 389"/>
                  <a:gd name="T48" fmla="*/ 389 w 540"/>
                  <a:gd name="T49" fmla="*/ 347 h 389"/>
                  <a:gd name="T50" fmla="*/ 369 w 540"/>
                  <a:gd name="T51" fmla="*/ 367 h 389"/>
                  <a:gd name="T52" fmla="*/ 356 w 540"/>
                  <a:gd name="T53" fmla="*/ 369 h 389"/>
                  <a:gd name="T54" fmla="*/ 350 w 540"/>
                  <a:gd name="T55" fmla="*/ 376 h 389"/>
                  <a:gd name="T56" fmla="*/ 327 w 540"/>
                  <a:gd name="T57" fmla="*/ 381 h 389"/>
                  <a:gd name="T58" fmla="*/ 316 w 540"/>
                  <a:gd name="T59" fmla="*/ 388 h 389"/>
                  <a:gd name="T60" fmla="*/ 311 w 540"/>
                  <a:gd name="T61" fmla="*/ 378 h 389"/>
                  <a:gd name="T62" fmla="*/ 290 w 540"/>
                  <a:gd name="T63" fmla="*/ 367 h 389"/>
                  <a:gd name="T64" fmla="*/ 250 w 540"/>
                  <a:gd name="T65" fmla="*/ 374 h 389"/>
                  <a:gd name="T66" fmla="*/ 208 w 540"/>
                  <a:gd name="T67" fmla="*/ 350 h 389"/>
                  <a:gd name="T68" fmla="*/ 208 w 540"/>
                  <a:gd name="T69" fmla="*/ 304 h 389"/>
                  <a:gd name="T70" fmla="*/ 130 w 540"/>
                  <a:gd name="T71" fmla="*/ 302 h 389"/>
                  <a:gd name="T72" fmla="*/ 58 w 540"/>
                  <a:gd name="T73" fmla="*/ 278 h 389"/>
                  <a:gd name="T74" fmla="*/ 54 w 540"/>
                  <a:gd name="T75" fmla="*/ 215 h 389"/>
                  <a:gd name="T76" fmla="*/ 16 w 540"/>
                  <a:gd name="T77" fmla="*/ 207 h 389"/>
                  <a:gd name="T78" fmla="*/ 14 w 540"/>
                  <a:gd name="T79" fmla="*/ 200 h 389"/>
                  <a:gd name="T80" fmla="*/ 0 w 540"/>
                  <a:gd name="T81" fmla="*/ 173 h 389"/>
                  <a:gd name="T82" fmla="*/ 9 w 540"/>
                  <a:gd name="T83" fmla="*/ 158 h 389"/>
                  <a:gd name="T84" fmla="*/ 53 w 540"/>
                  <a:gd name="T85" fmla="*/ 138 h 389"/>
                  <a:gd name="T86" fmla="*/ 75 w 540"/>
                  <a:gd name="T87" fmla="*/ 98 h 389"/>
                  <a:gd name="T88" fmla="*/ 110 w 540"/>
                  <a:gd name="T89" fmla="*/ 61 h 389"/>
                  <a:gd name="T90" fmla="*/ 152 w 540"/>
                  <a:gd name="T91" fmla="*/ 86 h 389"/>
                  <a:gd name="T92" fmla="*/ 188 w 540"/>
                  <a:gd name="T93" fmla="*/ 111 h 389"/>
                  <a:gd name="T94" fmla="*/ 230 w 540"/>
                  <a:gd name="T95" fmla="*/ 140 h 389"/>
                  <a:gd name="T96" fmla="*/ 316 w 540"/>
                  <a:gd name="T97" fmla="*/ 126 h 389"/>
                  <a:gd name="T98" fmla="*/ 386 w 540"/>
                  <a:gd name="T99" fmla="*/ 77 h 3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40" h="389">
                    <a:moveTo>
                      <a:pt x="386" y="77"/>
                    </a:moveTo>
                    <a:cubicBezTo>
                      <a:pt x="395" y="77"/>
                      <a:pt x="395" y="77"/>
                      <a:pt x="395" y="77"/>
                    </a:cubicBezTo>
                    <a:cubicBezTo>
                      <a:pt x="401" y="74"/>
                      <a:pt x="401" y="74"/>
                      <a:pt x="401" y="74"/>
                    </a:cubicBezTo>
                    <a:cubicBezTo>
                      <a:pt x="386" y="68"/>
                      <a:pt x="386" y="68"/>
                      <a:pt x="386" y="68"/>
                    </a:cubicBezTo>
                    <a:cubicBezTo>
                      <a:pt x="376" y="73"/>
                      <a:pt x="376" y="73"/>
                      <a:pt x="376" y="73"/>
                    </a:cubicBezTo>
                    <a:cubicBezTo>
                      <a:pt x="370" y="65"/>
                      <a:pt x="370" y="65"/>
                      <a:pt x="370" y="65"/>
                    </a:cubicBezTo>
                    <a:cubicBezTo>
                      <a:pt x="371" y="47"/>
                      <a:pt x="371" y="47"/>
                      <a:pt x="371" y="47"/>
                    </a:cubicBezTo>
                    <a:cubicBezTo>
                      <a:pt x="375" y="46"/>
                      <a:pt x="380" y="46"/>
                      <a:pt x="384" y="45"/>
                    </a:cubicBezTo>
                    <a:cubicBezTo>
                      <a:pt x="398" y="44"/>
                      <a:pt x="398" y="44"/>
                      <a:pt x="398" y="44"/>
                    </a:cubicBezTo>
                    <a:cubicBezTo>
                      <a:pt x="416" y="15"/>
                      <a:pt x="416" y="15"/>
                      <a:pt x="416" y="15"/>
                    </a:cubicBezTo>
                    <a:cubicBezTo>
                      <a:pt x="412" y="7"/>
                      <a:pt x="412" y="7"/>
                      <a:pt x="412" y="7"/>
                    </a:cubicBezTo>
                    <a:cubicBezTo>
                      <a:pt x="412" y="7"/>
                      <a:pt x="412" y="7"/>
                      <a:pt x="412" y="7"/>
                    </a:cubicBezTo>
                    <a:cubicBezTo>
                      <a:pt x="413" y="7"/>
                      <a:pt x="413" y="7"/>
                      <a:pt x="413" y="7"/>
                    </a:cubicBezTo>
                    <a:cubicBezTo>
                      <a:pt x="415" y="5"/>
                      <a:pt x="418" y="4"/>
                      <a:pt x="422" y="3"/>
                    </a:cubicBezTo>
                    <a:cubicBezTo>
                      <a:pt x="428" y="2"/>
                      <a:pt x="434" y="1"/>
                      <a:pt x="440" y="0"/>
                    </a:cubicBezTo>
                    <a:cubicBezTo>
                      <a:pt x="443" y="0"/>
                      <a:pt x="443" y="0"/>
                      <a:pt x="443" y="0"/>
                    </a:cubicBezTo>
                    <a:cubicBezTo>
                      <a:pt x="457" y="7"/>
                      <a:pt x="457" y="7"/>
                      <a:pt x="457" y="7"/>
                    </a:cubicBezTo>
                    <a:cubicBezTo>
                      <a:pt x="476" y="43"/>
                      <a:pt x="476" y="43"/>
                      <a:pt x="476" y="43"/>
                    </a:cubicBezTo>
                    <a:cubicBezTo>
                      <a:pt x="504" y="60"/>
                      <a:pt x="504" y="60"/>
                      <a:pt x="504" y="60"/>
                    </a:cubicBezTo>
                    <a:cubicBezTo>
                      <a:pt x="509" y="70"/>
                      <a:pt x="509" y="70"/>
                      <a:pt x="509" y="70"/>
                    </a:cubicBezTo>
                    <a:cubicBezTo>
                      <a:pt x="512" y="68"/>
                      <a:pt x="512" y="68"/>
                      <a:pt x="512" y="68"/>
                    </a:cubicBezTo>
                    <a:cubicBezTo>
                      <a:pt x="518" y="63"/>
                      <a:pt x="524" y="60"/>
                      <a:pt x="531" y="56"/>
                    </a:cubicBezTo>
                    <a:cubicBezTo>
                      <a:pt x="534" y="55"/>
                      <a:pt x="537" y="54"/>
                      <a:pt x="540" y="54"/>
                    </a:cubicBezTo>
                    <a:cubicBezTo>
                      <a:pt x="518" y="100"/>
                      <a:pt x="518" y="100"/>
                      <a:pt x="518" y="100"/>
                    </a:cubicBezTo>
                    <a:cubicBezTo>
                      <a:pt x="507" y="107"/>
                      <a:pt x="507" y="107"/>
                      <a:pt x="507" y="107"/>
                    </a:cubicBezTo>
                    <a:cubicBezTo>
                      <a:pt x="510" y="129"/>
                      <a:pt x="510" y="129"/>
                      <a:pt x="510" y="129"/>
                    </a:cubicBezTo>
                    <a:cubicBezTo>
                      <a:pt x="509" y="130"/>
                      <a:pt x="509" y="130"/>
                      <a:pt x="509" y="130"/>
                    </a:cubicBezTo>
                    <a:cubicBezTo>
                      <a:pt x="506" y="132"/>
                      <a:pt x="503" y="134"/>
                      <a:pt x="500" y="135"/>
                    </a:cubicBezTo>
                    <a:cubicBezTo>
                      <a:pt x="500" y="135"/>
                      <a:pt x="500" y="136"/>
                      <a:pt x="500" y="136"/>
                    </a:cubicBezTo>
                    <a:cubicBezTo>
                      <a:pt x="496" y="134"/>
                      <a:pt x="496" y="134"/>
                      <a:pt x="496" y="134"/>
                    </a:cubicBezTo>
                    <a:cubicBezTo>
                      <a:pt x="479" y="153"/>
                      <a:pt x="479" y="153"/>
                      <a:pt x="479" y="153"/>
                    </a:cubicBezTo>
                    <a:cubicBezTo>
                      <a:pt x="472" y="154"/>
                      <a:pt x="472" y="154"/>
                      <a:pt x="472" y="154"/>
                    </a:cubicBezTo>
                    <a:cubicBezTo>
                      <a:pt x="467" y="160"/>
                      <a:pt x="467" y="160"/>
                      <a:pt x="467" y="160"/>
                    </a:cubicBezTo>
                    <a:cubicBezTo>
                      <a:pt x="464" y="161"/>
                      <a:pt x="450" y="166"/>
                      <a:pt x="446" y="168"/>
                    </a:cubicBezTo>
                    <a:cubicBezTo>
                      <a:pt x="442" y="167"/>
                      <a:pt x="442" y="167"/>
                      <a:pt x="442" y="167"/>
                    </a:cubicBezTo>
                    <a:cubicBezTo>
                      <a:pt x="437" y="169"/>
                      <a:pt x="432" y="170"/>
                      <a:pt x="427" y="173"/>
                    </a:cubicBezTo>
                    <a:cubicBezTo>
                      <a:pt x="424" y="174"/>
                      <a:pt x="421" y="176"/>
                      <a:pt x="418" y="177"/>
                    </a:cubicBezTo>
                    <a:cubicBezTo>
                      <a:pt x="417" y="176"/>
                      <a:pt x="417" y="176"/>
                      <a:pt x="417" y="176"/>
                    </a:cubicBezTo>
                    <a:cubicBezTo>
                      <a:pt x="417" y="175"/>
                      <a:pt x="417" y="174"/>
                      <a:pt x="417" y="173"/>
                    </a:cubicBezTo>
                    <a:cubicBezTo>
                      <a:pt x="418" y="171"/>
                      <a:pt x="418" y="169"/>
                      <a:pt x="419" y="167"/>
                    </a:cubicBezTo>
                    <a:cubicBezTo>
                      <a:pt x="422" y="166"/>
                      <a:pt x="424" y="164"/>
                      <a:pt x="427" y="162"/>
                    </a:cubicBezTo>
                    <a:cubicBezTo>
                      <a:pt x="429" y="160"/>
                      <a:pt x="431" y="158"/>
                      <a:pt x="433" y="156"/>
                    </a:cubicBezTo>
                    <a:cubicBezTo>
                      <a:pt x="430" y="154"/>
                      <a:pt x="430" y="154"/>
                      <a:pt x="430" y="154"/>
                    </a:cubicBezTo>
                    <a:cubicBezTo>
                      <a:pt x="430" y="151"/>
                      <a:pt x="430" y="151"/>
                      <a:pt x="430" y="151"/>
                    </a:cubicBezTo>
                    <a:cubicBezTo>
                      <a:pt x="426" y="152"/>
                      <a:pt x="426" y="152"/>
                      <a:pt x="426" y="152"/>
                    </a:cubicBezTo>
                    <a:cubicBezTo>
                      <a:pt x="423" y="151"/>
                      <a:pt x="423" y="151"/>
                      <a:pt x="423" y="151"/>
                    </a:cubicBezTo>
                    <a:cubicBezTo>
                      <a:pt x="420" y="153"/>
                      <a:pt x="418" y="156"/>
                      <a:pt x="416" y="158"/>
                    </a:cubicBezTo>
                    <a:cubicBezTo>
                      <a:pt x="412" y="161"/>
                      <a:pt x="409" y="165"/>
                      <a:pt x="405" y="168"/>
                    </a:cubicBezTo>
                    <a:cubicBezTo>
                      <a:pt x="400" y="168"/>
                      <a:pt x="400" y="168"/>
                      <a:pt x="400" y="168"/>
                    </a:cubicBezTo>
                    <a:cubicBezTo>
                      <a:pt x="396" y="176"/>
                      <a:pt x="396" y="176"/>
                      <a:pt x="396" y="176"/>
                    </a:cubicBezTo>
                    <a:cubicBezTo>
                      <a:pt x="394" y="176"/>
                      <a:pt x="392" y="176"/>
                      <a:pt x="390" y="176"/>
                    </a:cubicBezTo>
                    <a:cubicBezTo>
                      <a:pt x="388" y="177"/>
                      <a:pt x="386" y="177"/>
                      <a:pt x="383" y="178"/>
                    </a:cubicBezTo>
                    <a:cubicBezTo>
                      <a:pt x="379" y="186"/>
                      <a:pt x="379" y="186"/>
                      <a:pt x="379" y="186"/>
                    </a:cubicBezTo>
                    <a:cubicBezTo>
                      <a:pt x="383" y="190"/>
                      <a:pt x="383" y="190"/>
                      <a:pt x="383" y="190"/>
                    </a:cubicBezTo>
                    <a:cubicBezTo>
                      <a:pt x="390" y="190"/>
                      <a:pt x="390" y="190"/>
                      <a:pt x="390" y="190"/>
                    </a:cubicBezTo>
                    <a:cubicBezTo>
                      <a:pt x="392" y="192"/>
                      <a:pt x="392" y="192"/>
                      <a:pt x="392" y="192"/>
                    </a:cubicBezTo>
                    <a:cubicBezTo>
                      <a:pt x="394" y="199"/>
                      <a:pt x="394" y="199"/>
                      <a:pt x="394" y="199"/>
                    </a:cubicBezTo>
                    <a:cubicBezTo>
                      <a:pt x="400" y="201"/>
                      <a:pt x="400" y="201"/>
                      <a:pt x="400" y="201"/>
                    </a:cubicBezTo>
                    <a:cubicBezTo>
                      <a:pt x="401" y="200"/>
                      <a:pt x="402" y="199"/>
                      <a:pt x="403" y="199"/>
                    </a:cubicBezTo>
                    <a:cubicBezTo>
                      <a:pt x="407" y="196"/>
                      <a:pt x="410" y="194"/>
                      <a:pt x="413" y="192"/>
                    </a:cubicBezTo>
                    <a:cubicBezTo>
                      <a:pt x="415" y="191"/>
                      <a:pt x="416" y="190"/>
                      <a:pt x="418" y="190"/>
                    </a:cubicBezTo>
                    <a:cubicBezTo>
                      <a:pt x="420" y="191"/>
                      <a:pt x="424" y="193"/>
                      <a:pt x="427" y="194"/>
                    </a:cubicBezTo>
                    <a:cubicBezTo>
                      <a:pt x="428" y="195"/>
                      <a:pt x="431" y="195"/>
                      <a:pt x="433" y="195"/>
                    </a:cubicBezTo>
                    <a:cubicBezTo>
                      <a:pt x="430" y="202"/>
                      <a:pt x="430" y="202"/>
                      <a:pt x="430" y="202"/>
                    </a:cubicBezTo>
                    <a:cubicBezTo>
                      <a:pt x="428" y="203"/>
                      <a:pt x="427" y="203"/>
                      <a:pt x="426" y="204"/>
                    </a:cubicBezTo>
                    <a:cubicBezTo>
                      <a:pt x="422" y="206"/>
                      <a:pt x="418" y="208"/>
                      <a:pt x="415" y="211"/>
                    </a:cubicBezTo>
                    <a:cubicBezTo>
                      <a:pt x="412" y="211"/>
                      <a:pt x="412" y="211"/>
                      <a:pt x="412" y="211"/>
                    </a:cubicBezTo>
                    <a:cubicBezTo>
                      <a:pt x="411" y="213"/>
                      <a:pt x="410" y="215"/>
                      <a:pt x="409" y="216"/>
                    </a:cubicBezTo>
                    <a:cubicBezTo>
                      <a:pt x="406" y="220"/>
                      <a:pt x="403" y="224"/>
                      <a:pt x="400" y="228"/>
                    </a:cubicBezTo>
                    <a:cubicBezTo>
                      <a:pt x="400" y="234"/>
                      <a:pt x="400" y="234"/>
                      <a:pt x="400" y="234"/>
                    </a:cubicBezTo>
                    <a:cubicBezTo>
                      <a:pt x="409" y="234"/>
                      <a:pt x="409" y="234"/>
                      <a:pt x="409" y="234"/>
                    </a:cubicBezTo>
                    <a:cubicBezTo>
                      <a:pt x="410" y="237"/>
                      <a:pt x="411" y="239"/>
                      <a:pt x="412" y="242"/>
                    </a:cubicBezTo>
                    <a:cubicBezTo>
                      <a:pt x="414" y="247"/>
                      <a:pt x="416" y="252"/>
                      <a:pt x="418" y="257"/>
                    </a:cubicBezTo>
                    <a:cubicBezTo>
                      <a:pt x="419" y="258"/>
                      <a:pt x="419" y="259"/>
                      <a:pt x="419" y="260"/>
                    </a:cubicBezTo>
                    <a:cubicBezTo>
                      <a:pt x="411" y="256"/>
                      <a:pt x="411" y="256"/>
                      <a:pt x="411" y="256"/>
                    </a:cubicBezTo>
                    <a:cubicBezTo>
                      <a:pt x="408" y="259"/>
                      <a:pt x="408" y="259"/>
                      <a:pt x="408" y="259"/>
                    </a:cubicBezTo>
                    <a:cubicBezTo>
                      <a:pt x="417" y="268"/>
                      <a:pt x="417" y="268"/>
                      <a:pt x="417" y="268"/>
                    </a:cubicBezTo>
                    <a:cubicBezTo>
                      <a:pt x="423" y="269"/>
                      <a:pt x="423" y="269"/>
                      <a:pt x="423" y="269"/>
                    </a:cubicBezTo>
                    <a:cubicBezTo>
                      <a:pt x="424" y="271"/>
                      <a:pt x="424" y="271"/>
                      <a:pt x="424" y="271"/>
                    </a:cubicBezTo>
                    <a:cubicBezTo>
                      <a:pt x="423" y="271"/>
                      <a:pt x="422" y="271"/>
                      <a:pt x="422" y="271"/>
                    </a:cubicBezTo>
                    <a:cubicBezTo>
                      <a:pt x="417" y="274"/>
                      <a:pt x="412" y="276"/>
                      <a:pt x="407" y="279"/>
                    </a:cubicBezTo>
                    <a:cubicBezTo>
                      <a:pt x="407" y="281"/>
                      <a:pt x="407" y="281"/>
                      <a:pt x="407" y="281"/>
                    </a:cubicBezTo>
                    <a:cubicBezTo>
                      <a:pt x="420" y="283"/>
                      <a:pt x="420" y="283"/>
                      <a:pt x="420" y="283"/>
                    </a:cubicBezTo>
                    <a:cubicBezTo>
                      <a:pt x="423" y="287"/>
                      <a:pt x="423" y="287"/>
                      <a:pt x="423" y="287"/>
                    </a:cubicBezTo>
                    <a:cubicBezTo>
                      <a:pt x="417" y="292"/>
                      <a:pt x="417" y="292"/>
                      <a:pt x="417" y="292"/>
                    </a:cubicBezTo>
                    <a:cubicBezTo>
                      <a:pt x="417" y="294"/>
                      <a:pt x="417" y="294"/>
                      <a:pt x="417" y="294"/>
                    </a:cubicBezTo>
                    <a:cubicBezTo>
                      <a:pt x="418" y="294"/>
                      <a:pt x="419" y="293"/>
                      <a:pt x="420" y="292"/>
                    </a:cubicBezTo>
                    <a:cubicBezTo>
                      <a:pt x="422" y="292"/>
                      <a:pt x="423" y="292"/>
                      <a:pt x="424" y="292"/>
                    </a:cubicBezTo>
                    <a:cubicBezTo>
                      <a:pt x="425" y="296"/>
                      <a:pt x="425" y="296"/>
                      <a:pt x="425" y="296"/>
                    </a:cubicBezTo>
                    <a:cubicBezTo>
                      <a:pt x="417" y="310"/>
                      <a:pt x="417" y="310"/>
                      <a:pt x="417" y="310"/>
                    </a:cubicBezTo>
                    <a:cubicBezTo>
                      <a:pt x="414" y="312"/>
                      <a:pt x="414" y="312"/>
                      <a:pt x="414" y="312"/>
                    </a:cubicBezTo>
                    <a:cubicBezTo>
                      <a:pt x="410" y="319"/>
                      <a:pt x="410" y="319"/>
                      <a:pt x="410" y="319"/>
                    </a:cubicBezTo>
                    <a:cubicBezTo>
                      <a:pt x="406" y="320"/>
                      <a:pt x="406" y="320"/>
                      <a:pt x="406" y="320"/>
                    </a:cubicBezTo>
                    <a:cubicBezTo>
                      <a:pt x="403" y="323"/>
                      <a:pt x="403" y="323"/>
                      <a:pt x="403" y="323"/>
                    </a:cubicBezTo>
                    <a:cubicBezTo>
                      <a:pt x="407" y="325"/>
                      <a:pt x="407" y="325"/>
                      <a:pt x="407" y="325"/>
                    </a:cubicBezTo>
                    <a:cubicBezTo>
                      <a:pt x="402" y="336"/>
                      <a:pt x="402" y="336"/>
                      <a:pt x="402" y="336"/>
                    </a:cubicBezTo>
                    <a:cubicBezTo>
                      <a:pt x="398" y="337"/>
                      <a:pt x="398" y="337"/>
                      <a:pt x="398" y="337"/>
                    </a:cubicBezTo>
                    <a:cubicBezTo>
                      <a:pt x="397" y="342"/>
                      <a:pt x="397" y="342"/>
                      <a:pt x="397" y="342"/>
                    </a:cubicBezTo>
                    <a:cubicBezTo>
                      <a:pt x="393" y="347"/>
                      <a:pt x="393" y="347"/>
                      <a:pt x="393" y="347"/>
                    </a:cubicBezTo>
                    <a:cubicBezTo>
                      <a:pt x="389" y="347"/>
                      <a:pt x="389" y="347"/>
                      <a:pt x="389" y="347"/>
                    </a:cubicBezTo>
                    <a:cubicBezTo>
                      <a:pt x="388" y="351"/>
                      <a:pt x="388" y="351"/>
                      <a:pt x="388" y="351"/>
                    </a:cubicBezTo>
                    <a:cubicBezTo>
                      <a:pt x="386" y="353"/>
                      <a:pt x="384" y="355"/>
                      <a:pt x="382" y="357"/>
                    </a:cubicBezTo>
                    <a:cubicBezTo>
                      <a:pt x="379" y="359"/>
                      <a:pt x="377" y="361"/>
                      <a:pt x="374" y="364"/>
                    </a:cubicBezTo>
                    <a:cubicBezTo>
                      <a:pt x="373" y="365"/>
                      <a:pt x="371" y="366"/>
                      <a:pt x="369" y="367"/>
                    </a:cubicBezTo>
                    <a:cubicBezTo>
                      <a:pt x="364" y="366"/>
                      <a:pt x="364" y="366"/>
                      <a:pt x="364" y="366"/>
                    </a:cubicBezTo>
                    <a:cubicBezTo>
                      <a:pt x="362" y="370"/>
                      <a:pt x="362" y="370"/>
                      <a:pt x="362" y="370"/>
                    </a:cubicBezTo>
                    <a:cubicBezTo>
                      <a:pt x="358" y="371"/>
                      <a:pt x="358" y="371"/>
                      <a:pt x="358" y="371"/>
                    </a:cubicBezTo>
                    <a:cubicBezTo>
                      <a:pt x="358" y="370"/>
                      <a:pt x="357" y="370"/>
                      <a:pt x="356" y="369"/>
                    </a:cubicBezTo>
                    <a:cubicBezTo>
                      <a:pt x="356" y="367"/>
                      <a:pt x="355" y="366"/>
                      <a:pt x="354" y="365"/>
                    </a:cubicBezTo>
                    <a:cubicBezTo>
                      <a:pt x="353" y="367"/>
                      <a:pt x="353" y="367"/>
                      <a:pt x="353" y="367"/>
                    </a:cubicBezTo>
                    <a:cubicBezTo>
                      <a:pt x="353" y="373"/>
                      <a:pt x="353" y="373"/>
                      <a:pt x="353" y="373"/>
                    </a:cubicBezTo>
                    <a:cubicBezTo>
                      <a:pt x="350" y="376"/>
                      <a:pt x="350" y="376"/>
                      <a:pt x="350" y="376"/>
                    </a:cubicBezTo>
                    <a:cubicBezTo>
                      <a:pt x="348" y="375"/>
                      <a:pt x="348" y="375"/>
                      <a:pt x="348" y="375"/>
                    </a:cubicBezTo>
                    <a:cubicBezTo>
                      <a:pt x="346" y="377"/>
                      <a:pt x="346" y="377"/>
                      <a:pt x="346" y="377"/>
                    </a:cubicBezTo>
                    <a:cubicBezTo>
                      <a:pt x="341" y="378"/>
                      <a:pt x="336" y="380"/>
                      <a:pt x="332" y="381"/>
                    </a:cubicBezTo>
                    <a:cubicBezTo>
                      <a:pt x="330" y="381"/>
                      <a:pt x="328" y="381"/>
                      <a:pt x="327" y="381"/>
                    </a:cubicBezTo>
                    <a:cubicBezTo>
                      <a:pt x="326" y="381"/>
                      <a:pt x="324" y="382"/>
                      <a:pt x="323" y="382"/>
                    </a:cubicBezTo>
                    <a:cubicBezTo>
                      <a:pt x="325" y="386"/>
                      <a:pt x="325" y="386"/>
                      <a:pt x="325" y="386"/>
                    </a:cubicBezTo>
                    <a:cubicBezTo>
                      <a:pt x="323" y="389"/>
                      <a:pt x="323" y="389"/>
                      <a:pt x="323" y="389"/>
                    </a:cubicBezTo>
                    <a:cubicBezTo>
                      <a:pt x="316" y="388"/>
                      <a:pt x="316" y="388"/>
                      <a:pt x="316" y="388"/>
                    </a:cubicBezTo>
                    <a:cubicBezTo>
                      <a:pt x="317" y="380"/>
                      <a:pt x="317" y="380"/>
                      <a:pt x="317" y="380"/>
                    </a:cubicBezTo>
                    <a:cubicBezTo>
                      <a:pt x="311" y="383"/>
                      <a:pt x="311" y="383"/>
                      <a:pt x="311" y="383"/>
                    </a:cubicBezTo>
                    <a:cubicBezTo>
                      <a:pt x="310" y="382"/>
                      <a:pt x="310" y="382"/>
                      <a:pt x="310" y="382"/>
                    </a:cubicBezTo>
                    <a:cubicBezTo>
                      <a:pt x="311" y="378"/>
                      <a:pt x="311" y="378"/>
                      <a:pt x="311" y="378"/>
                    </a:cubicBezTo>
                    <a:cubicBezTo>
                      <a:pt x="307" y="378"/>
                      <a:pt x="307" y="378"/>
                      <a:pt x="307" y="378"/>
                    </a:cubicBezTo>
                    <a:cubicBezTo>
                      <a:pt x="299" y="385"/>
                      <a:pt x="299" y="385"/>
                      <a:pt x="299" y="385"/>
                    </a:cubicBezTo>
                    <a:cubicBezTo>
                      <a:pt x="298" y="382"/>
                      <a:pt x="297" y="380"/>
                      <a:pt x="295" y="378"/>
                    </a:cubicBezTo>
                    <a:cubicBezTo>
                      <a:pt x="294" y="374"/>
                      <a:pt x="292" y="371"/>
                      <a:pt x="290" y="367"/>
                    </a:cubicBezTo>
                    <a:cubicBezTo>
                      <a:pt x="277" y="361"/>
                      <a:pt x="277" y="361"/>
                      <a:pt x="277" y="361"/>
                    </a:cubicBezTo>
                    <a:cubicBezTo>
                      <a:pt x="272" y="363"/>
                      <a:pt x="268" y="365"/>
                      <a:pt x="264" y="367"/>
                    </a:cubicBezTo>
                    <a:cubicBezTo>
                      <a:pt x="257" y="370"/>
                      <a:pt x="257" y="370"/>
                      <a:pt x="257" y="370"/>
                    </a:cubicBezTo>
                    <a:cubicBezTo>
                      <a:pt x="255" y="372"/>
                      <a:pt x="252" y="373"/>
                      <a:pt x="250" y="374"/>
                    </a:cubicBezTo>
                    <a:cubicBezTo>
                      <a:pt x="246" y="376"/>
                      <a:pt x="241" y="378"/>
                      <a:pt x="237" y="380"/>
                    </a:cubicBezTo>
                    <a:cubicBezTo>
                      <a:pt x="224" y="376"/>
                      <a:pt x="224" y="376"/>
                      <a:pt x="224" y="376"/>
                    </a:cubicBezTo>
                    <a:cubicBezTo>
                      <a:pt x="220" y="356"/>
                      <a:pt x="220" y="356"/>
                      <a:pt x="220" y="356"/>
                    </a:cubicBezTo>
                    <a:cubicBezTo>
                      <a:pt x="208" y="350"/>
                      <a:pt x="208" y="350"/>
                      <a:pt x="208" y="350"/>
                    </a:cubicBezTo>
                    <a:cubicBezTo>
                      <a:pt x="208" y="345"/>
                      <a:pt x="210" y="341"/>
                      <a:pt x="211" y="336"/>
                    </a:cubicBezTo>
                    <a:cubicBezTo>
                      <a:pt x="214" y="331"/>
                      <a:pt x="216" y="326"/>
                      <a:pt x="220" y="321"/>
                    </a:cubicBezTo>
                    <a:cubicBezTo>
                      <a:pt x="213" y="305"/>
                      <a:pt x="213" y="305"/>
                      <a:pt x="213" y="305"/>
                    </a:cubicBezTo>
                    <a:cubicBezTo>
                      <a:pt x="208" y="304"/>
                      <a:pt x="208" y="304"/>
                      <a:pt x="208" y="304"/>
                    </a:cubicBezTo>
                    <a:cubicBezTo>
                      <a:pt x="194" y="287"/>
                      <a:pt x="194" y="287"/>
                      <a:pt x="194" y="287"/>
                    </a:cubicBezTo>
                    <a:cubicBezTo>
                      <a:pt x="182" y="291"/>
                      <a:pt x="169" y="295"/>
                      <a:pt x="157" y="298"/>
                    </a:cubicBezTo>
                    <a:cubicBezTo>
                      <a:pt x="152" y="299"/>
                      <a:pt x="148" y="300"/>
                      <a:pt x="143" y="301"/>
                    </a:cubicBezTo>
                    <a:cubicBezTo>
                      <a:pt x="130" y="302"/>
                      <a:pt x="130" y="302"/>
                      <a:pt x="130" y="302"/>
                    </a:cubicBezTo>
                    <a:cubicBezTo>
                      <a:pt x="123" y="305"/>
                      <a:pt x="123" y="305"/>
                      <a:pt x="123" y="305"/>
                    </a:cubicBezTo>
                    <a:cubicBezTo>
                      <a:pt x="123" y="305"/>
                      <a:pt x="123" y="305"/>
                      <a:pt x="122" y="305"/>
                    </a:cubicBezTo>
                    <a:cubicBezTo>
                      <a:pt x="109" y="299"/>
                      <a:pt x="96" y="294"/>
                      <a:pt x="81" y="288"/>
                    </a:cubicBezTo>
                    <a:cubicBezTo>
                      <a:pt x="74" y="285"/>
                      <a:pt x="66" y="282"/>
                      <a:pt x="58" y="278"/>
                    </a:cubicBezTo>
                    <a:cubicBezTo>
                      <a:pt x="55" y="271"/>
                      <a:pt x="53" y="264"/>
                      <a:pt x="52" y="257"/>
                    </a:cubicBezTo>
                    <a:cubicBezTo>
                      <a:pt x="52" y="255"/>
                      <a:pt x="51" y="254"/>
                      <a:pt x="51" y="251"/>
                    </a:cubicBezTo>
                    <a:cubicBezTo>
                      <a:pt x="50" y="246"/>
                      <a:pt x="51" y="240"/>
                      <a:pt x="51" y="234"/>
                    </a:cubicBezTo>
                    <a:cubicBezTo>
                      <a:pt x="52" y="228"/>
                      <a:pt x="53" y="221"/>
                      <a:pt x="54" y="215"/>
                    </a:cubicBezTo>
                    <a:cubicBezTo>
                      <a:pt x="53" y="215"/>
                      <a:pt x="52" y="214"/>
                      <a:pt x="51" y="214"/>
                    </a:cubicBezTo>
                    <a:cubicBezTo>
                      <a:pt x="41" y="213"/>
                      <a:pt x="41" y="213"/>
                      <a:pt x="41" y="213"/>
                    </a:cubicBezTo>
                    <a:cubicBezTo>
                      <a:pt x="36" y="212"/>
                      <a:pt x="31" y="210"/>
                      <a:pt x="26" y="209"/>
                    </a:cubicBezTo>
                    <a:cubicBezTo>
                      <a:pt x="22" y="209"/>
                      <a:pt x="19" y="208"/>
                      <a:pt x="16" y="207"/>
                    </a:cubicBezTo>
                    <a:cubicBezTo>
                      <a:pt x="13" y="206"/>
                      <a:pt x="13" y="206"/>
                      <a:pt x="13" y="206"/>
                    </a:cubicBezTo>
                    <a:cubicBezTo>
                      <a:pt x="12" y="206"/>
                      <a:pt x="10" y="205"/>
                      <a:pt x="9" y="205"/>
                    </a:cubicBezTo>
                    <a:cubicBezTo>
                      <a:pt x="12" y="202"/>
                      <a:pt x="12" y="202"/>
                      <a:pt x="12" y="202"/>
                    </a:cubicBezTo>
                    <a:cubicBezTo>
                      <a:pt x="14" y="200"/>
                      <a:pt x="14" y="200"/>
                      <a:pt x="14" y="200"/>
                    </a:cubicBezTo>
                    <a:cubicBezTo>
                      <a:pt x="13" y="199"/>
                      <a:pt x="13" y="198"/>
                      <a:pt x="13" y="196"/>
                    </a:cubicBezTo>
                    <a:cubicBezTo>
                      <a:pt x="13" y="187"/>
                      <a:pt x="13" y="187"/>
                      <a:pt x="13" y="187"/>
                    </a:cubicBezTo>
                    <a:cubicBezTo>
                      <a:pt x="0" y="174"/>
                      <a:pt x="0" y="174"/>
                      <a:pt x="0" y="174"/>
                    </a:cubicBezTo>
                    <a:cubicBezTo>
                      <a:pt x="0" y="173"/>
                      <a:pt x="0" y="173"/>
                      <a:pt x="0" y="173"/>
                    </a:cubicBezTo>
                    <a:cubicBezTo>
                      <a:pt x="0" y="172"/>
                      <a:pt x="0" y="170"/>
                      <a:pt x="1" y="169"/>
                    </a:cubicBezTo>
                    <a:cubicBezTo>
                      <a:pt x="1" y="167"/>
                      <a:pt x="2" y="166"/>
                      <a:pt x="3" y="164"/>
                    </a:cubicBezTo>
                    <a:cubicBezTo>
                      <a:pt x="4" y="164"/>
                      <a:pt x="4" y="164"/>
                      <a:pt x="4" y="164"/>
                    </a:cubicBezTo>
                    <a:cubicBezTo>
                      <a:pt x="5" y="162"/>
                      <a:pt x="7" y="160"/>
                      <a:pt x="9" y="158"/>
                    </a:cubicBezTo>
                    <a:cubicBezTo>
                      <a:pt x="43" y="152"/>
                      <a:pt x="43" y="152"/>
                      <a:pt x="43" y="152"/>
                    </a:cubicBezTo>
                    <a:cubicBezTo>
                      <a:pt x="45" y="148"/>
                      <a:pt x="45" y="148"/>
                      <a:pt x="45" y="148"/>
                    </a:cubicBezTo>
                    <a:cubicBezTo>
                      <a:pt x="47" y="144"/>
                      <a:pt x="50" y="141"/>
                      <a:pt x="52" y="137"/>
                    </a:cubicBezTo>
                    <a:cubicBezTo>
                      <a:pt x="53" y="138"/>
                      <a:pt x="53" y="138"/>
                      <a:pt x="53" y="138"/>
                    </a:cubicBezTo>
                    <a:cubicBezTo>
                      <a:pt x="59" y="125"/>
                      <a:pt x="59" y="125"/>
                      <a:pt x="59" y="125"/>
                    </a:cubicBezTo>
                    <a:cubicBezTo>
                      <a:pt x="61" y="121"/>
                      <a:pt x="61" y="121"/>
                      <a:pt x="61" y="121"/>
                    </a:cubicBezTo>
                    <a:cubicBezTo>
                      <a:pt x="56" y="101"/>
                      <a:pt x="56" y="101"/>
                      <a:pt x="56" y="101"/>
                    </a:cubicBezTo>
                    <a:cubicBezTo>
                      <a:pt x="75" y="98"/>
                      <a:pt x="75" y="98"/>
                      <a:pt x="75" y="98"/>
                    </a:cubicBezTo>
                    <a:cubicBezTo>
                      <a:pt x="83" y="74"/>
                      <a:pt x="83" y="74"/>
                      <a:pt x="83" y="74"/>
                    </a:cubicBezTo>
                    <a:cubicBezTo>
                      <a:pt x="98" y="73"/>
                      <a:pt x="98" y="73"/>
                      <a:pt x="98" y="73"/>
                    </a:cubicBezTo>
                    <a:cubicBezTo>
                      <a:pt x="100" y="67"/>
                      <a:pt x="100" y="67"/>
                      <a:pt x="100" y="67"/>
                    </a:cubicBezTo>
                    <a:cubicBezTo>
                      <a:pt x="110" y="61"/>
                      <a:pt x="110" y="61"/>
                      <a:pt x="110" y="61"/>
                    </a:cubicBezTo>
                    <a:cubicBezTo>
                      <a:pt x="109" y="54"/>
                      <a:pt x="109" y="54"/>
                      <a:pt x="109" y="54"/>
                    </a:cubicBezTo>
                    <a:cubicBezTo>
                      <a:pt x="128" y="52"/>
                      <a:pt x="128" y="52"/>
                      <a:pt x="128" y="52"/>
                    </a:cubicBezTo>
                    <a:cubicBezTo>
                      <a:pt x="154" y="72"/>
                      <a:pt x="154" y="72"/>
                      <a:pt x="154" y="72"/>
                    </a:cubicBezTo>
                    <a:cubicBezTo>
                      <a:pt x="154" y="77"/>
                      <a:pt x="153" y="81"/>
                      <a:pt x="152" y="86"/>
                    </a:cubicBezTo>
                    <a:cubicBezTo>
                      <a:pt x="151" y="89"/>
                      <a:pt x="150" y="92"/>
                      <a:pt x="149" y="95"/>
                    </a:cubicBezTo>
                    <a:cubicBezTo>
                      <a:pt x="157" y="102"/>
                      <a:pt x="157" y="102"/>
                      <a:pt x="157" y="102"/>
                    </a:cubicBezTo>
                    <a:cubicBezTo>
                      <a:pt x="165" y="98"/>
                      <a:pt x="165" y="98"/>
                      <a:pt x="165" y="98"/>
                    </a:cubicBezTo>
                    <a:cubicBezTo>
                      <a:pt x="188" y="111"/>
                      <a:pt x="188" y="111"/>
                      <a:pt x="188" y="111"/>
                    </a:cubicBezTo>
                    <a:cubicBezTo>
                      <a:pt x="186" y="122"/>
                      <a:pt x="186" y="122"/>
                      <a:pt x="186" y="122"/>
                    </a:cubicBezTo>
                    <a:cubicBezTo>
                      <a:pt x="194" y="130"/>
                      <a:pt x="194" y="130"/>
                      <a:pt x="194" y="130"/>
                    </a:cubicBezTo>
                    <a:cubicBezTo>
                      <a:pt x="219" y="128"/>
                      <a:pt x="219" y="128"/>
                      <a:pt x="219" y="128"/>
                    </a:cubicBezTo>
                    <a:cubicBezTo>
                      <a:pt x="230" y="140"/>
                      <a:pt x="230" y="140"/>
                      <a:pt x="230" y="140"/>
                    </a:cubicBezTo>
                    <a:cubicBezTo>
                      <a:pt x="243" y="141"/>
                      <a:pt x="256" y="143"/>
                      <a:pt x="269" y="144"/>
                    </a:cubicBezTo>
                    <a:cubicBezTo>
                      <a:pt x="287" y="133"/>
                      <a:pt x="287" y="133"/>
                      <a:pt x="287" y="133"/>
                    </a:cubicBezTo>
                    <a:cubicBezTo>
                      <a:pt x="306" y="136"/>
                      <a:pt x="306" y="136"/>
                      <a:pt x="306" y="136"/>
                    </a:cubicBezTo>
                    <a:cubicBezTo>
                      <a:pt x="316" y="126"/>
                      <a:pt x="316" y="126"/>
                      <a:pt x="316" y="126"/>
                    </a:cubicBezTo>
                    <a:cubicBezTo>
                      <a:pt x="310" y="113"/>
                      <a:pt x="310" y="113"/>
                      <a:pt x="310" y="113"/>
                    </a:cubicBezTo>
                    <a:cubicBezTo>
                      <a:pt x="321" y="101"/>
                      <a:pt x="321" y="101"/>
                      <a:pt x="321" y="101"/>
                    </a:cubicBezTo>
                    <a:cubicBezTo>
                      <a:pt x="335" y="106"/>
                      <a:pt x="335" y="106"/>
                      <a:pt x="335" y="106"/>
                    </a:cubicBezTo>
                    <a:lnTo>
                      <a:pt x="386" y="77"/>
                    </a:lnTo>
                    <a:close/>
                  </a:path>
                </a:pathLst>
              </a:custGeom>
              <a:grpFill/>
              <a:ln w="3175" cap="rnd">
                <a:solidFill>
                  <a:schemeClr val="bg1"/>
                </a:solidFill>
                <a:prstDash val="solid"/>
                <a:round/>
                <a:headEnd/>
                <a:tailEnd/>
              </a:ln>
            </p:spPr>
            <p:txBody>
              <a:bodyPr vert="horz" wrap="square" lIns="91423" tIns="45711" rIns="91423" bIns="45711" numCol="1" anchor="t" anchorCtr="0" compatLnSpc="1">
                <a:prstTxWarp prst="textNoShape">
                  <a:avLst/>
                </a:prstTxWarp>
              </a:bodyPr>
              <a:lstStyle/>
              <a:p>
                <a:pPr defTabSz="914246">
                  <a:defRPr/>
                </a:pPr>
                <a:endParaRPr lang="fr-FR" sz="1799">
                  <a:solidFill>
                    <a:prstClr val="black"/>
                  </a:solidFill>
                  <a:latin typeface="Arial"/>
                </a:endParaRPr>
              </a:p>
            </p:txBody>
          </p:sp>
          <p:sp>
            <p:nvSpPr>
              <p:cNvPr id="322" name="Freeform 155">
                <a:extLst>
                  <a:ext uri="{FF2B5EF4-FFF2-40B4-BE49-F238E27FC236}">
                    <a16:creationId xmlns:a16="http://schemas.microsoft.com/office/drawing/2014/main" id="{44D77B5A-E4CC-6E4F-9760-0A940BADEA76}"/>
                  </a:ext>
                </a:extLst>
              </p:cNvPr>
              <p:cNvSpPr>
                <a:spLocks/>
              </p:cNvSpPr>
              <p:nvPr/>
            </p:nvSpPr>
            <p:spPr bwMode="auto">
              <a:xfrm>
                <a:off x="6745287" y="3497263"/>
                <a:ext cx="50800" cy="39688"/>
              </a:xfrm>
              <a:custGeom>
                <a:avLst/>
                <a:gdLst>
                  <a:gd name="T0" fmla="*/ 2 w 19"/>
                  <a:gd name="T1" fmla="*/ 14 h 15"/>
                  <a:gd name="T2" fmla="*/ 0 w 19"/>
                  <a:gd name="T3" fmla="*/ 10 h 15"/>
                  <a:gd name="T4" fmla="*/ 2 w 19"/>
                  <a:gd name="T5" fmla="*/ 6 h 15"/>
                  <a:gd name="T6" fmla="*/ 18 w 19"/>
                  <a:gd name="T7" fmla="*/ 0 h 15"/>
                  <a:gd name="T8" fmla="*/ 19 w 19"/>
                  <a:gd name="T9" fmla="*/ 3 h 15"/>
                  <a:gd name="T10" fmla="*/ 6 w 19"/>
                  <a:gd name="T11" fmla="*/ 15 h 15"/>
                  <a:gd name="T12" fmla="*/ 2 w 19"/>
                  <a:gd name="T13" fmla="*/ 14 h 15"/>
                </a:gdLst>
                <a:ahLst/>
                <a:cxnLst>
                  <a:cxn ang="0">
                    <a:pos x="T0" y="T1"/>
                  </a:cxn>
                  <a:cxn ang="0">
                    <a:pos x="T2" y="T3"/>
                  </a:cxn>
                  <a:cxn ang="0">
                    <a:pos x="T4" y="T5"/>
                  </a:cxn>
                  <a:cxn ang="0">
                    <a:pos x="T6" y="T7"/>
                  </a:cxn>
                  <a:cxn ang="0">
                    <a:pos x="T8" y="T9"/>
                  </a:cxn>
                  <a:cxn ang="0">
                    <a:pos x="T10" y="T11"/>
                  </a:cxn>
                  <a:cxn ang="0">
                    <a:pos x="T12" y="T13"/>
                  </a:cxn>
                </a:cxnLst>
                <a:rect l="0" t="0" r="r" b="b"/>
                <a:pathLst>
                  <a:path w="19" h="15">
                    <a:moveTo>
                      <a:pt x="2" y="14"/>
                    </a:moveTo>
                    <a:cubicBezTo>
                      <a:pt x="0" y="10"/>
                      <a:pt x="0" y="10"/>
                      <a:pt x="0" y="10"/>
                    </a:cubicBezTo>
                    <a:cubicBezTo>
                      <a:pt x="0" y="9"/>
                      <a:pt x="1" y="7"/>
                      <a:pt x="2" y="6"/>
                    </a:cubicBezTo>
                    <a:cubicBezTo>
                      <a:pt x="7" y="4"/>
                      <a:pt x="12" y="2"/>
                      <a:pt x="18" y="0"/>
                    </a:cubicBezTo>
                    <a:cubicBezTo>
                      <a:pt x="19" y="3"/>
                      <a:pt x="19" y="3"/>
                      <a:pt x="19" y="3"/>
                    </a:cubicBezTo>
                    <a:cubicBezTo>
                      <a:pt x="15" y="7"/>
                      <a:pt x="10" y="11"/>
                      <a:pt x="6" y="15"/>
                    </a:cubicBezTo>
                    <a:cubicBezTo>
                      <a:pt x="2" y="14"/>
                      <a:pt x="2" y="14"/>
                      <a:pt x="2" y="14"/>
                    </a:cubicBezTo>
                  </a:path>
                </a:pathLst>
              </a:custGeom>
              <a:grpFill/>
              <a:ln w="3175" cap="rnd">
                <a:solidFill>
                  <a:schemeClr val="bg1"/>
                </a:solidFill>
                <a:prstDash val="solid"/>
                <a:round/>
                <a:headEnd/>
                <a:tailEnd/>
              </a:ln>
            </p:spPr>
            <p:txBody>
              <a:bodyPr vert="horz" wrap="square" lIns="91423" tIns="45711" rIns="91423" bIns="45711" numCol="1" anchor="t" anchorCtr="0" compatLnSpc="1">
                <a:prstTxWarp prst="textNoShape">
                  <a:avLst/>
                </a:prstTxWarp>
              </a:bodyPr>
              <a:lstStyle/>
              <a:p>
                <a:pPr defTabSz="914246">
                  <a:defRPr/>
                </a:pPr>
                <a:endParaRPr lang="fr-FR" sz="1799">
                  <a:solidFill>
                    <a:prstClr val="black"/>
                  </a:solidFill>
                  <a:latin typeface="Arial"/>
                </a:endParaRPr>
              </a:p>
            </p:txBody>
          </p:sp>
        </p:grpSp>
        <p:sp>
          <p:nvSpPr>
            <p:cNvPr id="119" name="Freeform 156">
              <a:extLst>
                <a:ext uri="{FF2B5EF4-FFF2-40B4-BE49-F238E27FC236}">
                  <a16:creationId xmlns:a16="http://schemas.microsoft.com/office/drawing/2014/main" id="{AD3B5AD3-B430-7D4D-A96D-E272A3875521}"/>
                </a:ext>
              </a:extLst>
            </p:cNvPr>
            <p:cNvSpPr>
              <a:spLocks/>
            </p:cNvSpPr>
            <p:nvPr/>
          </p:nvSpPr>
          <p:spPr bwMode="auto">
            <a:xfrm>
              <a:off x="6111377" y="4140730"/>
              <a:ext cx="107539" cy="86314"/>
            </a:xfrm>
            <a:custGeom>
              <a:avLst/>
              <a:gdLst>
                <a:gd name="T0" fmla="*/ 45 w 45"/>
                <a:gd name="T1" fmla="*/ 15 h 36"/>
                <a:gd name="T2" fmla="*/ 45 w 45"/>
                <a:gd name="T3" fmla="*/ 5 h 36"/>
                <a:gd name="T4" fmla="*/ 42 w 45"/>
                <a:gd name="T5" fmla="*/ 3 h 36"/>
                <a:gd name="T6" fmla="*/ 38 w 45"/>
                <a:gd name="T7" fmla="*/ 6 h 36"/>
                <a:gd name="T8" fmla="*/ 27 w 45"/>
                <a:gd name="T9" fmla="*/ 1 h 36"/>
                <a:gd name="T10" fmla="*/ 21 w 45"/>
                <a:gd name="T11" fmla="*/ 0 h 36"/>
                <a:gd name="T12" fmla="*/ 10 w 45"/>
                <a:gd name="T13" fmla="*/ 1 h 36"/>
                <a:gd name="T14" fmla="*/ 1 w 45"/>
                <a:gd name="T15" fmla="*/ 5 h 36"/>
                <a:gd name="T16" fmla="*/ 1 w 45"/>
                <a:gd name="T17" fmla="*/ 7 h 36"/>
                <a:gd name="T18" fmla="*/ 1 w 45"/>
                <a:gd name="T19" fmla="*/ 7 h 36"/>
                <a:gd name="T20" fmla="*/ 2 w 45"/>
                <a:gd name="T21" fmla="*/ 13 h 36"/>
                <a:gd name="T22" fmla="*/ 0 w 45"/>
                <a:gd name="T23" fmla="*/ 17 h 36"/>
                <a:gd name="T24" fmla="*/ 0 w 45"/>
                <a:gd name="T25" fmla="*/ 18 h 36"/>
                <a:gd name="T26" fmla="*/ 1 w 45"/>
                <a:gd name="T27" fmla="*/ 21 h 36"/>
                <a:gd name="T28" fmla="*/ 5 w 45"/>
                <a:gd name="T29" fmla="*/ 21 h 36"/>
                <a:gd name="T30" fmla="*/ 8 w 45"/>
                <a:gd name="T31" fmla="*/ 31 h 36"/>
                <a:gd name="T32" fmla="*/ 11 w 45"/>
                <a:gd name="T33" fmla="*/ 31 h 36"/>
                <a:gd name="T34" fmla="*/ 14 w 45"/>
                <a:gd name="T35" fmla="*/ 28 h 36"/>
                <a:gd name="T36" fmla="*/ 16 w 45"/>
                <a:gd name="T37" fmla="*/ 30 h 36"/>
                <a:gd name="T38" fmla="*/ 13 w 45"/>
                <a:gd name="T39" fmla="*/ 34 h 36"/>
                <a:gd name="T40" fmla="*/ 18 w 45"/>
                <a:gd name="T41" fmla="*/ 36 h 36"/>
                <a:gd name="T42" fmla="*/ 21 w 45"/>
                <a:gd name="T43" fmla="*/ 36 h 36"/>
                <a:gd name="T44" fmla="*/ 32 w 45"/>
                <a:gd name="T45" fmla="*/ 31 h 36"/>
                <a:gd name="T46" fmla="*/ 34 w 45"/>
                <a:gd name="T47" fmla="*/ 23 h 36"/>
                <a:gd name="T48" fmla="*/ 45 w 45"/>
                <a:gd name="T49" fmla="*/ 15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5" h="36">
                  <a:moveTo>
                    <a:pt x="45" y="15"/>
                  </a:moveTo>
                  <a:cubicBezTo>
                    <a:pt x="45" y="5"/>
                    <a:pt x="45" y="5"/>
                    <a:pt x="45" y="5"/>
                  </a:cubicBezTo>
                  <a:cubicBezTo>
                    <a:pt x="42" y="3"/>
                    <a:pt x="42" y="3"/>
                    <a:pt x="42" y="3"/>
                  </a:cubicBezTo>
                  <a:cubicBezTo>
                    <a:pt x="38" y="6"/>
                    <a:pt x="38" y="6"/>
                    <a:pt x="38" y="6"/>
                  </a:cubicBezTo>
                  <a:cubicBezTo>
                    <a:pt x="34" y="5"/>
                    <a:pt x="30" y="1"/>
                    <a:pt x="27" y="1"/>
                  </a:cubicBezTo>
                  <a:cubicBezTo>
                    <a:pt x="25" y="0"/>
                    <a:pt x="23" y="0"/>
                    <a:pt x="21" y="0"/>
                  </a:cubicBezTo>
                  <a:cubicBezTo>
                    <a:pt x="18" y="0"/>
                    <a:pt x="14" y="1"/>
                    <a:pt x="10" y="1"/>
                  </a:cubicBezTo>
                  <a:cubicBezTo>
                    <a:pt x="7" y="1"/>
                    <a:pt x="4" y="4"/>
                    <a:pt x="1" y="5"/>
                  </a:cubicBezTo>
                  <a:cubicBezTo>
                    <a:pt x="1" y="7"/>
                    <a:pt x="1" y="7"/>
                    <a:pt x="1" y="7"/>
                  </a:cubicBezTo>
                  <a:cubicBezTo>
                    <a:pt x="1" y="7"/>
                    <a:pt x="1" y="7"/>
                    <a:pt x="1" y="7"/>
                  </a:cubicBezTo>
                  <a:cubicBezTo>
                    <a:pt x="2" y="13"/>
                    <a:pt x="2" y="13"/>
                    <a:pt x="2" y="13"/>
                  </a:cubicBezTo>
                  <a:cubicBezTo>
                    <a:pt x="0" y="17"/>
                    <a:pt x="0" y="17"/>
                    <a:pt x="0" y="17"/>
                  </a:cubicBezTo>
                  <a:cubicBezTo>
                    <a:pt x="0" y="18"/>
                    <a:pt x="0" y="18"/>
                    <a:pt x="0" y="18"/>
                  </a:cubicBezTo>
                  <a:cubicBezTo>
                    <a:pt x="1" y="21"/>
                    <a:pt x="1" y="21"/>
                    <a:pt x="1" y="21"/>
                  </a:cubicBezTo>
                  <a:cubicBezTo>
                    <a:pt x="5" y="21"/>
                    <a:pt x="5" y="21"/>
                    <a:pt x="5" y="21"/>
                  </a:cubicBezTo>
                  <a:cubicBezTo>
                    <a:pt x="8" y="31"/>
                    <a:pt x="8" y="31"/>
                    <a:pt x="8" y="31"/>
                  </a:cubicBezTo>
                  <a:cubicBezTo>
                    <a:pt x="11" y="31"/>
                    <a:pt x="11" y="31"/>
                    <a:pt x="11" y="31"/>
                  </a:cubicBezTo>
                  <a:cubicBezTo>
                    <a:pt x="14" y="28"/>
                    <a:pt x="14" y="28"/>
                    <a:pt x="14" y="28"/>
                  </a:cubicBezTo>
                  <a:cubicBezTo>
                    <a:pt x="16" y="30"/>
                    <a:pt x="16" y="30"/>
                    <a:pt x="16" y="30"/>
                  </a:cubicBezTo>
                  <a:cubicBezTo>
                    <a:pt x="13" y="34"/>
                    <a:pt x="13" y="34"/>
                    <a:pt x="13" y="34"/>
                  </a:cubicBezTo>
                  <a:cubicBezTo>
                    <a:pt x="14" y="35"/>
                    <a:pt x="16" y="35"/>
                    <a:pt x="18" y="36"/>
                  </a:cubicBezTo>
                  <a:cubicBezTo>
                    <a:pt x="19" y="36"/>
                    <a:pt x="20" y="36"/>
                    <a:pt x="21" y="36"/>
                  </a:cubicBezTo>
                  <a:cubicBezTo>
                    <a:pt x="32" y="31"/>
                    <a:pt x="32" y="31"/>
                    <a:pt x="32" y="31"/>
                  </a:cubicBezTo>
                  <a:cubicBezTo>
                    <a:pt x="34" y="23"/>
                    <a:pt x="34" y="23"/>
                    <a:pt x="34" y="23"/>
                  </a:cubicBezTo>
                  <a:lnTo>
                    <a:pt x="45" y="15"/>
                  </a:lnTo>
                  <a:close/>
                </a:path>
              </a:pathLst>
            </a:custGeom>
            <a:solidFill>
              <a:schemeClr val="tx2"/>
            </a:solidFill>
            <a:ln w="3175" cap="rnd">
              <a:solidFill>
                <a:schemeClr val="bg1"/>
              </a:solidFill>
              <a:prstDash val="solid"/>
              <a:round/>
              <a:headEnd/>
              <a:tailEnd/>
            </a:ln>
          </p:spPr>
          <p:txBody>
            <a:bodyPr vert="horz" wrap="square" lIns="91423" tIns="45711" rIns="91423" bIns="45711" numCol="1" anchor="t" anchorCtr="0" compatLnSpc="1">
              <a:prstTxWarp prst="textNoShape">
                <a:avLst/>
              </a:prstTxWarp>
            </a:bodyPr>
            <a:lstStyle/>
            <a:p>
              <a:pPr defTabSz="914246">
                <a:defRPr/>
              </a:pPr>
              <a:endParaRPr lang="fr-FR" sz="1799">
                <a:solidFill>
                  <a:prstClr val="black"/>
                </a:solidFill>
                <a:latin typeface="Arial"/>
              </a:endParaRPr>
            </a:p>
          </p:txBody>
        </p:sp>
        <p:sp>
          <p:nvSpPr>
            <p:cNvPr id="120" name="Freeform 157">
              <a:extLst>
                <a:ext uri="{FF2B5EF4-FFF2-40B4-BE49-F238E27FC236}">
                  <a16:creationId xmlns:a16="http://schemas.microsoft.com/office/drawing/2014/main" id="{5261468F-7656-2946-BDEA-EC920D776554}"/>
                </a:ext>
              </a:extLst>
            </p:cNvPr>
            <p:cNvSpPr>
              <a:spLocks/>
            </p:cNvSpPr>
            <p:nvPr/>
          </p:nvSpPr>
          <p:spPr bwMode="auto">
            <a:xfrm>
              <a:off x="6354751" y="4347316"/>
              <a:ext cx="50939" cy="49525"/>
            </a:xfrm>
            <a:custGeom>
              <a:avLst/>
              <a:gdLst>
                <a:gd name="T0" fmla="*/ 17 w 21"/>
                <a:gd name="T1" fmla="*/ 0 h 21"/>
                <a:gd name="T2" fmla="*/ 14 w 21"/>
                <a:gd name="T3" fmla="*/ 5 h 21"/>
                <a:gd name="T4" fmla="*/ 17 w 21"/>
                <a:gd name="T5" fmla="*/ 5 h 21"/>
                <a:gd name="T6" fmla="*/ 18 w 21"/>
                <a:gd name="T7" fmla="*/ 10 h 21"/>
                <a:gd name="T8" fmla="*/ 13 w 21"/>
                <a:gd name="T9" fmla="*/ 13 h 21"/>
                <a:gd name="T10" fmla="*/ 10 w 21"/>
                <a:gd name="T11" fmla="*/ 11 h 21"/>
                <a:gd name="T12" fmla="*/ 7 w 21"/>
                <a:gd name="T13" fmla="*/ 13 h 21"/>
                <a:gd name="T14" fmla="*/ 1 w 21"/>
                <a:gd name="T15" fmla="*/ 15 h 21"/>
                <a:gd name="T16" fmla="*/ 0 w 21"/>
                <a:gd name="T17" fmla="*/ 18 h 21"/>
                <a:gd name="T18" fmla="*/ 11 w 21"/>
                <a:gd name="T19" fmla="*/ 21 h 21"/>
                <a:gd name="T20" fmla="*/ 13 w 21"/>
                <a:gd name="T21" fmla="*/ 17 h 21"/>
                <a:gd name="T22" fmla="*/ 19 w 21"/>
                <a:gd name="T23" fmla="*/ 16 h 21"/>
                <a:gd name="T24" fmla="*/ 21 w 21"/>
                <a:gd name="T25" fmla="*/ 7 h 21"/>
                <a:gd name="T26" fmla="*/ 17 w 21"/>
                <a:gd name="T27"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 h="21">
                  <a:moveTo>
                    <a:pt x="17" y="0"/>
                  </a:moveTo>
                  <a:cubicBezTo>
                    <a:pt x="14" y="5"/>
                    <a:pt x="14" y="5"/>
                    <a:pt x="14" y="5"/>
                  </a:cubicBezTo>
                  <a:cubicBezTo>
                    <a:pt x="17" y="5"/>
                    <a:pt x="17" y="5"/>
                    <a:pt x="17" y="5"/>
                  </a:cubicBezTo>
                  <a:cubicBezTo>
                    <a:pt x="18" y="10"/>
                    <a:pt x="18" y="10"/>
                    <a:pt x="18" y="10"/>
                  </a:cubicBezTo>
                  <a:cubicBezTo>
                    <a:pt x="13" y="13"/>
                    <a:pt x="13" y="13"/>
                    <a:pt x="13" y="13"/>
                  </a:cubicBezTo>
                  <a:cubicBezTo>
                    <a:pt x="10" y="11"/>
                    <a:pt x="10" y="11"/>
                    <a:pt x="10" y="11"/>
                  </a:cubicBezTo>
                  <a:cubicBezTo>
                    <a:pt x="9" y="12"/>
                    <a:pt x="8" y="12"/>
                    <a:pt x="7" y="13"/>
                  </a:cubicBezTo>
                  <a:cubicBezTo>
                    <a:pt x="5" y="14"/>
                    <a:pt x="3" y="14"/>
                    <a:pt x="1" y="15"/>
                  </a:cubicBezTo>
                  <a:cubicBezTo>
                    <a:pt x="0" y="18"/>
                    <a:pt x="0" y="18"/>
                    <a:pt x="0" y="18"/>
                  </a:cubicBezTo>
                  <a:cubicBezTo>
                    <a:pt x="4" y="20"/>
                    <a:pt x="7" y="20"/>
                    <a:pt x="11" y="21"/>
                  </a:cubicBezTo>
                  <a:cubicBezTo>
                    <a:pt x="13" y="17"/>
                    <a:pt x="13" y="17"/>
                    <a:pt x="13" y="17"/>
                  </a:cubicBezTo>
                  <a:cubicBezTo>
                    <a:pt x="19" y="16"/>
                    <a:pt x="19" y="16"/>
                    <a:pt x="19" y="16"/>
                  </a:cubicBezTo>
                  <a:cubicBezTo>
                    <a:pt x="21" y="7"/>
                    <a:pt x="21" y="7"/>
                    <a:pt x="21" y="7"/>
                  </a:cubicBezTo>
                  <a:lnTo>
                    <a:pt x="17" y="0"/>
                  </a:lnTo>
                  <a:close/>
                </a:path>
              </a:pathLst>
            </a:custGeom>
            <a:solidFill>
              <a:schemeClr val="tx2"/>
            </a:solidFill>
            <a:ln w="3175" cap="rnd">
              <a:solidFill>
                <a:schemeClr val="bg1"/>
              </a:solidFill>
              <a:prstDash val="solid"/>
              <a:round/>
              <a:headEnd/>
              <a:tailEnd/>
            </a:ln>
          </p:spPr>
          <p:txBody>
            <a:bodyPr vert="horz" wrap="square" lIns="91423" tIns="45711" rIns="91423" bIns="45711" numCol="1" anchor="t" anchorCtr="0" compatLnSpc="1">
              <a:prstTxWarp prst="textNoShape">
                <a:avLst/>
              </a:prstTxWarp>
            </a:bodyPr>
            <a:lstStyle/>
            <a:p>
              <a:pPr defTabSz="914246">
                <a:defRPr/>
              </a:pPr>
              <a:endParaRPr lang="fr-FR" sz="1799">
                <a:solidFill>
                  <a:prstClr val="black"/>
                </a:solidFill>
                <a:latin typeface="Arial"/>
              </a:endParaRPr>
            </a:p>
          </p:txBody>
        </p:sp>
        <p:sp>
          <p:nvSpPr>
            <p:cNvPr id="121" name="Freeform 158">
              <a:extLst>
                <a:ext uri="{FF2B5EF4-FFF2-40B4-BE49-F238E27FC236}">
                  <a16:creationId xmlns:a16="http://schemas.microsoft.com/office/drawing/2014/main" id="{A0BC65F4-3D1B-A049-A658-7A603EEDE11E}"/>
                </a:ext>
              </a:extLst>
            </p:cNvPr>
            <p:cNvSpPr>
              <a:spLocks/>
            </p:cNvSpPr>
            <p:nvPr/>
          </p:nvSpPr>
          <p:spPr bwMode="auto">
            <a:xfrm>
              <a:off x="5821307" y="3755857"/>
              <a:ext cx="58014" cy="35375"/>
            </a:xfrm>
            <a:custGeom>
              <a:avLst/>
              <a:gdLst>
                <a:gd name="T0" fmla="*/ 24 w 24"/>
                <a:gd name="T1" fmla="*/ 9 h 15"/>
                <a:gd name="T2" fmla="*/ 22 w 24"/>
                <a:gd name="T3" fmla="*/ 0 h 15"/>
                <a:gd name="T4" fmla="*/ 14 w 24"/>
                <a:gd name="T5" fmla="*/ 1 h 15"/>
                <a:gd name="T6" fmla="*/ 1 w 24"/>
                <a:gd name="T7" fmla="*/ 2 h 15"/>
                <a:gd name="T8" fmla="*/ 1 w 24"/>
                <a:gd name="T9" fmla="*/ 3 h 15"/>
                <a:gd name="T10" fmla="*/ 0 w 24"/>
                <a:gd name="T11" fmla="*/ 9 h 15"/>
                <a:gd name="T12" fmla="*/ 3 w 24"/>
                <a:gd name="T13" fmla="*/ 15 h 15"/>
                <a:gd name="T14" fmla="*/ 3 w 24"/>
                <a:gd name="T15" fmla="*/ 15 h 15"/>
                <a:gd name="T16" fmla="*/ 5 w 24"/>
                <a:gd name="T17" fmla="*/ 15 h 15"/>
                <a:gd name="T18" fmla="*/ 16 w 24"/>
                <a:gd name="T19" fmla="*/ 14 h 15"/>
                <a:gd name="T20" fmla="*/ 23 w 24"/>
                <a:gd name="T21" fmla="*/ 11 h 15"/>
                <a:gd name="T22" fmla="*/ 24 w 24"/>
                <a:gd name="T23" fmla="*/ 9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 h="15">
                  <a:moveTo>
                    <a:pt x="24" y="9"/>
                  </a:moveTo>
                  <a:cubicBezTo>
                    <a:pt x="22" y="0"/>
                    <a:pt x="22" y="0"/>
                    <a:pt x="22" y="0"/>
                  </a:cubicBezTo>
                  <a:cubicBezTo>
                    <a:pt x="14" y="1"/>
                    <a:pt x="14" y="1"/>
                    <a:pt x="14" y="1"/>
                  </a:cubicBezTo>
                  <a:cubicBezTo>
                    <a:pt x="1" y="2"/>
                    <a:pt x="1" y="2"/>
                    <a:pt x="1" y="2"/>
                  </a:cubicBezTo>
                  <a:cubicBezTo>
                    <a:pt x="1" y="3"/>
                    <a:pt x="1" y="3"/>
                    <a:pt x="1" y="3"/>
                  </a:cubicBezTo>
                  <a:cubicBezTo>
                    <a:pt x="0" y="9"/>
                    <a:pt x="0" y="9"/>
                    <a:pt x="0" y="9"/>
                  </a:cubicBezTo>
                  <a:cubicBezTo>
                    <a:pt x="3" y="15"/>
                    <a:pt x="3" y="15"/>
                    <a:pt x="3" y="15"/>
                  </a:cubicBezTo>
                  <a:cubicBezTo>
                    <a:pt x="3" y="15"/>
                    <a:pt x="3" y="15"/>
                    <a:pt x="3" y="15"/>
                  </a:cubicBezTo>
                  <a:cubicBezTo>
                    <a:pt x="5" y="15"/>
                    <a:pt x="5" y="15"/>
                    <a:pt x="5" y="15"/>
                  </a:cubicBezTo>
                  <a:cubicBezTo>
                    <a:pt x="16" y="14"/>
                    <a:pt x="16" y="14"/>
                    <a:pt x="16" y="14"/>
                  </a:cubicBezTo>
                  <a:cubicBezTo>
                    <a:pt x="23" y="11"/>
                    <a:pt x="23" y="11"/>
                    <a:pt x="23" y="11"/>
                  </a:cubicBezTo>
                  <a:cubicBezTo>
                    <a:pt x="23" y="10"/>
                    <a:pt x="24" y="10"/>
                    <a:pt x="24" y="9"/>
                  </a:cubicBezTo>
                </a:path>
              </a:pathLst>
            </a:custGeom>
            <a:solidFill>
              <a:schemeClr val="tx2"/>
            </a:solidFill>
            <a:ln w="3175" cap="rnd">
              <a:solidFill>
                <a:schemeClr val="bg1"/>
              </a:solidFill>
              <a:prstDash val="solid"/>
              <a:round/>
              <a:headEnd/>
              <a:tailEnd/>
            </a:ln>
          </p:spPr>
          <p:txBody>
            <a:bodyPr vert="horz" wrap="square" lIns="91423" tIns="45711" rIns="91423" bIns="45711" numCol="1" anchor="t" anchorCtr="0" compatLnSpc="1">
              <a:prstTxWarp prst="textNoShape">
                <a:avLst/>
              </a:prstTxWarp>
            </a:bodyPr>
            <a:lstStyle/>
            <a:p>
              <a:pPr defTabSz="914246">
                <a:defRPr/>
              </a:pPr>
              <a:endParaRPr lang="fr-FR" sz="1799">
                <a:solidFill>
                  <a:prstClr val="black"/>
                </a:solidFill>
                <a:latin typeface="Arial"/>
              </a:endParaRPr>
            </a:p>
          </p:txBody>
        </p:sp>
        <p:sp>
          <p:nvSpPr>
            <p:cNvPr id="122" name="Freeform 159">
              <a:extLst>
                <a:ext uri="{FF2B5EF4-FFF2-40B4-BE49-F238E27FC236}">
                  <a16:creationId xmlns:a16="http://schemas.microsoft.com/office/drawing/2014/main" id="{46AC6E7E-123A-CE4C-A9C2-303BC7543103}"/>
                </a:ext>
              </a:extLst>
            </p:cNvPr>
            <p:cNvSpPr>
              <a:spLocks/>
            </p:cNvSpPr>
            <p:nvPr/>
          </p:nvSpPr>
          <p:spPr bwMode="auto">
            <a:xfrm>
              <a:off x="5821307" y="3755857"/>
              <a:ext cx="58014" cy="35375"/>
            </a:xfrm>
            <a:custGeom>
              <a:avLst/>
              <a:gdLst>
                <a:gd name="T0" fmla="*/ 24 w 24"/>
                <a:gd name="T1" fmla="*/ 9 h 15"/>
                <a:gd name="T2" fmla="*/ 22 w 24"/>
                <a:gd name="T3" fmla="*/ 0 h 15"/>
                <a:gd name="T4" fmla="*/ 14 w 24"/>
                <a:gd name="T5" fmla="*/ 1 h 15"/>
                <a:gd name="T6" fmla="*/ 1 w 24"/>
                <a:gd name="T7" fmla="*/ 2 h 15"/>
                <a:gd name="T8" fmla="*/ 1 w 24"/>
                <a:gd name="T9" fmla="*/ 3 h 15"/>
                <a:gd name="T10" fmla="*/ 0 w 24"/>
                <a:gd name="T11" fmla="*/ 9 h 15"/>
                <a:gd name="T12" fmla="*/ 3 w 24"/>
                <a:gd name="T13" fmla="*/ 15 h 15"/>
                <a:gd name="T14" fmla="*/ 3 w 24"/>
                <a:gd name="T15" fmla="*/ 15 h 15"/>
                <a:gd name="T16" fmla="*/ 5 w 24"/>
                <a:gd name="T17" fmla="*/ 15 h 15"/>
                <a:gd name="T18" fmla="*/ 16 w 24"/>
                <a:gd name="T19" fmla="*/ 14 h 15"/>
                <a:gd name="T20" fmla="*/ 23 w 24"/>
                <a:gd name="T21" fmla="*/ 11 h 15"/>
                <a:gd name="T22" fmla="*/ 24 w 24"/>
                <a:gd name="T23" fmla="*/ 9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 h="15">
                  <a:moveTo>
                    <a:pt x="24" y="9"/>
                  </a:moveTo>
                  <a:cubicBezTo>
                    <a:pt x="22" y="0"/>
                    <a:pt x="22" y="0"/>
                    <a:pt x="22" y="0"/>
                  </a:cubicBezTo>
                  <a:cubicBezTo>
                    <a:pt x="14" y="1"/>
                    <a:pt x="14" y="1"/>
                    <a:pt x="14" y="1"/>
                  </a:cubicBezTo>
                  <a:cubicBezTo>
                    <a:pt x="1" y="2"/>
                    <a:pt x="1" y="2"/>
                    <a:pt x="1" y="2"/>
                  </a:cubicBezTo>
                  <a:cubicBezTo>
                    <a:pt x="1" y="3"/>
                    <a:pt x="1" y="3"/>
                    <a:pt x="1" y="3"/>
                  </a:cubicBezTo>
                  <a:cubicBezTo>
                    <a:pt x="0" y="9"/>
                    <a:pt x="0" y="9"/>
                    <a:pt x="0" y="9"/>
                  </a:cubicBezTo>
                  <a:cubicBezTo>
                    <a:pt x="3" y="15"/>
                    <a:pt x="3" y="15"/>
                    <a:pt x="3" y="15"/>
                  </a:cubicBezTo>
                  <a:cubicBezTo>
                    <a:pt x="3" y="15"/>
                    <a:pt x="3" y="15"/>
                    <a:pt x="3" y="15"/>
                  </a:cubicBezTo>
                  <a:cubicBezTo>
                    <a:pt x="5" y="15"/>
                    <a:pt x="5" y="15"/>
                    <a:pt x="5" y="15"/>
                  </a:cubicBezTo>
                  <a:cubicBezTo>
                    <a:pt x="16" y="14"/>
                    <a:pt x="16" y="14"/>
                    <a:pt x="16" y="14"/>
                  </a:cubicBezTo>
                  <a:cubicBezTo>
                    <a:pt x="23" y="11"/>
                    <a:pt x="23" y="11"/>
                    <a:pt x="23" y="11"/>
                  </a:cubicBezTo>
                  <a:cubicBezTo>
                    <a:pt x="23" y="10"/>
                    <a:pt x="24" y="10"/>
                    <a:pt x="24" y="9"/>
                  </a:cubicBezTo>
                </a:path>
              </a:pathLst>
            </a:custGeom>
            <a:solidFill>
              <a:schemeClr val="bg2">
                <a:lumMod val="20000"/>
                <a:lumOff val="80000"/>
              </a:schemeClr>
            </a:solidFill>
            <a:ln w="3175" cap="rnd">
              <a:solidFill>
                <a:schemeClr val="bg1"/>
              </a:solidFill>
              <a:prstDash val="solid"/>
              <a:round/>
              <a:headEnd/>
              <a:tailEnd/>
            </a:ln>
          </p:spPr>
          <p:txBody>
            <a:bodyPr vert="horz" wrap="square" lIns="91423" tIns="45711" rIns="91423" bIns="45711" numCol="1" anchor="t" anchorCtr="0" compatLnSpc="1">
              <a:prstTxWarp prst="textNoShape">
                <a:avLst/>
              </a:prstTxWarp>
            </a:bodyPr>
            <a:lstStyle/>
            <a:p>
              <a:pPr defTabSz="914246">
                <a:defRPr/>
              </a:pPr>
              <a:endParaRPr lang="fr-FR" sz="1799">
                <a:solidFill>
                  <a:prstClr val="black"/>
                </a:solidFill>
                <a:latin typeface="Arial"/>
              </a:endParaRPr>
            </a:p>
          </p:txBody>
        </p:sp>
        <p:sp>
          <p:nvSpPr>
            <p:cNvPr id="123" name="Freeform 160">
              <a:extLst>
                <a:ext uri="{FF2B5EF4-FFF2-40B4-BE49-F238E27FC236}">
                  <a16:creationId xmlns:a16="http://schemas.microsoft.com/office/drawing/2014/main" id="{274817DB-390A-B040-8698-A3CFB74FFA4C}"/>
                </a:ext>
              </a:extLst>
            </p:cNvPr>
            <p:cNvSpPr>
              <a:spLocks/>
            </p:cNvSpPr>
            <p:nvPr/>
          </p:nvSpPr>
          <p:spPr bwMode="auto">
            <a:xfrm>
              <a:off x="5821307" y="3825191"/>
              <a:ext cx="86313" cy="142914"/>
            </a:xfrm>
            <a:custGeom>
              <a:avLst/>
              <a:gdLst>
                <a:gd name="T0" fmla="*/ 13 w 36"/>
                <a:gd name="T1" fmla="*/ 0 h 60"/>
                <a:gd name="T2" fmla="*/ 4 w 36"/>
                <a:gd name="T3" fmla="*/ 0 h 60"/>
                <a:gd name="T4" fmla="*/ 0 w 36"/>
                <a:gd name="T5" fmla="*/ 10 h 60"/>
                <a:gd name="T6" fmla="*/ 4 w 36"/>
                <a:gd name="T7" fmla="*/ 25 h 60"/>
                <a:gd name="T8" fmla="*/ 1 w 36"/>
                <a:gd name="T9" fmla="*/ 33 h 60"/>
                <a:gd name="T10" fmla="*/ 6 w 36"/>
                <a:gd name="T11" fmla="*/ 50 h 60"/>
                <a:gd name="T12" fmla="*/ 16 w 36"/>
                <a:gd name="T13" fmla="*/ 49 h 60"/>
                <a:gd name="T14" fmla="*/ 20 w 36"/>
                <a:gd name="T15" fmla="*/ 47 h 60"/>
                <a:gd name="T16" fmla="*/ 24 w 36"/>
                <a:gd name="T17" fmla="*/ 43 h 60"/>
                <a:gd name="T18" fmla="*/ 24 w 36"/>
                <a:gd name="T19" fmla="*/ 39 h 60"/>
                <a:gd name="T20" fmla="*/ 27 w 36"/>
                <a:gd name="T21" fmla="*/ 41 h 60"/>
                <a:gd name="T22" fmla="*/ 29 w 36"/>
                <a:gd name="T23" fmla="*/ 44 h 60"/>
                <a:gd name="T24" fmla="*/ 31 w 36"/>
                <a:gd name="T25" fmla="*/ 55 h 60"/>
                <a:gd name="T26" fmla="*/ 33 w 36"/>
                <a:gd name="T27" fmla="*/ 60 h 60"/>
                <a:gd name="T28" fmla="*/ 35 w 36"/>
                <a:gd name="T29" fmla="*/ 40 h 60"/>
                <a:gd name="T30" fmla="*/ 36 w 36"/>
                <a:gd name="T31" fmla="*/ 32 h 60"/>
                <a:gd name="T32" fmla="*/ 36 w 36"/>
                <a:gd name="T33" fmla="*/ 31 h 60"/>
                <a:gd name="T34" fmla="*/ 33 w 36"/>
                <a:gd name="T35" fmla="*/ 29 h 60"/>
                <a:gd name="T36" fmla="*/ 35 w 36"/>
                <a:gd name="T37" fmla="*/ 20 h 60"/>
                <a:gd name="T38" fmla="*/ 31 w 36"/>
                <a:gd name="T39" fmla="*/ 15 h 60"/>
                <a:gd name="T40" fmla="*/ 17 w 36"/>
                <a:gd name="T41" fmla="*/ 12 h 60"/>
                <a:gd name="T42" fmla="*/ 13 w 36"/>
                <a:gd name="T43"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6" h="60">
                  <a:moveTo>
                    <a:pt x="13" y="0"/>
                  </a:moveTo>
                  <a:cubicBezTo>
                    <a:pt x="4" y="0"/>
                    <a:pt x="4" y="0"/>
                    <a:pt x="4" y="0"/>
                  </a:cubicBezTo>
                  <a:cubicBezTo>
                    <a:pt x="0" y="10"/>
                    <a:pt x="0" y="10"/>
                    <a:pt x="0" y="10"/>
                  </a:cubicBezTo>
                  <a:cubicBezTo>
                    <a:pt x="4" y="25"/>
                    <a:pt x="4" y="25"/>
                    <a:pt x="4" y="25"/>
                  </a:cubicBezTo>
                  <a:cubicBezTo>
                    <a:pt x="1" y="33"/>
                    <a:pt x="1" y="33"/>
                    <a:pt x="1" y="33"/>
                  </a:cubicBezTo>
                  <a:cubicBezTo>
                    <a:pt x="6" y="50"/>
                    <a:pt x="6" y="50"/>
                    <a:pt x="6" y="50"/>
                  </a:cubicBezTo>
                  <a:cubicBezTo>
                    <a:pt x="9" y="50"/>
                    <a:pt x="13" y="49"/>
                    <a:pt x="16" y="49"/>
                  </a:cubicBezTo>
                  <a:cubicBezTo>
                    <a:pt x="18" y="48"/>
                    <a:pt x="19" y="48"/>
                    <a:pt x="20" y="47"/>
                  </a:cubicBezTo>
                  <a:cubicBezTo>
                    <a:pt x="24" y="43"/>
                    <a:pt x="24" y="43"/>
                    <a:pt x="24" y="43"/>
                  </a:cubicBezTo>
                  <a:cubicBezTo>
                    <a:pt x="24" y="39"/>
                    <a:pt x="24" y="39"/>
                    <a:pt x="24" y="39"/>
                  </a:cubicBezTo>
                  <a:cubicBezTo>
                    <a:pt x="27" y="41"/>
                    <a:pt x="27" y="41"/>
                    <a:pt x="27" y="41"/>
                  </a:cubicBezTo>
                  <a:cubicBezTo>
                    <a:pt x="29" y="44"/>
                    <a:pt x="29" y="44"/>
                    <a:pt x="29" y="44"/>
                  </a:cubicBezTo>
                  <a:cubicBezTo>
                    <a:pt x="29" y="48"/>
                    <a:pt x="30" y="52"/>
                    <a:pt x="31" y="55"/>
                  </a:cubicBezTo>
                  <a:cubicBezTo>
                    <a:pt x="31" y="57"/>
                    <a:pt x="32" y="58"/>
                    <a:pt x="33" y="60"/>
                  </a:cubicBezTo>
                  <a:cubicBezTo>
                    <a:pt x="34" y="54"/>
                    <a:pt x="34" y="47"/>
                    <a:pt x="35" y="40"/>
                  </a:cubicBezTo>
                  <a:cubicBezTo>
                    <a:pt x="36" y="32"/>
                    <a:pt x="36" y="32"/>
                    <a:pt x="36" y="32"/>
                  </a:cubicBezTo>
                  <a:cubicBezTo>
                    <a:pt x="36" y="31"/>
                    <a:pt x="36" y="31"/>
                    <a:pt x="36" y="31"/>
                  </a:cubicBezTo>
                  <a:cubicBezTo>
                    <a:pt x="33" y="29"/>
                    <a:pt x="33" y="29"/>
                    <a:pt x="33" y="29"/>
                  </a:cubicBezTo>
                  <a:cubicBezTo>
                    <a:pt x="35" y="20"/>
                    <a:pt x="35" y="20"/>
                    <a:pt x="35" y="20"/>
                  </a:cubicBezTo>
                  <a:cubicBezTo>
                    <a:pt x="31" y="15"/>
                    <a:pt x="31" y="15"/>
                    <a:pt x="31" y="15"/>
                  </a:cubicBezTo>
                  <a:cubicBezTo>
                    <a:pt x="17" y="12"/>
                    <a:pt x="17" y="12"/>
                    <a:pt x="17" y="12"/>
                  </a:cubicBezTo>
                  <a:lnTo>
                    <a:pt x="13" y="0"/>
                  </a:lnTo>
                  <a:close/>
                </a:path>
              </a:pathLst>
            </a:custGeom>
            <a:solidFill>
              <a:schemeClr val="bg1">
                <a:lumMod val="85000"/>
              </a:schemeClr>
            </a:solidFill>
            <a:ln w="3175" cap="rnd">
              <a:solidFill>
                <a:schemeClr val="bg1"/>
              </a:solidFill>
              <a:prstDash val="solid"/>
              <a:round/>
              <a:headEnd/>
              <a:tailEnd/>
            </a:ln>
          </p:spPr>
          <p:txBody>
            <a:bodyPr vert="horz" wrap="square" lIns="91423" tIns="45711" rIns="91423" bIns="45711" numCol="1" anchor="t" anchorCtr="0" compatLnSpc="1">
              <a:prstTxWarp prst="textNoShape">
                <a:avLst/>
              </a:prstTxWarp>
            </a:bodyPr>
            <a:lstStyle/>
            <a:p>
              <a:pPr defTabSz="914246">
                <a:defRPr/>
              </a:pPr>
              <a:endParaRPr lang="fr-FR" sz="1799">
                <a:solidFill>
                  <a:prstClr val="black"/>
                </a:solidFill>
                <a:latin typeface="Arial"/>
              </a:endParaRPr>
            </a:p>
          </p:txBody>
        </p:sp>
        <p:sp>
          <p:nvSpPr>
            <p:cNvPr id="124" name="Freeform 161">
              <a:extLst>
                <a:ext uri="{FF2B5EF4-FFF2-40B4-BE49-F238E27FC236}">
                  <a16:creationId xmlns:a16="http://schemas.microsoft.com/office/drawing/2014/main" id="{87545F7C-C1D1-CF42-A109-2F504D778378}"/>
                </a:ext>
              </a:extLst>
            </p:cNvPr>
            <p:cNvSpPr>
              <a:spLocks/>
            </p:cNvSpPr>
            <p:nvPr/>
          </p:nvSpPr>
          <p:spPr bwMode="auto">
            <a:xfrm>
              <a:off x="4893084" y="3444562"/>
              <a:ext cx="45279" cy="24055"/>
            </a:xfrm>
            <a:custGeom>
              <a:avLst/>
              <a:gdLst>
                <a:gd name="T0" fmla="*/ 10 w 32"/>
                <a:gd name="T1" fmla="*/ 0 h 17"/>
                <a:gd name="T2" fmla="*/ 0 w 32"/>
                <a:gd name="T3" fmla="*/ 2 h 17"/>
                <a:gd name="T4" fmla="*/ 17 w 32"/>
                <a:gd name="T5" fmla="*/ 17 h 17"/>
                <a:gd name="T6" fmla="*/ 32 w 32"/>
                <a:gd name="T7" fmla="*/ 15 h 17"/>
                <a:gd name="T8" fmla="*/ 17 w 32"/>
                <a:gd name="T9" fmla="*/ 0 h 17"/>
                <a:gd name="T10" fmla="*/ 10 w 32"/>
                <a:gd name="T11" fmla="*/ 0 h 17"/>
              </a:gdLst>
              <a:ahLst/>
              <a:cxnLst>
                <a:cxn ang="0">
                  <a:pos x="T0" y="T1"/>
                </a:cxn>
                <a:cxn ang="0">
                  <a:pos x="T2" y="T3"/>
                </a:cxn>
                <a:cxn ang="0">
                  <a:pos x="T4" y="T5"/>
                </a:cxn>
                <a:cxn ang="0">
                  <a:pos x="T6" y="T7"/>
                </a:cxn>
                <a:cxn ang="0">
                  <a:pos x="T8" y="T9"/>
                </a:cxn>
                <a:cxn ang="0">
                  <a:pos x="T10" y="T11"/>
                </a:cxn>
              </a:cxnLst>
              <a:rect l="0" t="0" r="r" b="b"/>
              <a:pathLst>
                <a:path w="32" h="17">
                  <a:moveTo>
                    <a:pt x="10" y="0"/>
                  </a:moveTo>
                  <a:lnTo>
                    <a:pt x="0" y="2"/>
                  </a:lnTo>
                  <a:lnTo>
                    <a:pt x="17" y="17"/>
                  </a:lnTo>
                  <a:lnTo>
                    <a:pt x="32" y="15"/>
                  </a:lnTo>
                  <a:lnTo>
                    <a:pt x="17" y="0"/>
                  </a:lnTo>
                  <a:lnTo>
                    <a:pt x="10" y="0"/>
                  </a:lnTo>
                  <a:close/>
                </a:path>
              </a:pathLst>
            </a:custGeom>
            <a:solidFill>
              <a:schemeClr val="bg2">
                <a:lumMod val="20000"/>
                <a:lumOff val="80000"/>
              </a:schemeClr>
            </a:solidFill>
            <a:ln w="3175" cap="rnd">
              <a:solidFill>
                <a:schemeClr val="bg1"/>
              </a:solidFill>
              <a:prstDash val="solid"/>
              <a:round/>
              <a:headEnd/>
              <a:tailEnd/>
            </a:ln>
          </p:spPr>
          <p:txBody>
            <a:bodyPr vert="horz" wrap="square" lIns="91423" tIns="45711" rIns="91423" bIns="45711" numCol="1" anchor="t" anchorCtr="0" compatLnSpc="1">
              <a:prstTxWarp prst="textNoShape">
                <a:avLst/>
              </a:prstTxWarp>
            </a:bodyPr>
            <a:lstStyle/>
            <a:p>
              <a:pPr defTabSz="914246">
                <a:defRPr/>
              </a:pPr>
              <a:endParaRPr lang="fr-FR" sz="1799">
                <a:solidFill>
                  <a:prstClr val="black"/>
                </a:solidFill>
                <a:latin typeface="Arial"/>
              </a:endParaRPr>
            </a:p>
          </p:txBody>
        </p:sp>
        <p:sp>
          <p:nvSpPr>
            <p:cNvPr id="125" name="Freeform 162">
              <a:extLst>
                <a:ext uri="{FF2B5EF4-FFF2-40B4-BE49-F238E27FC236}">
                  <a16:creationId xmlns:a16="http://schemas.microsoft.com/office/drawing/2014/main" id="{178E3D3C-2F2D-4440-8F83-63E483B3B115}"/>
                </a:ext>
              </a:extLst>
            </p:cNvPr>
            <p:cNvSpPr>
              <a:spLocks/>
            </p:cNvSpPr>
            <p:nvPr/>
          </p:nvSpPr>
          <p:spPr bwMode="auto">
            <a:xfrm>
              <a:off x="4895915" y="3376644"/>
              <a:ext cx="128763" cy="106124"/>
            </a:xfrm>
            <a:custGeom>
              <a:avLst/>
              <a:gdLst>
                <a:gd name="T0" fmla="*/ 48 w 54"/>
                <a:gd name="T1" fmla="*/ 15 h 44"/>
                <a:gd name="T2" fmla="*/ 44 w 54"/>
                <a:gd name="T3" fmla="*/ 15 h 44"/>
                <a:gd name="T4" fmla="*/ 36 w 54"/>
                <a:gd name="T5" fmla="*/ 0 h 44"/>
                <a:gd name="T6" fmla="*/ 21 w 54"/>
                <a:gd name="T7" fmla="*/ 10 h 44"/>
                <a:gd name="T8" fmla="*/ 13 w 54"/>
                <a:gd name="T9" fmla="*/ 7 h 44"/>
                <a:gd name="T10" fmla="*/ 13 w 54"/>
                <a:gd name="T11" fmla="*/ 11 h 44"/>
                <a:gd name="T12" fmla="*/ 7 w 54"/>
                <a:gd name="T13" fmla="*/ 15 h 44"/>
                <a:gd name="T14" fmla="*/ 0 w 54"/>
                <a:gd name="T15" fmla="*/ 14 h 44"/>
                <a:gd name="T16" fmla="*/ 3 w 54"/>
                <a:gd name="T17" fmla="*/ 18 h 44"/>
                <a:gd name="T18" fmla="*/ 12 w 54"/>
                <a:gd name="T19" fmla="*/ 22 h 44"/>
                <a:gd name="T20" fmla="*/ 24 w 54"/>
                <a:gd name="T21" fmla="*/ 33 h 44"/>
                <a:gd name="T22" fmla="*/ 31 w 54"/>
                <a:gd name="T23" fmla="*/ 29 h 44"/>
                <a:gd name="T24" fmla="*/ 36 w 54"/>
                <a:gd name="T25" fmla="*/ 40 h 44"/>
                <a:gd name="T26" fmla="*/ 43 w 54"/>
                <a:gd name="T27" fmla="*/ 44 h 44"/>
                <a:gd name="T28" fmla="*/ 42 w 54"/>
                <a:gd name="T29" fmla="*/ 31 h 44"/>
                <a:gd name="T30" fmla="*/ 46 w 54"/>
                <a:gd name="T31" fmla="*/ 33 h 44"/>
                <a:gd name="T32" fmla="*/ 47 w 54"/>
                <a:gd name="T33" fmla="*/ 22 h 44"/>
                <a:gd name="T34" fmla="*/ 50 w 54"/>
                <a:gd name="T35" fmla="*/ 21 h 44"/>
                <a:gd name="T36" fmla="*/ 54 w 54"/>
                <a:gd name="T37" fmla="*/ 22 h 44"/>
                <a:gd name="T38" fmla="*/ 54 w 54"/>
                <a:gd name="T39" fmla="*/ 19 h 44"/>
                <a:gd name="T40" fmla="*/ 48 w 54"/>
                <a:gd name="T41" fmla="*/ 15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4" h="44">
                  <a:moveTo>
                    <a:pt x="48" y="15"/>
                  </a:moveTo>
                  <a:cubicBezTo>
                    <a:pt x="44" y="15"/>
                    <a:pt x="44" y="15"/>
                    <a:pt x="44" y="15"/>
                  </a:cubicBezTo>
                  <a:cubicBezTo>
                    <a:pt x="36" y="0"/>
                    <a:pt x="36" y="0"/>
                    <a:pt x="36" y="0"/>
                  </a:cubicBezTo>
                  <a:cubicBezTo>
                    <a:pt x="21" y="10"/>
                    <a:pt x="21" y="10"/>
                    <a:pt x="21" y="10"/>
                  </a:cubicBezTo>
                  <a:cubicBezTo>
                    <a:pt x="13" y="7"/>
                    <a:pt x="13" y="7"/>
                    <a:pt x="13" y="7"/>
                  </a:cubicBezTo>
                  <a:cubicBezTo>
                    <a:pt x="13" y="11"/>
                    <a:pt x="13" y="11"/>
                    <a:pt x="13" y="11"/>
                  </a:cubicBezTo>
                  <a:cubicBezTo>
                    <a:pt x="7" y="15"/>
                    <a:pt x="7" y="15"/>
                    <a:pt x="7" y="15"/>
                  </a:cubicBezTo>
                  <a:cubicBezTo>
                    <a:pt x="0" y="14"/>
                    <a:pt x="0" y="14"/>
                    <a:pt x="0" y="14"/>
                  </a:cubicBezTo>
                  <a:cubicBezTo>
                    <a:pt x="3" y="18"/>
                    <a:pt x="3" y="18"/>
                    <a:pt x="3" y="18"/>
                  </a:cubicBezTo>
                  <a:cubicBezTo>
                    <a:pt x="12" y="22"/>
                    <a:pt x="12" y="22"/>
                    <a:pt x="12" y="22"/>
                  </a:cubicBezTo>
                  <a:cubicBezTo>
                    <a:pt x="24" y="33"/>
                    <a:pt x="24" y="33"/>
                    <a:pt x="24" y="33"/>
                  </a:cubicBezTo>
                  <a:cubicBezTo>
                    <a:pt x="31" y="29"/>
                    <a:pt x="31" y="29"/>
                    <a:pt x="31" y="29"/>
                  </a:cubicBezTo>
                  <a:cubicBezTo>
                    <a:pt x="36" y="40"/>
                    <a:pt x="36" y="40"/>
                    <a:pt x="36" y="40"/>
                  </a:cubicBezTo>
                  <a:cubicBezTo>
                    <a:pt x="43" y="44"/>
                    <a:pt x="43" y="44"/>
                    <a:pt x="43" y="44"/>
                  </a:cubicBezTo>
                  <a:cubicBezTo>
                    <a:pt x="42" y="38"/>
                    <a:pt x="41" y="34"/>
                    <a:pt x="42" y="31"/>
                  </a:cubicBezTo>
                  <a:cubicBezTo>
                    <a:pt x="46" y="33"/>
                    <a:pt x="46" y="33"/>
                    <a:pt x="46" y="33"/>
                  </a:cubicBezTo>
                  <a:cubicBezTo>
                    <a:pt x="47" y="22"/>
                    <a:pt x="47" y="22"/>
                    <a:pt x="47" y="22"/>
                  </a:cubicBezTo>
                  <a:cubicBezTo>
                    <a:pt x="50" y="21"/>
                    <a:pt x="50" y="21"/>
                    <a:pt x="50" y="21"/>
                  </a:cubicBezTo>
                  <a:cubicBezTo>
                    <a:pt x="54" y="22"/>
                    <a:pt x="54" y="22"/>
                    <a:pt x="54" y="22"/>
                  </a:cubicBezTo>
                  <a:cubicBezTo>
                    <a:pt x="54" y="19"/>
                    <a:pt x="54" y="19"/>
                    <a:pt x="54" y="19"/>
                  </a:cubicBezTo>
                  <a:lnTo>
                    <a:pt x="48" y="15"/>
                  </a:lnTo>
                  <a:close/>
                </a:path>
              </a:pathLst>
            </a:custGeom>
            <a:solidFill>
              <a:schemeClr val="bg1">
                <a:lumMod val="85000"/>
              </a:schemeClr>
            </a:solidFill>
            <a:ln w="3175" cap="rnd">
              <a:solidFill>
                <a:schemeClr val="bg1"/>
              </a:solidFill>
              <a:prstDash val="solid"/>
              <a:round/>
              <a:headEnd/>
              <a:tailEnd/>
            </a:ln>
          </p:spPr>
          <p:txBody>
            <a:bodyPr vert="horz" wrap="square" lIns="91423" tIns="45711" rIns="91423" bIns="45711" numCol="1" anchor="t" anchorCtr="0" compatLnSpc="1">
              <a:prstTxWarp prst="textNoShape">
                <a:avLst/>
              </a:prstTxWarp>
            </a:bodyPr>
            <a:lstStyle/>
            <a:p>
              <a:pPr defTabSz="914246">
                <a:defRPr/>
              </a:pPr>
              <a:endParaRPr lang="fr-FR" sz="1799">
                <a:solidFill>
                  <a:prstClr val="black"/>
                </a:solidFill>
                <a:latin typeface="Arial"/>
              </a:endParaRPr>
            </a:p>
          </p:txBody>
        </p:sp>
        <p:sp>
          <p:nvSpPr>
            <p:cNvPr id="126" name="Freeform 163">
              <a:extLst>
                <a:ext uri="{FF2B5EF4-FFF2-40B4-BE49-F238E27FC236}">
                  <a16:creationId xmlns:a16="http://schemas.microsoft.com/office/drawing/2014/main" id="{CF497A2A-0B13-1E49-BF57-B4DFDB7D54C2}"/>
                </a:ext>
              </a:extLst>
            </p:cNvPr>
            <p:cNvSpPr>
              <a:spLocks/>
            </p:cNvSpPr>
            <p:nvPr/>
          </p:nvSpPr>
          <p:spPr bwMode="auto">
            <a:xfrm>
              <a:off x="4854880" y="3410604"/>
              <a:ext cx="97633" cy="55185"/>
            </a:xfrm>
            <a:custGeom>
              <a:avLst/>
              <a:gdLst>
                <a:gd name="T0" fmla="*/ 0 w 41"/>
                <a:gd name="T1" fmla="*/ 6 h 23"/>
                <a:gd name="T2" fmla="*/ 6 w 41"/>
                <a:gd name="T3" fmla="*/ 13 h 23"/>
                <a:gd name="T4" fmla="*/ 7 w 41"/>
                <a:gd name="T5" fmla="*/ 14 h 23"/>
                <a:gd name="T6" fmla="*/ 9 w 41"/>
                <a:gd name="T7" fmla="*/ 14 h 23"/>
                <a:gd name="T8" fmla="*/ 16 w 41"/>
                <a:gd name="T9" fmla="*/ 14 h 23"/>
                <a:gd name="T10" fmla="*/ 22 w 41"/>
                <a:gd name="T11" fmla="*/ 14 h 23"/>
                <a:gd name="T12" fmla="*/ 26 w 41"/>
                <a:gd name="T13" fmla="*/ 14 h 23"/>
                <a:gd name="T14" fmla="*/ 35 w 41"/>
                <a:gd name="T15" fmla="*/ 23 h 23"/>
                <a:gd name="T16" fmla="*/ 41 w 41"/>
                <a:gd name="T17" fmla="*/ 19 h 23"/>
                <a:gd name="T18" fmla="*/ 29 w 41"/>
                <a:gd name="T19" fmla="*/ 8 h 23"/>
                <a:gd name="T20" fmla="*/ 20 w 41"/>
                <a:gd name="T21" fmla="*/ 4 h 23"/>
                <a:gd name="T22" fmla="*/ 17 w 41"/>
                <a:gd name="T23" fmla="*/ 0 h 23"/>
                <a:gd name="T24" fmla="*/ 0 w 41"/>
                <a:gd name="T25" fmla="*/ 6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23">
                  <a:moveTo>
                    <a:pt x="0" y="6"/>
                  </a:moveTo>
                  <a:cubicBezTo>
                    <a:pt x="6" y="13"/>
                    <a:pt x="6" y="13"/>
                    <a:pt x="6" y="13"/>
                  </a:cubicBezTo>
                  <a:cubicBezTo>
                    <a:pt x="7" y="14"/>
                    <a:pt x="7" y="14"/>
                    <a:pt x="7" y="14"/>
                  </a:cubicBezTo>
                  <a:cubicBezTo>
                    <a:pt x="9" y="14"/>
                    <a:pt x="9" y="14"/>
                    <a:pt x="9" y="14"/>
                  </a:cubicBezTo>
                  <a:cubicBezTo>
                    <a:pt x="16" y="14"/>
                    <a:pt x="16" y="14"/>
                    <a:pt x="16" y="14"/>
                  </a:cubicBezTo>
                  <a:cubicBezTo>
                    <a:pt x="22" y="14"/>
                    <a:pt x="22" y="14"/>
                    <a:pt x="22" y="14"/>
                  </a:cubicBezTo>
                  <a:cubicBezTo>
                    <a:pt x="26" y="14"/>
                    <a:pt x="26" y="14"/>
                    <a:pt x="26" y="14"/>
                  </a:cubicBezTo>
                  <a:cubicBezTo>
                    <a:pt x="35" y="23"/>
                    <a:pt x="35" y="23"/>
                    <a:pt x="35" y="23"/>
                  </a:cubicBezTo>
                  <a:cubicBezTo>
                    <a:pt x="41" y="19"/>
                    <a:pt x="41" y="19"/>
                    <a:pt x="41" y="19"/>
                  </a:cubicBezTo>
                  <a:cubicBezTo>
                    <a:pt x="36" y="16"/>
                    <a:pt x="33" y="12"/>
                    <a:pt x="29" y="8"/>
                  </a:cubicBezTo>
                  <a:cubicBezTo>
                    <a:pt x="26" y="6"/>
                    <a:pt x="23" y="6"/>
                    <a:pt x="20" y="4"/>
                  </a:cubicBezTo>
                  <a:cubicBezTo>
                    <a:pt x="17" y="0"/>
                    <a:pt x="17" y="0"/>
                    <a:pt x="17" y="0"/>
                  </a:cubicBezTo>
                  <a:lnTo>
                    <a:pt x="0" y="6"/>
                  </a:lnTo>
                  <a:close/>
                </a:path>
              </a:pathLst>
            </a:custGeom>
            <a:solidFill>
              <a:schemeClr val="bg1">
                <a:lumMod val="85000"/>
              </a:schemeClr>
            </a:solidFill>
            <a:ln w="3175" cap="rnd">
              <a:solidFill>
                <a:schemeClr val="bg1"/>
              </a:solidFill>
              <a:prstDash val="solid"/>
              <a:round/>
              <a:headEnd/>
              <a:tailEnd/>
            </a:ln>
          </p:spPr>
          <p:txBody>
            <a:bodyPr vert="horz" wrap="square" lIns="91423" tIns="45711" rIns="91423" bIns="45711" numCol="1" anchor="t" anchorCtr="0" compatLnSpc="1">
              <a:prstTxWarp prst="textNoShape">
                <a:avLst/>
              </a:prstTxWarp>
            </a:bodyPr>
            <a:lstStyle/>
            <a:p>
              <a:pPr defTabSz="914246">
                <a:defRPr/>
              </a:pPr>
              <a:endParaRPr lang="fr-FR" sz="1799">
                <a:solidFill>
                  <a:prstClr val="black"/>
                </a:solidFill>
                <a:latin typeface="Arial"/>
              </a:endParaRPr>
            </a:p>
          </p:txBody>
        </p:sp>
        <p:sp>
          <p:nvSpPr>
            <p:cNvPr id="127" name="Freeform 164">
              <a:extLst>
                <a:ext uri="{FF2B5EF4-FFF2-40B4-BE49-F238E27FC236}">
                  <a16:creationId xmlns:a16="http://schemas.microsoft.com/office/drawing/2014/main" id="{DCBA37C3-EE6C-4E4C-BFB3-EA51F6E83621}"/>
                </a:ext>
              </a:extLst>
            </p:cNvPr>
            <p:cNvSpPr>
              <a:spLocks/>
            </p:cNvSpPr>
            <p:nvPr/>
          </p:nvSpPr>
          <p:spPr bwMode="auto">
            <a:xfrm>
              <a:off x="4689329" y="3659639"/>
              <a:ext cx="445716" cy="464112"/>
            </a:xfrm>
            <a:custGeom>
              <a:avLst/>
              <a:gdLst>
                <a:gd name="T0" fmla="*/ 30 w 186"/>
                <a:gd name="T1" fmla="*/ 3 h 194"/>
                <a:gd name="T2" fmla="*/ 16 w 186"/>
                <a:gd name="T3" fmla="*/ 9 h 194"/>
                <a:gd name="T4" fmla="*/ 22 w 186"/>
                <a:gd name="T5" fmla="*/ 16 h 194"/>
                <a:gd name="T6" fmla="*/ 17 w 186"/>
                <a:gd name="T7" fmla="*/ 20 h 194"/>
                <a:gd name="T8" fmla="*/ 17 w 186"/>
                <a:gd name="T9" fmla="*/ 25 h 194"/>
                <a:gd name="T10" fmla="*/ 12 w 186"/>
                <a:gd name="T11" fmla="*/ 25 h 194"/>
                <a:gd name="T12" fmla="*/ 9 w 186"/>
                <a:gd name="T13" fmla="*/ 29 h 194"/>
                <a:gd name="T14" fmla="*/ 5 w 186"/>
                <a:gd name="T15" fmla="*/ 32 h 194"/>
                <a:gd name="T16" fmla="*/ 4 w 186"/>
                <a:gd name="T17" fmla="*/ 33 h 194"/>
                <a:gd name="T18" fmla="*/ 5 w 186"/>
                <a:gd name="T19" fmla="*/ 34 h 194"/>
                <a:gd name="T20" fmla="*/ 0 w 186"/>
                <a:gd name="T21" fmla="*/ 48 h 194"/>
                <a:gd name="T22" fmla="*/ 0 w 186"/>
                <a:gd name="T23" fmla="*/ 50 h 194"/>
                <a:gd name="T24" fmla="*/ 4 w 186"/>
                <a:gd name="T25" fmla="*/ 52 h 194"/>
                <a:gd name="T26" fmla="*/ 17 w 186"/>
                <a:gd name="T27" fmla="*/ 77 h 194"/>
                <a:gd name="T28" fmla="*/ 18 w 186"/>
                <a:gd name="T29" fmla="*/ 81 h 194"/>
                <a:gd name="T30" fmla="*/ 23 w 186"/>
                <a:gd name="T31" fmla="*/ 87 h 194"/>
                <a:gd name="T32" fmla="*/ 27 w 186"/>
                <a:gd name="T33" fmla="*/ 89 h 194"/>
                <a:gd name="T34" fmla="*/ 37 w 186"/>
                <a:gd name="T35" fmla="*/ 109 h 194"/>
                <a:gd name="T36" fmla="*/ 36 w 186"/>
                <a:gd name="T37" fmla="*/ 113 h 194"/>
                <a:gd name="T38" fmla="*/ 36 w 186"/>
                <a:gd name="T39" fmla="*/ 122 h 194"/>
                <a:gd name="T40" fmla="*/ 47 w 186"/>
                <a:gd name="T41" fmla="*/ 137 h 194"/>
                <a:gd name="T42" fmla="*/ 57 w 186"/>
                <a:gd name="T43" fmla="*/ 156 h 194"/>
                <a:gd name="T44" fmla="*/ 71 w 186"/>
                <a:gd name="T45" fmla="*/ 180 h 194"/>
                <a:gd name="T46" fmla="*/ 79 w 186"/>
                <a:gd name="T47" fmla="*/ 173 h 194"/>
                <a:gd name="T48" fmla="*/ 87 w 186"/>
                <a:gd name="T49" fmla="*/ 175 h 194"/>
                <a:gd name="T50" fmla="*/ 99 w 186"/>
                <a:gd name="T51" fmla="*/ 186 h 194"/>
                <a:gd name="T52" fmla="*/ 99 w 186"/>
                <a:gd name="T53" fmla="*/ 194 h 194"/>
                <a:gd name="T54" fmla="*/ 117 w 186"/>
                <a:gd name="T55" fmla="*/ 175 h 194"/>
                <a:gd name="T56" fmla="*/ 183 w 186"/>
                <a:gd name="T57" fmla="*/ 146 h 194"/>
                <a:gd name="T58" fmla="*/ 186 w 186"/>
                <a:gd name="T59" fmla="*/ 105 h 194"/>
                <a:gd name="T60" fmla="*/ 181 w 186"/>
                <a:gd name="T61" fmla="*/ 100 h 194"/>
                <a:gd name="T62" fmla="*/ 176 w 186"/>
                <a:gd name="T63" fmla="*/ 105 h 194"/>
                <a:gd name="T64" fmla="*/ 146 w 186"/>
                <a:gd name="T65" fmla="*/ 105 h 194"/>
                <a:gd name="T66" fmla="*/ 145 w 186"/>
                <a:gd name="T67" fmla="*/ 99 h 194"/>
                <a:gd name="T68" fmla="*/ 137 w 186"/>
                <a:gd name="T69" fmla="*/ 90 h 194"/>
                <a:gd name="T70" fmla="*/ 141 w 186"/>
                <a:gd name="T71" fmla="*/ 82 h 194"/>
                <a:gd name="T72" fmla="*/ 137 w 186"/>
                <a:gd name="T73" fmla="*/ 67 h 194"/>
                <a:gd name="T74" fmla="*/ 136 w 186"/>
                <a:gd name="T75" fmla="*/ 64 h 194"/>
                <a:gd name="T76" fmla="*/ 130 w 186"/>
                <a:gd name="T77" fmla="*/ 59 h 194"/>
                <a:gd name="T78" fmla="*/ 112 w 186"/>
                <a:gd name="T79" fmla="*/ 34 h 194"/>
                <a:gd name="T80" fmla="*/ 110 w 186"/>
                <a:gd name="T81" fmla="*/ 30 h 194"/>
                <a:gd name="T82" fmla="*/ 104 w 186"/>
                <a:gd name="T83" fmla="*/ 29 h 194"/>
                <a:gd name="T84" fmla="*/ 102 w 186"/>
                <a:gd name="T85" fmla="*/ 27 h 194"/>
                <a:gd name="T86" fmla="*/ 92 w 186"/>
                <a:gd name="T87" fmla="*/ 26 h 194"/>
                <a:gd name="T88" fmla="*/ 74 w 186"/>
                <a:gd name="T89" fmla="*/ 5 h 194"/>
                <a:gd name="T90" fmla="*/ 32 w 186"/>
                <a:gd name="T91" fmla="*/ 0 h 194"/>
                <a:gd name="T92" fmla="*/ 30 w 186"/>
                <a:gd name="T93" fmla="*/ 3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86" h="194">
                  <a:moveTo>
                    <a:pt x="30" y="3"/>
                  </a:moveTo>
                  <a:cubicBezTo>
                    <a:pt x="16" y="9"/>
                    <a:pt x="16" y="9"/>
                    <a:pt x="16" y="9"/>
                  </a:cubicBezTo>
                  <a:cubicBezTo>
                    <a:pt x="22" y="16"/>
                    <a:pt x="22" y="16"/>
                    <a:pt x="22" y="16"/>
                  </a:cubicBezTo>
                  <a:cubicBezTo>
                    <a:pt x="17" y="20"/>
                    <a:pt x="17" y="20"/>
                    <a:pt x="17" y="20"/>
                  </a:cubicBezTo>
                  <a:cubicBezTo>
                    <a:pt x="17" y="25"/>
                    <a:pt x="17" y="25"/>
                    <a:pt x="17" y="25"/>
                  </a:cubicBezTo>
                  <a:cubicBezTo>
                    <a:pt x="12" y="25"/>
                    <a:pt x="12" y="25"/>
                    <a:pt x="12" y="25"/>
                  </a:cubicBezTo>
                  <a:cubicBezTo>
                    <a:pt x="9" y="29"/>
                    <a:pt x="9" y="29"/>
                    <a:pt x="9" y="29"/>
                  </a:cubicBezTo>
                  <a:cubicBezTo>
                    <a:pt x="8" y="29"/>
                    <a:pt x="7" y="31"/>
                    <a:pt x="5" y="32"/>
                  </a:cubicBezTo>
                  <a:cubicBezTo>
                    <a:pt x="5" y="32"/>
                    <a:pt x="5" y="33"/>
                    <a:pt x="4" y="33"/>
                  </a:cubicBezTo>
                  <a:cubicBezTo>
                    <a:pt x="5" y="34"/>
                    <a:pt x="5" y="34"/>
                    <a:pt x="5" y="34"/>
                  </a:cubicBezTo>
                  <a:cubicBezTo>
                    <a:pt x="3" y="38"/>
                    <a:pt x="1" y="43"/>
                    <a:pt x="0" y="48"/>
                  </a:cubicBezTo>
                  <a:cubicBezTo>
                    <a:pt x="0" y="49"/>
                    <a:pt x="0" y="49"/>
                    <a:pt x="0" y="50"/>
                  </a:cubicBezTo>
                  <a:cubicBezTo>
                    <a:pt x="4" y="52"/>
                    <a:pt x="4" y="52"/>
                    <a:pt x="4" y="52"/>
                  </a:cubicBezTo>
                  <a:cubicBezTo>
                    <a:pt x="8" y="60"/>
                    <a:pt x="13" y="69"/>
                    <a:pt x="17" y="77"/>
                  </a:cubicBezTo>
                  <a:cubicBezTo>
                    <a:pt x="17" y="78"/>
                    <a:pt x="18" y="80"/>
                    <a:pt x="18" y="81"/>
                  </a:cubicBezTo>
                  <a:cubicBezTo>
                    <a:pt x="19" y="83"/>
                    <a:pt x="21" y="85"/>
                    <a:pt x="23" y="87"/>
                  </a:cubicBezTo>
                  <a:cubicBezTo>
                    <a:pt x="24" y="88"/>
                    <a:pt x="26" y="89"/>
                    <a:pt x="27" y="89"/>
                  </a:cubicBezTo>
                  <a:cubicBezTo>
                    <a:pt x="37" y="109"/>
                    <a:pt x="37" y="109"/>
                    <a:pt x="37" y="109"/>
                  </a:cubicBezTo>
                  <a:cubicBezTo>
                    <a:pt x="37" y="110"/>
                    <a:pt x="36" y="111"/>
                    <a:pt x="36" y="113"/>
                  </a:cubicBezTo>
                  <a:cubicBezTo>
                    <a:pt x="36" y="116"/>
                    <a:pt x="36" y="119"/>
                    <a:pt x="36" y="122"/>
                  </a:cubicBezTo>
                  <a:cubicBezTo>
                    <a:pt x="40" y="127"/>
                    <a:pt x="44" y="132"/>
                    <a:pt x="47" y="137"/>
                  </a:cubicBezTo>
                  <a:cubicBezTo>
                    <a:pt x="51" y="143"/>
                    <a:pt x="54" y="150"/>
                    <a:pt x="57" y="156"/>
                  </a:cubicBezTo>
                  <a:cubicBezTo>
                    <a:pt x="62" y="164"/>
                    <a:pt x="66" y="172"/>
                    <a:pt x="71" y="180"/>
                  </a:cubicBezTo>
                  <a:cubicBezTo>
                    <a:pt x="79" y="173"/>
                    <a:pt x="79" y="173"/>
                    <a:pt x="79" y="173"/>
                  </a:cubicBezTo>
                  <a:cubicBezTo>
                    <a:pt x="87" y="175"/>
                    <a:pt x="87" y="175"/>
                    <a:pt x="87" y="175"/>
                  </a:cubicBezTo>
                  <a:cubicBezTo>
                    <a:pt x="99" y="186"/>
                    <a:pt x="99" y="186"/>
                    <a:pt x="99" y="186"/>
                  </a:cubicBezTo>
                  <a:cubicBezTo>
                    <a:pt x="99" y="194"/>
                    <a:pt x="99" y="194"/>
                    <a:pt x="99" y="194"/>
                  </a:cubicBezTo>
                  <a:cubicBezTo>
                    <a:pt x="117" y="175"/>
                    <a:pt x="117" y="175"/>
                    <a:pt x="117" y="175"/>
                  </a:cubicBezTo>
                  <a:cubicBezTo>
                    <a:pt x="183" y="146"/>
                    <a:pt x="183" y="146"/>
                    <a:pt x="183" y="146"/>
                  </a:cubicBezTo>
                  <a:cubicBezTo>
                    <a:pt x="186" y="105"/>
                    <a:pt x="186" y="105"/>
                    <a:pt x="186" y="105"/>
                  </a:cubicBezTo>
                  <a:cubicBezTo>
                    <a:pt x="181" y="100"/>
                    <a:pt x="181" y="100"/>
                    <a:pt x="181" y="100"/>
                  </a:cubicBezTo>
                  <a:cubicBezTo>
                    <a:pt x="176" y="105"/>
                    <a:pt x="176" y="105"/>
                    <a:pt x="176" y="105"/>
                  </a:cubicBezTo>
                  <a:cubicBezTo>
                    <a:pt x="146" y="105"/>
                    <a:pt x="146" y="105"/>
                    <a:pt x="146" y="105"/>
                  </a:cubicBezTo>
                  <a:cubicBezTo>
                    <a:pt x="145" y="99"/>
                    <a:pt x="145" y="99"/>
                    <a:pt x="145" y="99"/>
                  </a:cubicBezTo>
                  <a:cubicBezTo>
                    <a:pt x="137" y="90"/>
                    <a:pt x="137" y="90"/>
                    <a:pt x="137" y="90"/>
                  </a:cubicBezTo>
                  <a:cubicBezTo>
                    <a:pt x="141" y="82"/>
                    <a:pt x="141" y="82"/>
                    <a:pt x="141" y="82"/>
                  </a:cubicBezTo>
                  <a:cubicBezTo>
                    <a:pt x="139" y="77"/>
                    <a:pt x="138" y="72"/>
                    <a:pt x="137" y="67"/>
                  </a:cubicBezTo>
                  <a:cubicBezTo>
                    <a:pt x="137" y="66"/>
                    <a:pt x="137" y="65"/>
                    <a:pt x="136" y="64"/>
                  </a:cubicBezTo>
                  <a:cubicBezTo>
                    <a:pt x="133" y="63"/>
                    <a:pt x="131" y="61"/>
                    <a:pt x="130" y="59"/>
                  </a:cubicBezTo>
                  <a:cubicBezTo>
                    <a:pt x="124" y="51"/>
                    <a:pt x="118" y="43"/>
                    <a:pt x="112" y="34"/>
                  </a:cubicBezTo>
                  <a:cubicBezTo>
                    <a:pt x="112" y="32"/>
                    <a:pt x="111" y="31"/>
                    <a:pt x="110" y="30"/>
                  </a:cubicBezTo>
                  <a:cubicBezTo>
                    <a:pt x="104" y="29"/>
                    <a:pt x="104" y="29"/>
                    <a:pt x="104" y="29"/>
                  </a:cubicBezTo>
                  <a:cubicBezTo>
                    <a:pt x="102" y="27"/>
                    <a:pt x="102" y="27"/>
                    <a:pt x="102" y="27"/>
                  </a:cubicBezTo>
                  <a:cubicBezTo>
                    <a:pt x="92" y="26"/>
                    <a:pt x="92" y="26"/>
                    <a:pt x="92" y="26"/>
                  </a:cubicBezTo>
                  <a:cubicBezTo>
                    <a:pt x="74" y="5"/>
                    <a:pt x="74" y="5"/>
                    <a:pt x="74" y="5"/>
                  </a:cubicBezTo>
                  <a:cubicBezTo>
                    <a:pt x="32" y="0"/>
                    <a:pt x="32" y="0"/>
                    <a:pt x="32" y="0"/>
                  </a:cubicBezTo>
                  <a:lnTo>
                    <a:pt x="30" y="3"/>
                  </a:lnTo>
                  <a:close/>
                </a:path>
              </a:pathLst>
            </a:custGeom>
            <a:solidFill>
              <a:schemeClr val="tx2"/>
            </a:solidFill>
            <a:ln w="3175" cap="rnd">
              <a:solidFill>
                <a:schemeClr val="bg1"/>
              </a:solidFill>
              <a:prstDash val="solid"/>
              <a:round/>
              <a:headEnd/>
              <a:tailEnd/>
            </a:ln>
          </p:spPr>
          <p:txBody>
            <a:bodyPr vert="horz" wrap="square" lIns="91423" tIns="45711" rIns="91423" bIns="45711" numCol="1" anchor="t" anchorCtr="0" compatLnSpc="1">
              <a:prstTxWarp prst="textNoShape">
                <a:avLst/>
              </a:prstTxWarp>
            </a:bodyPr>
            <a:lstStyle/>
            <a:p>
              <a:pPr defTabSz="914246">
                <a:defRPr/>
              </a:pPr>
              <a:endParaRPr lang="fr-FR" sz="1799">
                <a:solidFill>
                  <a:prstClr val="black"/>
                </a:solidFill>
                <a:latin typeface="Arial"/>
              </a:endParaRPr>
            </a:p>
          </p:txBody>
        </p:sp>
        <p:sp>
          <p:nvSpPr>
            <p:cNvPr id="128" name="Freeform 165">
              <a:extLst>
                <a:ext uri="{FF2B5EF4-FFF2-40B4-BE49-F238E27FC236}">
                  <a16:creationId xmlns:a16="http://schemas.microsoft.com/office/drawing/2014/main" id="{42AD9B94-38CB-C84F-8BBE-CF7DBF8B3F6C}"/>
                </a:ext>
              </a:extLst>
            </p:cNvPr>
            <p:cNvSpPr>
              <a:spLocks/>
            </p:cNvSpPr>
            <p:nvPr/>
          </p:nvSpPr>
          <p:spPr bwMode="auto">
            <a:xfrm>
              <a:off x="5239754" y="3489842"/>
              <a:ext cx="307049" cy="229225"/>
            </a:xfrm>
            <a:custGeom>
              <a:avLst/>
              <a:gdLst>
                <a:gd name="T0" fmla="*/ 117 w 128"/>
                <a:gd name="T1" fmla="*/ 12 h 96"/>
                <a:gd name="T2" fmla="*/ 109 w 128"/>
                <a:gd name="T3" fmla="*/ 13 h 96"/>
                <a:gd name="T4" fmla="*/ 97 w 128"/>
                <a:gd name="T5" fmla="*/ 17 h 96"/>
                <a:gd name="T6" fmla="*/ 95 w 128"/>
                <a:gd name="T7" fmla="*/ 4 h 96"/>
                <a:gd name="T8" fmla="*/ 85 w 128"/>
                <a:gd name="T9" fmla="*/ 0 h 96"/>
                <a:gd name="T10" fmla="*/ 76 w 128"/>
                <a:gd name="T11" fmla="*/ 9 h 96"/>
                <a:gd name="T12" fmla="*/ 63 w 128"/>
                <a:gd name="T13" fmla="*/ 8 h 96"/>
                <a:gd name="T14" fmla="*/ 40 w 128"/>
                <a:gd name="T15" fmla="*/ 5 h 96"/>
                <a:gd name="T16" fmla="*/ 16 w 128"/>
                <a:gd name="T17" fmla="*/ 37 h 96"/>
                <a:gd name="T18" fmla="*/ 4 w 128"/>
                <a:gd name="T19" fmla="*/ 36 h 96"/>
                <a:gd name="T20" fmla="*/ 0 w 128"/>
                <a:gd name="T21" fmla="*/ 49 h 96"/>
                <a:gd name="T22" fmla="*/ 2 w 128"/>
                <a:gd name="T23" fmla="*/ 91 h 96"/>
                <a:gd name="T24" fmla="*/ 30 w 128"/>
                <a:gd name="T25" fmla="*/ 96 h 96"/>
                <a:gd name="T26" fmla="*/ 65 w 128"/>
                <a:gd name="T27" fmla="*/ 72 h 96"/>
                <a:gd name="T28" fmla="*/ 90 w 128"/>
                <a:gd name="T29" fmla="*/ 46 h 96"/>
                <a:gd name="T30" fmla="*/ 99 w 128"/>
                <a:gd name="T31" fmla="*/ 24 h 96"/>
                <a:gd name="T32" fmla="*/ 106 w 128"/>
                <a:gd name="T33" fmla="*/ 23 h 96"/>
                <a:gd name="T34" fmla="*/ 113 w 128"/>
                <a:gd name="T35" fmla="*/ 23 h 96"/>
                <a:gd name="T36" fmla="*/ 117 w 128"/>
                <a:gd name="T37" fmla="*/ 20 h 96"/>
                <a:gd name="T38" fmla="*/ 123 w 128"/>
                <a:gd name="T39" fmla="*/ 16 h 96"/>
                <a:gd name="T40" fmla="*/ 126 w 128"/>
                <a:gd name="T41" fmla="*/ 13 h 96"/>
                <a:gd name="T42" fmla="*/ 128 w 128"/>
                <a:gd name="T43" fmla="*/ 11 h 96"/>
                <a:gd name="T44" fmla="*/ 127 w 128"/>
                <a:gd name="T45" fmla="*/ 7 h 96"/>
                <a:gd name="T46" fmla="*/ 127 w 128"/>
                <a:gd name="T47" fmla="*/ 8 h 96"/>
                <a:gd name="T48" fmla="*/ 123 w 128"/>
                <a:gd name="T49" fmla="*/ 10 h 96"/>
                <a:gd name="T50" fmla="*/ 117 w 128"/>
                <a:gd name="T51"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8" h="96">
                  <a:moveTo>
                    <a:pt x="117" y="12"/>
                  </a:moveTo>
                  <a:cubicBezTo>
                    <a:pt x="114" y="13"/>
                    <a:pt x="111" y="13"/>
                    <a:pt x="109" y="13"/>
                  </a:cubicBezTo>
                  <a:cubicBezTo>
                    <a:pt x="97" y="17"/>
                    <a:pt x="97" y="17"/>
                    <a:pt x="97" y="17"/>
                  </a:cubicBezTo>
                  <a:cubicBezTo>
                    <a:pt x="95" y="4"/>
                    <a:pt x="95" y="4"/>
                    <a:pt x="95" y="4"/>
                  </a:cubicBezTo>
                  <a:cubicBezTo>
                    <a:pt x="85" y="0"/>
                    <a:pt x="85" y="0"/>
                    <a:pt x="85" y="0"/>
                  </a:cubicBezTo>
                  <a:cubicBezTo>
                    <a:pt x="76" y="9"/>
                    <a:pt x="76" y="9"/>
                    <a:pt x="76" y="9"/>
                  </a:cubicBezTo>
                  <a:cubicBezTo>
                    <a:pt x="72" y="9"/>
                    <a:pt x="68" y="8"/>
                    <a:pt x="63" y="8"/>
                  </a:cubicBezTo>
                  <a:cubicBezTo>
                    <a:pt x="55" y="7"/>
                    <a:pt x="47" y="6"/>
                    <a:pt x="40" y="5"/>
                  </a:cubicBezTo>
                  <a:cubicBezTo>
                    <a:pt x="16" y="37"/>
                    <a:pt x="16" y="37"/>
                    <a:pt x="16" y="37"/>
                  </a:cubicBezTo>
                  <a:cubicBezTo>
                    <a:pt x="4" y="36"/>
                    <a:pt x="4" y="36"/>
                    <a:pt x="4" y="36"/>
                  </a:cubicBezTo>
                  <a:cubicBezTo>
                    <a:pt x="0" y="49"/>
                    <a:pt x="0" y="49"/>
                    <a:pt x="0" y="49"/>
                  </a:cubicBezTo>
                  <a:cubicBezTo>
                    <a:pt x="2" y="91"/>
                    <a:pt x="2" y="91"/>
                    <a:pt x="2" y="91"/>
                  </a:cubicBezTo>
                  <a:cubicBezTo>
                    <a:pt x="30" y="96"/>
                    <a:pt x="30" y="96"/>
                    <a:pt x="30" y="96"/>
                  </a:cubicBezTo>
                  <a:cubicBezTo>
                    <a:pt x="42" y="88"/>
                    <a:pt x="53" y="80"/>
                    <a:pt x="65" y="72"/>
                  </a:cubicBezTo>
                  <a:cubicBezTo>
                    <a:pt x="90" y="46"/>
                    <a:pt x="90" y="46"/>
                    <a:pt x="90" y="46"/>
                  </a:cubicBezTo>
                  <a:cubicBezTo>
                    <a:pt x="99" y="24"/>
                    <a:pt x="99" y="24"/>
                    <a:pt x="99" y="24"/>
                  </a:cubicBezTo>
                  <a:cubicBezTo>
                    <a:pt x="101" y="24"/>
                    <a:pt x="104" y="23"/>
                    <a:pt x="106" y="23"/>
                  </a:cubicBezTo>
                  <a:cubicBezTo>
                    <a:pt x="109" y="22"/>
                    <a:pt x="111" y="22"/>
                    <a:pt x="113" y="23"/>
                  </a:cubicBezTo>
                  <a:cubicBezTo>
                    <a:pt x="117" y="20"/>
                    <a:pt x="117" y="20"/>
                    <a:pt x="117" y="20"/>
                  </a:cubicBezTo>
                  <a:cubicBezTo>
                    <a:pt x="119" y="19"/>
                    <a:pt x="121" y="17"/>
                    <a:pt x="123" y="16"/>
                  </a:cubicBezTo>
                  <a:cubicBezTo>
                    <a:pt x="124" y="14"/>
                    <a:pt x="125" y="13"/>
                    <a:pt x="126" y="13"/>
                  </a:cubicBezTo>
                  <a:cubicBezTo>
                    <a:pt x="128" y="11"/>
                    <a:pt x="128" y="11"/>
                    <a:pt x="128" y="11"/>
                  </a:cubicBezTo>
                  <a:cubicBezTo>
                    <a:pt x="127" y="10"/>
                    <a:pt x="127" y="9"/>
                    <a:pt x="127" y="7"/>
                  </a:cubicBezTo>
                  <a:cubicBezTo>
                    <a:pt x="127" y="7"/>
                    <a:pt x="127" y="7"/>
                    <a:pt x="127" y="8"/>
                  </a:cubicBezTo>
                  <a:cubicBezTo>
                    <a:pt x="123" y="10"/>
                    <a:pt x="123" y="10"/>
                    <a:pt x="123" y="10"/>
                  </a:cubicBezTo>
                  <a:cubicBezTo>
                    <a:pt x="121" y="10"/>
                    <a:pt x="119" y="11"/>
                    <a:pt x="117" y="12"/>
                  </a:cubicBezTo>
                </a:path>
              </a:pathLst>
            </a:custGeom>
            <a:solidFill>
              <a:schemeClr val="tx2"/>
            </a:solidFill>
            <a:ln w="3175" cap="rnd">
              <a:solidFill>
                <a:schemeClr val="bg1"/>
              </a:solidFill>
              <a:prstDash val="solid"/>
              <a:round/>
              <a:headEnd/>
              <a:tailEnd/>
            </a:ln>
          </p:spPr>
          <p:txBody>
            <a:bodyPr vert="horz" wrap="square" lIns="91423" tIns="45711" rIns="91423" bIns="45711" numCol="1" anchor="t" anchorCtr="0" compatLnSpc="1">
              <a:prstTxWarp prst="textNoShape">
                <a:avLst/>
              </a:prstTxWarp>
            </a:bodyPr>
            <a:lstStyle/>
            <a:p>
              <a:pPr defTabSz="914246">
                <a:defRPr/>
              </a:pPr>
              <a:endParaRPr lang="fr-FR" sz="1799">
                <a:solidFill>
                  <a:prstClr val="black"/>
                </a:solidFill>
                <a:latin typeface="Arial"/>
              </a:endParaRPr>
            </a:p>
          </p:txBody>
        </p:sp>
        <p:sp>
          <p:nvSpPr>
            <p:cNvPr id="129" name="Freeform 166">
              <a:extLst>
                <a:ext uri="{FF2B5EF4-FFF2-40B4-BE49-F238E27FC236}">
                  <a16:creationId xmlns:a16="http://schemas.microsoft.com/office/drawing/2014/main" id="{3B87CE07-6419-7E44-967E-D3303AAAFE38}"/>
                </a:ext>
              </a:extLst>
            </p:cNvPr>
            <p:cNvSpPr>
              <a:spLocks/>
            </p:cNvSpPr>
            <p:nvPr/>
          </p:nvSpPr>
          <p:spPr bwMode="auto">
            <a:xfrm>
              <a:off x="5239754" y="3489842"/>
              <a:ext cx="307049" cy="229225"/>
            </a:xfrm>
            <a:custGeom>
              <a:avLst/>
              <a:gdLst>
                <a:gd name="T0" fmla="*/ 117 w 128"/>
                <a:gd name="T1" fmla="*/ 12 h 96"/>
                <a:gd name="T2" fmla="*/ 109 w 128"/>
                <a:gd name="T3" fmla="*/ 13 h 96"/>
                <a:gd name="T4" fmla="*/ 97 w 128"/>
                <a:gd name="T5" fmla="*/ 17 h 96"/>
                <a:gd name="T6" fmla="*/ 95 w 128"/>
                <a:gd name="T7" fmla="*/ 4 h 96"/>
                <a:gd name="T8" fmla="*/ 85 w 128"/>
                <a:gd name="T9" fmla="*/ 0 h 96"/>
                <a:gd name="T10" fmla="*/ 76 w 128"/>
                <a:gd name="T11" fmla="*/ 9 h 96"/>
                <a:gd name="T12" fmla="*/ 63 w 128"/>
                <a:gd name="T13" fmla="*/ 8 h 96"/>
                <a:gd name="T14" fmla="*/ 40 w 128"/>
                <a:gd name="T15" fmla="*/ 5 h 96"/>
                <a:gd name="T16" fmla="*/ 16 w 128"/>
                <a:gd name="T17" fmla="*/ 37 h 96"/>
                <a:gd name="T18" fmla="*/ 4 w 128"/>
                <a:gd name="T19" fmla="*/ 36 h 96"/>
                <a:gd name="T20" fmla="*/ 0 w 128"/>
                <a:gd name="T21" fmla="*/ 49 h 96"/>
                <a:gd name="T22" fmla="*/ 2 w 128"/>
                <a:gd name="T23" fmla="*/ 91 h 96"/>
                <a:gd name="T24" fmla="*/ 30 w 128"/>
                <a:gd name="T25" fmla="*/ 96 h 96"/>
                <a:gd name="T26" fmla="*/ 65 w 128"/>
                <a:gd name="T27" fmla="*/ 72 h 96"/>
                <a:gd name="T28" fmla="*/ 90 w 128"/>
                <a:gd name="T29" fmla="*/ 46 h 96"/>
                <a:gd name="T30" fmla="*/ 99 w 128"/>
                <a:gd name="T31" fmla="*/ 24 h 96"/>
                <a:gd name="T32" fmla="*/ 106 w 128"/>
                <a:gd name="T33" fmla="*/ 23 h 96"/>
                <a:gd name="T34" fmla="*/ 113 w 128"/>
                <a:gd name="T35" fmla="*/ 23 h 96"/>
                <a:gd name="T36" fmla="*/ 117 w 128"/>
                <a:gd name="T37" fmla="*/ 20 h 96"/>
                <a:gd name="T38" fmla="*/ 123 w 128"/>
                <a:gd name="T39" fmla="*/ 16 h 96"/>
                <a:gd name="T40" fmla="*/ 126 w 128"/>
                <a:gd name="T41" fmla="*/ 13 h 96"/>
                <a:gd name="T42" fmla="*/ 128 w 128"/>
                <a:gd name="T43" fmla="*/ 11 h 96"/>
                <a:gd name="T44" fmla="*/ 127 w 128"/>
                <a:gd name="T45" fmla="*/ 7 h 96"/>
                <a:gd name="T46" fmla="*/ 127 w 128"/>
                <a:gd name="T47" fmla="*/ 8 h 96"/>
                <a:gd name="T48" fmla="*/ 123 w 128"/>
                <a:gd name="T49" fmla="*/ 10 h 96"/>
                <a:gd name="T50" fmla="*/ 117 w 128"/>
                <a:gd name="T51"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8" h="96">
                  <a:moveTo>
                    <a:pt x="117" y="12"/>
                  </a:moveTo>
                  <a:cubicBezTo>
                    <a:pt x="114" y="13"/>
                    <a:pt x="111" y="13"/>
                    <a:pt x="109" y="13"/>
                  </a:cubicBezTo>
                  <a:cubicBezTo>
                    <a:pt x="97" y="17"/>
                    <a:pt x="97" y="17"/>
                    <a:pt x="97" y="17"/>
                  </a:cubicBezTo>
                  <a:cubicBezTo>
                    <a:pt x="95" y="4"/>
                    <a:pt x="95" y="4"/>
                    <a:pt x="95" y="4"/>
                  </a:cubicBezTo>
                  <a:cubicBezTo>
                    <a:pt x="85" y="0"/>
                    <a:pt x="85" y="0"/>
                    <a:pt x="85" y="0"/>
                  </a:cubicBezTo>
                  <a:cubicBezTo>
                    <a:pt x="76" y="9"/>
                    <a:pt x="76" y="9"/>
                    <a:pt x="76" y="9"/>
                  </a:cubicBezTo>
                  <a:cubicBezTo>
                    <a:pt x="72" y="9"/>
                    <a:pt x="68" y="8"/>
                    <a:pt x="63" y="8"/>
                  </a:cubicBezTo>
                  <a:cubicBezTo>
                    <a:pt x="55" y="7"/>
                    <a:pt x="47" y="6"/>
                    <a:pt x="40" y="5"/>
                  </a:cubicBezTo>
                  <a:cubicBezTo>
                    <a:pt x="16" y="37"/>
                    <a:pt x="16" y="37"/>
                    <a:pt x="16" y="37"/>
                  </a:cubicBezTo>
                  <a:cubicBezTo>
                    <a:pt x="4" y="36"/>
                    <a:pt x="4" y="36"/>
                    <a:pt x="4" y="36"/>
                  </a:cubicBezTo>
                  <a:cubicBezTo>
                    <a:pt x="0" y="49"/>
                    <a:pt x="0" y="49"/>
                    <a:pt x="0" y="49"/>
                  </a:cubicBezTo>
                  <a:cubicBezTo>
                    <a:pt x="2" y="91"/>
                    <a:pt x="2" y="91"/>
                    <a:pt x="2" y="91"/>
                  </a:cubicBezTo>
                  <a:cubicBezTo>
                    <a:pt x="30" y="96"/>
                    <a:pt x="30" y="96"/>
                    <a:pt x="30" y="96"/>
                  </a:cubicBezTo>
                  <a:cubicBezTo>
                    <a:pt x="42" y="88"/>
                    <a:pt x="53" y="80"/>
                    <a:pt x="65" y="72"/>
                  </a:cubicBezTo>
                  <a:cubicBezTo>
                    <a:pt x="90" y="46"/>
                    <a:pt x="90" y="46"/>
                    <a:pt x="90" y="46"/>
                  </a:cubicBezTo>
                  <a:cubicBezTo>
                    <a:pt x="99" y="24"/>
                    <a:pt x="99" y="24"/>
                    <a:pt x="99" y="24"/>
                  </a:cubicBezTo>
                  <a:cubicBezTo>
                    <a:pt x="101" y="24"/>
                    <a:pt x="104" y="23"/>
                    <a:pt x="106" y="23"/>
                  </a:cubicBezTo>
                  <a:cubicBezTo>
                    <a:pt x="109" y="22"/>
                    <a:pt x="111" y="22"/>
                    <a:pt x="113" y="23"/>
                  </a:cubicBezTo>
                  <a:cubicBezTo>
                    <a:pt x="117" y="20"/>
                    <a:pt x="117" y="20"/>
                    <a:pt x="117" y="20"/>
                  </a:cubicBezTo>
                  <a:cubicBezTo>
                    <a:pt x="119" y="19"/>
                    <a:pt x="121" y="17"/>
                    <a:pt x="123" y="16"/>
                  </a:cubicBezTo>
                  <a:cubicBezTo>
                    <a:pt x="124" y="14"/>
                    <a:pt x="125" y="13"/>
                    <a:pt x="126" y="13"/>
                  </a:cubicBezTo>
                  <a:cubicBezTo>
                    <a:pt x="128" y="11"/>
                    <a:pt x="128" y="11"/>
                    <a:pt x="128" y="11"/>
                  </a:cubicBezTo>
                  <a:cubicBezTo>
                    <a:pt x="127" y="10"/>
                    <a:pt x="127" y="9"/>
                    <a:pt x="127" y="7"/>
                  </a:cubicBezTo>
                  <a:cubicBezTo>
                    <a:pt x="127" y="7"/>
                    <a:pt x="127" y="7"/>
                    <a:pt x="127" y="8"/>
                  </a:cubicBezTo>
                  <a:cubicBezTo>
                    <a:pt x="123" y="10"/>
                    <a:pt x="123" y="10"/>
                    <a:pt x="123" y="10"/>
                  </a:cubicBezTo>
                  <a:cubicBezTo>
                    <a:pt x="121" y="10"/>
                    <a:pt x="119" y="11"/>
                    <a:pt x="117" y="12"/>
                  </a:cubicBezTo>
                </a:path>
              </a:pathLst>
            </a:custGeom>
            <a:solidFill>
              <a:schemeClr val="bg1">
                <a:lumMod val="85000"/>
              </a:schemeClr>
            </a:solidFill>
            <a:ln w="3175" cap="rnd">
              <a:solidFill>
                <a:schemeClr val="bg1"/>
              </a:solidFill>
              <a:prstDash val="solid"/>
              <a:round/>
              <a:headEnd/>
              <a:tailEnd/>
            </a:ln>
          </p:spPr>
          <p:txBody>
            <a:bodyPr vert="horz" wrap="square" lIns="91423" tIns="45711" rIns="91423" bIns="45711" numCol="1" anchor="t" anchorCtr="0" compatLnSpc="1">
              <a:prstTxWarp prst="textNoShape">
                <a:avLst/>
              </a:prstTxWarp>
            </a:bodyPr>
            <a:lstStyle/>
            <a:p>
              <a:pPr defTabSz="914246">
                <a:defRPr/>
              </a:pPr>
              <a:endParaRPr lang="fr-FR" sz="1799">
                <a:solidFill>
                  <a:prstClr val="black"/>
                </a:solidFill>
                <a:latin typeface="Arial"/>
              </a:endParaRPr>
            </a:p>
          </p:txBody>
        </p:sp>
        <p:sp>
          <p:nvSpPr>
            <p:cNvPr id="130" name="Freeform 167">
              <a:extLst>
                <a:ext uri="{FF2B5EF4-FFF2-40B4-BE49-F238E27FC236}">
                  <a16:creationId xmlns:a16="http://schemas.microsoft.com/office/drawing/2014/main" id="{F4B0D471-F079-5D4C-9650-0635931F299C}"/>
                </a:ext>
              </a:extLst>
            </p:cNvPr>
            <p:cNvSpPr>
              <a:spLocks/>
            </p:cNvSpPr>
            <p:nvPr/>
          </p:nvSpPr>
          <p:spPr bwMode="auto">
            <a:xfrm>
              <a:off x="6599543" y="4718039"/>
              <a:ext cx="49524" cy="31129"/>
            </a:xfrm>
            <a:custGeom>
              <a:avLst/>
              <a:gdLst>
                <a:gd name="T0" fmla="*/ 6 w 21"/>
                <a:gd name="T1" fmla="*/ 2 h 13"/>
                <a:gd name="T2" fmla="*/ 0 w 21"/>
                <a:gd name="T3" fmla="*/ 9 h 13"/>
                <a:gd name="T4" fmla="*/ 0 w 21"/>
                <a:gd name="T5" fmla="*/ 9 h 13"/>
                <a:gd name="T6" fmla="*/ 2 w 21"/>
                <a:gd name="T7" fmla="*/ 13 h 13"/>
                <a:gd name="T8" fmla="*/ 12 w 21"/>
                <a:gd name="T9" fmla="*/ 7 h 13"/>
                <a:gd name="T10" fmla="*/ 21 w 21"/>
                <a:gd name="T11" fmla="*/ 2 h 13"/>
                <a:gd name="T12" fmla="*/ 21 w 21"/>
                <a:gd name="T13" fmla="*/ 0 h 13"/>
                <a:gd name="T14" fmla="*/ 6 w 21"/>
                <a:gd name="T15" fmla="*/ 2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13">
                  <a:moveTo>
                    <a:pt x="6" y="2"/>
                  </a:moveTo>
                  <a:cubicBezTo>
                    <a:pt x="0" y="9"/>
                    <a:pt x="0" y="9"/>
                    <a:pt x="0" y="9"/>
                  </a:cubicBezTo>
                  <a:cubicBezTo>
                    <a:pt x="0" y="9"/>
                    <a:pt x="0" y="9"/>
                    <a:pt x="0" y="9"/>
                  </a:cubicBezTo>
                  <a:cubicBezTo>
                    <a:pt x="2" y="13"/>
                    <a:pt x="2" y="13"/>
                    <a:pt x="2" y="13"/>
                  </a:cubicBezTo>
                  <a:cubicBezTo>
                    <a:pt x="6" y="11"/>
                    <a:pt x="9" y="9"/>
                    <a:pt x="12" y="7"/>
                  </a:cubicBezTo>
                  <a:cubicBezTo>
                    <a:pt x="15" y="6"/>
                    <a:pt x="18" y="4"/>
                    <a:pt x="21" y="2"/>
                  </a:cubicBezTo>
                  <a:cubicBezTo>
                    <a:pt x="21" y="0"/>
                    <a:pt x="21" y="0"/>
                    <a:pt x="21" y="0"/>
                  </a:cubicBezTo>
                  <a:cubicBezTo>
                    <a:pt x="16" y="1"/>
                    <a:pt x="11" y="1"/>
                    <a:pt x="6" y="2"/>
                  </a:cubicBezTo>
                  <a:close/>
                </a:path>
              </a:pathLst>
            </a:custGeom>
            <a:solidFill>
              <a:schemeClr val="tx2"/>
            </a:solidFill>
            <a:ln w="3175" cap="rnd">
              <a:solidFill>
                <a:schemeClr val="bg1"/>
              </a:solidFill>
              <a:prstDash val="solid"/>
              <a:round/>
              <a:headEnd/>
              <a:tailEnd/>
            </a:ln>
          </p:spPr>
          <p:txBody>
            <a:bodyPr vert="horz" wrap="square" lIns="91423" tIns="45711" rIns="91423" bIns="45711" numCol="1" anchor="t" anchorCtr="0" compatLnSpc="1">
              <a:prstTxWarp prst="textNoShape">
                <a:avLst/>
              </a:prstTxWarp>
            </a:bodyPr>
            <a:lstStyle/>
            <a:p>
              <a:pPr defTabSz="914246">
                <a:defRPr/>
              </a:pPr>
              <a:endParaRPr lang="fr-FR" sz="1799">
                <a:solidFill>
                  <a:prstClr val="black"/>
                </a:solidFill>
                <a:latin typeface="Arial"/>
              </a:endParaRPr>
            </a:p>
          </p:txBody>
        </p:sp>
        <p:grpSp>
          <p:nvGrpSpPr>
            <p:cNvPr id="131" name="Groupe 123">
              <a:extLst>
                <a:ext uri="{FF2B5EF4-FFF2-40B4-BE49-F238E27FC236}">
                  <a16:creationId xmlns:a16="http://schemas.microsoft.com/office/drawing/2014/main" id="{BFF7E25A-C0D5-164B-8A86-59465DDAEA3C}"/>
                </a:ext>
              </a:extLst>
            </p:cNvPr>
            <p:cNvGrpSpPr/>
            <p:nvPr/>
          </p:nvGrpSpPr>
          <p:grpSpPr>
            <a:xfrm>
              <a:off x="6934893" y="4563807"/>
              <a:ext cx="325443" cy="216491"/>
              <a:chOff x="7510462" y="4154488"/>
              <a:chExt cx="365125" cy="242888"/>
            </a:xfrm>
            <a:solidFill>
              <a:schemeClr val="bg1">
                <a:lumMod val="85000"/>
              </a:schemeClr>
            </a:solidFill>
          </p:grpSpPr>
          <p:sp>
            <p:nvSpPr>
              <p:cNvPr id="314" name="Freeform 168">
                <a:extLst>
                  <a:ext uri="{FF2B5EF4-FFF2-40B4-BE49-F238E27FC236}">
                    <a16:creationId xmlns:a16="http://schemas.microsoft.com/office/drawing/2014/main" id="{DEF50A2E-B30C-D749-B3C4-FFB9D6443B8D}"/>
                  </a:ext>
                </a:extLst>
              </p:cNvPr>
              <p:cNvSpPr>
                <a:spLocks/>
              </p:cNvSpPr>
              <p:nvPr/>
            </p:nvSpPr>
            <p:spPr bwMode="auto">
              <a:xfrm>
                <a:off x="7642225" y="4157663"/>
                <a:ext cx="34925" cy="15875"/>
              </a:xfrm>
              <a:custGeom>
                <a:avLst/>
                <a:gdLst>
                  <a:gd name="T0" fmla="*/ 13 w 22"/>
                  <a:gd name="T1" fmla="*/ 0 h 10"/>
                  <a:gd name="T2" fmla="*/ 0 w 22"/>
                  <a:gd name="T3" fmla="*/ 0 h 10"/>
                  <a:gd name="T4" fmla="*/ 1 w 22"/>
                  <a:gd name="T5" fmla="*/ 9 h 10"/>
                  <a:gd name="T6" fmla="*/ 8 w 22"/>
                  <a:gd name="T7" fmla="*/ 10 h 10"/>
                  <a:gd name="T8" fmla="*/ 20 w 22"/>
                  <a:gd name="T9" fmla="*/ 9 h 10"/>
                  <a:gd name="T10" fmla="*/ 22 w 22"/>
                  <a:gd name="T11" fmla="*/ 5 h 10"/>
                  <a:gd name="T12" fmla="*/ 13 w 22"/>
                  <a:gd name="T13" fmla="*/ 0 h 10"/>
                </a:gdLst>
                <a:ahLst/>
                <a:cxnLst>
                  <a:cxn ang="0">
                    <a:pos x="T0" y="T1"/>
                  </a:cxn>
                  <a:cxn ang="0">
                    <a:pos x="T2" y="T3"/>
                  </a:cxn>
                  <a:cxn ang="0">
                    <a:pos x="T4" y="T5"/>
                  </a:cxn>
                  <a:cxn ang="0">
                    <a:pos x="T6" y="T7"/>
                  </a:cxn>
                  <a:cxn ang="0">
                    <a:pos x="T8" y="T9"/>
                  </a:cxn>
                  <a:cxn ang="0">
                    <a:pos x="T10" y="T11"/>
                  </a:cxn>
                  <a:cxn ang="0">
                    <a:pos x="T12" y="T13"/>
                  </a:cxn>
                </a:cxnLst>
                <a:rect l="0" t="0" r="r" b="b"/>
                <a:pathLst>
                  <a:path w="22" h="10">
                    <a:moveTo>
                      <a:pt x="13" y="0"/>
                    </a:moveTo>
                    <a:lnTo>
                      <a:pt x="0" y="0"/>
                    </a:lnTo>
                    <a:lnTo>
                      <a:pt x="1" y="9"/>
                    </a:lnTo>
                    <a:lnTo>
                      <a:pt x="8" y="10"/>
                    </a:lnTo>
                    <a:lnTo>
                      <a:pt x="20" y="9"/>
                    </a:lnTo>
                    <a:lnTo>
                      <a:pt x="22" y="5"/>
                    </a:lnTo>
                    <a:lnTo>
                      <a:pt x="13" y="0"/>
                    </a:lnTo>
                    <a:close/>
                  </a:path>
                </a:pathLst>
              </a:custGeom>
              <a:grpFill/>
              <a:ln w="3175" cap="rnd">
                <a:solidFill>
                  <a:schemeClr val="bg1"/>
                </a:solidFill>
                <a:prstDash val="solid"/>
                <a:round/>
                <a:headEnd/>
                <a:tailEnd/>
              </a:ln>
            </p:spPr>
            <p:txBody>
              <a:bodyPr vert="horz" wrap="square" lIns="91423" tIns="45711" rIns="91423" bIns="45711" numCol="1" anchor="t" anchorCtr="0" compatLnSpc="1">
                <a:prstTxWarp prst="textNoShape">
                  <a:avLst/>
                </a:prstTxWarp>
              </a:bodyPr>
              <a:lstStyle/>
              <a:p>
                <a:pPr defTabSz="914246">
                  <a:defRPr/>
                </a:pPr>
                <a:endParaRPr lang="fr-FR" sz="1799">
                  <a:solidFill>
                    <a:prstClr val="black"/>
                  </a:solidFill>
                  <a:latin typeface="Arial"/>
                </a:endParaRPr>
              </a:p>
            </p:txBody>
          </p:sp>
          <p:sp>
            <p:nvSpPr>
              <p:cNvPr id="315" name="Freeform 169">
                <a:extLst>
                  <a:ext uri="{FF2B5EF4-FFF2-40B4-BE49-F238E27FC236}">
                    <a16:creationId xmlns:a16="http://schemas.microsoft.com/office/drawing/2014/main" id="{3D414F82-6916-BA4F-8154-C448152D63F7}"/>
                  </a:ext>
                </a:extLst>
              </p:cNvPr>
              <p:cNvSpPr>
                <a:spLocks/>
              </p:cNvSpPr>
              <p:nvPr/>
            </p:nvSpPr>
            <p:spPr bwMode="auto">
              <a:xfrm>
                <a:off x="7789862" y="4203700"/>
                <a:ext cx="17462" cy="26988"/>
              </a:xfrm>
              <a:custGeom>
                <a:avLst/>
                <a:gdLst>
                  <a:gd name="T0" fmla="*/ 0 w 11"/>
                  <a:gd name="T1" fmla="*/ 2 h 17"/>
                  <a:gd name="T2" fmla="*/ 6 w 11"/>
                  <a:gd name="T3" fmla="*/ 17 h 17"/>
                  <a:gd name="T4" fmla="*/ 11 w 11"/>
                  <a:gd name="T5" fmla="*/ 15 h 17"/>
                  <a:gd name="T6" fmla="*/ 11 w 11"/>
                  <a:gd name="T7" fmla="*/ 7 h 17"/>
                  <a:gd name="T8" fmla="*/ 1 w 11"/>
                  <a:gd name="T9" fmla="*/ 0 h 17"/>
                  <a:gd name="T10" fmla="*/ 0 w 11"/>
                  <a:gd name="T11" fmla="*/ 2 h 17"/>
                </a:gdLst>
                <a:ahLst/>
                <a:cxnLst>
                  <a:cxn ang="0">
                    <a:pos x="T0" y="T1"/>
                  </a:cxn>
                  <a:cxn ang="0">
                    <a:pos x="T2" y="T3"/>
                  </a:cxn>
                  <a:cxn ang="0">
                    <a:pos x="T4" y="T5"/>
                  </a:cxn>
                  <a:cxn ang="0">
                    <a:pos x="T6" y="T7"/>
                  </a:cxn>
                  <a:cxn ang="0">
                    <a:pos x="T8" y="T9"/>
                  </a:cxn>
                  <a:cxn ang="0">
                    <a:pos x="T10" y="T11"/>
                  </a:cxn>
                </a:cxnLst>
                <a:rect l="0" t="0" r="r" b="b"/>
                <a:pathLst>
                  <a:path w="11" h="17">
                    <a:moveTo>
                      <a:pt x="0" y="2"/>
                    </a:moveTo>
                    <a:lnTo>
                      <a:pt x="6" y="17"/>
                    </a:lnTo>
                    <a:lnTo>
                      <a:pt x="11" y="15"/>
                    </a:lnTo>
                    <a:lnTo>
                      <a:pt x="11" y="7"/>
                    </a:lnTo>
                    <a:lnTo>
                      <a:pt x="1" y="0"/>
                    </a:lnTo>
                    <a:lnTo>
                      <a:pt x="0" y="2"/>
                    </a:lnTo>
                    <a:close/>
                  </a:path>
                </a:pathLst>
              </a:custGeom>
              <a:grpFill/>
              <a:ln w="3175" cap="rnd">
                <a:solidFill>
                  <a:schemeClr val="bg1"/>
                </a:solidFill>
                <a:prstDash val="solid"/>
                <a:round/>
                <a:headEnd/>
                <a:tailEnd/>
              </a:ln>
            </p:spPr>
            <p:txBody>
              <a:bodyPr vert="horz" wrap="square" lIns="91423" tIns="45711" rIns="91423" bIns="45711" numCol="1" anchor="t" anchorCtr="0" compatLnSpc="1">
                <a:prstTxWarp prst="textNoShape">
                  <a:avLst/>
                </a:prstTxWarp>
              </a:bodyPr>
              <a:lstStyle/>
              <a:p>
                <a:pPr defTabSz="914246">
                  <a:defRPr/>
                </a:pPr>
                <a:endParaRPr lang="fr-FR" sz="1799">
                  <a:solidFill>
                    <a:prstClr val="black"/>
                  </a:solidFill>
                  <a:latin typeface="Arial"/>
                </a:endParaRPr>
              </a:p>
            </p:txBody>
          </p:sp>
          <p:sp>
            <p:nvSpPr>
              <p:cNvPr id="316" name="Freeform 170">
                <a:extLst>
                  <a:ext uri="{FF2B5EF4-FFF2-40B4-BE49-F238E27FC236}">
                    <a16:creationId xmlns:a16="http://schemas.microsoft.com/office/drawing/2014/main" id="{CBE2BCFD-05BB-584D-AD96-12515E1FE65F}"/>
                  </a:ext>
                </a:extLst>
              </p:cNvPr>
              <p:cNvSpPr>
                <a:spLocks/>
              </p:cNvSpPr>
              <p:nvPr/>
            </p:nvSpPr>
            <p:spPr bwMode="auto">
              <a:xfrm>
                <a:off x="7748587" y="4181475"/>
                <a:ext cx="41275" cy="22225"/>
              </a:xfrm>
              <a:custGeom>
                <a:avLst/>
                <a:gdLst>
                  <a:gd name="T0" fmla="*/ 7 w 26"/>
                  <a:gd name="T1" fmla="*/ 0 h 14"/>
                  <a:gd name="T2" fmla="*/ 0 w 26"/>
                  <a:gd name="T3" fmla="*/ 0 h 14"/>
                  <a:gd name="T4" fmla="*/ 0 w 26"/>
                  <a:gd name="T5" fmla="*/ 2 h 14"/>
                  <a:gd name="T6" fmla="*/ 24 w 26"/>
                  <a:gd name="T7" fmla="*/ 14 h 14"/>
                  <a:gd name="T8" fmla="*/ 26 w 26"/>
                  <a:gd name="T9" fmla="*/ 12 h 14"/>
                  <a:gd name="T10" fmla="*/ 7 w 26"/>
                  <a:gd name="T11" fmla="*/ 0 h 14"/>
                </a:gdLst>
                <a:ahLst/>
                <a:cxnLst>
                  <a:cxn ang="0">
                    <a:pos x="T0" y="T1"/>
                  </a:cxn>
                  <a:cxn ang="0">
                    <a:pos x="T2" y="T3"/>
                  </a:cxn>
                  <a:cxn ang="0">
                    <a:pos x="T4" y="T5"/>
                  </a:cxn>
                  <a:cxn ang="0">
                    <a:pos x="T6" y="T7"/>
                  </a:cxn>
                  <a:cxn ang="0">
                    <a:pos x="T8" y="T9"/>
                  </a:cxn>
                  <a:cxn ang="0">
                    <a:pos x="T10" y="T11"/>
                  </a:cxn>
                </a:cxnLst>
                <a:rect l="0" t="0" r="r" b="b"/>
                <a:pathLst>
                  <a:path w="26" h="14">
                    <a:moveTo>
                      <a:pt x="7" y="0"/>
                    </a:moveTo>
                    <a:lnTo>
                      <a:pt x="0" y="0"/>
                    </a:lnTo>
                    <a:lnTo>
                      <a:pt x="0" y="2"/>
                    </a:lnTo>
                    <a:lnTo>
                      <a:pt x="24" y="14"/>
                    </a:lnTo>
                    <a:lnTo>
                      <a:pt x="26" y="12"/>
                    </a:lnTo>
                    <a:lnTo>
                      <a:pt x="7" y="0"/>
                    </a:lnTo>
                    <a:close/>
                  </a:path>
                </a:pathLst>
              </a:custGeom>
              <a:grpFill/>
              <a:ln w="3175" cap="rnd">
                <a:solidFill>
                  <a:schemeClr val="bg1"/>
                </a:solidFill>
                <a:prstDash val="solid"/>
                <a:round/>
                <a:headEnd/>
                <a:tailEnd/>
              </a:ln>
            </p:spPr>
            <p:txBody>
              <a:bodyPr vert="horz" wrap="square" lIns="91423" tIns="45711" rIns="91423" bIns="45711" numCol="1" anchor="t" anchorCtr="0" compatLnSpc="1">
                <a:prstTxWarp prst="textNoShape">
                  <a:avLst/>
                </a:prstTxWarp>
              </a:bodyPr>
              <a:lstStyle/>
              <a:p>
                <a:pPr defTabSz="914246">
                  <a:defRPr/>
                </a:pPr>
                <a:endParaRPr lang="fr-FR" sz="1799">
                  <a:solidFill>
                    <a:prstClr val="black"/>
                  </a:solidFill>
                  <a:latin typeface="Arial"/>
                </a:endParaRPr>
              </a:p>
            </p:txBody>
          </p:sp>
          <p:sp>
            <p:nvSpPr>
              <p:cNvPr id="317" name="Freeform 171">
                <a:extLst>
                  <a:ext uri="{FF2B5EF4-FFF2-40B4-BE49-F238E27FC236}">
                    <a16:creationId xmlns:a16="http://schemas.microsoft.com/office/drawing/2014/main" id="{08E18D91-1687-1D4C-8129-8BBE2D2C1C8B}"/>
                  </a:ext>
                </a:extLst>
              </p:cNvPr>
              <p:cNvSpPr>
                <a:spLocks/>
              </p:cNvSpPr>
              <p:nvPr/>
            </p:nvSpPr>
            <p:spPr bwMode="auto">
              <a:xfrm>
                <a:off x="7694612" y="4216400"/>
                <a:ext cx="92075" cy="49213"/>
              </a:xfrm>
              <a:custGeom>
                <a:avLst/>
                <a:gdLst>
                  <a:gd name="T0" fmla="*/ 23 w 34"/>
                  <a:gd name="T1" fmla="*/ 0 h 18"/>
                  <a:gd name="T2" fmla="*/ 23 w 34"/>
                  <a:gd name="T3" fmla="*/ 3 h 18"/>
                  <a:gd name="T4" fmla="*/ 26 w 34"/>
                  <a:gd name="T5" fmla="*/ 6 h 18"/>
                  <a:gd name="T6" fmla="*/ 26 w 34"/>
                  <a:gd name="T7" fmla="*/ 9 h 18"/>
                  <a:gd name="T8" fmla="*/ 19 w 34"/>
                  <a:gd name="T9" fmla="*/ 13 h 18"/>
                  <a:gd name="T10" fmla="*/ 14 w 34"/>
                  <a:gd name="T11" fmla="*/ 15 h 18"/>
                  <a:gd name="T12" fmla="*/ 3 w 34"/>
                  <a:gd name="T13" fmla="*/ 10 h 18"/>
                  <a:gd name="T14" fmla="*/ 0 w 34"/>
                  <a:gd name="T15" fmla="*/ 13 h 18"/>
                  <a:gd name="T16" fmla="*/ 0 w 34"/>
                  <a:gd name="T17" fmla="*/ 17 h 18"/>
                  <a:gd name="T18" fmla="*/ 20 w 34"/>
                  <a:gd name="T19" fmla="*/ 18 h 18"/>
                  <a:gd name="T20" fmla="*/ 32 w 34"/>
                  <a:gd name="T21" fmla="*/ 15 h 18"/>
                  <a:gd name="T22" fmla="*/ 34 w 34"/>
                  <a:gd name="T23" fmla="*/ 3 h 18"/>
                  <a:gd name="T24" fmla="*/ 29 w 34"/>
                  <a:gd name="T25" fmla="*/ 0 h 18"/>
                  <a:gd name="T26" fmla="*/ 23 w 34"/>
                  <a:gd name="T27"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4" h="18">
                    <a:moveTo>
                      <a:pt x="23" y="0"/>
                    </a:moveTo>
                    <a:cubicBezTo>
                      <a:pt x="23" y="3"/>
                      <a:pt x="23" y="3"/>
                      <a:pt x="23" y="3"/>
                    </a:cubicBezTo>
                    <a:cubicBezTo>
                      <a:pt x="26" y="6"/>
                      <a:pt x="26" y="6"/>
                      <a:pt x="26" y="6"/>
                    </a:cubicBezTo>
                    <a:cubicBezTo>
                      <a:pt x="26" y="9"/>
                      <a:pt x="26" y="9"/>
                      <a:pt x="26" y="9"/>
                    </a:cubicBezTo>
                    <a:cubicBezTo>
                      <a:pt x="23" y="10"/>
                      <a:pt x="21" y="11"/>
                      <a:pt x="19" y="13"/>
                    </a:cubicBezTo>
                    <a:cubicBezTo>
                      <a:pt x="17" y="13"/>
                      <a:pt x="15" y="14"/>
                      <a:pt x="14" y="15"/>
                    </a:cubicBezTo>
                    <a:cubicBezTo>
                      <a:pt x="3" y="10"/>
                      <a:pt x="3" y="10"/>
                      <a:pt x="3" y="10"/>
                    </a:cubicBezTo>
                    <a:cubicBezTo>
                      <a:pt x="0" y="13"/>
                      <a:pt x="0" y="13"/>
                      <a:pt x="0" y="13"/>
                    </a:cubicBezTo>
                    <a:cubicBezTo>
                      <a:pt x="0" y="17"/>
                      <a:pt x="0" y="17"/>
                      <a:pt x="0" y="17"/>
                    </a:cubicBezTo>
                    <a:cubicBezTo>
                      <a:pt x="7" y="18"/>
                      <a:pt x="14" y="18"/>
                      <a:pt x="20" y="18"/>
                    </a:cubicBezTo>
                    <a:cubicBezTo>
                      <a:pt x="24" y="18"/>
                      <a:pt x="28" y="17"/>
                      <a:pt x="32" y="15"/>
                    </a:cubicBezTo>
                    <a:cubicBezTo>
                      <a:pt x="34" y="3"/>
                      <a:pt x="34" y="3"/>
                      <a:pt x="34" y="3"/>
                    </a:cubicBezTo>
                    <a:cubicBezTo>
                      <a:pt x="29" y="0"/>
                      <a:pt x="29" y="0"/>
                      <a:pt x="29" y="0"/>
                    </a:cubicBezTo>
                    <a:lnTo>
                      <a:pt x="23" y="0"/>
                    </a:lnTo>
                    <a:close/>
                  </a:path>
                </a:pathLst>
              </a:custGeom>
              <a:grpFill/>
              <a:ln w="3175" cap="rnd">
                <a:solidFill>
                  <a:schemeClr val="bg1"/>
                </a:solidFill>
                <a:prstDash val="solid"/>
                <a:round/>
                <a:headEnd/>
                <a:tailEnd/>
              </a:ln>
            </p:spPr>
            <p:txBody>
              <a:bodyPr vert="horz" wrap="square" lIns="91423" tIns="45711" rIns="91423" bIns="45711" numCol="1" anchor="t" anchorCtr="0" compatLnSpc="1">
                <a:prstTxWarp prst="textNoShape">
                  <a:avLst/>
                </a:prstTxWarp>
              </a:bodyPr>
              <a:lstStyle/>
              <a:p>
                <a:pPr defTabSz="914246">
                  <a:defRPr/>
                </a:pPr>
                <a:endParaRPr lang="fr-FR" sz="1799">
                  <a:solidFill>
                    <a:prstClr val="black"/>
                  </a:solidFill>
                  <a:latin typeface="Arial"/>
                </a:endParaRPr>
              </a:p>
            </p:txBody>
          </p:sp>
          <p:sp>
            <p:nvSpPr>
              <p:cNvPr id="318" name="Freeform 172">
                <a:extLst>
                  <a:ext uri="{FF2B5EF4-FFF2-40B4-BE49-F238E27FC236}">
                    <a16:creationId xmlns:a16="http://schemas.microsoft.com/office/drawing/2014/main" id="{31C7C1A6-9B02-F447-B450-0F992D000469}"/>
                  </a:ext>
                </a:extLst>
              </p:cNvPr>
              <p:cNvSpPr>
                <a:spLocks/>
              </p:cNvSpPr>
              <p:nvPr/>
            </p:nvSpPr>
            <p:spPr bwMode="auto">
              <a:xfrm>
                <a:off x="7834312" y="4259263"/>
                <a:ext cx="41275" cy="38100"/>
              </a:xfrm>
              <a:custGeom>
                <a:avLst/>
                <a:gdLst>
                  <a:gd name="T0" fmla="*/ 9 w 15"/>
                  <a:gd name="T1" fmla="*/ 7 h 14"/>
                  <a:gd name="T2" fmla="*/ 7 w 15"/>
                  <a:gd name="T3" fmla="*/ 1 h 14"/>
                  <a:gd name="T4" fmla="*/ 1 w 15"/>
                  <a:gd name="T5" fmla="*/ 0 h 14"/>
                  <a:gd name="T6" fmla="*/ 0 w 15"/>
                  <a:gd name="T7" fmla="*/ 1 h 14"/>
                  <a:gd name="T8" fmla="*/ 6 w 15"/>
                  <a:gd name="T9" fmla="*/ 11 h 14"/>
                  <a:gd name="T10" fmla="*/ 13 w 15"/>
                  <a:gd name="T11" fmla="*/ 14 h 14"/>
                  <a:gd name="T12" fmla="*/ 15 w 15"/>
                  <a:gd name="T13" fmla="*/ 13 h 14"/>
                  <a:gd name="T14" fmla="*/ 15 w 15"/>
                  <a:gd name="T15" fmla="*/ 11 h 14"/>
                  <a:gd name="T16" fmla="*/ 9 w 15"/>
                  <a:gd name="T17" fmla="*/ 7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14">
                    <a:moveTo>
                      <a:pt x="9" y="7"/>
                    </a:moveTo>
                    <a:cubicBezTo>
                      <a:pt x="7" y="1"/>
                      <a:pt x="7" y="1"/>
                      <a:pt x="7" y="1"/>
                    </a:cubicBezTo>
                    <a:cubicBezTo>
                      <a:pt x="1" y="0"/>
                      <a:pt x="1" y="0"/>
                      <a:pt x="1" y="0"/>
                    </a:cubicBezTo>
                    <a:cubicBezTo>
                      <a:pt x="0" y="1"/>
                      <a:pt x="0" y="1"/>
                      <a:pt x="0" y="1"/>
                    </a:cubicBezTo>
                    <a:cubicBezTo>
                      <a:pt x="2" y="4"/>
                      <a:pt x="4" y="7"/>
                      <a:pt x="6" y="11"/>
                    </a:cubicBezTo>
                    <a:cubicBezTo>
                      <a:pt x="13" y="14"/>
                      <a:pt x="13" y="14"/>
                      <a:pt x="13" y="14"/>
                    </a:cubicBezTo>
                    <a:cubicBezTo>
                      <a:pt x="15" y="13"/>
                      <a:pt x="15" y="13"/>
                      <a:pt x="15" y="13"/>
                    </a:cubicBezTo>
                    <a:cubicBezTo>
                      <a:pt x="15" y="11"/>
                      <a:pt x="15" y="11"/>
                      <a:pt x="15" y="11"/>
                    </a:cubicBezTo>
                    <a:lnTo>
                      <a:pt x="9" y="7"/>
                    </a:lnTo>
                    <a:close/>
                  </a:path>
                </a:pathLst>
              </a:custGeom>
              <a:grpFill/>
              <a:ln w="3175" cap="rnd">
                <a:solidFill>
                  <a:schemeClr val="bg1"/>
                </a:solidFill>
                <a:prstDash val="solid"/>
                <a:round/>
                <a:headEnd/>
                <a:tailEnd/>
              </a:ln>
            </p:spPr>
            <p:txBody>
              <a:bodyPr vert="horz" wrap="square" lIns="91423" tIns="45711" rIns="91423" bIns="45711" numCol="1" anchor="t" anchorCtr="0" compatLnSpc="1">
                <a:prstTxWarp prst="textNoShape">
                  <a:avLst/>
                </a:prstTxWarp>
              </a:bodyPr>
              <a:lstStyle/>
              <a:p>
                <a:pPr defTabSz="914246">
                  <a:defRPr/>
                </a:pPr>
                <a:endParaRPr lang="fr-FR" sz="1799">
                  <a:solidFill>
                    <a:prstClr val="black"/>
                  </a:solidFill>
                  <a:latin typeface="Arial"/>
                </a:endParaRPr>
              </a:p>
            </p:txBody>
          </p:sp>
          <p:sp>
            <p:nvSpPr>
              <p:cNvPr id="319" name="Freeform 173">
                <a:extLst>
                  <a:ext uri="{FF2B5EF4-FFF2-40B4-BE49-F238E27FC236}">
                    <a16:creationId xmlns:a16="http://schemas.microsoft.com/office/drawing/2014/main" id="{4E990BC6-172F-C14C-92BE-186E3D7A60E8}"/>
                  </a:ext>
                </a:extLst>
              </p:cNvPr>
              <p:cNvSpPr>
                <a:spLocks/>
              </p:cNvSpPr>
              <p:nvPr/>
            </p:nvSpPr>
            <p:spPr bwMode="auto">
              <a:xfrm>
                <a:off x="7510462" y="4154488"/>
                <a:ext cx="241300" cy="242888"/>
              </a:xfrm>
              <a:custGeom>
                <a:avLst/>
                <a:gdLst>
                  <a:gd name="T0" fmla="*/ 82 w 90"/>
                  <a:gd name="T1" fmla="*/ 83 h 90"/>
                  <a:gd name="T2" fmla="*/ 73 w 90"/>
                  <a:gd name="T3" fmla="*/ 79 h 90"/>
                  <a:gd name="T4" fmla="*/ 75 w 90"/>
                  <a:gd name="T5" fmla="*/ 77 h 90"/>
                  <a:gd name="T6" fmla="*/ 75 w 90"/>
                  <a:gd name="T7" fmla="*/ 75 h 90"/>
                  <a:gd name="T8" fmla="*/ 69 w 90"/>
                  <a:gd name="T9" fmla="*/ 74 h 90"/>
                  <a:gd name="T10" fmla="*/ 57 w 90"/>
                  <a:gd name="T11" fmla="*/ 55 h 90"/>
                  <a:gd name="T12" fmla="*/ 55 w 90"/>
                  <a:gd name="T13" fmla="*/ 50 h 90"/>
                  <a:gd name="T14" fmla="*/ 62 w 90"/>
                  <a:gd name="T15" fmla="*/ 52 h 90"/>
                  <a:gd name="T16" fmla="*/ 66 w 90"/>
                  <a:gd name="T17" fmla="*/ 47 h 90"/>
                  <a:gd name="T18" fmla="*/ 60 w 90"/>
                  <a:gd name="T19" fmla="*/ 40 h 90"/>
                  <a:gd name="T20" fmla="*/ 48 w 90"/>
                  <a:gd name="T21" fmla="*/ 36 h 90"/>
                  <a:gd name="T22" fmla="*/ 44 w 90"/>
                  <a:gd name="T23" fmla="*/ 33 h 90"/>
                  <a:gd name="T24" fmla="*/ 42 w 90"/>
                  <a:gd name="T25" fmla="*/ 24 h 90"/>
                  <a:gd name="T26" fmla="*/ 23 w 90"/>
                  <a:gd name="T27" fmla="*/ 13 h 90"/>
                  <a:gd name="T28" fmla="*/ 0 w 90"/>
                  <a:gd name="T29" fmla="*/ 0 h 90"/>
                  <a:gd name="T30" fmla="*/ 0 w 90"/>
                  <a:gd name="T31" fmla="*/ 68 h 90"/>
                  <a:gd name="T32" fmla="*/ 2 w 90"/>
                  <a:gd name="T33" fmla="*/ 70 h 90"/>
                  <a:gd name="T34" fmla="*/ 11 w 90"/>
                  <a:gd name="T35" fmla="*/ 71 h 90"/>
                  <a:gd name="T36" fmla="*/ 17 w 90"/>
                  <a:gd name="T37" fmla="*/ 72 h 90"/>
                  <a:gd name="T38" fmla="*/ 25 w 90"/>
                  <a:gd name="T39" fmla="*/ 67 h 90"/>
                  <a:gd name="T40" fmla="*/ 25 w 90"/>
                  <a:gd name="T41" fmla="*/ 66 h 90"/>
                  <a:gd name="T42" fmla="*/ 20 w 90"/>
                  <a:gd name="T43" fmla="*/ 62 h 90"/>
                  <a:gd name="T44" fmla="*/ 27 w 90"/>
                  <a:gd name="T45" fmla="*/ 61 h 90"/>
                  <a:gd name="T46" fmla="*/ 29 w 90"/>
                  <a:gd name="T47" fmla="*/ 56 h 90"/>
                  <a:gd name="T48" fmla="*/ 31 w 90"/>
                  <a:gd name="T49" fmla="*/ 59 h 90"/>
                  <a:gd name="T50" fmla="*/ 34 w 90"/>
                  <a:gd name="T51" fmla="*/ 58 h 90"/>
                  <a:gd name="T52" fmla="*/ 36 w 90"/>
                  <a:gd name="T53" fmla="*/ 55 h 90"/>
                  <a:gd name="T54" fmla="*/ 50 w 90"/>
                  <a:gd name="T55" fmla="*/ 72 h 90"/>
                  <a:gd name="T56" fmla="*/ 54 w 90"/>
                  <a:gd name="T57" fmla="*/ 79 h 90"/>
                  <a:gd name="T58" fmla="*/ 62 w 90"/>
                  <a:gd name="T59" fmla="*/ 85 h 90"/>
                  <a:gd name="T60" fmla="*/ 81 w 90"/>
                  <a:gd name="T61" fmla="*/ 89 h 90"/>
                  <a:gd name="T62" fmla="*/ 89 w 90"/>
                  <a:gd name="T63" fmla="*/ 90 h 90"/>
                  <a:gd name="T64" fmla="*/ 90 w 90"/>
                  <a:gd name="T65" fmla="*/ 86 h 90"/>
                  <a:gd name="T66" fmla="*/ 82 w 90"/>
                  <a:gd name="T67" fmla="*/ 83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0" h="90">
                    <a:moveTo>
                      <a:pt x="82" y="83"/>
                    </a:moveTo>
                    <a:cubicBezTo>
                      <a:pt x="79" y="82"/>
                      <a:pt x="76" y="81"/>
                      <a:pt x="73" y="79"/>
                    </a:cubicBezTo>
                    <a:cubicBezTo>
                      <a:pt x="75" y="77"/>
                      <a:pt x="75" y="77"/>
                      <a:pt x="75" y="77"/>
                    </a:cubicBezTo>
                    <a:cubicBezTo>
                      <a:pt x="75" y="75"/>
                      <a:pt x="75" y="75"/>
                      <a:pt x="75" y="75"/>
                    </a:cubicBezTo>
                    <a:cubicBezTo>
                      <a:pt x="69" y="74"/>
                      <a:pt x="69" y="74"/>
                      <a:pt x="69" y="74"/>
                    </a:cubicBezTo>
                    <a:cubicBezTo>
                      <a:pt x="65" y="68"/>
                      <a:pt x="60" y="62"/>
                      <a:pt x="57" y="55"/>
                    </a:cubicBezTo>
                    <a:cubicBezTo>
                      <a:pt x="56" y="53"/>
                      <a:pt x="55" y="52"/>
                      <a:pt x="55" y="50"/>
                    </a:cubicBezTo>
                    <a:cubicBezTo>
                      <a:pt x="62" y="52"/>
                      <a:pt x="62" y="52"/>
                      <a:pt x="62" y="52"/>
                    </a:cubicBezTo>
                    <a:cubicBezTo>
                      <a:pt x="66" y="47"/>
                      <a:pt x="66" y="47"/>
                      <a:pt x="66" y="47"/>
                    </a:cubicBezTo>
                    <a:cubicBezTo>
                      <a:pt x="60" y="40"/>
                      <a:pt x="60" y="40"/>
                      <a:pt x="60" y="40"/>
                    </a:cubicBezTo>
                    <a:cubicBezTo>
                      <a:pt x="56" y="39"/>
                      <a:pt x="52" y="37"/>
                      <a:pt x="48" y="36"/>
                    </a:cubicBezTo>
                    <a:cubicBezTo>
                      <a:pt x="47" y="35"/>
                      <a:pt x="46" y="34"/>
                      <a:pt x="44" y="33"/>
                    </a:cubicBezTo>
                    <a:cubicBezTo>
                      <a:pt x="42" y="24"/>
                      <a:pt x="42" y="24"/>
                      <a:pt x="42" y="24"/>
                    </a:cubicBezTo>
                    <a:cubicBezTo>
                      <a:pt x="36" y="20"/>
                      <a:pt x="30" y="16"/>
                      <a:pt x="23" y="13"/>
                    </a:cubicBezTo>
                    <a:cubicBezTo>
                      <a:pt x="16" y="8"/>
                      <a:pt x="8" y="4"/>
                      <a:pt x="0" y="0"/>
                    </a:cubicBezTo>
                    <a:cubicBezTo>
                      <a:pt x="0" y="68"/>
                      <a:pt x="0" y="68"/>
                      <a:pt x="0" y="68"/>
                    </a:cubicBezTo>
                    <a:cubicBezTo>
                      <a:pt x="2" y="70"/>
                      <a:pt x="2" y="70"/>
                      <a:pt x="2" y="70"/>
                    </a:cubicBezTo>
                    <a:cubicBezTo>
                      <a:pt x="11" y="71"/>
                      <a:pt x="11" y="71"/>
                      <a:pt x="11" y="71"/>
                    </a:cubicBezTo>
                    <a:cubicBezTo>
                      <a:pt x="13" y="71"/>
                      <a:pt x="15" y="72"/>
                      <a:pt x="17" y="72"/>
                    </a:cubicBezTo>
                    <a:cubicBezTo>
                      <a:pt x="25" y="67"/>
                      <a:pt x="25" y="67"/>
                      <a:pt x="25" y="67"/>
                    </a:cubicBezTo>
                    <a:cubicBezTo>
                      <a:pt x="25" y="66"/>
                      <a:pt x="25" y="66"/>
                      <a:pt x="25" y="66"/>
                    </a:cubicBezTo>
                    <a:cubicBezTo>
                      <a:pt x="20" y="62"/>
                      <a:pt x="20" y="62"/>
                      <a:pt x="20" y="62"/>
                    </a:cubicBezTo>
                    <a:cubicBezTo>
                      <a:pt x="27" y="61"/>
                      <a:pt x="27" y="61"/>
                      <a:pt x="27" y="61"/>
                    </a:cubicBezTo>
                    <a:cubicBezTo>
                      <a:pt x="29" y="56"/>
                      <a:pt x="29" y="56"/>
                      <a:pt x="29" y="56"/>
                    </a:cubicBezTo>
                    <a:cubicBezTo>
                      <a:pt x="31" y="59"/>
                      <a:pt x="31" y="59"/>
                      <a:pt x="31" y="59"/>
                    </a:cubicBezTo>
                    <a:cubicBezTo>
                      <a:pt x="34" y="58"/>
                      <a:pt x="34" y="58"/>
                      <a:pt x="34" y="58"/>
                    </a:cubicBezTo>
                    <a:cubicBezTo>
                      <a:pt x="36" y="55"/>
                      <a:pt x="36" y="55"/>
                      <a:pt x="36" y="55"/>
                    </a:cubicBezTo>
                    <a:cubicBezTo>
                      <a:pt x="41" y="61"/>
                      <a:pt x="46" y="66"/>
                      <a:pt x="50" y="72"/>
                    </a:cubicBezTo>
                    <a:cubicBezTo>
                      <a:pt x="52" y="74"/>
                      <a:pt x="53" y="77"/>
                      <a:pt x="54" y="79"/>
                    </a:cubicBezTo>
                    <a:cubicBezTo>
                      <a:pt x="62" y="85"/>
                      <a:pt x="62" y="85"/>
                      <a:pt x="62" y="85"/>
                    </a:cubicBezTo>
                    <a:cubicBezTo>
                      <a:pt x="68" y="87"/>
                      <a:pt x="74" y="88"/>
                      <a:pt x="81" y="89"/>
                    </a:cubicBezTo>
                    <a:cubicBezTo>
                      <a:pt x="83" y="90"/>
                      <a:pt x="86" y="90"/>
                      <a:pt x="89" y="90"/>
                    </a:cubicBezTo>
                    <a:cubicBezTo>
                      <a:pt x="90" y="86"/>
                      <a:pt x="90" y="86"/>
                      <a:pt x="90" y="86"/>
                    </a:cubicBezTo>
                    <a:cubicBezTo>
                      <a:pt x="87" y="85"/>
                      <a:pt x="84" y="85"/>
                      <a:pt x="82" y="83"/>
                    </a:cubicBezTo>
                    <a:close/>
                  </a:path>
                </a:pathLst>
              </a:custGeom>
              <a:grpFill/>
              <a:ln w="3175" cap="rnd">
                <a:solidFill>
                  <a:schemeClr val="bg1"/>
                </a:solidFill>
                <a:prstDash val="solid"/>
                <a:round/>
                <a:headEnd/>
                <a:tailEnd/>
              </a:ln>
            </p:spPr>
            <p:txBody>
              <a:bodyPr vert="horz" wrap="square" lIns="91423" tIns="45711" rIns="91423" bIns="45711" numCol="1" anchor="t" anchorCtr="0" compatLnSpc="1">
                <a:prstTxWarp prst="textNoShape">
                  <a:avLst/>
                </a:prstTxWarp>
              </a:bodyPr>
              <a:lstStyle/>
              <a:p>
                <a:pPr defTabSz="914246">
                  <a:defRPr/>
                </a:pPr>
                <a:endParaRPr lang="fr-FR" sz="1799">
                  <a:solidFill>
                    <a:prstClr val="black"/>
                  </a:solidFill>
                  <a:latin typeface="Arial"/>
                </a:endParaRPr>
              </a:p>
            </p:txBody>
          </p:sp>
        </p:grpSp>
        <p:grpSp>
          <p:nvGrpSpPr>
            <p:cNvPr id="132" name="Groupe 124">
              <a:extLst>
                <a:ext uri="{FF2B5EF4-FFF2-40B4-BE49-F238E27FC236}">
                  <a16:creationId xmlns:a16="http://schemas.microsoft.com/office/drawing/2014/main" id="{D1B98596-5300-D64A-8767-B53BBA142789}"/>
                </a:ext>
              </a:extLst>
            </p:cNvPr>
            <p:cNvGrpSpPr/>
            <p:nvPr/>
          </p:nvGrpSpPr>
          <p:grpSpPr>
            <a:xfrm>
              <a:off x="7495221" y="5387324"/>
              <a:ext cx="256110" cy="386287"/>
              <a:chOff x="8139112" y="5078413"/>
              <a:chExt cx="287338" cy="433387"/>
            </a:xfrm>
            <a:solidFill>
              <a:schemeClr val="tx2"/>
            </a:solidFill>
          </p:grpSpPr>
          <p:sp>
            <p:nvSpPr>
              <p:cNvPr id="311" name="Freeform 174">
                <a:extLst>
                  <a:ext uri="{FF2B5EF4-FFF2-40B4-BE49-F238E27FC236}">
                    <a16:creationId xmlns:a16="http://schemas.microsoft.com/office/drawing/2014/main" id="{23C21C8B-8A7F-1643-9F8B-873052CF5E1E}"/>
                  </a:ext>
                </a:extLst>
              </p:cNvPr>
              <p:cNvSpPr>
                <a:spLocks/>
              </p:cNvSpPr>
              <p:nvPr/>
            </p:nvSpPr>
            <p:spPr bwMode="auto">
              <a:xfrm>
                <a:off x="8283575" y="5078413"/>
                <a:ext cx="142875" cy="231775"/>
              </a:xfrm>
              <a:custGeom>
                <a:avLst/>
                <a:gdLst>
                  <a:gd name="T0" fmla="*/ 47 w 53"/>
                  <a:gd name="T1" fmla="*/ 40 h 86"/>
                  <a:gd name="T2" fmla="*/ 40 w 53"/>
                  <a:gd name="T3" fmla="*/ 44 h 86"/>
                  <a:gd name="T4" fmla="*/ 32 w 53"/>
                  <a:gd name="T5" fmla="*/ 42 h 86"/>
                  <a:gd name="T6" fmla="*/ 30 w 53"/>
                  <a:gd name="T7" fmla="*/ 33 h 86"/>
                  <a:gd name="T8" fmla="*/ 28 w 53"/>
                  <a:gd name="T9" fmla="*/ 27 h 86"/>
                  <a:gd name="T10" fmla="*/ 25 w 53"/>
                  <a:gd name="T11" fmla="*/ 27 h 86"/>
                  <a:gd name="T12" fmla="*/ 25 w 53"/>
                  <a:gd name="T13" fmla="*/ 36 h 86"/>
                  <a:gd name="T14" fmla="*/ 22 w 53"/>
                  <a:gd name="T15" fmla="*/ 36 h 86"/>
                  <a:gd name="T16" fmla="*/ 19 w 53"/>
                  <a:gd name="T17" fmla="*/ 29 h 86"/>
                  <a:gd name="T18" fmla="*/ 16 w 53"/>
                  <a:gd name="T19" fmla="*/ 28 h 86"/>
                  <a:gd name="T20" fmla="*/ 16 w 53"/>
                  <a:gd name="T21" fmla="*/ 19 h 86"/>
                  <a:gd name="T22" fmla="*/ 11 w 53"/>
                  <a:gd name="T23" fmla="*/ 10 h 86"/>
                  <a:gd name="T24" fmla="*/ 7 w 53"/>
                  <a:gd name="T25" fmla="*/ 8 h 86"/>
                  <a:gd name="T26" fmla="*/ 6 w 53"/>
                  <a:gd name="T27" fmla="*/ 4 h 86"/>
                  <a:gd name="T28" fmla="*/ 4 w 53"/>
                  <a:gd name="T29" fmla="*/ 0 h 86"/>
                  <a:gd name="T30" fmla="*/ 1 w 53"/>
                  <a:gd name="T31" fmla="*/ 0 h 86"/>
                  <a:gd name="T32" fmla="*/ 3 w 53"/>
                  <a:gd name="T33" fmla="*/ 6 h 86"/>
                  <a:gd name="T34" fmla="*/ 0 w 53"/>
                  <a:gd name="T35" fmla="*/ 10 h 86"/>
                  <a:gd name="T36" fmla="*/ 16 w 53"/>
                  <a:gd name="T37" fmla="*/ 45 h 86"/>
                  <a:gd name="T38" fmla="*/ 7 w 53"/>
                  <a:gd name="T39" fmla="*/ 59 h 86"/>
                  <a:gd name="T40" fmla="*/ 11 w 53"/>
                  <a:gd name="T41" fmla="*/ 65 h 86"/>
                  <a:gd name="T42" fmla="*/ 16 w 53"/>
                  <a:gd name="T43" fmla="*/ 66 h 86"/>
                  <a:gd name="T44" fmla="*/ 19 w 53"/>
                  <a:gd name="T45" fmla="*/ 71 h 86"/>
                  <a:gd name="T46" fmla="*/ 18 w 53"/>
                  <a:gd name="T47" fmla="*/ 77 h 86"/>
                  <a:gd name="T48" fmla="*/ 15 w 53"/>
                  <a:gd name="T49" fmla="*/ 81 h 86"/>
                  <a:gd name="T50" fmla="*/ 21 w 53"/>
                  <a:gd name="T51" fmla="*/ 86 h 86"/>
                  <a:gd name="T52" fmla="*/ 38 w 53"/>
                  <a:gd name="T53" fmla="*/ 64 h 86"/>
                  <a:gd name="T54" fmla="*/ 36 w 53"/>
                  <a:gd name="T55" fmla="*/ 62 h 86"/>
                  <a:gd name="T56" fmla="*/ 36 w 53"/>
                  <a:gd name="T57" fmla="*/ 56 h 86"/>
                  <a:gd name="T58" fmla="*/ 39 w 53"/>
                  <a:gd name="T59" fmla="*/ 53 h 86"/>
                  <a:gd name="T60" fmla="*/ 43 w 53"/>
                  <a:gd name="T61" fmla="*/ 55 h 86"/>
                  <a:gd name="T62" fmla="*/ 45 w 53"/>
                  <a:gd name="T63" fmla="*/ 57 h 86"/>
                  <a:gd name="T64" fmla="*/ 53 w 53"/>
                  <a:gd name="T65" fmla="*/ 43 h 86"/>
                  <a:gd name="T66" fmla="*/ 50 w 53"/>
                  <a:gd name="T67" fmla="*/ 39 h 86"/>
                  <a:gd name="T68" fmla="*/ 47 w 53"/>
                  <a:gd name="T69" fmla="*/ 4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3" h="86">
                    <a:moveTo>
                      <a:pt x="47" y="40"/>
                    </a:moveTo>
                    <a:cubicBezTo>
                      <a:pt x="40" y="44"/>
                      <a:pt x="40" y="44"/>
                      <a:pt x="40" y="44"/>
                    </a:cubicBezTo>
                    <a:cubicBezTo>
                      <a:pt x="32" y="42"/>
                      <a:pt x="32" y="42"/>
                      <a:pt x="32" y="42"/>
                    </a:cubicBezTo>
                    <a:cubicBezTo>
                      <a:pt x="32" y="39"/>
                      <a:pt x="31" y="36"/>
                      <a:pt x="30" y="33"/>
                    </a:cubicBezTo>
                    <a:cubicBezTo>
                      <a:pt x="29" y="31"/>
                      <a:pt x="28" y="29"/>
                      <a:pt x="28" y="27"/>
                    </a:cubicBezTo>
                    <a:cubicBezTo>
                      <a:pt x="25" y="27"/>
                      <a:pt x="25" y="27"/>
                      <a:pt x="25" y="27"/>
                    </a:cubicBezTo>
                    <a:cubicBezTo>
                      <a:pt x="25" y="36"/>
                      <a:pt x="25" y="36"/>
                      <a:pt x="25" y="36"/>
                    </a:cubicBezTo>
                    <a:cubicBezTo>
                      <a:pt x="22" y="36"/>
                      <a:pt x="22" y="36"/>
                      <a:pt x="22" y="36"/>
                    </a:cubicBezTo>
                    <a:cubicBezTo>
                      <a:pt x="19" y="29"/>
                      <a:pt x="19" y="29"/>
                      <a:pt x="19" y="29"/>
                    </a:cubicBezTo>
                    <a:cubicBezTo>
                      <a:pt x="16" y="28"/>
                      <a:pt x="16" y="28"/>
                      <a:pt x="16" y="28"/>
                    </a:cubicBezTo>
                    <a:cubicBezTo>
                      <a:pt x="16" y="19"/>
                      <a:pt x="16" y="19"/>
                      <a:pt x="16" y="19"/>
                    </a:cubicBezTo>
                    <a:cubicBezTo>
                      <a:pt x="11" y="10"/>
                      <a:pt x="11" y="10"/>
                      <a:pt x="11" y="10"/>
                    </a:cubicBezTo>
                    <a:cubicBezTo>
                      <a:pt x="7" y="8"/>
                      <a:pt x="7" y="8"/>
                      <a:pt x="7" y="8"/>
                    </a:cubicBezTo>
                    <a:cubicBezTo>
                      <a:pt x="7" y="6"/>
                      <a:pt x="7" y="5"/>
                      <a:pt x="6" y="4"/>
                    </a:cubicBezTo>
                    <a:cubicBezTo>
                      <a:pt x="5" y="2"/>
                      <a:pt x="4" y="1"/>
                      <a:pt x="4" y="0"/>
                    </a:cubicBezTo>
                    <a:cubicBezTo>
                      <a:pt x="1" y="0"/>
                      <a:pt x="1" y="0"/>
                      <a:pt x="1" y="0"/>
                    </a:cubicBezTo>
                    <a:cubicBezTo>
                      <a:pt x="3" y="6"/>
                      <a:pt x="3" y="6"/>
                      <a:pt x="3" y="6"/>
                    </a:cubicBezTo>
                    <a:cubicBezTo>
                      <a:pt x="0" y="10"/>
                      <a:pt x="0" y="10"/>
                      <a:pt x="0" y="10"/>
                    </a:cubicBezTo>
                    <a:cubicBezTo>
                      <a:pt x="5" y="21"/>
                      <a:pt x="10" y="33"/>
                      <a:pt x="16" y="45"/>
                    </a:cubicBezTo>
                    <a:cubicBezTo>
                      <a:pt x="13" y="50"/>
                      <a:pt x="10" y="54"/>
                      <a:pt x="7" y="59"/>
                    </a:cubicBezTo>
                    <a:cubicBezTo>
                      <a:pt x="11" y="65"/>
                      <a:pt x="11" y="65"/>
                      <a:pt x="11" y="65"/>
                    </a:cubicBezTo>
                    <a:cubicBezTo>
                      <a:pt x="16" y="66"/>
                      <a:pt x="16" y="66"/>
                      <a:pt x="16" y="66"/>
                    </a:cubicBezTo>
                    <a:cubicBezTo>
                      <a:pt x="19" y="71"/>
                      <a:pt x="19" y="71"/>
                      <a:pt x="19" y="71"/>
                    </a:cubicBezTo>
                    <a:cubicBezTo>
                      <a:pt x="19" y="73"/>
                      <a:pt x="18" y="75"/>
                      <a:pt x="18" y="77"/>
                    </a:cubicBezTo>
                    <a:cubicBezTo>
                      <a:pt x="17" y="78"/>
                      <a:pt x="16" y="80"/>
                      <a:pt x="15" y="81"/>
                    </a:cubicBezTo>
                    <a:cubicBezTo>
                      <a:pt x="21" y="86"/>
                      <a:pt x="21" y="86"/>
                      <a:pt x="21" y="86"/>
                    </a:cubicBezTo>
                    <a:cubicBezTo>
                      <a:pt x="27" y="79"/>
                      <a:pt x="33" y="71"/>
                      <a:pt x="38" y="64"/>
                    </a:cubicBezTo>
                    <a:cubicBezTo>
                      <a:pt x="36" y="62"/>
                      <a:pt x="36" y="62"/>
                      <a:pt x="36" y="62"/>
                    </a:cubicBezTo>
                    <a:cubicBezTo>
                      <a:pt x="36" y="56"/>
                      <a:pt x="36" y="56"/>
                      <a:pt x="36" y="56"/>
                    </a:cubicBezTo>
                    <a:cubicBezTo>
                      <a:pt x="39" y="53"/>
                      <a:pt x="39" y="53"/>
                      <a:pt x="39" y="53"/>
                    </a:cubicBezTo>
                    <a:cubicBezTo>
                      <a:pt x="41" y="54"/>
                      <a:pt x="41" y="54"/>
                      <a:pt x="43" y="55"/>
                    </a:cubicBezTo>
                    <a:cubicBezTo>
                      <a:pt x="44" y="56"/>
                      <a:pt x="44" y="56"/>
                      <a:pt x="45" y="57"/>
                    </a:cubicBezTo>
                    <a:cubicBezTo>
                      <a:pt x="53" y="43"/>
                      <a:pt x="53" y="43"/>
                      <a:pt x="53" y="43"/>
                    </a:cubicBezTo>
                    <a:cubicBezTo>
                      <a:pt x="50" y="39"/>
                      <a:pt x="50" y="39"/>
                      <a:pt x="50" y="39"/>
                    </a:cubicBezTo>
                    <a:lnTo>
                      <a:pt x="47" y="40"/>
                    </a:lnTo>
                    <a:close/>
                  </a:path>
                </a:pathLst>
              </a:custGeom>
              <a:grpFill/>
              <a:ln w="3175" cap="rnd">
                <a:solidFill>
                  <a:schemeClr val="bg1"/>
                </a:solidFill>
                <a:prstDash val="solid"/>
                <a:round/>
                <a:headEnd/>
                <a:tailEnd/>
              </a:ln>
            </p:spPr>
            <p:txBody>
              <a:bodyPr vert="horz" wrap="square" lIns="91423" tIns="45711" rIns="91423" bIns="45711" numCol="1" anchor="t" anchorCtr="0" compatLnSpc="1">
                <a:prstTxWarp prst="textNoShape">
                  <a:avLst/>
                </a:prstTxWarp>
              </a:bodyPr>
              <a:lstStyle/>
              <a:p>
                <a:pPr defTabSz="914246">
                  <a:defRPr/>
                </a:pPr>
                <a:endParaRPr lang="fr-FR" sz="1799">
                  <a:solidFill>
                    <a:prstClr val="black"/>
                  </a:solidFill>
                  <a:latin typeface="Arial"/>
                </a:endParaRPr>
              </a:p>
            </p:txBody>
          </p:sp>
          <p:sp>
            <p:nvSpPr>
              <p:cNvPr id="312" name="Freeform 175">
                <a:extLst>
                  <a:ext uri="{FF2B5EF4-FFF2-40B4-BE49-F238E27FC236}">
                    <a16:creationId xmlns:a16="http://schemas.microsoft.com/office/drawing/2014/main" id="{636242CB-6570-9541-BEE7-572CB30EE15B}"/>
                  </a:ext>
                </a:extLst>
              </p:cNvPr>
              <p:cNvSpPr>
                <a:spLocks/>
              </p:cNvSpPr>
              <p:nvPr/>
            </p:nvSpPr>
            <p:spPr bwMode="auto">
              <a:xfrm>
                <a:off x="8139112" y="5286375"/>
                <a:ext cx="176212" cy="203200"/>
              </a:xfrm>
              <a:custGeom>
                <a:avLst/>
                <a:gdLst>
                  <a:gd name="T0" fmla="*/ 64 w 66"/>
                  <a:gd name="T1" fmla="*/ 1 h 76"/>
                  <a:gd name="T2" fmla="*/ 54 w 66"/>
                  <a:gd name="T3" fmla="*/ 7 h 76"/>
                  <a:gd name="T4" fmla="*/ 52 w 66"/>
                  <a:gd name="T5" fmla="*/ 4 h 76"/>
                  <a:gd name="T6" fmla="*/ 54 w 66"/>
                  <a:gd name="T7" fmla="*/ 0 h 76"/>
                  <a:gd name="T8" fmla="*/ 49 w 66"/>
                  <a:gd name="T9" fmla="*/ 2 h 76"/>
                  <a:gd name="T10" fmla="*/ 47 w 66"/>
                  <a:gd name="T11" fmla="*/ 9 h 76"/>
                  <a:gd name="T12" fmla="*/ 43 w 66"/>
                  <a:gd name="T13" fmla="*/ 12 h 76"/>
                  <a:gd name="T14" fmla="*/ 43 w 66"/>
                  <a:gd name="T15" fmla="*/ 17 h 76"/>
                  <a:gd name="T16" fmla="*/ 23 w 66"/>
                  <a:gd name="T17" fmla="*/ 36 h 76"/>
                  <a:gd name="T18" fmla="*/ 0 w 66"/>
                  <a:gd name="T19" fmla="*/ 66 h 76"/>
                  <a:gd name="T20" fmla="*/ 18 w 66"/>
                  <a:gd name="T21" fmla="*/ 76 h 76"/>
                  <a:gd name="T22" fmla="*/ 27 w 66"/>
                  <a:gd name="T23" fmla="*/ 76 h 76"/>
                  <a:gd name="T24" fmla="*/ 39 w 66"/>
                  <a:gd name="T25" fmla="*/ 60 h 76"/>
                  <a:gd name="T26" fmla="*/ 52 w 66"/>
                  <a:gd name="T27" fmla="*/ 36 h 76"/>
                  <a:gd name="T28" fmla="*/ 58 w 66"/>
                  <a:gd name="T29" fmla="*/ 36 h 76"/>
                  <a:gd name="T30" fmla="*/ 59 w 66"/>
                  <a:gd name="T31" fmla="*/ 33 h 76"/>
                  <a:gd name="T32" fmla="*/ 55 w 66"/>
                  <a:gd name="T33" fmla="*/ 30 h 76"/>
                  <a:gd name="T34" fmla="*/ 65 w 66"/>
                  <a:gd name="T35" fmla="*/ 16 h 76"/>
                  <a:gd name="T36" fmla="*/ 64 w 66"/>
                  <a:gd name="T37" fmla="*/ 9 h 76"/>
                  <a:gd name="T38" fmla="*/ 66 w 66"/>
                  <a:gd name="T39" fmla="*/ 6 h 76"/>
                  <a:gd name="T40" fmla="*/ 64 w 66"/>
                  <a:gd name="T41" fmla="*/ 1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6" h="76">
                    <a:moveTo>
                      <a:pt x="64" y="1"/>
                    </a:moveTo>
                    <a:cubicBezTo>
                      <a:pt x="54" y="7"/>
                      <a:pt x="54" y="7"/>
                      <a:pt x="54" y="7"/>
                    </a:cubicBezTo>
                    <a:cubicBezTo>
                      <a:pt x="52" y="4"/>
                      <a:pt x="52" y="4"/>
                      <a:pt x="52" y="4"/>
                    </a:cubicBezTo>
                    <a:cubicBezTo>
                      <a:pt x="54" y="0"/>
                      <a:pt x="54" y="0"/>
                      <a:pt x="54" y="0"/>
                    </a:cubicBezTo>
                    <a:cubicBezTo>
                      <a:pt x="49" y="2"/>
                      <a:pt x="49" y="2"/>
                      <a:pt x="49" y="2"/>
                    </a:cubicBezTo>
                    <a:cubicBezTo>
                      <a:pt x="47" y="9"/>
                      <a:pt x="47" y="9"/>
                      <a:pt x="47" y="9"/>
                    </a:cubicBezTo>
                    <a:cubicBezTo>
                      <a:pt x="43" y="12"/>
                      <a:pt x="43" y="12"/>
                      <a:pt x="43" y="12"/>
                    </a:cubicBezTo>
                    <a:cubicBezTo>
                      <a:pt x="43" y="17"/>
                      <a:pt x="43" y="17"/>
                      <a:pt x="43" y="17"/>
                    </a:cubicBezTo>
                    <a:cubicBezTo>
                      <a:pt x="35" y="23"/>
                      <a:pt x="29" y="29"/>
                      <a:pt x="23" y="36"/>
                    </a:cubicBezTo>
                    <a:cubicBezTo>
                      <a:pt x="14" y="46"/>
                      <a:pt x="7" y="55"/>
                      <a:pt x="0" y="66"/>
                    </a:cubicBezTo>
                    <a:cubicBezTo>
                      <a:pt x="6" y="69"/>
                      <a:pt x="12" y="72"/>
                      <a:pt x="18" y="76"/>
                    </a:cubicBezTo>
                    <a:cubicBezTo>
                      <a:pt x="27" y="76"/>
                      <a:pt x="27" y="76"/>
                      <a:pt x="27" y="76"/>
                    </a:cubicBezTo>
                    <a:cubicBezTo>
                      <a:pt x="32" y="71"/>
                      <a:pt x="36" y="66"/>
                      <a:pt x="39" y="60"/>
                    </a:cubicBezTo>
                    <a:cubicBezTo>
                      <a:pt x="44" y="52"/>
                      <a:pt x="49" y="44"/>
                      <a:pt x="52" y="36"/>
                    </a:cubicBezTo>
                    <a:cubicBezTo>
                      <a:pt x="58" y="36"/>
                      <a:pt x="58" y="36"/>
                      <a:pt x="58" y="36"/>
                    </a:cubicBezTo>
                    <a:cubicBezTo>
                      <a:pt x="59" y="33"/>
                      <a:pt x="59" y="33"/>
                      <a:pt x="59" y="33"/>
                    </a:cubicBezTo>
                    <a:cubicBezTo>
                      <a:pt x="55" y="30"/>
                      <a:pt x="55" y="30"/>
                      <a:pt x="55" y="30"/>
                    </a:cubicBezTo>
                    <a:cubicBezTo>
                      <a:pt x="65" y="16"/>
                      <a:pt x="65" y="16"/>
                      <a:pt x="65" y="16"/>
                    </a:cubicBezTo>
                    <a:cubicBezTo>
                      <a:pt x="64" y="9"/>
                      <a:pt x="64" y="9"/>
                      <a:pt x="64" y="9"/>
                    </a:cubicBezTo>
                    <a:cubicBezTo>
                      <a:pt x="66" y="6"/>
                      <a:pt x="66" y="6"/>
                      <a:pt x="66" y="6"/>
                    </a:cubicBezTo>
                    <a:lnTo>
                      <a:pt x="64" y="1"/>
                    </a:lnTo>
                    <a:close/>
                  </a:path>
                </a:pathLst>
              </a:custGeom>
              <a:grpFill/>
              <a:ln w="3175" cap="rnd">
                <a:solidFill>
                  <a:schemeClr val="bg1"/>
                </a:solidFill>
                <a:prstDash val="solid"/>
                <a:round/>
                <a:headEnd/>
                <a:tailEnd/>
              </a:ln>
            </p:spPr>
            <p:txBody>
              <a:bodyPr vert="horz" wrap="square" lIns="91423" tIns="45711" rIns="91423" bIns="45711" numCol="1" anchor="t" anchorCtr="0" compatLnSpc="1">
                <a:prstTxWarp prst="textNoShape">
                  <a:avLst/>
                </a:prstTxWarp>
              </a:bodyPr>
              <a:lstStyle/>
              <a:p>
                <a:pPr defTabSz="914246">
                  <a:defRPr/>
                </a:pPr>
                <a:endParaRPr lang="fr-FR" sz="1799">
                  <a:solidFill>
                    <a:prstClr val="black"/>
                  </a:solidFill>
                  <a:latin typeface="Arial"/>
                </a:endParaRPr>
              </a:p>
            </p:txBody>
          </p:sp>
          <p:sp>
            <p:nvSpPr>
              <p:cNvPr id="313" name="Freeform 176">
                <a:extLst>
                  <a:ext uri="{FF2B5EF4-FFF2-40B4-BE49-F238E27FC236}">
                    <a16:creationId xmlns:a16="http://schemas.microsoft.com/office/drawing/2014/main" id="{04953C9A-2007-D741-822E-BDFDB3F17B95}"/>
                  </a:ext>
                </a:extLst>
              </p:cNvPr>
              <p:cNvSpPr>
                <a:spLocks/>
              </p:cNvSpPr>
              <p:nvPr/>
            </p:nvSpPr>
            <p:spPr bwMode="auto">
              <a:xfrm>
                <a:off x="8147050" y="5486400"/>
                <a:ext cx="28575" cy="25400"/>
              </a:xfrm>
              <a:custGeom>
                <a:avLst/>
                <a:gdLst>
                  <a:gd name="T0" fmla="*/ 10 w 18"/>
                  <a:gd name="T1" fmla="*/ 0 h 16"/>
                  <a:gd name="T2" fmla="*/ 5 w 18"/>
                  <a:gd name="T3" fmla="*/ 11 h 16"/>
                  <a:gd name="T4" fmla="*/ 0 w 18"/>
                  <a:gd name="T5" fmla="*/ 16 h 16"/>
                  <a:gd name="T6" fmla="*/ 5 w 18"/>
                  <a:gd name="T7" fmla="*/ 16 h 16"/>
                  <a:gd name="T8" fmla="*/ 15 w 18"/>
                  <a:gd name="T9" fmla="*/ 14 h 16"/>
                  <a:gd name="T10" fmla="*/ 18 w 18"/>
                  <a:gd name="T11" fmla="*/ 6 h 16"/>
                  <a:gd name="T12" fmla="*/ 10 w 18"/>
                  <a:gd name="T13" fmla="*/ 0 h 16"/>
                </a:gdLst>
                <a:ahLst/>
                <a:cxnLst>
                  <a:cxn ang="0">
                    <a:pos x="T0" y="T1"/>
                  </a:cxn>
                  <a:cxn ang="0">
                    <a:pos x="T2" y="T3"/>
                  </a:cxn>
                  <a:cxn ang="0">
                    <a:pos x="T4" y="T5"/>
                  </a:cxn>
                  <a:cxn ang="0">
                    <a:pos x="T6" y="T7"/>
                  </a:cxn>
                  <a:cxn ang="0">
                    <a:pos x="T8" y="T9"/>
                  </a:cxn>
                  <a:cxn ang="0">
                    <a:pos x="T10" y="T11"/>
                  </a:cxn>
                  <a:cxn ang="0">
                    <a:pos x="T12" y="T13"/>
                  </a:cxn>
                </a:cxnLst>
                <a:rect l="0" t="0" r="r" b="b"/>
                <a:pathLst>
                  <a:path w="18" h="16">
                    <a:moveTo>
                      <a:pt x="10" y="0"/>
                    </a:moveTo>
                    <a:lnTo>
                      <a:pt x="5" y="11"/>
                    </a:lnTo>
                    <a:lnTo>
                      <a:pt x="0" y="16"/>
                    </a:lnTo>
                    <a:lnTo>
                      <a:pt x="5" y="16"/>
                    </a:lnTo>
                    <a:lnTo>
                      <a:pt x="15" y="14"/>
                    </a:lnTo>
                    <a:lnTo>
                      <a:pt x="18" y="6"/>
                    </a:lnTo>
                    <a:lnTo>
                      <a:pt x="10" y="0"/>
                    </a:lnTo>
                    <a:close/>
                  </a:path>
                </a:pathLst>
              </a:custGeom>
              <a:grpFill/>
              <a:ln w="3175" cap="rnd">
                <a:solidFill>
                  <a:schemeClr val="bg1"/>
                </a:solidFill>
                <a:prstDash val="solid"/>
                <a:round/>
                <a:headEnd/>
                <a:tailEnd/>
              </a:ln>
            </p:spPr>
            <p:txBody>
              <a:bodyPr vert="horz" wrap="square" lIns="91423" tIns="45711" rIns="91423" bIns="45711" numCol="1" anchor="t" anchorCtr="0" compatLnSpc="1">
                <a:prstTxWarp prst="textNoShape">
                  <a:avLst/>
                </a:prstTxWarp>
              </a:bodyPr>
              <a:lstStyle/>
              <a:p>
                <a:pPr defTabSz="914246">
                  <a:defRPr/>
                </a:pPr>
                <a:endParaRPr lang="fr-FR" sz="1799">
                  <a:solidFill>
                    <a:prstClr val="black"/>
                  </a:solidFill>
                  <a:latin typeface="Arial"/>
                </a:endParaRPr>
              </a:p>
            </p:txBody>
          </p:sp>
        </p:grpSp>
        <p:sp>
          <p:nvSpPr>
            <p:cNvPr id="133" name="Freeform 177">
              <a:extLst>
                <a:ext uri="{FF2B5EF4-FFF2-40B4-BE49-F238E27FC236}">
                  <a16:creationId xmlns:a16="http://schemas.microsoft.com/office/drawing/2014/main" id="{36913936-4414-B445-AD72-A69A59DEEDC4}"/>
                </a:ext>
              </a:extLst>
            </p:cNvPr>
            <p:cNvSpPr>
              <a:spLocks/>
            </p:cNvSpPr>
            <p:nvPr/>
          </p:nvSpPr>
          <p:spPr bwMode="auto">
            <a:xfrm>
              <a:off x="7377779" y="4753413"/>
              <a:ext cx="31129" cy="14150"/>
            </a:xfrm>
            <a:custGeom>
              <a:avLst/>
              <a:gdLst>
                <a:gd name="T0" fmla="*/ 6 w 22"/>
                <a:gd name="T1" fmla="*/ 0 h 10"/>
                <a:gd name="T2" fmla="*/ 0 w 22"/>
                <a:gd name="T3" fmla="*/ 0 h 10"/>
                <a:gd name="T4" fmla="*/ 10 w 22"/>
                <a:gd name="T5" fmla="*/ 9 h 10"/>
                <a:gd name="T6" fmla="*/ 17 w 22"/>
                <a:gd name="T7" fmla="*/ 10 h 10"/>
                <a:gd name="T8" fmla="*/ 22 w 22"/>
                <a:gd name="T9" fmla="*/ 10 h 10"/>
                <a:gd name="T10" fmla="*/ 20 w 22"/>
                <a:gd name="T11" fmla="*/ 5 h 10"/>
                <a:gd name="T12" fmla="*/ 6 w 22"/>
                <a:gd name="T13" fmla="*/ 0 h 10"/>
              </a:gdLst>
              <a:ahLst/>
              <a:cxnLst>
                <a:cxn ang="0">
                  <a:pos x="T0" y="T1"/>
                </a:cxn>
                <a:cxn ang="0">
                  <a:pos x="T2" y="T3"/>
                </a:cxn>
                <a:cxn ang="0">
                  <a:pos x="T4" y="T5"/>
                </a:cxn>
                <a:cxn ang="0">
                  <a:pos x="T6" y="T7"/>
                </a:cxn>
                <a:cxn ang="0">
                  <a:pos x="T8" y="T9"/>
                </a:cxn>
                <a:cxn ang="0">
                  <a:pos x="T10" y="T11"/>
                </a:cxn>
                <a:cxn ang="0">
                  <a:pos x="T12" y="T13"/>
                </a:cxn>
              </a:cxnLst>
              <a:rect l="0" t="0" r="r" b="b"/>
              <a:pathLst>
                <a:path w="22" h="10">
                  <a:moveTo>
                    <a:pt x="6" y="0"/>
                  </a:moveTo>
                  <a:lnTo>
                    <a:pt x="0" y="0"/>
                  </a:lnTo>
                  <a:lnTo>
                    <a:pt x="10" y="9"/>
                  </a:lnTo>
                  <a:lnTo>
                    <a:pt x="17" y="10"/>
                  </a:lnTo>
                  <a:lnTo>
                    <a:pt x="22" y="10"/>
                  </a:lnTo>
                  <a:lnTo>
                    <a:pt x="20" y="5"/>
                  </a:lnTo>
                  <a:lnTo>
                    <a:pt x="6" y="0"/>
                  </a:lnTo>
                  <a:close/>
                </a:path>
              </a:pathLst>
            </a:custGeom>
            <a:solidFill>
              <a:schemeClr val="bg1">
                <a:lumMod val="85000"/>
              </a:schemeClr>
            </a:solidFill>
            <a:ln w="3175" cap="rnd">
              <a:solidFill>
                <a:schemeClr val="bg1"/>
              </a:solidFill>
              <a:prstDash val="solid"/>
              <a:round/>
              <a:headEnd/>
              <a:tailEnd/>
            </a:ln>
          </p:spPr>
          <p:txBody>
            <a:bodyPr vert="horz" wrap="square" lIns="91423" tIns="45711" rIns="91423" bIns="45711" numCol="1" anchor="t" anchorCtr="0" compatLnSpc="1">
              <a:prstTxWarp prst="textNoShape">
                <a:avLst/>
              </a:prstTxWarp>
            </a:bodyPr>
            <a:lstStyle/>
            <a:p>
              <a:pPr defTabSz="914246">
                <a:defRPr/>
              </a:pPr>
              <a:endParaRPr lang="fr-FR" sz="1799">
                <a:solidFill>
                  <a:prstClr val="black"/>
                </a:solidFill>
                <a:latin typeface="Arial"/>
              </a:endParaRPr>
            </a:p>
          </p:txBody>
        </p:sp>
        <p:sp>
          <p:nvSpPr>
            <p:cNvPr id="134" name="Freeform 178">
              <a:extLst>
                <a:ext uri="{FF2B5EF4-FFF2-40B4-BE49-F238E27FC236}">
                  <a16:creationId xmlns:a16="http://schemas.microsoft.com/office/drawing/2014/main" id="{6506EB53-BA6A-204E-8373-683DD256E1A6}"/>
                </a:ext>
              </a:extLst>
            </p:cNvPr>
            <p:cNvSpPr>
              <a:spLocks/>
            </p:cNvSpPr>
            <p:nvPr/>
          </p:nvSpPr>
          <p:spPr bwMode="auto">
            <a:xfrm>
              <a:off x="7486732" y="4858121"/>
              <a:ext cx="22640" cy="31129"/>
            </a:xfrm>
            <a:custGeom>
              <a:avLst/>
              <a:gdLst>
                <a:gd name="T0" fmla="*/ 9 w 9"/>
                <a:gd name="T1" fmla="*/ 3 h 13"/>
                <a:gd name="T2" fmla="*/ 5 w 9"/>
                <a:gd name="T3" fmla="*/ 4 h 13"/>
                <a:gd name="T4" fmla="*/ 2 w 9"/>
                <a:gd name="T5" fmla="*/ 0 h 13"/>
                <a:gd name="T6" fmla="*/ 0 w 9"/>
                <a:gd name="T7" fmla="*/ 1 h 13"/>
                <a:gd name="T8" fmla="*/ 0 w 9"/>
                <a:gd name="T9" fmla="*/ 10 h 13"/>
                <a:gd name="T10" fmla="*/ 3 w 9"/>
                <a:gd name="T11" fmla="*/ 13 h 13"/>
                <a:gd name="T12" fmla="*/ 9 w 9"/>
                <a:gd name="T13" fmla="*/ 8 h 13"/>
                <a:gd name="T14" fmla="*/ 9 w 9"/>
                <a:gd name="T15" fmla="*/ 3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13">
                  <a:moveTo>
                    <a:pt x="9" y="3"/>
                  </a:moveTo>
                  <a:cubicBezTo>
                    <a:pt x="5" y="4"/>
                    <a:pt x="5" y="4"/>
                    <a:pt x="5" y="4"/>
                  </a:cubicBezTo>
                  <a:cubicBezTo>
                    <a:pt x="2" y="0"/>
                    <a:pt x="2" y="0"/>
                    <a:pt x="2" y="0"/>
                  </a:cubicBezTo>
                  <a:cubicBezTo>
                    <a:pt x="0" y="1"/>
                    <a:pt x="0" y="1"/>
                    <a:pt x="0" y="1"/>
                  </a:cubicBezTo>
                  <a:cubicBezTo>
                    <a:pt x="0" y="4"/>
                    <a:pt x="0" y="7"/>
                    <a:pt x="0" y="10"/>
                  </a:cubicBezTo>
                  <a:cubicBezTo>
                    <a:pt x="3" y="13"/>
                    <a:pt x="3" y="13"/>
                    <a:pt x="3" y="13"/>
                  </a:cubicBezTo>
                  <a:cubicBezTo>
                    <a:pt x="9" y="8"/>
                    <a:pt x="9" y="8"/>
                    <a:pt x="9" y="8"/>
                  </a:cubicBezTo>
                  <a:lnTo>
                    <a:pt x="9" y="3"/>
                  </a:lnTo>
                  <a:close/>
                </a:path>
              </a:pathLst>
            </a:custGeom>
            <a:solidFill>
              <a:schemeClr val="bg1">
                <a:lumMod val="85000"/>
              </a:schemeClr>
            </a:solidFill>
            <a:ln w="3175" cap="rnd">
              <a:solidFill>
                <a:schemeClr val="bg1"/>
              </a:solidFill>
              <a:prstDash val="solid"/>
              <a:round/>
              <a:headEnd/>
              <a:tailEnd/>
            </a:ln>
          </p:spPr>
          <p:txBody>
            <a:bodyPr vert="horz" wrap="square" lIns="91423" tIns="45711" rIns="91423" bIns="45711" numCol="1" anchor="t" anchorCtr="0" compatLnSpc="1">
              <a:prstTxWarp prst="textNoShape">
                <a:avLst/>
              </a:prstTxWarp>
            </a:bodyPr>
            <a:lstStyle/>
            <a:p>
              <a:pPr defTabSz="914246">
                <a:defRPr/>
              </a:pPr>
              <a:endParaRPr lang="fr-FR" sz="1799">
                <a:solidFill>
                  <a:prstClr val="black"/>
                </a:solidFill>
                <a:latin typeface="Arial"/>
              </a:endParaRPr>
            </a:p>
          </p:txBody>
        </p:sp>
        <p:sp>
          <p:nvSpPr>
            <p:cNvPr id="135" name="Freeform 179">
              <a:extLst>
                <a:ext uri="{FF2B5EF4-FFF2-40B4-BE49-F238E27FC236}">
                  <a16:creationId xmlns:a16="http://schemas.microsoft.com/office/drawing/2014/main" id="{C6B64930-289B-F948-B1F4-F5E1FE969006}"/>
                </a:ext>
              </a:extLst>
            </p:cNvPr>
            <p:cNvSpPr>
              <a:spLocks/>
            </p:cNvSpPr>
            <p:nvPr/>
          </p:nvSpPr>
          <p:spPr bwMode="auto">
            <a:xfrm>
              <a:off x="7748503" y="4899157"/>
              <a:ext cx="25469" cy="21225"/>
            </a:xfrm>
            <a:custGeom>
              <a:avLst/>
              <a:gdLst>
                <a:gd name="T0" fmla="*/ 0 w 18"/>
                <a:gd name="T1" fmla="*/ 7 h 15"/>
                <a:gd name="T2" fmla="*/ 3 w 18"/>
                <a:gd name="T3" fmla="*/ 15 h 15"/>
                <a:gd name="T4" fmla="*/ 10 w 18"/>
                <a:gd name="T5" fmla="*/ 15 h 15"/>
                <a:gd name="T6" fmla="*/ 12 w 18"/>
                <a:gd name="T7" fmla="*/ 9 h 15"/>
                <a:gd name="T8" fmla="*/ 17 w 18"/>
                <a:gd name="T9" fmla="*/ 5 h 15"/>
                <a:gd name="T10" fmla="*/ 18 w 18"/>
                <a:gd name="T11" fmla="*/ 0 h 15"/>
                <a:gd name="T12" fmla="*/ 13 w 18"/>
                <a:gd name="T13" fmla="*/ 0 h 15"/>
                <a:gd name="T14" fmla="*/ 0 w 18"/>
                <a:gd name="T15" fmla="*/ 7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15">
                  <a:moveTo>
                    <a:pt x="0" y="7"/>
                  </a:moveTo>
                  <a:lnTo>
                    <a:pt x="3" y="15"/>
                  </a:lnTo>
                  <a:lnTo>
                    <a:pt x="10" y="15"/>
                  </a:lnTo>
                  <a:lnTo>
                    <a:pt x="12" y="9"/>
                  </a:lnTo>
                  <a:lnTo>
                    <a:pt x="17" y="5"/>
                  </a:lnTo>
                  <a:lnTo>
                    <a:pt x="18" y="0"/>
                  </a:lnTo>
                  <a:lnTo>
                    <a:pt x="13" y="0"/>
                  </a:lnTo>
                  <a:lnTo>
                    <a:pt x="0" y="7"/>
                  </a:lnTo>
                  <a:close/>
                </a:path>
              </a:pathLst>
            </a:custGeom>
            <a:solidFill>
              <a:schemeClr val="bg1">
                <a:lumMod val="85000"/>
              </a:schemeClr>
            </a:solidFill>
            <a:ln w="3175" cap="rnd">
              <a:solidFill>
                <a:schemeClr val="bg1"/>
              </a:solidFill>
              <a:prstDash val="solid"/>
              <a:round/>
              <a:headEnd/>
              <a:tailEnd/>
            </a:ln>
          </p:spPr>
          <p:txBody>
            <a:bodyPr vert="horz" wrap="square" lIns="91423" tIns="45711" rIns="91423" bIns="45711" numCol="1" anchor="t" anchorCtr="0" compatLnSpc="1">
              <a:prstTxWarp prst="textNoShape">
                <a:avLst/>
              </a:prstTxWarp>
            </a:bodyPr>
            <a:lstStyle/>
            <a:p>
              <a:pPr defTabSz="914246">
                <a:defRPr/>
              </a:pPr>
              <a:endParaRPr lang="fr-FR" sz="1799">
                <a:solidFill>
                  <a:prstClr val="black"/>
                </a:solidFill>
                <a:latin typeface="Arial"/>
              </a:endParaRPr>
            </a:p>
          </p:txBody>
        </p:sp>
        <p:sp>
          <p:nvSpPr>
            <p:cNvPr id="136" name="Freeform 180">
              <a:extLst>
                <a:ext uri="{FF2B5EF4-FFF2-40B4-BE49-F238E27FC236}">
                  <a16:creationId xmlns:a16="http://schemas.microsoft.com/office/drawing/2014/main" id="{3706DBE6-FB70-7841-8D63-978B26EAA8AE}"/>
                </a:ext>
              </a:extLst>
            </p:cNvPr>
            <p:cNvSpPr>
              <a:spLocks/>
            </p:cNvSpPr>
            <p:nvPr/>
          </p:nvSpPr>
          <p:spPr bwMode="auto">
            <a:xfrm>
              <a:off x="7724447" y="4928872"/>
              <a:ext cx="26884" cy="25469"/>
            </a:xfrm>
            <a:custGeom>
              <a:avLst/>
              <a:gdLst>
                <a:gd name="T0" fmla="*/ 0 w 19"/>
                <a:gd name="T1" fmla="*/ 6 h 18"/>
                <a:gd name="T2" fmla="*/ 0 w 19"/>
                <a:gd name="T3" fmla="*/ 13 h 18"/>
                <a:gd name="T4" fmla="*/ 3 w 19"/>
                <a:gd name="T5" fmla="*/ 18 h 18"/>
                <a:gd name="T6" fmla="*/ 17 w 19"/>
                <a:gd name="T7" fmla="*/ 10 h 18"/>
                <a:gd name="T8" fmla="*/ 19 w 19"/>
                <a:gd name="T9" fmla="*/ 3 h 18"/>
                <a:gd name="T10" fmla="*/ 12 w 19"/>
                <a:gd name="T11" fmla="*/ 0 h 18"/>
                <a:gd name="T12" fmla="*/ 0 w 19"/>
                <a:gd name="T13" fmla="*/ 6 h 18"/>
              </a:gdLst>
              <a:ahLst/>
              <a:cxnLst>
                <a:cxn ang="0">
                  <a:pos x="T0" y="T1"/>
                </a:cxn>
                <a:cxn ang="0">
                  <a:pos x="T2" y="T3"/>
                </a:cxn>
                <a:cxn ang="0">
                  <a:pos x="T4" y="T5"/>
                </a:cxn>
                <a:cxn ang="0">
                  <a:pos x="T6" y="T7"/>
                </a:cxn>
                <a:cxn ang="0">
                  <a:pos x="T8" y="T9"/>
                </a:cxn>
                <a:cxn ang="0">
                  <a:pos x="T10" y="T11"/>
                </a:cxn>
                <a:cxn ang="0">
                  <a:pos x="T12" y="T13"/>
                </a:cxn>
              </a:cxnLst>
              <a:rect l="0" t="0" r="r" b="b"/>
              <a:pathLst>
                <a:path w="19" h="18">
                  <a:moveTo>
                    <a:pt x="0" y="6"/>
                  </a:moveTo>
                  <a:lnTo>
                    <a:pt x="0" y="13"/>
                  </a:lnTo>
                  <a:lnTo>
                    <a:pt x="3" y="18"/>
                  </a:lnTo>
                  <a:lnTo>
                    <a:pt x="17" y="10"/>
                  </a:lnTo>
                  <a:lnTo>
                    <a:pt x="19" y="3"/>
                  </a:lnTo>
                  <a:lnTo>
                    <a:pt x="12" y="0"/>
                  </a:lnTo>
                  <a:lnTo>
                    <a:pt x="0" y="6"/>
                  </a:lnTo>
                  <a:close/>
                </a:path>
              </a:pathLst>
            </a:custGeom>
            <a:solidFill>
              <a:schemeClr val="bg1">
                <a:lumMod val="85000"/>
              </a:schemeClr>
            </a:solidFill>
            <a:ln w="3175" cap="rnd">
              <a:solidFill>
                <a:schemeClr val="bg1"/>
              </a:solidFill>
              <a:prstDash val="solid"/>
              <a:round/>
              <a:headEnd/>
              <a:tailEnd/>
            </a:ln>
          </p:spPr>
          <p:txBody>
            <a:bodyPr vert="horz" wrap="square" lIns="91423" tIns="45711" rIns="91423" bIns="45711" numCol="1" anchor="t" anchorCtr="0" compatLnSpc="1">
              <a:prstTxWarp prst="textNoShape">
                <a:avLst/>
              </a:prstTxWarp>
            </a:bodyPr>
            <a:lstStyle/>
            <a:p>
              <a:pPr defTabSz="914246">
                <a:defRPr/>
              </a:pPr>
              <a:endParaRPr lang="fr-FR" sz="1799">
                <a:solidFill>
                  <a:prstClr val="black"/>
                </a:solidFill>
                <a:latin typeface="Arial"/>
              </a:endParaRPr>
            </a:p>
          </p:txBody>
        </p:sp>
        <p:sp>
          <p:nvSpPr>
            <p:cNvPr id="137" name="Freeform 181">
              <a:extLst>
                <a:ext uri="{FF2B5EF4-FFF2-40B4-BE49-F238E27FC236}">
                  <a16:creationId xmlns:a16="http://schemas.microsoft.com/office/drawing/2014/main" id="{96C96562-018A-324E-8B6E-26250434A0CE}"/>
                </a:ext>
              </a:extLst>
            </p:cNvPr>
            <p:cNvSpPr>
              <a:spLocks/>
            </p:cNvSpPr>
            <p:nvPr/>
          </p:nvSpPr>
          <p:spPr bwMode="auto">
            <a:xfrm>
              <a:off x="7502297" y="4897741"/>
              <a:ext cx="15564" cy="21225"/>
            </a:xfrm>
            <a:custGeom>
              <a:avLst/>
              <a:gdLst>
                <a:gd name="T0" fmla="*/ 1 w 11"/>
                <a:gd name="T1" fmla="*/ 0 h 15"/>
                <a:gd name="T2" fmla="*/ 0 w 11"/>
                <a:gd name="T3" fmla="*/ 3 h 15"/>
                <a:gd name="T4" fmla="*/ 5 w 11"/>
                <a:gd name="T5" fmla="*/ 15 h 15"/>
                <a:gd name="T6" fmla="*/ 11 w 11"/>
                <a:gd name="T7" fmla="*/ 11 h 15"/>
                <a:gd name="T8" fmla="*/ 6 w 11"/>
                <a:gd name="T9" fmla="*/ 0 h 15"/>
                <a:gd name="T10" fmla="*/ 1 w 11"/>
                <a:gd name="T11" fmla="*/ 0 h 15"/>
              </a:gdLst>
              <a:ahLst/>
              <a:cxnLst>
                <a:cxn ang="0">
                  <a:pos x="T0" y="T1"/>
                </a:cxn>
                <a:cxn ang="0">
                  <a:pos x="T2" y="T3"/>
                </a:cxn>
                <a:cxn ang="0">
                  <a:pos x="T4" y="T5"/>
                </a:cxn>
                <a:cxn ang="0">
                  <a:pos x="T6" y="T7"/>
                </a:cxn>
                <a:cxn ang="0">
                  <a:pos x="T8" y="T9"/>
                </a:cxn>
                <a:cxn ang="0">
                  <a:pos x="T10" y="T11"/>
                </a:cxn>
              </a:cxnLst>
              <a:rect l="0" t="0" r="r" b="b"/>
              <a:pathLst>
                <a:path w="11" h="15">
                  <a:moveTo>
                    <a:pt x="1" y="0"/>
                  </a:moveTo>
                  <a:lnTo>
                    <a:pt x="0" y="3"/>
                  </a:lnTo>
                  <a:lnTo>
                    <a:pt x="5" y="15"/>
                  </a:lnTo>
                  <a:lnTo>
                    <a:pt x="11" y="11"/>
                  </a:lnTo>
                  <a:lnTo>
                    <a:pt x="6" y="0"/>
                  </a:lnTo>
                  <a:lnTo>
                    <a:pt x="1" y="0"/>
                  </a:lnTo>
                  <a:close/>
                </a:path>
              </a:pathLst>
            </a:custGeom>
            <a:solidFill>
              <a:schemeClr val="bg1">
                <a:lumMod val="85000"/>
              </a:schemeClr>
            </a:solidFill>
            <a:ln w="3175" cap="rnd">
              <a:solidFill>
                <a:schemeClr val="bg1"/>
              </a:solidFill>
              <a:prstDash val="solid"/>
              <a:round/>
              <a:headEnd/>
              <a:tailEnd/>
            </a:ln>
          </p:spPr>
          <p:txBody>
            <a:bodyPr vert="horz" wrap="square" lIns="91423" tIns="45711" rIns="91423" bIns="45711" numCol="1" anchor="t" anchorCtr="0" compatLnSpc="1">
              <a:prstTxWarp prst="textNoShape">
                <a:avLst/>
              </a:prstTxWarp>
            </a:bodyPr>
            <a:lstStyle/>
            <a:p>
              <a:pPr defTabSz="914246">
                <a:defRPr/>
              </a:pPr>
              <a:endParaRPr lang="fr-FR" sz="1799">
                <a:solidFill>
                  <a:prstClr val="black"/>
                </a:solidFill>
                <a:latin typeface="Arial"/>
              </a:endParaRPr>
            </a:p>
          </p:txBody>
        </p:sp>
        <p:sp>
          <p:nvSpPr>
            <p:cNvPr id="138" name="Freeform 182">
              <a:extLst>
                <a:ext uri="{FF2B5EF4-FFF2-40B4-BE49-F238E27FC236}">
                  <a16:creationId xmlns:a16="http://schemas.microsoft.com/office/drawing/2014/main" id="{4E9547F4-727E-274D-846B-D0FE1380EEE8}"/>
                </a:ext>
              </a:extLst>
            </p:cNvPr>
            <p:cNvSpPr>
              <a:spLocks/>
            </p:cNvSpPr>
            <p:nvPr/>
          </p:nvSpPr>
          <p:spPr bwMode="auto">
            <a:xfrm>
              <a:off x="7430132" y="5009524"/>
              <a:ext cx="59429" cy="58015"/>
            </a:xfrm>
            <a:custGeom>
              <a:avLst/>
              <a:gdLst>
                <a:gd name="T0" fmla="*/ 1 w 25"/>
                <a:gd name="T1" fmla="*/ 0 h 24"/>
                <a:gd name="T2" fmla="*/ 0 w 25"/>
                <a:gd name="T3" fmla="*/ 2 h 24"/>
                <a:gd name="T4" fmla="*/ 6 w 25"/>
                <a:gd name="T5" fmla="*/ 9 h 24"/>
                <a:gd name="T6" fmla="*/ 23 w 25"/>
                <a:gd name="T7" fmla="*/ 24 h 24"/>
                <a:gd name="T8" fmla="*/ 25 w 25"/>
                <a:gd name="T9" fmla="*/ 24 h 24"/>
                <a:gd name="T10" fmla="*/ 25 w 25"/>
                <a:gd name="T11" fmla="*/ 20 h 24"/>
                <a:gd name="T12" fmla="*/ 8 w 25"/>
                <a:gd name="T13" fmla="*/ 5 h 24"/>
                <a:gd name="T14" fmla="*/ 1 w 25"/>
                <a:gd name="T15" fmla="*/ 0 h 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 h="24">
                  <a:moveTo>
                    <a:pt x="1" y="0"/>
                  </a:moveTo>
                  <a:cubicBezTo>
                    <a:pt x="0" y="2"/>
                    <a:pt x="0" y="2"/>
                    <a:pt x="0" y="2"/>
                  </a:cubicBezTo>
                  <a:cubicBezTo>
                    <a:pt x="1" y="5"/>
                    <a:pt x="3" y="7"/>
                    <a:pt x="6" y="9"/>
                  </a:cubicBezTo>
                  <a:cubicBezTo>
                    <a:pt x="11" y="15"/>
                    <a:pt x="17" y="20"/>
                    <a:pt x="23" y="24"/>
                  </a:cubicBezTo>
                  <a:cubicBezTo>
                    <a:pt x="24" y="24"/>
                    <a:pt x="24" y="24"/>
                    <a:pt x="25" y="24"/>
                  </a:cubicBezTo>
                  <a:cubicBezTo>
                    <a:pt x="25" y="20"/>
                    <a:pt x="25" y="20"/>
                    <a:pt x="25" y="20"/>
                  </a:cubicBezTo>
                  <a:cubicBezTo>
                    <a:pt x="19" y="15"/>
                    <a:pt x="14" y="10"/>
                    <a:pt x="8" y="5"/>
                  </a:cubicBezTo>
                  <a:lnTo>
                    <a:pt x="1" y="0"/>
                  </a:lnTo>
                  <a:close/>
                </a:path>
              </a:pathLst>
            </a:custGeom>
            <a:solidFill>
              <a:schemeClr val="tx2"/>
            </a:solidFill>
            <a:ln w="3175" cap="rnd">
              <a:solidFill>
                <a:schemeClr val="bg1"/>
              </a:solidFill>
              <a:prstDash val="solid"/>
              <a:round/>
              <a:headEnd/>
              <a:tailEnd/>
            </a:ln>
          </p:spPr>
          <p:txBody>
            <a:bodyPr vert="horz" wrap="square" lIns="91423" tIns="45711" rIns="91423" bIns="45711" numCol="1" anchor="t" anchorCtr="0" compatLnSpc="1">
              <a:prstTxWarp prst="textNoShape">
                <a:avLst/>
              </a:prstTxWarp>
            </a:bodyPr>
            <a:lstStyle/>
            <a:p>
              <a:pPr defTabSz="914246">
                <a:defRPr/>
              </a:pPr>
              <a:endParaRPr lang="fr-FR" sz="1799">
                <a:solidFill>
                  <a:prstClr val="black"/>
                </a:solidFill>
                <a:latin typeface="Arial"/>
              </a:endParaRPr>
            </a:p>
          </p:txBody>
        </p:sp>
        <p:grpSp>
          <p:nvGrpSpPr>
            <p:cNvPr id="139" name="Groupe 131">
              <a:extLst>
                <a:ext uri="{FF2B5EF4-FFF2-40B4-BE49-F238E27FC236}">
                  <a16:creationId xmlns:a16="http://schemas.microsoft.com/office/drawing/2014/main" id="{3DF6C048-9C4E-8649-A75F-22191814831B}"/>
                </a:ext>
              </a:extLst>
            </p:cNvPr>
            <p:cNvGrpSpPr/>
            <p:nvPr/>
          </p:nvGrpSpPr>
          <p:grpSpPr>
            <a:xfrm>
              <a:off x="6364657" y="4777468"/>
              <a:ext cx="843324" cy="880115"/>
              <a:chOff x="6870700" y="4394200"/>
              <a:chExt cx="946150" cy="987426"/>
            </a:xfrm>
            <a:solidFill>
              <a:schemeClr val="tx2"/>
            </a:solidFill>
          </p:grpSpPr>
          <p:sp>
            <p:nvSpPr>
              <p:cNvPr id="305" name="Freeform 183">
                <a:extLst>
                  <a:ext uri="{FF2B5EF4-FFF2-40B4-BE49-F238E27FC236}">
                    <a16:creationId xmlns:a16="http://schemas.microsoft.com/office/drawing/2014/main" id="{B5D0DEE9-3407-AC4E-962B-1BA3D4144C23}"/>
                  </a:ext>
                </a:extLst>
              </p:cNvPr>
              <p:cNvSpPr>
                <a:spLocks/>
              </p:cNvSpPr>
              <p:nvPr/>
            </p:nvSpPr>
            <p:spPr bwMode="auto">
              <a:xfrm>
                <a:off x="7251700" y="4413250"/>
                <a:ext cx="30162" cy="19050"/>
              </a:xfrm>
              <a:custGeom>
                <a:avLst/>
                <a:gdLst>
                  <a:gd name="T0" fmla="*/ 17 w 19"/>
                  <a:gd name="T1" fmla="*/ 7 h 12"/>
                  <a:gd name="T2" fmla="*/ 19 w 19"/>
                  <a:gd name="T3" fmla="*/ 2 h 12"/>
                  <a:gd name="T4" fmla="*/ 14 w 19"/>
                  <a:gd name="T5" fmla="*/ 0 h 12"/>
                  <a:gd name="T6" fmla="*/ 9 w 19"/>
                  <a:gd name="T7" fmla="*/ 2 h 12"/>
                  <a:gd name="T8" fmla="*/ 4 w 19"/>
                  <a:gd name="T9" fmla="*/ 0 h 12"/>
                  <a:gd name="T10" fmla="*/ 0 w 19"/>
                  <a:gd name="T11" fmla="*/ 5 h 12"/>
                  <a:gd name="T12" fmla="*/ 5 w 19"/>
                  <a:gd name="T13" fmla="*/ 12 h 12"/>
                  <a:gd name="T14" fmla="*/ 17 w 19"/>
                  <a:gd name="T15" fmla="*/ 7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12">
                    <a:moveTo>
                      <a:pt x="17" y="7"/>
                    </a:moveTo>
                    <a:lnTo>
                      <a:pt x="19" y="2"/>
                    </a:lnTo>
                    <a:lnTo>
                      <a:pt x="14" y="0"/>
                    </a:lnTo>
                    <a:lnTo>
                      <a:pt x="9" y="2"/>
                    </a:lnTo>
                    <a:lnTo>
                      <a:pt x="4" y="0"/>
                    </a:lnTo>
                    <a:lnTo>
                      <a:pt x="0" y="5"/>
                    </a:lnTo>
                    <a:lnTo>
                      <a:pt x="5" y="12"/>
                    </a:lnTo>
                    <a:lnTo>
                      <a:pt x="17" y="7"/>
                    </a:lnTo>
                    <a:close/>
                  </a:path>
                </a:pathLst>
              </a:custGeom>
              <a:grpFill/>
              <a:ln w="3175" cap="rnd">
                <a:solidFill>
                  <a:schemeClr val="bg1"/>
                </a:solidFill>
                <a:prstDash val="solid"/>
                <a:round/>
                <a:headEnd/>
                <a:tailEnd/>
              </a:ln>
            </p:spPr>
            <p:txBody>
              <a:bodyPr vert="horz" wrap="square" lIns="91423" tIns="45711" rIns="91423" bIns="45711" numCol="1" anchor="t" anchorCtr="0" compatLnSpc="1">
                <a:prstTxWarp prst="textNoShape">
                  <a:avLst/>
                </a:prstTxWarp>
              </a:bodyPr>
              <a:lstStyle/>
              <a:p>
                <a:pPr defTabSz="914246">
                  <a:defRPr/>
                </a:pPr>
                <a:endParaRPr lang="fr-FR" sz="1799">
                  <a:solidFill>
                    <a:prstClr val="black"/>
                  </a:solidFill>
                  <a:latin typeface="Arial"/>
                </a:endParaRPr>
              </a:p>
            </p:txBody>
          </p:sp>
          <p:sp>
            <p:nvSpPr>
              <p:cNvPr id="306" name="Freeform 184">
                <a:extLst>
                  <a:ext uri="{FF2B5EF4-FFF2-40B4-BE49-F238E27FC236}">
                    <a16:creationId xmlns:a16="http://schemas.microsoft.com/office/drawing/2014/main" id="{F5CE1315-CB07-D845-BE8E-FBDE4AE079C8}"/>
                  </a:ext>
                </a:extLst>
              </p:cNvPr>
              <p:cNvSpPr>
                <a:spLocks/>
              </p:cNvSpPr>
              <p:nvPr/>
            </p:nvSpPr>
            <p:spPr bwMode="auto">
              <a:xfrm>
                <a:off x="7300912" y="4421188"/>
                <a:ext cx="19050" cy="15875"/>
              </a:xfrm>
              <a:custGeom>
                <a:avLst/>
                <a:gdLst>
                  <a:gd name="T0" fmla="*/ 10 w 12"/>
                  <a:gd name="T1" fmla="*/ 7 h 10"/>
                  <a:gd name="T2" fmla="*/ 12 w 12"/>
                  <a:gd name="T3" fmla="*/ 0 h 10"/>
                  <a:gd name="T4" fmla="*/ 5 w 12"/>
                  <a:gd name="T5" fmla="*/ 0 h 10"/>
                  <a:gd name="T6" fmla="*/ 0 w 12"/>
                  <a:gd name="T7" fmla="*/ 5 h 10"/>
                  <a:gd name="T8" fmla="*/ 3 w 12"/>
                  <a:gd name="T9" fmla="*/ 10 h 10"/>
                  <a:gd name="T10" fmla="*/ 10 w 12"/>
                  <a:gd name="T11" fmla="*/ 7 h 10"/>
                </a:gdLst>
                <a:ahLst/>
                <a:cxnLst>
                  <a:cxn ang="0">
                    <a:pos x="T0" y="T1"/>
                  </a:cxn>
                  <a:cxn ang="0">
                    <a:pos x="T2" y="T3"/>
                  </a:cxn>
                  <a:cxn ang="0">
                    <a:pos x="T4" y="T5"/>
                  </a:cxn>
                  <a:cxn ang="0">
                    <a:pos x="T6" y="T7"/>
                  </a:cxn>
                  <a:cxn ang="0">
                    <a:pos x="T8" y="T9"/>
                  </a:cxn>
                  <a:cxn ang="0">
                    <a:pos x="T10" y="T11"/>
                  </a:cxn>
                </a:cxnLst>
                <a:rect l="0" t="0" r="r" b="b"/>
                <a:pathLst>
                  <a:path w="12" h="10">
                    <a:moveTo>
                      <a:pt x="10" y="7"/>
                    </a:moveTo>
                    <a:lnTo>
                      <a:pt x="12" y="0"/>
                    </a:lnTo>
                    <a:lnTo>
                      <a:pt x="5" y="0"/>
                    </a:lnTo>
                    <a:lnTo>
                      <a:pt x="0" y="5"/>
                    </a:lnTo>
                    <a:lnTo>
                      <a:pt x="3" y="10"/>
                    </a:lnTo>
                    <a:lnTo>
                      <a:pt x="10" y="7"/>
                    </a:lnTo>
                    <a:close/>
                  </a:path>
                </a:pathLst>
              </a:custGeom>
              <a:grpFill/>
              <a:ln w="3175" cap="rnd">
                <a:solidFill>
                  <a:schemeClr val="bg1"/>
                </a:solidFill>
                <a:prstDash val="solid"/>
                <a:round/>
                <a:headEnd/>
                <a:tailEnd/>
              </a:ln>
            </p:spPr>
            <p:txBody>
              <a:bodyPr vert="horz" wrap="square" lIns="91423" tIns="45711" rIns="91423" bIns="45711" numCol="1" anchor="t" anchorCtr="0" compatLnSpc="1">
                <a:prstTxWarp prst="textNoShape">
                  <a:avLst/>
                </a:prstTxWarp>
              </a:bodyPr>
              <a:lstStyle/>
              <a:p>
                <a:pPr defTabSz="914246">
                  <a:defRPr/>
                </a:pPr>
                <a:endParaRPr lang="fr-FR" sz="1799">
                  <a:solidFill>
                    <a:prstClr val="black"/>
                  </a:solidFill>
                  <a:latin typeface="Arial"/>
                </a:endParaRPr>
              </a:p>
            </p:txBody>
          </p:sp>
          <p:sp>
            <p:nvSpPr>
              <p:cNvPr id="307" name="Freeform 185">
                <a:extLst>
                  <a:ext uri="{FF2B5EF4-FFF2-40B4-BE49-F238E27FC236}">
                    <a16:creationId xmlns:a16="http://schemas.microsoft.com/office/drawing/2014/main" id="{FB9224A7-7263-4C4A-ADD1-57457099ACF2}"/>
                  </a:ext>
                </a:extLst>
              </p:cNvPr>
              <p:cNvSpPr>
                <a:spLocks/>
              </p:cNvSpPr>
              <p:nvPr/>
            </p:nvSpPr>
            <p:spPr bwMode="auto">
              <a:xfrm>
                <a:off x="7418387" y="4479925"/>
                <a:ext cx="19050" cy="19050"/>
              </a:xfrm>
              <a:custGeom>
                <a:avLst/>
                <a:gdLst>
                  <a:gd name="T0" fmla="*/ 5 w 12"/>
                  <a:gd name="T1" fmla="*/ 0 h 12"/>
                  <a:gd name="T2" fmla="*/ 0 w 12"/>
                  <a:gd name="T3" fmla="*/ 5 h 12"/>
                  <a:gd name="T4" fmla="*/ 0 w 12"/>
                  <a:gd name="T5" fmla="*/ 12 h 12"/>
                  <a:gd name="T6" fmla="*/ 12 w 12"/>
                  <a:gd name="T7" fmla="*/ 10 h 12"/>
                  <a:gd name="T8" fmla="*/ 12 w 12"/>
                  <a:gd name="T9" fmla="*/ 7 h 12"/>
                  <a:gd name="T10" fmla="*/ 9 w 12"/>
                  <a:gd name="T11" fmla="*/ 5 h 12"/>
                  <a:gd name="T12" fmla="*/ 5 w 12"/>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12" h="12">
                    <a:moveTo>
                      <a:pt x="5" y="0"/>
                    </a:moveTo>
                    <a:lnTo>
                      <a:pt x="0" y="5"/>
                    </a:lnTo>
                    <a:lnTo>
                      <a:pt x="0" y="12"/>
                    </a:lnTo>
                    <a:lnTo>
                      <a:pt x="12" y="10"/>
                    </a:lnTo>
                    <a:lnTo>
                      <a:pt x="12" y="7"/>
                    </a:lnTo>
                    <a:lnTo>
                      <a:pt x="9" y="5"/>
                    </a:lnTo>
                    <a:lnTo>
                      <a:pt x="5" y="0"/>
                    </a:lnTo>
                    <a:close/>
                  </a:path>
                </a:pathLst>
              </a:custGeom>
              <a:grpFill/>
              <a:ln w="3175" cap="rnd">
                <a:solidFill>
                  <a:schemeClr val="bg1"/>
                </a:solidFill>
                <a:prstDash val="solid"/>
                <a:round/>
                <a:headEnd/>
                <a:tailEnd/>
              </a:ln>
            </p:spPr>
            <p:txBody>
              <a:bodyPr vert="horz" wrap="square" lIns="91423" tIns="45711" rIns="91423" bIns="45711" numCol="1" anchor="t" anchorCtr="0" compatLnSpc="1">
                <a:prstTxWarp prst="textNoShape">
                  <a:avLst/>
                </a:prstTxWarp>
              </a:bodyPr>
              <a:lstStyle/>
              <a:p>
                <a:pPr defTabSz="914246">
                  <a:defRPr/>
                </a:pPr>
                <a:endParaRPr lang="fr-FR" sz="1799">
                  <a:solidFill>
                    <a:prstClr val="black"/>
                  </a:solidFill>
                  <a:latin typeface="Arial"/>
                </a:endParaRPr>
              </a:p>
            </p:txBody>
          </p:sp>
          <p:sp>
            <p:nvSpPr>
              <p:cNvPr id="308" name="Freeform 186">
                <a:extLst>
                  <a:ext uri="{FF2B5EF4-FFF2-40B4-BE49-F238E27FC236}">
                    <a16:creationId xmlns:a16="http://schemas.microsoft.com/office/drawing/2014/main" id="{7F254BEE-2D75-424B-B5B9-5F586745680B}"/>
                  </a:ext>
                </a:extLst>
              </p:cNvPr>
              <p:cNvSpPr>
                <a:spLocks/>
              </p:cNvSpPr>
              <p:nvPr/>
            </p:nvSpPr>
            <p:spPr bwMode="auto">
              <a:xfrm>
                <a:off x="7480300" y="4538663"/>
                <a:ext cx="22225" cy="22225"/>
              </a:xfrm>
              <a:custGeom>
                <a:avLst/>
                <a:gdLst>
                  <a:gd name="T0" fmla="*/ 9 w 14"/>
                  <a:gd name="T1" fmla="*/ 9 h 14"/>
                  <a:gd name="T2" fmla="*/ 14 w 14"/>
                  <a:gd name="T3" fmla="*/ 4 h 14"/>
                  <a:gd name="T4" fmla="*/ 10 w 14"/>
                  <a:gd name="T5" fmla="*/ 0 h 14"/>
                  <a:gd name="T6" fmla="*/ 2 w 14"/>
                  <a:gd name="T7" fmla="*/ 9 h 14"/>
                  <a:gd name="T8" fmla="*/ 0 w 14"/>
                  <a:gd name="T9" fmla="*/ 14 h 14"/>
                  <a:gd name="T10" fmla="*/ 7 w 14"/>
                  <a:gd name="T11" fmla="*/ 14 h 14"/>
                  <a:gd name="T12" fmla="*/ 9 w 14"/>
                  <a:gd name="T13" fmla="*/ 9 h 14"/>
                </a:gdLst>
                <a:ahLst/>
                <a:cxnLst>
                  <a:cxn ang="0">
                    <a:pos x="T0" y="T1"/>
                  </a:cxn>
                  <a:cxn ang="0">
                    <a:pos x="T2" y="T3"/>
                  </a:cxn>
                  <a:cxn ang="0">
                    <a:pos x="T4" y="T5"/>
                  </a:cxn>
                  <a:cxn ang="0">
                    <a:pos x="T6" y="T7"/>
                  </a:cxn>
                  <a:cxn ang="0">
                    <a:pos x="T8" y="T9"/>
                  </a:cxn>
                  <a:cxn ang="0">
                    <a:pos x="T10" y="T11"/>
                  </a:cxn>
                  <a:cxn ang="0">
                    <a:pos x="T12" y="T13"/>
                  </a:cxn>
                </a:cxnLst>
                <a:rect l="0" t="0" r="r" b="b"/>
                <a:pathLst>
                  <a:path w="14" h="14">
                    <a:moveTo>
                      <a:pt x="9" y="9"/>
                    </a:moveTo>
                    <a:lnTo>
                      <a:pt x="14" y="4"/>
                    </a:lnTo>
                    <a:lnTo>
                      <a:pt x="10" y="0"/>
                    </a:lnTo>
                    <a:lnTo>
                      <a:pt x="2" y="9"/>
                    </a:lnTo>
                    <a:lnTo>
                      <a:pt x="0" y="14"/>
                    </a:lnTo>
                    <a:lnTo>
                      <a:pt x="7" y="14"/>
                    </a:lnTo>
                    <a:lnTo>
                      <a:pt x="9" y="9"/>
                    </a:lnTo>
                    <a:close/>
                  </a:path>
                </a:pathLst>
              </a:custGeom>
              <a:grpFill/>
              <a:ln w="3175" cap="rnd">
                <a:solidFill>
                  <a:schemeClr val="bg1"/>
                </a:solidFill>
                <a:prstDash val="solid"/>
                <a:round/>
                <a:headEnd/>
                <a:tailEnd/>
              </a:ln>
            </p:spPr>
            <p:txBody>
              <a:bodyPr vert="horz" wrap="square" lIns="91423" tIns="45711" rIns="91423" bIns="45711" numCol="1" anchor="t" anchorCtr="0" compatLnSpc="1">
                <a:prstTxWarp prst="textNoShape">
                  <a:avLst/>
                </a:prstTxWarp>
              </a:bodyPr>
              <a:lstStyle/>
              <a:p>
                <a:pPr defTabSz="914246">
                  <a:defRPr/>
                </a:pPr>
                <a:endParaRPr lang="fr-FR" sz="1799">
                  <a:solidFill>
                    <a:prstClr val="black"/>
                  </a:solidFill>
                  <a:latin typeface="Arial"/>
                </a:endParaRPr>
              </a:p>
            </p:txBody>
          </p:sp>
          <p:sp>
            <p:nvSpPr>
              <p:cNvPr id="309" name="Freeform 187">
                <a:extLst>
                  <a:ext uri="{FF2B5EF4-FFF2-40B4-BE49-F238E27FC236}">
                    <a16:creationId xmlns:a16="http://schemas.microsoft.com/office/drawing/2014/main" id="{9EE911F8-5CFC-D44F-9BB5-C19F3BDC5983}"/>
                  </a:ext>
                </a:extLst>
              </p:cNvPr>
              <p:cNvSpPr>
                <a:spLocks/>
              </p:cNvSpPr>
              <p:nvPr/>
            </p:nvSpPr>
            <p:spPr bwMode="auto">
              <a:xfrm>
                <a:off x="6870700" y="4394200"/>
                <a:ext cx="946150" cy="846138"/>
              </a:xfrm>
              <a:custGeom>
                <a:avLst/>
                <a:gdLst>
                  <a:gd name="T0" fmla="*/ 341 w 352"/>
                  <a:gd name="T1" fmla="*/ 146 h 315"/>
                  <a:gd name="T2" fmla="*/ 326 w 352"/>
                  <a:gd name="T3" fmla="*/ 122 h 315"/>
                  <a:gd name="T4" fmla="*/ 312 w 352"/>
                  <a:gd name="T5" fmla="*/ 109 h 315"/>
                  <a:gd name="T6" fmla="*/ 301 w 352"/>
                  <a:gd name="T7" fmla="*/ 91 h 315"/>
                  <a:gd name="T8" fmla="*/ 284 w 352"/>
                  <a:gd name="T9" fmla="*/ 65 h 315"/>
                  <a:gd name="T10" fmla="*/ 273 w 352"/>
                  <a:gd name="T11" fmla="*/ 36 h 315"/>
                  <a:gd name="T12" fmla="*/ 261 w 352"/>
                  <a:gd name="T13" fmla="*/ 13 h 315"/>
                  <a:gd name="T14" fmla="*/ 254 w 352"/>
                  <a:gd name="T15" fmla="*/ 12 h 315"/>
                  <a:gd name="T16" fmla="*/ 246 w 352"/>
                  <a:gd name="T17" fmla="*/ 56 h 315"/>
                  <a:gd name="T18" fmla="*/ 224 w 352"/>
                  <a:gd name="T19" fmla="*/ 64 h 315"/>
                  <a:gd name="T20" fmla="*/ 197 w 352"/>
                  <a:gd name="T21" fmla="*/ 28 h 315"/>
                  <a:gd name="T22" fmla="*/ 202 w 352"/>
                  <a:gd name="T23" fmla="*/ 22 h 315"/>
                  <a:gd name="T24" fmla="*/ 188 w 352"/>
                  <a:gd name="T25" fmla="*/ 17 h 315"/>
                  <a:gd name="T26" fmla="*/ 153 w 352"/>
                  <a:gd name="T27" fmla="*/ 19 h 315"/>
                  <a:gd name="T28" fmla="*/ 139 w 352"/>
                  <a:gd name="T29" fmla="*/ 45 h 315"/>
                  <a:gd name="T30" fmla="*/ 128 w 352"/>
                  <a:gd name="T31" fmla="*/ 41 h 315"/>
                  <a:gd name="T32" fmla="*/ 109 w 352"/>
                  <a:gd name="T33" fmla="*/ 42 h 315"/>
                  <a:gd name="T34" fmla="*/ 103 w 352"/>
                  <a:gd name="T35" fmla="*/ 48 h 315"/>
                  <a:gd name="T36" fmla="*/ 88 w 352"/>
                  <a:gd name="T37" fmla="*/ 57 h 315"/>
                  <a:gd name="T38" fmla="*/ 86 w 352"/>
                  <a:gd name="T39" fmla="*/ 68 h 315"/>
                  <a:gd name="T40" fmla="*/ 74 w 352"/>
                  <a:gd name="T41" fmla="*/ 64 h 315"/>
                  <a:gd name="T42" fmla="*/ 68 w 352"/>
                  <a:gd name="T43" fmla="*/ 88 h 315"/>
                  <a:gd name="T44" fmla="*/ 30 w 352"/>
                  <a:gd name="T45" fmla="*/ 107 h 315"/>
                  <a:gd name="T46" fmla="*/ 5 w 352"/>
                  <a:gd name="T47" fmla="*/ 113 h 315"/>
                  <a:gd name="T48" fmla="*/ 8 w 352"/>
                  <a:gd name="T49" fmla="*/ 158 h 315"/>
                  <a:gd name="T50" fmla="*/ 3 w 352"/>
                  <a:gd name="T51" fmla="*/ 164 h 315"/>
                  <a:gd name="T52" fmla="*/ 11 w 352"/>
                  <a:gd name="T53" fmla="*/ 198 h 315"/>
                  <a:gd name="T54" fmla="*/ 10 w 352"/>
                  <a:gd name="T55" fmla="*/ 252 h 315"/>
                  <a:gd name="T56" fmla="*/ 32 w 352"/>
                  <a:gd name="T57" fmla="*/ 273 h 315"/>
                  <a:gd name="T58" fmla="*/ 50 w 352"/>
                  <a:gd name="T59" fmla="*/ 262 h 315"/>
                  <a:gd name="T60" fmla="*/ 94 w 352"/>
                  <a:gd name="T61" fmla="*/ 254 h 315"/>
                  <a:gd name="T62" fmla="*/ 137 w 352"/>
                  <a:gd name="T63" fmla="*/ 235 h 315"/>
                  <a:gd name="T64" fmla="*/ 180 w 352"/>
                  <a:gd name="T65" fmla="*/ 243 h 315"/>
                  <a:gd name="T66" fmla="*/ 183 w 352"/>
                  <a:gd name="T67" fmla="*/ 255 h 315"/>
                  <a:gd name="T68" fmla="*/ 193 w 352"/>
                  <a:gd name="T69" fmla="*/ 268 h 315"/>
                  <a:gd name="T70" fmla="*/ 206 w 352"/>
                  <a:gd name="T71" fmla="*/ 254 h 315"/>
                  <a:gd name="T72" fmla="*/ 215 w 352"/>
                  <a:gd name="T73" fmla="*/ 253 h 315"/>
                  <a:gd name="T74" fmla="*/ 205 w 352"/>
                  <a:gd name="T75" fmla="*/ 276 h 315"/>
                  <a:gd name="T76" fmla="*/ 221 w 352"/>
                  <a:gd name="T77" fmla="*/ 269 h 315"/>
                  <a:gd name="T78" fmla="*/ 226 w 352"/>
                  <a:gd name="T79" fmla="*/ 274 h 315"/>
                  <a:gd name="T80" fmla="*/ 232 w 352"/>
                  <a:gd name="T81" fmla="*/ 300 h 315"/>
                  <a:gd name="T82" fmla="*/ 252 w 352"/>
                  <a:gd name="T83" fmla="*/ 308 h 315"/>
                  <a:gd name="T84" fmla="*/ 270 w 352"/>
                  <a:gd name="T85" fmla="*/ 315 h 315"/>
                  <a:gd name="T86" fmla="*/ 279 w 352"/>
                  <a:gd name="T87" fmla="*/ 304 h 315"/>
                  <a:gd name="T88" fmla="*/ 289 w 352"/>
                  <a:gd name="T89" fmla="*/ 315 h 315"/>
                  <a:gd name="T90" fmla="*/ 319 w 352"/>
                  <a:gd name="T91" fmla="*/ 291 h 315"/>
                  <a:gd name="T92" fmla="*/ 341 w 352"/>
                  <a:gd name="T93" fmla="*/ 236 h 315"/>
                  <a:gd name="T94" fmla="*/ 348 w 352"/>
                  <a:gd name="T95" fmla="*/ 176 h 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52" h="315">
                    <a:moveTo>
                      <a:pt x="348" y="176"/>
                    </a:moveTo>
                    <a:cubicBezTo>
                      <a:pt x="346" y="163"/>
                      <a:pt x="346" y="163"/>
                      <a:pt x="346" y="163"/>
                    </a:cubicBezTo>
                    <a:cubicBezTo>
                      <a:pt x="343" y="155"/>
                      <a:pt x="343" y="155"/>
                      <a:pt x="343" y="155"/>
                    </a:cubicBezTo>
                    <a:cubicBezTo>
                      <a:pt x="341" y="146"/>
                      <a:pt x="341" y="146"/>
                      <a:pt x="341" y="146"/>
                    </a:cubicBezTo>
                    <a:cubicBezTo>
                      <a:pt x="332" y="136"/>
                      <a:pt x="332" y="136"/>
                      <a:pt x="332" y="136"/>
                    </a:cubicBezTo>
                    <a:cubicBezTo>
                      <a:pt x="331" y="126"/>
                      <a:pt x="331" y="126"/>
                      <a:pt x="331" y="126"/>
                    </a:cubicBezTo>
                    <a:cubicBezTo>
                      <a:pt x="327" y="126"/>
                      <a:pt x="327" y="126"/>
                      <a:pt x="327" y="126"/>
                    </a:cubicBezTo>
                    <a:cubicBezTo>
                      <a:pt x="326" y="122"/>
                      <a:pt x="326" y="122"/>
                      <a:pt x="326" y="122"/>
                    </a:cubicBezTo>
                    <a:cubicBezTo>
                      <a:pt x="324" y="120"/>
                      <a:pt x="324" y="120"/>
                      <a:pt x="324" y="120"/>
                    </a:cubicBezTo>
                    <a:cubicBezTo>
                      <a:pt x="322" y="123"/>
                      <a:pt x="322" y="123"/>
                      <a:pt x="322" y="123"/>
                    </a:cubicBezTo>
                    <a:cubicBezTo>
                      <a:pt x="319" y="123"/>
                      <a:pt x="319" y="123"/>
                      <a:pt x="319" y="123"/>
                    </a:cubicBezTo>
                    <a:cubicBezTo>
                      <a:pt x="312" y="109"/>
                      <a:pt x="312" y="109"/>
                      <a:pt x="312" y="109"/>
                    </a:cubicBezTo>
                    <a:cubicBezTo>
                      <a:pt x="310" y="99"/>
                      <a:pt x="310" y="99"/>
                      <a:pt x="310" y="99"/>
                    </a:cubicBezTo>
                    <a:cubicBezTo>
                      <a:pt x="308" y="97"/>
                      <a:pt x="308" y="97"/>
                      <a:pt x="308" y="97"/>
                    </a:cubicBezTo>
                    <a:cubicBezTo>
                      <a:pt x="304" y="97"/>
                      <a:pt x="304" y="97"/>
                      <a:pt x="304" y="97"/>
                    </a:cubicBezTo>
                    <a:cubicBezTo>
                      <a:pt x="301" y="91"/>
                      <a:pt x="301" y="91"/>
                      <a:pt x="301" y="91"/>
                    </a:cubicBezTo>
                    <a:cubicBezTo>
                      <a:pt x="298" y="93"/>
                      <a:pt x="298" y="93"/>
                      <a:pt x="298" y="93"/>
                    </a:cubicBezTo>
                    <a:cubicBezTo>
                      <a:pt x="292" y="88"/>
                      <a:pt x="292" y="88"/>
                      <a:pt x="292" y="88"/>
                    </a:cubicBezTo>
                    <a:cubicBezTo>
                      <a:pt x="288" y="68"/>
                      <a:pt x="288" y="68"/>
                      <a:pt x="288" y="68"/>
                    </a:cubicBezTo>
                    <a:cubicBezTo>
                      <a:pt x="284" y="65"/>
                      <a:pt x="284" y="65"/>
                      <a:pt x="284" y="65"/>
                    </a:cubicBezTo>
                    <a:cubicBezTo>
                      <a:pt x="279" y="54"/>
                      <a:pt x="279" y="54"/>
                      <a:pt x="279" y="54"/>
                    </a:cubicBezTo>
                    <a:cubicBezTo>
                      <a:pt x="281" y="46"/>
                      <a:pt x="281" y="46"/>
                      <a:pt x="281" y="46"/>
                    </a:cubicBezTo>
                    <a:cubicBezTo>
                      <a:pt x="275" y="33"/>
                      <a:pt x="275" y="33"/>
                      <a:pt x="275" y="33"/>
                    </a:cubicBezTo>
                    <a:cubicBezTo>
                      <a:pt x="273" y="36"/>
                      <a:pt x="273" y="36"/>
                      <a:pt x="273" y="36"/>
                    </a:cubicBezTo>
                    <a:cubicBezTo>
                      <a:pt x="268" y="37"/>
                      <a:pt x="268" y="37"/>
                      <a:pt x="268" y="37"/>
                    </a:cubicBezTo>
                    <a:cubicBezTo>
                      <a:pt x="264" y="22"/>
                      <a:pt x="264" y="22"/>
                      <a:pt x="264" y="22"/>
                    </a:cubicBezTo>
                    <a:cubicBezTo>
                      <a:pt x="264" y="14"/>
                      <a:pt x="264" y="14"/>
                      <a:pt x="264" y="14"/>
                    </a:cubicBezTo>
                    <a:cubicBezTo>
                      <a:pt x="261" y="13"/>
                      <a:pt x="261" y="13"/>
                      <a:pt x="261" y="13"/>
                    </a:cubicBezTo>
                    <a:cubicBezTo>
                      <a:pt x="260" y="4"/>
                      <a:pt x="260" y="4"/>
                      <a:pt x="260" y="4"/>
                    </a:cubicBezTo>
                    <a:cubicBezTo>
                      <a:pt x="258" y="0"/>
                      <a:pt x="258" y="0"/>
                      <a:pt x="258" y="0"/>
                    </a:cubicBezTo>
                    <a:cubicBezTo>
                      <a:pt x="252" y="4"/>
                      <a:pt x="252" y="4"/>
                      <a:pt x="252" y="4"/>
                    </a:cubicBezTo>
                    <a:cubicBezTo>
                      <a:pt x="254" y="12"/>
                      <a:pt x="254" y="12"/>
                      <a:pt x="254" y="12"/>
                    </a:cubicBezTo>
                    <a:cubicBezTo>
                      <a:pt x="249" y="21"/>
                      <a:pt x="249" y="21"/>
                      <a:pt x="249" y="21"/>
                    </a:cubicBezTo>
                    <a:cubicBezTo>
                      <a:pt x="249" y="36"/>
                      <a:pt x="249" y="36"/>
                      <a:pt x="249" y="36"/>
                    </a:cubicBezTo>
                    <a:cubicBezTo>
                      <a:pt x="246" y="49"/>
                      <a:pt x="246" y="49"/>
                      <a:pt x="246" y="49"/>
                    </a:cubicBezTo>
                    <a:cubicBezTo>
                      <a:pt x="246" y="56"/>
                      <a:pt x="246" y="56"/>
                      <a:pt x="246" y="56"/>
                    </a:cubicBezTo>
                    <a:cubicBezTo>
                      <a:pt x="240" y="68"/>
                      <a:pt x="240" y="68"/>
                      <a:pt x="240" y="68"/>
                    </a:cubicBezTo>
                    <a:cubicBezTo>
                      <a:pt x="232" y="71"/>
                      <a:pt x="232" y="71"/>
                      <a:pt x="232" y="71"/>
                    </a:cubicBezTo>
                    <a:cubicBezTo>
                      <a:pt x="226" y="68"/>
                      <a:pt x="226" y="68"/>
                      <a:pt x="226" y="68"/>
                    </a:cubicBezTo>
                    <a:cubicBezTo>
                      <a:pt x="224" y="64"/>
                      <a:pt x="224" y="64"/>
                      <a:pt x="224" y="64"/>
                    </a:cubicBezTo>
                    <a:cubicBezTo>
                      <a:pt x="193" y="46"/>
                      <a:pt x="193" y="46"/>
                      <a:pt x="193" y="46"/>
                    </a:cubicBezTo>
                    <a:cubicBezTo>
                      <a:pt x="199" y="33"/>
                      <a:pt x="199" y="33"/>
                      <a:pt x="199" y="33"/>
                    </a:cubicBezTo>
                    <a:cubicBezTo>
                      <a:pt x="195" y="31"/>
                      <a:pt x="195" y="31"/>
                      <a:pt x="195" y="31"/>
                    </a:cubicBezTo>
                    <a:cubicBezTo>
                      <a:pt x="197" y="28"/>
                      <a:pt x="197" y="28"/>
                      <a:pt x="197" y="28"/>
                    </a:cubicBezTo>
                    <a:cubicBezTo>
                      <a:pt x="203" y="30"/>
                      <a:pt x="203" y="30"/>
                      <a:pt x="203" y="30"/>
                    </a:cubicBezTo>
                    <a:cubicBezTo>
                      <a:pt x="209" y="19"/>
                      <a:pt x="209" y="19"/>
                      <a:pt x="209" y="19"/>
                    </a:cubicBezTo>
                    <a:cubicBezTo>
                      <a:pt x="203" y="16"/>
                      <a:pt x="203" y="16"/>
                      <a:pt x="203" y="16"/>
                    </a:cubicBezTo>
                    <a:cubicBezTo>
                      <a:pt x="202" y="22"/>
                      <a:pt x="202" y="22"/>
                      <a:pt x="202" y="22"/>
                    </a:cubicBezTo>
                    <a:cubicBezTo>
                      <a:pt x="195" y="22"/>
                      <a:pt x="195" y="22"/>
                      <a:pt x="195" y="22"/>
                    </a:cubicBezTo>
                    <a:cubicBezTo>
                      <a:pt x="198" y="18"/>
                      <a:pt x="198" y="18"/>
                      <a:pt x="198" y="18"/>
                    </a:cubicBezTo>
                    <a:cubicBezTo>
                      <a:pt x="197" y="13"/>
                      <a:pt x="197" y="13"/>
                      <a:pt x="197" y="13"/>
                    </a:cubicBezTo>
                    <a:cubicBezTo>
                      <a:pt x="188" y="17"/>
                      <a:pt x="188" y="17"/>
                      <a:pt x="188" y="17"/>
                    </a:cubicBezTo>
                    <a:cubicBezTo>
                      <a:pt x="168" y="13"/>
                      <a:pt x="168" y="13"/>
                      <a:pt x="168" y="13"/>
                    </a:cubicBezTo>
                    <a:cubicBezTo>
                      <a:pt x="167" y="21"/>
                      <a:pt x="167" y="21"/>
                      <a:pt x="167" y="21"/>
                    </a:cubicBezTo>
                    <a:cubicBezTo>
                      <a:pt x="161" y="22"/>
                      <a:pt x="161" y="22"/>
                      <a:pt x="161" y="22"/>
                    </a:cubicBezTo>
                    <a:cubicBezTo>
                      <a:pt x="153" y="19"/>
                      <a:pt x="153" y="19"/>
                      <a:pt x="153" y="19"/>
                    </a:cubicBezTo>
                    <a:cubicBezTo>
                      <a:pt x="145" y="26"/>
                      <a:pt x="145" y="26"/>
                      <a:pt x="145" y="26"/>
                    </a:cubicBezTo>
                    <a:cubicBezTo>
                      <a:pt x="145" y="31"/>
                      <a:pt x="145" y="31"/>
                      <a:pt x="145" y="31"/>
                    </a:cubicBezTo>
                    <a:cubicBezTo>
                      <a:pt x="136" y="37"/>
                      <a:pt x="136" y="37"/>
                      <a:pt x="136" y="37"/>
                    </a:cubicBezTo>
                    <a:cubicBezTo>
                      <a:pt x="139" y="45"/>
                      <a:pt x="139" y="45"/>
                      <a:pt x="139" y="45"/>
                    </a:cubicBezTo>
                    <a:cubicBezTo>
                      <a:pt x="131" y="44"/>
                      <a:pt x="131" y="44"/>
                      <a:pt x="131" y="44"/>
                    </a:cubicBezTo>
                    <a:cubicBezTo>
                      <a:pt x="128" y="46"/>
                      <a:pt x="128" y="46"/>
                      <a:pt x="128" y="46"/>
                    </a:cubicBezTo>
                    <a:cubicBezTo>
                      <a:pt x="126" y="46"/>
                      <a:pt x="126" y="46"/>
                      <a:pt x="126" y="46"/>
                    </a:cubicBezTo>
                    <a:cubicBezTo>
                      <a:pt x="128" y="41"/>
                      <a:pt x="128" y="41"/>
                      <a:pt x="128" y="41"/>
                    </a:cubicBezTo>
                    <a:cubicBezTo>
                      <a:pt x="117" y="34"/>
                      <a:pt x="117" y="34"/>
                      <a:pt x="117" y="34"/>
                    </a:cubicBezTo>
                    <a:cubicBezTo>
                      <a:pt x="114" y="38"/>
                      <a:pt x="114" y="38"/>
                      <a:pt x="114" y="38"/>
                    </a:cubicBezTo>
                    <a:cubicBezTo>
                      <a:pt x="110" y="36"/>
                      <a:pt x="110" y="36"/>
                      <a:pt x="110" y="36"/>
                    </a:cubicBezTo>
                    <a:cubicBezTo>
                      <a:pt x="109" y="42"/>
                      <a:pt x="109" y="42"/>
                      <a:pt x="109" y="42"/>
                    </a:cubicBezTo>
                    <a:cubicBezTo>
                      <a:pt x="106" y="41"/>
                      <a:pt x="106" y="41"/>
                      <a:pt x="106" y="41"/>
                    </a:cubicBezTo>
                    <a:cubicBezTo>
                      <a:pt x="105" y="38"/>
                      <a:pt x="105" y="38"/>
                      <a:pt x="105" y="38"/>
                    </a:cubicBezTo>
                    <a:cubicBezTo>
                      <a:pt x="100" y="45"/>
                      <a:pt x="100" y="45"/>
                      <a:pt x="100" y="45"/>
                    </a:cubicBezTo>
                    <a:cubicBezTo>
                      <a:pt x="103" y="48"/>
                      <a:pt x="103" y="48"/>
                      <a:pt x="103" y="48"/>
                    </a:cubicBezTo>
                    <a:cubicBezTo>
                      <a:pt x="98" y="49"/>
                      <a:pt x="98" y="49"/>
                      <a:pt x="98" y="49"/>
                    </a:cubicBezTo>
                    <a:cubicBezTo>
                      <a:pt x="95" y="51"/>
                      <a:pt x="95" y="51"/>
                      <a:pt x="95" y="51"/>
                    </a:cubicBezTo>
                    <a:cubicBezTo>
                      <a:pt x="93" y="60"/>
                      <a:pt x="93" y="60"/>
                      <a:pt x="93" y="60"/>
                    </a:cubicBezTo>
                    <a:cubicBezTo>
                      <a:pt x="88" y="57"/>
                      <a:pt x="88" y="57"/>
                      <a:pt x="88" y="57"/>
                    </a:cubicBezTo>
                    <a:cubicBezTo>
                      <a:pt x="86" y="60"/>
                      <a:pt x="86" y="60"/>
                      <a:pt x="86" y="60"/>
                    </a:cubicBezTo>
                    <a:cubicBezTo>
                      <a:pt x="88" y="62"/>
                      <a:pt x="88" y="62"/>
                      <a:pt x="88" y="62"/>
                    </a:cubicBezTo>
                    <a:cubicBezTo>
                      <a:pt x="90" y="66"/>
                      <a:pt x="90" y="66"/>
                      <a:pt x="90" y="66"/>
                    </a:cubicBezTo>
                    <a:cubicBezTo>
                      <a:pt x="86" y="68"/>
                      <a:pt x="86" y="68"/>
                      <a:pt x="86" y="68"/>
                    </a:cubicBezTo>
                    <a:cubicBezTo>
                      <a:pt x="81" y="62"/>
                      <a:pt x="81" y="62"/>
                      <a:pt x="81" y="62"/>
                    </a:cubicBezTo>
                    <a:cubicBezTo>
                      <a:pt x="82" y="57"/>
                      <a:pt x="82" y="57"/>
                      <a:pt x="82" y="57"/>
                    </a:cubicBezTo>
                    <a:cubicBezTo>
                      <a:pt x="81" y="57"/>
                      <a:pt x="81" y="57"/>
                      <a:pt x="81" y="57"/>
                    </a:cubicBezTo>
                    <a:cubicBezTo>
                      <a:pt x="74" y="64"/>
                      <a:pt x="74" y="64"/>
                      <a:pt x="74" y="64"/>
                    </a:cubicBezTo>
                    <a:cubicBezTo>
                      <a:pt x="73" y="68"/>
                      <a:pt x="73" y="68"/>
                      <a:pt x="73" y="68"/>
                    </a:cubicBezTo>
                    <a:cubicBezTo>
                      <a:pt x="75" y="77"/>
                      <a:pt x="75" y="77"/>
                      <a:pt x="75" y="77"/>
                    </a:cubicBezTo>
                    <a:cubicBezTo>
                      <a:pt x="72" y="79"/>
                      <a:pt x="72" y="79"/>
                      <a:pt x="72" y="79"/>
                    </a:cubicBezTo>
                    <a:cubicBezTo>
                      <a:pt x="68" y="88"/>
                      <a:pt x="68" y="88"/>
                      <a:pt x="68" y="88"/>
                    </a:cubicBezTo>
                    <a:cubicBezTo>
                      <a:pt x="66" y="89"/>
                      <a:pt x="66" y="89"/>
                      <a:pt x="66" y="89"/>
                    </a:cubicBezTo>
                    <a:cubicBezTo>
                      <a:pt x="56" y="97"/>
                      <a:pt x="56" y="97"/>
                      <a:pt x="56" y="97"/>
                    </a:cubicBezTo>
                    <a:cubicBezTo>
                      <a:pt x="48" y="100"/>
                      <a:pt x="48" y="100"/>
                      <a:pt x="48" y="100"/>
                    </a:cubicBezTo>
                    <a:cubicBezTo>
                      <a:pt x="44" y="104"/>
                      <a:pt x="38" y="106"/>
                      <a:pt x="30" y="107"/>
                    </a:cubicBezTo>
                    <a:cubicBezTo>
                      <a:pt x="28" y="104"/>
                      <a:pt x="28" y="104"/>
                      <a:pt x="28" y="104"/>
                    </a:cubicBezTo>
                    <a:cubicBezTo>
                      <a:pt x="8" y="117"/>
                      <a:pt x="8" y="117"/>
                      <a:pt x="8" y="117"/>
                    </a:cubicBezTo>
                    <a:cubicBezTo>
                      <a:pt x="6" y="120"/>
                      <a:pt x="6" y="120"/>
                      <a:pt x="6" y="120"/>
                    </a:cubicBezTo>
                    <a:cubicBezTo>
                      <a:pt x="5" y="113"/>
                      <a:pt x="5" y="113"/>
                      <a:pt x="5" y="113"/>
                    </a:cubicBezTo>
                    <a:cubicBezTo>
                      <a:pt x="2" y="120"/>
                      <a:pt x="2" y="120"/>
                      <a:pt x="2" y="120"/>
                    </a:cubicBezTo>
                    <a:cubicBezTo>
                      <a:pt x="2" y="132"/>
                      <a:pt x="2" y="132"/>
                      <a:pt x="2" y="132"/>
                    </a:cubicBezTo>
                    <a:cubicBezTo>
                      <a:pt x="0" y="139"/>
                      <a:pt x="0" y="139"/>
                      <a:pt x="0" y="139"/>
                    </a:cubicBezTo>
                    <a:cubicBezTo>
                      <a:pt x="8" y="158"/>
                      <a:pt x="8" y="158"/>
                      <a:pt x="8" y="158"/>
                    </a:cubicBezTo>
                    <a:cubicBezTo>
                      <a:pt x="8" y="162"/>
                      <a:pt x="8" y="162"/>
                      <a:pt x="8" y="162"/>
                    </a:cubicBezTo>
                    <a:cubicBezTo>
                      <a:pt x="9" y="169"/>
                      <a:pt x="9" y="169"/>
                      <a:pt x="9" y="169"/>
                    </a:cubicBezTo>
                    <a:cubicBezTo>
                      <a:pt x="7" y="170"/>
                      <a:pt x="7" y="170"/>
                      <a:pt x="7" y="170"/>
                    </a:cubicBezTo>
                    <a:cubicBezTo>
                      <a:pt x="3" y="164"/>
                      <a:pt x="3" y="164"/>
                      <a:pt x="3" y="164"/>
                    </a:cubicBezTo>
                    <a:cubicBezTo>
                      <a:pt x="2" y="165"/>
                      <a:pt x="2" y="165"/>
                      <a:pt x="2" y="165"/>
                    </a:cubicBezTo>
                    <a:cubicBezTo>
                      <a:pt x="5" y="171"/>
                      <a:pt x="5" y="171"/>
                      <a:pt x="5" y="171"/>
                    </a:cubicBezTo>
                    <a:cubicBezTo>
                      <a:pt x="1" y="175"/>
                      <a:pt x="1" y="175"/>
                      <a:pt x="1" y="175"/>
                    </a:cubicBezTo>
                    <a:cubicBezTo>
                      <a:pt x="11" y="198"/>
                      <a:pt x="11" y="198"/>
                      <a:pt x="11" y="198"/>
                    </a:cubicBezTo>
                    <a:cubicBezTo>
                      <a:pt x="11" y="217"/>
                      <a:pt x="11" y="217"/>
                      <a:pt x="11" y="217"/>
                    </a:cubicBezTo>
                    <a:cubicBezTo>
                      <a:pt x="17" y="227"/>
                      <a:pt x="20" y="239"/>
                      <a:pt x="17" y="252"/>
                    </a:cubicBezTo>
                    <a:cubicBezTo>
                      <a:pt x="15" y="254"/>
                      <a:pt x="15" y="254"/>
                      <a:pt x="15" y="254"/>
                    </a:cubicBezTo>
                    <a:cubicBezTo>
                      <a:pt x="10" y="252"/>
                      <a:pt x="10" y="252"/>
                      <a:pt x="10" y="252"/>
                    </a:cubicBezTo>
                    <a:cubicBezTo>
                      <a:pt x="12" y="265"/>
                      <a:pt x="12" y="265"/>
                      <a:pt x="12" y="265"/>
                    </a:cubicBezTo>
                    <a:cubicBezTo>
                      <a:pt x="16" y="265"/>
                      <a:pt x="16" y="265"/>
                      <a:pt x="16" y="265"/>
                    </a:cubicBezTo>
                    <a:cubicBezTo>
                      <a:pt x="29" y="274"/>
                      <a:pt x="29" y="274"/>
                      <a:pt x="29" y="274"/>
                    </a:cubicBezTo>
                    <a:cubicBezTo>
                      <a:pt x="32" y="273"/>
                      <a:pt x="32" y="273"/>
                      <a:pt x="32" y="273"/>
                    </a:cubicBezTo>
                    <a:cubicBezTo>
                      <a:pt x="40" y="273"/>
                      <a:pt x="40" y="273"/>
                      <a:pt x="40" y="273"/>
                    </a:cubicBezTo>
                    <a:cubicBezTo>
                      <a:pt x="44" y="266"/>
                      <a:pt x="44" y="266"/>
                      <a:pt x="44" y="266"/>
                    </a:cubicBezTo>
                    <a:cubicBezTo>
                      <a:pt x="50" y="266"/>
                      <a:pt x="50" y="266"/>
                      <a:pt x="50" y="266"/>
                    </a:cubicBezTo>
                    <a:cubicBezTo>
                      <a:pt x="50" y="262"/>
                      <a:pt x="50" y="262"/>
                      <a:pt x="50" y="262"/>
                    </a:cubicBezTo>
                    <a:cubicBezTo>
                      <a:pt x="55" y="260"/>
                      <a:pt x="55" y="260"/>
                      <a:pt x="55" y="260"/>
                    </a:cubicBezTo>
                    <a:cubicBezTo>
                      <a:pt x="67" y="259"/>
                      <a:pt x="67" y="259"/>
                      <a:pt x="67" y="259"/>
                    </a:cubicBezTo>
                    <a:cubicBezTo>
                      <a:pt x="87" y="261"/>
                      <a:pt x="87" y="261"/>
                      <a:pt x="87" y="261"/>
                    </a:cubicBezTo>
                    <a:cubicBezTo>
                      <a:pt x="94" y="254"/>
                      <a:pt x="94" y="254"/>
                      <a:pt x="94" y="254"/>
                    </a:cubicBezTo>
                    <a:cubicBezTo>
                      <a:pt x="94" y="251"/>
                      <a:pt x="94" y="251"/>
                      <a:pt x="94" y="251"/>
                    </a:cubicBezTo>
                    <a:cubicBezTo>
                      <a:pt x="99" y="244"/>
                      <a:pt x="99" y="244"/>
                      <a:pt x="99" y="244"/>
                    </a:cubicBezTo>
                    <a:cubicBezTo>
                      <a:pt x="104" y="245"/>
                      <a:pt x="104" y="245"/>
                      <a:pt x="104" y="245"/>
                    </a:cubicBezTo>
                    <a:cubicBezTo>
                      <a:pt x="137" y="235"/>
                      <a:pt x="137" y="235"/>
                      <a:pt x="137" y="235"/>
                    </a:cubicBezTo>
                    <a:cubicBezTo>
                      <a:pt x="144" y="231"/>
                      <a:pt x="144" y="231"/>
                      <a:pt x="144" y="231"/>
                    </a:cubicBezTo>
                    <a:cubicBezTo>
                      <a:pt x="156" y="236"/>
                      <a:pt x="156" y="236"/>
                      <a:pt x="156" y="236"/>
                    </a:cubicBezTo>
                    <a:cubicBezTo>
                      <a:pt x="168" y="235"/>
                      <a:pt x="168" y="235"/>
                      <a:pt x="168" y="235"/>
                    </a:cubicBezTo>
                    <a:cubicBezTo>
                      <a:pt x="180" y="243"/>
                      <a:pt x="180" y="243"/>
                      <a:pt x="180" y="243"/>
                    </a:cubicBezTo>
                    <a:cubicBezTo>
                      <a:pt x="177" y="246"/>
                      <a:pt x="177" y="246"/>
                      <a:pt x="177" y="246"/>
                    </a:cubicBezTo>
                    <a:cubicBezTo>
                      <a:pt x="183" y="251"/>
                      <a:pt x="183" y="251"/>
                      <a:pt x="183" y="251"/>
                    </a:cubicBezTo>
                    <a:cubicBezTo>
                      <a:pt x="181" y="253"/>
                      <a:pt x="181" y="253"/>
                      <a:pt x="181" y="253"/>
                    </a:cubicBezTo>
                    <a:cubicBezTo>
                      <a:pt x="183" y="255"/>
                      <a:pt x="183" y="255"/>
                      <a:pt x="183" y="255"/>
                    </a:cubicBezTo>
                    <a:cubicBezTo>
                      <a:pt x="188" y="254"/>
                      <a:pt x="188" y="254"/>
                      <a:pt x="188" y="254"/>
                    </a:cubicBezTo>
                    <a:cubicBezTo>
                      <a:pt x="191" y="261"/>
                      <a:pt x="191" y="261"/>
                      <a:pt x="191" y="261"/>
                    </a:cubicBezTo>
                    <a:cubicBezTo>
                      <a:pt x="195" y="265"/>
                      <a:pt x="195" y="265"/>
                      <a:pt x="195" y="265"/>
                    </a:cubicBezTo>
                    <a:cubicBezTo>
                      <a:pt x="193" y="268"/>
                      <a:pt x="193" y="268"/>
                      <a:pt x="193" y="268"/>
                    </a:cubicBezTo>
                    <a:cubicBezTo>
                      <a:pt x="199" y="270"/>
                      <a:pt x="199" y="270"/>
                      <a:pt x="199" y="270"/>
                    </a:cubicBezTo>
                    <a:cubicBezTo>
                      <a:pt x="200" y="265"/>
                      <a:pt x="200" y="265"/>
                      <a:pt x="200" y="265"/>
                    </a:cubicBezTo>
                    <a:cubicBezTo>
                      <a:pt x="206" y="259"/>
                      <a:pt x="206" y="259"/>
                      <a:pt x="206" y="259"/>
                    </a:cubicBezTo>
                    <a:cubicBezTo>
                      <a:pt x="206" y="254"/>
                      <a:pt x="206" y="254"/>
                      <a:pt x="206" y="254"/>
                    </a:cubicBezTo>
                    <a:cubicBezTo>
                      <a:pt x="213" y="249"/>
                      <a:pt x="213" y="249"/>
                      <a:pt x="213" y="249"/>
                    </a:cubicBezTo>
                    <a:cubicBezTo>
                      <a:pt x="213" y="244"/>
                      <a:pt x="213" y="244"/>
                      <a:pt x="213" y="244"/>
                    </a:cubicBezTo>
                    <a:cubicBezTo>
                      <a:pt x="215" y="244"/>
                      <a:pt x="215" y="244"/>
                      <a:pt x="215" y="244"/>
                    </a:cubicBezTo>
                    <a:cubicBezTo>
                      <a:pt x="215" y="253"/>
                      <a:pt x="215" y="253"/>
                      <a:pt x="215" y="253"/>
                    </a:cubicBezTo>
                    <a:cubicBezTo>
                      <a:pt x="210" y="259"/>
                      <a:pt x="210" y="259"/>
                      <a:pt x="210" y="259"/>
                    </a:cubicBezTo>
                    <a:cubicBezTo>
                      <a:pt x="208" y="270"/>
                      <a:pt x="208" y="270"/>
                      <a:pt x="208" y="270"/>
                    </a:cubicBezTo>
                    <a:cubicBezTo>
                      <a:pt x="203" y="271"/>
                      <a:pt x="203" y="271"/>
                      <a:pt x="203" y="271"/>
                    </a:cubicBezTo>
                    <a:cubicBezTo>
                      <a:pt x="205" y="276"/>
                      <a:pt x="205" y="276"/>
                      <a:pt x="205" y="276"/>
                    </a:cubicBezTo>
                    <a:cubicBezTo>
                      <a:pt x="213" y="274"/>
                      <a:pt x="213" y="274"/>
                      <a:pt x="213" y="274"/>
                    </a:cubicBezTo>
                    <a:cubicBezTo>
                      <a:pt x="214" y="265"/>
                      <a:pt x="214" y="265"/>
                      <a:pt x="214" y="265"/>
                    </a:cubicBezTo>
                    <a:cubicBezTo>
                      <a:pt x="217" y="264"/>
                      <a:pt x="217" y="264"/>
                      <a:pt x="217" y="264"/>
                    </a:cubicBezTo>
                    <a:cubicBezTo>
                      <a:pt x="221" y="269"/>
                      <a:pt x="221" y="269"/>
                      <a:pt x="221" y="269"/>
                    </a:cubicBezTo>
                    <a:cubicBezTo>
                      <a:pt x="220" y="274"/>
                      <a:pt x="220" y="274"/>
                      <a:pt x="220" y="274"/>
                    </a:cubicBezTo>
                    <a:cubicBezTo>
                      <a:pt x="217" y="277"/>
                      <a:pt x="217" y="277"/>
                      <a:pt x="217" y="277"/>
                    </a:cubicBezTo>
                    <a:cubicBezTo>
                      <a:pt x="219" y="280"/>
                      <a:pt x="219" y="280"/>
                      <a:pt x="219" y="280"/>
                    </a:cubicBezTo>
                    <a:cubicBezTo>
                      <a:pt x="226" y="274"/>
                      <a:pt x="226" y="274"/>
                      <a:pt x="226" y="274"/>
                    </a:cubicBezTo>
                    <a:cubicBezTo>
                      <a:pt x="229" y="278"/>
                      <a:pt x="229" y="278"/>
                      <a:pt x="229" y="278"/>
                    </a:cubicBezTo>
                    <a:cubicBezTo>
                      <a:pt x="224" y="281"/>
                      <a:pt x="224" y="281"/>
                      <a:pt x="224" y="281"/>
                    </a:cubicBezTo>
                    <a:cubicBezTo>
                      <a:pt x="230" y="291"/>
                      <a:pt x="230" y="291"/>
                      <a:pt x="230" y="291"/>
                    </a:cubicBezTo>
                    <a:cubicBezTo>
                      <a:pt x="232" y="300"/>
                      <a:pt x="232" y="300"/>
                      <a:pt x="232" y="300"/>
                    </a:cubicBezTo>
                    <a:cubicBezTo>
                      <a:pt x="236" y="302"/>
                      <a:pt x="236" y="302"/>
                      <a:pt x="236" y="302"/>
                    </a:cubicBezTo>
                    <a:cubicBezTo>
                      <a:pt x="243" y="303"/>
                      <a:pt x="243" y="303"/>
                      <a:pt x="243" y="303"/>
                    </a:cubicBezTo>
                    <a:cubicBezTo>
                      <a:pt x="249" y="310"/>
                      <a:pt x="249" y="310"/>
                      <a:pt x="249" y="310"/>
                    </a:cubicBezTo>
                    <a:cubicBezTo>
                      <a:pt x="252" y="308"/>
                      <a:pt x="252" y="308"/>
                      <a:pt x="252" y="308"/>
                    </a:cubicBezTo>
                    <a:cubicBezTo>
                      <a:pt x="258" y="311"/>
                      <a:pt x="258" y="311"/>
                      <a:pt x="258" y="311"/>
                    </a:cubicBezTo>
                    <a:cubicBezTo>
                      <a:pt x="263" y="311"/>
                      <a:pt x="263" y="311"/>
                      <a:pt x="263" y="311"/>
                    </a:cubicBezTo>
                    <a:cubicBezTo>
                      <a:pt x="264" y="314"/>
                      <a:pt x="264" y="314"/>
                      <a:pt x="264" y="314"/>
                    </a:cubicBezTo>
                    <a:cubicBezTo>
                      <a:pt x="270" y="315"/>
                      <a:pt x="270" y="315"/>
                      <a:pt x="270" y="315"/>
                    </a:cubicBezTo>
                    <a:cubicBezTo>
                      <a:pt x="275" y="311"/>
                      <a:pt x="275" y="311"/>
                      <a:pt x="275" y="311"/>
                    </a:cubicBezTo>
                    <a:cubicBezTo>
                      <a:pt x="274" y="307"/>
                      <a:pt x="274" y="307"/>
                      <a:pt x="274" y="307"/>
                    </a:cubicBezTo>
                    <a:cubicBezTo>
                      <a:pt x="277" y="308"/>
                      <a:pt x="277" y="308"/>
                      <a:pt x="277" y="308"/>
                    </a:cubicBezTo>
                    <a:cubicBezTo>
                      <a:pt x="279" y="304"/>
                      <a:pt x="279" y="304"/>
                      <a:pt x="279" y="304"/>
                    </a:cubicBezTo>
                    <a:cubicBezTo>
                      <a:pt x="283" y="306"/>
                      <a:pt x="283" y="306"/>
                      <a:pt x="283" y="306"/>
                    </a:cubicBezTo>
                    <a:cubicBezTo>
                      <a:pt x="280" y="311"/>
                      <a:pt x="280" y="311"/>
                      <a:pt x="280" y="311"/>
                    </a:cubicBezTo>
                    <a:cubicBezTo>
                      <a:pt x="287" y="313"/>
                      <a:pt x="287" y="313"/>
                      <a:pt x="287" y="313"/>
                    </a:cubicBezTo>
                    <a:cubicBezTo>
                      <a:pt x="289" y="315"/>
                      <a:pt x="289" y="315"/>
                      <a:pt x="289" y="315"/>
                    </a:cubicBezTo>
                    <a:cubicBezTo>
                      <a:pt x="291" y="315"/>
                      <a:pt x="291" y="315"/>
                      <a:pt x="291" y="315"/>
                    </a:cubicBezTo>
                    <a:cubicBezTo>
                      <a:pt x="291" y="313"/>
                      <a:pt x="291" y="313"/>
                      <a:pt x="291" y="313"/>
                    </a:cubicBezTo>
                    <a:cubicBezTo>
                      <a:pt x="307" y="296"/>
                      <a:pt x="307" y="296"/>
                      <a:pt x="307" y="296"/>
                    </a:cubicBezTo>
                    <a:cubicBezTo>
                      <a:pt x="319" y="291"/>
                      <a:pt x="319" y="291"/>
                      <a:pt x="319" y="291"/>
                    </a:cubicBezTo>
                    <a:cubicBezTo>
                      <a:pt x="325" y="277"/>
                      <a:pt x="325" y="277"/>
                      <a:pt x="325" y="277"/>
                    </a:cubicBezTo>
                    <a:cubicBezTo>
                      <a:pt x="328" y="277"/>
                      <a:pt x="328" y="277"/>
                      <a:pt x="328" y="277"/>
                    </a:cubicBezTo>
                    <a:cubicBezTo>
                      <a:pt x="326" y="272"/>
                      <a:pt x="326" y="272"/>
                      <a:pt x="326" y="272"/>
                    </a:cubicBezTo>
                    <a:cubicBezTo>
                      <a:pt x="327" y="251"/>
                      <a:pt x="333" y="238"/>
                      <a:pt x="341" y="236"/>
                    </a:cubicBezTo>
                    <a:cubicBezTo>
                      <a:pt x="346" y="207"/>
                      <a:pt x="346" y="207"/>
                      <a:pt x="346" y="207"/>
                    </a:cubicBezTo>
                    <a:cubicBezTo>
                      <a:pt x="350" y="197"/>
                      <a:pt x="350" y="197"/>
                      <a:pt x="350" y="197"/>
                    </a:cubicBezTo>
                    <a:cubicBezTo>
                      <a:pt x="352" y="187"/>
                      <a:pt x="352" y="187"/>
                      <a:pt x="352" y="187"/>
                    </a:cubicBezTo>
                    <a:lnTo>
                      <a:pt x="348" y="176"/>
                    </a:lnTo>
                    <a:close/>
                  </a:path>
                </a:pathLst>
              </a:custGeom>
              <a:grpFill/>
              <a:ln w="3175" cap="rnd">
                <a:solidFill>
                  <a:schemeClr val="bg1"/>
                </a:solidFill>
                <a:prstDash val="solid"/>
                <a:round/>
                <a:headEnd/>
                <a:tailEnd/>
              </a:ln>
            </p:spPr>
            <p:txBody>
              <a:bodyPr vert="horz" wrap="square" lIns="91423" tIns="45711" rIns="91423" bIns="45711" numCol="1" anchor="t" anchorCtr="0" compatLnSpc="1">
                <a:prstTxWarp prst="textNoShape">
                  <a:avLst/>
                </a:prstTxWarp>
              </a:bodyPr>
              <a:lstStyle/>
              <a:p>
                <a:pPr defTabSz="914246">
                  <a:defRPr/>
                </a:pPr>
                <a:endParaRPr lang="fr-FR" sz="1799">
                  <a:solidFill>
                    <a:prstClr val="black"/>
                  </a:solidFill>
                  <a:latin typeface="Arial"/>
                </a:endParaRPr>
              </a:p>
            </p:txBody>
          </p:sp>
          <p:sp>
            <p:nvSpPr>
              <p:cNvPr id="310" name="Freeform 188">
                <a:extLst>
                  <a:ext uri="{FF2B5EF4-FFF2-40B4-BE49-F238E27FC236}">
                    <a16:creationId xmlns:a16="http://schemas.microsoft.com/office/drawing/2014/main" id="{43A617E7-122E-DE43-8129-6C1858AA087A}"/>
                  </a:ext>
                </a:extLst>
              </p:cNvPr>
              <p:cNvSpPr>
                <a:spLocks/>
              </p:cNvSpPr>
              <p:nvPr/>
            </p:nvSpPr>
            <p:spPr bwMode="auto">
              <a:xfrm>
                <a:off x="7604125" y="5291138"/>
                <a:ext cx="93662" cy="90488"/>
              </a:xfrm>
              <a:custGeom>
                <a:avLst/>
                <a:gdLst>
                  <a:gd name="T0" fmla="*/ 29 w 35"/>
                  <a:gd name="T1" fmla="*/ 3 h 34"/>
                  <a:gd name="T2" fmla="*/ 16 w 35"/>
                  <a:gd name="T3" fmla="*/ 4 h 34"/>
                  <a:gd name="T4" fmla="*/ 0 w 35"/>
                  <a:gd name="T5" fmla="*/ 0 h 34"/>
                  <a:gd name="T6" fmla="*/ 6 w 35"/>
                  <a:gd name="T7" fmla="*/ 15 h 34"/>
                  <a:gd name="T8" fmla="*/ 4 w 35"/>
                  <a:gd name="T9" fmla="*/ 19 h 34"/>
                  <a:gd name="T10" fmla="*/ 15 w 35"/>
                  <a:gd name="T11" fmla="*/ 34 h 34"/>
                  <a:gd name="T12" fmla="*/ 22 w 35"/>
                  <a:gd name="T13" fmla="*/ 34 h 34"/>
                  <a:gd name="T14" fmla="*/ 23 w 35"/>
                  <a:gd name="T15" fmla="*/ 32 h 34"/>
                  <a:gd name="T16" fmla="*/ 24 w 35"/>
                  <a:gd name="T17" fmla="*/ 28 h 34"/>
                  <a:gd name="T18" fmla="*/ 27 w 35"/>
                  <a:gd name="T19" fmla="*/ 31 h 34"/>
                  <a:gd name="T20" fmla="*/ 30 w 35"/>
                  <a:gd name="T21" fmla="*/ 30 h 34"/>
                  <a:gd name="T22" fmla="*/ 30 w 35"/>
                  <a:gd name="T23" fmla="*/ 21 h 34"/>
                  <a:gd name="T24" fmla="*/ 35 w 35"/>
                  <a:gd name="T25" fmla="*/ 18 h 34"/>
                  <a:gd name="T26" fmla="*/ 35 w 35"/>
                  <a:gd name="T27" fmla="*/ 7 h 34"/>
                  <a:gd name="T28" fmla="*/ 35 w 35"/>
                  <a:gd name="T29" fmla="*/ 0 h 34"/>
                  <a:gd name="T30" fmla="*/ 32 w 35"/>
                  <a:gd name="T31" fmla="*/ 0 h 34"/>
                  <a:gd name="T32" fmla="*/ 29 w 35"/>
                  <a:gd name="T33" fmla="*/ 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5" h="34">
                    <a:moveTo>
                      <a:pt x="29" y="3"/>
                    </a:moveTo>
                    <a:cubicBezTo>
                      <a:pt x="16" y="4"/>
                      <a:pt x="16" y="4"/>
                      <a:pt x="16" y="4"/>
                    </a:cubicBezTo>
                    <a:cubicBezTo>
                      <a:pt x="11" y="3"/>
                      <a:pt x="5" y="1"/>
                      <a:pt x="0" y="0"/>
                    </a:cubicBezTo>
                    <a:cubicBezTo>
                      <a:pt x="2" y="4"/>
                      <a:pt x="5" y="9"/>
                      <a:pt x="6" y="15"/>
                    </a:cubicBezTo>
                    <a:cubicBezTo>
                      <a:pt x="4" y="19"/>
                      <a:pt x="4" y="19"/>
                      <a:pt x="4" y="19"/>
                    </a:cubicBezTo>
                    <a:cubicBezTo>
                      <a:pt x="15" y="34"/>
                      <a:pt x="15" y="34"/>
                      <a:pt x="15" y="34"/>
                    </a:cubicBezTo>
                    <a:cubicBezTo>
                      <a:pt x="22" y="34"/>
                      <a:pt x="22" y="34"/>
                      <a:pt x="22" y="34"/>
                    </a:cubicBezTo>
                    <a:cubicBezTo>
                      <a:pt x="22" y="33"/>
                      <a:pt x="22" y="32"/>
                      <a:pt x="23" y="32"/>
                    </a:cubicBezTo>
                    <a:cubicBezTo>
                      <a:pt x="23" y="30"/>
                      <a:pt x="24" y="29"/>
                      <a:pt x="24" y="28"/>
                    </a:cubicBezTo>
                    <a:cubicBezTo>
                      <a:pt x="27" y="31"/>
                      <a:pt x="27" y="31"/>
                      <a:pt x="27" y="31"/>
                    </a:cubicBezTo>
                    <a:cubicBezTo>
                      <a:pt x="30" y="30"/>
                      <a:pt x="30" y="30"/>
                      <a:pt x="30" y="30"/>
                    </a:cubicBezTo>
                    <a:cubicBezTo>
                      <a:pt x="30" y="21"/>
                      <a:pt x="30" y="21"/>
                      <a:pt x="30" y="21"/>
                    </a:cubicBezTo>
                    <a:cubicBezTo>
                      <a:pt x="35" y="18"/>
                      <a:pt x="35" y="18"/>
                      <a:pt x="35" y="18"/>
                    </a:cubicBezTo>
                    <a:cubicBezTo>
                      <a:pt x="35" y="7"/>
                      <a:pt x="35" y="7"/>
                      <a:pt x="35" y="7"/>
                    </a:cubicBezTo>
                    <a:cubicBezTo>
                      <a:pt x="35" y="0"/>
                      <a:pt x="35" y="0"/>
                      <a:pt x="35" y="0"/>
                    </a:cubicBezTo>
                    <a:cubicBezTo>
                      <a:pt x="32" y="0"/>
                      <a:pt x="32" y="0"/>
                      <a:pt x="32" y="0"/>
                    </a:cubicBezTo>
                    <a:lnTo>
                      <a:pt x="29" y="3"/>
                    </a:lnTo>
                    <a:close/>
                  </a:path>
                </a:pathLst>
              </a:custGeom>
              <a:grpFill/>
              <a:ln w="3175" cap="rnd">
                <a:solidFill>
                  <a:schemeClr val="bg1"/>
                </a:solidFill>
                <a:prstDash val="solid"/>
                <a:round/>
                <a:headEnd/>
                <a:tailEnd/>
              </a:ln>
            </p:spPr>
            <p:txBody>
              <a:bodyPr vert="horz" wrap="square" lIns="91423" tIns="45711" rIns="91423" bIns="45711" numCol="1" anchor="t" anchorCtr="0" compatLnSpc="1">
                <a:prstTxWarp prst="textNoShape">
                  <a:avLst/>
                </a:prstTxWarp>
              </a:bodyPr>
              <a:lstStyle/>
              <a:p>
                <a:pPr defTabSz="914246">
                  <a:defRPr/>
                </a:pPr>
                <a:endParaRPr lang="fr-FR" sz="1799">
                  <a:solidFill>
                    <a:prstClr val="black"/>
                  </a:solidFill>
                  <a:latin typeface="Arial"/>
                </a:endParaRPr>
              </a:p>
            </p:txBody>
          </p:sp>
        </p:grpSp>
        <p:sp>
          <p:nvSpPr>
            <p:cNvPr id="140" name="Freeform 190">
              <a:extLst>
                <a:ext uri="{FF2B5EF4-FFF2-40B4-BE49-F238E27FC236}">
                  <a16:creationId xmlns:a16="http://schemas.microsoft.com/office/drawing/2014/main" id="{B333319D-5337-D14B-B95A-2B98BBD77FCB}"/>
                </a:ext>
              </a:extLst>
            </p:cNvPr>
            <p:cNvSpPr>
              <a:spLocks/>
            </p:cNvSpPr>
            <p:nvPr/>
          </p:nvSpPr>
          <p:spPr bwMode="auto">
            <a:xfrm>
              <a:off x="4089379" y="3199773"/>
              <a:ext cx="73579" cy="50939"/>
            </a:xfrm>
            <a:custGeom>
              <a:avLst/>
              <a:gdLst>
                <a:gd name="T0" fmla="*/ 11 w 52"/>
                <a:gd name="T1" fmla="*/ 2 h 36"/>
                <a:gd name="T2" fmla="*/ 0 w 52"/>
                <a:gd name="T3" fmla="*/ 16 h 36"/>
                <a:gd name="T4" fmla="*/ 6 w 52"/>
                <a:gd name="T5" fmla="*/ 21 h 36"/>
                <a:gd name="T6" fmla="*/ 6 w 52"/>
                <a:gd name="T7" fmla="*/ 36 h 36"/>
                <a:gd name="T8" fmla="*/ 42 w 52"/>
                <a:gd name="T9" fmla="*/ 32 h 36"/>
                <a:gd name="T10" fmla="*/ 52 w 52"/>
                <a:gd name="T11" fmla="*/ 19 h 36"/>
                <a:gd name="T12" fmla="*/ 49 w 52"/>
                <a:gd name="T13" fmla="*/ 10 h 36"/>
                <a:gd name="T14" fmla="*/ 47 w 52"/>
                <a:gd name="T15" fmla="*/ 0 h 36"/>
                <a:gd name="T16" fmla="*/ 11 w 52"/>
                <a:gd name="T17" fmla="*/ 2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 h="36">
                  <a:moveTo>
                    <a:pt x="11" y="2"/>
                  </a:moveTo>
                  <a:lnTo>
                    <a:pt x="0" y="16"/>
                  </a:lnTo>
                  <a:lnTo>
                    <a:pt x="6" y="21"/>
                  </a:lnTo>
                  <a:lnTo>
                    <a:pt x="6" y="36"/>
                  </a:lnTo>
                  <a:lnTo>
                    <a:pt x="42" y="32"/>
                  </a:lnTo>
                  <a:lnTo>
                    <a:pt x="52" y="19"/>
                  </a:lnTo>
                  <a:lnTo>
                    <a:pt x="49" y="10"/>
                  </a:lnTo>
                  <a:lnTo>
                    <a:pt x="47" y="0"/>
                  </a:lnTo>
                  <a:lnTo>
                    <a:pt x="11" y="2"/>
                  </a:lnTo>
                  <a:close/>
                </a:path>
              </a:pathLst>
            </a:custGeom>
            <a:solidFill>
              <a:schemeClr val="tx2"/>
            </a:solidFill>
            <a:ln w="3175" cap="rnd">
              <a:solidFill>
                <a:schemeClr val="bg1"/>
              </a:solidFill>
              <a:prstDash val="solid"/>
              <a:round/>
              <a:headEnd/>
              <a:tailEnd/>
            </a:ln>
          </p:spPr>
          <p:txBody>
            <a:bodyPr vert="horz" wrap="square" lIns="91423" tIns="45711" rIns="91423" bIns="45711" numCol="1" anchor="t" anchorCtr="0" compatLnSpc="1">
              <a:prstTxWarp prst="textNoShape">
                <a:avLst/>
              </a:prstTxWarp>
            </a:bodyPr>
            <a:lstStyle/>
            <a:p>
              <a:pPr defTabSz="914246">
                <a:defRPr/>
              </a:pPr>
              <a:endParaRPr lang="fr-FR" sz="1799">
                <a:solidFill>
                  <a:prstClr val="black"/>
                </a:solidFill>
                <a:latin typeface="Arial"/>
              </a:endParaRPr>
            </a:p>
          </p:txBody>
        </p:sp>
        <p:grpSp>
          <p:nvGrpSpPr>
            <p:cNvPr id="141" name="Groupe 134">
              <a:extLst>
                <a:ext uri="{FF2B5EF4-FFF2-40B4-BE49-F238E27FC236}">
                  <a16:creationId xmlns:a16="http://schemas.microsoft.com/office/drawing/2014/main" id="{2EC03473-D946-1C41-863B-F2E7C82A0F16}"/>
                </a:ext>
              </a:extLst>
            </p:cNvPr>
            <p:cNvGrpSpPr/>
            <p:nvPr/>
          </p:nvGrpSpPr>
          <p:grpSpPr>
            <a:xfrm>
              <a:off x="4187011" y="2458326"/>
              <a:ext cx="273089" cy="509390"/>
              <a:chOff x="4427537" y="1792288"/>
              <a:chExt cx="306387" cy="571500"/>
            </a:xfrm>
            <a:solidFill>
              <a:schemeClr val="tx2"/>
            </a:solidFill>
          </p:grpSpPr>
          <p:sp>
            <p:nvSpPr>
              <p:cNvPr id="303" name="Freeform 191">
                <a:extLst>
                  <a:ext uri="{FF2B5EF4-FFF2-40B4-BE49-F238E27FC236}">
                    <a16:creationId xmlns:a16="http://schemas.microsoft.com/office/drawing/2014/main" id="{99EEFF2F-E107-5147-8DA8-E44E5D307DB0}"/>
                  </a:ext>
                </a:extLst>
              </p:cNvPr>
              <p:cNvSpPr>
                <a:spLocks/>
              </p:cNvSpPr>
              <p:nvPr/>
            </p:nvSpPr>
            <p:spPr bwMode="auto">
              <a:xfrm>
                <a:off x="4594225" y="2247900"/>
                <a:ext cx="36512" cy="53975"/>
              </a:xfrm>
              <a:custGeom>
                <a:avLst/>
                <a:gdLst>
                  <a:gd name="T0" fmla="*/ 23 w 23"/>
                  <a:gd name="T1" fmla="*/ 9 h 34"/>
                  <a:gd name="T2" fmla="*/ 18 w 23"/>
                  <a:gd name="T3" fmla="*/ 14 h 34"/>
                  <a:gd name="T4" fmla="*/ 13 w 23"/>
                  <a:gd name="T5" fmla="*/ 26 h 34"/>
                  <a:gd name="T6" fmla="*/ 0 w 23"/>
                  <a:gd name="T7" fmla="*/ 34 h 34"/>
                  <a:gd name="T8" fmla="*/ 0 w 23"/>
                  <a:gd name="T9" fmla="*/ 14 h 34"/>
                  <a:gd name="T10" fmla="*/ 22 w 23"/>
                  <a:gd name="T11" fmla="*/ 0 h 34"/>
                  <a:gd name="T12" fmla="*/ 23 w 23"/>
                  <a:gd name="T13" fmla="*/ 9 h 34"/>
                </a:gdLst>
                <a:ahLst/>
                <a:cxnLst>
                  <a:cxn ang="0">
                    <a:pos x="T0" y="T1"/>
                  </a:cxn>
                  <a:cxn ang="0">
                    <a:pos x="T2" y="T3"/>
                  </a:cxn>
                  <a:cxn ang="0">
                    <a:pos x="T4" y="T5"/>
                  </a:cxn>
                  <a:cxn ang="0">
                    <a:pos x="T6" y="T7"/>
                  </a:cxn>
                  <a:cxn ang="0">
                    <a:pos x="T8" y="T9"/>
                  </a:cxn>
                  <a:cxn ang="0">
                    <a:pos x="T10" y="T11"/>
                  </a:cxn>
                  <a:cxn ang="0">
                    <a:pos x="T12" y="T13"/>
                  </a:cxn>
                </a:cxnLst>
                <a:rect l="0" t="0" r="r" b="b"/>
                <a:pathLst>
                  <a:path w="23" h="34">
                    <a:moveTo>
                      <a:pt x="23" y="9"/>
                    </a:moveTo>
                    <a:lnTo>
                      <a:pt x="18" y="14"/>
                    </a:lnTo>
                    <a:lnTo>
                      <a:pt x="13" y="26"/>
                    </a:lnTo>
                    <a:lnTo>
                      <a:pt x="0" y="34"/>
                    </a:lnTo>
                    <a:lnTo>
                      <a:pt x="0" y="14"/>
                    </a:lnTo>
                    <a:lnTo>
                      <a:pt x="22" y="0"/>
                    </a:lnTo>
                    <a:lnTo>
                      <a:pt x="23" y="9"/>
                    </a:lnTo>
                    <a:close/>
                  </a:path>
                </a:pathLst>
              </a:custGeom>
              <a:grpFill/>
              <a:ln w="3175" cap="rnd">
                <a:solidFill>
                  <a:schemeClr val="bg1"/>
                </a:solidFill>
                <a:prstDash val="solid"/>
                <a:round/>
                <a:headEnd/>
                <a:tailEnd/>
              </a:ln>
            </p:spPr>
            <p:txBody>
              <a:bodyPr vert="horz" wrap="square" lIns="91423" tIns="45711" rIns="91423" bIns="45711" numCol="1" anchor="t" anchorCtr="0" compatLnSpc="1">
                <a:prstTxWarp prst="textNoShape">
                  <a:avLst/>
                </a:prstTxWarp>
              </a:bodyPr>
              <a:lstStyle/>
              <a:p>
                <a:pPr defTabSz="914246">
                  <a:defRPr/>
                </a:pPr>
                <a:endParaRPr lang="fr-FR" sz="1799">
                  <a:solidFill>
                    <a:prstClr val="black"/>
                  </a:solidFill>
                  <a:latin typeface="Arial"/>
                </a:endParaRPr>
              </a:p>
            </p:txBody>
          </p:sp>
          <p:sp>
            <p:nvSpPr>
              <p:cNvPr id="304" name="Freeform 192">
                <a:extLst>
                  <a:ext uri="{FF2B5EF4-FFF2-40B4-BE49-F238E27FC236}">
                    <a16:creationId xmlns:a16="http://schemas.microsoft.com/office/drawing/2014/main" id="{7CA4ACFD-7B4C-4145-B150-7E7B61FE55F2}"/>
                  </a:ext>
                </a:extLst>
              </p:cNvPr>
              <p:cNvSpPr>
                <a:spLocks/>
              </p:cNvSpPr>
              <p:nvPr/>
            </p:nvSpPr>
            <p:spPr bwMode="auto">
              <a:xfrm>
                <a:off x="4427537" y="1792288"/>
                <a:ext cx="306387" cy="571500"/>
              </a:xfrm>
              <a:custGeom>
                <a:avLst/>
                <a:gdLst>
                  <a:gd name="T0" fmla="*/ 96 w 114"/>
                  <a:gd name="T1" fmla="*/ 2 h 213"/>
                  <a:gd name="T2" fmla="*/ 85 w 114"/>
                  <a:gd name="T3" fmla="*/ 0 h 213"/>
                  <a:gd name="T4" fmla="*/ 84 w 114"/>
                  <a:gd name="T5" fmla="*/ 9 h 213"/>
                  <a:gd name="T6" fmla="*/ 71 w 114"/>
                  <a:gd name="T7" fmla="*/ 11 h 213"/>
                  <a:gd name="T8" fmla="*/ 67 w 114"/>
                  <a:gd name="T9" fmla="*/ 22 h 213"/>
                  <a:gd name="T10" fmla="*/ 57 w 114"/>
                  <a:gd name="T11" fmla="*/ 23 h 213"/>
                  <a:gd name="T12" fmla="*/ 38 w 114"/>
                  <a:gd name="T13" fmla="*/ 45 h 213"/>
                  <a:gd name="T14" fmla="*/ 30 w 114"/>
                  <a:gd name="T15" fmla="*/ 52 h 213"/>
                  <a:gd name="T16" fmla="*/ 36 w 114"/>
                  <a:gd name="T17" fmla="*/ 57 h 213"/>
                  <a:gd name="T18" fmla="*/ 24 w 114"/>
                  <a:gd name="T19" fmla="*/ 73 h 213"/>
                  <a:gd name="T20" fmla="*/ 16 w 114"/>
                  <a:gd name="T21" fmla="*/ 76 h 213"/>
                  <a:gd name="T22" fmla="*/ 11 w 114"/>
                  <a:gd name="T23" fmla="*/ 83 h 213"/>
                  <a:gd name="T24" fmla="*/ 14 w 114"/>
                  <a:gd name="T25" fmla="*/ 120 h 213"/>
                  <a:gd name="T26" fmla="*/ 10 w 114"/>
                  <a:gd name="T27" fmla="*/ 125 h 213"/>
                  <a:gd name="T28" fmla="*/ 12 w 114"/>
                  <a:gd name="T29" fmla="*/ 137 h 213"/>
                  <a:gd name="T30" fmla="*/ 0 w 114"/>
                  <a:gd name="T31" fmla="*/ 156 h 213"/>
                  <a:gd name="T32" fmla="*/ 0 w 114"/>
                  <a:gd name="T33" fmla="*/ 157 h 213"/>
                  <a:gd name="T34" fmla="*/ 2 w 114"/>
                  <a:gd name="T35" fmla="*/ 160 h 213"/>
                  <a:gd name="T36" fmla="*/ 2 w 114"/>
                  <a:gd name="T37" fmla="*/ 170 h 213"/>
                  <a:gd name="T38" fmla="*/ 6 w 114"/>
                  <a:gd name="T39" fmla="*/ 174 h 213"/>
                  <a:gd name="T40" fmla="*/ 7 w 114"/>
                  <a:gd name="T41" fmla="*/ 186 h 213"/>
                  <a:gd name="T42" fmla="*/ 15 w 114"/>
                  <a:gd name="T43" fmla="*/ 196 h 213"/>
                  <a:gd name="T44" fmla="*/ 13 w 114"/>
                  <a:gd name="T45" fmla="*/ 201 h 213"/>
                  <a:gd name="T46" fmla="*/ 16 w 114"/>
                  <a:gd name="T47" fmla="*/ 213 h 213"/>
                  <a:gd name="T48" fmla="*/ 27 w 114"/>
                  <a:gd name="T49" fmla="*/ 213 h 213"/>
                  <a:gd name="T50" fmla="*/ 27 w 114"/>
                  <a:gd name="T51" fmla="*/ 207 h 213"/>
                  <a:gd name="T52" fmla="*/ 33 w 114"/>
                  <a:gd name="T53" fmla="*/ 202 h 213"/>
                  <a:gd name="T54" fmla="*/ 42 w 114"/>
                  <a:gd name="T55" fmla="*/ 203 h 213"/>
                  <a:gd name="T56" fmla="*/ 55 w 114"/>
                  <a:gd name="T57" fmla="*/ 164 h 213"/>
                  <a:gd name="T58" fmla="*/ 60 w 114"/>
                  <a:gd name="T59" fmla="*/ 166 h 213"/>
                  <a:gd name="T60" fmla="*/ 66 w 114"/>
                  <a:gd name="T61" fmla="*/ 160 h 213"/>
                  <a:gd name="T62" fmla="*/ 63 w 114"/>
                  <a:gd name="T63" fmla="*/ 154 h 213"/>
                  <a:gd name="T64" fmla="*/ 70 w 114"/>
                  <a:gd name="T65" fmla="*/ 151 h 213"/>
                  <a:gd name="T66" fmla="*/ 71 w 114"/>
                  <a:gd name="T67" fmla="*/ 146 h 213"/>
                  <a:gd name="T68" fmla="*/ 62 w 114"/>
                  <a:gd name="T69" fmla="*/ 134 h 213"/>
                  <a:gd name="T70" fmla="*/ 57 w 114"/>
                  <a:gd name="T71" fmla="*/ 131 h 213"/>
                  <a:gd name="T72" fmla="*/ 72 w 114"/>
                  <a:gd name="T73" fmla="*/ 103 h 213"/>
                  <a:gd name="T74" fmla="*/ 91 w 114"/>
                  <a:gd name="T75" fmla="*/ 81 h 213"/>
                  <a:gd name="T76" fmla="*/ 88 w 114"/>
                  <a:gd name="T77" fmla="*/ 72 h 213"/>
                  <a:gd name="T78" fmla="*/ 100 w 114"/>
                  <a:gd name="T79" fmla="*/ 53 h 213"/>
                  <a:gd name="T80" fmla="*/ 111 w 114"/>
                  <a:gd name="T81" fmla="*/ 53 h 213"/>
                  <a:gd name="T82" fmla="*/ 114 w 114"/>
                  <a:gd name="T83" fmla="*/ 55 h 213"/>
                  <a:gd name="T84" fmla="*/ 108 w 114"/>
                  <a:gd name="T85" fmla="*/ 12 h 213"/>
                  <a:gd name="T86" fmla="*/ 96 w 114"/>
                  <a:gd name="T87" fmla="*/ 2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4" h="213">
                    <a:moveTo>
                      <a:pt x="96" y="2"/>
                    </a:moveTo>
                    <a:cubicBezTo>
                      <a:pt x="85" y="0"/>
                      <a:pt x="85" y="0"/>
                      <a:pt x="85" y="0"/>
                    </a:cubicBezTo>
                    <a:cubicBezTo>
                      <a:pt x="84" y="9"/>
                      <a:pt x="84" y="9"/>
                      <a:pt x="84" y="9"/>
                    </a:cubicBezTo>
                    <a:cubicBezTo>
                      <a:pt x="71" y="11"/>
                      <a:pt x="71" y="11"/>
                      <a:pt x="71" y="11"/>
                    </a:cubicBezTo>
                    <a:cubicBezTo>
                      <a:pt x="67" y="22"/>
                      <a:pt x="67" y="22"/>
                      <a:pt x="67" y="22"/>
                    </a:cubicBezTo>
                    <a:cubicBezTo>
                      <a:pt x="57" y="23"/>
                      <a:pt x="57" y="23"/>
                      <a:pt x="57" y="23"/>
                    </a:cubicBezTo>
                    <a:cubicBezTo>
                      <a:pt x="51" y="31"/>
                      <a:pt x="45" y="38"/>
                      <a:pt x="38" y="45"/>
                    </a:cubicBezTo>
                    <a:cubicBezTo>
                      <a:pt x="35" y="48"/>
                      <a:pt x="33" y="50"/>
                      <a:pt x="30" y="52"/>
                    </a:cubicBezTo>
                    <a:cubicBezTo>
                      <a:pt x="36" y="57"/>
                      <a:pt x="36" y="57"/>
                      <a:pt x="36" y="57"/>
                    </a:cubicBezTo>
                    <a:cubicBezTo>
                      <a:pt x="24" y="73"/>
                      <a:pt x="24" y="73"/>
                      <a:pt x="24" y="73"/>
                    </a:cubicBezTo>
                    <a:cubicBezTo>
                      <a:pt x="16" y="76"/>
                      <a:pt x="16" y="76"/>
                      <a:pt x="16" y="76"/>
                    </a:cubicBezTo>
                    <a:cubicBezTo>
                      <a:pt x="11" y="83"/>
                      <a:pt x="11" y="83"/>
                      <a:pt x="11" y="83"/>
                    </a:cubicBezTo>
                    <a:cubicBezTo>
                      <a:pt x="14" y="120"/>
                      <a:pt x="14" y="120"/>
                      <a:pt x="14" y="120"/>
                    </a:cubicBezTo>
                    <a:cubicBezTo>
                      <a:pt x="10" y="125"/>
                      <a:pt x="10" y="125"/>
                      <a:pt x="10" y="125"/>
                    </a:cubicBezTo>
                    <a:cubicBezTo>
                      <a:pt x="12" y="137"/>
                      <a:pt x="12" y="137"/>
                      <a:pt x="12" y="137"/>
                    </a:cubicBezTo>
                    <a:cubicBezTo>
                      <a:pt x="0" y="156"/>
                      <a:pt x="0" y="156"/>
                      <a:pt x="0" y="156"/>
                    </a:cubicBezTo>
                    <a:cubicBezTo>
                      <a:pt x="0" y="157"/>
                      <a:pt x="0" y="157"/>
                      <a:pt x="0" y="157"/>
                    </a:cubicBezTo>
                    <a:cubicBezTo>
                      <a:pt x="1" y="158"/>
                      <a:pt x="1" y="159"/>
                      <a:pt x="2" y="160"/>
                    </a:cubicBezTo>
                    <a:cubicBezTo>
                      <a:pt x="2" y="170"/>
                      <a:pt x="2" y="170"/>
                      <a:pt x="2" y="170"/>
                    </a:cubicBezTo>
                    <a:cubicBezTo>
                      <a:pt x="6" y="174"/>
                      <a:pt x="6" y="174"/>
                      <a:pt x="6" y="174"/>
                    </a:cubicBezTo>
                    <a:cubicBezTo>
                      <a:pt x="7" y="186"/>
                      <a:pt x="7" y="186"/>
                      <a:pt x="7" y="186"/>
                    </a:cubicBezTo>
                    <a:cubicBezTo>
                      <a:pt x="15" y="196"/>
                      <a:pt x="15" y="196"/>
                      <a:pt x="15" y="196"/>
                    </a:cubicBezTo>
                    <a:cubicBezTo>
                      <a:pt x="13" y="201"/>
                      <a:pt x="13" y="201"/>
                      <a:pt x="13" y="201"/>
                    </a:cubicBezTo>
                    <a:cubicBezTo>
                      <a:pt x="16" y="213"/>
                      <a:pt x="16" y="213"/>
                      <a:pt x="16" y="213"/>
                    </a:cubicBezTo>
                    <a:cubicBezTo>
                      <a:pt x="27" y="213"/>
                      <a:pt x="27" y="213"/>
                      <a:pt x="27" y="213"/>
                    </a:cubicBezTo>
                    <a:cubicBezTo>
                      <a:pt x="27" y="207"/>
                      <a:pt x="27" y="207"/>
                      <a:pt x="27" y="207"/>
                    </a:cubicBezTo>
                    <a:cubicBezTo>
                      <a:pt x="33" y="202"/>
                      <a:pt x="33" y="202"/>
                      <a:pt x="33" y="202"/>
                    </a:cubicBezTo>
                    <a:cubicBezTo>
                      <a:pt x="42" y="203"/>
                      <a:pt x="42" y="203"/>
                      <a:pt x="42" y="203"/>
                    </a:cubicBezTo>
                    <a:cubicBezTo>
                      <a:pt x="55" y="164"/>
                      <a:pt x="55" y="164"/>
                      <a:pt x="55" y="164"/>
                    </a:cubicBezTo>
                    <a:cubicBezTo>
                      <a:pt x="60" y="166"/>
                      <a:pt x="60" y="166"/>
                      <a:pt x="60" y="166"/>
                    </a:cubicBezTo>
                    <a:cubicBezTo>
                      <a:pt x="66" y="160"/>
                      <a:pt x="66" y="160"/>
                      <a:pt x="66" y="160"/>
                    </a:cubicBezTo>
                    <a:cubicBezTo>
                      <a:pt x="63" y="154"/>
                      <a:pt x="63" y="154"/>
                      <a:pt x="63" y="154"/>
                    </a:cubicBezTo>
                    <a:cubicBezTo>
                      <a:pt x="70" y="151"/>
                      <a:pt x="70" y="151"/>
                      <a:pt x="70" y="151"/>
                    </a:cubicBezTo>
                    <a:cubicBezTo>
                      <a:pt x="71" y="146"/>
                      <a:pt x="71" y="146"/>
                      <a:pt x="71" y="146"/>
                    </a:cubicBezTo>
                    <a:cubicBezTo>
                      <a:pt x="62" y="134"/>
                      <a:pt x="62" y="134"/>
                      <a:pt x="62" y="134"/>
                    </a:cubicBezTo>
                    <a:cubicBezTo>
                      <a:pt x="57" y="131"/>
                      <a:pt x="57" y="131"/>
                      <a:pt x="57" y="131"/>
                    </a:cubicBezTo>
                    <a:cubicBezTo>
                      <a:pt x="61" y="122"/>
                      <a:pt x="66" y="112"/>
                      <a:pt x="72" y="103"/>
                    </a:cubicBezTo>
                    <a:cubicBezTo>
                      <a:pt x="77" y="95"/>
                      <a:pt x="84" y="88"/>
                      <a:pt x="91" y="81"/>
                    </a:cubicBezTo>
                    <a:cubicBezTo>
                      <a:pt x="88" y="72"/>
                      <a:pt x="88" y="72"/>
                      <a:pt x="88" y="72"/>
                    </a:cubicBezTo>
                    <a:cubicBezTo>
                      <a:pt x="93" y="66"/>
                      <a:pt x="97" y="59"/>
                      <a:pt x="100" y="53"/>
                    </a:cubicBezTo>
                    <a:cubicBezTo>
                      <a:pt x="111" y="53"/>
                      <a:pt x="111" y="53"/>
                      <a:pt x="111" y="53"/>
                    </a:cubicBezTo>
                    <a:cubicBezTo>
                      <a:pt x="114" y="55"/>
                      <a:pt x="114" y="55"/>
                      <a:pt x="114" y="55"/>
                    </a:cubicBezTo>
                    <a:cubicBezTo>
                      <a:pt x="108" y="12"/>
                      <a:pt x="108" y="12"/>
                      <a:pt x="108" y="12"/>
                    </a:cubicBezTo>
                    <a:lnTo>
                      <a:pt x="96" y="2"/>
                    </a:lnTo>
                    <a:close/>
                  </a:path>
                </a:pathLst>
              </a:custGeom>
              <a:grpFill/>
              <a:ln w="3175" cap="rnd">
                <a:solidFill>
                  <a:schemeClr val="bg1"/>
                </a:solidFill>
                <a:prstDash val="solid"/>
                <a:round/>
                <a:headEnd/>
                <a:tailEnd/>
              </a:ln>
            </p:spPr>
            <p:txBody>
              <a:bodyPr vert="horz" wrap="square" lIns="91423" tIns="45711" rIns="91423" bIns="45711" numCol="1" anchor="t" anchorCtr="0" compatLnSpc="1">
                <a:prstTxWarp prst="textNoShape">
                  <a:avLst/>
                </a:prstTxWarp>
              </a:bodyPr>
              <a:lstStyle/>
              <a:p>
                <a:pPr defTabSz="914246">
                  <a:defRPr/>
                </a:pPr>
                <a:endParaRPr lang="fr-FR" sz="1799">
                  <a:solidFill>
                    <a:prstClr val="black"/>
                  </a:solidFill>
                  <a:latin typeface="Arial"/>
                </a:endParaRPr>
              </a:p>
            </p:txBody>
          </p:sp>
        </p:grpSp>
        <p:sp>
          <p:nvSpPr>
            <p:cNvPr id="142" name="Freeform 193">
              <a:extLst>
                <a:ext uri="{FF2B5EF4-FFF2-40B4-BE49-F238E27FC236}">
                  <a16:creationId xmlns:a16="http://schemas.microsoft.com/office/drawing/2014/main" id="{4FC60409-1A55-274C-BBC8-5C6044E835DE}"/>
                </a:ext>
              </a:extLst>
            </p:cNvPr>
            <p:cNvSpPr>
              <a:spLocks/>
            </p:cNvSpPr>
            <p:nvPr/>
          </p:nvSpPr>
          <p:spPr bwMode="auto">
            <a:xfrm>
              <a:off x="4235121" y="3222412"/>
              <a:ext cx="70749" cy="42450"/>
            </a:xfrm>
            <a:custGeom>
              <a:avLst/>
              <a:gdLst>
                <a:gd name="T0" fmla="*/ 5 w 50"/>
                <a:gd name="T1" fmla="*/ 5 h 30"/>
                <a:gd name="T2" fmla="*/ 0 w 50"/>
                <a:gd name="T3" fmla="*/ 30 h 30"/>
                <a:gd name="T4" fmla="*/ 20 w 50"/>
                <a:gd name="T5" fmla="*/ 21 h 30"/>
                <a:gd name="T6" fmla="*/ 37 w 50"/>
                <a:gd name="T7" fmla="*/ 27 h 30"/>
                <a:gd name="T8" fmla="*/ 50 w 50"/>
                <a:gd name="T9" fmla="*/ 16 h 30"/>
                <a:gd name="T10" fmla="*/ 37 w 50"/>
                <a:gd name="T11" fmla="*/ 0 h 30"/>
                <a:gd name="T12" fmla="*/ 5 w 50"/>
                <a:gd name="T13" fmla="*/ 5 h 30"/>
              </a:gdLst>
              <a:ahLst/>
              <a:cxnLst>
                <a:cxn ang="0">
                  <a:pos x="T0" y="T1"/>
                </a:cxn>
                <a:cxn ang="0">
                  <a:pos x="T2" y="T3"/>
                </a:cxn>
                <a:cxn ang="0">
                  <a:pos x="T4" y="T5"/>
                </a:cxn>
                <a:cxn ang="0">
                  <a:pos x="T6" y="T7"/>
                </a:cxn>
                <a:cxn ang="0">
                  <a:pos x="T8" y="T9"/>
                </a:cxn>
                <a:cxn ang="0">
                  <a:pos x="T10" y="T11"/>
                </a:cxn>
                <a:cxn ang="0">
                  <a:pos x="T12" y="T13"/>
                </a:cxn>
              </a:cxnLst>
              <a:rect l="0" t="0" r="r" b="b"/>
              <a:pathLst>
                <a:path w="50" h="30">
                  <a:moveTo>
                    <a:pt x="5" y="5"/>
                  </a:moveTo>
                  <a:lnTo>
                    <a:pt x="0" y="30"/>
                  </a:lnTo>
                  <a:lnTo>
                    <a:pt x="20" y="21"/>
                  </a:lnTo>
                  <a:lnTo>
                    <a:pt x="37" y="27"/>
                  </a:lnTo>
                  <a:lnTo>
                    <a:pt x="50" y="16"/>
                  </a:lnTo>
                  <a:lnTo>
                    <a:pt x="37" y="0"/>
                  </a:lnTo>
                  <a:lnTo>
                    <a:pt x="5" y="5"/>
                  </a:lnTo>
                  <a:close/>
                </a:path>
              </a:pathLst>
            </a:custGeom>
            <a:solidFill>
              <a:schemeClr val="tx2"/>
            </a:solidFill>
            <a:ln w="3175" cap="rnd">
              <a:solidFill>
                <a:schemeClr val="bg1"/>
              </a:solidFill>
              <a:prstDash val="solid"/>
              <a:round/>
              <a:headEnd/>
              <a:tailEnd/>
            </a:ln>
          </p:spPr>
          <p:txBody>
            <a:bodyPr vert="horz" wrap="square" lIns="91423" tIns="45711" rIns="91423" bIns="45711" numCol="1" anchor="t" anchorCtr="0" compatLnSpc="1">
              <a:prstTxWarp prst="textNoShape">
                <a:avLst/>
              </a:prstTxWarp>
            </a:bodyPr>
            <a:lstStyle/>
            <a:p>
              <a:pPr defTabSz="914246">
                <a:defRPr/>
              </a:pPr>
              <a:endParaRPr lang="fr-FR" sz="1799">
                <a:solidFill>
                  <a:prstClr val="black"/>
                </a:solidFill>
                <a:latin typeface="Arial"/>
              </a:endParaRPr>
            </a:p>
          </p:txBody>
        </p:sp>
        <p:sp>
          <p:nvSpPr>
            <p:cNvPr id="143" name="Freeform 194">
              <a:extLst>
                <a:ext uri="{FF2B5EF4-FFF2-40B4-BE49-F238E27FC236}">
                  <a16:creationId xmlns:a16="http://schemas.microsoft.com/office/drawing/2014/main" id="{CB3A953A-097A-8548-8D1E-E00437D89281}"/>
                </a:ext>
              </a:extLst>
            </p:cNvPr>
            <p:cNvSpPr>
              <a:spLocks/>
            </p:cNvSpPr>
            <p:nvPr/>
          </p:nvSpPr>
          <p:spPr bwMode="auto">
            <a:xfrm>
              <a:off x="4305871" y="3147418"/>
              <a:ext cx="120272" cy="52354"/>
            </a:xfrm>
            <a:custGeom>
              <a:avLst/>
              <a:gdLst>
                <a:gd name="T0" fmla="*/ 32 w 50"/>
                <a:gd name="T1" fmla="*/ 14 h 22"/>
                <a:gd name="T2" fmla="*/ 46 w 50"/>
                <a:gd name="T3" fmla="*/ 15 h 22"/>
                <a:gd name="T4" fmla="*/ 50 w 50"/>
                <a:gd name="T5" fmla="*/ 5 h 22"/>
                <a:gd name="T6" fmla="*/ 15 w 50"/>
                <a:gd name="T7" fmla="*/ 0 h 22"/>
                <a:gd name="T8" fmla="*/ 0 w 50"/>
                <a:gd name="T9" fmla="*/ 10 h 22"/>
                <a:gd name="T10" fmla="*/ 1 w 50"/>
                <a:gd name="T11" fmla="*/ 19 h 22"/>
                <a:gd name="T12" fmla="*/ 14 w 50"/>
                <a:gd name="T13" fmla="*/ 22 h 22"/>
                <a:gd name="T14" fmla="*/ 32 w 50"/>
                <a:gd name="T15" fmla="*/ 14 h 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0" h="22">
                  <a:moveTo>
                    <a:pt x="32" y="14"/>
                  </a:moveTo>
                  <a:cubicBezTo>
                    <a:pt x="46" y="15"/>
                    <a:pt x="46" y="15"/>
                    <a:pt x="46" y="15"/>
                  </a:cubicBezTo>
                  <a:cubicBezTo>
                    <a:pt x="50" y="5"/>
                    <a:pt x="50" y="5"/>
                    <a:pt x="50" y="5"/>
                  </a:cubicBezTo>
                  <a:cubicBezTo>
                    <a:pt x="38" y="3"/>
                    <a:pt x="26" y="2"/>
                    <a:pt x="15" y="0"/>
                  </a:cubicBezTo>
                  <a:cubicBezTo>
                    <a:pt x="0" y="10"/>
                    <a:pt x="0" y="10"/>
                    <a:pt x="0" y="10"/>
                  </a:cubicBezTo>
                  <a:cubicBezTo>
                    <a:pt x="1" y="19"/>
                    <a:pt x="1" y="19"/>
                    <a:pt x="1" y="19"/>
                  </a:cubicBezTo>
                  <a:cubicBezTo>
                    <a:pt x="14" y="22"/>
                    <a:pt x="14" y="22"/>
                    <a:pt x="14" y="22"/>
                  </a:cubicBezTo>
                  <a:lnTo>
                    <a:pt x="32" y="14"/>
                  </a:lnTo>
                  <a:close/>
                </a:path>
              </a:pathLst>
            </a:custGeom>
            <a:solidFill>
              <a:schemeClr val="tx2"/>
            </a:solidFill>
            <a:ln w="3175" cap="rnd">
              <a:solidFill>
                <a:schemeClr val="bg1"/>
              </a:solidFill>
              <a:prstDash val="solid"/>
              <a:round/>
              <a:headEnd/>
              <a:tailEnd/>
            </a:ln>
          </p:spPr>
          <p:txBody>
            <a:bodyPr vert="horz" wrap="square" lIns="91423" tIns="45711" rIns="91423" bIns="45711" numCol="1" anchor="t" anchorCtr="0" compatLnSpc="1">
              <a:prstTxWarp prst="textNoShape">
                <a:avLst/>
              </a:prstTxWarp>
            </a:bodyPr>
            <a:lstStyle/>
            <a:p>
              <a:pPr defTabSz="914246">
                <a:defRPr/>
              </a:pPr>
              <a:endParaRPr lang="fr-FR" sz="1799">
                <a:solidFill>
                  <a:prstClr val="black"/>
                </a:solidFill>
                <a:latin typeface="Arial"/>
              </a:endParaRPr>
            </a:p>
          </p:txBody>
        </p:sp>
        <p:sp>
          <p:nvSpPr>
            <p:cNvPr id="144" name="Freeform 196">
              <a:extLst>
                <a:ext uri="{FF2B5EF4-FFF2-40B4-BE49-F238E27FC236}">
                  <a16:creationId xmlns:a16="http://schemas.microsoft.com/office/drawing/2014/main" id="{019B871B-9E6D-A042-ABE9-C2D2DCA65F76}"/>
                </a:ext>
              </a:extLst>
            </p:cNvPr>
            <p:cNvSpPr>
              <a:spLocks/>
            </p:cNvSpPr>
            <p:nvPr/>
          </p:nvSpPr>
          <p:spPr bwMode="auto">
            <a:xfrm>
              <a:off x="6949043" y="3012995"/>
              <a:ext cx="62259" cy="261770"/>
            </a:xfrm>
            <a:custGeom>
              <a:avLst/>
              <a:gdLst>
                <a:gd name="T0" fmla="*/ 9 w 26"/>
                <a:gd name="T1" fmla="*/ 0 h 109"/>
                <a:gd name="T2" fmla="*/ 12 w 26"/>
                <a:gd name="T3" fmla="*/ 1 h 109"/>
                <a:gd name="T4" fmla="*/ 14 w 26"/>
                <a:gd name="T5" fmla="*/ 11 h 109"/>
                <a:gd name="T6" fmla="*/ 19 w 26"/>
                <a:gd name="T7" fmla="*/ 45 h 109"/>
                <a:gd name="T8" fmla="*/ 26 w 26"/>
                <a:gd name="T9" fmla="*/ 71 h 109"/>
                <a:gd name="T10" fmla="*/ 25 w 26"/>
                <a:gd name="T11" fmla="*/ 71 h 109"/>
                <a:gd name="T12" fmla="*/ 14 w 26"/>
                <a:gd name="T13" fmla="*/ 58 h 109"/>
                <a:gd name="T14" fmla="*/ 8 w 26"/>
                <a:gd name="T15" fmla="*/ 82 h 109"/>
                <a:gd name="T16" fmla="*/ 13 w 26"/>
                <a:gd name="T17" fmla="*/ 93 h 109"/>
                <a:gd name="T18" fmla="*/ 14 w 26"/>
                <a:gd name="T19" fmla="*/ 109 h 109"/>
                <a:gd name="T20" fmla="*/ 13 w 26"/>
                <a:gd name="T21" fmla="*/ 108 h 109"/>
                <a:gd name="T22" fmla="*/ 12 w 26"/>
                <a:gd name="T23" fmla="*/ 101 h 109"/>
                <a:gd name="T24" fmla="*/ 10 w 26"/>
                <a:gd name="T25" fmla="*/ 97 h 109"/>
                <a:gd name="T26" fmla="*/ 6 w 26"/>
                <a:gd name="T27" fmla="*/ 103 h 109"/>
                <a:gd name="T28" fmla="*/ 2 w 26"/>
                <a:gd name="T29" fmla="*/ 107 h 109"/>
                <a:gd name="T30" fmla="*/ 0 w 26"/>
                <a:gd name="T31" fmla="*/ 103 h 109"/>
                <a:gd name="T32" fmla="*/ 3 w 26"/>
                <a:gd name="T33" fmla="*/ 96 h 109"/>
                <a:gd name="T34" fmla="*/ 2 w 26"/>
                <a:gd name="T35" fmla="*/ 87 h 109"/>
                <a:gd name="T36" fmla="*/ 5 w 26"/>
                <a:gd name="T37" fmla="*/ 79 h 109"/>
                <a:gd name="T38" fmla="*/ 1 w 26"/>
                <a:gd name="T39" fmla="*/ 69 h 109"/>
                <a:gd name="T40" fmla="*/ 3 w 26"/>
                <a:gd name="T41" fmla="*/ 53 h 109"/>
                <a:gd name="T42" fmla="*/ 2 w 26"/>
                <a:gd name="T43" fmla="*/ 26 h 109"/>
                <a:gd name="T44" fmla="*/ 2 w 26"/>
                <a:gd name="T45" fmla="*/ 6 h 109"/>
                <a:gd name="T46" fmla="*/ 9 w 26"/>
                <a:gd name="T47"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6" h="109">
                  <a:moveTo>
                    <a:pt x="9" y="0"/>
                  </a:moveTo>
                  <a:cubicBezTo>
                    <a:pt x="12" y="1"/>
                    <a:pt x="12" y="1"/>
                    <a:pt x="12" y="1"/>
                  </a:cubicBezTo>
                  <a:cubicBezTo>
                    <a:pt x="13" y="4"/>
                    <a:pt x="14" y="8"/>
                    <a:pt x="14" y="11"/>
                  </a:cubicBezTo>
                  <a:cubicBezTo>
                    <a:pt x="15" y="22"/>
                    <a:pt x="17" y="34"/>
                    <a:pt x="19" y="45"/>
                  </a:cubicBezTo>
                  <a:cubicBezTo>
                    <a:pt x="20" y="53"/>
                    <a:pt x="23" y="62"/>
                    <a:pt x="26" y="71"/>
                  </a:cubicBezTo>
                  <a:cubicBezTo>
                    <a:pt x="25" y="71"/>
                    <a:pt x="25" y="71"/>
                    <a:pt x="25" y="71"/>
                  </a:cubicBezTo>
                  <a:cubicBezTo>
                    <a:pt x="21" y="67"/>
                    <a:pt x="18" y="62"/>
                    <a:pt x="14" y="58"/>
                  </a:cubicBezTo>
                  <a:cubicBezTo>
                    <a:pt x="8" y="82"/>
                    <a:pt x="8" y="82"/>
                    <a:pt x="8" y="82"/>
                  </a:cubicBezTo>
                  <a:cubicBezTo>
                    <a:pt x="11" y="85"/>
                    <a:pt x="12" y="89"/>
                    <a:pt x="13" y="93"/>
                  </a:cubicBezTo>
                  <a:cubicBezTo>
                    <a:pt x="14" y="98"/>
                    <a:pt x="14" y="103"/>
                    <a:pt x="14" y="109"/>
                  </a:cubicBezTo>
                  <a:cubicBezTo>
                    <a:pt x="13" y="108"/>
                    <a:pt x="13" y="108"/>
                    <a:pt x="13" y="108"/>
                  </a:cubicBezTo>
                  <a:cubicBezTo>
                    <a:pt x="12" y="101"/>
                    <a:pt x="12" y="101"/>
                    <a:pt x="12" y="101"/>
                  </a:cubicBezTo>
                  <a:cubicBezTo>
                    <a:pt x="10" y="97"/>
                    <a:pt x="10" y="97"/>
                    <a:pt x="10" y="97"/>
                  </a:cubicBezTo>
                  <a:cubicBezTo>
                    <a:pt x="8" y="99"/>
                    <a:pt x="8" y="101"/>
                    <a:pt x="6" y="103"/>
                  </a:cubicBezTo>
                  <a:cubicBezTo>
                    <a:pt x="5" y="104"/>
                    <a:pt x="3" y="106"/>
                    <a:pt x="2" y="107"/>
                  </a:cubicBezTo>
                  <a:cubicBezTo>
                    <a:pt x="0" y="103"/>
                    <a:pt x="0" y="103"/>
                    <a:pt x="0" y="103"/>
                  </a:cubicBezTo>
                  <a:cubicBezTo>
                    <a:pt x="3" y="96"/>
                    <a:pt x="3" y="96"/>
                    <a:pt x="3" y="96"/>
                  </a:cubicBezTo>
                  <a:cubicBezTo>
                    <a:pt x="2" y="87"/>
                    <a:pt x="2" y="87"/>
                    <a:pt x="2" y="87"/>
                  </a:cubicBezTo>
                  <a:cubicBezTo>
                    <a:pt x="5" y="79"/>
                    <a:pt x="5" y="79"/>
                    <a:pt x="5" y="79"/>
                  </a:cubicBezTo>
                  <a:cubicBezTo>
                    <a:pt x="1" y="69"/>
                    <a:pt x="1" y="69"/>
                    <a:pt x="1" y="69"/>
                  </a:cubicBezTo>
                  <a:cubicBezTo>
                    <a:pt x="2" y="64"/>
                    <a:pt x="3" y="58"/>
                    <a:pt x="3" y="53"/>
                  </a:cubicBezTo>
                  <a:cubicBezTo>
                    <a:pt x="3" y="44"/>
                    <a:pt x="3" y="35"/>
                    <a:pt x="2" y="26"/>
                  </a:cubicBezTo>
                  <a:cubicBezTo>
                    <a:pt x="2" y="20"/>
                    <a:pt x="2" y="13"/>
                    <a:pt x="2" y="6"/>
                  </a:cubicBezTo>
                  <a:cubicBezTo>
                    <a:pt x="9" y="0"/>
                    <a:pt x="9" y="0"/>
                    <a:pt x="9" y="0"/>
                  </a:cubicBezTo>
                </a:path>
              </a:pathLst>
            </a:custGeom>
            <a:solidFill>
              <a:schemeClr val="tx2"/>
            </a:solidFill>
            <a:ln w="3175" cap="rnd">
              <a:solidFill>
                <a:schemeClr val="bg1"/>
              </a:solidFill>
              <a:prstDash val="solid"/>
              <a:round/>
              <a:headEnd/>
              <a:tailEnd/>
            </a:ln>
          </p:spPr>
          <p:txBody>
            <a:bodyPr vert="horz" wrap="square" lIns="91423" tIns="45711" rIns="91423" bIns="45711" numCol="1" anchor="t" anchorCtr="0" compatLnSpc="1">
              <a:prstTxWarp prst="textNoShape">
                <a:avLst/>
              </a:prstTxWarp>
            </a:bodyPr>
            <a:lstStyle/>
            <a:p>
              <a:pPr defTabSz="914246">
                <a:defRPr/>
              </a:pPr>
              <a:endParaRPr lang="fr-FR" sz="1799">
                <a:solidFill>
                  <a:prstClr val="black"/>
                </a:solidFill>
                <a:latin typeface="Arial"/>
              </a:endParaRPr>
            </a:p>
          </p:txBody>
        </p:sp>
        <p:sp>
          <p:nvSpPr>
            <p:cNvPr id="145" name="Freeform 202">
              <a:extLst>
                <a:ext uri="{FF2B5EF4-FFF2-40B4-BE49-F238E27FC236}">
                  <a16:creationId xmlns:a16="http://schemas.microsoft.com/office/drawing/2014/main" id="{75E24FE2-07B8-AF41-88FA-714CF7B1DD0E}"/>
                </a:ext>
              </a:extLst>
            </p:cNvPr>
            <p:cNvSpPr>
              <a:spLocks/>
            </p:cNvSpPr>
            <p:nvPr/>
          </p:nvSpPr>
          <p:spPr bwMode="auto">
            <a:xfrm>
              <a:off x="4373790" y="2970548"/>
              <a:ext cx="48110" cy="28300"/>
            </a:xfrm>
            <a:custGeom>
              <a:avLst/>
              <a:gdLst>
                <a:gd name="T0" fmla="*/ 19 w 20"/>
                <a:gd name="T1" fmla="*/ 12 h 12"/>
                <a:gd name="T2" fmla="*/ 20 w 20"/>
                <a:gd name="T3" fmla="*/ 1 h 12"/>
                <a:gd name="T4" fmla="*/ 9 w 20"/>
                <a:gd name="T5" fmla="*/ 0 h 12"/>
                <a:gd name="T6" fmla="*/ 7 w 20"/>
                <a:gd name="T7" fmla="*/ 4 h 12"/>
                <a:gd name="T8" fmla="*/ 0 w 20"/>
                <a:gd name="T9" fmla="*/ 5 h 12"/>
                <a:gd name="T10" fmla="*/ 0 w 20"/>
                <a:gd name="T11" fmla="*/ 10 h 12"/>
                <a:gd name="T12" fmla="*/ 4 w 20"/>
                <a:gd name="T13" fmla="*/ 11 h 12"/>
                <a:gd name="T14" fmla="*/ 19 w 20"/>
                <a:gd name="T15" fmla="*/ 12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 h="12">
                  <a:moveTo>
                    <a:pt x="19" y="12"/>
                  </a:moveTo>
                  <a:cubicBezTo>
                    <a:pt x="20" y="1"/>
                    <a:pt x="20" y="1"/>
                    <a:pt x="20" y="1"/>
                  </a:cubicBezTo>
                  <a:cubicBezTo>
                    <a:pt x="9" y="0"/>
                    <a:pt x="9" y="0"/>
                    <a:pt x="9" y="0"/>
                  </a:cubicBezTo>
                  <a:cubicBezTo>
                    <a:pt x="8" y="1"/>
                    <a:pt x="7" y="3"/>
                    <a:pt x="7" y="4"/>
                  </a:cubicBezTo>
                  <a:cubicBezTo>
                    <a:pt x="0" y="5"/>
                    <a:pt x="0" y="5"/>
                    <a:pt x="0" y="5"/>
                  </a:cubicBezTo>
                  <a:cubicBezTo>
                    <a:pt x="0" y="10"/>
                    <a:pt x="0" y="10"/>
                    <a:pt x="0" y="10"/>
                  </a:cubicBezTo>
                  <a:cubicBezTo>
                    <a:pt x="4" y="11"/>
                    <a:pt x="4" y="11"/>
                    <a:pt x="4" y="11"/>
                  </a:cubicBezTo>
                  <a:lnTo>
                    <a:pt x="19" y="12"/>
                  </a:lnTo>
                  <a:close/>
                </a:path>
              </a:pathLst>
            </a:custGeom>
            <a:solidFill>
              <a:schemeClr val="tx2"/>
            </a:solidFill>
            <a:ln w="3175" cap="rnd">
              <a:solidFill>
                <a:schemeClr val="bg1"/>
              </a:solidFill>
              <a:prstDash val="solid"/>
              <a:round/>
              <a:headEnd/>
              <a:tailEnd/>
            </a:ln>
          </p:spPr>
          <p:txBody>
            <a:bodyPr vert="horz" wrap="square" lIns="91423" tIns="45711" rIns="91423" bIns="45711" numCol="1" anchor="t" anchorCtr="0" compatLnSpc="1">
              <a:prstTxWarp prst="textNoShape">
                <a:avLst/>
              </a:prstTxWarp>
            </a:bodyPr>
            <a:lstStyle/>
            <a:p>
              <a:pPr defTabSz="914246">
                <a:defRPr/>
              </a:pPr>
              <a:endParaRPr lang="fr-FR" sz="1799">
                <a:solidFill>
                  <a:prstClr val="black"/>
                </a:solidFill>
                <a:latin typeface="Arial"/>
              </a:endParaRPr>
            </a:p>
          </p:txBody>
        </p:sp>
        <p:sp>
          <p:nvSpPr>
            <p:cNvPr id="147" name="Freeform 216">
              <a:extLst>
                <a:ext uri="{FF2B5EF4-FFF2-40B4-BE49-F238E27FC236}">
                  <a16:creationId xmlns:a16="http://schemas.microsoft.com/office/drawing/2014/main" id="{6145CDD2-60C3-CF4C-9FE7-79B803760D72}"/>
                </a:ext>
              </a:extLst>
            </p:cNvPr>
            <p:cNvSpPr>
              <a:spLocks/>
            </p:cNvSpPr>
            <p:nvPr/>
          </p:nvSpPr>
          <p:spPr bwMode="auto">
            <a:xfrm>
              <a:off x="3823364" y="2846030"/>
              <a:ext cx="165552" cy="284409"/>
            </a:xfrm>
            <a:custGeom>
              <a:avLst/>
              <a:gdLst>
                <a:gd name="T0" fmla="*/ 66 w 69"/>
                <a:gd name="T1" fmla="*/ 95 h 119"/>
                <a:gd name="T2" fmla="*/ 69 w 69"/>
                <a:gd name="T3" fmla="*/ 85 h 119"/>
                <a:gd name="T4" fmla="*/ 63 w 69"/>
                <a:gd name="T5" fmla="*/ 82 h 119"/>
                <a:gd name="T6" fmla="*/ 58 w 69"/>
                <a:gd name="T7" fmla="*/ 86 h 119"/>
                <a:gd name="T8" fmla="*/ 56 w 69"/>
                <a:gd name="T9" fmla="*/ 85 h 119"/>
                <a:gd name="T10" fmla="*/ 58 w 69"/>
                <a:gd name="T11" fmla="*/ 77 h 119"/>
                <a:gd name="T12" fmla="*/ 43 w 69"/>
                <a:gd name="T13" fmla="*/ 57 h 119"/>
                <a:gd name="T14" fmla="*/ 43 w 69"/>
                <a:gd name="T15" fmla="*/ 51 h 119"/>
                <a:gd name="T16" fmla="*/ 37 w 69"/>
                <a:gd name="T17" fmla="*/ 43 h 119"/>
                <a:gd name="T18" fmla="*/ 28 w 69"/>
                <a:gd name="T19" fmla="*/ 42 h 119"/>
                <a:gd name="T20" fmla="*/ 40 w 69"/>
                <a:gd name="T21" fmla="*/ 21 h 119"/>
                <a:gd name="T22" fmla="*/ 35 w 69"/>
                <a:gd name="T23" fmla="*/ 18 h 119"/>
                <a:gd name="T24" fmla="*/ 20 w 69"/>
                <a:gd name="T25" fmla="*/ 19 h 119"/>
                <a:gd name="T26" fmla="*/ 31 w 69"/>
                <a:gd name="T27" fmla="*/ 1 h 119"/>
                <a:gd name="T28" fmla="*/ 9 w 69"/>
                <a:gd name="T29" fmla="*/ 0 h 119"/>
                <a:gd name="T30" fmla="*/ 0 w 69"/>
                <a:gd name="T31" fmla="*/ 33 h 119"/>
                <a:gd name="T32" fmla="*/ 7 w 69"/>
                <a:gd name="T33" fmla="*/ 34 h 119"/>
                <a:gd name="T34" fmla="*/ 1 w 69"/>
                <a:gd name="T35" fmla="*/ 37 h 119"/>
                <a:gd name="T36" fmla="*/ 3 w 69"/>
                <a:gd name="T37" fmla="*/ 50 h 119"/>
                <a:gd name="T38" fmla="*/ 5 w 69"/>
                <a:gd name="T39" fmla="*/ 45 h 119"/>
                <a:gd name="T40" fmla="*/ 12 w 69"/>
                <a:gd name="T41" fmla="*/ 42 h 119"/>
                <a:gd name="T42" fmla="*/ 14 w 69"/>
                <a:gd name="T43" fmla="*/ 46 h 119"/>
                <a:gd name="T44" fmla="*/ 8 w 69"/>
                <a:gd name="T45" fmla="*/ 50 h 119"/>
                <a:gd name="T46" fmla="*/ 5 w 69"/>
                <a:gd name="T47" fmla="*/ 59 h 119"/>
                <a:gd name="T48" fmla="*/ 8 w 69"/>
                <a:gd name="T49" fmla="*/ 62 h 119"/>
                <a:gd name="T50" fmla="*/ 11 w 69"/>
                <a:gd name="T51" fmla="*/ 56 h 119"/>
                <a:gd name="T52" fmla="*/ 14 w 69"/>
                <a:gd name="T53" fmla="*/ 59 h 119"/>
                <a:gd name="T54" fmla="*/ 20 w 69"/>
                <a:gd name="T55" fmla="*/ 54 h 119"/>
                <a:gd name="T56" fmla="*/ 24 w 69"/>
                <a:gd name="T57" fmla="*/ 58 h 119"/>
                <a:gd name="T58" fmla="*/ 20 w 69"/>
                <a:gd name="T59" fmla="*/ 65 h 119"/>
                <a:gd name="T60" fmla="*/ 24 w 69"/>
                <a:gd name="T61" fmla="*/ 69 h 119"/>
                <a:gd name="T62" fmla="*/ 25 w 69"/>
                <a:gd name="T63" fmla="*/ 76 h 119"/>
                <a:gd name="T64" fmla="*/ 13 w 69"/>
                <a:gd name="T65" fmla="*/ 82 h 119"/>
                <a:gd name="T66" fmla="*/ 11 w 69"/>
                <a:gd name="T67" fmla="*/ 86 h 119"/>
                <a:gd name="T68" fmla="*/ 15 w 69"/>
                <a:gd name="T69" fmla="*/ 85 h 119"/>
                <a:gd name="T70" fmla="*/ 18 w 69"/>
                <a:gd name="T71" fmla="*/ 91 h 119"/>
                <a:gd name="T72" fmla="*/ 8 w 69"/>
                <a:gd name="T73" fmla="*/ 99 h 119"/>
                <a:gd name="T74" fmla="*/ 10 w 69"/>
                <a:gd name="T75" fmla="*/ 102 h 119"/>
                <a:gd name="T76" fmla="*/ 12 w 69"/>
                <a:gd name="T77" fmla="*/ 101 h 119"/>
                <a:gd name="T78" fmla="*/ 18 w 69"/>
                <a:gd name="T79" fmla="*/ 103 h 119"/>
                <a:gd name="T80" fmla="*/ 24 w 69"/>
                <a:gd name="T81" fmla="*/ 99 h 119"/>
                <a:gd name="T82" fmla="*/ 19 w 69"/>
                <a:gd name="T83" fmla="*/ 106 h 119"/>
                <a:gd name="T84" fmla="*/ 12 w 69"/>
                <a:gd name="T85" fmla="*/ 107 h 119"/>
                <a:gd name="T86" fmla="*/ 1 w 69"/>
                <a:gd name="T87" fmla="*/ 117 h 119"/>
                <a:gd name="T88" fmla="*/ 7 w 69"/>
                <a:gd name="T89" fmla="*/ 119 h 119"/>
                <a:gd name="T90" fmla="*/ 12 w 69"/>
                <a:gd name="T91" fmla="*/ 114 h 119"/>
                <a:gd name="T92" fmla="*/ 18 w 69"/>
                <a:gd name="T93" fmla="*/ 114 h 119"/>
                <a:gd name="T94" fmla="*/ 20 w 69"/>
                <a:gd name="T95" fmla="*/ 116 h 119"/>
                <a:gd name="T96" fmla="*/ 23 w 69"/>
                <a:gd name="T97" fmla="*/ 111 h 119"/>
                <a:gd name="T98" fmla="*/ 28 w 69"/>
                <a:gd name="T99" fmla="*/ 110 h 119"/>
                <a:gd name="T100" fmla="*/ 34 w 69"/>
                <a:gd name="T101" fmla="*/ 113 h 119"/>
                <a:gd name="T102" fmla="*/ 43 w 69"/>
                <a:gd name="T103" fmla="*/ 108 h 119"/>
                <a:gd name="T104" fmla="*/ 50 w 69"/>
                <a:gd name="T105" fmla="*/ 109 h 119"/>
                <a:gd name="T106" fmla="*/ 59 w 69"/>
                <a:gd name="T107" fmla="*/ 108 h 119"/>
                <a:gd name="T108" fmla="*/ 64 w 69"/>
                <a:gd name="T109" fmla="*/ 103 h 119"/>
                <a:gd name="T110" fmla="*/ 65 w 69"/>
                <a:gd name="T111" fmla="*/ 101 h 119"/>
                <a:gd name="T112" fmla="*/ 57 w 69"/>
                <a:gd name="T113" fmla="*/ 100 h 119"/>
                <a:gd name="T114" fmla="*/ 59 w 69"/>
                <a:gd name="T115" fmla="*/ 96 h 119"/>
                <a:gd name="T116" fmla="*/ 66 w 69"/>
                <a:gd name="T117" fmla="*/ 95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9" h="119">
                  <a:moveTo>
                    <a:pt x="66" y="95"/>
                  </a:moveTo>
                  <a:cubicBezTo>
                    <a:pt x="69" y="85"/>
                    <a:pt x="69" y="85"/>
                    <a:pt x="69" y="85"/>
                  </a:cubicBezTo>
                  <a:cubicBezTo>
                    <a:pt x="63" y="82"/>
                    <a:pt x="63" y="82"/>
                    <a:pt x="63" y="82"/>
                  </a:cubicBezTo>
                  <a:cubicBezTo>
                    <a:pt x="58" y="86"/>
                    <a:pt x="58" y="86"/>
                    <a:pt x="58" y="86"/>
                  </a:cubicBezTo>
                  <a:cubicBezTo>
                    <a:pt x="56" y="85"/>
                    <a:pt x="56" y="85"/>
                    <a:pt x="56" y="85"/>
                  </a:cubicBezTo>
                  <a:cubicBezTo>
                    <a:pt x="58" y="77"/>
                    <a:pt x="58" y="77"/>
                    <a:pt x="58" y="77"/>
                  </a:cubicBezTo>
                  <a:cubicBezTo>
                    <a:pt x="53" y="71"/>
                    <a:pt x="48" y="64"/>
                    <a:pt x="43" y="57"/>
                  </a:cubicBezTo>
                  <a:cubicBezTo>
                    <a:pt x="43" y="51"/>
                    <a:pt x="43" y="51"/>
                    <a:pt x="43" y="51"/>
                  </a:cubicBezTo>
                  <a:cubicBezTo>
                    <a:pt x="37" y="43"/>
                    <a:pt x="37" y="43"/>
                    <a:pt x="37" y="43"/>
                  </a:cubicBezTo>
                  <a:cubicBezTo>
                    <a:pt x="28" y="42"/>
                    <a:pt x="28" y="42"/>
                    <a:pt x="28" y="42"/>
                  </a:cubicBezTo>
                  <a:cubicBezTo>
                    <a:pt x="32" y="35"/>
                    <a:pt x="36" y="27"/>
                    <a:pt x="40" y="21"/>
                  </a:cubicBezTo>
                  <a:cubicBezTo>
                    <a:pt x="35" y="18"/>
                    <a:pt x="35" y="18"/>
                    <a:pt x="35" y="18"/>
                  </a:cubicBezTo>
                  <a:cubicBezTo>
                    <a:pt x="20" y="19"/>
                    <a:pt x="20" y="19"/>
                    <a:pt x="20" y="19"/>
                  </a:cubicBezTo>
                  <a:cubicBezTo>
                    <a:pt x="24" y="13"/>
                    <a:pt x="28" y="7"/>
                    <a:pt x="31" y="1"/>
                  </a:cubicBezTo>
                  <a:cubicBezTo>
                    <a:pt x="9" y="0"/>
                    <a:pt x="9" y="0"/>
                    <a:pt x="9" y="0"/>
                  </a:cubicBezTo>
                  <a:cubicBezTo>
                    <a:pt x="6" y="10"/>
                    <a:pt x="3" y="21"/>
                    <a:pt x="0" y="33"/>
                  </a:cubicBezTo>
                  <a:cubicBezTo>
                    <a:pt x="7" y="34"/>
                    <a:pt x="7" y="34"/>
                    <a:pt x="7" y="34"/>
                  </a:cubicBezTo>
                  <a:cubicBezTo>
                    <a:pt x="1" y="37"/>
                    <a:pt x="1" y="37"/>
                    <a:pt x="1" y="37"/>
                  </a:cubicBezTo>
                  <a:cubicBezTo>
                    <a:pt x="3" y="50"/>
                    <a:pt x="3" y="50"/>
                    <a:pt x="3" y="50"/>
                  </a:cubicBezTo>
                  <a:cubicBezTo>
                    <a:pt x="5" y="45"/>
                    <a:pt x="5" y="45"/>
                    <a:pt x="5" y="45"/>
                  </a:cubicBezTo>
                  <a:cubicBezTo>
                    <a:pt x="12" y="42"/>
                    <a:pt x="12" y="42"/>
                    <a:pt x="12" y="42"/>
                  </a:cubicBezTo>
                  <a:cubicBezTo>
                    <a:pt x="14" y="46"/>
                    <a:pt x="14" y="46"/>
                    <a:pt x="14" y="46"/>
                  </a:cubicBezTo>
                  <a:cubicBezTo>
                    <a:pt x="8" y="50"/>
                    <a:pt x="8" y="50"/>
                    <a:pt x="8" y="50"/>
                  </a:cubicBezTo>
                  <a:cubicBezTo>
                    <a:pt x="5" y="59"/>
                    <a:pt x="5" y="59"/>
                    <a:pt x="5" y="59"/>
                  </a:cubicBezTo>
                  <a:cubicBezTo>
                    <a:pt x="8" y="62"/>
                    <a:pt x="8" y="62"/>
                    <a:pt x="8" y="62"/>
                  </a:cubicBezTo>
                  <a:cubicBezTo>
                    <a:pt x="11" y="56"/>
                    <a:pt x="11" y="56"/>
                    <a:pt x="11" y="56"/>
                  </a:cubicBezTo>
                  <a:cubicBezTo>
                    <a:pt x="14" y="59"/>
                    <a:pt x="14" y="59"/>
                    <a:pt x="14" y="59"/>
                  </a:cubicBezTo>
                  <a:cubicBezTo>
                    <a:pt x="20" y="54"/>
                    <a:pt x="20" y="54"/>
                    <a:pt x="20" y="54"/>
                  </a:cubicBezTo>
                  <a:cubicBezTo>
                    <a:pt x="24" y="58"/>
                    <a:pt x="24" y="58"/>
                    <a:pt x="24" y="58"/>
                  </a:cubicBezTo>
                  <a:cubicBezTo>
                    <a:pt x="20" y="65"/>
                    <a:pt x="20" y="65"/>
                    <a:pt x="20" y="65"/>
                  </a:cubicBezTo>
                  <a:cubicBezTo>
                    <a:pt x="24" y="69"/>
                    <a:pt x="24" y="69"/>
                    <a:pt x="24" y="69"/>
                  </a:cubicBezTo>
                  <a:cubicBezTo>
                    <a:pt x="25" y="76"/>
                    <a:pt x="25" y="76"/>
                    <a:pt x="25" y="76"/>
                  </a:cubicBezTo>
                  <a:cubicBezTo>
                    <a:pt x="13" y="82"/>
                    <a:pt x="13" y="82"/>
                    <a:pt x="13" y="82"/>
                  </a:cubicBezTo>
                  <a:cubicBezTo>
                    <a:pt x="11" y="86"/>
                    <a:pt x="11" y="86"/>
                    <a:pt x="11" y="86"/>
                  </a:cubicBezTo>
                  <a:cubicBezTo>
                    <a:pt x="15" y="85"/>
                    <a:pt x="15" y="85"/>
                    <a:pt x="15" y="85"/>
                  </a:cubicBezTo>
                  <a:cubicBezTo>
                    <a:pt x="18" y="91"/>
                    <a:pt x="18" y="91"/>
                    <a:pt x="18" y="91"/>
                  </a:cubicBezTo>
                  <a:cubicBezTo>
                    <a:pt x="8" y="99"/>
                    <a:pt x="8" y="99"/>
                    <a:pt x="8" y="99"/>
                  </a:cubicBezTo>
                  <a:cubicBezTo>
                    <a:pt x="10" y="102"/>
                    <a:pt x="10" y="102"/>
                    <a:pt x="10" y="102"/>
                  </a:cubicBezTo>
                  <a:cubicBezTo>
                    <a:pt x="12" y="101"/>
                    <a:pt x="12" y="101"/>
                    <a:pt x="12" y="101"/>
                  </a:cubicBezTo>
                  <a:cubicBezTo>
                    <a:pt x="18" y="103"/>
                    <a:pt x="18" y="103"/>
                    <a:pt x="18" y="103"/>
                  </a:cubicBezTo>
                  <a:cubicBezTo>
                    <a:pt x="24" y="99"/>
                    <a:pt x="24" y="99"/>
                    <a:pt x="24" y="99"/>
                  </a:cubicBezTo>
                  <a:cubicBezTo>
                    <a:pt x="19" y="106"/>
                    <a:pt x="19" y="106"/>
                    <a:pt x="19" y="106"/>
                  </a:cubicBezTo>
                  <a:cubicBezTo>
                    <a:pt x="12" y="107"/>
                    <a:pt x="12" y="107"/>
                    <a:pt x="12" y="107"/>
                  </a:cubicBezTo>
                  <a:cubicBezTo>
                    <a:pt x="1" y="117"/>
                    <a:pt x="1" y="117"/>
                    <a:pt x="1" y="117"/>
                  </a:cubicBezTo>
                  <a:cubicBezTo>
                    <a:pt x="7" y="119"/>
                    <a:pt x="7" y="119"/>
                    <a:pt x="7" y="119"/>
                  </a:cubicBezTo>
                  <a:cubicBezTo>
                    <a:pt x="12" y="114"/>
                    <a:pt x="12" y="114"/>
                    <a:pt x="12" y="114"/>
                  </a:cubicBezTo>
                  <a:cubicBezTo>
                    <a:pt x="18" y="114"/>
                    <a:pt x="18" y="114"/>
                    <a:pt x="18" y="114"/>
                  </a:cubicBezTo>
                  <a:cubicBezTo>
                    <a:pt x="20" y="116"/>
                    <a:pt x="20" y="116"/>
                    <a:pt x="20" y="116"/>
                  </a:cubicBezTo>
                  <a:cubicBezTo>
                    <a:pt x="23" y="111"/>
                    <a:pt x="23" y="111"/>
                    <a:pt x="23" y="111"/>
                  </a:cubicBezTo>
                  <a:cubicBezTo>
                    <a:pt x="28" y="110"/>
                    <a:pt x="28" y="110"/>
                    <a:pt x="28" y="110"/>
                  </a:cubicBezTo>
                  <a:cubicBezTo>
                    <a:pt x="34" y="113"/>
                    <a:pt x="34" y="113"/>
                    <a:pt x="34" y="113"/>
                  </a:cubicBezTo>
                  <a:cubicBezTo>
                    <a:pt x="43" y="108"/>
                    <a:pt x="43" y="108"/>
                    <a:pt x="43" y="108"/>
                  </a:cubicBezTo>
                  <a:cubicBezTo>
                    <a:pt x="45" y="108"/>
                    <a:pt x="48" y="109"/>
                    <a:pt x="50" y="109"/>
                  </a:cubicBezTo>
                  <a:cubicBezTo>
                    <a:pt x="53" y="109"/>
                    <a:pt x="56" y="109"/>
                    <a:pt x="59" y="108"/>
                  </a:cubicBezTo>
                  <a:cubicBezTo>
                    <a:pt x="64" y="103"/>
                    <a:pt x="64" y="103"/>
                    <a:pt x="64" y="103"/>
                  </a:cubicBezTo>
                  <a:cubicBezTo>
                    <a:pt x="65" y="101"/>
                    <a:pt x="65" y="101"/>
                    <a:pt x="65" y="101"/>
                  </a:cubicBezTo>
                  <a:cubicBezTo>
                    <a:pt x="57" y="100"/>
                    <a:pt x="57" y="100"/>
                    <a:pt x="57" y="100"/>
                  </a:cubicBezTo>
                  <a:cubicBezTo>
                    <a:pt x="59" y="96"/>
                    <a:pt x="59" y="96"/>
                    <a:pt x="59" y="96"/>
                  </a:cubicBezTo>
                  <a:lnTo>
                    <a:pt x="66" y="95"/>
                  </a:lnTo>
                  <a:close/>
                </a:path>
              </a:pathLst>
            </a:custGeom>
            <a:solidFill>
              <a:schemeClr val="tx2"/>
            </a:solidFill>
            <a:ln w="3175" cap="rnd">
              <a:solidFill>
                <a:schemeClr val="bg1"/>
              </a:solidFill>
              <a:prstDash val="solid"/>
              <a:round/>
              <a:headEnd/>
              <a:tailEnd/>
            </a:ln>
          </p:spPr>
          <p:txBody>
            <a:bodyPr vert="horz" wrap="square" lIns="91423" tIns="45711" rIns="91423" bIns="45711" numCol="1" anchor="t" anchorCtr="0" compatLnSpc="1">
              <a:prstTxWarp prst="textNoShape">
                <a:avLst/>
              </a:prstTxWarp>
            </a:bodyPr>
            <a:lstStyle/>
            <a:p>
              <a:pPr defTabSz="914246">
                <a:defRPr/>
              </a:pPr>
              <a:endParaRPr lang="fr-FR" sz="1799">
                <a:solidFill>
                  <a:prstClr val="black"/>
                </a:solidFill>
                <a:latin typeface="Arial"/>
              </a:endParaRPr>
            </a:p>
          </p:txBody>
        </p:sp>
        <p:sp>
          <p:nvSpPr>
            <p:cNvPr id="148" name="Freeform 217">
              <a:extLst>
                <a:ext uri="{FF2B5EF4-FFF2-40B4-BE49-F238E27FC236}">
                  <a16:creationId xmlns:a16="http://schemas.microsoft.com/office/drawing/2014/main" id="{FBAECA65-0F34-B540-B166-6EA78BD1B82F}"/>
                </a:ext>
              </a:extLst>
            </p:cNvPr>
            <p:cNvSpPr>
              <a:spLocks/>
            </p:cNvSpPr>
            <p:nvPr/>
          </p:nvSpPr>
          <p:spPr bwMode="auto">
            <a:xfrm>
              <a:off x="3785160" y="2973377"/>
              <a:ext cx="45279" cy="39619"/>
            </a:xfrm>
            <a:custGeom>
              <a:avLst/>
              <a:gdLst>
                <a:gd name="T0" fmla="*/ 8 w 32"/>
                <a:gd name="T1" fmla="*/ 0 h 28"/>
                <a:gd name="T2" fmla="*/ 0 w 32"/>
                <a:gd name="T3" fmla="*/ 13 h 28"/>
                <a:gd name="T4" fmla="*/ 0 w 32"/>
                <a:gd name="T5" fmla="*/ 18 h 28"/>
                <a:gd name="T6" fmla="*/ 8 w 32"/>
                <a:gd name="T7" fmla="*/ 28 h 28"/>
                <a:gd name="T8" fmla="*/ 13 w 32"/>
                <a:gd name="T9" fmla="*/ 23 h 28"/>
                <a:gd name="T10" fmla="*/ 17 w 32"/>
                <a:gd name="T11" fmla="*/ 28 h 28"/>
                <a:gd name="T12" fmla="*/ 30 w 32"/>
                <a:gd name="T13" fmla="*/ 27 h 28"/>
                <a:gd name="T14" fmla="*/ 32 w 32"/>
                <a:gd name="T15" fmla="*/ 23 h 28"/>
                <a:gd name="T16" fmla="*/ 20 w 32"/>
                <a:gd name="T17" fmla="*/ 1 h 28"/>
                <a:gd name="T18" fmla="*/ 10 w 32"/>
                <a:gd name="T19" fmla="*/ 3 h 28"/>
                <a:gd name="T20" fmla="*/ 8 w 32"/>
                <a:gd name="T21"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2" h="28">
                  <a:moveTo>
                    <a:pt x="8" y="0"/>
                  </a:moveTo>
                  <a:lnTo>
                    <a:pt x="0" y="13"/>
                  </a:lnTo>
                  <a:lnTo>
                    <a:pt x="0" y="18"/>
                  </a:lnTo>
                  <a:lnTo>
                    <a:pt x="8" y="28"/>
                  </a:lnTo>
                  <a:lnTo>
                    <a:pt x="13" y="23"/>
                  </a:lnTo>
                  <a:lnTo>
                    <a:pt x="17" y="28"/>
                  </a:lnTo>
                  <a:lnTo>
                    <a:pt x="30" y="27"/>
                  </a:lnTo>
                  <a:lnTo>
                    <a:pt x="32" y="23"/>
                  </a:lnTo>
                  <a:lnTo>
                    <a:pt x="20" y="1"/>
                  </a:lnTo>
                  <a:lnTo>
                    <a:pt x="10" y="3"/>
                  </a:lnTo>
                  <a:lnTo>
                    <a:pt x="8" y="0"/>
                  </a:lnTo>
                  <a:close/>
                </a:path>
              </a:pathLst>
            </a:custGeom>
            <a:solidFill>
              <a:schemeClr val="tx2"/>
            </a:solidFill>
            <a:ln w="3175" cap="rnd">
              <a:solidFill>
                <a:schemeClr val="bg1"/>
              </a:solidFill>
              <a:prstDash val="solid"/>
              <a:round/>
              <a:headEnd/>
              <a:tailEnd/>
            </a:ln>
          </p:spPr>
          <p:txBody>
            <a:bodyPr vert="horz" wrap="square" lIns="91423" tIns="45711" rIns="91423" bIns="45711" numCol="1" anchor="t" anchorCtr="0" compatLnSpc="1">
              <a:prstTxWarp prst="textNoShape">
                <a:avLst/>
              </a:prstTxWarp>
            </a:bodyPr>
            <a:lstStyle/>
            <a:p>
              <a:pPr defTabSz="914246">
                <a:defRPr/>
              </a:pPr>
              <a:endParaRPr lang="fr-FR" sz="1799">
                <a:solidFill>
                  <a:prstClr val="black"/>
                </a:solidFill>
                <a:latin typeface="Arial"/>
              </a:endParaRPr>
            </a:p>
          </p:txBody>
        </p:sp>
        <p:sp>
          <p:nvSpPr>
            <p:cNvPr id="149" name="Freeform 218">
              <a:extLst>
                <a:ext uri="{FF2B5EF4-FFF2-40B4-BE49-F238E27FC236}">
                  <a16:creationId xmlns:a16="http://schemas.microsoft.com/office/drawing/2014/main" id="{A06AF5ED-AE90-FF48-8B14-04D5CB487385}"/>
                </a:ext>
              </a:extLst>
            </p:cNvPr>
            <p:cNvSpPr>
              <a:spLocks/>
            </p:cNvSpPr>
            <p:nvPr/>
          </p:nvSpPr>
          <p:spPr bwMode="auto">
            <a:xfrm>
              <a:off x="4376618" y="3192697"/>
              <a:ext cx="216491" cy="137253"/>
            </a:xfrm>
            <a:custGeom>
              <a:avLst/>
              <a:gdLst>
                <a:gd name="T0" fmla="*/ 28 w 91"/>
                <a:gd name="T1" fmla="*/ 2 h 57"/>
                <a:gd name="T2" fmla="*/ 27 w 91"/>
                <a:gd name="T3" fmla="*/ 2 h 57"/>
                <a:gd name="T4" fmla="*/ 0 w 91"/>
                <a:gd name="T5" fmla="*/ 24 h 57"/>
                <a:gd name="T6" fmla="*/ 6 w 91"/>
                <a:gd name="T7" fmla="*/ 32 h 57"/>
                <a:gd name="T8" fmla="*/ 10 w 91"/>
                <a:gd name="T9" fmla="*/ 38 h 57"/>
                <a:gd name="T10" fmla="*/ 20 w 91"/>
                <a:gd name="T11" fmla="*/ 41 h 57"/>
                <a:gd name="T12" fmla="*/ 23 w 91"/>
                <a:gd name="T13" fmla="*/ 44 h 57"/>
                <a:gd name="T14" fmla="*/ 26 w 91"/>
                <a:gd name="T15" fmla="*/ 47 h 57"/>
                <a:gd name="T16" fmla="*/ 26 w 91"/>
                <a:gd name="T17" fmla="*/ 50 h 57"/>
                <a:gd name="T18" fmla="*/ 46 w 91"/>
                <a:gd name="T19" fmla="*/ 57 h 57"/>
                <a:gd name="T20" fmla="*/ 82 w 91"/>
                <a:gd name="T21" fmla="*/ 52 h 57"/>
                <a:gd name="T22" fmla="*/ 81 w 91"/>
                <a:gd name="T23" fmla="*/ 47 h 57"/>
                <a:gd name="T24" fmla="*/ 89 w 91"/>
                <a:gd name="T25" fmla="*/ 44 h 57"/>
                <a:gd name="T26" fmla="*/ 90 w 91"/>
                <a:gd name="T27" fmla="*/ 38 h 57"/>
                <a:gd name="T28" fmla="*/ 91 w 91"/>
                <a:gd name="T29" fmla="*/ 31 h 57"/>
                <a:gd name="T30" fmla="*/ 90 w 91"/>
                <a:gd name="T31" fmla="*/ 30 h 57"/>
                <a:gd name="T32" fmla="*/ 89 w 91"/>
                <a:gd name="T33" fmla="*/ 29 h 57"/>
                <a:gd name="T34" fmla="*/ 82 w 91"/>
                <a:gd name="T35" fmla="*/ 20 h 57"/>
                <a:gd name="T36" fmla="*/ 83 w 91"/>
                <a:gd name="T37" fmla="*/ 18 h 57"/>
                <a:gd name="T38" fmla="*/ 79 w 91"/>
                <a:gd name="T39" fmla="*/ 9 h 57"/>
                <a:gd name="T40" fmla="*/ 79 w 91"/>
                <a:gd name="T41" fmla="*/ 8 h 57"/>
                <a:gd name="T42" fmla="*/ 67 w 91"/>
                <a:gd name="T43" fmla="*/ 0 h 57"/>
                <a:gd name="T44" fmla="*/ 37 w 91"/>
                <a:gd name="T45" fmla="*/ 5 h 57"/>
                <a:gd name="T46" fmla="*/ 28 w 91"/>
                <a:gd name="T47" fmla="*/ 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1" h="57">
                  <a:moveTo>
                    <a:pt x="28" y="2"/>
                  </a:moveTo>
                  <a:cubicBezTo>
                    <a:pt x="27" y="2"/>
                    <a:pt x="27" y="2"/>
                    <a:pt x="27" y="2"/>
                  </a:cubicBezTo>
                  <a:cubicBezTo>
                    <a:pt x="18" y="9"/>
                    <a:pt x="9" y="16"/>
                    <a:pt x="0" y="24"/>
                  </a:cubicBezTo>
                  <a:cubicBezTo>
                    <a:pt x="6" y="32"/>
                    <a:pt x="6" y="32"/>
                    <a:pt x="6" y="32"/>
                  </a:cubicBezTo>
                  <a:cubicBezTo>
                    <a:pt x="10" y="38"/>
                    <a:pt x="10" y="38"/>
                    <a:pt x="10" y="38"/>
                  </a:cubicBezTo>
                  <a:cubicBezTo>
                    <a:pt x="20" y="41"/>
                    <a:pt x="20" y="41"/>
                    <a:pt x="20" y="41"/>
                  </a:cubicBezTo>
                  <a:cubicBezTo>
                    <a:pt x="23" y="44"/>
                    <a:pt x="23" y="44"/>
                    <a:pt x="23" y="44"/>
                  </a:cubicBezTo>
                  <a:cubicBezTo>
                    <a:pt x="26" y="47"/>
                    <a:pt x="26" y="47"/>
                    <a:pt x="26" y="47"/>
                  </a:cubicBezTo>
                  <a:cubicBezTo>
                    <a:pt x="26" y="50"/>
                    <a:pt x="26" y="50"/>
                    <a:pt x="26" y="50"/>
                  </a:cubicBezTo>
                  <a:cubicBezTo>
                    <a:pt x="46" y="57"/>
                    <a:pt x="46" y="57"/>
                    <a:pt x="46" y="57"/>
                  </a:cubicBezTo>
                  <a:cubicBezTo>
                    <a:pt x="58" y="56"/>
                    <a:pt x="70" y="54"/>
                    <a:pt x="82" y="52"/>
                  </a:cubicBezTo>
                  <a:cubicBezTo>
                    <a:pt x="81" y="47"/>
                    <a:pt x="81" y="47"/>
                    <a:pt x="81" y="47"/>
                  </a:cubicBezTo>
                  <a:cubicBezTo>
                    <a:pt x="89" y="44"/>
                    <a:pt x="89" y="44"/>
                    <a:pt x="89" y="44"/>
                  </a:cubicBezTo>
                  <a:cubicBezTo>
                    <a:pt x="89" y="42"/>
                    <a:pt x="90" y="40"/>
                    <a:pt x="90" y="38"/>
                  </a:cubicBezTo>
                  <a:cubicBezTo>
                    <a:pt x="90" y="35"/>
                    <a:pt x="90" y="33"/>
                    <a:pt x="91" y="31"/>
                  </a:cubicBezTo>
                  <a:cubicBezTo>
                    <a:pt x="90" y="31"/>
                    <a:pt x="90" y="30"/>
                    <a:pt x="90" y="30"/>
                  </a:cubicBezTo>
                  <a:cubicBezTo>
                    <a:pt x="89" y="29"/>
                    <a:pt x="89" y="29"/>
                    <a:pt x="89" y="29"/>
                  </a:cubicBezTo>
                  <a:cubicBezTo>
                    <a:pt x="82" y="20"/>
                    <a:pt x="82" y="20"/>
                    <a:pt x="82" y="20"/>
                  </a:cubicBezTo>
                  <a:cubicBezTo>
                    <a:pt x="83" y="18"/>
                    <a:pt x="83" y="18"/>
                    <a:pt x="83" y="18"/>
                  </a:cubicBezTo>
                  <a:cubicBezTo>
                    <a:pt x="81" y="15"/>
                    <a:pt x="80" y="12"/>
                    <a:pt x="79" y="9"/>
                  </a:cubicBezTo>
                  <a:cubicBezTo>
                    <a:pt x="79" y="8"/>
                    <a:pt x="79" y="8"/>
                    <a:pt x="79" y="8"/>
                  </a:cubicBezTo>
                  <a:cubicBezTo>
                    <a:pt x="67" y="0"/>
                    <a:pt x="67" y="0"/>
                    <a:pt x="67" y="0"/>
                  </a:cubicBezTo>
                  <a:cubicBezTo>
                    <a:pt x="37" y="5"/>
                    <a:pt x="37" y="5"/>
                    <a:pt x="37" y="5"/>
                  </a:cubicBezTo>
                  <a:lnTo>
                    <a:pt x="28" y="2"/>
                  </a:lnTo>
                  <a:close/>
                </a:path>
              </a:pathLst>
            </a:custGeom>
            <a:solidFill>
              <a:schemeClr val="tx2"/>
            </a:solidFill>
            <a:ln w="3175" cap="rnd">
              <a:solidFill>
                <a:schemeClr val="bg1"/>
              </a:solidFill>
              <a:prstDash val="solid"/>
              <a:round/>
              <a:headEnd/>
              <a:tailEnd/>
            </a:ln>
          </p:spPr>
          <p:txBody>
            <a:bodyPr vert="horz" wrap="square" lIns="91423" tIns="45711" rIns="91423" bIns="45711" numCol="1" anchor="t" anchorCtr="0" compatLnSpc="1">
              <a:prstTxWarp prst="textNoShape">
                <a:avLst/>
              </a:prstTxWarp>
            </a:bodyPr>
            <a:lstStyle/>
            <a:p>
              <a:pPr defTabSz="914246">
                <a:defRPr/>
              </a:pPr>
              <a:endParaRPr lang="fr-FR" sz="1799">
                <a:solidFill>
                  <a:prstClr val="black"/>
                </a:solidFill>
                <a:latin typeface="Arial"/>
              </a:endParaRPr>
            </a:p>
          </p:txBody>
        </p:sp>
        <p:sp>
          <p:nvSpPr>
            <p:cNvPr id="150" name="Freeform 219">
              <a:extLst>
                <a:ext uri="{FF2B5EF4-FFF2-40B4-BE49-F238E27FC236}">
                  <a16:creationId xmlns:a16="http://schemas.microsoft.com/office/drawing/2014/main" id="{A852395E-B45A-5845-914B-4AB7429EDB66}"/>
                </a:ext>
              </a:extLst>
            </p:cNvPr>
            <p:cNvSpPr>
              <a:spLocks/>
            </p:cNvSpPr>
            <p:nvPr/>
          </p:nvSpPr>
          <p:spPr bwMode="auto">
            <a:xfrm>
              <a:off x="4218142" y="3102140"/>
              <a:ext cx="124518" cy="69334"/>
            </a:xfrm>
            <a:custGeom>
              <a:avLst/>
              <a:gdLst>
                <a:gd name="T0" fmla="*/ 13 w 52"/>
                <a:gd name="T1" fmla="*/ 0 h 29"/>
                <a:gd name="T2" fmla="*/ 1 w 52"/>
                <a:gd name="T3" fmla="*/ 4 h 29"/>
                <a:gd name="T4" fmla="*/ 0 w 52"/>
                <a:gd name="T5" fmla="*/ 5 h 29"/>
                <a:gd name="T6" fmla="*/ 2 w 52"/>
                <a:gd name="T7" fmla="*/ 14 h 29"/>
                <a:gd name="T8" fmla="*/ 3 w 52"/>
                <a:gd name="T9" fmla="*/ 15 h 29"/>
                <a:gd name="T10" fmla="*/ 8 w 52"/>
                <a:gd name="T11" fmla="*/ 25 h 29"/>
                <a:gd name="T12" fmla="*/ 9 w 52"/>
                <a:gd name="T13" fmla="*/ 27 h 29"/>
                <a:gd name="T14" fmla="*/ 13 w 52"/>
                <a:gd name="T15" fmla="*/ 29 h 29"/>
                <a:gd name="T16" fmla="*/ 19 w 52"/>
                <a:gd name="T17" fmla="*/ 27 h 29"/>
                <a:gd name="T18" fmla="*/ 37 w 52"/>
                <a:gd name="T19" fmla="*/ 29 h 29"/>
                <a:gd name="T20" fmla="*/ 52 w 52"/>
                <a:gd name="T21" fmla="*/ 19 h 29"/>
                <a:gd name="T22" fmla="*/ 23 w 52"/>
                <a:gd name="T23" fmla="*/ 1 h 29"/>
                <a:gd name="T24" fmla="*/ 22 w 52"/>
                <a:gd name="T25" fmla="*/ 1 h 29"/>
                <a:gd name="T26" fmla="*/ 21 w 52"/>
                <a:gd name="T27" fmla="*/ 1 h 29"/>
                <a:gd name="T28" fmla="*/ 13 w 52"/>
                <a:gd name="T29"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2" h="29">
                  <a:moveTo>
                    <a:pt x="13" y="0"/>
                  </a:moveTo>
                  <a:cubicBezTo>
                    <a:pt x="8" y="2"/>
                    <a:pt x="5" y="3"/>
                    <a:pt x="1" y="4"/>
                  </a:cubicBezTo>
                  <a:cubicBezTo>
                    <a:pt x="0" y="5"/>
                    <a:pt x="0" y="5"/>
                    <a:pt x="0" y="5"/>
                  </a:cubicBezTo>
                  <a:cubicBezTo>
                    <a:pt x="1" y="8"/>
                    <a:pt x="1" y="11"/>
                    <a:pt x="2" y="14"/>
                  </a:cubicBezTo>
                  <a:cubicBezTo>
                    <a:pt x="3" y="15"/>
                    <a:pt x="3" y="15"/>
                    <a:pt x="3" y="15"/>
                  </a:cubicBezTo>
                  <a:cubicBezTo>
                    <a:pt x="4" y="19"/>
                    <a:pt x="6" y="21"/>
                    <a:pt x="8" y="25"/>
                  </a:cubicBezTo>
                  <a:cubicBezTo>
                    <a:pt x="9" y="27"/>
                    <a:pt x="9" y="27"/>
                    <a:pt x="9" y="27"/>
                  </a:cubicBezTo>
                  <a:cubicBezTo>
                    <a:pt x="13" y="29"/>
                    <a:pt x="13" y="29"/>
                    <a:pt x="13" y="29"/>
                  </a:cubicBezTo>
                  <a:cubicBezTo>
                    <a:pt x="19" y="27"/>
                    <a:pt x="19" y="27"/>
                    <a:pt x="19" y="27"/>
                  </a:cubicBezTo>
                  <a:cubicBezTo>
                    <a:pt x="37" y="29"/>
                    <a:pt x="37" y="29"/>
                    <a:pt x="37" y="29"/>
                  </a:cubicBezTo>
                  <a:cubicBezTo>
                    <a:pt x="52" y="19"/>
                    <a:pt x="52" y="19"/>
                    <a:pt x="52" y="19"/>
                  </a:cubicBezTo>
                  <a:cubicBezTo>
                    <a:pt x="23" y="1"/>
                    <a:pt x="23" y="1"/>
                    <a:pt x="23" y="1"/>
                  </a:cubicBezTo>
                  <a:cubicBezTo>
                    <a:pt x="23" y="0"/>
                    <a:pt x="22" y="0"/>
                    <a:pt x="22" y="1"/>
                  </a:cubicBezTo>
                  <a:cubicBezTo>
                    <a:pt x="21" y="1"/>
                    <a:pt x="21" y="1"/>
                    <a:pt x="21" y="1"/>
                  </a:cubicBezTo>
                  <a:cubicBezTo>
                    <a:pt x="18" y="0"/>
                    <a:pt x="16" y="0"/>
                    <a:pt x="13" y="0"/>
                  </a:cubicBezTo>
                  <a:close/>
                </a:path>
              </a:pathLst>
            </a:custGeom>
            <a:solidFill>
              <a:schemeClr val="tx2"/>
            </a:solidFill>
            <a:ln w="3175" cap="rnd">
              <a:solidFill>
                <a:schemeClr val="bg1"/>
              </a:solidFill>
              <a:prstDash val="solid"/>
              <a:round/>
              <a:headEnd/>
              <a:tailEnd/>
            </a:ln>
          </p:spPr>
          <p:txBody>
            <a:bodyPr vert="horz" wrap="square" lIns="91423" tIns="45711" rIns="91423" bIns="45711" numCol="1" anchor="t" anchorCtr="0" compatLnSpc="1">
              <a:prstTxWarp prst="textNoShape">
                <a:avLst/>
              </a:prstTxWarp>
            </a:bodyPr>
            <a:lstStyle/>
            <a:p>
              <a:pPr defTabSz="914246">
                <a:defRPr/>
              </a:pPr>
              <a:endParaRPr lang="fr-FR" sz="1799">
                <a:solidFill>
                  <a:prstClr val="black"/>
                </a:solidFill>
                <a:latin typeface="Arial"/>
              </a:endParaRPr>
            </a:p>
          </p:txBody>
        </p:sp>
        <p:sp>
          <p:nvSpPr>
            <p:cNvPr id="151" name="Freeform 220">
              <a:extLst>
                <a:ext uri="{FF2B5EF4-FFF2-40B4-BE49-F238E27FC236}">
                  <a16:creationId xmlns:a16="http://schemas.microsoft.com/office/drawing/2014/main" id="{A6A343EF-EC5A-2240-9F75-E069B979B038}"/>
                </a:ext>
              </a:extLst>
            </p:cNvPr>
            <p:cNvSpPr>
              <a:spLocks/>
            </p:cNvSpPr>
            <p:nvPr/>
          </p:nvSpPr>
          <p:spPr bwMode="auto">
            <a:xfrm>
              <a:off x="3755446" y="3372401"/>
              <a:ext cx="58014" cy="144328"/>
            </a:xfrm>
            <a:custGeom>
              <a:avLst/>
              <a:gdLst>
                <a:gd name="T0" fmla="*/ 21 w 24"/>
                <a:gd name="T1" fmla="*/ 11 h 60"/>
                <a:gd name="T2" fmla="*/ 22 w 24"/>
                <a:gd name="T3" fmla="*/ 0 h 60"/>
                <a:gd name="T4" fmla="*/ 8 w 24"/>
                <a:gd name="T5" fmla="*/ 1 h 60"/>
                <a:gd name="T6" fmla="*/ 0 w 24"/>
                <a:gd name="T7" fmla="*/ 35 h 60"/>
                <a:gd name="T8" fmla="*/ 1 w 24"/>
                <a:gd name="T9" fmla="*/ 42 h 60"/>
                <a:gd name="T10" fmla="*/ 4 w 24"/>
                <a:gd name="T11" fmla="*/ 41 h 60"/>
                <a:gd name="T12" fmla="*/ 7 w 24"/>
                <a:gd name="T13" fmla="*/ 44 h 60"/>
                <a:gd name="T14" fmla="*/ 6 w 24"/>
                <a:gd name="T15" fmla="*/ 53 h 60"/>
                <a:gd name="T16" fmla="*/ 4 w 24"/>
                <a:gd name="T17" fmla="*/ 59 h 60"/>
                <a:gd name="T18" fmla="*/ 11 w 24"/>
                <a:gd name="T19" fmla="*/ 58 h 60"/>
                <a:gd name="T20" fmla="*/ 16 w 24"/>
                <a:gd name="T21" fmla="*/ 60 h 60"/>
                <a:gd name="T22" fmla="*/ 21 w 24"/>
                <a:gd name="T23" fmla="*/ 58 h 60"/>
                <a:gd name="T24" fmla="*/ 24 w 24"/>
                <a:gd name="T25" fmla="*/ 58 h 60"/>
                <a:gd name="T26" fmla="*/ 22 w 24"/>
                <a:gd name="T27" fmla="*/ 39 h 60"/>
                <a:gd name="T28" fmla="*/ 18 w 24"/>
                <a:gd name="T29" fmla="*/ 28 h 60"/>
                <a:gd name="T30" fmla="*/ 22 w 24"/>
                <a:gd name="T31" fmla="*/ 26 h 60"/>
                <a:gd name="T32" fmla="*/ 21 w 24"/>
                <a:gd name="T33" fmla="*/ 11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 h="60">
                  <a:moveTo>
                    <a:pt x="21" y="11"/>
                  </a:moveTo>
                  <a:cubicBezTo>
                    <a:pt x="22" y="0"/>
                    <a:pt x="22" y="0"/>
                    <a:pt x="22" y="0"/>
                  </a:cubicBezTo>
                  <a:cubicBezTo>
                    <a:pt x="8" y="1"/>
                    <a:pt x="8" y="1"/>
                    <a:pt x="8" y="1"/>
                  </a:cubicBezTo>
                  <a:cubicBezTo>
                    <a:pt x="7" y="18"/>
                    <a:pt x="5" y="29"/>
                    <a:pt x="0" y="35"/>
                  </a:cubicBezTo>
                  <a:cubicBezTo>
                    <a:pt x="1" y="42"/>
                    <a:pt x="1" y="42"/>
                    <a:pt x="1" y="42"/>
                  </a:cubicBezTo>
                  <a:cubicBezTo>
                    <a:pt x="4" y="41"/>
                    <a:pt x="4" y="41"/>
                    <a:pt x="4" y="41"/>
                  </a:cubicBezTo>
                  <a:cubicBezTo>
                    <a:pt x="7" y="44"/>
                    <a:pt x="7" y="44"/>
                    <a:pt x="7" y="44"/>
                  </a:cubicBezTo>
                  <a:cubicBezTo>
                    <a:pt x="6" y="53"/>
                    <a:pt x="6" y="53"/>
                    <a:pt x="6" y="53"/>
                  </a:cubicBezTo>
                  <a:cubicBezTo>
                    <a:pt x="4" y="59"/>
                    <a:pt x="4" y="59"/>
                    <a:pt x="4" y="59"/>
                  </a:cubicBezTo>
                  <a:cubicBezTo>
                    <a:pt x="11" y="58"/>
                    <a:pt x="11" y="58"/>
                    <a:pt x="11" y="58"/>
                  </a:cubicBezTo>
                  <a:cubicBezTo>
                    <a:pt x="16" y="60"/>
                    <a:pt x="16" y="60"/>
                    <a:pt x="16" y="60"/>
                  </a:cubicBezTo>
                  <a:cubicBezTo>
                    <a:pt x="21" y="58"/>
                    <a:pt x="21" y="58"/>
                    <a:pt x="21" y="58"/>
                  </a:cubicBezTo>
                  <a:cubicBezTo>
                    <a:pt x="24" y="58"/>
                    <a:pt x="24" y="58"/>
                    <a:pt x="24" y="58"/>
                  </a:cubicBezTo>
                  <a:cubicBezTo>
                    <a:pt x="22" y="39"/>
                    <a:pt x="22" y="39"/>
                    <a:pt x="22" y="39"/>
                  </a:cubicBezTo>
                  <a:cubicBezTo>
                    <a:pt x="18" y="28"/>
                    <a:pt x="18" y="28"/>
                    <a:pt x="18" y="28"/>
                  </a:cubicBezTo>
                  <a:cubicBezTo>
                    <a:pt x="22" y="26"/>
                    <a:pt x="22" y="26"/>
                    <a:pt x="22" y="26"/>
                  </a:cubicBezTo>
                  <a:lnTo>
                    <a:pt x="21" y="11"/>
                  </a:lnTo>
                  <a:close/>
                </a:path>
              </a:pathLst>
            </a:custGeom>
            <a:solidFill>
              <a:schemeClr val="tx2"/>
            </a:solidFill>
            <a:ln w="3175" cap="rnd">
              <a:solidFill>
                <a:schemeClr val="bg1"/>
              </a:solidFill>
              <a:prstDash val="solid"/>
              <a:round/>
              <a:headEnd/>
              <a:tailEnd/>
            </a:ln>
          </p:spPr>
          <p:txBody>
            <a:bodyPr vert="horz" wrap="square" lIns="91423" tIns="45711" rIns="91423" bIns="45711" numCol="1" anchor="t" anchorCtr="0" compatLnSpc="1">
              <a:prstTxWarp prst="textNoShape">
                <a:avLst/>
              </a:prstTxWarp>
            </a:bodyPr>
            <a:lstStyle/>
            <a:p>
              <a:pPr defTabSz="914246">
                <a:defRPr/>
              </a:pPr>
              <a:endParaRPr lang="fr-FR" sz="1799">
                <a:solidFill>
                  <a:prstClr val="black"/>
                </a:solidFill>
                <a:latin typeface="Arial"/>
              </a:endParaRPr>
            </a:p>
          </p:txBody>
        </p:sp>
        <p:sp>
          <p:nvSpPr>
            <p:cNvPr id="152" name="Freeform 221">
              <a:extLst>
                <a:ext uri="{FF2B5EF4-FFF2-40B4-BE49-F238E27FC236}">
                  <a16:creationId xmlns:a16="http://schemas.microsoft.com/office/drawing/2014/main" id="{C341EF17-CB94-1C4D-8B7F-B48D7B6886E6}"/>
                </a:ext>
              </a:extLst>
            </p:cNvPr>
            <p:cNvSpPr>
              <a:spLocks/>
            </p:cNvSpPr>
            <p:nvPr/>
          </p:nvSpPr>
          <p:spPr bwMode="auto">
            <a:xfrm>
              <a:off x="4249272" y="2984697"/>
              <a:ext cx="208001" cy="175457"/>
            </a:xfrm>
            <a:custGeom>
              <a:avLst/>
              <a:gdLst>
                <a:gd name="T0" fmla="*/ 42 w 87"/>
                <a:gd name="T1" fmla="*/ 0 h 73"/>
                <a:gd name="T2" fmla="*/ 38 w 87"/>
                <a:gd name="T3" fmla="*/ 0 h 73"/>
                <a:gd name="T4" fmla="*/ 1 w 87"/>
                <a:gd name="T5" fmla="*/ 16 h 73"/>
                <a:gd name="T6" fmla="*/ 0 w 87"/>
                <a:gd name="T7" fmla="*/ 49 h 73"/>
                <a:gd name="T8" fmla="*/ 8 w 87"/>
                <a:gd name="T9" fmla="*/ 50 h 73"/>
                <a:gd name="T10" fmla="*/ 9 w 87"/>
                <a:gd name="T11" fmla="*/ 50 h 73"/>
                <a:gd name="T12" fmla="*/ 10 w 87"/>
                <a:gd name="T13" fmla="*/ 50 h 73"/>
                <a:gd name="T14" fmla="*/ 39 w 87"/>
                <a:gd name="T15" fmla="*/ 68 h 73"/>
                <a:gd name="T16" fmla="*/ 74 w 87"/>
                <a:gd name="T17" fmla="*/ 73 h 73"/>
                <a:gd name="T18" fmla="*/ 74 w 87"/>
                <a:gd name="T19" fmla="*/ 65 h 73"/>
                <a:gd name="T20" fmla="*/ 87 w 87"/>
                <a:gd name="T21" fmla="*/ 51 h 73"/>
                <a:gd name="T22" fmla="*/ 86 w 87"/>
                <a:gd name="T23" fmla="*/ 47 h 73"/>
                <a:gd name="T24" fmla="*/ 82 w 87"/>
                <a:gd name="T25" fmla="*/ 42 h 73"/>
                <a:gd name="T26" fmla="*/ 82 w 87"/>
                <a:gd name="T27" fmla="*/ 37 h 73"/>
                <a:gd name="T28" fmla="*/ 86 w 87"/>
                <a:gd name="T29" fmla="*/ 24 h 73"/>
                <a:gd name="T30" fmla="*/ 86 w 87"/>
                <a:gd name="T31" fmla="*/ 24 h 73"/>
                <a:gd name="T32" fmla="*/ 84 w 87"/>
                <a:gd name="T33" fmla="*/ 19 h 73"/>
                <a:gd name="T34" fmla="*/ 80 w 87"/>
                <a:gd name="T35" fmla="*/ 12 h 73"/>
                <a:gd name="T36" fmla="*/ 80 w 87"/>
                <a:gd name="T37" fmla="*/ 11 h 73"/>
                <a:gd name="T38" fmla="*/ 78 w 87"/>
                <a:gd name="T39" fmla="*/ 9 h 73"/>
                <a:gd name="T40" fmla="*/ 78 w 87"/>
                <a:gd name="T41" fmla="*/ 9 h 73"/>
                <a:gd name="T42" fmla="*/ 77 w 87"/>
                <a:gd name="T43" fmla="*/ 9 h 73"/>
                <a:gd name="T44" fmla="*/ 71 w 87"/>
                <a:gd name="T45" fmla="*/ 6 h 73"/>
                <a:gd name="T46" fmla="*/ 56 w 87"/>
                <a:gd name="T47" fmla="*/ 5 h 73"/>
                <a:gd name="T48" fmla="*/ 52 w 87"/>
                <a:gd name="T49" fmla="*/ 4 h 73"/>
                <a:gd name="T50" fmla="*/ 45 w 87"/>
                <a:gd name="T51" fmla="*/ 8 h 73"/>
                <a:gd name="T52" fmla="*/ 40 w 87"/>
                <a:gd name="T53" fmla="*/ 4 h 73"/>
                <a:gd name="T54" fmla="*/ 42 w 87"/>
                <a:gd name="T55" fmla="*/ 0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7" h="73">
                  <a:moveTo>
                    <a:pt x="42" y="0"/>
                  </a:moveTo>
                  <a:cubicBezTo>
                    <a:pt x="40" y="0"/>
                    <a:pt x="39" y="0"/>
                    <a:pt x="38" y="0"/>
                  </a:cubicBezTo>
                  <a:cubicBezTo>
                    <a:pt x="25" y="5"/>
                    <a:pt x="13" y="10"/>
                    <a:pt x="1" y="16"/>
                  </a:cubicBezTo>
                  <a:cubicBezTo>
                    <a:pt x="0" y="49"/>
                    <a:pt x="0" y="49"/>
                    <a:pt x="0" y="49"/>
                  </a:cubicBezTo>
                  <a:cubicBezTo>
                    <a:pt x="8" y="50"/>
                    <a:pt x="8" y="50"/>
                    <a:pt x="8" y="50"/>
                  </a:cubicBezTo>
                  <a:cubicBezTo>
                    <a:pt x="9" y="50"/>
                    <a:pt x="9" y="50"/>
                    <a:pt x="9" y="50"/>
                  </a:cubicBezTo>
                  <a:cubicBezTo>
                    <a:pt x="9" y="49"/>
                    <a:pt x="10" y="49"/>
                    <a:pt x="10" y="50"/>
                  </a:cubicBezTo>
                  <a:cubicBezTo>
                    <a:pt x="39" y="68"/>
                    <a:pt x="39" y="68"/>
                    <a:pt x="39" y="68"/>
                  </a:cubicBezTo>
                  <a:cubicBezTo>
                    <a:pt x="50" y="70"/>
                    <a:pt x="62" y="71"/>
                    <a:pt x="74" y="73"/>
                  </a:cubicBezTo>
                  <a:cubicBezTo>
                    <a:pt x="74" y="65"/>
                    <a:pt x="74" y="65"/>
                    <a:pt x="74" y="65"/>
                  </a:cubicBezTo>
                  <a:cubicBezTo>
                    <a:pt x="87" y="51"/>
                    <a:pt x="87" y="51"/>
                    <a:pt x="87" y="51"/>
                  </a:cubicBezTo>
                  <a:cubicBezTo>
                    <a:pt x="86" y="47"/>
                    <a:pt x="86" y="47"/>
                    <a:pt x="86" y="47"/>
                  </a:cubicBezTo>
                  <a:cubicBezTo>
                    <a:pt x="82" y="42"/>
                    <a:pt x="82" y="42"/>
                    <a:pt x="82" y="42"/>
                  </a:cubicBezTo>
                  <a:cubicBezTo>
                    <a:pt x="82" y="37"/>
                    <a:pt x="82" y="37"/>
                    <a:pt x="82" y="37"/>
                  </a:cubicBezTo>
                  <a:cubicBezTo>
                    <a:pt x="86" y="24"/>
                    <a:pt x="86" y="24"/>
                    <a:pt x="86" y="24"/>
                  </a:cubicBezTo>
                  <a:cubicBezTo>
                    <a:pt x="86" y="24"/>
                    <a:pt x="86" y="24"/>
                    <a:pt x="86" y="24"/>
                  </a:cubicBezTo>
                  <a:cubicBezTo>
                    <a:pt x="85" y="22"/>
                    <a:pt x="85" y="21"/>
                    <a:pt x="84" y="19"/>
                  </a:cubicBezTo>
                  <a:cubicBezTo>
                    <a:pt x="83" y="17"/>
                    <a:pt x="82" y="14"/>
                    <a:pt x="80" y="12"/>
                  </a:cubicBezTo>
                  <a:cubicBezTo>
                    <a:pt x="80" y="11"/>
                    <a:pt x="80" y="11"/>
                    <a:pt x="80" y="11"/>
                  </a:cubicBezTo>
                  <a:cubicBezTo>
                    <a:pt x="79" y="10"/>
                    <a:pt x="79" y="10"/>
                    <a:pt x="78" y="9"/>
                  </a:cubicBezTo>
                  <a:cubicBezTo>
                    <a:pt x="78" y="9"/>
                    <a:pt x="78" y="9"/>
                    <a:pt x="78" y="9"/>
                  </a:cubicBezTo>
                  <a:cubicBezTo>
                    <a:pt x="77" y="9"/>
                    <a:pt x="77" y="9"/>
                    <a:pt x="77" y="9"/>
                  </a:cubicBezTo>
                  <a:cubicBezTo>
                    <a:pt x="75" y="7"/>
                    <a:pt x="73" y="6"/>
                    <a:pt x="71" y="6"/>
                  </a:cubicBezTo>
                  <a:cubicBezTo>
                    <a:pt x="66" y="5"/>
                    <a:pt x="61" y="5"/>
                    <a:pt x="56" y="5"/>
                  </a:cubicBezTo>
                  <a:cubicBezTo>
                    <a:pt x="52" y="4"/>
                    <a:pt x="52" y="4"/>
                    <a:pt x="52" y="4"/>
                  </a:cubicBezTo>
                  <a:cubicBezTo>
                    <a:pt x="45" y="8"/>
                    <a:pt x="45" y="8"/>
                    <a:pt x="45" y="8"/>
                  </a:cubicBezTo>
                  <a:cubicBezTo>
                    <a:pt x="40" y="4"/>
                    <a:pt x="40" y="4"/>
                    <a:pt x="40" y="4"/>
                  </a:cubicBezTo>
                  <a:lnTo>
                    <a:pt x="42" y="0"/>
                  </a:lnTo>
                  <a:close/>
                </a:path>
              </a:pathLst>
            </a:custGeom>
            <a:solidFill>
              <a:schemeClr val="tx2"/>
            </a:solidFill>
            <a:ln w="3175" cap="rnd">
              <a:solidFill>
                <a:schemeClr val="bg1"/>
              </a:solidFill>
              <a:prstDash val="solid"/>
              <a:round/>
              <a:headEnd/>
              <a:tailEnd/>
            </a:ln>
          </p:spPr>
          <p:txBody>
            <a:bodyPr vert="horz" wrap="square" lIns="91423" tIns="45711" rIns="91423" bIns="45711" numCol="1" anchor="t" anchorCtr="0" compatLnSpc="1">
              <a:prstTxWarp prst="textNoShape">
                <a:avLst/>
              </a:prstTxWarp>
            </a:bodyPr>
            <a:lstStyle/>
            <a:p>
              <a:pPr defTabSz="914246">
                <a:defRPr/>
              </a:pPr>
              <a:endParaRPr lang="fr-FR" sz="1799">
                <a:solidFill>
                  <a:prstClr val="black"/>
                </a:solidFill>
                <a:latin typeface="Arial"/>
              </a:endParaRPr>
            </a:p>
          </p:txBody>
        </p:sp>
        <p:sp>
          <p:nvSpPr>
            <p:cNvPr id="153" name="Freeform 222">
              <a:extLst>
                <a:ext uri="{FF2B5EF4-FFF2-40B4-BE49-F238E27FC236}">
                  <a16:creationId xmlns:a16="http://schemas.microsoft.com/office/drawing/2014/main" id="{F43AACC9-3C8F-C148-9458-5ED9FCD12362}"/>
                </a:ext>
              </a:extLst>
            </p:cNvPr>
            <p:cNvSpPr>
              <a:spLocks/>
            </p:cNvSpPr>
            <p:nvPr/>
          </p:nvSpPr>
          <p:spPr bwMode="auto">
            <a:xfrm>
              <a:off x="4031365" y="3027146"/>
              <a:ext cx="72164" cy="84899"/>
            </a:xfrm>
            <a:custGeom>
              <a:avLst/>
              <a:gdLst>
                <a:gd name="T0" fmla="*/ 11 w 30"/>
                <a:gd name="T1" fmla="*/ 9 h 35"/>
                <a:gd name="T2" fmla="*/ 8 w 30"/>
                <a:gd name="T3" fmla="*/ 6 h 35"/>
                <a:gd name="T4" fmla="*/ 0 w 30"/>
                <a:gd name="T5" fmla="*/ 22 h 35"/>
                <a:gd name="T6" fmla="*/ 14 w 30"/>
                <a:gd name="T7" fmla="*/ 31 h 35"/>
                <a:gd name="T8" fmla="*/ 19 w 30"/>
                <a:gd name="T9" fmla="*/ 35 h 35"/>
                <a:gd name="T10" fmla="*/ 25 w 30"/>
                <a:gd name="T11" fmla="*/ 33 h 35"/>
                <a:gd name="T12" fmla="*/ 24 w 30"/>
                <a:gd name="T13" fmla="*/ 21 h 35"/>
                <a:gd name="T14" fmla="*/ 30 w 30"/>
                <a:gd name="T15" fmla="*/ 15 h 35"/>
                <a:gd name="T16" fmla="*/ 30 w 30"/>
                <a:gd name="T17" fmla="*/ 0 h 35"/>
                <a:gd name="T18" fmla="*/ 29 w 30"/>
                <a:gd name="T19" fmla="*/ 0 h 35"/>
                <a:gd name="T20" fmla="*/ 27 w 30"/>
                <a:gd name="T21" fmla="*/ 6 h 35"/>
                <a:gd name="T22" fmla="*/ 20 w 30"/>
                <a:gd name="T23" fmla="*/ 0 h 35"/>
                <a:gd name="T24" fmla="*/ 15 w 30"/>
                <a:gd name="T25" fmla="*/ 4 h 35"/>
                <a:gd name="T26" fmla="*/ 17 w 30"/>
                <a:gd name="T27" fmla="*/ 11 h 35"/>
                <a:gd name="T28" fmla="*/ 17 w 30"/>
                <a:gd name="T29" fmla="*/ 16 h 35"/>
                <a:gd name="T30" fmla="*/ 10 w 30"/>
                <a:gd name="T31" fmla="*/ 15 h 35"/>
                <a:gd name="T32" fmla="*/ 11 w 30"/>
                <a:gd name="T33" fmla="*/ 9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 h="35">
                  <a:moveTo>
                    <a:pt x="11" y="9"/>
                  </a:moveTo>
                  <a:cubicBezTo>
                    <a:pt x="8" y="6"/>
                    <a:pt x="8" y="6"/>
                    <a:pt x="8" y="6"/>
                  </a:cubicBezTo>
                  <a:cubicBezTo>
                    <a:pt x="5" y="12"/>
                    <a:pt x="2" y="18"/>
                    <a:pt x="0" y="22"/>
                  </a:cubicBezTo>
                  <a:cubicBezTo>
                    <a:pt x="14" y="31"/>
                    <a:pt x="14" y="31"/>
                    <a:pt x="14" y="31"/>
                  </a:cubicBezTo>
                  <a:cubicBezTo>
                    <a:pt x="19" y="35"/>
                    <a:pt x="19" y="35"/>
                    <a:pt x="19" y="35"/>
                  </a:cubicBezTo>
                  <a:cubicBezTo>
                    <a:pt x="25" y="33"/>
                    <a:pt x="25" y="33"/>
                    <a:pt x="25" y="33"/>
                  </a:cubicBezTo>
                  <a:cubicBezTo>
                    <a:pt x="24" y="21"/>
                    <a:pt x="24" y="21"/>
                    <a:pt x="24" y="21"/>
                  </a:cubicBezTo>
                  <a:cubicBezTo>
                    <a:pt x="30" y="15"/>
                    <a:pt x="30" y="15"/>
                    <a:pt x="30" y="15"/>
                  </a:cubicBezTo>
                  <a:cubicBezTo>
                    <a:pt x="30" y="0"/>
                    <a:pt x="30" y="0"/>
                    <a:pt x="30" y="0"/>
                  </a:cubicBezTo>
                  <a:cubicBezTo>
                    <a:pt x="29" y="0"/>
                    <a:pt x="29" y="0"/>
                    <a:pt x="29" y="0"/>
                  </a:cubicBezTo>
                  <a:cubicBezTo>
                    <a:pt x="27" y="6"/>
                    <a:pt x="27" y="6"/>
                    <a:pt x="27" y="6"/>
                  </a:cubicBezTo>
                  <a:cubicBezTo>
                    <a:pt x="20" y="0"/>
                    <a:pt x="20" y="0"/>
                    <a:pt x="20" y="0"/>
                  </a:cubicBezTo>
                  <a:cubicBezTo>
                    <a:pt x="15" y="4"/>
                    <a:pt x="15" y="4"/>
                    <a:pt x="15" y="4"/>
                  </a:cubicBezTo>
                  <a:cubicBezTo>
                    <a:pt x="17" y="11"/>
                    <a:pt x="17" y="11"/>
                    <a:pt x="17" y="11"/>
                  </a:cubicBezTo>
                  <a:cubicBezTo>
                    <a:pt x="17" y="16"/>
                    <a:pt x="17" y="16"/>
                    <a:pt x="17" y="16"/>
                  </a:cubicBezTo>
                  <a:cubicBezTo>
                    <a:pt x="10" y="15"/>
                    <a:pt x="10" y="15"/>
                    <a:pt x="10" y="15"/>
                  </a:cubicBezTo>
                  <a:lnTo>
                    <a:pt x="11" y="9"/>
                  </a:lnTo>
                  <a:close/>
                </a:path>
              </a:pathLst>
            </a:custGeom>
            <a:solidFill>
              <a:schemeClr val="tx2"/>
            </a:solidFill>
            <a:ln w="3175" cap="rnd">
              <a:solidFill>
                <a:schemeClr val="bg1"/>
              </a:solidFill>
              <a:prstDash val="solid"/>
              <a:round/>
              <a:headEnd/>
              <a:tailEnd/>
            </a:ln>
          </p:spPr>
          <p:txBody>
            <a:bodyPr vert="horz" wrap="square" lIns="91423" tIns="45711" rIns="91423" bIns="45711" numCol="1" anchor="t" anchorCtr="0" compatLnSpc="1">
              <a:prstTxWarp prst="textNoShape">
                <a:avLst/>
              </a:prstTxWarp>
            </a:bodyPr>
            <a:lstStyle/>
            <a:p>
              <a:pPr defTabSz="914246">
                <a:defRPr/>
              </a:pPr>
              <a:endParaRPr lang="fr-FR" sz="1799">
                <a:solidFill>
                  <a:prstClr val="black"/>
                </a:solidFill>
                <a:latin typeface="Arial"/>
              </a:endParaRPr>
            </a:p>
          </p:txBody>
        </p:sp>
        <p:sp>
          <p:nvSpPr>
            <p:cNvPr id="154" name="Freeform 223">
              <a:extLst>
                <a:ext uri="{FF2B5EF4-FFF2-40B4-BE49-F238E27FC236}">
                  <a16:creationId xmlns:a16="http://schemas.microsoft.com/office/drawing/2014/main" id="{CB6CF567-0A87-D041-9ED2-4C67A1FD54AE}"/>
                </a:ext>
              </a:extLst>
            </p:cNvPr>
            <p:cNvSpPr>
              <a:spLocks/>
            </p:cNvSpPr>
            <p:nvPr/>
          </p:nvSpPr>
          <p:spPr bwMode="auto">
            <a:xfrm>
              <a:off x="4072399" y="2323903"/>
              <a:ext cx="578724" cy="563160"/>
            </a:xfrm>
            <a:custGeom>
              <a:avLst/>
              <a:gdLst>
                <a:gd name="T0" fmla="*/ 239 w 242"/>
                <a:gd name="T1" fmla="*/ 12 h 235"/>
                <a:gd name="T2" fmla="*/ 231 w 242"/>
                <a:gd name="T3" fmla="*/ 8 h 235"/>
                <a:gd name="T4" fmla="*/ 208 w 242"/>
                <a:gd name="T5" fmla="*/ 18 h 235"/>
                <a:gd name="T6" fmla="*/ 212 w 242"/>
                <a:gd name="T7" fmla="*/ 0 h 235"/>
                <a:gd name="T8" fmla="*/ 186 w 242"/>
                <a:gd name="T9" fmla="*/ 16 h 235"/>
                <a:gd name="T10" fmla="*/ 187 w 242"/>
                <a:gd name="T11" fmla="*/ 29 h 235"/>
                <a:gd name="T12" fmla="*/ 174 w 242"/>
                <a:gd name="T13" fmla="*/ 16 h 235"/>
                <a:gd name="T14" fmla="*/ 163 w 242"/>
                <a:gd name="T15" fmla="*/ 23 h 235"/>
                <a:gd name="T16" fmla="*/ 158 w 242"/>
                <a:gd name="T17" fmla="*/ 24 h 235"/>
                <a:gd name="T18" fmla="*/ 144 w 242"/>
                <a:gd name="T19" fmla="*/ 36 h 235"/>
                <a:gd name="T20" fmla="*/ 129 w 242"/>
                <a:gd name="T21" fmla="*/ 42 h 235"/>
                <a:gd name="T22" fmla="*/ 123 w 242"/>
                <a:gd name="T23" fmla="*/ 47 h 235"/>
                <a:gd name="T24" fmla="*/ 112 w 242"/>
                <a:gd name="T25" fmla="*/ 60 h 235"/>
                <a:gd name="T26" fmla="*/ 99 w 242"/>
                <a:gd name="T27" fmla="*/ 67 h 235"/>
                <a:gd name="T28" fmla="*/ 64 w 242"/>
                <a:gd name="T29" fmla="*/ 107 h 235"/>
                <a:gd name="T30" fmla="*/ 61 w 242"/>
                <a:gd name="T31" fmla="*/ 115 h 235"/>
                <a:gd name="T32" fmla="*/ 58 w 242"/>
                <a:gd name="T33" fmla="*/ 128 h 235"/>
                <a:gd name="T34" fmla="*/ 50 w 242"/>
                <a:gd name="T35" fmla="*/ 137 h 235"/>
                <a:gd name="T36" fmla="*/ 40 w 242"/>
                <a:gd name="T37" fmla="*/ 149 h 235"/>
                <a:gd name="T38" fmla="*/ 47 w 242"/>
                <a:gd name="T39" fmla="*/ 152 h 235"/>
                <a:gd name="T40" fmla="*/ 34 w 242"/>
                <a:gd name="T41" fmla="*/ 150 h 235"/>
                <a:gd name="T42" fmla="*/ 14 w 242"/>
                <a:gd name="T43" fmla="*/ 160 h 235"/>
                <a:gd name="T44" fmla="*/ 2 w 242"/>
                <a:gd name="T45" fmla="*/ 171 h 235"/>
                <a:gd name="T46" fmla="*/ 11 w 242"/>
                <a:gd name="T47" fmla="*/ 185 h 235"/>
                <a:gd name="T48" fmla="*/ 1 w 242"/>
                <a:gd name="T49" fmla="*/ 201 h 235"/>
                <a:gd name="T50" fmla="*/ 13 w 242"/>
                <a:gd name="T51" fmla="*/ 197 h 235"/>
                <a:gd name="T52" fmla="*/ 8 w 242"/>
                <a:gd name="T53" fmla="*/ 213 h 235"/>
                <a:gd name="T54" fmla="*/ 8 w 242"/>
                <a:gd name="T55" fmla="*/ 233 h 235"/>
                <a:gd name="T56" fmla="*/ 35 w 242"/>
                <a:gd name="T57" fmla="*/ 217 h 235"/>
                <a:gd name="T58" fmla="*/ 46 w 242"/>
                <a:gd name="T59" fmla="*/ 203 h 235"/>
                <a:gd name="T60" fmla="*/ 60 w 242"/>
                <a:gd name="T61" fmla="*/ 193 h 235"/>
                <a:gd name="T62" fmla="*/ 62 w 242"/>
                <a:gd name="T63" fmla="*/ 176 h 235"/>
                <a:gd name="T64" fmla="*/ 64 w 242"/>
                <a:gd name="T65" fmla="*/ 132 h 235"/>
                <a:gd name="T66" fmla="*/ 84 w 242"/>
                <a:gd name="T67" fmla="*/ 113 h 235"/>
                <a:gd name="T68" fmla="*/ 86 w 242"/>
                <a:gd name="T69" fmla="*/ 101 h 235"/>
                <a:gd name="T70" fmla="*/ 115 w 242"/>
                <a:gd name="T71" fmla="*/ 78 h 235"/>
                <a:gd name="T72" fmla="*/ 132 w 242"/>
                <a:gd name="T73" fmla="*/ 65 h 235"/>
                <a:gd name="T74" fmla="*/ 144 w 242"/>
                <a:gd name="T75" fmla="*/ 58 h 235"/>
                <a:gd name="T76" fmla="*/ 154 w 242"/>
                <a:gd name="T77" fmla="*/ 56 h 235"/>
                <a:gd name="T78" fmla="*/ 170 w 242"/>
                <a:gd name="T79" fmla="*/ 56 h 235"/>
                <a:gd name="T80" fmla="*/ 191 w 242"/>
                <a:gd name="T81" fmla="*/ 35 h 235"/>
                <a:gd name="T82" fmla="*/ 218 w 242"/>
                <a:gd name="T83" fmla="*/ 41 h 235"/>
                <a:gd name="T84" fmla="*/ 223 w 242"/>
                <a:gd name="T85" fmla="*/ 26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42" h="235">
                  <a:moveTo>
                    <a:pt x="242" y="15"/>
                  </a:moveTo>
                  <a:cubicBezTo>
                    <a:pt x="239" y="12"/>
                    <a:pt x="239" y="12"/>
                    <a:pt x="239" y="12"/>
                  </a:cubicBezTo>
                  <a:cubicBezTo>
                    <a:pt x="226" y="20"/>
                    <a:pt x="226" y="20"/>
                    <a:pt x="226" y="20"/>
                  </a:cubicBezTo>
                  <a:cubicBezTo>
                    <a:pt x="231" y="8"/>
                    <a:pt x="231" y="8"/>
                    <a:pt x="231" y="8"/>
                  </a:cubicBezTo>
                  <a:cubicBezTo>
                    <a:pt x="227" y="11"/>
                    <a:pt x="223" y="13"/>
                    <a:pt x="218" y="15"/>
                  </a:cubicBezTo>
                  <a:cubicBezTo>
                    <a:pt x="215" y="16"/>
                    <a:pt x="211" y="17"/>
                    <a:pt x="208" y="18"/>
                  </a:cubicBezTo>
                  <a:cubicBezTo>
                    <a:pt x="222" y="6"/>
                    <a:pt x="222" y="6"/>
                    <a:pt x="222" y="6"/>
                  </a:cubicBezTo>
                  <a:cubicBezTo>
                    <a:pt x="212" y="0"/>
                    <a:pt x="212" y="0"/>
                    <a:pt x="212" y="0"/>
                  </a:cubicBezTo>
                  <a:cubicBezTo>
                    <a:pt x="207" y="5"/>
                    <a:pt x="202" y="8"/>
                    <a:pt x="196" y="11"/>
                  </a:cubicBezTo>
                  <a:cubicBezTo>
                    <a:pt x="193" y="13"/>
                    <a:pt x="189" y="15"/>
                    <a:pt x="186" y="16"/>
                  </a:cubicBezTo>
                  <a:cubicBezTo>
                    <a:pt x="190" y="26"/>
                    <a:pt x="190" y="26"/>
                    <a:pt x="190" y="26"/>
                  </a:cubicBezTo>
                  <a:cubicBezTo>
                    <a:pt x="187" y="29"/>
                    <a:pt x="187" y="29"/>
                    <a:pt x="187" y="29"/>
                  </a:cubicBezTo>
                  <a:cubicBezTo>
                    <a:pt x="179" y="14"/>
                    <a:pt x="179" y="14"/>
                    <a:pt x="179" y="14"/>
                  </a:cubicBezTo>
                  <a:cubicBezTo>
                    <a:pt x="174" y="16"/>
                    <a:pt x="174" y="16"/>
                    <a:pt x="174" y="16"/>
                  </a:cubicBezTo>
                  <a:cubicBezTo>
                    <a:pt x="175" y="19"/>
                    <a:pt x="175" y="19"/>
                    <a:pt x="175" y="19"/>
                  </a:cubicBezTo>
                  <a:cubicBezTo>
                    <a:pt x="163" y="23"/>
                    <a:pt x="163" y="23"/>
                    <a:pt x="163" y="23"/>
                  </a:cubicBezTo>
                  <a:cubicBezTo>
                    <a:pt x="161" y="30"/>
                    <a:pt x="161" y="30"/>
                    <a:pt x="161" y="30"/>
                  </a:cubicBezTo>
                  <a:cubicBezTo>
                    <a:pt x="158" y="24"/>
                    <a:pt x="158" y="24"/>
                    <a:pt x="158" y="24"/>
                  </a:cubicBezTo>
                  <a:cubicBezTo>
                    <a:pt x="145" y="31"/>
                    <a:pt x="145" y="31"/>
                    <a:pt x="145" y="31"/>
                  </a:cubicBezTo>
                  <a:cubicBezTo>
                    <a:pt x="144" y="36"/>
                    <a:pt x="144" y="36"/>
                    <a:pt x="144" y="36"/>
                  </a:cubicBezTo>
                  <a:cubicBezTo>
                    <a:pt x="139" y="34"/>
                    <a:pt x="139" y="34"/>
                    <a:pt x="139" y="34"/>
                  </a:cubicBezTo>
                  <a:cubicBezTo>
                    <a:pt x="129" y="42"/>
                    <a:pt x="129" y="42"/>
                    <a:pt x="129" y="42"/>
                  </a:cubicBezTo>
                  <a:cubicBezTo>
                    <a:pt x="129" y="47"/>
                    <a:pt x="129" y="47"/>
                    <a:pt x="129" y="47"/>
                  </a:cubicBezTo>
                  <a:cubicBezTo>
                    <a:pt x="123" y="47"/>
                    <a:pt x="123" y="47"/>
                    <a:pt x="123" y="47"/>
                  </a:cubicBezTo>
                  <a:cubicBezTo>
                    <a:pt x="112" y="57"/>
                    <a:pt x="112" y="57"/>
                    <a:pt x="112" y="57"/>
                  </a:cubicBezTo>
                  <a:cubicBezTo>
                    <a:pt x="112" y="60"/>
                    <a:pt x="112" y="60"/>
                    <a:pt x="112" y="60"/>
                  </a:cubicBezTo>
                  <a:cubicBezTo>
                    <a:pt x="109" y="63"/>
                    <a:pt x="106" y="64"/>
                    <a:pt x="103" y="66"/>
                  </a:cubicBezTo>
                  <a:cubicBezTo>
                    <a:pt x="102" y="66"/>
                    <a:pt x="101" y="67"/>
                    <a:pt x="99" y="67"/>
                  </a:cubicBezTo>
                  <a:cubicBezTo>
                    <a:pt x="75" y="91"/>
                    <a:pt x="75" y="91"/>
                    <a:pt x="75" y="91"/>
                  </a:cubicBezTo>
                  <a:cubicBezTo>
                    <a:pt x="64" y="107"/>
                    <a:pt x="64" y="107"/>
                    <a:pt x="64" y="107"/>
                  </a:cubicBezTo>
                  <a:cubicBezTo>
                    <a:pt x="64" y="112"/>
                    <a:pt x="64" y="112"/>
                    <a:pt x="64" y="112"/>
                  </a:cubicBezTo>
                  <a:cubicBezTo>
                    <a:pt x="61" y="115"/>
                    <a:pt x="61" y="115"/>
                    <a:pt x="61" y="115"/>
                  </a:cubicBezTo>
                  <a:cubicBezTo>
                    <a:pt x="56" y="124"/>
                    <a:pt x="56" y="124"/>
                    <a:pt x="56" y="124"/>
                  </a:cubicBezTo>
                  <a:cubicBezTo>
                    <a:pt x="58" y="128"/>
                    <a:pt x="58" y="128"/>
                    <a:pt x="58" y="128"/>
                  </a:cubicBezTo>
                  <a:cubicBezTo>
                    <a:pt x="50" y="131"/>
                    <a:pt x="50" y="131"/>
                    <a:pt x="50" y="131"/>
                  </a:cubicBezTo>
                  <a:cubicBezTo>
                    <a:pt x="50" y="137"/>
                    <a:pt x="50" y="137"/>
                    <a:pt x="50" y="137"/>
                  </a:cubicBezTo>
                  <a:cubicBezTo>
                    <a:pt x="41" y="142"/>
                    <a:pt x="41" y="142"/>
                    <a:pt x="41" y="142"/>
                  </a:cubicBezTo>
                  <a:cubicBezTo>
                    <a:pt x="40" y="149"/>
                    <a:pt x="40" y="149"/>
                    <a:pt x="40" y="149"/>
                  </a:cubicBezTo>
                  <a:cubicBezTo>
                    <a:pt x="51" y="143"/>
                    <a:pt x="51" y="143"/>
                    <a:pt x="51" y="143"/>
                  </a:cubicBezTo>
                  <a:cubicBezTo>
                    <a:pt x="47" y="152"/>
                    <a:pt x="47" y="152"/>
                    <a:pt x="47" y="152"/>
                  </a:cubicBezTo>
                  <a:cubicBezTo>
                    <a:pt x="39" y="156"/>
                    <a:pt x="39" y="156"/>
                    <a:pt x="39" y="156"/>
                  </a:cubicBezTo>
                  <a:cubicBezTo>
                    <a:pt x="34" y="150"/>
                    <a:pt x="34" y="150"/>
                    <a:pt x="34" y="150"/>
                  </a:cubicBezTo>
                  <a:cubicBezTo>
                    <a:pt x="30" y="152"/>
                    <a:pt x="27" y="154"/>
                    <a:pt x="23" y="156"/>
                  </a:cubicBezTo>
                  <a:cubicBezTo>
                    <a:pt x="21" y="158"/>
                    <a:pt x="17" y="159"/>
                    <a:pt x="14" y="160"/>
                  </a:cubicBezTo>
                  <a:cubicBezTo>
                    <a:pt x="14" y="164"/>
                    <a:pt x="14" y="164"/>
                    <a:pt x="14" y="164"/>
                  </a:cubicBezTo>
                  <a:cubicBezTo>
                    <a:pt x="2" y="171"/>
                    <a:pt x="2" y="171"/>
                    <a:pt x="2" y="171"/>
                  </a:cubicBezTo>
                  <a:cubicBezTo>
                    <a:pt x="1" y="182"/>
                    <a:pt x="1" y="182"/>
                    <a:pt x="1" y="182"/>
                  </a:cubicBezTo>
                  <a:cubicBezTo>
                    <a:pt x="11" y="185"/>
                    <a:pt x="11" y="185"/>
                    <a:pt x="11" y="185"/>
                  </a:cubicBezTo>
                  <a:cubicBezTo>
                    <a:pt x="0" y="189"/>
                    <a:pt x="0" y="189"/>
                    <a:pt x="0" y="189"/>
                  </a:cubicBezTo>
                  <a:cubicBezTo>
                    <a:pt x="1" y="201"/>
                    <a:pt x="1" y="201"/>
                    <a:pt x="1" y="201"/>
                  </a:cubicBezTo>
                  <a:cubicBezTo>
                    <a:pt x="11" y="194"/>
                    <a:pt x="11" y="194"/>
                    <a:pt x="11" y="194"/>
                  </a:cubicBezTo>
                  <a:cubicBezTo>
                    <a:pt x="13" y="197"/>
                    <a:pt x="13" y="197"/>
                    <a:pt x="13" y="197"/>
                  </a:cubicBezTo>
                  <a:cubicBezTo>
                    <a:pt x="2" y="208"/>
                    <a:pt x="2" y="208"/>
                    <a:pt x="2" y="208"/>
                  </a:cubicBezTo>
                  <a:cubicBezTo>
                    <a:pt x="8" y="213"/>
                    <a:pt x="8" y="213"/>
                    <a:pt x="8" y="213"/>
                  </a:cubicBezTo>
                  <a:cubicBezTo>
                    <a:pt x="1" y="217"/>
                    <a:pt x="1" y="217"/>
                    <a:pt x="1" y="217"/>
                  </a:cubicBezTo>
                  <a:cubicBezTo>
                    <a:pt x="8" y="233"/>
                    <a:pt x="8" y="233"/>
                    <a:pt x="8" y="233"/>
                  </a:cubicBezTo>
                  <a:cubicBezTo>
                    <a:pt x="17" y="235"/>
                    <a:pt x="17" y="235"/>
                    <a:pt x="17" y="235"/>
                  </a:cubicBezTo>
                  <a:cubicBezTo>
                    <a:pt x="23" y="229"/>
                    <a:pt x="29" y="223"/>
                    <a:pt x="35" y="217"/>
                  </a:cubicBezTo>
                  <a:cubicBezTo>
                    <a:pt x="38" y="216"/>
                    <a:pt x="40" y="214"/>
                    <a:pt x="43" y="212"/>
                  </a:cubicBezTo>
                  <a:cubicBezTo>
                    <a:pt x="46" y="203"/>
                    <a:pt x="46" y="203"/>
                    <a:pt x="46" y="203"/>
                  </a:cubicBezTo>
                  <a:cubicBezTo>
                    <a:pt x="48" y="212"/>
                    <a:pt x="48" y="212"/>
                    <a:pt x="48" y="212"/>
                  </a:cubicBezTo>
                  <a:cubicBezTo>
                    <a:pt x="60" y="193"/>
                    <a:pt x="60" y="193"/>
                    <a:pt x="60" y="193"/>
                  </a:cubicBezTo>
                  <a:cubicBezTo>
                    <a:pt x="58" y="181"/>
                    <a:pt x="58" y="181"/>
                    <a:pt x="58" y="181"/>
                  </a:cubicBezTo>
                  <a:cubicBezTo>
                    <a:pt x="62" y="176"/>
                    <a:pt x="62" y="176"/>
                    <a:pt x="62" y="176"/>
                  </a:cubicBezTo>
                  <a:cubicBezTo>
                    <a:pt x="59" y="139"/>
                    <a:pt x="59" y="139"/>
                    <a:pt x="59" y="139"/>
                  </a:cubicBezTo>
                  <a:cubicBezTo>
                    <a:pt x="64" y="132"/>
                    <a:pt x="64" y="132"/>
                    <a:pt x="64" y="132"/>
                  </a:cubicBezTo>
                  <a:cubicBezTo>
                    <a:pt x="72" y="129"/>
                    <a:pt x="72" y="129"/>
                    <a:pt x="72" y="129"/>
                  </a:cubicBezTo>
                  <a:cubicBezTo>
                    <a:pt x="84" y="113"/>
                    <a:pt x="84" y="113"/>
                    <a:pt x="84" y="113"/>
                  </a:cubicBezTo>
                  <a:cubicBezTo>
                    <a:pt x="78" y="108"/>
                    <a:pt x="78" y="108"/>
                    <a:pt x="78" y="108"/>
                  </a:cubicBezTo>
                  <a:cubicBezTo>
                    <a:pt x="81" y="106"/>
                    <a:pt x="83" y="104"/>
                    <a:pt x="86" y="101"/>
                  </a:cubicBezTo>
                  <a:cubicBezTo>
                    <a:pt x="93" y="94"/>
                    <a:pt x="99" y="87"/>
                    <a:pt x="105" y="79"/>
                  </a:cubicBezTo>
                  <a:cubicBezTo>
                    <a:pt x="115" y="78"/>
                    <a:pt x="115" y="78"/>
                    <a:pt x="115" y="78"/>
                  </a:cubicBezTo>
                  <a:cubicBezTo>
                    <a:pt x="119" y="67"/>
                    <a:pt x="119" y="67"/>
                    <a:pt x="119" y="67"/>
                  </a:cubicBezTo>
                  <a:cubicBezTo>
                    <a:pt x="132" y="65"/>
                    <a:pt x="132" y="65"/>
                    <a:pt x="132" y="65"/>
                  </a:cubicBezTo>
                  <a:cubicBezTo>
                    <a:pt x="133" y="56"/>
                    <a:pt x="133" y="56"/>
                    <a:pt x="133" y="56"/>
                  </a:cubicBezTo>
                  <a:cubicBezTo>
                    <a:pt x="144" y="58"/>
                    <a:pt x="144" y="58"/>
                    <a:pt x="144" y="58"/>
                  </a:cubicBezTo>
                  <a:cubicBezTo>
                    <a:pt x="148" y="51"/>
                    <a:pt x="148" y="51"/>
                    <a:pt x="148" y="51"/>
                  </a:cubicBezTo>
                  <a:cubicBezTo>
                    <a:pt x="154" y="56"/>
                    <a:pt x="154" y="56"/>
                    <a:pt x="154" y="56"/>
                  </a:cubicBezTo>
                  <a:cubicBezTo>
                    <a:pt x="157" y="55"/>
                    <a:pt x="159" y="55"/>
                    <a:pt x="162" y="55"/>
                  </a:cubicBezTo>
                  <a:cubicBezTo>
                    <a:pt x="165" y="55"/>
                    <a:pt x="168" y="55"/>
                    <a:pt x="170" y="56"/>
                  </a:cubicBezTo>
                  <a:cubicBezTo>
                    <a:pt x="177" y="42"/>
                    <a:pt x="177" y="42"/>
                    <a:pt x="177" y="42"/>
                  </a:cubicBezTo>
                  <a:cubicBezTo>
                    <a:pt x="182" y="39"/>
                    <a:pt x="187" y="37"/>
                    <a:pt x="191" y="35"/>
                  </a:cubicBezTo>
                  <a:cubicBezTo>
                    <a:pt x="196" y="34"/>
                    <a:pt x="200" y="32"/>
                    <a:pt x="205" y="31"/>
                  </a:cubicBezTo>
                  <a:cubicBezTo>
                    <a:pt x="218" y="41"/>
                    <a:pt x="218" y="41"/>
                    <a:pt x="218" y="41"/>
                  </a:cubicBezTo>
                  <a:cubicBezTo>
                    <a:pt x="228" y="34"/>
                    <a:pt x="228" y="34"/>
                    <a:pt x="228" y="34"/>
                  </a:cubicBezTo>
                  <a:cubicBezTo>
                    <a:pt x="223" y="26"/>
                    <a:pt x="223" y="26"/>
                    <a:pt x="223" y="26"/>
                  </a:cubicBezTo>
                  <a:lnTo>
                    <a:pt x="242" y="15"/>
                  </a:lnTo>
                  <a:close/>
                </a:path>
              </a:pathLst>
            </a:custGeom>
            <a:solidFill>
              <a:schemeClr val="tx2"/>
            </a:solidFill>
            <a:ln w="3175" cap="rnd">
              <a:solidFill>
                <a:schemeClr val="bg1"/>
              </a:solidFill>
              <a:prstDash val="solid"/>
              <a:round/>
              <a:headEnd/>
              <a:tailEnd/>
            </a:ln>
          </p:spPr>
          <p:txBody>
            <a:bodyPr vert="horz" wrap="square" lIns="91423" tIns="45711" rIns="91423" bIns="45711" numCol="1" anchor="t" anchorCtr="0" compatLnSpc="1">
              <a:prstTxWarp prst="textNoShape">
                <a:avLst/>
              </a:prstTxWarp>
            </a:bodyPr>
            <a:lstStyle/>
            <a:p>
              <a:pPr defTabSz="914246">
                <a:defRPr/>
              </a:pPr>
              <a:endParaRPr lang="fr-FR" sz="1799">
                <a:solidFill>
                  <a:prstClr val="black"/>
                </a:solidFill>
                <a:latin typeface="Arial"/>
              </a:endParaRPr>
            </a:p>
          </p:txBody>
        </p:sp>
        <p:sp>
          <p:nvSpPr>
            <p:cNvPr id="155" name="Freeform 224">
              <a:extLst>
                <a:ext uri="{FF2B5EF4-FFF2-40B4-BE49-F238E27FC236}">
                  <a16:creationId xmlns:a16="http://schemas.microsoft.com/office/drawing/2014/main" id="{6EA777B2-34EC-F34F-9353-0889F239D83F}"/>
                </a:ext>
              </a:extLst>
            </p:cNvPr>
            <p:cNvSpPr>
              <a:spLocks/>
            </p:cNvSpPr>
            <p:nvPr/>
          </p:nvSpPr>
          <p:spPr bwMode="auto">
            <a:xfrm>
              <a:off x="4536511" y="3168643"/>
              <a:ext cx="66503" cy="67919"/>
            </a:xfrm>
            <a:custGeom>
              <a:avLst/>
              <a:gdLst>
                <a:gd name="T0" fmla="*/ 0 w 28"/>
                <a:gd name="T1" fmla="*/ 10 h 28"/>
                <a:gd name="T2" fmla="*/ 12 w 28"/>
                <a:gd name="T3" fmla="*/ 18 h 28"/>
                <a:gd name="T4" fmla="*/ 12 w 28"/>
                <a:gd name="T5" fmla="*/ 19 h 28"/>
                <a:gd name="T6" fmla="*/ 16 w 28"/>
                <a:gd name="T7" fmla="*/ 28 h 28"/>
                <a:gd name="T8" fmla="*/ 20 w 28"/>
                <a:gd name="T9" fmla="*/ 19 h 28"/>
                <a:gd name="T10" fmla="*/ 28 w 28"/>
                <a:gd name="T11" fmla="*/ 15 h 28"/>
                <a:gd name="T12" fmla="*/ 19 w 28"/>
                <a:gd name="T13" fmla="*/ 0 h 28"/>
                <a:gd name="T14" fmla="*/ 3 w 28"/>
                <a:gd name="T15" fmla="*/ 4 h 28"/>
                <a:gd name="T16" fmla="*/ 0 w 28"/>
                <a:gd name="T17" fmla="*/ 1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28">
                  <a:moveTo>
                    <a:pt x="0" y="10"/>
                  </a:moveTo>
                  <a:cubicBezTo>
                    <a:pt x="12" y="18"/>
                    <a:pt x="12" y="18"/>
                    <a:pt x="12" y="18"/>
                  </a:cubicBezTo>
                  <a:cubicBezTo>
                    <a:pt x="12" y="19"/>
                    <a:pt x="12" y="19"/>
                    <a:pt x="12" y="19"/>
                  </a:cubicBezTo>
                  <a:cubicBezTo>
                    <a:pt x="13" y="22"/>
                    <a:pt x="14" y="25"/>
                    <a:pt x="16" y="28"/>
                  </a:cubicBezTo>
                  <a:cubicBezTo>
                    <a:pt x="20" y="19"/>
                    <a:pt x="20" y="19"/>
                    <a:pt x="20" y="19"/>
                  </a:cubicBezTo>
                  <a:cubicBezTo>
                    <a:pt x="28" y="15"/>
                    <a:pt x="28" y="15"/>
                    <a:pt x="28" y="15"/>
                  </a:cubicBezTo>
                  <a:cubicBezTo>
                    <a:pt x="19" y="0"/>
                    <a:pt x="19" y="0"/>
                    <a:pt x="19" y="0"/>
                  </a:cubicBezTo>
                  <a:cubicBezTo>
                    <a:pt x="3" y="4"/>
                    <a:pt x="3" y="4"/>
                    <a:pt x="3" y="4"/>
                  </a:cubicBezTo>
                  <a:lnTo>
                    <a:pt x="0" y="10"/>
                  </a:lnTo>
                  <a:close/>
                </a:path>
              </a:pathLst>
            </a:custGeom>
            <a:solidFill>
              <a:schemeClr val="tx2"/>
            </a:solidFill>
            <a:ln w="3175" cap="rnd">
              <a:solidFill>
                <a:schemeClr val="bg1"/>
              </a:solidFill>
              <a:prstDash val="solid"/>
              <a:round/>
              <a:headEnd/>
              <a:tailEnd/>
            </a:ln>
          </p:spPr>
          <p:txBody>
            <a:bodyPr vert="horz" wrap="square" lIns="91423" tIns="45711" rIns="91423" bIns="45711" numCol="1" anchor="t" anchorCtr="0" compatLnSpc="1">
              <a:prstTxWarp prst="textNoShape">
                <a:avLst/>
              </a:prstTxWarp>
            </a:bodyPr>
            <a:lstStyle/>
            <a:p>
              <a:pPr defTabSz="914246">
                <a:defRPr/>
              </a:pPr>
              <a:endParaRPr lang="fr-FR" sz="1799">
                <a:solidFill>
                  <a:prstClr val="black"/>
                </a:solidFill>
                <a:latin typeface="Arial"/>
              </a:endParaRPr>
            </a:p>
          </p:txBody>
        </p:sp>
        <p:sp>
          <p:nvSpPr>
            <p:cNvPr id="156" name="Freeform 225">
              <a:extLst>
                <a:ext uri="{FF2B5EF4-FFF2-40B4-BE49-F238E27FC236}">
                  <a16:creationId xmlns:a16="http://schemas.microsoft.com/office/drawing/2014/main" id="{2F64F1A3-F3AA-CB46-BF92-81683D143931}"/>
                </a:ext>
              </a:extLst>
            </p:cNvPr>
            <p:cNvSpPr>
              <a:spLocks/>
            </p:cNvSpPr>
            <p:nvPr/>
          </p:nvSpPr>
          <p:spPr bwMode="auto">
            <a:xfrm>
              <a:off x="4270497" y="3569080"/>
              <a:ext cx="2830" cy="1414"/>
            </a:xfrm>
            <a:custGeom>
              <a:avLst/>
              <a:gdLst>
                <a:gd name="T0" fmla="*/ 0 w 2"/>
                <a:gd name="T1" fmla="*/ 0 h 1"/>
                <a:gd name="T2" fmla="*/ 2 w 2"/>
                <a:gd name="T3" fmla="*/ 1 h 1"/>
                <a:gd name="T4" fmla="*/ 0 w 2"/>
                <a:gd name="T5" fmla="*/ 1 h 1"/>
                <a:gd name="T6" fmla="*/ 0 w 2"/>
                <a:gd name="T7" fmla="*/ 0 h 1"/>
              </a:gdLst>
              <a:ahLst/>
              <a:cxnLst>
                <a:cxn ang="0">
                  <a:pos x="T0" y="T1"/>
                </a:cxn>
                <a:cxn ang="0">
                  <a:pos x="T2" y="T3"/>
                </a:cxn>
                <a:cxn ang="0">
                  <a:pos x="T4" y="T5"/>
                </a:cxn>
                <a:cxn ang="0">
                  <a:pos x="T6" y="T7"/>
                </a:cxn>
              </a:cxnLst>
              <a:rect l="0" t="0" r="r" b="b"/>
              <a:pathLst>
                <a:path w="2" h="1">
                  <a:moveTo>
                    <a:pt x="0" y="0"/>
                  </a:moveTo>
                  <a:lnTo>
                    <a:pt x="2" y="1"/>
                  </a:lnTo>
                  <a:lnTo>
                    <a:pt x="0" y="1"/>
                  </a:lnTo>
                  <a:lnTo>
                    <a:pt x="0" y="0"/>
                  </a:lnTo>
                  <a:close/>
                </a:path>
              </a:pathLst>
            </a:custGeom>
            <a:solidFill>
              <a:schemeClr val="tx2"/>
            </a:solidFill>
            <a:ln w="3175" cap="rnd">
              <a:solidFill>
                <a:schemeClr val="bg1"/>
              </a:solidFill>
              <a:prstDash val="solid"/>
              <a:round/>
              <a:headEnd/>
              <a:tailEnd/>
            </a:ln>
          </p:spPr>
          <p:txBody>
            <a:bodyPr vert="horz" wrap="square" lIns="91423" tIns="45711" rIns="91423" bIns="45711" numCol="1" anchor="t" anchorCtr="0" compatLnSpc="1">
              <a:prstTxWarp prst="textNoShape">
                <a:avLst/>
              </a:prstTxWarp>
            </a:bodyPr>
            <a:lstStyle/>
            <a:p>
              <a:pPr defTabSz="914246">
                <a:defRPr/>
              </a:pPr>
              <a:endParaRPr lang="fr-FR" sz="1799">
                <a:solidFill>
                  <a:prstClr val="black"/>
                </a:solidFill>
                <a:latin typeface="Arial"/>
              </a:endParaRPr>
            </a:p>
          </p:txBody>
        </p:sp>
        <p:sp>
          <p:nvSpPr>
            <p:cNvPr id="157" name="Freeform 226">
              <a:extLst>
                <a:ext uri="{FF2B5EF4-FFF2-40B4-BE49-F238E27FC236}">
                  <a16:creationId xmlns:a16="http://schemas.microsoft.com/office/drawing/2014/main" id="{CE6CBCE2-8D74-C54E-86A0-36AC0682B646}"/>
                </a:ext>
              </a:extLst>
            </p:cNvPr>
            <p:cNvSpPr>
              <a:spLocks/>
            </p:cNvSpPr>
            <p:nvPr/>
          </p:nvSpPr>
          <p:spPr bwMode="auto">
            <a:xfrm>
              <a:off x="4387939" y="3361081"/>
              <a:ext cx="45279" cy="42450"/>
            </a:xfrm>
            <a:custGeom>
              <a:avLst/>
              <a:gdLst>
                <a:gd name="T0" fmla="*/ 32 w 32"/>
                <a:gd name="T1" fmla="*/ 23 h 30"/>
                <a:gd name="T2" fmla="*/ 30 w 32"/>
                <a:gd name="T3" fmla="*/ 20 h 30"/>
                <a:gd name="T4" fmla="*/ 22 w 32"/>
                <a:gd name="T5" fmla="*/ 0 h 30"/>
                <a:gd name="T6" fmla="*/ 8 w 32"/>
                <a:gd name="T7" fmla="*/ 3 h 30"/>
                <a:gd name="T8" fmla="*/ 3 w 32"/>
                <a:gd name="T9" fmla="*/ 5 h 30"/>
                <a:gd name="T10" fmla="*/ 0 w 32"/>
                <a:gd name="T11" fmla="*/ 6 h 30"/>
                <a:gd name="T12" fmla="*/ 3 w 32"/>
                <a:gd name="T13" fmla="*/ 30 h 30"/>
                <a:gd name="T14" fmla="*/ 32 w 32"/>
                <a:gd name="T15" fmla="*/ 23 h 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30">
                  <a:moveTo>
                    <a:pt x="32" y="23"/>
                  </a:moveTo>
                  <a:lnTo>
                    <a:pt x="30" y="20"/>
                  </a:lnTo>
                  <a:lnTo>
                    <a:pt x="22" y="0"/>
                  </a:lnTo>
                  <a:lnTo>
                    <a:pt x="8" y="3"/>
                  </a:lnTo>
                  <a:lnTo>
                    <a:pt x="3" y="5"/>
                  </a:lnTo>
                  <a:lnTo>
                    <a:pt x="0" y="6"/>
                  </a:lnTo>
                  <a:lnTo>
                    <a:pt x="3" y="30"/>
                  </a:lnTo>
                  <a:lnTo>
                    <a:pt x="32" y="23"/>
                  </a:lnTo>
                  <a:close/>
                </a:path>
              </a:pathLst>
            </a:custGeom>
            <a:solidFill>
              <a:schemeClr val="tx2"/>
            </a:solidFill>
            <a:ln w="3175" cap="rnd">
              <a:solidFill>
                <a:schemeClr val="bg1"/>
              </a:solidFill>
              <a:prstDash val="solid"/>
              <a:round/>
              <a:headEnd/>
              <a:tailEnd/>
            </a:ln>
          </p:spPr>
          <p:txBody>
            <a:bodyPr vert="horz" wrap="square" lIns="91423" tIns="45711" rIns="91423" bIns="45711" numCol="1" anchor="t" anchorCtr="0" compatLnSpc="1">
              <a:prstTxWarp prst="textNoShape">
                <a:avLst/>
              </a:prstTxWarp>
            </a:bodyPr>
            <a:lstStyle/>
            <a:p>
              <a:pPr defTabSz="914246">
                <a:defRPr/>
              </a:pPr>
              <a:endParaRPr lang="fr-FR" sz="1799">
                <a:solidFill>
                  <a:prstClr val="black"/>
                </a:solidFill>
                <a:latin typeface="Arial"/>
              </a:endParaRPr>
            </a:p>
          </p:txBody>
        </p:sp>
        <p:sp>
          <p:nvSpPr>
            <p:cNvPr id="158" name="Freeform 227">
              <a:extLst>
                <a:ext uri="{FF2B5EF4-FFF2-40B4-BE49-F238E27FC236}">
                  <a16:creationId xmlns:a16="http://schemas.microsoft.com/office/drawing/2014/main" id="{D7BEF4A3-CF14-794E-996A-9460A36C6C0E}"/>
                </a:ext>
              </a:extLst>
            </p:cNvPr>
            <p:cNvSpPr>
              <a:spLocks/>
            </p:cNvSpPr>
            <p:nvPr/>
          </p:nvSpPr>
          <p:spPr bwMode="auto">
            <a:xfrm>
              <a:off x="4058250" y="3123365"/>
              <a:ext cx="22640" cy="24054"/>
            </a:xfrm>
            <a:custGeom>
              <a:avLst/>
              <a:gdLst>
                <a:gd name="T0" fmla="*/ 16 w 16"/>
                <a:gd name="T1" fmla="*/ 17 h 17"/>
                <a:gd name="T2" fmla="*/ 11 w 16"/>
                <a:gd name="T3" fmla="*/ 0 h 17"/>
                <a:gd name="T4" fmla="*/ 0 w 16"/>
                <a:gd name="T5" fmla="*/ 7 h 17"/>
                <a:gd name="T6" fmla="*/ 10 w 16"/>
                <a:gd name="T7" fmla="*/ 15 h 17"/>
                <a:gd name="T8" fmla="*/ 16 w 16"/>
                <a:gd name="T9" fmla="*/ 17 h 17"/>
              </a:gdLst>
              <a:ahLst/>
              <a:cxnLst>
                <a:cxn ang="0">
                  <a:pos x="T0" y="T1"/>
                </a:cxn>
                <a:cxn ang="0">
                  <a:pos x="T2" y="T3"/>
                </a:cxn>
                <a:cxn ang="0">
                  <a:pos x="T4" y="T5"/>
                </a:cxn>
                <a:cxn ang="0">
                  <a:pos x="T6" y="T7"/>
                </a:cxn>
                <a:cxn ang="0">
                  <a:pos x="T8" y="T9"/>
                </a:cxn>
              </a:cxnLst>
              <a:rect l="0" t="0" r="r" b="b"/>
              <a:pathLst>
                <a:path w="16" h="17">
                  <a:moveTo>
                    <a:pt x="16" y="17"/>
                  </a:moveTo>
                  <a:lnTo>
                    <a:pt x="11" y="0"/>
                  </a:lnTo>
                  <a:lnTo>
                    <a:pt x="0" y="7"/>
                  </a:lnTo>
                  <a:lnTo>
                    <a:pt x="10" y="15"/>
                  </a:lnTo>
                  <a:lnTo>
                    <a:pt x="16" y="17"/>
                  </a:lnTo>
                  <a:close/>
                </a:path>
              </a:pathLst>
            </a:custGeom>
            <a:solidFill>
              <a:srgbClr val="E40A29"/>
            </a:solidFill>
            <a:ln w="3175" cap="rnd">
              <a:solidFill>
                <a:schemeClr val="bg1"/>
              </a:solidFill>
              <a:prstDash val="solid"/>
              <a:round/>
              <a:headEnd/>
              <a:tailEnd/>
            </a:ln>
          </p:spPr>
          <p:txBody>
            <a:bodyPr vert="horz" wrap="square" lIns="91423" tIns="45711" rIns="91423" bIns="45711" numCol="1" anchor="t" anchorCtr="0" compatLnSpc="1">
              <a:prstTxWarp prst="textNoShape">
                <a:avLst/>
              </a:prstTxWarp>
            </a:bodyPr>
            <a:lstStyle/>
            <a:p>
              <a:pPr defTabSz="914246">
                <a:defRPr/>
              </a:pPr>
              <a:endParaRPr lang="fr-FR" sz="1799">
                <a:solidFill>
                  <a:prstClr val="black"/>
                </a:solidFill>
                <a:latin typeface="Arial"/>
              </a:endParaRPr>
            </a:p>
          </p:txBody>
        </p:sp>
        <p:sp>
          <p:nvSpPr>
            <p:cNvPr id="159" name="Freeform 228">
              <a:extLst>
                <a:ext uri="{FF2B5EF4-FFF2-40B4-BE49-F238E27FC236}">
                  <a16:creationId xmlns:a16="http://schemas.microsoft.com/office/drawing/2014/main" id="{14BCD379-C41A-CC43-B014-6AAB1B4DE9A4}"/>
                </a:ext>
              </a:extLst>
            </p:cNvPr>
            <p:cNvSpPr>
              <a:spLocks/>
            </p:cNvSpPr>
            <p:nvPr/>
          </p:nvSpPr>
          <p:spPr bwMode="auto">
            <a:xfrm>
              <a:off x="4395015" y="2925268"/>
              <a:ext cx="106122" cy="104708"/>
            </a:xfrm>
            <a:custGeom>
              <a:avLst/>
              <a:gdLst>
                <a:gd name="T0" fmla="*/ 3 w 44"/>
                <a:gd name="T1" fmla="*/ 0 h 44"/>
                <a:gd name="T2" fmla="*/ 3 w 44"/>
                <a:gd name="T3" fmla="*/ 10 h 44"/>
                <a:gd name="T4" fmla="*/ 0 w 44"/>
                <a:gd name="T5" fmla="*/ 19 h 44"/>
                <a:gd name="T6" fmla="*/ 11 w 44"/>
                <a:gd name="T7" fmla="*/ 20 h 44"/>
                <a:gd name="T8" fmla="*/ 10 w 44"/>
                <a:gd name="T9" fmla="*/ 31 h 44"/>
                <a:gd name="T10" fmla="*/ 16 w 44"/>
                <a:gd name="T11" fmla="*/ 34 h 44"/>
                <a:gd name="T12" fmla="*/ 17 w 44"/>
                <a:gd name="T13" fmla="*/ 34 h 44"/>
                <a:gd name="T14" fmla="*/ 17 w 44"/>
                <a:gd name="T15" fmla="*/ 34 h 44"/>
                <a:gd name="T16" fmla="*/ 19 w 44"/>
                <a:gd name="T17" fmla="*/ 36 h 44"/>
                <a:gd name="T18" fmla="*/ 19 w 44"/>
                <a:gd name="T19" fmla="*/ 37 h 44"/>
                <a:gd name="T20" fmla="*/ 24 w 44"/>
                <a:gd name="T21" fmla="*/ 44 h 44"/>
                <a:gd name="T22" fmla="*/ 36 w 44"/>
                <a:gd name="T23" fmla="*/ 38 h 44"/>
                <a:gd name="T24" fmla="*/ 44 w 44"/>
                <a:gd name="T25" fmla="*/ 23 h 44"/>
                <a:gd name="T26" fmla="*/ 44 w 44"/>
                <a:gd name="T27" fmla="*/ 16 h 44"/>
                <a:gd name="T28" fmla="*/ 29 w 44"/>
                <a:gd name="T29" fmla="*/ 4 h 44"/>
                <a:gd name="T30" fmla="*/ 21 w 44"/>
                <a:gd name="T31" fmla="*/ 6 h 44"/>
                <a:gd name="T32" fmla="*/ 14 w 44"/>
                <a:gd name="T33" fmla="*/ 1 h 44"/>
                <a:gd name="T34" fmla="*/ 3 w 44"/>
                <a:gd name="T35"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4" h="44">
                  <a:moveTo>
                    <a:pt x="3" y="0"/>
                  </a:moveTo>
                  <a:cubicBezTo>
                    <a:pt x="3" y="10"/>
                    <a:pt x="3" y="10"/>
                    <a:pt x="3" y="10"/>
                  </a:cubicBezTo>
                  <a:cubicBezTo>
                    <a:pt x="3" y="12"/>
                    <a:pt x="1" y="15"/>
                    <a:pt x="0" y="19"/>
                  </a:cubicBezTo>
                  <a:cubicBezTo>
                    <a:pt x="11" y="20"/>
                    <a:pt x="11" y="20"/>
                    <a:pt x="11" y="20"/>
                  </a:cubicBezTo>
                  <a:cubicBezTo>
                    <a:pt x="10" y="31"/>
                    <a:pt x="10" y="31"/>
                    <a:pt x="10" y="31"/>
                  </a:cubicBezTo>
                  <a:cubicBezTo>
                    <a:pt x="16" y="34"/>
                    <a:pt x="16" y="34"/>
                    <a:pt x="16" y="34"/>
                  </a:cubicBezTo>
                  <a:cubicBezTo>
                    <a:pt x="17" y="34"/>
                    <a:pt x="17" y="34"/>
                    <a:pt x="17" y="34"/>
                  </a:cubicBezTo>
                  <a:cubicBezTo>
                    <a:pt x="17" y="34"/>
                    <a:pt x="17" y="34"/>
                    <a:pt x="17" y="34"/>
                  </a:cubicBezTo>
                  <a:cubicBezTo>
                    <a:pt x="18" y="35"/>
                    <a:pt x="18" y="35"/>
                    <a:pt x="19" y="36"/>
                  </a:cubicBezTo>
                  <a:cubicBezTo>
                    <a:pt x="19" y="37"/>
                    <a:pt x="19" y="37"/>
                    <a:pt x="19" y="37"/>
                  </a:cubicBezTo>
                  <a:cubicBezTo>
                    <a:pt x="24" y="44"/>
                    <a:pt x="24" y="44"/>
                    <a:pt x="24" y="44"/>
                  </a:cubicBezTo>
                  <a:cubicBezTo>
                    <a:pt x="36" y="38"/>
                    <a:pt x="36" y="38"/>
                    <a:pt x="36" y="38"/>
                  </a:cubicBezTo>
                  <a:cubicBezTo>
                    <a:pt x="44" y="23"/>
                    <a:pt x="44" y="23"/>
                    <a:pt x="44" y="23"/>
                  </a:cubicBezTo>
                  <a:cubicBezTo>
                    <a:pt x="44" y="16"/>
                    <a:pt x="44" y="16"/>
                    <a:pt x="44" y="16"/>
                  </a:cubicBezTo>
                  <a:cubicBezTo>
                    <a:pt x="29" y="4"/>
                    <a:pt x="29" y="4"/>
                    <a:pt x="29" y="4"/>
                  </a:cubicBezTo>
                  <a:cubicBezTo>
                    <a:pt x="21" y="6"/>
                    <a:pt x="21" y="6"/>
                    <a:pt x="21" y="6"/>
                  </a:cubicBezTo>
                  <a:cubicBezTo>
                    <a:pt x="14" y="1"/>
                    <a:pt x="14" y="1"/>
                    <a:pt x="14" y="1"/>
                  </a:cubicBezTo>
                  <a:lnTo>
                    <a:pt x="3" y="0"/>
                  </a:lnTo>
                  <a:close/>
                </a:path>
              </a:pathLst>
            </a:custGeom>
            <a:solidFill>
              <a:schemeClr val="tx2"/>
            </a:solidFill>
            <a:ln w="3175" cap="rnd">
              <a:solidFill>
                <a:schemeClr val="bg1"/>
              </a:solidFill>
              <a:prstDash val="solid"/>
              <a:round/>
              <a:headEnd/>
              <a:tailEnd/>
            </a:ln>
          </p:spPr>
          <p:txBody>
            <a:bodyPr vert="horz" wrap="square" lIns="91423" tIns="45711" rIns="91423" bIns="45711" numCol="1" anchor="t" anchorCtr="0" compatLnSpc="1">
              <a:prstTxWarp prst="textNoShape">
                <a:avLst/>
              </a:prstTxWarp>
            </a:bodyPr>
            <a:lstStyle/>
            <a:p>
              <a:pPr defTabSz="914246">
                <a:defRPr/>
              </a:pPr>
              <a:endParaRPr lang="fr-FR" sz="1799">
                <a:solidFill>
                  <a:prstClr val="black"/>
                </a:solidFill>
                <a:latin typeface="Arial"/>
              </a:endParaRPr>
            </a:p>
          </p:txBody>
        </p:sp>
        <p:sp>
          <p:nvSpPr>
            <p:cNvPr id="160" name="Freeform 229">
              <a:extLst>
                <a:ext uri="{FF2B5EF4-FFF2-40B4-BE49-F238E27FC236}">
                  <a16:creationId xmlns:a16="http://schemas.microsoft.com/office/drawing/2014/main" id="{5242C220-493B-4040-B134-6A1167A32E53}"/>
                </a:ext>
              </a:extLst>
            </p:cNvPr>
            <p:cNvSpPr>
              <a:spLocks/>
            </p:cNvSpPr>
            <p:nvPr/>
          </p:nvSpPr>
          <p:spPr bwMode="auto">
            <a:xfrm>
              <a:off x="4158713" y="3213922"/>
              <a:ext cx="11320" cy="12735"/>
            </a:xfrm>
            <a:custGeom>
              <a:avLst/>
              <a:gdLst>
                <a:gd name="T0" fmla="*/ 8 w 8"/>
                <a:gd name="T1" fmla="*/ 7 h 9"/>
                <a:gd name="T2" fmla="*/ 3 w 8"/>
                <a:gd name="T3" fmla="*/ 9 h 9"/>
                <a:gd name="T4" fmla="*/ 0 w 8"/>
                <a:gd name="T5" fmla="*/ 0 h 9"/>
                <a:gd name="T6" fmla="*/ 8 w 8"/>
                <a:gd name="T7" fmla="*/ 7 h 9"/>
              </a:gdLst>
              <a:ahLst/>
              <a:cxnLst>
                <a:cxn ang="0">
                  <a:pos x="T0" y="T1"/>
                </a:cxn>
                <a:cxn ang="0">
                  <a:pos x="T2" y="T3"/>
                </a:cxn>
                <a:cxn ang="0">
                  <a:pos x="T4" y="T5"/>
                </a:cxn>
                <a:cxn ang="0">
                  <a:pos x="T6" y="T7"/>
                </a:cxn>
              </a:cxnLst>
              <a:rect l="0" t="0" r="r" b="b"/>
              <a:pathLst>
                <a:path w="8" h="9">
                  <a:moveTo>
                    <a:pt x="8" y="7"/>
                  </a:moveTo>
                  <a:lnTo>
                    <a:pt x="3" y="9"/>
                  </a:lnTo>
                  <a:lnTo>
                    <a:pt x="0" y="0"/>
                  </a:lnTo>
                  <a:lnTo>
                    <a:pt x="8" y="7"/>
                  </a:lnTo>
                  <a:close/>
                </a:path>
              </a:pathLst>
            </a:custGeom>
            <a:solidFill>
              <a:srgbClr val="E40A29"/>
            </a:solidFill>
            <a:ln w="3175" cap="rnd">
              <a:solidFill>
                <a:schemeClr val="bg1"/>
              </a:solidFill>
              <a:prstDash val="solid"/>
              <a:round/>
              <a:headEnd/>
              <a:tailEnd/>
            </a:ln>
          </p:spPr>
          <p:txBody>
            <a:bodyPr vert="horz" wrap="square" lIns="91423" tIns="45711" rIns="91423" bIns="45711" numCol="1" anchor="t" anchorCtr="0" compatLnSpc="1">
              <a:prstTxWarp prst="textNoShape">
                <a:avLst/>
              </a:prstTxWarp>
            </a:bodyPr>
            <a:lstStyle/>
            <a:p>
              <a:pPr defTabSz="914246">
                <a:defRPr/>
              </a:pPr>
              <a:endParaRPr lang="fr-FR" sz="1799">
                <a:solidFill>
                  <a:prstClr val="black"/>
                </a:solidFill>
                <a:latin typeface="Arial"/>
              </a:endParaRPr>
            </a:p>
          </p:txBody>
        </p:sp>
        <p:sp>
          <p:nvSpPr>
            <p:cNvPr id="161" name="Freeform 230">
              <a:extLst>
                <a:ext uri="{FF2B5EF4-FFF2-40B4-BE49-F238E27FC236}">
                  <a16:creationId xmlns:a16="http://schemas.microsoft.com/office/drawing/2014/main" id="{6DFFD37C-ED5E-4B41-9BD0-5997D590C3EE}"/>
                </a:ext>
              </a:extLst>
            </p:cNvPr>
            <p:cNvSpPr>
              <a:spLocks/>
            </p:cNvSpPr>
            <p:nvPr/>
          </p:nvSpPr>
          <p:spPr bwMode="auto">
            <a:xfrm>
              <a:off x="4402089" y="2872914"/>
              <a:ext cx="141497" cy="90557"/>
            </a:xfrm>
            <a:custGeom>
              <a:avLst/>
              <a:gdLst>
                <a:gd name="T0" fmla="*/ 10 w 59"/>
                <a:gd name="T1" fmla="*/ 10 h 38"/>
                <a:gd name="T2" fmla="*/ 5 w 59"/>
                <a:gd name="T3" fmla="*/ 9 h 38"/>
                <a:gd name="T4" fmla="*/ 0 w 59"/>
                <a:gd name="T5" fmla="*/ 17 h 38"/>
                <a:gd name="T6" fmla="*/ 0 w 59"/>
                <a:gd name="T7" fmla="*/ 22 h 38"/>
                <a:gd name="T8" fmla="*/ 11 w 59"/>
                <a:gd name="T9" fmla="*/ 23 h 38"/>
                <a:gd name="T10" fmla="*/ 18 w 59"/>
                <a:gd name="T11" fmla="*/ 28 h 38"/>
                <a:gd name="T12" fmla="*/ 26 w 59"/>
                <a:gd name="T13" fmla="*/ 26 h 38"/>
                <a:gd name="T14" fmla="*/ 41 w 59"/>
                <a:gd name="T15" fmla="*/ 38 h 38"/>
                <a:gd name="T16" fmla="*/ 51 w 59"/>
                <a:gd name="T17" fmla="*/ 37 h 38"/>
                <a:gd name="T18" fmla="*/ 59 w 59"/>
                <a:gd name="T19" fmla="*/ 24 h 38"/>
                <a:gd name="T20" fmla="*/ 58 w 59"/>
                <a:gd name="T21" fmla="*/ 16 h 38"/>
                <a:gd name="T22" fmla="*/ 30 w 59"/>
                <a:gd name="T23" fmla="*/ 0 h 38"/>
                <a:gd name="T24" fmla="*/ 30 w 59"/>
                <a:gd name="T25" fmla="*/ 4 h 38"/>
                <a:gd name="T26" fmla="*/ 28 w 59"/>
                <a:gd name="T27" fmla="*/ 16 h 38"/>
                <a:gd name="T28" fmla="*/ 25 w 59"/>
                <a:gd name="T29" fmla="*/ 19 h 38"/>
                <a:gd name="T30" fmla="*/ 18 w 59"/>
                <a:gd name="T31" fmla="*/ 16 h 38"/>
                <a:gd name="T32" fmla="*/ 16 w 59"/>
                <a:gd name="T33" fmla="*/ 10 h 38"/>
                <a:gd name="T34" fmla="*/ 14 w 59"/>
                <a:gd name="T35" fmla="*/ 5 h 38"/>
                <a:gd name="T36" fmla="*/ 10 w 59"/>
                <a:gd name="T37" fmla="*/ 1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9" h="38">
                  <a:moveTo>
                    <a:pt x="10" y="10"/>
                  </a:moveTo>
                  <a:cubicBezTo>
                    <a:pt x="5" y="9"/>
                    <a:pt x="5" y="9"/>
                    <a:pt x="5" y="9"/>
                  </a:cubicBezTo>
                  <a:cubicBezTo>
                    <a:pt x="0" y="17"/>
                    <a:pt x="0" y="17"/>
                    <a:pt x="0" y="17"/>
                  </a:cubicBezTo>
                  <a:cubicBezTo>
                    <a:pt x="0" y="22"/>
                    <a:pt x="0" y="22"/>
                    <a:pt x="0" y="22"/>
                  </a:cubicBezTo>
                  <a:cubicBezTo>
                    <a:pt x="11" y="23"/>
                    <a:pt x="11" y="23"/>
                    <a:pt x="11" y="23"/>
                  </a:cubicBezTo>
                  <a:cubicBezTo>
                    <a:pt x="18" y="28"/>
                    <a:pt x="18" y="28"/>
                    <a:pt x="18" y="28"/>
                  </a:cubicBezTo>
                  <a:cubicBezTo>
                    <a:pt x="26" y="26"/>
                    <a:pt x="26" y="26"/>
                    <a:pt x="26" y="26"/>
                  </a:cubicBezTo>
                  <a:cubicBezTo>
                    <a:pt x="41" y="38"/>
                    <a:pt x="41" y="38"/>
                    <a:pt x="41" y="38"/>
                  </a:cubicBezTo>
                  <a:cubicBezTo>
                    <a:pt x="51" y="37"/>
                    <a:pt x="51" y="37"/>
                    <a:pt x="51" y="37"/>
                  </a:cubicBezTo>
                  <a:cubicBezTo>
                    <a:pt x="59" y="24"/>
                    <a:pt x="59" y="24"/>
                    <a:pt x="59" y="24"/>
                  </a:cubicBezTo>
                  <a:cubicBezTo>
                    <a:pt x="58" y="16"/>
                    <a:pt x="58" y="16"/>
                    <a:pt x="58" y="16"/>
                  </a:cubicBezTo>
                  <a:cubicBezTo>
                    <a:pt x="49" y="10"/>
                    <a:pt x="39" y="5"/>
                    <a:pt x="30" y="0"/>
                  </a:cubicBezTo>
                  <a:cubicBezTo>
                    <a:pt x="30" y="2"/>
                    <a:pt x="30" y="3"/>
                    <a:pt x="30" y="4"/>
                  </a:cubicBezTo>
                  <a:cubicBezTo>
                    <a:pt x="29" y="8"/>
                    <a:pt x="28" y="12"/>
                    <a:pt x="28" y="16"/>
                  </a:cubicBezTo>
                  <a:cubicBezTo>
                    <a:pt x="25" y="19"/>
                    <a:pt x="25" y="19"/>
                    <a:pt x="25" y="19"/>
                  </a:cubicBezTo>
                  <a:cubicBezTo>
                    <a:pt x="18" y="16"/>
                    <a:pt x="18" y="16"/>
                    <a:pt x="18" y="16"/>
                  </a:cubicBezTo>
                  <a:cubicBezTo>
                    <a:pt x="17" y="14"/>
                    <a:pt x="17" y="12"/>
                    <a:pt x="16" y="10"/>
                  </a:cubicBezTo>
                  <a:cubicBezTo>
                    <a:pt x="15" y="8"/>
                    <a:pt x="15" y="7"/>
                    <a:pt x="14" y="5"/>
                  </a:cubicBezTo>
                  <a:lnTo>
                    <a:pt x="10" y="10"/>
                  </a:lnTo>
                  <a:close/>
                </a:path>
              </a:pathLst>
            </a:custGeom>
            <a:solidFill>
              <a:schemeClr val="tx2"/>
            </a:solidFill>
            <a:ln w="3175" cap="rnd">
              <a:solidFill>
                <a:schemeClr val="bg1"/>
              </a:solidFill>
              <a:prstDash val="solid"/>
              <a:round/>
              <a:headEnd/>
              <a:tailEnd/>
            </a:ln>
          </p:spPr>
          <p:txBody>
            <a:bodyPr vert="horz" wrap="square" lIns="91423" tIns="45711" rIns="91423" bIns="45711" numCol="1" anchor="t" anchorCtr="0" compatLnSpc="1">
              <a:prstTxWarp prst="textNoShape">
                <a:avLst/>
              </a:prstTxWarp>
            </a:bodyPr>
            <a:lstStyle/>
            <a:p>
              <a:pPr defTabSz="914246">
                <a:defRPr/>
              </a:pPr>
              <a:endParaRPr lang="fr-FR" sz="1799">
                <a:solidFill>
                  <a:prstClr val="black"/>
                </a:solidFill>
                <a:latin typeface="Arial"/>
              </a:endParaRPr>
            </a:p>
          </p:txBody>
        </p:sp>
        <p:sp>
          <p:nvSpPr>
            <p:cNvPr id="162" name="Freeform 232">
              <a:extLst>
                <a:ext uri="{FF2B5EF4-FFF2-40B4-BE49-F238E27FC236}">
                  <a16:creationId xmlns:a16="http://schemas.microsoft.com/office/drawing/2014/main" id="{4916004F-874B-3B49-8B56-168C8BFFCBAE}"/>
                </a:ext>
              </a:extLst>
            </p:cNvPr>
            <p:cNvSpPr>
              <a:spLocks/>
            </p:cNvSpPr>
            <p:nvPr/>
          </p:nvSpPr>
          <p:spPr bwMode="auto">
            <a:xfrm>
              <a:off x="4222387" y="3485598"/>
              <a:ext cx="62259" cy="42450"/>
            </a:xfrm>
            <a:custGeom>
              <a:avLst/>
              <a:gdLst>
                <a:gd name="T0" fmla="*/ 26 w 26"/>
                <a:gd name="T1" fmla="*/ 0 h 18"/>
                <a:gd name="T2" fmla="*/ 24 w 26"/>
                <a:gd name="T3" fmla="*/ 18 h 18"/>
                <a:gd name="T4" fmla="*/ 18 w 26"/>
                <a:gd name="T5" fmla="*/ 18 h 18"/>
                <a:gd name="T6" fmla="*/ 13 w 26"/>
                <a:gd name="T7" fmla="*/ 13 h 18"/>
                <a:gd name="T8" fmla="*/ 8 w 26"/>
                <a:gd name="T9" fmla="*/ 12 h 18"/>
                <a:gd name="T10" fmla="*/ 0 w 26"/>
                <a:gd name="T11" fmla="*/ 8 h 18"/>
                <a:gd name="T12" fmla="*/ 1 w 26"/>
                <a:gd name="T13" fmla="*/ 2 h 18"/>
                <a:gd name="T14" fmla="*/ 4 w 26"/>
                <a:gd name="T15" fmla="*/ 3 h 18"/>
                <a:gd name="T16" fmla="*/ 7 w 26"/>
                <a:gd name="T17" fmla="*/ 2 h 18"/>
                <a:gd name="T18" fmla="*/ 13 w 26"/>
                <a:gd name="T19" fmla="*/ 4 h 18"/>
                <a:gd name="T20" fmla="*/ 22 w 26"/>
                <a:gd name="T21" fmla="*/ 0 h 18"/>
                <a:gd name="T22" fmla="*/ 26 w 26"/>
                <a:gd name="T23"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 h="18">
                  <a:moveTo>
                    <a:pt x="26" y="0"/>
                  </a:moveTo>
                  <a:cubicBezTo>
                    <a:pt x="25" y="6"/>
                    <a:pt x="24" y="12"/>
                    <a:pt x="24" y="18"/>
                  </a:cubicBezTo>
                  <a:cubicBezTo>
                    <a:pt x="18" y="18"/>
                    <a:pt x="18" y="18"/>
                    <a:pt x="18" y="18"/>
                  </a:cubicBezTo>
                  <a:cubicBezTo>
                    <a:pt x="13" y="13"/>
                    <a:pt x="13" y="13"/>
                    <a:pt x="13" y="13"/>
                  </a:cubicBezTo>
                  <a:cubicBezTo>
                    <a:pt x="12" y="13"/>
                    <a:pt x="10" y="12"/>
                    <a:pt x="8" y="12"/>
                  </a:cubicBezTo>
                  <a:cubicBezTo>
                    <a:pt x="5" y="10"/>
                    <a:pt x="3" y="9"/>
                    <a:pt x="0" y="8"/>
                  </a:cubicBezTo>
                  <a:cubicBezTo>
                    <a:pt x="1" y="2"/>
                    <a:pt x="1" y="2"/>
                    <a:pt x="1" y="2"/>
                  </a:cubicBezTo>
                  <a:cubicBezTo>
                    <a:pt x="4" y="3"/>
                    <a:pt x="4" y="3"/>
                    <a:pt x="4" y="3"/>
                  </a:cubicBezTo>
                  <a:cubicBezTo>
                    <a:pt x="7" y="2"/>
                    <a:pt x="7" y="2"/>
                    <a:pt x="7" y="2"/>
                  </a:cubicBezTo>
                  <a:cubicBezTo>
                    <a:pt x="13" y="4"/>
                    <a:pt x="13" y="4"/>
                    <a:pt x="13" y="4"/>
                  </a:cubicBezTo>
                  <a:cubicBezTo>
                    <a:pt x="22" y="0"/>
                    <a:pt x="22" y="0"/>
                    <a:pt x="22" y="0"/>
                  </a:cubicBezTo>
                  <a:cubicBezTo>
                    <a:pt x="26" y="0"/>
                    <a:pt x="26" y="0"/>
                    <a:pt x="26" y="0"/>
                  </a:cubicBezTo>
                </a:path>
              </a:pathLst>
            </a:custGeom>
            <a:solidFill>
              <a:srgbClr val="E40A29"/>
            </a:solidFill>
            <a:ln w="3175" cap="rnd">
              <a:solidFill>
                <a:schemeClr val="bg1"/>
              </a:solidFill>
              <a:prstDash val="solid"/>
              <a:round/>
              <a:headEnd/>
              <a:tailEnd/>
            </a:ln>
          </p:spPr>
          <p:txBody>
            <a:bodyPr vert="horz" wrap="square" lIns="91423" tIns="45711" rIns="91423" bIns="45711" numCol="1" anchor="t" anchorCtr="0" compatLnSpc="1">
              <a:prstTxWarp prst="textNoShape">
                <a:avLst/>
              </a:prstTxWarp>
            </a:bodyPr>
            <a:lstStyle/>
            <a:p>
              <a:pPr defTabSz="914246">
                <a:defRPr/>
              </a:pPr>
              <a:endParaRPr lang="fr-FR" sz="1799">
                <a:solidFill>
                  <a:prstClr val="black"/>
                </a:solidFill>
                <a:latin typeface="Arial"/>
              </a:endParaRPr>
            </a:p>
          </p:txBody>
        </p:sp>
        <p:sp>
          <p:nvSpPr>
            <p:cNvPr id="163" name="Freeform 233">
              <a:extLst>
                <a:ext uri="{FF2B5EF4-FFF2-40B4-BE49-F238E27FC236}">
                  <a16:creationId xmlns:a16="http://schemas.microsoft.com/office/drawing/2014/main" id="{E52F51D7-EEE6-5748-987C-6237842061AB}"/>
                </a:ext>
              </a:extLst>
            </p:cNvPr>
            <p:cNvSpPr>
              <a:spLocks/>
            </p:cNvSpPr>
            <p:nvPr/>
          </p:nvSpPr>
          <p:spPr bwMode="auto">
            <a:xfrm>
              <a:off x="4131828" y="3403529"/>
              <a:ext cx="33960" cy="59429"/>
            </a:xfrm>
            <a:custGeom>
              <a:avLst/>
              <a:gdLst>
                <a:gd name="T0" fmla="*/ 12 w 14"/>
                <a:gd name="T1" fmla="*/ 21 h 25"/>
                <a:gd name="T2" fmla="*/ 3 w 14"/>
                <a:gd name="T3" fmla="*/ 25 h 25"/>
                <a:gd name="T4" fmla="*/ 3 w 14"/>
                <a:gd name="T5" fmla="*/ 12 h 25"/>
                <a:gd name="T6" fmla="*/ 1 w 14"/>
                <a:gd name="T7" fmla="*/ 10 h 25"/>
                <a:gd name="T8" fmla="*/ 0 w 14"/>
                <a:gd name="T9" fmla="*/ 4 h 25"/>
                <a:gd name="T10" fmla="*/ 7 w 14"/>
                <a:gd name="T11" fmla="*/ 4 h 25"/>
                <a:gd name="T12" fmla="*/ 10 w 14"/>
                <a:gd name="T13" fmla="*/ 0 h 25"/>
                <a:gd name="T14" fmla="*/ 14 w 14"/>
                <a:gd name="T15" fmla="*/ 5 h 25"/>
                <a:gd name="T16" fmla="*/ 12 w 14"/>
                <a:gd name="T17" fmla="*/ 21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25">
                  <a:moveTo>
                    <a:pt x="12" y="21"/>
                  </a:moveTo>
                  <a:cubicBezTo>
                    <a:pt x="3" y="25"/>
                    <a:pt x="3" y="25"/>
                    <a:pt x="3" y="25"/>
                  </a:cubicBezTo>
                  <a:cubicBezTo>
                    <a:pt x="3" y="12"/>
                    <a:pt x="3" y="12"/>
                    <a:pt x="3" y="12"/>
                  </a:cubicBezTo>
                  <a:cubicBezTo>
                    <a:pt x="1" y="10"/>
                    <a:pt x="1" y="10"/>
                    <a:pt x="1" y="10"/>
                  </a:cubicBezTo>
                  <a:cubicBezTo>
                    <a:pt x="0" y="4"/>
                    <a:pt x="0" y="4"/>
                    <a:pt x="0" y="4"/>
                  </a:cubicBezTo>
                  <a:cubicBezTo>
                    <a:pt x="7" y="4"/>
                    <a:pt x="7" y="4"/>
                    <a:pt x="7" y="4"/>
                  </a:cubicBezTo>
                  <a:cubicBezTo>
                    <a:pt x="10" y="0"/>
                    <a:pt x="10" y="0"/>
                    <a:pt x="10" y="0"/>
                  </a:cubicBezTo>
                  <a:cubicBezTo>
                    <a:pt x="14" y="5"/>
                    <a:pt x="14" y="5"/>
                    <a:pt x="14" y="5"/>
                  </a:cubicBezTo>
                  <a:cubicBezTo>
                    <a:pt x="13" y="11"/>
                    <a:pt x="13" y="16"/>
                    <a:pt x="12" y="21"/>
                  </a:cubicBezTo>
                </a:path>
              </a:pathLst>
            </a:custGeom>
            <a:solidFill>
              <a:srgbClr val="E40A29"/>
            </a:solidFill>
            <a:ln w="3175" cap="rnd">
              <a:solidFill>
                <a:schemeClr val="bg1"/>
              </a:solidFill>
              <a:prstDash val="solid"/>
              <a:round/>
              <a:headEnd/>
              <a:tailEnd/>
            </a:ln>
          </p:spPr>
          <p:txBody>
            <a:bodyPr vert="horz" wrap="square" lIns="91423" tIns="45711" rIns="91423" bIns="45711" numCol="1" anchor="t" anchorCtr="0" compatLnSpc="1">
              <a:prstTxWarp prst="textNoShape">
                <a:avLst/>
              </a:prstTxWarp>
            </a:bodyPr>
            <a:lstStyle/>
            <a:p>
              <a:pPr defTabSz="914246">
                <a:defRPr/>
              </a:pPr>
              <a:endParaRPr lang="fr-FR" sz="1799">
                <a:solidFill>
                  <a:prstClr val="black"/>
                </a:solidFill>
                <a:latin typeface="Arial"/>
              </a:endParaRPr>
            </a:p>
          </p:txBody>
        </p:sp>
        <p:grpSp>
          <p:nvGrpSpPr>
            <p:cNvPr id="164" name="Groupe 157">
              <a:extLst>
                <a:ext uri="{FF2B5EF4-FFF2-40B4-BE49-F238E27FC236}">
                  <a16:creationId xmlns:a16="http://schemas.microsoft.com/office/drawing/2014/main" id="{A1DABAD6-4F86-5445-B80D-601D5B8A52C8}"/>
                </a:ext>
              </a:extLst>
            </p:cNvPr>
            <p:cNvGrpSpPr/>
            <p:nvPr/>
          </p:nvGrpSpPr>
          <p:grpSpPr>
            <a:xfrm>
              <a:off x="4090793" y="3213922"/>
              <a:ext cx="258939" cy="314124"/>
              <a:chOff x="4319587" y="2640013"/>
              <a:chExt cx="290512" cy="352425"/>
            </a:xfrm>
            <a:solidFill>
              <a:schemeClr val="tx2"/>
            </a:solidFill>
          </p:grpSpPr>
          <p:sp>
            <p:nvSpPr>
              <p:cNvPr id="284" name="Freeform 231">
                <a:extLst>
                  <a:ext uri="{FF2B5EF4-FFF2-40B4-BE49-F238E27FC236}">
                    <a16:creationId xmlns:a16="http://schemas.microsoft.com/office/drawing/2014/main" id="{35EDD358-DA07-5F4B-9324-6C614193ABFC}"/>
                  </a:ext>
                </a:extLst>
              </p:cNvPr>
              <p:cNvSpPr>
                <a:spLocks/>
              </p:cNvSpPr>
              <p:nvPr/>
            </p:nvSpPr>
            <p:spPr bwMode="auto">
              <a:xfrm>
                <a:off x="4467225" y="2944813"/>
                <a:ext cx="69850" cy="47625"/>
              </a:xfrm>
              <a:custGeom>
                <a:avLst/>
                <a:gdLst>
                  <a:gd name="T0" fmla="*/ 26 w 26"/>
                  <a:gd name="T1" fmla="*/ 0 h 18"/>
                  <a:gd name="T2" fmla="*/ 24 w 26"/>
                  <a:gd name="T3" fmla="*/ 18 h 18"/>
                  <a:gd name="T4" fmla="*/ 18 w 26"/>
                  <a:gd name="T5" fmla="*/ 18 h 18"/>
                  <a:gd name="T6" fmla="*/ 13 w 26"/>
                  <a:gd name="T7" fmla="*/ 13 h 18"/>
                  <a:gd name="T8" fmla="*/ 8 w 26"/>
                  <a:gd name="T9" fmla="*/ 12 h 18"/>
                  <a:gd name="T10" fmla="*/ 0 w 26"/>
                  <a:gd name="T11" fmla="*/ 8 h 18"/>
                  <a:gd name="T12" fmla="*/ 1 w 26"/>
                  <a:gd name="T13" fmla="*/ 2 h 18"/>
                  <a:gd name="T14" fmla="*/ 4 w 26"/>
                  <a:gd name="T15" fmla="*/ 3 h 18"/>
                  <a:gd name="T16" fmla="*/ 7 w 26"/>
                  <a:gd name="T17" fmla="*/ 2 h 18"/>
                  <a:gd name="T18" fmla="*/ 13 w 26"/>
                  <a:gd name="T19" fmla="*/ 4 h 18"/>
                  <a:gd name="T20" fmla="*/ 22 w 26"/>
                  <a:gd name="T21" fmla="*/ 0 h 18"/>
                  <a:gd name="T22" fmla="*/ 26 w 26"/>
                  <a:gd name="T23"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 h="18">
                    <a:moveTo>
                      <a:pt x="26" y="0"/>
                    </a:moveTo>
                    <a:cubicBezTo>
                      <a:pt x="25" y="6"/>
                      <a:pt x="24" y="12"/>
                      <a:pt x="24" y="18"/>
                    </a:cubicBezTo>
                    <a:cubicBezTo>
                      <a:pt x="18" y="18"/>
                      <a:pt x="18" y="18"/>
                      <a:pt x="18" y="18"/>
                    </a:cubicBezTo>
                    <a:cubicBezTo>
                      <a:pt x="13" y="13"/>
                      <a:pt x="13" y="13"/>
                      <a:pt x="13" y="13"/>
                    </a:cubicBezTo>
                    <a:cubicBezTo>
                      <a:pt x="12" y="13"/>
                      <a:pt x="10" y="12"/>
                      <a:pt x="8" y="12"/>
                    </a:cubicBezTo>
                    <a:cubicBezTo>
                      <a:pt x="5" y="10"/>
                      <a:pt x="3" y="9"/>
                      <a:pt x="0" y="8"/>
                    </a:cubicBezTo>
                    <a:cubicBezTo>
                      <a:pt x="1" y="2"/>
                      <a:pt x="1" y="2"/>
                      <a:pt x="1" y="2"/>
                    </a:cubicBezTo>
                    <a:cubicBezTo>
                      <a:pt x="4" y="3"/>
                      <a:pt x="4" y="3"/>
                      <a:pt x="4" y="3"/>
                    </a:cubicBezTo>
                    <a:cubicBezTo>
                      <a:pt x="7" y="2"/>
                      <a:pt x="7" y="2"/>
                      <a:pt x="7" y="2"/>
                    </a:cubicBezTo>
                    <a:cubicBezTo>
                      <a:pt x="13" y="4"/>
                      <a:pt x="13" y="4"/>
                      <a:pt x="13" y="4"/>
                    </a:cubicBezTo>
                    <a:cubicBezTo>
                      <a:pt x="22" y="0"/>
                      <a:pt x="22" y="0"/>
                      <a:pt x="22" y="0"/>
                    </a:cubicBezTo>
                    <a:cubicBezTo>
                      <a:pt x="26" y="0"/>
                      <a:pt x="26" y="0"/>
                      <a:pt x="26" y="0"/>
                    </a:cubicBezTo>
                  </a:path>
                </a:pathLst>
              </a:custGeom>
              <a:grpFill/>
              <a:ln w="3175" cap="rnd">
                <a:solidFill>
                  <a:schemeClr val="bg1"/>
                </a:solidFill>
                <a:prstDash val="solid"/>
                <a:round/>
                <a:headEnd/>
                <a:tailEnd/>
              </a:ln>
            </p:spPr>
            <p:txBody>
              <a:bodyPr vert="horz" wrap="square" lIns="91423" tIns="45711" rIns="91423" bIns="45711" numCol="1" anchor="t" anchorCtr="0" compatLnSpc="1">
                <a:prstTxWarp prst="textNoShape">
                  <a:avLst/>
                </a:prstTxWarp>
              </a:bodyPr>
              <a:lstStyle/>
              <a:p>
                <a:pPr defTabSz="914246">
                  <a:defRPr/>
                </a:pPr>
                <a:endParaRPr lang="fr-FR" sz="1799">
                  <a:solidFill>
                    <a:prstClr val="black"/>
                  </a:solidFill>
                  <a:latin typeface="Arial"/>
                </a:endParaRPr>
              </a:p>
            </p:txBody>
          </p:sp>
          <p:sp>
            <p:nvSpPr>
              <p:cNvPr id="285" name="Freeform 234">
                <a:extLst>
                  <a:ext uri="{FF2B5EF4-FFF2-40B4-BE49-F238E27FC236}">
                    <a16:creationId xmlns:a16="http://schemas.microsoft.com/office/drawing/2014/main" id="{E756D3E6-4D3D-1846-9B05-DD2AF7055CE0}"/>
                  </a:ext>
                </a:extLst>
              </p:cNvPr>
              <p:cNvSpPr>
                <a:spLocks/>
              </p:cNvSpPr>
              <p:nvPr/>
            </p:nvSpPr>
            <p:spPr bwMode="auto">
              <a:xfrm>
                <a:off x="4365625" y="2852738"/>
                <a:ext cx="38100" cy="66675"/>
              </a:xfrm>
              <a:custGeom>
                <a:avLst/>
                <a:gdLst>
                  <a:gd name="T0" fmla="*/ 12 w 14"/>
                  <a:gd name="T1" fmla="*/ 21 h 25"/>
                  <a:gd name="T2" fmla="*/ 3 w 14"/>
                  <a:gd name="T3" fmla="*/ 25 h 25"/>
                  <a:gd name="T4" fmla="*/ 3 w 14"/>
                  <a:gd name="T5" fmla="*/ 12 h 25"/>
                  <a:gd name="T6" fmla="*/ 1 w 14"/>
                  <a:gd name="T7" fmla="*/ 10 h 25"/>
                  <a:gd name="T8" fmla="*/ 0 w 14"/>
                  <a:gd name="T9" fmla="*/ 4 h 25"/>
                  <a:gd name="T10" fmla="*/ 7 w 14"/>
                  <a:gd name="T11" fmla="*/ 4 h 25"/>
                  <a:gd name="T12" fmla="*/ 10 w 14"/>
                  <a:gd name="T13" fmla="*/ 0 h 25"/>
                  <a:gd name="T14" fmla="*/ 14 w 14"/>
                  <a:gd name="T15" fmla="*/ 5 h 25"/>
                  <a:gd name="T16" fmla="*/ 12 w 14"/>
                  <a:gd name="T17" fmla="*/ 21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25">
                    <a:moveTo>
                      <a:pt x="12" y="21"/>
                    </a:moveTo>
                    <a:cubicBezTo>
                      <a:pt x="3" y="25"/>
                      <a:pt x="3" y="25"/>
                      <a:pt x="3" y="25"/>
                    </a:cubicBezTo>
                    <a:cubicBezTo>
                      <a:pt x="3" y="12"/>
                      <a:pt x="3" y="12"/>
                      <a:pt x="3" y="12"/>
                    </a:cubicBezTo>
                    <a:cubicBezTo>
                      <a:pt x="1" y="10"/>
                      <a:pt x="1" y="10"/>
                      <a:pt x="1" y="10"/>
                    </a:cubicBezTo>
                    <a:cubicBezTo>
                      <a:pt x="0" y="4"/>
                      <a:pt x="0" y="4"/>
                      <a:pt x="0" y="4"/>
                    </a:cubicBezTo>
                    <a:cubicBezTo>
                      <a:pt x="7" y="4"/>
                      <a:pt x="7" y="4"/>
                      <a:pt x="7" y="4"/>
                    </a:cubicBezTo>
                    <a:cubicBezTo>
                      <a:pt x="10" y="0"/>
                      <a:pt x="10" y="0"/>
                      <a:pt x="10" y="0"/>
                    </a:cubicBezTo>
                    <a:cubicBezTo>
                      <a:pt x="14" y="5"/>
                      <a:pt x="14" y="5"/>
                      <a:pt x="14" y="5"/>
                    </a:cubicBezTo>
                    <a:cubicBezTo>
                      <a:pt x="13" y="11"/>
                      <a:pt x="13" y="16"/>
                      <a:pt x="12" y="21"/>
                    </a:cubicBezTo>
                  </a:path>
                </a:pathLst>
              </a:custGeom>
              <a:grpFill/>
              <a:ln w="3175" cap="rnd">
                <a:solidFill>
                  <a:schemeClr val="bg1"/>
                </a:solidFill>
                <a:prstDash val="solid"/>
                <a:round/>
                <a:headEnd/>
                <a:tailEnd/>
              </a:ln>
            </p:spPr>
            <p:txBody>
              <a:bodyPr vert="horz" wrap="square" lIns="91423" tIns="45711" rIns="91423" bIns="45711" numCol="1" anchor="t" anchorCtr="0" compatLnSpc="1">
                <a:prstTxWarp prst="textNoShape">
                  <a:avLst/>
                </a:prstTxWarp>
              </a:bodyPr>
              <a:lstStyle/>
              <a:p>
                <a:pPr defTabSz="914246">
                  <a:defRPr/>
                </a:pPr>
                <a:endParaRPr lang="fr-FR" sz="1799">
                  <a:solidFill>
                    <a:prstClr val="black"/>
                  </a:solidFill>
                  <a:latin typeface="Arial"/>
                </a:endParaRPr>
              </a:p>
            </p:txBody>
          </p:sp>
          <p:sp>
            <p:nvSpPr>
              <p:cNvPr id="286" name="Freeform 235">
                <a:extLst>
                  <a:ext uri="{FF2B5EF4-FFF2-40B4-BE49-F238E27FC236}">
                    <a16:creationId xmlns:a16="http://schemas.microsoft.com/office/drawing/2014/main" id="{06EF3F42-C3BC-1549-B468-9EE4C080ADA2}"/>
                  </a:ext>
                </a:extLst>
              </p:cNvPr>
              <p:cNvSpPr>
                <a:spLocks/>
              </p:cNvSpPr>
              <p:nvPr/>
            </p:nvSpPr>
            <p:spPr bwMode="auto">
              <a:xfrm>
                <a:off x="4319587" y="2640013"/>
                <a:ext cx="290512" cy="312737"/>
              </a:xfrm>
              <a:custGeom>
                <a:avLst/>
                <a:gdLst>
                  <a:gd name="T0" fmla="*/ 14 w 108"/>
                  <a:gd name="T1" fmla="*/ 48 h 116"/>
                  <a:gd name="T2" fmla="*/ 21 w 108"/>
                  <a:gd name="T3" fmla="*/ 39 h 116"/>
                  <a:gd name="T4" fmla="*/ 27 w 108"/>
                  <a:gd name="T5" fmla="*/ 39 h 116"/>
                  <a:gd name="T6" fmla="*/ 34 w 108"/>
                  <a:gd name="T7" fmla="*/ 44 h 116"/>
                  <a:gd name="T8" fmla="*/ 42 w 108"/>
                  <a:gd name="T9" fmla="*/ 61 h 116"/>
                  <a:gd name="T10" fmla="*/ 48 w 108"/>
                  <a:gd name="T11" fmla="*/ 65 h 116"/>
                  <a:gd name="T12" fmla="*/ 49 w 108"/>
                  <a:gd name="T13" fmla="*/ 68 h 116"/>
                  <a:gd name="T14" fmla="*/ 54 w 108"/>
                  <a:gd name="T15" fmla="*/ 70 h 116"/>
                  <a:gd name="T16" fmla="*/ 61 w 108"/>
                  <a:gd name="T17" fmla="*/ 78 h 116"/>
                  <a:gd name="T18" fmla="*/ 63 w 108"/>
                  <a:gd name="T19" fmla="*/ 78 h 116"/>
                  <a:gd name="T20" fmla="*/ 64 w 108"/>
                  <a:gd name="T21" fmla="*/ 81 h 116"/>
                  <a:gd name="T22" fmla="*/ 72 w 108"/>
                  <a:gd name="T23" fmla="*/ 83 h 116"/>
                  <a:gd name="T24" fmla="*/ 76 w 108"/>
                  <a:gd name="T25" fmla="*/ 86 h 116"/>
                  <a:gd name="T26" fmla="*/ 77 w 108"/>
                  <a:gd name="T27" fmla="*/ 89 h 116"/>
                  <a:gd name="T28" fmla="*/ 84 w 108"/>
                  <a:gd name="T29" fmla="*/ 92 h 116"/>
                  <a:gd name="T30" fmla="*/ 86 w 108"/>
                  <a:gd name="T31" fmla="*/ 99 h 116"/>
                  <a:gd name="T32" fmla="*/ 87 w 108"/>
                  <a:gd name="T33" fmla="*/ 105 h 116"/>
                  <a:gd name="T34" fmla="*/ 84 w 108"/>
                  <a:gd name="T35" fmla="*/ 111 h 116"/>
                  <a:gd name="T36" fmla="*/ 87 w 108"/>
                  <a:gd name="T37" fmla="*/ 116 h 116"/>
                  <a:gd name="T38" fmla="*/ 91 w 108"/>
                  <a:gd name="T39" fmla="*/ 112 h 116"/>
                  <a:gd name="T40" fmla="*/ 92 w 108"/>
                  <a:gd name="T41" fmla="*/ 109 h 116"/>
                  <a:gd name="T42" fmla="*/ 98 w 108"/>
                  <a:gd name="T43" fmla="*/ 105 h 116"/>
                  <a:gd name="T44" fmla="*/ 97 w 108"/>
                  <a:gd name="T45" fmla="*/ 99 h 116"/>
                  <a:gd name="T46" fmla="*/ 91 w 108"/>
                  <a:gd name="T47" fmla="*/ 96 h 116"/>
                  <a:gd name="T48" fmla="*/ 96 w 108"/>
                  <a:gd name="T49" fmla="*/ 89 h 116"/>
                  <a:gd name="T50" fmla="*/ 102 w 108"/>
                  <a:gd name="T51" fmla="*/ 90 h 116"/>
                  <a:gd name="T52" fmla="*/ 105 w 108"/>
                  <a:gd name="T53" fmla="*/ 95 h 116"/>
                  <a:gd name="T54" fmla="*/ 108 w 108"/>
                  <a:gd name="T55" fmla="*/ 92 h 116"/>
                  <a:gd name="T56" fmla="*/ 105 w 108"/>
                  <a:gd name="T57" fmla="*/ 84 h 116"/>
                  <a:gd name="T58" fmla="*/ 96 w 108"/>
                  <a:gd name="T59" fmla="*/ 81 h 116"/>
                  <a:gd name="T60" fmla="*/ 91 w 108"/>
                  <a:gd name="T61" fmla="*/ 76 h 116"/>
                  <a:gd name="T62" fmla="*/ 91 w 108"/>
                  <a:gd name="T63" fmla="*/ 73 h 116"/>
                  <a:gd name="T64" fmla="*/ 88 w 108"/>
                  <a:gd name="T65" fmla="*/ 70 h 116"/>
                  <a:gd name="T66" fmla="*/ 85 w 108"/>
                  <a:gd name="T67" fmla="*/ 71 h 116"/>
                  <a:gd name="T68" fmla="*/ 77 w 108"/>
                  <a:gd name="T69" fmla="*/ 67 h 116"/>
                  <a:gd name="T70" fmla="*/ 69 w 108"/>
                  <a:gd name="T71" fmla="*/ 52 h 116"/>
                  <a:gd name="T72" fmla="*/ 64 w 108"/>
                  <a:gd name="T73" fmla="*/ 51 h 116"/>
                  <a:gd name="T74" fmla="*/ 56 w 108"/>
                  <a:gd name="T75" fmla="*/ 43 h 116"/>
                  <a:gd name="T76" fmla="*/ 56 w 108"/>
                  <a:gd name="T77" fmla="*/ 32 h 116"/>
                  <a:gd name="T78" fmla="*/ 63 w 108"/>
                  <a:gd name="T79" fmla="*/ 26 h 116"/>
                  <a:gd name="T80" fmla="*/ 60 w 108"/>
                  <a:gd name="T81" fmla="*/ 21 h 116"/>
                  <a:gd name="T82" fmla="*/ 63 w 108"/>
                  <a:gd name="T83" fmla="*/ 6 h 116"/>
                  <a:gd name="T84" fmla="*/ 46 w 108"/>
                  <a:gd name="T85" fmla="*/ 0 h 116"/>
                  <a:gd name="T86" fmla="*/ 30 w 108"/>
                  <a:gd name="T87" fmla="*/ 5 h 116"/>
                  <a:gd name="T88" fmla="*/ 24 w 108"/>
                  <a:gd name="T89" fmla="*/ 13 h 116"/>
                  <a:gd name="T90" fmla="*/ 3 w 108"/>
                  <a:gd name="T91" fmla="*/ 15 h 116"/>
                  <a:gd name="T92" fmla="*/ 0 w 108"/>
                  <a:gd name="T93" fmla="*/ 35 h 116"/>
                  <a:gd name="T94" fmla="*/ 8 w 108"/>
                  <a:gd name="T95" fmla="*/ 52 h 116"/>
                  <a:gd name="T96" fmla="*/ 14 w 108"/>
                  <a:gd name="T97" fmla="*/ 48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8" h="116">
                    <a:moveTo>
                      <a:pt x="14" y="48"/>
                    </a:moveTo>
                    <a:cubicBezTo>
                      <a:pt x="21" y="39"/>
                      <a:pt x="21" y="39"/>
                      <a:pt x="21" y="39"/>
                    </a:cubicBezTo>
                    <a:cubicBezTo>
                      <a:pt x="27" y="39"/>
                      <a:pt x="27" y="39"/>
                      <a:pt x="27" y="39"/>
                    </a:cubicBezTo>
                    <a:cubicBezTo>
                      <a:pt x="34" y="44"/>
                      <a:pt x="34" y="44"/>
                      <a:pt x="34" y="44"/>
                    </a:cubicBezTo>
                    <a:cubicBezTo>
                      <a:pt x="42" y="61"/>
                      <a:pt x="42" y="61"/>
                      <a:pt x="42" y="61"/>
                    </a:cubicBezTo>
                    <a:cubicBezTo>
                      <a:pt x="48" y="65"/>
                      <a:pt x="48" y="65"/>
                      <a:pt x="48" y="65"/>
                    </a:cubicBezTo>
                    <a:cubicBezTo>
                      <a:pt x="49" y="68"/>
                      <a:pt x="49" y="68"/>
                      <a:pt x="49" y="68"/>
                    </a:cubicBezTo>
                    <a:cubicBezTo>
                      <a:pt x="54" y="70"/>
                      <a:pt x="54" y="70"/>
                      <a:pt x="54" y="70"/>
                    </a:cubicBezTo>
                    <a:cubicBezTo>
                      <a:pt x="61" y="78"/>
                      <a:pt x="61" y="78"/>
                      <a:pt x="61" y="78"/>
                    </a:cubicBezTo>
                    <a:cubicBezTo>
                      <a:pt x="63" y="78"/>
                      <a:pt x="63" y="78"/>
                      <a:pt x="63" y="78"/>
                    </a:cubicBezTo>
                    <a:cubicBezTo>
                      <a:pt x="64" y="81"/>
                      <a:pt x="64" y="81"/>
                      <a:pt x="64" y="81"/>
                    </a:cubicBezTo>
                    <a:cubicBezTo>
                      <a:pt x="72" y="83"/>
                      <a:pt x="72" y="83"/>
                      <a:pt x="72" y="83"/>
                    </a:cubicBezTo>
                    <a:cubicBezTo>
                      <a:pt x="76" y="86"/>
                      <a:pt x="76" y="86"/>
                      <a:pt x="76" y="86"/>
                    </a:cubicBezTo>
                    <a:cubicBezTo>
                      <a:pt x="77" y="89"/>
                      <a:pt x="77" y="89"/>
                      <a:pt x="77" y="89"/>
                    </a:cubicBezTo>
                    <a:cubicBezTo>
                      <a:pt x="84" y="92"/>
                      <a:pt x="84" y="92"/>
                      <a:pt x="84" y="92"/>
                    </a:cubicBezTo>
                    <a:cubicBezTo>
                      <a:pt x="86" y="99"/>
                      <a:pt x="86" y="99"/>
                      <a:pt x="86" y="99"/>
                    </a:cubicBezTo>
                    <a:cubicBezTo>
                      <a:pt x="87" y="105"/>
                      <a:pt x="87" y="105"/>
                      <a:pt x="87" y="105"/>
                    </a:cubicBezTo>
                    <a:cubicBezTo>
                      <a:pt x="84" y="111"/>
                      <a:pt x="84" y="111"/>
                      <a:pt x="84" y="111"/>
                    </a:cubicBezTo>
                    <a:cubicBezTo>
                      <a:pt x="87" y="116"/>
                      <a:pt x="87" y="116"/>
                      <a:pt x="87" y="116"/>
                    </a:cubicBezTo>
                    <a:cubicBezTo>
                      <a:pt x="91" y="112"/>
                      <a:pt x="91" y="112"/>
                      <a:pt x="91" y="112"/>
                    </a:cubicBezTo>
                    <a:cubicBezTo>
                      <a:pt x="92" y="109"/>
                      <a:pt x="92" y="109"/>
                      <a:pt x="92" y="109"/>
                    </a:cubicBezTo>
                    <a:cubicBezTo>
                      <a:pt x="98" y="105"/>
                      <a:pt x="98" y="105"/>
                      <a:pt x="98" y="105"/>
                    </a:cubicBezTo>
                    <a:cubicBezTo>
                      <a:pt x="97" y="99"/>
                      <a:pt x="97" y="99"/>
                      <a:pt x="97" y="99"/>
                    </a:cubicBezTo>
                    <a:cubicBezTo>
                      <a:pt x="91" y="96"/>
                      <a:pt x="91" y="96"/>
                      <a:pt x="91" y="96"/>
                    </a:cubicBezTo>
                    <a:cubicBezTo>
                      <a:pt x="96" y="89"/>
                      <a:pt x="96" y="89"/>
                      <a:pt x="96" y="89"/>
                    </a:cubicBezTo>
                    <a:cubicBezTo>
                      <a:pt x="102" y="90"/>
                      <a:pt x="102" y="90"/>
                      <a:pt x="102" y="90"/>
                    </a:cubicBezTo>
                    <a:cubicBezTo>
                      <a:pt x="105" y="95"/>
                      <a:pt x="105" y="95"/>
                      <a:pt x="105" y="95"/>
                    </a:cubicBezTo>
                    <a:cubicBezTo>
                      <a:pt x="108" y="92"/>
                      <a:pt x="108" y="92"/>
                      <a:pt x="108" y="92"/>
                    </a:cubicBezTo>
                    <a:cubicBezTo>
                      <a:pt x="105" y="84"/>
                      <a:pt x="105" y="84"/>
                      <a:pt x="105" y="84"/>
                    </a:cubicBezTo>
                    <a:cubicBezTo>
                      <a:pt x="96" y="81"/>
                      <a:pt x="96" y="81"/>
                      <a:pt x="96" y="81"/>
                    </a:cubicBezTo>
                    <a:cubicBezTo>
                      <a:pt x="91" y="76"/>
                      <a:pt x="91" y="76"/>
                      <a:pt x="91" y="76"/>
                    </a:cubicBezTo>
                    <a:cubicBezTo>
                      <a:pt x="91" y="73"/>
                      <a:pt x="91" y="73"/>
                      <a:pt x="91" y="73"/>
                    </a:cubicBezTo>
                    <a:cubicBezTo>
                      <a:pt x="88" y="70"/>
                      <a:pt x="88" y="70"/>
                      <a:pt x="88" y="70"/>
                    </a:cubicBezTo>
                    <a:cubicBezTo>
                      <a:pt x="85" y="71"/>
                      <a:pt x="85" y="71"/>
                      <a:pt x="85" y="71"/>
                    </a:cubicBezTo>
                    <a:cubicBezTo>
                      <a:pt x="77" y="67"/>
                      <a:pt x="77" y="67"/>
                      <a:pt x="77" y="67"/>
                    </a:cubicBezTo>
                    <a:cubicBezTo>
                      <a:pt x="69" y="52"/>
                      <a:pt x="69" y="52"/>
                      <a:pt x="69" y="52"/>
                    </a:cubicBezTo>
                    <a:cubicBezTo>
                      <a:pt x="64" y="51"/>
                      <a:pt x="64" y="51"/>
                      <a:pt x="64" y="51"/>
                    </a:cubicBezTo>
                    <a:cubicBezTo>
                      <a:pt x="56" y="43"/>
                      <a:pt x="56" y="43"/>
                      <a:pt x="56" y="43"/>
                    </a:cubicBezTo>
                    <a:cubicBezTo>
                      <a:pt x="56" y="32"/>
                      <a:pt x="56" y="32"/>
                      <a:pt x="56" y="32"/>
                    </a:cubicBezTo>
                    <a:cubicBezTo>
                      <a:pt x="58" y="29"/>
                      <a:pt x="60" y="26"/>
                      <a:pt x="63" y="26"/>
                    </a:cubicBezTo>
                    <a:cubicBezTo>
                      <a:pt x="60" y="21"/>
                      <a:pt x="60" y="21"/>
                      <a:pt x="60" y="21"/>
                    </a:cubicBezTo>
                    <a:cubicBezTo>
                      <a:pt x="63" y="6"/>
                      <a:pt x="63" y="6"/>
                      <a:pt x="63" y="6"/>
                    </a:cubicBezTo>
                    <a:cubicBezTo>
                      <a:pt x="46" y="0"/>
                      <a:pt x="46" y="0"/>
                      <a:pt x="46" y="0"/>
                    </a:cubicBezTo>
                    <a:cubicBezTo>
                      <a:pt x="30" y="5"/>
                      <a:pt x="30" y="5"/>
                      <a:pt x="30" y="5"/>
                    </a:cubicBezTo>
                    <a:cubicBezTo>
                      <a:pt x="24" y="13"/>
                      <a:pt x="24" y="13"/>
                      <a:pt x="24" y="13"/>
                    </a:cubicBezTo>
                    <a:cubicBezTo>
                      <a:pt x="3" y="15"/>
                      <a:pt x="3" y="15"/>
                      <a:pt x="3" y="15"/>
                    </a:cubicBezTo>
                    <a:cubicBezTo>
                      <a:pt x="0" y="35"/>
                      <a:pt x="0" y="35"/>
                      <a:pt x="0" y="35"/>
                    </a:cubicBezTo>
                    <a:cubicBezTo>
                      <a:pt x="8" y="52"/>
                      <a:pt x="8" y="52"/>
                      <a:pt x="8" y="52"/>
                    </a:cubicBezTo>
                    <a:lnTo>
                      <a:pt x="14" y="48"/>
                    </a:lnTo>
                    <a:close/>
                  </a:path>
                </a:pathLst>
              </a:custGeom>
              <a:grpFill/>
              <a:ln w="3175" cap="rnd">
                <a:solidFill>
                  <a:schemeClr val="bg1"/>
                </a:solidFill>
                <a:prstDash val="solid"/>
                <a:round/>
                <a:headEnd/>
                <a:tailEnd/>
              </a:ln>
            </p:spPr>
            <p:txBody>
              <a:bodyPr vert="horz" wrap="square" lIns="91423" tIns="45711" rIns="91423" bIns="45711" numCol="1" anchor="t" anchorCtr="0" compatLnSpc="1">
                <a:prstTxWarp prst="textNoShape">
                  <a:avLst/>
                </a:prstTxWarp>
              </a:bodyPr>
              <a:lstStyle/>
              <a:p>
                <a:pPr defTabSz="914246">
                  <a:defRPr/>
                </a:pPr>
                <a:endParaRPr lang="fr-FR" sz="1799">
                  <a:solidFill>
                    <a:prstClr val="black"/>
                  </a:solidFill>
                  <a:latin typeface="Arial"/>
                </a:endParaRPr>
              </a:p>
            </p:txBody>
          </p:sp>
        </p:grpSp>
        <p:sp>
          <p:nvSpPr>
            <p:cNvPr id="165" name="Freeform 236">
              <a:extLst>
                <a:ext uri="{FF2B5EF4-FFF2-40B4-BE49-F238E27FC236}">
                  <a16:creationId xmlns:a16="http://schemas.microsoft.com/office/drawing/2014/main" id="{DBAEC61E-562C-1242-ACB9-6BE4F46846D7}"/>
                </a:ext>
              </a:extLst>
            </p:cNvPr>
            <p:cNvSpPr>
              <a:spLocks/>
            </p:cNvSpPr>
            <p:nvPr/>
          </p:nvSpPr>
          <p:spPr bwMode="auto">
            <a:xfrm>
              <a:off x="3442736" y="2570110"/>
              <a:ext cx="205171" cy="131592"/>
            </a:xfrm>
            <a:custGeom>
              <a:avLst/>
              <a:gdLst>
                <a:gd name="T0" fmla="*/ 82 w 86"/>
                <a:gd name="T1" fmla="*/ 36 h 55"/>
                <a:gd name="T2" fmla="*/ 53 w 86"/>
                <a:gd name="T3" fmla="*/ 54 h 55"/>
                <a:gd name="T4" fmla="*/ 41 w 86"/>
                <a:gd name="T5" fmla="*/ 55 h 55"/>
                <a:gd name="T6" fmla="*/ 12 w 86"/>
                <a:gd name="T7" fmla="*/ 43 h 55"/>
                <a:gd name="T8" fmla="*/ 22 w 86"/>
                <a:gd name="T9" fmla="*/ 38 h 55"/>
                <a:gd name="T10" fmla="*/ 19 w 86"/>
                <a:gd name="T11" fmla="*/ 33 h 55"/>
                <a:gd name="T12" fmla="*/ 5 w 86"/>
                <a:gd name="T13" fmla="*/ 34 h 55"/>
                <a:gd name="T14" fmla="*/ 5 w 86"/>
                <a:gd name="T15" fmla="*/ 31 h 55"/>
                <a:gd name="T16" fmla="*/ 19 w 86"/>
                <a:gd name="T17" fmla="*/ 26 h 55"/>
                <a:gd name="T18" fmla="*/ 15 w 86"/>
                <a:gd name="T19" fmla="*/ 22 h 55"/>
                <a:gd name="T20" fmla="*/ 0 w 86"/>
                <a:gd name="T21" fmla="*/ 22 h 55"/>
                <a:gd name="T22" fmla="*/ 0 w 86"/>
                <a:gd name="T23" fmla="*/ 16 h 55"/>
                <a:gd name="T24" fmla="*/ 8 w 86"/>
                <a:gd name="T25" fmla="*/ 16 h 55"/>
                <a:gd name="T26" fmla="*/ 7 w 86"/>
                <a:gd name="T27" fmla="*/ 9 h 55"/>
                <a:gd name="T28" fmla="*/ 13 w 86"/>
                <a:gd name="T29" fmla="*/ 9 h 55"/>
                <a:gd name="T30" fmla="*/ 11 w 86"/>
                <a:gd name="T31" fmla="*/ 3 h 55"/>
                <a:gd name="T32" fmla="*/ 14 w 86"/>
                <a:gd name="T33" fmla="*/ 0 h 55"/>
                <a:gd name="T34" fmla="*/ 25 w 86"/>
                <a:gd name="T35" fmla="*/ 9 h 55"/>
                <a:gd name="T36" fmla="*/ 27 w 86"/>
                <a:gd name="T37" fmla="*/ 19 h 55"/>
                <a:gd name="T38" fmla="*/ 37 w 86"/>
                <a:gd name="T39" fmla="*/ 11 h 55"/>
                <a:gd name="T40" fmla="*/ 40 w 86"/>
                <a:gd name="T41" fmla="*/ 15 h 55"/>
                <a:gd name="T42" fmla="*/ 45 w 86"/>
                <a:gd name="T43" fmla="*/ 9 h 55"/>
                <a:gd name="T44" fmla="*/ 49 w 86"/>
                <a:gd name="T45" fmla="*/ 14 h 55"/>
                <a:gd name="T46" fmla="*/ 63 w 86"/>
                <a:gd name="T47" fmla="*/ 10 h 55"/>
                <a:gd name="T48" fmla="*/ 65 w 86"/>
                <a:gd name="T49" fmla="*/ 2 h 55"/>
                <a:gd name="T50" fmla="*/ 71 w 86"/>
                <a:gd name="T51" fmla="*/ 1 h 55"/>
                <a:gd name="T52" fmla="*/ 74 w 86"/>
                <a:gd name="T53" fmla="*/ 6 h 55"/>
                <a:gd name="T54" fmla="*/ 86 w 86"/>
                <a:gd name="T55" fmla="*/ 3 h 55"/>
                <a:gd name="T56" fmla="*/ 78 w 86"/>
                <a:gd name="T57" fmla="*/ 12 h 55"/>
                <a:gd name="T58" fmla="*/ 86 w 86"/>
                <a:gd name="T59" fmla="*/ 20 h 55"/>
                <a:gd name="T60" fmla="*/ 83 w 86"/>
                <a:gd name="T61" fmla="*/ 26 h 55"/>
                <a:gd name="T62" fmla="*/ 82 w 86"/>
                <a:gd name="T63" fmla="*/ 36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6" h="55">
                  <a:moveTo>
                    <a:pt x="82" y="36"/>
                  </a:moveTo>
                  <a:cubicBezTo>
                    <a:pt x="53" y="54"/>
                    <a:pt x="53" y="54"/>
                    <a:pt x="53" y="54"/>
                  </a:cubicBezTo>
                  <a:cubicBezTo>
                    <a:pt x="41" y="55"/>
                    <a:pt x="41" y="55"/>
                    <a:pt x="41" y="55"/>
                  </a:cubicBezTo>
                  <a:cubicBezTo>
                    <a:pt x="31" y="51"/>
                    <a:pt x="22" y="46"/>
                    <a:pt x="12" y="43"/>
                  </a:cubicBezTo>
                  <a:cubicBezTo>
                    <a:pt x="22" y="38"/>
                    <a:pt x="22" y="38"/>
                    <a:pt x="22" y="38"/>
                  </a:cubicBezTo>
                  <a:cubicBezTo>
                    <a:pt x="19" y="33"/>
                    <a:pt x="19" y="33"/>
                    <a:pt x="19" y="33"/>
                  </a:cubicBezTo>
                  <a:cubicBezTo>
                    <a:pt x="5" y="34"/>
                    <a:pt x="5" y="34"/>
                    <a:pt x="5" y="34"/>
                  </a:cubicBezTo>
                  <a:cubicBezTo>
                    <a:pt x="5" y="31"/>
                    <a:pt x="5" y="31"/>
                    <a:pt x="5" y="31"/>
                  </a:cubicBezTo>
                  <a:cubicBezTo>
                    <a:pt x="19" y="26"/>
                    <a:pt x="19" y="26"/>
                    <a:pt x="19" y="26"/>
                  </a:cubicBezTo>
                  <a:cubicBezTo>
                    <a:pt x="15" y="22"/>
                    <a:pt x="15" y="22"/>
                    <a:pt x="15" y="22"/>
                  </a:cubicBezTo>
                  <a:cubicBezTo>
                    <a:pt x="0" y="22"/>
                    <a:pt x="0" y="22"/>
                    <a:pt x="0" y="22"/>
                  </a:cubicBezTo>
                  <a:cubicBezTo>
                    <a:pt x="0" y="16"/>
                    <a:pt x="0" y="16"/>
                    <a:pt x="0" y="16"/>
                  </a:cubicBezTo>
                  <a:cubicBezTo>
                    <a:pt x="8" y="16"/>
                    <a:pt x="8" y="16"/>
                    <a:pt x="8" y="16"/>
                  </a:cubicBezTo>
                  <a:cubicBezTo>
                    <a:pt x="7" y="9"/>
                    <a:pt x="7" y="9"/>
                    <a:pt x="7" y="9"/>
                  </a:cubicBezTo>
                  <a:cubicBezTo>
                    <a:pt x="13" y="9"/>
                    <a:pt x="13" y="9"/>
                    <a:pt x="13" y="9"/>
                  </a:cubicBezTo>
                  <a:cubicBezTo>
                    <a:pt x="11" y="3"/>
                    <a:pt x="11" y="3"/>
                    <a:pt x="11" y="3"/>
                  </a:cubicBezTo>
                  <a:cubicBezTo>
                    <a:pt x="14" y="0"/>
                    <a:pt x="14" y="0"/>
                    <a:pt x="14" y="0"/>
                  </a:cubicBezTo>
                  <a:cubicBezTo>
                    <a:pt x="25" y="9"/>
                    <a:pt x="25" y="9"/>
                    <a:pt x="25" y="9"/>
                  </a:cubicBezTo>
                  <a:cubicBezTo>
                    <a:pt x="27" y="19"/>
                    <a:pt x="27" y="19"/>
                    <a:pt x="27" y="19"/>
                  </a:cubicBezTo>
                  <a:cubicBezTo>
                    <a:pt x="37" y="11"/>
                    <a:pt x="37" y="11"/>
                    <a:pt x="37" y="11"/>
                  </a:cubicBezTo>
                  <a:cubicBezTo>
                    <a:pt x="40" y="15"/>
                    <a:pt x="40" y="15"/>
                    <a:pt x="40" y="15"/>
                  </a:cubicBezTo>
                  <a:cubicBezTo>
                    <a:pt x="45" y="9"/>
                    <a:pt x="45" y="9"/>
                    <a:pt x="45" y="9"/>
                  </a:cubicBezTo>
                  <a:cubicBezTo>
                    <a:pt x="49" y="14"/>
                    <a:pt x="49" y="14"/>
                    <a:pt x="49" y="14"/>
                  </a:cubicBezTo>
                  <a:cubicBezTo>
                    <a:pt x="63" y="10"/>
                    <a:pt x="63" y="10"/>
                    <a:pt x="63" y="10"/>
                  </a:cubicBezTo>
                  <a:cubicBezTo>
                    <a:pt x="65" y="2"/>
                    <a:pt x="65" y="2"/>
                    <a:pt x="65" y="2"/>
                  </a:cubicBezTo>
                  <a:cubicBezTo>
                    <a:pt x="71" y="1"/>
                    <a:pt x="71" y="1"/>
                    <a:pt x="71" y="1"/>
                  </a:cubicBezTo>
                  <a:cubicBezTo>
                    <a:pt x="74" y="6"/>
                    <a:pt x="74" y="6"/>
                    <a:pt x="74" y="6"/>
                  </a:cubicBezTo>
                  <a:cubicBezTo>
                    <a:pt x="86" y="3"/>
                    <a:pt x="86" y="3"/>
                    <a:pt x="86" y="3"/>
                  </a:cubicBezTo>
                  <a:cubicBezTo>
                    <a:pt x="78" y="12"/>
                    <a:pt x="78" y="12"/>
                    <a:pt x="78" y="12"/>
                  </a:cubicBezTo>
                  <a:cubicBezTo>
                    <a:pt x="86" y="20"/>
                    <a:pt x="86" y="20"/>
                    <a:pt x="86" y="20"/>
                  </a:cubicBezTo>
                  <a:cubicBezTo>
                    <a:pt x="85" y="22"/>
                    <a:pt x="84" y="24"/>
                    <a:pt x="83" y="26"/>
                  </a:cubicBezTo>
                  <a:cubicBezTo>
                    <a:pt x="83" y="30"/>
                    <a:pt x="83" y="33"/>
                    <a:pt x="82" y="36"/>
                  </a:cubicBezTo>
                </a:path>
              </a:pathLst>
            </a:custGeom>
            <a:solidFill>
              <a:schemeClr val="tx2"/>
            </a:solidFill>
            <a:ln w="3175" cap="rnd">
              <a:solidFill>
                <a:schemeClr val="bg1"/>
              </a:solidFill>
              <a:prstDash val="solid"/>
              <a:round/>
              <a:headEnd/>
              <a:tailEnd/>
            </a:ln>
          </p:spPr>
          <p:txBody>
            <a:bodyPr vert="horz" wrap="square" lIns="91423" tIns="45711" rIns="91423" bIns="45711" numCol="1" anchor="t" anchorCtr="0" compatLnSpc="1">
              <a:prstTxWarp prst="textNoShape">
                <a:avLst/>
              </a:prstTxWarp>
            </a:bodyPr>
            <a:lstStyle/>
            <a:p>
              <a:pPr defTabSz="914246">
                <a:defRPr/>
              </a:pPr>
              <a:endParaRPr lang="fr-FR" sz="1799">
                <a:solidFill>
                  <a:prstClr val="black"/>
                </a:solidFill>
                <a:latin typeface="Arial"/>
              </a:endParaRPr>
            </a:p>
          </p:txBody>
        </p:sp>
        <p:sp>
          <p:nvSpPr>
            <p:cNvPr id="166" name="Freeform 237">
              <a:extLst>
                <a:ext uri="{FF2B5EF4-FFF2-40B4-BE49-F238E27FC236}">
                  <a16:creationId xmlns:a16="http://schemas.microsoft.com/office/drawing/2014/main" id="{F2CF36A3-652B-EC46-8A20-507D6BA8F608}"/>
                </a:ext>
              </a:extLst>
            </p:cNvPr>
            <p:cNvSpPr>
              <a:spLocks/>
            </p:cNvSpPr>
            <p:nvPr/>
          </p:nvSpPr>
          <p:spPr bwMode="auto">
            <a:xfrm>
              <a:off x="3442736" y="2570110"/>
              <a:ext cx="205171" cy="131592"/>
            </a:xfrm>
            <a:custGeom>
              <a:avLst/>
              <a:gdLst>
                <a:gd name="T0" fmla="*/ 82 w 86"/>
                <a:gd name="T1" fmla="*/ 36 h 55"/>
                <a:gd name="T2" fmla="*/ 53 w 86"/>
                <a:gd name="T3" fmla="*/ 54 h 55"/>
                <a:gd name="T4" fmla="*/ 41 w 86"/>
                <a:gd name="T5" fmla="*/ 55 h 55"/>
                <a:gd name="T6" fmla="*/ 12 w 86"/>
                <a:gd name="T7" fmla="*/ 43 h 55"/>
                <a:gd name="T8" fmla="*/ 22 w 86"/>
                <a:gd name="T9" fmla="*/ 38 h 55"/>
                <a:gd name="T10" fmla="*/ 19 w 86"/>
                <a:gd name="T11" fmla="*/ 33 h 55"/>
                <a:gd name="T12" fmla="*/ 5 w 86"/>
                <a:gd name="T13" fmla="*/ 34 h 55"/>
                <a:gd name="T14" fmla="*/ 5 w 86"/>
                <a:gd name="T15" fmla="*/ 31 h 55"/>
                <a:gd name="T16" fmla="*/ 19 w 86"/>
                <a:gd name="T17" fmla="*/ 26 h 55"/>
                <a:gd name="T18" fmla="*/ 15 w 86"/>
                <a:gd name="T19" fmla="*/ 22 h 55"/>
                <a:gd name="T20" fmla="*/ 0 w 86"/>
                <a:gd name="T21" fmla="*/ 22 h 55"/>
                <a:gd name="T22" fmla="*/ 0 w 86"/>
                <a:gd name="T23" fmla="*/ 16 h 55"/>
                <a:gd name="T24" fmla="*/ 8 w 86"/>
                <a:gd name="T25" fmla="*/ 16 h 55"/>
                <a:gd name="T26" fmla="*/ 7 w 86"/>
                <a:gd name="T27" fmla="*/ 9 h 55"/>
                <a:gd name="T28" fmla="*/ 13 w 86"/>
                <a:gd name="T29" fmla="*/ 9 h 55"/>
                <a:gd name="T30" fmla="*/ 11 w 86"/>
                <a:gd name="T31" fmla="*/ 3 h 55"/>
                <a:gd name="T32" fmla="*/ 14 w 86"/>
                <a:gd name="T33" fmla="*/ 0 h 55"/>
                <a:gd name="T34" fmla="*/ 25 w 86"/>
                <a:gd name="T35" fmla="*/ 9 h 55"/>
                <a:gd name="T36" fmla="*/ 27 w 86"/>
                <a:gd name="T37" fmla="*/ 19 h 55"/>
                <a:gd name="T38" fmla="*/ 37 w 86"/>
                <a:gd name="T39" fmla="*/ 11 h 55"/>
                <a:gd name="T40" fmla="*/ 40 w 86"/>
                <a:gd name="T41" fmla="*/ 15 h 55"/>
                <a:gd name="T42" fmla="*/ 45 w 86"/>
                <a:gd name="T43" fmla="*/ 9 h 55"/>
                <a:gd name="T44" fmla="*/ 49 w 86"/>
                <a:gd name="T45" fmla="*/ 14 h 55"/>
                <a:gd name="T46" fmla="*/ 63 w 86"/>
                <a:gd name="T47" fmla="*/ 10 h 55"/>
                <a:gd name="T48" fmla="*/ 65 w 86"/>
                <a:gd name="T49" fmla="*/ 2 h 55"/>
                <a:gd name="T50" fmla="*/ 71 w 86"/>
                <a:gd name="T51" fmla="*/ 1 h 55"/>
                <a:gd name="T52" fmla="*/ 74 w 86"/>
                <a:gd name="T53" fmla="*/ 6 h 55"/>
                <a:gd name="T54" fmla="*/ 86 w 86"/>
                <a:gd name="T55" fmla="*/ 3 h 55"/>
                <a:gd name="T56" fmla="*/ 78 w 86"/>
                <a:gd name="T57" fmla="*/ 12 h 55"/>
                <a:gd name="T58" fmla="*/ 86 w 86"/>
                <a:gd name="T59" fmla="*/ 20 h 55"/>
                <a:gd name="T60" fmla="*/ 83 w 86"/>
                <a:gd name="T61" fmla="*/ 26 h 55"/>
                <a:gd name="T62" fmla="*/ 82 w 86"/>
                <a:gd name="T63" fmla="*/ 36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6" h="55">
                  <a:moveTo>
                    <a:pt x="82" y="36"/>
                  </a:moveTo>
                  <a:cubicBezTo>
                    <a:pt x="53" y="54"/>
                    <a:pt x="53" y="54"/>
                    <a:pt x="53" y="54"/>
                  </a:cubicBezTo>
                  <a:cubicBezTo>
                    <a:pt x="41" y="55"/>
                    <a:pt x="41" y="55"/>
                    <a:pt x="41" y="55"/>
                  </a:cubicBezTo>
                  <a:cubicBezTo>
                    <a:pt x="31" y="51"/>
                    <a:pt x="22" y="46"/>
                    <a:pt x="12" y="43"/>
                  </a:cubicBezTo>
                  <a:cubicBezTo>
                    <a:pt x="22" y="38"/>
                    <a:pt x="22" y="38"/>
                    <a:pt x="22" y="38"/>
                  </a:cubicBezTo>
                  <a:cubicBezTo>
                    <a:pt x="19" y="33"/>
                    <a:pt x="19" y="33"/>
                    <a:pt x="19" y="33"/>
                  </a:cubicBezTo>
                  <a:cubicBezTo>
                    <a:pt x="5" y="34"/>
                    <a:pt x="5" y="34"/>
                    <a:pt x="5" y="34"/>
                  </a:cubicBezTo>
                  <a:cubicBezTo>
                    <a:pt x="5" y="31"/>
                    <a:pt x="5" y="31"/>
                    <a:pt x="5" y="31"/>
                  </a:cubicBezTo>
                  <a:cubicBezTo>
                    <a:pt x="19" y="26"/>
                    <a:pt x="19" y="26"/>
                    <a:pt x="19" y="26"/>
                  </a:cubicBezTo>
                  <a:cubicBezTo>
                    <a:pt x="15" y="22"/>
                    <a:pt x="15" y="22"/>
                    <a:pt x="15" y="22"/>
                  </a:cubicBezTo>
                  <a:cubicBezTo>
                    <a:pt x="0" y="22"/>
                    <a:pt x="0" y="22"/>
                    <a:pt x="0" y="22"/>
                  </a:cubicBezTo>
                  <a:cubicBezTo>
                    <a:pt x="0" y="16"/>
                    <a:pt x="0" y="16"/>
                    <a:pt x="0" y="16"/>
                  </a:cubicBezTo>
                  <a:cubicBezTo>
                    <a:pt x="8" y="16"/>
                    <a:pt x="8" y="16"/>
                    <a:pt x="8" y="16"/>
                  </a:cubicBezTo>
                  <a:cubicBezTo>
                    <a:pt x="7" y="9"/>
                    <a:pt x="7" y="9"/>
                    <a:pt x="7" y="9"/>
                  </a:cubicBezTo>
                  <a:cubicBezTo>
                    <a:pt x="13" y="9"/>
                    <a:pt x="13" y="9"/>
                    <a:pt x="13" y="9"/>
                  </a:cubicBezTo>
                  <a:cubicBezTo>
                    <a:pt x="11" y="3"/>
                    <a:pt x="11" y="3"/>
                    <a:pt x="11" y="3"/>
                  </a:cubicBezTo>
                  <a:cubicBezTo>
                    <a:pt x="14" y="0"/>
                    <a:pt x="14" y="0"/>
                    <a:pt x="14" y="0"/>
                  </a:cubicBezTo>
                  <a:cubicBezTo>
                    <a:pt x="25" y="9"/>
                    <a:pt x="25" y="9"/>
                    <a:pt x="25" y="9"/>
                  </a:cubicBezTo>
                  <a:cubicBezTo>
                    <a:pt x="27" y="19"/>
                    <a:pt x="27" y="19"/>
                    <a:pt x="27" y="19"/>
                  </a:cubicBezTo>
                  <a:cubicBezTo>
                    <a:pt x="37" y="11"/>
                    <a:pt x="37" y="11"/>
                    <a:pt x="37" y="11"/>
                  </a:cubicBezTo>
                  <a:cubicBezTo>
                    <a:pt x="40" y="15"/>
                    <a:pt x="40" y="15"/>
                    <a:pt x="40" y="15"/>
                  </a:cubicBezTo>
                  <a:cubicBezTo>
                    <a:pt x="45" y="9"/>
                    <a:pt x="45" y="9"/>
                    <a:pt x="45" y="9"/>
                  </a:cubicBezTo>
                  <a:cubicBezTo>
                    <a:pt x="49" y="14"/>
                    <a:pt x="49" y="14"/>
                    <a:pt x="49" y="14"/>
                  </a:cubicBezTo>
                  <a:cubicBezTo>
                    <a:pt x="63" y="10"/>
                    <a:pt x="63" y="10"/>
                    <a:pt x="63" y="10"/>
                  </a:cubicBezTo>
                  <a:cubicBezTo>
                    <a:pt x="65" y="2"/>
                    <a:pt x="65" y="2"/>
                    <a:pt x="65" y="2"/>
                  </a:cubicBezTo>
                  <a:cubicBezTo>
                    <a:pt x="71" y="1"/>
                    <a:pt x="71" y="1"/>
                    <a:pt x="71" y="1"/>
                  </a:cubicBezTo>
                  <a:cubicBezTo>
                    <a:pt x="74" y="6"/>
                    <a:pt x="74" y="6"/>
                    <a:pt x="74" y="6"/>
                  </a:cubicBezTo>
                  <a:cubicBezTo>
                    <a:pt x="86" y="3"/>
                    <a:pt x="86" y="3"/>
                    <a:pt x="86" y="3"/>
                  </a:cubicBezTo>
                  <a:cubicBezTo>
                    <a:pt x="78" y="12"/>
                    <a:pt x="78" y="12"/>
                    <a:pt x="78" y="12"/>
                  </a:cubicBezTo>
                  <a:cubicBezTo>
                    <a:pt x="86" y="20"/>
                    <a:pt x="86" y="20"/>
                    <a:pt x="86" y="20"/>
                  </a:cubicBezTo>
                  <a:cubicBezTo>
                    <a:pt x="85" y="22"/>
                    <a:pt x="84" y="24"/>
                    <a:pt x="83" y="26"/>
                  </a:cubicBezTo>
                  <a:cubicBezTo>
                    <a:pt x="83" y="30"/>
                    <a:pt x="83" y="33"/>
                    <a:pt x="82" y="36"/>
                  </a:cubicBezTo>
                </a:path>
              </a:pathLst>
            </a:custGeom>
            <a:solidFill>
              <a:schemeClr val="bg1">
                <a:lumMod val="85000"/>
              </a:schemeClr>
            </a:solidFill>
            <a:ln w="3175" cap="rnd">
              <a:solidFill>
                <a:schemeClr val="bg1"/>
              </a:solidFill>
              <a:prstDash val="solid"/>
              <a:round/>
              <a:headEnd/>
              <a:tailEnd/>
            </a:ln>
          </p:spPr>
          <p:txBody>
            <a:bodyPr vert="horz" wrap="square" lIns="91423" tIns="45711" rIns="91423" bIns="45711" numCol="1" anchor="t" anchorCtr="0" compatLnSpc="1">
              <a:prstTxWarp prst="textNoShape">
                <a:avLst/>
              </a:prstTxWarp>
            </a:bodyPr>
            <a:lstStyle/>
            <a:p>
              <a:pPr defTabSz="914246">
                <a:defRPr/>
              </a:pPr>
              <a:endParaRPr lang="fr-FR" sz="1799">
                <a:solidFill>
                  <a:prstClr val="black"/>
                </a:solidFill>
                <a:latin typeface="Arial"/>
              </a:endParaRPr>
            </a:p>
          </p:txBody>
        </p:sp>
        <p:sp>
          <p:nvSpPr>
            <p:cNvPr id="167" name="Freeform 238">
              <a:extLst>
                <a:ext uri="{FF2B5EF4-FFF2-40B4-BE49-F238E27FC236}">
                  <a16:creationId xmlns:a16="http://schemas.microsoft.com/office/drawing/2014/main" id="{757CB855-1A33-4448-9693-F7FA65E3182C}"/>
                </a:ext>
              </a:extLst>
            </p:cNvPr>
            <p:cNvSpPr>
              <a:spLocks/>
            </p:cNvSpPr>
            <p:nvPr/>
          </p:nvSpPr>
          <p:spPr bwMode="auto">
            <a:xfrm>
              <a:off x="3734221" y="2970548"/>
              <a:ext cx="96218" cy="128763"/>
            </a:xfrm>
            <a:custGeom>
              <a:avLst/>
              <a:gdLst>
                <a:gd name="T0" fmla="*/ 68 w 68"/>
                <a:gd name="T1" fmla="*/ 25 h 91"/>
                <a:gd name="T2" fmla="*/ 66 w 68"/>
                <a:gd name="T3" fmla="*/ 29 h 91"/>
                <a:gd name="T4" fmla="*/ 53 w 68"/>
                <a:gd name="T5" fmla="*/ 30 h 91"/>
                <a:gd name="T6" fmla="*/ 49 w 68"/>
                <a:gd name="T7" fmla="*/ 25 h 91"/>
                <a:gd name="T8" fmla="*/ 44 w 68"/>
                <a:gd name="T9" fmla="*/ 30 h 91"/>
                <a:gd name="T10" fmla="*/ 36 w 68"/>
                <a:gd name="T11" fmla="*/ 20 h 91"/>
                <a:gd name="T12" fmla="*/ 36 w 68"/>
                <a:gd name="T13" fmla="*/ 15 h 91"/>
                <a:gd name="T14" fmla="*/ 44 w 68"/>
                <a:gd name="T15" fmla="*/ 2 h 91"/>
                <a:gd name="T16" fmla="*/ 34 w 68"/>
                <a:gd name="T17" fmla="*/ 0 h 91"/>
                <a:gd name="T18" fmla="*/ 24 w 68"/>
                <a:gd name="T19" fmla="*/ 12 h 91"/>
                <a:gd name="T20" fmla="*/ 31 w 68"/>
                <a:gd name="T21" fmla="*/ 18 h 91"/>
                <a:gd name="T22" fmla="*/ 27 w 68"/>
                <a:gd name="T23" fmla="*/ 22 h 91"/>
                <a:gd name="T24" fmla="*/ 27 w 68"/>
                <a:gd name="T25" fmla="*/ 24 h 91"/>
                <a:gd name="T26" fmla="*/ 7 w 68"/>
                <a:gd name="T27" fmla="*/ 24 h 91"/>
                <a:gd name="T28" fmla="*/ 4 w 68"/>
                <a:gd name="T29" fmla="*/ 32 h 91"/>
                <a:gd name="T30" fmla="*/ 10 w 68"/>
                <a:gd name="T31" fmla="*/ 35 h 91"/>
                <a:gd name="T32" fmla="*/ 0 w 68"/>
                <a:gd name="T33" fmla="*/ 46 h 91"/>
                <a:gd name="T34" fmla="*/ 5 w 68"/>
                <a:gd name="T35" fmla="*/ 51 h 91"/>
                <a:gd name="T36" fmla="*/ 22 w 68"/>
                <a:gd name="T37" fmla="*/ 46 h 91"/>
                <a:gd name="T38" fmla="*/ 21 w 68"/>
                <a:gd name="T39" fmla="*/ 56 h 91"/>
                <a:gd name="T40" fmla="*/ 5 w 68"/>
                <a:gd name="T41" fmla="*/ 61 h 91"/>
                <a:gd name="T42" fmla="*/ 4 w 68"/>
                <a:gd name="T43" fmla="*/ 69 h 91"/>
                <a:gd name="T44" fmla="*/ 17 w 68"/>
                <a:gd name="T45" fmla="*/ 69 h 91"/>
                <a:gd name="T46" fmla="*/ 0 w 68"/>
                <a:gd name="T47" fmla="*/ 79 h 91"/>
                <a:gd name="T48" fmla="*/ 4 w 68"/>
                <a:gd name="T49" fmla="*/ 91 h 91"/>
                <a:gd name="T50" fmla="*/ 27 w 68"/>
                <a:gd name="T51" fmla="*/ 88 h 91"/>
                <a:gd name="T52" fmla="*/ 41 w 68"/>
                <a:gd name="T53" fmla="*/ 76 h 91"/>
                <a:gd name="T54" fmla="*/ 53 w 68"/>
                <a:gd name="T55" fmla="*/ 74 h 91"/>
                <a:gd name="T56" fmla="*/ 59 w 68"/>
                <a:gd name="T57" fmla="*/ 68 h 91"/>
                <a:gd name="T58" fmla="*/ 58 w 68"/>
                <a:gd name="T59" fmla="*/ 39 h 91"/>
                <a:gd name="T60" fmla="*/ 63 w 68"/>
                <a:gd name="T61" fmla="*/ 30 h 91"/>
                <a:gd name="T62" fmla="*/ 68 w 68"/>
                <a:gd name="T63" fmla="*/ 25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8" h="91">
                  <a:moveTo>
                    <a:pt x="68" y="25"/>
                  </a:moveTo>
                  <a:lnTo>
                    <a:pt x="66" y="29"/>
                  </a:lnTo>
                  <a:lnTo>
                    <a:pt x="53" y="30"/>
                  </a:lnTo>
                  <a:lnTo>
                    <a:pt x="49" y="25"/>
                  </a:lnTo>
                  <a:lnTo>
                    <a:pt x="44" y="30"/>
                  </a:lnTo>
                  <a:lnTo>
                    <a:pt x="36" y="20"/>
                  </a:lnTo>
                  <a:lnTo>
                    <a:pt x="36" y="15"/>
                  </a:lnTo>
                  <a:lnTo>
                    <a:pt x="44" y="2"/>
                  </a:lnTo>
                  <a:lnTo>
                    <a:pt x="34" y="0"/>
                  </a:lnTo>
                  <a:lnTo>
                    <a:pt x="24" y="12"/>
                  </a:lnTo>
                  <a:lnTo>
                    <a:pt x="31" y="18"/>
                  </a:lnTo>
                  <a:lnTo>
                    <a:pt x="27" y="22"/>
                  </a:lnTo>
                  <a:lnTo>
                    <a:pt x="27" y="24"/>
                  </a:lnTo>
                  <a:lnTo>
                    <a:pt x="7" y="24"/>
                  </a:lnTo>
                  <a:lnTo>
                    <a:pt x="4" y="32"/>
                  </a:lnTo>
                  <a:lnTo>
                    <a:pt x="10" y="35"/>
                  </a:lnTo>
                  <a:lnTo>
                    <a:pt x="0" y="46"/>
                  </a:lnTo>
                  <a:lnTo>
                    <a:pt x="5" y="51"/>
                  </a:lnTo>
                  <a:lnTo>
                    <a:pt x="22" y="46"/>
                  </a:lnTo>
                  <a:lnTo>
                    <a:pt x="21" y="56"/>
                  </a:lnTo>
                  <a:lnTo>
                    <a:pt x="5" y="61"/>
                  </a:lnTo>
                  <a:lnTo>
                    <a:pt x="4" y="69"/>
                  </a:lnTo>
                  <a:lnTo>
                    <a:pt x="17" y="69"/>
                  </a:lnTo>
                  <a:lnTo>
                    <a:pt x="0" y="79"/>
                  </a:lnTo>
                  <a:lnTo>
                    <a:pt x="4" y="91"/>
                  </a:lnTo>
                  <a:lnTo>
                    <a:pt x="27" y="88"/>
                  </a:lnTo>
                  <a:lnTo>
                    <a:pt x="41" y="76"/>
                  </a:lnTo>
                  <a:lnTo>
                    <a:pt x="53" y="74"/>
                  </a:lnTo>
                  <a:lnTo>
                    <a:pt x="59" y="68"/>
                  </a:lnTo>
                  <a:lnTo>
                    <a:pt x="58" y="39"/>
                  </a:lnTo>
                  <a:lnTo>
                    <a:pt x="63" y="30"/>
                  </a:lnTo>
                  <a:lnTo>
                    <a:pt x="68" y="25"/>
                  </a:lnTo>
                  <a:close/>
                </a:path>
              </a:pathLst>
            </a:custGeom>
            <a:solidFill>
              <a:schemeClr val="tx2"/>
            </a:solidFill>
            <a:ln w="3175" cap="rnd">
              <a:solidFill>
                <a:schemeClr val="bg1"/>
              </a:solidFill>
              <a:prstDash val="solid"/>
              <a:round/>
              <a:headEnd/>
              <a:tailEnd/>
            </a:ln>
          </p:spPr>
          <p:txBody>
            <a:bodyPr vert="horz" wrap="square" lIns="91423" tIns="45711" rIns="91423" bIns="45711" numCol="1" anchor="t" anchorCtr="0" compatLnSpc="1">
              <a:prstTxWarp prst="textNoShape">
                <a:avLst/>
              </a:prstTxWarp>
            </a:bodyPr>
            <a:lstStyle/>
            <a:p>
              <a:pPr defTabSz="914246">
                <a:defRPr/>
              </a:pPr>
              <a:endParaRPr lang="fr-FR" sz="1799">
                <a:solidFill>
                  <a:prstClr val="black"/>
                </a:solidFill>
                <a:latin typeface="Arial"/>
              </a:endParaRPr>
            </a:p>
          </p:txBody>
        </p:sp>
        <p:sp>
          <p:nvSpPr>
            <p:cNvPr id="168" name="Freeform 239">
              <a:extLst>
                <a:ext uri="{FF2B5EF4-FFF2-40B4-BE49-F238E27FC236}">
                  <a16:creationId xmlns:a16="http://schemas.microsoft.com/office/drawing/2014/main" id="{B0B51EA6-FE08-794E-8F00-38D186D36125}"/>
                </a:ext>
              </a:extLst>
            </p:cNvPr>
            <p:cNvSpPr>
              <a:spLocks/>
            </p:cNvSpPr>
            <p:nvPr/>
          </p:nvSpPr>
          <p:spPr bwMode="auto">
            <a:xfrm>
              <a:off x="4287476" y="3181378"/>
              <a:ext cx="152818" cy="76408"/>
            </a:xfrm>
            <a:custGeom>
              <a:avLst/>
              <a:gdLst>
                <a:gd name="T0" fmla="*/ 64 w 64"/>
                <a:gd name="T1" fmla="*/ 7 h 32"/>
                <a:gd name="T2" fmla="*/ 54 w 64"/>
                <a:gd name="T3" fmla="*/ 1 h 32"/>
                <a:gd name="T4" fmla="*/ 40 w 64"/>
                <a:gd name="T5" fmla="*/ 0 h 32"/>
                <a:gd name="T6" fmla="*/ 22 w 64"/>
                <a:gd name="T7" fmla="*/ 8 h 32"/>
                <a:gd name="T8" fmla="*/ 9 w 64"/>
                <a:gd name="T9" fmla="*/ 5 h 32"/>
                <a:gd name="T10" fmla="*/ 5 w 64"/>
                <a:gd name="T11" fmla="*/ 6 h 32"/>
                <a:gd name="T12" fmla="*/ 0 w 64"/>
                <a:gd name="T13" fmla="*/ 17 h 32"/>
                <a:gd name="T14" fmla="*/ 15 w 64"/>
                <a:gd name="T15" fmla="*/ 32 h 32"/>
                <a:gd name="T16" fmla="*/ 24 w 64"/>
                <a:gd name="T17" fmla="*/ 28 h 32"/>
                <a:gd name="T18" fmla="*/ 24 w 64"/>
                <a:gd name="T19" fmla="*/ 27 h 32"/>
                <a:gd name="T20" fmla="*/ 31 w 64"/>
                <a:gd name="T21" fmla="*/ 28 h 32"/>
                <a:gd name="T22" fmla="*/ 37 w 64"/>
                <a:gd name="T23" fmla="*/ 29 h 32"/>
                <a:gd name="T24" fmla="*/ 64 w 64"/>
                <a:gd name="T25" fmla="*/ 7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4" h="32">
                  <a:moveTo>
                    <a:pt x="64" y="7"/>
                  </a:moveTo>
                  <a:cubicBezTo>
                    <a:pt x="59" y="5"/>
                    <a:pt x="57" y="2"/>
                    <a:pt x="54" y="1"/>
                  </a:cubicBezTo>
                  <a:cubicBezTo>
                    <a:pt x="49" y="0"/>
                    <a:pt x="46" y="0"/>
                    <a:pt x="40" y="0"/>
                  </a:cubicBezTo>
                  <a:cubicBezTo>
                    <a:pt x="22" y="8"/>
                    <a:pt x="22" y="8"/>
                    <a:pt x="22" y="8"/>
                  </a:cubicBezTo>
                  <a:cubicBezTo>
                    <a:pt x="9" y="5"/>
                    <a:pt x="9" y="5"/>
                    <a:pt x="9" y="5"/>
                  </a:cubicBezTo>
                  <a:cubicBezTo>
                    <a:pt x="5" y="6"/>
                    <a:pt x="5" y="6"/>
                    <a:pt x="5" y="6"/>
                  </a:cubicBezTo>
                  <a:cubicBezTo>
                    <a:pt x="0" y="17"/>
                    <a:pt x="0" y="17"/>
                    <a:pt x="0" y="17"/>
                  </a:cubicBezTo>
                  <a:cubicBezTo>
                    <a:pt x="6" y="24"/>
                    <a:pt x="8" y="26"/>
                    <a:pt x="15" y="32"/>
                  </a:cubicBezTo>
                  <a:cubicBezTo>
                    <a:pt x="24" y="28"/>
                    <a:pt x="24" y="28"/>
                    <a:pt x="24" y="28"/>
                  </a:cubicBezTo>
                  <a:cubicBezTo>
                    <a:pt x="24" y="27"/>
                    <a:pt x="24" y="27"/>
                    <a:pt x="24" y="27"/>
                  </a:cubicBezTo>
                  <a:cubicBezTo>
                    <a:pt x="31" y="28"/>
                    <a:pt x="31" y="28"/>
                    <a:pt x="31" y="28"/>
                  </a:cubicBezTo>
                  <a:cubicBezTo>
                    <a:pt x="37" y="29"/>
                    <a:pt x="37" y="29"/>
                    <a:pt x="37" y="29"/>
                  </a:cubicBezTo>
                  <a:cubicBezTo>
                    <a:pt x="46" y="21"/>
                    <a:pt x="55" y="14"/>
                    <a:pt x="64" y="7"/>
                  </a:cubicBezTo>
                </a:path>
              </a:pathLst>
            </a:custGeom>
            <a:solidFill>
              <a:srgbClr val="E40A29"/>
            </a:solidFill>
            <a:ln w="3175" cap="rnd">
              <a:solidFill>
                <a:schemeClr val="bg1"/>
              </a:solidFill>
              <a:prstDash val="solid"/>
              <a:round/>
              <a:headEnd/>
              <a:tailEnd/>
            </a:ln>
          </p:spPr>
          <p:txBody>
            <a:bodyPr vert="horz" wrap="square" lIns="91423" tIns="45711" rIns="91423" bIns="45711" numCol="1" anchor="t" anchorCtr="0" compatLnSpc="1">
              <a:prstTxWarp prst="textNoShape">
                <a:avLst/>
              </a:prstTxWarp>
            </a:bodyPr>
            <a:lstStyle/>
            <a:p>
              <a:pPr defTabSz="914246">
                <a:defRPr/>
              </a:pPr>
              <a:endParaRPr lang="fr-FR" sz="1799">
                <a:solidFill>
                  <a:prstClr val="black"/>
                </a:solidFill>
                <a:latin typeface="Arial"/>
              </a:endParaRPr>
            </a:p>
          </p:txBody>
        </p:sp>
        <p:sp>
          <p:nvSpPr>
            <p:cNvPr id="169" name="Freeform 240">
              <a:extLst>
                <a:ext uri="{FF2B5EF4-FFF2-40B4-BE49-F238E27FC236}">
                  <a16:creationId xmlns:a16="http://schemas.microsoft.com/office/drawing/2014/main" id="{A1A6D944-2874-5C4D-82B5-C9F808B71322}"/>
                </a:ext>
              </a:extLst>
            </p:cNvPr>
            <p:cNvSpPr>
              <a:spLocks/>
            </p:cNvSpPr>
            <p:nvPr/>
          </p:nvSpPr>
          <p:spPr bwMode="auto">
            <a:xfrm>
              <a:off x="4287476" y="3181378"/>
              <a:ext cx="152818" cy="76408"/>
            </a:xfrm>
            <a:custGeom>
              <a:avLst/>
              <a:gdLst>
                <a:gd name="T0" fmla="*/ 64 w 64"/>
                <a:gd name="T1" fmla="*/ 7 h 32"/>
                <a:gd name="T2" fmla="*/ 54 w 64"/>
                <a:gd name="T3" fmla="*/ 1 h 32"/>
                <a:gd name="T4" fmla="*/ 40 w 64"/>
                <a:gd name="T5" fmla="*/ 0 h 32"/>
                <a:gd name="T6" fmla="*/ 22 w 64"/>
                <a:gd name="T7" fmla="*/ 8 h 32"/>
                <a:gd name="T8" fmla="*/ 9 w 64"/>
                <a:gd name="T9" fmla="*/ 5 h 32"/>
                <a:gd name="T10" fmla="*/ 5 w 64"/>
                <a:gd name="T11" fmla="*/ 6 h 32"/>
                <a:gd name="T12" fmla="*/ 0 w 64"/>
                <a:gd name="T13" fmla="*/ 17 h 32"/>
                <a:gd name="T14" fmla="*/ 15 w 64"/>
                <a:gd name="T15" fmla="*/ 32 h 32"/>
                <a:gd name="T16" fmla="*/ 24 w 64"/>
                <a:gd name="T17" fmla="*/ 28 h 32"/>
                <a:gd name="T18" fmla="*/ 24 w 64"/>
                <a:gd name="T19" fmla="*/ 27 h 32"/>
                <a:gd name="T20" fmla="*/ 31 w 64"/>
                <a:gd name="T21" fmla="*/ 28 h 32"/>
                <a:gd name="T22" fmla="*/ 37 w 64"/>
                <a:gd name="T23" fmla="*/ 29 h 32"/>
                <a:gd name="T24" fmla="*/ 64 w 64"/>
                <a:gd name="T25" fmla="*/ 7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4" h="32">
                  <a:moveTo>
                    <a:pt x="64" y="7"/>
                  </a:moveTo>
                  <a:cubicBezTo>
                    <a:pt x="59" y="5"/>
                    <a:pt x="57" y="2"/>
                    <a:pt x="54" y="1"/>
                  </a:cubicBezTo>
                  <a:cubicBezTo>
                    <a:pt x="49" y="0"/>
                    <a:pt x="46" y="0"/>
                    <a:pt x="40" y="0"/>
                  </a:cubicBezTo>
                  <a:cubicBezTo>
                    <a:pt x="22" y="8"/>
                    <a:pt x="22" y="8"/>
                    <a:pt x="22" y="8"/>
                  </a:cubicBezTo>
                  <a:cubicBezTo>
                    <a:pt x="9" y="5"/>
                    <a:pt x="9" y="5"/>
                    <a:pt x="9" y="5"/>
                  </a:cubicBezTo>
                  <a:cubicBezTo>
                    <a:pt x="5" y="6"/>
                    <a:pt x="5" y="6"/>
                    <a:pt x="5" y="6"/>
                  </a:cubicBezTo>
                  <a:cubicBezTo>
                    <a:pt x="0" y="17"/>
                    <a:pt x="0" y="17"/>
                    <a:pt x="0" y="17"/>
                  </a:cubicBezTo>
                  <a:cubicBezTo>
                    <a:pt x="6" y="24"/>
                    <a:pt x="8" y="26"/>
                    <a:pt x="15" y="32"/>
                  </a:cubicBezTo>
                  <a:cubicBezTo>
                    <a:pt x="24" y="28"/>
                    <a:pt x="24" y="28"/>
                    <a:pt x="24" y="28"/>
                  </a:cubicBezTo>
                  <a:cubicBezTo>
                    <a:pt x="24" y="27"/>
                    <a:pt x="24" y="27"/>
                    <a:pt x="24" y="27"/>
                  </a:cubicBezTo>
                  <a:cubicBezTo>
                    <a:pt x="31" y="28"/>
                    <a:pt x="31" y="28"/>
                    <a:pt x="31" y="28"/>
                  </a:cubicBezTo>
                  <a:cubicBezTo>
                    <a:pt x="37" y="29"/>
                    <a:pt x="37" y="29"/>
                    <a:pt x="37" y="29"/>
                  </a:cubicBezTo>
                  <a:cubicBezTo>
                    <a:pt x="46" y="21"/>
                    <a:pt x="55" y="14"/>
                    <a:pt x="64" y="7"/>
                  </a:cubicBezTo>
                </a:path>
              </a:pathLst>
            </a:custGeom>
            <a:solidFill>
              <a:schemeClr val="tx2"/>
            </a:solidFill>
            <a:ln w="3175" cap="rnd">
              <a:solidFill>
                <a:schemeClr val="bg1"/>
              </a:solidFill>
              <a:prstDash val="solid"/>
              <a:round/>
              <a:headEnd/>
              <a:tailEnd/>
            </a:ln>
          </p:spPr>
          <p:txBody>
            <a:bodyPr vert="horz" wrap="square" lIns="91423" tIns="45711" rIns="91423" bIns="45711" numCol="1" anchor="t" anchorCtr="0" compatLnSpc="1">
              <a:prstTxWarp prst="textNoShape">
                <a:avLst/>
              </a:prstTxWarp>
            </a:bodyPr>
            <a:lstStyle/>
            <a:p>
              <a:pPr defTabSz="914246">
                <a:defRPr/>
              </a:pPr>
              <a:endParaRPr lang="fr-FR" sz="1799">
                <a:solidFill>
                  <a:prstClr val="black"/>
                </a:solidFill>
                <a:latin typeface="Arial"/>
              </a:endParaRPr>
            </a:p>
          </p:txBody>
        </p:sp>
        <p:sp>
          <p:nvSpPr>
            <p:cNvPr id="170" name="Freeform 241">
              <a:extLst>
                <a:ext uri="{FF2B5EF4-FFF2-40B4-BE49-F238E27FC236}">
                  <a16:creationId xmlns:a16="http://schemas.microsoft.com/office/drawing/2014/main" id="{BE1DC436-8B20-CA49-BF16-6ECD5D6AD279}"/>
                </a:ext>
              </a:extLst>
            </p:cNvPr>
            <p:cNvSpPr>
              <a:spLocks/>
            </p:cNvSpPr>
            <p:nvPr/>
          </p:nvSpPr>
          <p:spPr bwMode="auto">
            <a:xfrm>
              <a:off x="4454442" y="3549271"/>
              <a:ext cx="58014" cy="21224"/>
            </a:xfrm>
            <a:custGeom>
              <a:avLst/>
              <a:gdLst>
                <a:gd name="T0" fmla="*/ 0 w 41"/>
                <a:gd name="T1" fmla="*/ 0 h 15"/>
                <a:gd name="T2" fmla="*/ 27 w 41"/>
                <a:gd name="T3" fmla="*/ 2 h 15"/>
                <a:gd name="T4" fmla="*/ 29 w 41"/>
                <a:gd name="T5" fmla="*/ 7 h 15"/>
                <a:gd name="T6" fmla="*/ 41 w 41"/>
                <a:gd name="T7" fmla="*/ 4 h 15"/>
                <a:gd name="T8" fmla="*/ 38 w 41"/>
                <a:gd name="T9" fmla="*/ 12 h 15"/>
                <a:gd name="T10" fmla="*/ 17 w 41"/>
                <a:gd name="T11" fmla="*/ 15 h 15"/>
                <a:gd name="T12" fmla="*/ 14 w 41"/>
                <a:gd name="T13" fmla="*/ 9 h 15"/>
                <a:gd name="T14" fmla="*/ 0 w 41"/>
                <a:gd name="T15" fmla="*/ 9 h 15"/>
                <a:gd name="T16" fmla="*/ 0 w 41"/>
                <a:gd name="T17"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 h="15">
                  <a:moveTo>
                    <a:pt x="0" y="0"/>
                  </a:moveTo>
                  <a:lnTo>
                    <a:pt x="27" y="2"/>
                  </a:lnTo>
                  <a:lnTo>
                    <a:pt x="29" y="7"/>
                  </a:lnTo>
                  <a:lnTo>
                    <a:pt x="41" y="4"/>
                  </a:lnTo>
                  <a:lnTo>
                    <a:pt x="38" y="12"/>
                  </a:lnTo>
                  <a:lnTo>
                    <a:pt x="17" y="15"/>
                  </a:lnTo>
                  <a:lnTo>
                    <a:pt x="14" y="9"/>
                  </a:lnTo>
                  <a:lnTo>
                    <a:pt x="0" y="9"/>
                  </a:lnTo>
                  <a:lnTo>
                    <a:pt x="0" y="0"/>
                  </a:lnTo>
                  <a:close/>
                </a:path>
              </a:pathLst>
            </a:custGeom>
            <a:solidFill>
              <a:schemeClr val="tx2"/>
            </a:solidFill>
            <a:ln w="3175" cap="rnd">
              <a:solidFill>
                <a:schemeClr val="bg1"/>
              </a:solidFill>
              <a:prstDash val="solid"/>
              <a:round/>
              <a:headEnd/>
              <a:tailEnd/>
            </a:ln>
          </p:spPr>
          <p:txBody>
            <a:bodyPr vert="horz" wrap="square" lIns="91423" tIns="45711" rIns="91423" bIns="45711" numCol="1" anchor="t" anchorCtr="0" compatLnSpc="1">
              <a:prstTxWarp prst="textNoShape">
                <a:avLst/>
              </a:prstTxWarp>
            </a:bodyPr>
            <a:lstStyle/>
            <a:p>
              <a:pPr defTabSz="914246">
                <a:defRPr/>
              </a:pPr>
              <a:endParaRPr lang="fr-FR" sz="1799">
                <a:solidFill>
                  <a:prstClr val="black"/>
                </a:solidFill>
                <a:latin typeface="Arial"/>
              </a:endParaRPr>
            </a:p>
          </p:txBody>
        </p:sp>
        <p:sp>
          <p:nvSpPr>
            <p:cNvPr id="171" name="Freeform 243">
              <a:extLst>
                <a:ext uri="{FF2B5EF4-FFF2-40B4-BE49-F238E27FC236}">
                  <a16:creationId xmlns:a16="http://schemas.microsoft.com/office/drawing/2014/main" id="{564478E0-A03F-5847-BF60-A12D0E49DF15}"/>
                </a:ext>
              </a:extLst>
            </p:cNvPr>
            <p:cNvSpPr>
              <a:spLocks/>
            </p:cNvSpPr>
            <p:nvPr/>
          </p:nvSpPr>
          <p:spPr bwMode="auto">
            <a:xfrm>
              <a:off x="4376618" y="3389380"/>
              <a:ext cx="147158" cy="142913"/>
            </a:xfrm>
            <a:custGeom>
              <a:avLst/>
              <a:gdLst>
                <a:gd name="T0" fmla="*/ 0 w 62"/>
                <a:gd name="T1" fmla="*/ 23 h 60"/>
                <a:gd name="T2" fmla="*/ 8 w 62"/>
                <a:gd name="T3" fmla="*/ 33 h 60"/>
                <a:gd name="T4" fmla="*/ 10 w 62"/>
                <a:gd name="T5" fmla="*/ 37 h 60"/>
                <a:gd name="T6" fmla="*/ 23 w 62"/>
                <a:gd name="T7" fmla="*/ 36 h 60"/>
                <a:gd name="T8" fmla="*/ 25 w 62"/>
                <a:gd name="T9" fmla="*/ 40 h 60"/>
                <a:gd name="T10" fmla="*/ 23 w 62"/>
                <a:gd name="T11" fmla="*/ 42 h 60"/>
                <a:gd name="T12" fmla="*/ 15 w 62"/>
                <a:gd name="T13" fmla="*/ 40 h 60"/>
                <a:gd name="T14" fmla="*/ 12 w 62"/>
                <a:gd name="T15" fmla="*/ 42 h 60"/>
                <a:gd name="T16" fmla="*/ 17 w 62"/>
                <a:gd name="T17" fmla="*/ 57 h 60"/>
                <a:gd name="T18" fmla="*/ 22 w 62"/>
                <a:gd name="T19" fmla="*/ 55 h 60"/>
                <a:gd name="T20" fmla="*/ 25 w 62"/>
                <a:gd name="T21" fmla="*/ 60 h 60"/>
                <a:gd name="T22" fmla="*/ 30 w 62"/>
                <a:gd name="T23" fmla="*/ 58 h 60"/>
                <a:gd name="T24" fmla="*/ 26 w 62"/>
                <a:gd name="T25" fmla="*/ 44 h 60"/>
                <a:gd name="T26" fmla="*/ 33 w 62"/>
                <a:gd name="T27" fmla="*/ 45 h 60"/>
                <a:gd name="T28" fmla="*/ 26 w 62"/>
                <a:gd name="T29" fmla="*/ 29 h 60"/>
                <a:gd name="T30" fmla="*/ 33 w 62"/>
                <a:gd name="T31" fmla="*/ 29 h 60"/>
                <a:gd name="T32" fmla="*/ 30 w 62"/>
                <a:gd name="T33" fmla="*/ 13 h 60"/>
                <a:gd name="T34" fmla="*/ 32 w 62"/>
                <a:gd name="T35" fmla="*/ 11 h 60"/>
                <a:gd name="T36" fmla="*/ 36 w 62"/>
                <a:gd name="T37" fmla="*/ 22 h 60"/>
                <a:gd name="T38" fmla="*/ 42 w 62"/>
                <a:gd name="T39" fmla="*/ 19 h 60"/>
                <a:gd name="T40" fmla="*/ 41 w 62"/>
                <a:gd name="T41" fmla="*/ 12 h 60"/>
                <a:gd name="T42" fmla="*/ 58 w 62"/>
                <a:gd name="T43" fmla="*/ 7 h 60"/>
                <a:gd name="T44" fmla="*/ 62 w 62"/>
                <a:gd name="T45" fmla="*/ 0 h 60"/>
                <a:gd name="T46" fmla="*/ 59 w 62"/>
                <a:gd name="T47" fmla="*/ 0 h 60"/>
                <a:gd name="T48" fmla="*/ 58 w 62"/>
                <a:gd name="T49" fmla="*/ 0 h 60"/>
                <a:gd name="T50" fmla="*/ 57 w 62"/>
                <a:gd name="T51" fmla="*/ 2 h 60"/>
                <a:gd name="T52" fmla="*/ 24 w 62"/>
                <a:gd name="T53" fmla="*/ 2 h 60"/>
                <a:gd name="T54" fmla="*/ 7 w 62"/>
                <a:gd name="T55" fmla="*/ 6 h 60"/>
                <a:gd name="T56" fmla="*/ 6 w 62"/>
                <a:gd name="T57" fmla="*/ 11 h 60"/>
                <a:gd name="T58" fmla="*/ 0 w 62"/>
                <a:gd name="T59" fmla="*/ 23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2" h="60">
                  <a:moveTo>
                    <a:pt x="0" y="23"/>
                  </a:moveTo>
                  <a:cubicBezTo>
                    <a:pt x="3" y="26"/>
                    <a:pt x="5" y="29"/>
                    <a:pt x="8" y="33"/>
                  </a:cubicBezTo>
                  <a:cubicBezTo>
                    <a:pt x="9" y="34"/>
                    <a:pt x="9" y="35"/>
                    <a:pt x="10" y="37"/>
                  </a:cubicBezTo>
                  <a:cubicBezTo>
                    <a:pt x="23" y="36"/>
                    <a:pt x="23" y="36"/>
                    <a:pt x="23" y="36"/>
                  </a:cubicBezTo>
                  <a:cubicBezTo>
                    <a:pt x="25" y="40"/>
                    <a:pt x="25" y="40"/>
                    <a:pt x="25" y="40"/>
                  </a:cubicBezTo>
                  <a:cubicBezTo>
                    <a:pt x="23" y="42"/>
                    <a:pt x="23" y="42"/>
                    <a:pt x="23" y="42"/>
                  </a:cubicBezTo>
                  <a:cubicBezTo>
                    <a:pt x="15" y="40"/>
                    <a:pt x="15" y="40"/>
                    <a:pt x="15" y="40"/>
                  </a:cubicBezTo>
                  <a:cubicBezTo>
                    <a:pt x="12" y="42"/>
                    <a:pt x="12" y="42"/>
                    <a:pt x="12" y="42"/>
                  </a:cubicBezTo>
                  <a:cubicBezTo>
                    <a:pt x="14" y="47"/>
                    <a:pt x="15" y="52"/>
                    <a:pt x="17" y="57"/>
                  </a:cubicBezTo>
                  <a:cubicBezTo>
                    <a:pt x="22" y="55"/>
                    <a:pt x="22" y="55"/>
                    <a:pt x="22" y="55"/>
                  </a:cubicBezTo>
                  <a:cubicBezTo>
                    <a:pt x="25" y="60"/>
                    <a:pt x="25" y="60"/>
                    <a:pt x="25" y="60"/>
                  </a:cubicBezTo>
                  <a:cubicBezTo>
                    <a:pt x="30" y="58"/>
                    <a:pt x="30" y="58"/>
                    <a:pt x="30" y="58"/>
                  </a:cubicBezTo>
                  <a:cubicBezTo>
                    <a:pt x="26" y="44"/>
                    <a:pt x="26" y="44"/>
                    <a:pt x="26" y="44"/>
                  </a:cubicBezTo>
                  <a:cubicBezTo>
                    <a:pt x="33" y="45"/>
                    <a:pt x="33" y="45"/>
                    <a:pt x="33" y="45"/>
                  </a:cubicBezTo>
                  <a:cubicBezTo>
                    <a:pt x="30" y="40"/>
                    <a:pt x="28" y="34"/>
                    <a:pt x="26" y="29"/>
                  </a:cubicBezTo>
                  <a:cubicBezTo>
                    <a:pt x="33" y="29"/>
                    <a:pt x="33" y="29"/>
                    <a:pt x="33" y="29"/>
                  </a:cubicBezTo>
                  <a:cubicBezTo>
                    <a:pt x="32" y="23"/>
                    <a:pt x="31" y="18"/>
                    <a:pt x="30" y="13"/>
                  </a:cubicBezTo>
                  <a:cubicBezTo>
                    <a:pt x="32" y="11"/>
                    <a:pt x="32" y="11"/>
                    <a:pt x="32" y="11"/>
                  </a:cubicBezTo>
                  <a:cubicBezTo>
                    <a:pt x="36" y="22"/>
                    <a:pt x="36" y="22"/>
                    <a:pt x="36" y="22"/>
                  </a:cubicBezTo>
                  <a:cubicBezTo>
                    <a:pt x="42" y="19"/>
                    <a:pt x="42" y="19"/>
                    <a:pt x="42" y="19"/>
                  </a:cubicBezTo>
                  <a:cubicBezTo>
                    <a:pt x="41" y="12"/>
                    <a:pt x="41" y="12"/>
                    <a:pt x="41" y="12"/>
                  </a:cubicBezTo>
                  <a:cubicBezTo>
                    <a:pt x="46" y="10"/>
                    <a:pt x="52" y="8"/>
                    <a:pt x="58" y="7"/>
                  </a:cubicBezTo>
                  <a:cubicBezTo>
                    <a:pt x="59" y="5"/>
                    <a:pt x="60" y="2"/>
                    <a:pt x="62" y="0"/>
                  </a:cubicBezTo>
                  <a:cubicBezTo>
                    <a:pt x="59" y="0"/>
                    <a:pt x="59" y="0"/>
                    <a:pt x="59" y="0"/>
                  </a:cubicBezTo>
                  <a:cubicBezTo>
                    <a:pt x="58" y="0"/>
                    <a:pt x="58" y="0"/>
                    <a:pt x="58" y="0"/>
                  </a:cubicBezTo>
                  <a:cubicBezTo>
                    <a:pt x="57" y="2"/>
                    <a:pt x="57" y="2"/>
                    <a:pt x="57" y="2"/>
                  </a:cubicBezTo>
                  <a:cubicBezTo>
                    <a:pt x="50" y="3"/>
                    <a:pt x="25" y="1"/>
                    <a:pt x="24" y="2"/>
                  </a:cubicBezTo>
                  <a:cubicBezTo>
                    <a:pt x="21" y="3"/>
                    <a:pt x="15" y="4"/>
                    <a:pt x="7" y="6"/>
                  </a:cubicBezTo>
                  <a:cubicBezTo>
                    <a:pt x="6" y="7"/>
                    <a:pt x="7" y="9"/>
                    <a:pt x="6" y="11"/>
                  </a:cubicBezTo>
                  <a:cubicBezTo>
                    <a:pt x="4" y="15"/>
                    <a:pt x="2" y="19"/>
                    <a:pt x="0" y="23"/>
                  </a:cubicBezTo>
                  <a:close/>
                </a:path>
              </a:pathLst>
            </a:custGeom>
            <a:solidFill>
              <a:schemeClr val="tx2"/>
            </a:solidFill>
            <a:ln w="3175" cap="rnd">
              <a:solidFill>
                <a:schemeClr val="bg1"/>
              </a:solidFill>
              <a:prstDash val="solid"/>
              <a:round/>
              <a:headEnd/>
              <a:tailEnd/>
            </a:ln>
          </p:spPr>
          <p:txBody>
            <a:bodyPr vert="horz" wrap="square" lIns="91423" tIns="45711" rIns="91423" bIns="45711" numCol="1" anchor="t" anchorCtr="0" compatLnSpc="1">
              <a:prstTxWarp prst="textNoShape">
                <a:avLst/>
              </a:prstTxWarp>
            </a:bodyPr>
            <a:lstStyle/>
            <a:p>
              <a:pPr defTabSz="914246">
                <a:defRPr/>
              </a:pPr>
              <a:endParaRPr lang="fr-FR" sz="1799">
                <a:solidFill>
                  <a:prstClr val="black"/>
                </a:solidFill>
                <a:latin typeface="Arial"/>
              </a:endParaRPr>
            </a:p>
          </p:txBody>
        </p:sp>
        <p:sp>
          <p:nvSpPr>
            <p:cNvPr id="172" name="Freeform 244">
              <a:extLst>
                <a:ext uri="{FF2B5EF4-FFF2-40B4-BE49-F238E27FC236}">
                  <a16:creationId xmlns:a16="http://schemas.microsoft.com/office/drawing/2014/main" id="{9EADFFBC-190E-0749-BA94-EB4F12F346D6}"/>
                </a:ext>
              </a:extLst>
            </p:cNvPr>
            <p:cNvSpPr>
              <a:spLocks/>
            </p:cNvSpPr>
            <p:nvPr/>
          </p:nvSpPr>
          <p:spPr bwMode="auto">
            <a:xfrm>
              <a:off x="4143148" y="3345515"/>
              <a:ext cx="19810" cy="48110"/>
            </a:xfrm>
            <a:custGeom>
              <a:avLst/>
              <a:gdLst>
                <a:gd name="T0" fmla="*/ 8 w 8"/>
                <a:gd name="T1" fmla="*/ 0 h 20"/>
                <a:gd name="T2" fmla="*/ 8 w 8"/>
                <a:gd name="T3" fmla="*/ 7 h 20"/>
                <a:gd name="T4" fmla="*/ 7 w 8"/>
                <a:gd name="T5" fmla="*/ 18 h 20"/>
                <a:gd name="T6" fmla="*/ 4 w 8"/>
                <a:gd name="T7" fmla="*/ 20 h 20"/>
                <a:gd name="T8" fmla="*/ 0 w 8"/>
                <a:gd name="T9" fmla="*/ 9 h 20"/>
                <a:gd name="T10" fmla="*/ 5 w 8"/>
                <a:gd name="T11" fmla="*/ 3 h 20"/>
                <a:gd name="T12" fmla="*/ 5 w 8"/>
                <a:gd name="T13" fmla="*/ 0 h 20"/>
                <a:gd name="T14" fmla="*/ 8 w 8"/>
                <a:gd name="T15" fmla="*/ 0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20">
                  <a:moveTo>
                    <a:pt x="8" y="0"/>
                  </a:moveTo>
                  <a:cubicBezTo>
                    <a:pt x="8" y="3"/>
                    <a:pt x="8" y="5"/>
                    <a:pt x="8" y="7"/>
                  </a:cubicBezTo>
                  <a:cubicBezTo>
                    <a:pt x="8" y="11"/>
                    <a:pt x="8" y="15"/>
                    <a:pt x="7" y="18"/>
                  </a:cubicBezTo>
                  <a:cubicBezTo>
                    <a:pt x="4" y="20"/>
                    <a:pt x="4" y="20"/>
                    <a:pt x="4" y="20"/>
                  </a:cubicBezTo>
                  <a:cubicBezTo>
                    <a:pt x="0" y="9"/>
                    <a:pt x="0" y="9"/>
                    <a:pt x="0" y="9"/>
                  </a:cubicBezTo>
                  <a:cubicBezTo>
                    <a:pt x="2" y="7"/>
                    <a:pt x="3" y="5"/>
                    <a:pt x="5" y="3"/>
                  </a:cubicBezTo>
                  <a:cubicBezTo>
                    <a:pt x="5" y="2"/>
                    <a:pt x="5" y="1"/>
                    <a:pt x="5" y="0"/>
                  </a:cubicBezTo>
                  <a:cubicBezTo>
                    <a:pt x="8" y="0"/>
                    <a:pt x="8" y="0"/>
                    <a:pt x="8" y="0"/>
                  </a:cubicBezTo>
                </a:path>
              </a:pathLst>
            </a:custGeom>
            <a:solidFill>
              <a:srgbClr val="E40A29"/>
            </a:solidFill>
            <a:ln w="3175" cap="rnd">
              <a:solidFill>
                <a:schemeClr val="bg1"/>
              </a:solidFill>
              <a:prstDash val="solid"/>
              <a:round/>
              <a:headEnd/>
              <a:tailEnd/>
            </a:ln>
          </p:spPr>
          <p:txBody>
            <a:bodyPr vert="horz" wrap="square" lIns="91423" tIns="45711" rIns="91423" bIns="45711" numCol="1" anchor="t" anchorCtr="0" compatLnSpc="1">
              <a:prstTxWarp prst="textNoShape">
                <a:avLst/>
              </a:prstTxWarp>
            </a:bodyPr>
            <a:lstStyle/>
            <a:p>
              <a:pPr defTabSz="914246">
                <a:defRPr/>
              </a:pPr>
              <a:endParaRPr lang="fr-FR" sz="1799">
                <a:solidFill>
                  <a:prstClr val="black"/>
                </a:solidFill>
                <a:latin typeface="Arial"/>
              </a:endParaRPr>
            </a:p>
          </p:txBody>
        </p:sp>
        <p:grpSp>
          <p:nvGrpSpPr>
            <p:cNvPr id="173" name="Groupe 166">
              <a:extLst>
                <a:ext uri="{FF2B5EF4-FFF2-40B4-BE49-F238E27FC236}">
                  <a16:creationId xmlns:a16="http://schemas.microsoft.com/office/drawing/2014/main" id="{3758DCD3-1F80-1245-A8D1-6403E8DC128D}"/>
                </a:ext>
              </a:extLst>
            </p:cNvPr>
            <p:cNvGrpSpPr/>
            <p:nvPr/>
          </p:nvGrpSpPr>
          <p:grpSpPr>
            <a:xfrm>
              <a:off x="3854494" y="3097894"/>
              <a:ext cx="308464" cy="295729"/>
              <a:chOff x="4054475" y="2509838"/>
              <a:chExt cx="346075" cy="331787"/>
            </a:xfrm>
            <a:solidFill>
              <a:schemeClr val="tx2"/>
            </a:solidFill>
          </p:grpSpPr>
          <p:sp>
            <p:nvSpPr>
              <p:cNvPr id="282" name="Freeform 245">
                <a:extLst>
                  <a:ext uri="{FF2B5EF4-FFF2-40B4-BE49-F238E27FC236}">
                    <a16:creationId xmlns:a16="http://schemas.microsoft.com/office/drawing/2014/main" id="{4D9A4549-513B-F84D-ABD6-157AAB206FE7}"/>
                  </a:ext>
                </a:extLst>
              </p:cNvPr>
              <p:cNvSpPr>
                <a:spLocks/>
              </p:cNvSpPr>
              <p:nvPr/>
            </p:nvSpPr>
            <p:spPr bwMode="auto">
              <a:xfrm>
                <a:off x="4378325" y="2787650"/>
                <a:ext cx="22225" cy="53975"/>
              </a:xfrm>
              <a:custGeom>
                <a:avLst/>
                <a:gdLst>
                  <a:gd name="T0" fmla="*/ 8 w 8"/>
                  <a:gd name="T1" fmla="*/ 0 h 20"/>
                  <a:gd name="T2" fmla="*/ 8 w 8"/>
                  <a:gd name="T3" fmla="*/ 7 h 20"/>
                  <a:gd name="T4" fmla="*/ 7 w 8"/>
                  <a:gd name="T5" fmla="*/ 18 h 20"/>
                  <a:gd name="T6" fmla="*/ 4 w 8"/>
                  <a:gd name="T7" fmla="*/ 20 h 20"/>
                  <a:gd name="T8" fmla="*/ 0 w 8"/>
                  <a:gd name="T9" fmla="*/ 9 h 20"/>
                  <a:gd name="T10" fmla="*/ 5 w 8"/>
                  <a:gd name="T11" fmla="*/ 3 h 20"/>
                  <a:gd name="T12" fmla="*/ 5 w 8"/>
                  <a:gd name="T13" fmla="*/ 0 h 20"/>
                  <a:gd name="T14" fmla="*/ 8 w 8"/>
                  <a:gd name="T15" fmla="*/ 0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20">
                    <a:moveTo>
                      <a:pt x="8" y="0"/>
                    </a:moveTo>
                    <a:cubicBezTo>
                      <a:pt x="8" y="3"/>
                      <a:pt x="8" y="5"/>
                      <a:pt x="8" y="7"/>
                    </a:cubicBezTo>
                    <a:cubicBezTo>
                      <a:pt x="8" y="11"/>
                      <a:pt x="8" y="15"/>
                      <a:pt x="7" y="18"/>
                    </a:cubicBezTo>
                    <a:cubicBezTo>
                      <a:pt x="4" y="20"/>
                      <a:pt x="4" y="20"/>
                      <a:pt x="4" y="20"/>
                    </a:cubicBezTo>
                    <a:cubicBezTo>
                      <a:pt x="0" y="9"/>
                      <a:pt x="0" y="9"/>
                      <a:pt x="0" y="9"/>
                    </a:cubicBezTo>
                    <a:cubicBezTo>
                      <a:pt x="2" y="7"/>
                      <a:pt x="3" y="5"/>
                      <a:pt x="5" y="3"/>
                    </a:cubicBezTo>
                    <a:cubicBezTo>
                      <a:pt x="5" y="2"/>
                      <a:pt x="5" y="1"/>
                      <a:pt x="5" y="0"/>
                    </a:cubicBezTo>
                    <a:cubicBezTo>
                      <a:pt x="8" y="0"/>
                      <a:pt x="8" y="0"/>
                      <a:pt x="8" y="0"/>
                    </a:cubicBezTo>
                  </a:path>
                </a:pathLst>
              </a:custGeom>
              <a:grpFill/>
              <a:ln w="3175" cap="rnd">
                <a:solidFill>
                  <a:schemeClr val="bg1"/>
                </a:solidFill>
                <a:prstDash val="solid"/>
                <a:round/>
                <a:headEnd/>
                <a:tailEnd/>
              </a:ln>
            </p:spPr>
            <p:txBody>
              <a:bodyPr vert="horz" wrap="square" lIns="91423" tIns="45711" rIns="91423" bIns="45711" numCol="1" anchor="t" anchorCtr="0" compatLnSpc="1">
                <a:prstTxWarp prst="textNoShape">
                  <a:avLst/>
                </a:prstTxWarp>
              </a:bodyPr>
              <a:lstStyle/>
              <a:p>
                <a:pPr defTabSz="914246">
                  <a:defRPr/>
                </a:pPr>
                <a:endParaRPr lang="fr-FR" sz="1799">
                  <a:solidFill>
                    <a:prstClr val="black"/>
                  </a:solidFill>
                  <a:latin typeface="Arial"/>
                </a:endParaRPr>
              </a:p>
            </p:txBody>
          </p:sp>
          <p:sp>
            <p:nvSpPr>
              <p:cNvPr id="283" name="Freeform 246">
                <a:extLst>
                  <a:ext uri="{FF2B5EF4-FFF2-40B4-BE49-F238E27FC236}">
                    <a16:creationId xmlns:a16="http://schemas.microsoft.com/office/drawing/2014/main" id="{53937C0E-C453-A042-9AA1-1A808094460C}"/>
                  </a:ext>
                </a:extLst>
              </p:cNvPr>
              <p:cNvSpPr>
                <a:spLocks/>
              </p:cNvSpPr>
              <p:nvPr/>
            </p:nvSpPr>
            <p:spPr bwMode="auto">
              <a:xfrm>
                <a:off x="4054475" y="2509838"/>
                <a:ext cx="295275" cy="300037"/>
              </a:xfrm>
              <a:custGeom>
                <a:avLst/>
                <a:gdLst>
                  <a:gd name="T0" fmla="*/ 91 w 110"/>
                  <a:gd name="T1" fmla="*/ 20 h 112"/>
                  <a:gd name="T2" fmla="*/ 85 w 110"/>
                  <a:gd name="T3" fmla="*/ 15 h 112"/>
                  <a:gd name="T4" fmla="*/ 71 w 110"/>
                  <a:gd name="T5" fmla="*/ 12 h 112"/>
                  <a:gd name="T6" fmla="*/ 64 w 110"/>
                  <a:gd name="T7" fmla="*/ 0 h 112"/>
                  <a:gd name="T8" fmla="*/ 55 w 110"/>
                  <a:gd name="T9" fmla="*/ 3 h 112"/>
                  <a:gd name="T10" fmla="*/ 54 w 110"/>
                  <a:gd name="T11" fmla="*/ 13 h 112"/>
                  <a:gd name="T12" fmla="*/ 42 w 110"/>
                  <a:gd name="T13" fmla="*/ 17 h 112"/>
                  <a:gd name="T14" fmla="*/ 43 w 110"/>
                  <a:gd name="T15" fmla="*/ 23 h 112"/>
                  <a:gd name="T16" fmla="*/ 31 w 110"/>
                  <a:gd name="T17" fmla="*/ 22 h 112"/>
                  <a:gd name="T18" fmla="*/ 27 w 110"/>
                  <a:gd name="T19" fmla="*/ 15 h 112"/>
                  <a:gd name="T20" fmla="*/ 23 w 110"/>
                  <a:gd name="T21" fmla="*/ 17 h 112"/>
                  <a:gd name="T22" fmla="*/ 23 w 110"/>
                  <a:gd name="T23" fmla="*/ 30 h 112"/>
                  <a:gd name="T24" fmla="*/ 14 w 110"/>
                  <a:gd name="T25" fmla="*/ 29 h 112"/>
                  <a:gd name="T26" fmla="*/ 13 w 110"/>
                  <a:gd name="T27" fmla="*/ 26 h 112"/>
                  <a:gd name="T28" fmla="*/ 0 w 110"/>
                  <a:gd name="T29" fmla="*/ 32 h 112"/>
                  <a:gd name="T30" fmla="*/ 0 w 110"/>
                  <a:gd name="T31" fmla="*/ 41 h 112"/>
                  <a:gd name="T32" fmla="*/ 12 w 110"/>
                  <a:gd name="T33" fmla="*/ 42 h 112"/>
                  <a:gd name="T34" fmla="*/ 24 w 110"/>
                  <a:gd name="T35" fmla="*/ 50 h 112"/>
                  <a:gd name="T36" fmla="*/ 22 w 110"/>
                  <a:gd name="T37" fmla="*/ 53 h 112"/>
                  <a:gd name="T38" fmla="*/ 26 w 110"/>
                  <a:gd name="T39" fmla="*/ 62 h 112"/>
                  <a:gd name="T40" fmla="*/ 31 w 110"/>
                  <a:gd name="T41" fmla="*/ 64 h 112"/>
                  <a:gd name="T42" fmla="*/ 28 w 110"/>
                  <a:gd name="T43" fmla="*/ 93 h 112"/>
                  <a:gd name="T44" fmla="*/ 25 w 110"/>
                  <a:gd name="T45" fmla="*/ 97 h 112"/>
                  <a:gd name="T46" fmla="*/ 30 w 110"/>
                  <a:gd name="T47" fmla="*/ 102 h 112"/>
                  <a:gd name="T48" fmla="*/ 45 w 110"/>
                  <a:gd name="T49" fmla="*/ 108 h 112"/>
                  <a:gd name="T50" fmla="*/ 50 w 110"/>
                  <a:gd name="T51" fmla="*/ 107 h 112"/>
                  <a:gd name="T52" fmla="*/ 52 w 110"/>
                  <a:gd name="T53" fmla="*/ 107 h 112"/>
                  <a:gd name="T54" fmla="*/ 63 w 110"/>
                  <a:gd name="T55" fmla="*/ 112 h 112"/>
                  <a:gd name="T56" fmla="*/ 73 w 110"/>
                  <a:gd name="T57" fmla="*/ 111 h 112"/>
                  <a:gd name="T58" fmla="*/ 72 w 110"/>
                  <a:gd name="T59" fmla="*/ 107 h 112"/>
                  <a:gd name="T60" fmla="*/ 76 w 110"/>
                  <a:gd name="T61" fmla="*/ 102 h 112"/>
                  <a:gd name="T62" fmla="*/ 91 w 110"/>
                  <a:gd name="T63" fmla="*/ 104 h 112"/>
                  <a:gd name="T64" fmla="*/ 101 w 110"/>
                  <a:gd name="T65" fmla="*/ 105 h 112"/>
                  <a:gd name="T66" fmla="*/ 107 w 110"/>
                  <a:gd name="T67" fmla="*/ 101 h 112"/>
                  <a:gd name="T68" fmla="*/ 99 w 110"/>
                  <a:gd name="T69" fmla="*/ 84 h 112"/>
                  <a:gd name="T70" fmla="*/ 102 w 110"/>
                  <a:gd name="T71" fmla="*/ 64 h 112"/>
                  <a:gd name="T72" fmla="*/ 102 w 110"/>
                  <a:gd name="T73" fmla="*/ 55 h 112"/>
                  <a:gd name="T74" fmla="*/ 98 w 110"/>
                  <a:gd name="T75" fmla="*/ 52 h 112"/>
                  <a:gd name="T76" fmla="*/ 105 w 110"/>
                  <a:gd name="T77" fmla="*/ 44 h 112"/>
                  <a:gd name="T78" fmla="*/ 110 w 110"/>
                  <a:gd name="T79" fmla="*/ 30 h 112"/>
                  <a:gd name="T80" fmla="*/ 95 w 110"/>
                  <a:gd name="T81" fmla="*/ 21 h 112"/>
                  <a:gd name="T82" fmla="*/ 91 w 110"/>
                  <a:gd name="T83" fmla="*/ 20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10" h="112">
                    <a:moveTo>
                      <a:pt x="91" y="20"/>
                    </a:moveTo>
                    <a:cubicBezTo>
                      <a:pt x="85" y="15"/>
                      <a:pt x="85" y="15"/>
                      <a:pt x="85" y="15"/>
                    </a:cubicBezTo>
                    <a:cubicBezTo>
                      <a:pt x="71" y="12"/>
                      <a:pt x="71" y="12"/>
                      <a:pt x="71" y="12"/>
                    </a:cubicBezTo>
                    <a:cubicBezTo>
                      <a:pt x="64" y="0"/>
                      <a:pt x="64" y="0"/>
                      <a:pt x="64" y="0"/>
                    </a:cubicBezTo>
                    <a:cubicBezTo>
                      <a:pt x="61" y="1"/>
                      <a:pt x="58" y="2"/>
                      <a:pt x="55" y="3"/>
                    </a:cubicBezTo>
                    <a:cubicBezTo>
                      <a:pt x="54" y="13"/>
                      <a:pt x="54" y="13"/>
                      <a:pt x="54" y="13"/>
                    </a:cubicBezTo>
                    <a:cubicBezTo>
                      <a:pt x="42" y="17"/>
                      <a:pt x="42" y="17"/>
                      <a:pt x="42" y="17"/>
                    </a:cubicBezTo>
                    <a:cubicBezTo>
                      <a:pt x="43" y="23"/>
                      <a:pt x="43" y="23"/>
                      <a:pt x="43" y="23"/>
                    </a:cubicBezTo>
                    <a:cubicBezTo>
                      <a:pt x="31" y="22"/>
                      <a:pt x="31" y="22"/>
                      <a:pt x="31" y="22"/>
                    </a:cubicBezTo>
                    <a:cubicBezTo>
                      <a:pt x="27" y="15"/>
                      <a:pt x="27" y="15"/>
                      <a:pt x="27" y="15"/>
                    </a:cubicBezTo>
                    <a:cubicBezTo>
                      <a:pt x="23" y="17"/>
                      <a:pt x="23" y="17"/>
                      <a:pt x="23" y="17"/>
                    </a:cubicBezTo>
                    <a:cubicBezTo>
                      <a:pt x="23" y="30"/>
                      <a:pt x="23" y="30"/>
                      <a:pt x="23" y="30"/>
                    </a:cubicBezTo>
                    <a:cubicBezTo>
                      <a:pt x="14" y="29"/>
                      <a:pt x="14" y="29"/>
                      <a:pt x="14" y="29"/>
                    </a:cubicBezTo>
                    <a:cubicBezTo>
                      <a:pt x="13" y="26"/>
                      <a:pt x="13" y="26"/>
                      <a:pt x="13" y="26"/>
                    </a:cubicBezTo>
                    <a:cubicBezTo>
                      <a:pt x="0" y="32"/>
                      <a:pt x="0" y="32"/>
                      <a:pt x="0" y="32"/>
                    </a:cubicBezTo>
                    <a:cubicBezTo>
                      <a:pt x="0" y="41"/>
                      <a:pt x="0" y="41"/>
                      <a:pt x="0" y="41"/>
                    </a:cubicBezTo>
                    <a:cubicBezTo>
                      <a:pt x="12" y="42"/>
                      <a:pt x="12" y="42"/>
                      <a:pt x="12" y="42"/>
                    </a:cubicBezTo>
                    <a:cubicBezTo>
                      <a:pt x="24" y="50"/>
                      <a:pt x="24" y="50"/>
                      <a:pt x="24" y="50"/>
                    </a:cubicBezTo>
                    <a:cubicBezTo>
                      <a:pt x="22" y="53"/>
                      <a:pt x="22" y="53"/>
                      <a:pt x="22" y="53"/>
                    </a:cubicBezTo>
                    <a:cubicBezTo>
                      <a:pt x="26" y="62"/>
                      <a:pt x="26" y="62"/>
                      <a:pt x="26" y="62"/>
                    </a:cubicBezTo>
                    <a:cubicBezTo>
                      <a:pt x="31" y="64"/>
                      <a:pt x="31" y="64"/>
                      <a:pt x="31" y="64"/>
                    </a:cubicBezTo>
                    <a:cubicBezTo>
                      <a:pt x="33" y="80"/>
                      <a:pt x="32" y="90"/>
                      <a:pt x="28" y="93"/>
                    </a:cubicBezTo>
                    <a:cubicBezTo>
                      <a:pt x="25" y="97"/>
                      <a:pt x="25" y="97"/>
                      <a:pt x="25" y="97"/>
                    </a:cubicBezTo>
                    <a:cubicBezTo>
                      <a:pt x="30" y="102"/>
                      <a:pt x="30" y="102"/>
                      <a:pt x="30" y="102"/>
                    </a:cubicBezTo>
                    <a:cubicBezTo>
                      <a:pt x="45" y="108"/>
                      <a:pt x="45" y="108"/>
                      <a:pt x="45" y="108"/>
                    </a:cubicBezTo>
                    <a:cubicBezTo>
                      <a:pt x="50" y="107"/>
                      <a:pt x="50" y="107"/>
                      <a:pt x="50" y="107"/>
                    </a:cubicBezTo>
                    <a:cubicBezTo>
                      <a:pt x="52" y="107"/>
                      <a:pt x="52" y="107"/>
                      <a:pt x="52" y="107"/>
                    </a:cubicBezTo>
                    <a:cubicBezTo>
                      <a:pt x="63" y="112"/>
                      <a:pt x="63" y="112"/>
                      <a:pt x="63" y="112"/>
                    </a:cubicBezTo>
                    <a:cubicBezTo>
                      <a:pt x="73" y="111"/>
                      <a:pt x="73" y="111"/>
                      <a:pt x="73" y="111"/>
                    </a:cubicBezTo>
                    <a:cubicBezTo>
                      <a:pt x="71" y="110"/>
                      <a:pt x="71" y="109"/>
                      <a:pt x="72" y="107"/>
                    </a:cubicBezTo>
                    <a:cubicBezTo>
                      <a:pt x="73" y="105"/>
                      <a:pt x="74" y="104"/>
                      <a:pt x="76" y="102"/>
                    </a:cubicBezTo>
                    <a:cubicBezTo>
                      <a:pt x="82" y="99"/>
                      <a:pt x="87" y="99"/>
                      <a:pt x="91" y="104"/>
                    </a:cubicBezTo>
                    <a:cubicBezTo>
                      <a:pt x="101" y="105"/>
                      <a:pt x="101" y="105"/>
                      <a:pt x="101" y="105"/>
                    </a:cubicBezTo>
                    <a:cubicBezTo>
                      <a:pt x="107" y="101"/>
                      <a:pt x="107" y="101"/>
                      <a:pt x="107" y="101"/>
                    </a:cubicBezTo>
                    <a:cubicBezTo>
                      <a:pt x="99" y="84"/>
                      <a:pt x="99" y="84"/>
                      <a:pt x="99" y="84"/>
                    </a:cubicBezTo>
                    <a:cubicBezTo>
                      <a:pt x="102" y="64"/>
                      <a:pt x="102" y="64"/>
                      <a:pt x="102" y="64"/>
                    </a:cubicBezTo>
                    <a:cubicBezTo>
                      <a:pt x="102" y="55"/>
                      <a:pt x="102" y="55"/>
                      <a:pt x="102" y="55"/>
                    </a:cubicBezTo>
                    <a:cubicBezTo>
                      <a:pt x="98" y="52"/>
                      <a:pt x="98" y="52"/>
                      <a:pt x="98" y="52"/>
                    </a:cubicBezTo>
                    <a:cubicBezTo>
                      <a:pt x="105" y="44"/>
                      <a:pt x="105" y="44"/>
                      <a:pt x="105" y="44"/>
                    </a:cubicBezTo>
                    <a:cubicBezTo>
                      <a:pt x="110" y="30"/>
                      <a:pt x="110" y="30"/>
                      <a:pt x="110" y="30"/>
                    </a:cubicBezTo>
                    <a:cubicBezTo>
                      <a:pt x="95" y="21"/>
                      <a:pt x="95" y="21"/>
                      <a:pt x="95" y="21"/>
                    </a:cubicBezTo>
                    <a:lnTo>
                      <a:pt x="91" y="20"/>
                    </a:lnTo>
                    <a:close/>
                  </a:path>
                </a:pathLst>
              </a:custGeom>
              <a:grpFill/>
              <a:ln w="3175" cap="rnd">
                <a:solidFill>
                  <a:schemeClr val="bg1"/>
                </a:solidFill>
                <a:prstDash val="solid"/>
                <a:round/>
                <a:headEnd/>
                <a:tailEnd/>
              </a:ln>
            </p:spPr>
            <p:txBody>
              <a:bodyPr vert="horz" wrap="square" lIns="91423" tIns="45711" rIns="91423" bIns="45711" numCol="1" anchor="t" anchorCtr="0" compatLnSpc="1">
                <a:prstTxWarp prst="textNoShape">
                  <a:avLst/>
                </a:prstTxWarp>
              </a:bodyPr>
              <a:lstStyle/>
              <a:p>
                <a:pPr defTabSz="914246">
                  <a:defRPr/>
                </a:pPr>
                <a:endParaRPr lang="fr-FR" sz="1799">
                  <a:solidFill>
                    <a:prstClr val="black"/>
                  </a:solidFill>
                  <a:latin typeface="Arial"/>
                </a:endParaRPr>
              </a:p>
            </p:txBody>
          </p:sp>
        </p:grpSp>
        <p:sp>
          <p:nvSpPr>
            <p:cNvPr id="174" name="Freeform 247">
              <a:extLst>
                <a:ext uri="{FF2B5EF4-FFF2-40B4-BE49-F238E27FC236}">
                  <a16:creationId xmlns:a16="http://schemas.microsoft.com/office/drawing/2014/main" id="{6C6D011B-3C2F-5244-88D8-93C4483F3F38}"/>
                </a:ext>
              </a:extLst>
            </p:cNvPr>
            <p:cNvSpPr>
              <a:spLocks/>
            </p:cNvSpPr>
            <p:nvPr/>
          </p:nvSpPr>
          <p:spPr bwMode="auto">
            <a:xfrm>
              <a:off x="4414824" y="2398897"/>
              <a:ext cx="195267" cy="408927"/>
            </a:xfrm>
            <a:custGeom>
              <a:avLst/>
              <a:gdLst>
                <a:gd name="T0" fmla="*/ 68 w 82"/>
                <a:gd name="T1" fmla="*/ 20 h 171"/>
                <a:gd name="T2" fmla="*/ 75 w 82"/>
                <a:gd name="T3" fmla="*/ 10 h 171"/>
                <a:gd name="T4" fmla="*/ 62 w 82"/>
                <a:gd name="T5" fmla="*/ 0 h 171"/>
                <a:gd name="T6" fmla="*/ 34 w 82"/>
                <a:gd name="T7" fmla="*/ 11 h 171"/>
                <a:gd name="T8" fmla="*/ 27 w 82"/>
                <a:gd name="T9" fmla="*/ 25 h 171"/>
                <a:gd name="T10" fmla="*/ 19 w 82"/>
                <a:gd name="T11" fmla="*/ 24 h 171"/>
                <a:gd name="T12" fmla="*/ 11 w 82"/>
                <a:gd name="T13" fmla="*/ 25 h 171"/>
                <a:gd name="T14" fmla="*/ 5 w 82"/>
                <a:gd name="T15" fmla="*/ 20 h 171"/>
                <a:gd name="T16" fmla="*/ 1 w 82"/>
                <a:gd name="T17" fmla="*/ 27 h 171"/>
                <a:gd name="T18" fmla="*/ 13 w 82"/>
                <a:gd name="T19" fmla="*/ 37 h 171"/>
                <a:gd name="T20" fmla="*/ 19 w 82"/>
                <a:gd name="T21" fmla="*/ 80 h 171"/>
                <a:gd name="T22" fmla="*/ 25 w 82"/>
                <a:gd name="T23" fmla="*/ 83 h 171"/>
                <a:gd name="T24" fmla="*/ 30 w 82"/>
                <a:gd name="T25" fmla="*/ 94 h 171"/>
                <a:gd name="T26" fmla="*/ 28 w 82"/>
                <a:gd name="T27" fmla="*/ 103 h 171"/>
                <a:gd name="T28" fmla="*/ 0 w 82"/>
                <a:gd name="T29" fmla="*/ 133 h 171"/>
                <a:gd name="T30" fmla="*/ 2 w 82"/>
                <a:gd name="T31" fmla="*/ 160 h 171"/>
                <a:gd name="T32" fmla="*/ 6 w 82"/>
                <a:gd name="T33" fmla="*/ 164 h 171"/>
                <a:gd name="T34" fmla="*/ 9 w 82"/>
                <a:gd name="T35" fmla="*/ 164 h 171"/>
                <a:gd name="T36" fmla="*/ 15 w 82"/>
                <a:gd name="T37" fmla="*/ 171 h 171"/>
                <a:gd name="T38" fmla="*/ 22 w 82"/>
                <a:gd name="T39" fmla="*/ 171 h 171"/>
                <a:gd name="T40" fmla="*/ 36 w 82"/>
                <a:gd name="T41" fmla="*/ 166 h 171"/>
                <a:gd name="T42" fmla="*/ 42 w 82"/>
                <a:gd name="T43" fmla="*/ 165 h 171"/>
                <a:gd name="T44" fmla="*/ 51 w 82"/>
                <a:gd name="T45" fmla="*/ 159 h 171"/>
                <a:gd name="T46" fmla="*/ 55 w 82"/>
                <a:gd name="T47" fmla="*/ 156 h 171"/>
                <a:gd name="T48" fmla="*/ 56 w 82"/>
                <a:gd name="T49" fmla="*/ 151 h 171"/>
                <a:gd name="T50" fmla="*/ 82 w 82"/>
                <a:gd name="T51" fmla="*/ 127 h 171"/>
                <a:gd name="T52" fmla="*/ 80 w 82"/>
                <a:gd name="T53" fmla="*/ 118 h 171"/>
                <a:gd name="T54" fmla="*/ 72 w 82"/>
                <a:gd name="T55" fmla="*/ 113 h 171"/>
                <a:gd name="T56" fmla="*/ 61 w 82"/>
                <a:gd name="T57" fmla="*/ 87 h 171"/>
                <a:gd name="T58" fmla="*/ 69 w 82"/>
                <a:gd name="T59" fmla="*/ 75 h 171"/>
                <a:gd name="T60" fmla="*/ 59 w 82"/>
                <a:gd name="T61" fmla="*/ 52 h 171"/>
                <a:gd name="T62" fmla="*/ 68 w 82"/>
                <a:gd name="T63" fmla="*/ 37 h 171"/>
                <a:gd name="T64" fmla="*/ 64 w 82"/>
                <a:gd name="T65" fmla="*/ 29 h 171"/>
                <a:gd name="T66" fmla="*/ 68 w 82"/>
                <a:gd name="T67" fmla="*/ 20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2" h="171">
                  <a:moveTo>
                    <a:pt x="68" y="20"/>
                  </a:moveTo>
                  <a:cubicBezTo>
                    <a:pt x="75" y="10"/>
                    <a:pt x="75" y="10"/>
                    <a:pt x="75" y="10"/>
                  </a:cubicBezTo>
                  <a:cubicBezTo>
                    <a:pt x="62" y="0"/>
                    <a:pt x="62" y="0"/>
                    <a:pt x="62" y="0"/>
                  </a:cubicBezTo>
                  <a:cubicBezTo>
                    <a:pt x="50" y="3"/>
                    <a:pt x="44" y="6"/>
                    <a:pt x="34" y="11"/>
                  </a:cubicBezTo>
                  <a:cubicBezTo>
                    <a:pt x="27" y="25"/>
                    <a:pt x="27" y="25"/>
                    <a:pt x="27" y="25"/>
                  </a:cubicBezTo>
                  <a:cubicBezTo>
                    <a:pt x="25" y="24"/>
                    <a:pt x="22" y="24"/>
                    <a:pt x="19" y="24"/>
                  </a:cubicBezTo>
                  <a:cubicBezTo>
                    <a:pt x="16" y="24"/>
                    <a:pt x="14" y="24"/>
                    <a:pt x="11" y="25"/>
                  </a:cubicBezTo>
                  <a:cubicBezTo>
                    <a:pt x="5" y="20"/>
                    <a:pt x="5" y="20"/>
                    <a:pt x="5" y="20"/>
                  </a:cubicBezTo>
                  <a:cubicBezTo>
                    <a:pt x="1" y="27"/>
                    <a:pt x="1" y="27"/>
                    <a:pt x="1" y="27"/>
                  </a:cubicBezTo>
                  <a:cubicBezTo>
                    <a:pt x="13" y="37"/>
                    <a:pt x="13" y="37"/>
                    <a:pt x="13" y="37"/>
                  </a:cubicBezTo>
                  <a:cubicBezTo>
                    <a:pt x="19" y="80"/>
                    <a:pt x="19" y="80"/>
                    <a:pt x="19" y="80"/>
                  </a:cubicBezTo>
                  <a:cubicBezTo>
                    <a:pt x="25" y="83"/>
                    <a:pt x="25" y="83"/>
                    <a:pt x="25" y="83"/>
                  </a:cubicBezTo>
                  <a:cubicBezTo>
                    <a:pt x="30" y="94"/>
                    <a:pt x="30" y="94"/>
                    <a:pt x="30" y="94"/>
                  </a:cubicBezTo>
                  <a:cubicBezTo>
                    <a:pt x="28" y="103"/>
                    <a:pt x="28" y="103"/>
                    <a:pt x="28" y="103"/>
                  </a:cubicBezTo>
                  <a:cubicBezTo>
                    <a:pt x="19" y="113"/>
                    <a:pt x="9" y="123"/>
                    <a:pt x="0" y="133"/>
                  </a:cubicBezTo>
                  <a:cubicBezTo>
                    <a:pt x="1" y="142"/>
                    <a:pt x="2" y="151"/>
                    <a:pt x="2" y="160"/>
                  </a:cubicBezTo>
                  <a:cubicBezTo>
                    <a:pt x="6" y="164"/>
                    <a:pt x="6" y="164"/>
                    <a:pt x="6" y="164"/>
                  </a:cubicBezTo>
                  <a:cubicBezTo>
                    <a:pt x="9" y="164"/>
                    <a:pt x="9" y="164"/>
                    <a:pt x="9" y="164"/>
                  </a:cubicBezTo>
                  <a:cubicBezTo>
                    <a:pt x="15" y="171"/>
                    <a:pt x="15" y="171"/>
                    <a:pt x="15" y="171"/>
                  </a:cubicBezTo>
                  <a:cubicBezTo>
                    <a:pt x="22" y="171"/>
                    <a:pt x="22" y="171"/>
                    <a:pt x="22" y="171"/>
                  </a:cubicBezTo>
                  <a:cubicBezTo>
                    <a:pt x="27" y="169"/>
                    <a:pt x="31" y="167"/>
                    <a:pt x="36" y="166"/>
                  </a:cubicBezTo>
                  <a:cubicBezTo>
                    <a:pt x="38" y="165"/>
                    <a:pt x="39" y="165"/>
                    <a:pt x="42" y="165"/>
                  </a:cubicBezTo>
                  <a:cubicBezTo>
                    <a:pt x="45" y="163"/>
                    <a:pt x="48" y="161"/>
                    <a:pt x="51" y="159"/>
                  </a:cubicBezTo>
                  <a:cubicBezTo>
                    <a:pt x="53" y="158"/>
                    <a:pt x="54" y="157"/>
                    <a:pt x="55" y="156"/>
                  </a:cubicBezTo>
                  <a:cubicBezTo>
                    <a:pt x="56" y="151"/>
                    <a:pt x="56" y="151"/>
                    <a:pt x="56" y="151"/>
                  </a:cubicBezTo>
                  <a:cubicBezTo>
                    <a:pt x="82" y="127"/>
                    <a:pt x="82" y="127"/>
                    <a:pt x="82" y="127"/>
                  </a:cubicBezTo>
                  <a:cubicBezTo>
                    <a:pt x="80" y="118"/>
                    <a:pt x="80" y="118"/>
                    <a:pt x="80" y="118"/>
                  </a:cubicBezTo>
                  <a:cubicBezTo>
                    <a:pt x="72" y="113"/>
                    <a:pt x="72" y="113"/>
                    <a:pt x="72" y="113"/>
                  </a:cubicBezTo>
                  <a:cubicBezTo>
                    <a:pt x="61" y="87"/>
                    <a:pt x="61" y="87"/>
                    <a:pt x="61" y="87"/>
                  </a:cubicBezTo>
                  <a:cubicBezTo>
                    <a:pt x="69" y="75"/>
                    <a:pt x="69" y="75"/>
                    <a:pt x="69" y="75"/>
                  </a:cubicBezTo>
                  <a:cubicBezTo>
                    <a:pt x="59" y="52"/>
                    <a:pt x="59" y="52"/>
                    <a:pt x="59" y="52"/>
                  </a:cubicBezTo>
                  <a:cubicBezTo>
                    <a:pt x="68" y="37"/>
                    <a:pt x="68" y="37"/>
                    <a:pt x="68" y="37"/>
                  </a:cubicBezTo>
                  <a:cubicBezTo>
                    <a:pt x="64" y="29"/>
                    <a:pt x="64" y="29"/>
                    <a:pt x="64" y="29"/>
                  </a:cubicBezTo>
                  <a:lnTo>
                    <a:pt x="68" y="20"/>
                  </a:lnTo>
                  <a:close/>
                </a:path>
              </a:pathLst>
            </a:custGeom>
            <a:solidFill>
              <a:schemeClr val="bg1">
                <a:lumMod val="85000"/>
              </a:schemeClr>
            </a:solidFill>
            <a:ln w="3175" cap="rnd">
              <a:solidFill>
                <a:schemeClr val="bg1"/>
              </a:solidFill>
              <a:prstDash val="solid"/>
              <a:round/>
              <a:headEnd/>
              <a:tailEnd/>
            </a:ln>
          </p:spPr>
          <p:txBody>
            <a:bodyPr vert="horz" wrap="square" lIns="91423" tIns="45711" rIns="91423" bIns="45711" numCol="1" anchor="t" anchorCtr="0" compatLnSpc="1">
              <a:prstTxWarp prst="textNoShape">
                <a:avLst/>
              </a:prstTxWarp>
            </a:bodyPr>
            <a:lstStyle/>
            <a:p>
              <a:pPr defTabSz="914246">
                <a:defRPr/>
              </a:pPr>
              <a:endParaRPr lang="fr-FR" sz="1799">
                <a:solidFill>
                  <a:prstClr val="black"/>
                </a:solidFill>
                <a:latin typeface="Arial"/>
              </a:endParaRPr>
            </a:p>
          </p:txBody>
        </p:sp>
        <p:sp>
          <p:nvSpPr>
            <p:cNvPr id="175" name="Freeform 248">
              <a:extLst>
                <a:ext uri="{FF2B5EF4-FFF2-40B4-BE49-F238E27FC236}">
                  <a16:creationId xmlns:a16="http://schemas.microsoft.com/office/drawing/2014/main" id="{A49CE7FE-F1D4-3A4C-9830-AEE9DE288E81}"/>
                </a:ext>
              </a:extLst>
            </p:cNvPr>
            <p:cNvSpPr>
              <a:spLocks/>
            </p:cNvSpPr>
            <p:nvPr/>
          </p:nvSpPr>
          <p:spPr bwMode="auto">
            <a:xfrm>
              <a:off x="4426143" y="2824804"/>
              <a:ext cx="19810" cy="16979"/>
            </a:xfrm>
            <a:custGeom>
              <a:avLst/>
              <a:gdLst>
                <a:gd name="T0" fmla="*/ 5 w 14"/>
                <a:gd name="T1" fmla="*/ 12 h 12"/>
                <a:gd name="T2" fmla="*/ 0 w 14"/>
                <a:gd name="T3" fmla="*/ 3 h 12"/>
                <a:gd name="T4" fmla="*/ 14 w 14"/>
                <a:gd name="T5" fmla="*/ 0 h 12"/>
                <a:gd name="T6" fmla="*/ 14 w 14"/>
                <a:gd name="T7" fmla="*/ 3 h 12"/>
                <a:gd name="T8" fmla="*/ 5 w 14"/>
                <a:gd name="T9" fmla="*/ 12 h 12"/>
              </a:gdLst>
              <a:ahLst/>
              <a:cxnLst>
                <a:cxn ang="0">
                  <a:pos x="T0" y="T1"/>
                </a:cxn>
                <a:cxn ang="0">
                  <a:pos x="T2" y="T3"/>
                </a:cxn>
                <a:cxn ang="0">
                  <a:pos x="T4" y="T5"/>
                </a:cxn>
                <a:cxn ang="0">
                  <a:pos x="T6" y="T7"/>
                </a:cxn>
                <a:cxn ang="0">
                  <a:pos x="T8" y="T9"/>
                </a:cxn>
              </a:cxnLst>
              <a:rect l="0" t="0" r="r" b="b"/>
              <a:pathLst>
                <a:path w="14" h="12">
                  <a:moveTo>
                    <a:pt x="5" y="12"/>
                  </a:moveTo>
                  <a:lnTo>
                    <a:pt x="0" y="3"/>
                  </a:lnTo>
                  <a:lnTo>
                    <a:pt x="14" y="0"/>
                  </a:lnTo>
                  <a:lnTo>
                    <a:pt x="14" y="3"/>
                  </a:lnTo>
                  <a:lnTo>
                    <a:pt x="5" y="12"/>
                  </a:lnTo>
                  <a:close/>
                </a:path>
              </a:pathLst>
            </a:custGeom>
            <a:solidFill>
              <a:schemeClr val="tx2"/>
            </a:solidFill>
            <a:ln w="3175" cap="rnd">
              <a:solidFill>
                <a:schemeClr val="bg1"/>
              </a:solidFill>
              <a:prstDash val="solid"/>
              <a:round/>
              <a:headEnd/>
              <a:tailEnd/>
            </a:ln>
          </p:spPr>
          <p:txBody>
            <a:bodyPr vert="horz" wrap="square" lIns="91423" tIns="45711" rIns="91423" bIns="45711" numCol="1" anchor="t" anchorCtr="0" compatLnSpc="1">
              <a:prstTxWarp prst="textNoShape">
                <a:avLst/>
              </a:prstTxWarp>
            </a:bodyPr>
            <a:lstStyle/>
            <a:p>
              <a:pPr defTabSz="914246">
                <a:defRPr/>
              </a:pPr>
              <a:endParaRPr lang="fr-FR" sz="1799">
                <a:solidFill>
                  <a:prstClr val="black"/>
                </a:solidFill>
                <a:latin typeface="Arial"/>
              </a:endParaRPr>
            </a:p>
          </p:txBody>
        </p:sp>
        <p:grpSp>
          <p:nvGrpSpPr>
            <p:cNvPr id="176" name="Groupe 169">
              <a:extLst>
                <a:ext uri="{FF2B5EF4-FFF2-40B4-BE49-F238E27FC236}">
                  <a16:creationId xmlns:a16="http://schemas.microsoft.com/office/drawing/2014/main" id="{D45A911D-4B20-1349-8EDD-7AEE0697EDEF}"/>
                </a:ext>
              </a:extLst>
            </p:cNvPr>
            <p:cNvGrpSpPr/>
            <p:nvPr/>
          </p:nvGrpSpPr>
          <p:grpSpPr>
            <a:xfrm>
              <a:off x="4414824" y="2821973"/>
              <a:ext cx="133007" cy="89143"/>
              <a:chOff x="4683125" y="2200275"/>
              <a:chExt cx="149224" cy="100012"/>
            </a:xfrm>
            <a:solidFill>
              <a:schemeClr val="tx2"/>
            </a:solidFill>
          </p:grpSpPr>
          <p:sp>
            <p:nvSpPr>
              <p:cNvPr id="280" name="Freeform 250">
                <a:extLst>
                  <a:ext uri="{FF2B5EF4-FFF2-40B4-BE49-F238E27FC236}">
                    <a16:creationId xmlns:a16="http://schemas.microsoft.com/office/drawing/2014/main" id="{80827668-F63F-7042-B1D1-8A6AB4CEABD1}"/>
                  </a:ext>
                </a:extLst>
              </p:cNvPr>
              <p:cNvSpPr>
                <a:spLocks/>
              </p:cNvSpPr>
              <p:nvPr/>
            </p:nvSpPr>
            <p:spPr bwMode="auto">
              <a:xfrm>
                <a:off x="4683125" y="2230438"/>
                <a:ext cx="28575" cy="28575"/>
              </a:xfrm>
              <a:custGeom>
                <a:avLst/>
                <a:gdLst>
                  <a:gd name="T0" fmla="*/ 3 w 18"/>
                  <a:gd name="T1" fmla="*/ 18 h 18"/>
                  <a:gd name="T2" fmla="*/ 0 w 18"/>
                  <a:gd name="T3" fmla="*/ 5 h 18"/>
                  <a:gd name="T4" fmla="*/ 13 w 18"/>
                  <a:gd name="T5" fmla="*/ 0 h 18"/>
                  <a:gd name="T6" fmla="*/ 18 w 18"/>
                  <a:gd name="T7" fmla="*/ 5 h 18"/>
                  <a:gd name="T8" fmla="*/ 3 w 18"/>
                  <a:gd name="T9" fmla="*/ 18 h 18"/>
                </a:gdLst>
                <a:ahLst/>
                <a:cxnLst>
                  <a:cxn ang="0">
                    <a:pos x="T0" y="T1"/>
                  </a:cxn>
                  <a:cxn ang="0">
                    <a:pos x="T2" y="T3"/>
                  </a:cxn>
                  <a:cxn ang="0">
                    <a:pos x="T4" y="T5"/>
                  </a:cxn>
                  <a:cxn ang="0">
                    <a:pos x="T6" y="T7"/>
                  </a:cxn>
                  <a:cxn ang="0">
                    <a:pos x="T8" y="T9"/>
                  </a:cxn>
                </a:cxnLst>
                <a:rect l="0" t="0" r="r" b="b"/>
                <a:pathLst>
                  <a:path w="18" h="18">
                    <a:moveTo>
                      <a:pt x="3" y="18"/>
                    </a:moveTo>
                    <a:lnTo>
                      <a:pt x="0" y="5"/>
                    </a:lnTo>
                    <a:lnTo>
                      <a:pt x="13" y="0"/>
                    </a:lnTo>
                    <a:lnTo>
                      <a:pt x="18" y="5"/>
                    </a:lnTo>
                    <a:lnTo>
                      <a:pt x="3" y="18"/>
                    </a:lnTo>
                    <a:close/>
                  </a:path>
                </a:pathLst>
              </a:custGeom>
              <a:grpFill/>
              <a:ln w="3175" cap="rnd">
                <a:solidFill>
                  <a:schemeClr val="bg1"/>
                </a:solidFill>
                <a:prstDash val="solid"/>
                <a:round/>
                <a:headEnd/>
                <a:tailEnd/>
              </a:ln>
            </p:spPr>
            <p:txBody>
              <a:bodyPr vert="horz" wrap="square" lIns="91423" tIns="45711" rIns="91423" bIns="45711" numCol="1" anchor="t" anchorCtr="0" compatLnSpc="1">
                <a:prstTxWarp prst="textNoShape">
                  <a:avLst/>
                </a:prstTxWarp>
              </a:bodyPr>
              <a:lstStyle/>
              <a:p>
                <a:pPr defTabSz="914246">
                  <a:defRPr/>
                </a:pPr>
                <a:endParaRPr lang="fr-FR" sz="1799">
                  <a:solidFill>
                    <a:prstClr val="black"/>
                  </a:solidFill>
                  <a:latin typeface="Arial"/>
                </a:endParaRPr>
              </a:p>
            </p:txBody>
          </p:sp>
          <p:sp>
            <p:nvSpPr>
              <p:cNvPr id="281" name="Freeform 251">
                <a:extLst>
                  <a:ext uri="{FF2B5EF4-FFF2-40B4-BE49-F238E27FC236}">
                    <a16:creationId xmlns:a16="http://schemas.microsoft.com/office/drawing/2014/main" id="{2A387D22-3E34-5E43-B9DA-EEDDCA7060A5}"/>
                  </a:ext>
                </a:extLst>
              </p:cNvPr>
              <p:cNvSpPr>
                <a:spLocks/>
              </p:cNvSpPr>
              <p:nvPr/>
            </p:nvSpPr>
            <p:spPr bwMode="auto">
              <a:xfrm>
                <a:off x="4725987" y="2200275"/>
                <a:ext cx="106362" cy="100012"/>
              </a:xfrm>
              <a:custGeom>
                <a:avLst/>
                <a:gdLst>
                  <a:gd name="T0" fmla="*/ 36 w 40"/>
                  <a:gd name="T1" fmla="*/ 0 h 37"/>
                  <a:gd name="T2" fmla="*/ 36 w 40"/>
                  <a:gd name="T3" fmla="*/ 3 h 37"/>
                  <a:gd name="T4" fmla="*/ 13 w 40"/>
                  <a:gd name="T5" fmla="*/ 1 h 37"/>
                  <a:gd name="T6" fmla="*/ 2 w 40"/>
                  <a:gd name="T7" fmla="*/ 2 h 37"/>
                  <a:gd name="T8" fmla="*/ 0 w 40"/>
                  <a:gd name="T9" fmla="*/ 11 h 37"/>
                  <a:gd name="T10" fmla="*/ 1 w 40"/>
                  <a:gd name="T11" fmla="*/ 17 h 37"/>
                  <a:gd name="T12" fmla="*/ 10 w 40"/>
                  <a:gd name="T13" fmla="*/ 20 h 37"/>
                  <a:gd name="T14" fmla="*/ 9 w 40"/>
                  <a:gd name="T15" fmla="*/ 21 h 37"/>
                  <a:gd name="T16" fmla="*/ 37 w 40"/>
                  <a:gd name="T17" fmla="*/ 37 h 37"/>
                  <a:gd name="T18" fmla="*/ 40 w 40"/>
                  <a:gd name="T19" fmla="*/ 29 h 37"/>
                  <a:gd name="T20" fmla="*/ 35 w 40"/>
                  <a:gd name="T21" fmla="*/ 22 h 37"/>
                  <a:gd name="T22" fmla="*/ 38 w 40"/>
                  <a:gd name="T23" fmla="*/ 2 h 37"/>
                  <a:gd name="T24" fmla="*/ 36 w 40"/>
                  <a:gd name="T25"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0" h="37">
                    <a:moveTo>
                      <a:pt x="36" y="0"/>
                    </a:moveTo>
                    <a:cubicBezTo>
                      <a:pt x="36" y="3"/>
                      <a:pt x="36" y="3"/>
                      <a:pt x="36" y="3"/>
                    </a:cubicBezTo>
                    <a:cubicBezTo>
                      <a:pt x="28" y="2"/>
                      <a:pt x="21" y="1"/>
                      <a:pt x="13" y="1"/>
                    </a:cubicBezTo>
                    <a:cubicBezTo>
                      <a:pt x="9" y="1"/>
                      <a:pt x="6" y="1"/>
                      <a:pt x="2" y="2"/>
                    </a:cubicBezTo>
                    <a:cubicBezTo>
                      <a:pt x="1" y="5"/>
                      <a:pt x="0" y="8"/>
                      <a:pt x="0" y="11"/>
                    </a:cubicBezTo>
                    <a:cubicBezTo>
                      <a:pt x="0" y="13"/>
                      <a:pt x="0" y="15"/>
                      <a:pt x="1" y="17"/>
                    </a:cubicBezTo>
                    <a:cubicBezTo>
                      <a:pt x="10" y="20"/>
                      <a:pt x="10" y="20"/>
                      <a:pt x="10" y="20"/>
                    </a:cubicBezTo>
                    <a:cubicBezTo>
                      <a:pt x="9" y="21"/>
                      <a:pt x="9" y="21"/>
                      <a:pt x="9" y="21"/>
                    </a:cubicBezTo>
                    <a:cubicBezTo>
                      <a:pt x="18" y="26"/>
                      <a:pt x="28" y="31"/>
                      <a:pt x="37" y="37"/>
                    </a:cubicBezTo>
                    <a:cubicBezTo>
                      <a:pt x="40" y="29"/>
                      <a:pt x="40" y="29"/>
                      <a:pt x="40" y="29"/>
                    </a:cubicBezTo>
                    <a:cubicBezTo>
                      <a:pt x="35" y="22"/>
                      <a:pt x="35" y="22"/>
                      <a:pt x="35" y="22"/>
                    </a:cubicBezTo>
                    <a:cubicBezTo>
                      <a:pt x="38" y="2"/>
                      <a:pt x="38" y="2"/>
                      <a:pt x="38" y="2"/>
                    </a:cubicBezTo>
                    <a:lnTo>
                      <a:pt x="36" y="0"/>
                    </a:lnTo>
                    <a:close/>
                  </a:path>
                </a:pathLst>
              </a:custGeom>
              <a:grpFill/>
              <a:ln w="3175" cap="rnd">
                <a:solidFill>
                  <a:schemeClr val="bg1"/>
                </a:solidFill>
                <a:prstDash val="solid"/>
                <a:round/>
                <a:headEnd/>
                <a:tailEnd/>
              </a:ln>
            </p:spPr>
            <p:txBody>
              <a:bodyPr vert="horz" wrap="square" lIns="91423" tIns="45711" rIns="91423" bIns="45711" numCol="1" anchor="t" anchorCtr="0" compatLnSpc="1">
                <a:prstTxWarp prst="textNoShape">
                  <a:avLst/>
                </a:prstTxWarp>
              </a:bodyPr>
              <a:lstStyle/>
              <a:p>
                <a:pPr defTabSz="914246">
                  <a:defRPr/>
                </a:pPr>
                <a:endParaRPr lang="fr-FR" sz="1799">
                  <a:solidFill>
                    <a:prstClr val="black"/>
                  </a:solidFill>
                  <a:latin typeface="Arial"/>
                </a:endParaRPr>
              </a:p>
            </p:txBody>
          </p:sp>
        </p:grpSp>
        <p:sp>
          <p:nvSpPr>
            <p:cNvPr id="177" name="Freeform 253">
              <a:extLst>
                <a:ext uri="{FF2B5EF4-FFF2-40B4-BE49-F238E27FC236}">
                  <a16:creationId xmlns:a16="http://schemas.microsoft.com/office/drawing/2014/main" id="{90BE6396-FE51-6E41-8573-B7D32A4F39A7}"/>
                </a:ext>
              </a:extLst>
            </p:cNvPr>
            <p:cNvSpPr>
              <a:spLocks/>
            </p:cNvSpPr>
            <p:nvPr/>
          </p:nvSpPr>
          <p:spPr bwMode="auto">
            <a:xfrm>
              <a:off x="4000236" y="3441732"/>
              <a:ext cx="28300" cy="28300"/>
            </a:xfrm>
            <a:custGeom>
              <a:avLst/>
              <a:gdLst>
                <a:gd name="T0" fmla="*/ 10 w 20"/>
                <a:gd name="T1" fmla="*/ 20 h 20"/>
                <a:gd name="T2" fmla="*/ 10 w 20"/>
                <a:gd name="T3" fmla="*/ 14 h 20"/>
                <a:gd name="T4" fmla="*/ 0 w 20"/>
                <a:gd name="T5" fmla="*/ 15 h 20"/>
                <a:gd name="T6" fmla="*/ 2 w 20"/>
                <a:gd name="T7" fmla="*/ 9 h 20"/>
                <a:gd name="T8" fmla="*/ 15 w 20"/>
                <a:gd name="T9" fmla="*/ 0 h 20"/>
                <a:gd name="T10" fmla="*/ 20 w 20"/>
                <a:gd name="T11" fmla="*/ 10 h 20"/>
                <a:gd name="T12" fmla="*/ 15 w 20"/>
                <a:gd name="T13" fmla="*/ 19 h 20"/>
                <a:gd name="T14" fmla="*/ 10 w 20"/>
                <a:gd name="T15" fmla="*/ 20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 h="20">
                  <a:moveTo>
                    <a:pt x="10" y="20"/>
                  </a:moveTo>
                  <a:lnTo>
                    <a:pt x="10" y="14"/>
                  </a:lnTo>
                  <a:lnTo>
                    <a:pt x="0" y="15"/>
                  </a:lnTo>
                  <a:lnTo>
                    <a:pt x="2" y="9"/>
                  </a:lnTo>
                  <a:lnTo>
                    <a:pt x="15" y="0"/>
                  </a:lnTo>
                  <a:lnTo>
                    <a:pt x="20" y="10"/>
                  </a:lnTo>
                  <a:lnTo>
                    <a:pt x="15" y="19"/>
                  </a:lnTo>
                  <a:lnTo>
                    <a:pt x="10" y="20"/>
                  </a:lnTo>
                  <a:close/>
                </a:path>
              </a:pathLst>
            </a:custGeom>
            <a:solidFill>
              <a:schemeClr val="tx2"/>
            </a:solidFill>
            <a:ln w="3175" cap="rnd">
              <a:solidFill>
                <a:schemeClr val="bg1"/>
              </a:solidFill>
              <a:prstDash val="solid"/>
              <a:round/>
              <a:headEnd/>
              <a:tailEnd/>
            </a:ln>
          </p:spPr>
          <p:txBody>
            <a:bodyPr vert="horz" wrap="square" lIns="91423" tIns="45711" rIns="91423" bIns="45711" numCol="1" anchor="t" anchorCtr="0" compatLnSpc="1">
              <a:prstTxWarp prst="textNoShape">
                <a:avLst/>
              </a:prstTxWarp>
            </a:bodyPr>
            <a:lstStyle/>
            <a:p>
              <a:pPr defTabSz="914246">
                <a:defRPr/>
              </a:pPr>
              <a:endParaRPr lang="fr-FR" sz="1799">
                <a:solidFill>
                  <a:prstClr val="black"/>
                </a:solidFill>
                <a:latin typeface="Arial"/>
              </a:endParaRPr>
            </a:p>
          </p:txBody>
        </p:sp>
        <p:sp>
          <p:nvSpPr>
            <p:cNvPr id="178" name="Freeform 252">
              <a:extLst>
                <a:ext uri="{FF2B5EF4-FFF2-40B4-BE49-F238E27FC236}">
                  <a16:creationId xmlns:a16="http://schemas.microsoft.com/office/drawing/2014/main" id="{DEC1C632-6469-E541-BE03-CFB50749A5EA}"/>
                </a:ext>
              </a:extLst>
            </p:cNvPr>
            <p:cNvSpPr>
              <a:spLocks/>
            </p:cNvSpPr>
            <p:nvPr/>
          </p:nvSpPr>
          <p:spPr bwMode="auto">
            <a:xfrm>
              <a:off x="3763936" y="3314386"/>
              <a:ext cx="267430" cy="224980"/>
            </a:xfrm>
            <a:custGeom>
              <a:avLst/>
              <a:gdLst>
                <a:gd name="T0" fmla="*/ 112 w 112"/>
                <a:gd name="T1" fmla="*/ 20 h 94"/>
                <a:gd name="T2" fmla="*/ 111 w 112"/>
                <a:gd name="T3" fmla="*/ 20 h 94"/>
                <a:gd name="T4" fmla="*/ 101 w 112"/>
                <a:gd name="T5" fmla="*/ 21 h 94"/>
                <a:gd name="T6" fmla="*/ 90 w 112"/>
                <a:gd name="T7" fmla="*/ 16 h 94"/>
                <a:gd name="T8" fmla="*/ 83 w 112"/>
                <a:gd name="T9" fmla="*/ 17 h 94"/>
                <a:gd name="T10" fmla="*/ 68 w 112"/>
                <a:gd name="T11" fmla="*/ 11 h 94"/>
                <a:gd name="T12" fmla="*/ 63 w 112"/>
                <a:gd name="T13" fmla="*/ 6 h 94"/>
                <a:gd name="T14" fmla="*/ 62 w 112"/>
                <a:gd name="T15" fmla="*/ 6 h 94"/>
                <a:gd name="T16" fmla="*/ 54 w 112"/>
                <a:gd name="T17" fmla="*/ 5 h 94"/>
                <a:gd name="T18" fmla="*/ 45 w 112"/>
                <a:gd name="T19" fmla="*/ 6 h 94"/>
                <a:gd name="T20" fmla="*/ 35 w 112"/>
                <a:gd name="T21" fmla="*/ 1 h 94"/>
                <a:gd name="T22" fmla="*/ 28 w 112"/>
                <a:gd name="T23" fmla="*/ 4 h 94"/>
                <a:gd name="T24" fmla="*/ 16 w 112"/>
                <a:gd name="T25" fmla="*/ 0 h 94"/>
                <a:gd name="T26" fmla="*/ 7 w 112"/>
                <a:gd name="T27" fmla="*/ 7 h 94"/>
                <a:gd name="T28" fmla="*/ 0 w 112"/>
                <a:gd name="T29" fmla="*/ 9 h 94"/>
                <a:gd name="T30" fmla="*/ 1 w 112"/>
                <a:gd name="T31" fmla="*/ 21 h 94"/>
                <a:gd name="T32" fmla="*/ 5 w 112"/>
                <a:gd name="T33" fmla="*/ 21 h 94"/>
                <a:gd name="T34" fmla="*/ 5 w 112"/>
                <a:gd name="T35" fmla="*/ 25 h 94"/>
                <a:gd name="T36" fmla="*/ 19 w 112"/>
                <a:gd name="T37" fmla="*/ 24 h 94"/>
                <a:gd name="T38" fmla="*/ 18 w 112"/>
                <a:gd name="T39" fmla="*/ 35 h 94"/>
                <a:gd name="T40" fmla="*/ 19 w 112"/>
                <a:gd name="T41" fmla="*/ 50 h 94"/>
                <a:gd name="T42" fmla="*/ 15 w 112"/>
                <a:gd name="T43" fmla="*/ 52 h 94"/>
                <a:gd name="T44" fmla="*/ 19 w 112"/>
                <a:gd name="T45" fmla="*/ 63 h 94"/>
                <a:gd name="T46" fmla="*/ 21 w 112"/>
                <a:gd name="T47" fmla="*/ 82 h 94"/>
                <a:gd name="T48" fmla="*/ 24 w 112"/>
                <a:gd name="T49" fmla="*/ 83 h 94"/>
                <a:gd name="T50" fmla="*/ 30 w 112"/>
                <a:gd name="T51" fmla="*/ 93 h 94"/>
                <a:gd name="T52" fmla="*/ 34 w 112"/>
                <a:gd name="T53" fmla="*/ 94 h 94"/>
                <a:gd name="T54" fmla="*/ 39 w 112"/>
                <a:gd name="T55" fmla="*/ 87 h 94"/>
                <a:gd name="T56" fmla="*/ 56 w 112"/>
                <a:gd name="T57" fmla="*/ 88 h 94"/>
                <a:gd name="T58" fmla="*/ 62 w 112"/>
                <a:gd name="T59" fmla="*/ 80 h 94"/>
                <a:gd name="T60" fmla="*/ 75 w 112"/>
                <a:gd name="T61" fmla="*/ 75 h 94"/>
                <a:gd name="T62" fmla="*/ 77 w 112"/>
                <a:gd name="T63" fmla="*/ 73 h 94"/>
                <a:gd name="T64" fmla="*/ 78 w 112"/>
                <a:gd name="T65" fmla="*/ 66 h 94"/>
                <a:gd name="T66" fmla="*/ 83 w 112"/>
                <a:gd name="T67" fmla="*/ 61 h 94"/>
                <a:gd name="T68" fmla="*/ 83 w 112"/>
                <a:gd name="T69" fmla="*/ 58 h 94"/>
                <a:gd name="T70" fmla="*/ 81 w 112"/>
                <a:gd name="T71" fmla="*/ 57 h 94"/>
                <a:gd name="T72" fmla="*/ 83 w 112"/>
                <a:gd name="T73" fmla="*/ 49 h 94"/>
                <a:gd name="T74" fmla="*/ 94 w 112"/>
                <a:gd name="T75" fmla="*/ 37 h 94"/>
                <a:gd name="T76" fmla="*/ 104 w 112"/>
                <a:gd name="T77" fmla="*/ 33 h 94"/>
                <a:gd name="T78" fmla="*/ 111 w 112"/>
                <a:gd name="T79" fmla="*/ 31 h 94"/>
                <a:gd name="T80" fmla="*/ 112 w 112"/>
                <a:gd name="T81" fmla="*/ 26 h 94"/>
                <a:gd name="T82" fmla="*/ 112 w 112"/>
                <a:gd name="T83" fmla="*/ 2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12" h="94">
                  <a:moveTo>
                    <a:pt x="112" y="20"/>
                  </a:moveTo>
                  <a:cubicBezTo>
                    <a:pt x="111" y="20"/>
                    <a:pt x="111" y="20"/>
                    <a:pt x="111" y="20"/>
                  </a:cubicBezTo>
                  <a:cubicBezTo>
                    <a:pt x="101" y="21"/>
                    <a:pt x="101" y="21"/>
                    <a:pt x="101" y="21"/>
                  </a:cubicBezTo>
                  <a:cubicBezTo>
                    <a:pt x="90" y="16"/>
                    <a:pt x="90" y="16"/>
                    <a:pt x="90" y="16"/>
                  </a:cubicBezTo>
                  <a:cubicBezTo>
                    <a:pt x="83" y="17"/>
                    <a:pt x="83" y="17"/>
                    <a:pt x="83" y="17"/>
                  </a:cubicBezTo>
                  <a:cubicBezTo>
                    <a:pt x="68" y="11"/>
                    <a:pt x="68" y="11"/>
                    <a:pt x="68" y="11"/>
                  </a:cubicBezTo>
                  <a:cubicBezTo>
                    <a:pt x="63" y="6"/>
                    <a:pt x="63" y="6"/>
                    <a:pt x="63" y="6"/>
                  </a:cubicBezTo>
                  <a:cubicBezTo>
                    <a:pt x="62" y="6"/>
                    <a:pt x="62" y="6"/>
                    <a:pt x="62" y="6"/>
                  </a:cubicBezTo>
                  <a:cubicBezTo>
                    <a:pt x="54" y="5"/>
                    <a:pt x="54" y="5"/>
                    <a:pt x="54" y="5"/>
                  </a:cubicBezTo>
                  <a:cubicBezTo>
                    <a:pt x="45" y="6"/>
                    <a:pt x="45" y="6"/>
                    <a:pt x="45" y="6"/>
                  </a:cubicBezTo>
                  <a:cubicBezTo>
                    <a:pt x="35" y="1"/>
                    <a:pt x="35" y="1"/>
                    <a:pt x="35" y="1"/>
                  </a:cubicBezTo>
                  <a:cubicBezTo>
                    <a:pt x="28" y="4"/>
                    <a:pt x="28" y="4"/>
                    <a:pt x="28" y="4"/>
                  </a:cubicBezTo>
                  <a:cubicBezTo>
                    <a:pt x="23" y="5"/>
                    <a:pt x="19" y="3"/>
                    <a:pt x="16" y="0"/>
                  </a:cubicBezTo>
                  <a:cubicBezTo>
                    <a:pt x="7" y="7"/>
                    <a:pt x="7" y="7"/>
                    <a:pt x="7" y="7"/>
                  </a:cubicBezTo>
                  <a:cubicBezTo>
                    <a:pt x="0" y="9"/>
                    <a:pt x="0" y="9"/>
                    <a:pt x="0" y="9"/>
                  </a:cubicBezTo>
                  <a:cubicBezTo>
                    <a:pt x="1" y="21"/>
                    <a:pt x="1" y="21"/>
                    <a:pt x="1" y="21"/>
                  </a:cubicBezTo>
                  <a:cubicBezTo>
                    <a:pt x="5" y="21"/>
                    <a:pt x="5" y="21"/>
                    <a:pt x="5" y="21"/>
                  </a:cubicBezTo>
                  <a:cubicBezTo>
                    <a:pt x="5" y="25"/>
                    <a:pt x="5" y="25"/>
                    <a:pt x="5" y="25"/>
                  </a:cubicBezTo>
                  <a:cubicBezTo>
                    <a:pt x="19" y="24"/>
                    <a:pt x="19" y="24"/>
                    <a:pt x="19" y="24"/>
                  </a:cubicBezTo>
                  <a:cubicBezTo>
                    <a:pt x="18" y="35"/>
                    <a:pt x="18" y="35"/>
                    <a:pt x="18" y="35"/>
                  </a:cubicBezTo>
                  <a:cubicBezTo>
                    <a:pt x="19" y="50"/>
                    <a:pt x="19" y="50"/>
                    <a:pt x="19" y="50"/>
                  </a:cubicBezTo>
                  <a:cubicBezTo>
                    <a:pt x="15" y="52"/>
                    <a:pt x="15" y="52"/>
                    <a:pt x="15" y="52"/>
                  </a:cubicBezTo>
                  <a:cubicBezTo>
                    <a:pt x="19" y="63"/>
                    <a:pt x="19" y="63"/>
                    <a:pt x="19" y="63"/>
                  </a:cubicBezTo>
                  <a:cubicBezTo>
                    <a:pt x="21" y="82"/>
                    <a:pt x="21" y="82"/>
                    <a:pt x="21" y="82"/>
                  </a:cubicBezTo>
                  <a:cubicBezTo>
                    <a:pt x="24" y="83"/>
                    <a:pt x="24" y="83"/>
                    <a:pt x="24" y="83"/>
                  </a:cubicBezTo>
                  <a:cubicBezTo>
                    <a:pt x="30" y="93"/>
                    <a:pt x="30" y="93"/>
                    <a:pt x="30" y="93"/>
                  </a:cubicBezTo>
                  <a:cubicBezTo>
                    <a:pt x="34" y="94"/>
                    <a:pt x="34" y="94"/>
                    <a:pt x="34" y="94"/>
                  </a:cubicBezTo>
                  <a:cubicBezTo>
                    <a:pt x="34" y="90"/>
                    <a:pt x="36" y="88"/>
                    <a:pt x="39" y="87"/>
                  </a:cubicBezTo>
                  <a:cubicBezTo>
                    <a:pt x="42" y="87"/>
                    <a:pt x="48" y="87"/>
                    <a:pt x="56" y="88"/>
                  </a:cubicBezTo>
                  <a:cubicBezTo>
                    <a:pt x="62" y="80"/>
                    <a:pt x="62" y="80"/>
                    <a:pt x="62" y="80"/>
                  </a:cubicBezTo>
                  <a:cubicBezTo>
                    <a:pt x="64" y="76"/>
                    <a:pt x="68" y="74"/>
                    <a:pt x="75" y="75"/>
                  </a:cubicBezTo>
                  <a:cubicBezTo>
                    <a:pt x="77" y="73"/>
                    <a:pt x="77" y="73"/>
                    <a:pt x="77" y="73"/>
                  </a:cubicBezTo>
                  <a:cubicBezTo>
                    <a:pt x="78" y="66"/>
                    <a:pt x="78" y="66"/>
                    <a:pt x="78" y="66"/>
                  </a:cubicBezTo>
                  <a:cubicBezTo>
                    <a:pt x="83" y="61"/>
                    <a:pt x="83" y="61"/>
                    <a:pt x="83" y="61"/>
                  </a:cubicBezTo>
                  <a:cubicBezTo>
                    <a:pt x="83" y="58"/>
                    <a:pt x="83" y="58"/>
                    <a:pt x="83" y="58"/>
                  </a:cubicBezTo>
                  <a:cubicBezTo>
                    <a:pt x="81" y="57"/>
                    <a:pt x="81" y="57"/>
                    <a:pt x="81" y="57"/>
                  </a:cubicBezTo>
                  <a:cubicBezTo>
                    <a:pt x="83" y="49"/>
                    <a:pt x="83" y="49"/>
                    <a:pt x="83" y="49"/>
                  </a:cubicBezTo>
                  <a:cubicBezTo>
                    <a:pt x="94" y="37"/>
                    <a:pt x="94" y="37"/>
                    <a:pt x="94" y="37"/>
                  </a:cubicBezTo>
                  <a:cubicBezTo>
                    <a:pt x="104" y="33"/>
                    <a:pt x="104" y="33"/>
                    <a:pt x="104" y="33"/>
                  </a:cubicBezTo>
                  <a:cubicBezTo>
                    <a:pt x="111" y="31"/>
                    <a:pt x="111" y="31"/>
                    <a:pt x="111" y="31"/>
                  </a:cubicBezTo>
                  <a:cubicBezTo>
                    <a:pt x="112" y="26"/>
                    <a:pt x="112" y="26"/>
                    <a:pt x="112" y="26"/>
                  </a:cubicBezTo>
                  <a:lnTo>
                    <a:pt x="112" y="20"/>
                  </a:lnTo>
                  <a:close/>
                </a:path>
              </a:pathLst>
            </a:custGeom>
            <a:solidFill>
              <a:schemeClr val="tx2"/>
            </a:solidFill>
            <a:ln w="3175" cap="rnd">
              <a:solidFill>
                <a:schemeClr val="bg1"/>
              </a:solidFill>
              <a:prstDash val="solid"/>
              <a:round/>
              <a:headEnd/>
              <a:tailEnd/>
            </a:ln>
          </p:spPr>
          <p:txBody>
            <a:bodyPr vert="horz" wrap="square" lIns="91423" tIns="45711" rIns="91423" bIns="45711" numCol="1" anchor="t" anchorCtr="0" compatLnSpc="1">
              <a:prstTxWarp prst="textNoShape">
                <a:avLst/>
              </a:prstTxWarp>
            </a:bodyPr>
            <a:lstStyle/>
            <a:p>
              <a:pPr defTabSz="914246">
                <a:defRPr/>
              </a:pPr>
              <a:endParaRPr lang="fr-FR" sz="1799">
                <a:solidFill>
                  <a:prstClr val="black"/>
                </a:solidFill>
                <a:latin typeface="Arial"/>
              </a:endParaRPr>
            </a:p>
          </p:txBody>
        </p:sp>
        <p:sp>
          <p:nvSpPr>
            <p:cNvPr id="179" name="Freeform 255">
              <a:extLst>
                <a:ext uri="{FF2B5EF4-FFF2-40B4-BE49-F238E27FC236}">
                  <a16:creationId xmlns:a16="http://schemas.microsoft.com/office/drawing/2014/main" id="{02AD917C-978E-9F47-B7E3-5328E4CABA31}"/>
                </a:ext>
              </a:extLst>
            </p:cNvPr>
            <p:cNvSpPr>
              <a:spLocks/>
            </p:cNvSpPr>
            <p:nvPr/>
          </p:nvSpPr>
          <p:spPr bwMode="auto">
            <a:xfrm>
              <a:off x="2394240" y="1988555"/>
              <a:ext cx="1028686" cy="853228"/>
            </a:xfrm>
            <a:custGeom>
              <a:avLst/>
              <a:gdLst>
                <a:gd name="T0" fmla="*/ 392 w 430"/>
                <a:gd name="T1" fmla="*/ 160 h 356"/>
                <a:gd name="T2" fmla="*/ 421 w 430"/>
                <a:gd name="T3" fmla="*/ 160 h 356"/>
                <a:gd name="T4" fmla="*/ 411 w 430"/>
                <a:gd name="T5" fmla="*/ 148 h 356"/>
                <a:gd name="T6" fmla="*/ 387 w 430"/>
                <a:gd name="T7" fmla="*/ 132 h 356"/>
                <a:gd name="T8" fmla="*/ 393 w 430"/>
                <a:gd name="T9" fmla="*/ 117 h 356"/>
                <a:gd name="T10" fmla="*/ 388 w 430"/>
                <a:gd name="T11" fmla="*/ 100 h 356"/>
                <a:gd name="T12" fmla="*/ 366 w 430"/>
                <a:gd name="T13" fmla="*/ 97 h 356"/>
                <a:gd name="T14" fmla="*/ 359 w 430"/>
                <a:gd name="T15" fmla="*/ 83 h 356"/>
                <a:gd name="T16" fmla="*/ 347 w 430"/>
                <a:gd name="T17" fmla="*/ 78 h 356"/>
                <a:gd name="T18" fmla="*/ 349 w 430"/>
                <a:gd name="T19" fmla="*/ 67 h 356"/>
                <a:gd name="T20" fmla="*/ 283 w 430"/>
                <a:gd name="T21" fmla="*/ 39 h 356"/>
                <a:gd name="T22" fmla="*/ 272 w 430"/>
                <a:gd name="T23" fmla="*/ 35 h 356"/>
                <a:gd name="T24" fmla="*/ 261 w 430"/>
                <a:gd name="T25" fmla="*/ 35 h 356"/>
                <a:gd name="T26" fmla="*/ 244 w 430"/>
                <a:gd name="T27" fmla="*/ 13 h 356"/>
                <a:gd name="T28" fmla="*/ 230 w 430"/>
                <a:gd name="T29" fmla="*/ 26 h 356"/>
                <a:gd name="T30" fmla="*/ 220 w 430"/>
                <a:gd name="T31" fmla="*/ 27 h 356"/>
                <a:gd name="T32" fmla="*/ 208 w 430"/>
                <a:gd name="T33" fmla="*/ 17 h 356"/>
                <a:gd name="T34" fmla="*/ 186 w 430"/>
                <a:gd name="T35" fmla="*/ 23 h 356"/>
                <a:gd name="T36" fmla="*/ 189 w 430"/>
                <a:gd name="T37" fmla="*/ 2 h 356"/>
                <a:gd name="T38" fmla="*/ 144 w 430"/>
                <a:gd name="T39" fmla="*/ 0 h 356"/>
                <a:gd name="T40" fmla="*/ 93 w 430"/>
                <a:gd name="T41" fmla="*/ 20 h 356"/>
                <a:gd name="T42" fmla="*/ 97 w 430"/>
                <a:gd name="T43" fmla="*/ 27 h 356"/>
                <a:gd name="T44" fmla="*/ 102 w 430"/>
                <a:gd name="T45" fmla="*/ 36 h 356"/>
                <a:gd name="T46" fmla="*/ 78 w 430"/>
                <a:gd name="T47" fmla="*/ 33 h 356"/>
                <a:gd name="T48" fmla="*/ 47 w 430"/>
                <a:gd name="T49" fmla="*/ 27 h 356"/>
                <a:gd name="T50" fmla="*/ 26 w 430"/>
                <a:gd name="T51" fmla="*/ 33 h 356"/>
                <a:gd name="T52" fmla="*/ 22 w 430"/>
                <a:gd name="T53" fmla="*/ 41 h 356"/>
                <a:gd name="T54" fmla="*/ 36 w 430"/>
                <a:gd name="T55" fmla="*/ 56 h 356"/>
                <a:gd name="T56" fmla="*/ 15 w 430"/>
                <a:gd name="T57" fmla="*/ 71 h 356"/>
                <a:gd name="T58" fmla="*/ 0 w 430"/>
                <a:gd name="T59" fmla="*/ 82 h 356"/>
                <a:gd name="T60" fmla="*/ 15 w 430"/>
                <a:gd name="T61" fmla="*/ 89 h 356"/>
                <a:gd name="T62" fmla="*/ 34 w 430"/>
                <a:gd name="T63" fmla="*/ 84 h 356"/>
                <a:gd name="T64" fmla="*/ 16 w 430"/>
                <a:gd name="T65" fmla="*/ 96 h 356"/>
                <a:gd name="T66" fmla="*/ 36 w 430"/>
                <a:gd name="T67" fmla="*/ 98 h 356"/>
                <a:gd name="T68" fmla="*/ 54 w 430"/>
                <a:gd name="T69" fmla="*/ 107 h 356"/>
                <a:gd name="T70" fmla="*/ 90 w 430"/>
                <a:gd name="T71" fmla="*/ 99 h 356"/>
                <a:gd name="T72" fmla="*/ 113 w 430"/>
                <a:gd name="T73" fmla="*/ 111 h 356"/>
                <a:gd name="T74" fmla="*/ 131 w 430"/>
                <a:gd name="T75" fmla="*/ 129 h 356"/>
                <a:gd name="T76" fmla="*/ 144 w 430"/>
                <a:gd name="T77" fmla="*/ 143 h 356"/>
                <a:gd name="T78" fmla="*/ 149 w 430"/>
                <a:gd name="T79" fmla="*/ 160 h 356"/>
                <a:gd name="T80" fmla="*/ 166 w 430"/>
                <a:gd name="T81" fmla="*/ 147 h 356"/>
                <a:gd name="T82" fmla="*/ 182 w 430"/>
                <a:gd name="T83" fmla="*/ 159 h 356"/>
                <a:gd name="T84" fmla="*/ 169 w 430"/>
                <a:gd name="T85" fmla="*/ 168 h 356"/>
                <a:gd name="T86" fmla="*/ 200 w 430"/>
                <a:gd name="T87" fmla="*/ 192 h 356"/>
                <a:gd name="T88" fmla="*/ 188 w 430"/>
                <a:gd name="T89" fmla="*/ 217 h 356"/>
                <a:gd name="T90" fmla="*/ 209 w 430"/>
                <a:gd name="T91" fmla="*/ 276 h 356"/>
                <a:gd name="T92" fmla="*/ 224 w 430"/>
                <a:gd name="T93" fmla="*/ 318 h 356"/>
                <a:gd name="T94" fmla="*/ 233 w 430"/>
                <a:gd name="T95" fmla="*/ 329 h 356"/>
                <a:gd name="T96" fmla="*/ 281 w 430"/>
                <a:gd name="T97" fmla="*/ 356 h 356"/>
                <a:gd name="T98" fmla="*/ 281 w 430"/>
                <a:gd name="T99" fmla="*/ 336 h 356"/>
                <a:gd name="T100" fmla="*/ 287 w 430"/>
                <a:gd name="T101" fmla="*/ 303 h 356"/>
                <a:gd name="T102" fmla="*/ 319 w 430"/>
                <a:gd name="T103" fmla="*/ 263 h 356"/>
                <a:gd name="T104" fmla="*/ 327 w 430"/>
                <a:gd name="T105" fmla="*/ 263 h 356"/>
                <a:gd name="T106" fmla="*/ 357 w 430"/>
                <a:gd name="T107" fmla="*/ 231 h 356"/>
                <a:gd name="T108" fmla="*/ 362 w 430"/>
                <a:gd name="T109" fmla="*/ 215 h 356"/>
                <a:gd name="T110" fmla="*/ 422 w 430"/>
                <a:gd name="T111" fmla="*/ 192 h 356"/>
                <a:gd name="T112" fmla="*/ 411 w 430"/>
                <a:gd name="T113" fmla="*/ 178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30" h="356">
                  <a:moveTo>
                    <a:pt x="411" y="178"/>
                  </a:moveTo>
                  <a:cubicBezTo>
                    <a:pt x="392" y="160"/>
                    <a:pt x="392" y="160"/>
                    <a:pt x="392" y="160"/>
                  </a:cubicBezTo>
                  <a:cubicBezTo>
                    <a:pt x="404" y="163"/>
                    <a:pt x="415" y="167"/>
                    <a:pt x="426" y="171"/>
                  </a:cubicBezTo>
                  <a:cubicBezTo>
                    <a:pt x="421" y="160"/>
                    <a:pt x="421" y="160"/>
                    <a:pt x="421" y="160"/>
                  </a:cubicBezTo>
                  <a:cubicBezTo>
                    <a:pt x="397" y="150"/>
                    <a:pt x="397" y="150"/>
                    <a:pt x="397" y="150"/>
                  </a:cubicBezTo>
                  <a:cubicBezTo>
                    <a:pt x="411" y="148"/>
                    <a:pt x="411" y="148"/>
                    <a:pt x="411" y="148"/>
                  </a:cubicBezTo>
                  <a:cubicBezTo>
                    <a:pt x="402" y="136"/>
                    <a:pt x="402" y="136"/>
                    <a:pt x="402" y="136"/>
                  </a:cubicBezTo>
                  <a:cubicBezTo>
                    <a:pt x="387" y="132"/>
                    <a:pt x="387" y="132"/>
                    <a:pt x="387" y="132"/>
                  </a:cubicBezTo>
                  <a:cubicBezTo>
                    <a:pt x="398" y="130"/>
                    <a:pt x="398" y="130"/>
                    <a:pt x="398" y="130"/>
                  </a:cubicBezTo>
                  <a:cubicBezTo>
                    <a:pt x="393" y="117"/>
                    <a:pt x="393" y="117"/>
                    <a:pt x="393" y="117"/>
                  </a:cubicBezTo>
                  <a:cubicBezTo>
                    <a:pt x="379" y="118"/>
                    <a:pt x="379" y="118"/>
                    <a:pt x="379" y="118"/>
                  </a:cubicBezTo>
                  <a:cubicBezTo>
                    <a:pt x="388" y="100"/>
                    <a:pt x="388" y="100"/>
                    <a:pt x="388" y="100"/>
                  </a:cubicBezTo>
                  <a:cubicBezTo>
                    <a:pt x="382" y="95"/>
                    <a:pt x="382" y="95"/>
                    <a:pt x="382" y="95"/>
                  </a:cubicBezTo>
                  <a:cubicBezTo>
                    <a:pt x="366" y="97"/>
                    <a:pt x="366" y="97"/>
                    <a:pt x="366" y="97"/>
                  </a:cubicBezTo>
                  <a:cubicBezTo>
                    <a:pt x="368" y="90"/>
                    <a:pt x="368" y="90"/>
                    <a:pt x="368" y="90"/>
                  </a:cubicBezTo>
                  <a:cubicBezTo>
                    <a:pt x="359" y="83"/>
                    <a:pt x="359" y="83"/>
                    <a:pt x="359" y="83"/>
                  </a:cubicBezTo>
                  <a:cubicBezTo>
                    <a:pt x="351" y="87"/>
                    <a:pt x="351" y="87"/>
                    <a:pt x="351" y="87"/>
                  </a:cubicBezTo>
                  <a:cubicBezTo>
                    <a:pt x="347" y="78"/>
                    <a:pt x="347" y="78"/>
                    <a:pt x="347" y="78"/>
                  </a:cubicBezTo>
                  <a:cubicBezTo>
                    <a:pt x="357" y="71"/>
                    <a:pt x="357" y="71"/>
                    <a:pt x="357" y="71"/>
                  </a:cubicBezTo>
                  <a:cubicBezTo>
                    <a:pt x="349" y="67"/>
                    <a:pt x="349" y="67"/>
                    <a:pt x="349" y="67"/>
                  </a:cubicBezTo>
                  <a:cubicBezTo>
                    <a:pt x="336" y="63"/>
                    <a:pt x="324" y="59"/>
                    <a:pt x="311" y="54"/>
                  </a:cubicBezTo>
                  <a:cubicBezTo>
                    <a:pt x="301" y="49"/>
                    <a:pt x="292" y="45"/>
                    <a:pt x="283" y="39"/>
                  </a:cubicBezTo>
                  <a:cubicBezTo>
                    <a:pt x="272" y="41"/>
                    <a:pt x="272" y="41"/>
                    <a:pt x="272" y="41"/>
                  </a:cubicBezTo>
                  <a:cubicBezTo>
                    <a:pt x="272" y="35"/>
                    <a:pt x="272" y="35"/>
                    <a:pt x="272" y="35"/>
                  </a:cubicBezTo>
                  <a:cubicBezTo>
                    <a:pt x="267" y="32"/>
                    <a:pt x="267" y="32"/>
                    <a:pt x="267" y="32"/>
                  </a:cubicBezTo>
                  <a:cubicBezTo>
                    <a:pt x="261" y="35"/>
                    <a:pt x="261" y="35"/>
                    <a:pt x="261" y="35"/>
                  </a:cubicBezTo>
                  <a:cubicBezTo>
                    <a:pt x="258" y="25"/>
                    <a:pt x="258" y="25"/>
                    <a:pt x="258" y="25"/>
                  </a:cubicBezTo>
                  <a:cubicBezTo>
                    <a:pt x="244" y="13"/>
                    <a:pt x="244" y="13"/>
                    <a:pt x="244" y="13"/>
                  </a:cubicBezTo>
                  <a:cubicBezTo>
                    <a:pt x="232" y="15"/>
                    <a:pt x="232" y="15"/>
                    <a:pt x="232" y="15"/>
                  </a:cubicBezTo>
                  <a:cubicBezTo>
                    <a:pt x="231" y="19"/>
                    <a:pt x="230" y="23"/>
                    <a:pt x="230" y="26"/>
                  </a:cubicBezTo>
                  <a:cubicBezTo>
                    <a:pt x="229" y="30"/>
                    <a:pt x="229" y="34"/>
                    <a:pt x="230" y="38"/>
                  </a:cubicBezTo>
                  <a:cubicBezTo>
                    <a:pt x="226" y="35"/>
                    <a:pt x="223" y="32"/>
                    <a:pt x="220" y="27"/>
                  </a:cubicBezTo>
                  <a:cubicBezTo>
                    <a:pt x="218" y="25"/>
                    <a:pt x="217" y="22"/>
                    <a:pt x="215" y="19"/>
                  </a:cubicBezTo>
                  <a:cubicBezTo>
                    <a:pt x="208" y="17"/>
                    <a:pt x="208" y="17"/>
                    <a:pt x="208" y="17"/>
                  </a:cubicBezTo>
                  <a:cubicBezTo>
                    <a:pt x="187" y="27"/>
                    <a:pt x="187" y="27"/>
                    <a:pt x="187" y="27"/>
                  </a:cubicBezTo>
                  <a:cubicBezTo>
                    <a:pt x="186" y="23"/>
                    <a:pt x="186" y="23"/>
                    <a:pt x="186" y="23"/>
                  </a:cubicBezTo>
                  <a:cubicBezTo>
                    <a:pt x="197" y="13"/>
                    <a:pt x="197" y="13"/>
                    <a:pt x="197" y="13"/>
                  </a:cubicBezTo>
                  <a:cubicBezTo>
                    <a:pt x="189" y="2"/>
                    <a:pt x="189" y="2"/>
                    <a:pt x="189" y="2"/>
                  </a:cubicBezTo>
                  <a:cubicBezTo>
                    <a:pt x="173" y="3"/>
                    <a:pt x="158" y="3"/>
                    <a:pt x="142" y="4"/>
                  </a:cubicBezTo>
                  <a:cubicBezTo>
                    <a:pt x="144" y="0"/>
                    <a:pt x="144" y="0"/>
                    <a:pt x="144" y="0"/>
                  </a:cubicBezTo>
                  <a:cubicBezTo>
                    <a:pt x="127" y="4"/>
                    <a:pt x="110" y="8"/>
                    <a:pt x="94" y="12"/>
                  </a:cubicBezTo>
                  <a:cubicBezTo>
                    <a:pt x="93" y="20"/>
                    <a:pt x="93" y="20"/>
                    <a:pt x="93" y="20"/>
                  </a:cubicBezTo>
                  <a:cubicBezTo>
                    <a:pt x="102" y="22"/>
                    <a:pt x="102" y="22"/>
                    <a:pt x="102" y="22"/>
                  </a:cubicBezTo>
                  <a:cubicBezTo>
                    <a:pt x="97" y="27"/>
                    <a:pt x="97" y="27"/>
                    <a:pt x="97" y="27"/>
                  </a:cubicBezTo>
                  <a:cubicBezTo>
                    <a:pt x="112" y="37"/>
                    <a:pt x="112" y="37"/>
                    <a:pt x="112" y="37"/>
                  </a:cubicBezTo>
                  <a:cubicBezTo>
                    <a:pt x="108" y="37"/>
                    <a:pt x="105" y="37"/>
                    <a:pt x="102" y="36"/>
                  </a:cubicBezTo>
                  <a:cubicBezTo>
                    <a:pt x="96" y="35"/>
                    <a:pt x="90" y="33"/>
                    <a:pt x="85" y="31"/>
                  </a:cubicBezTo>
                  <a:cubicBezTo>
                    <a:pt x="78" y="33"/>
                    <a:pt x="78" y="33"/>
                    <a:pt x="78" y="33"/>
                  </a:cubicBezTo>
                  <a:cubicBezTo>
                    <a:pt x="78" y="41"/>
                    <a:pt x="78" y="41"/>
                    <a:pt x="78" y="41"/>
                  </a:cubicBezTo>
                  <a:cubicBezTo>
                    <a:pt x="47" y="27"/>
                    <a:pt x="47" y="27"/>
                    <a:pt x="47" y="27"/>
                  </a:cubicBezTo>
                  <a:cubicBezTo>
                    <a:pt x="29" y="28"/>
                    <a:pt x="29" y="28"/>
                    <a:pt x="29" y="28"/>
                  </a:cubicBezTo>
                  <a:cubicBezTo>
                    <a:pt x="26" y="33"/>
                    <a:pt x="26" y="33"/>
                    <a:pt x="26" y="33"/>
                  </a:cubicBezTo>
                  <a:cubicBezTo>
                    <a:pt x="34" y="37"/>
                    <a:pt x="34" y="37"/>
                    <a:pt x="34" y="37"/>
                  </a:cubicBezTo>
                  <a:cubicBezTo>
                    <a:pt x="22" y="41"/>
                    <a:pt x="22" y="41"/>
                    <a:pt x="22" y="41"/>
                  </a:cubicBezTo>
                  <a:cubicBezTo>
                    <a:pt x="15" y="56"/>
                    <a:pt x="15" y="56"/>
                    <a:pt x="15" y="56"/>
                  </a:cubicBezTo>
                  <a:cubicBezTo>
                    <a:pt x="36" y="56"/>
                    <a:pt x="36" y="56"/>
                    <a:pt x="36" y="56"/>
                  </a:cubicBezTo>
                  <a:cubicBezTo>
                    <a:pt x="36" y="64"/>
                    <a:pt x="36" y="64"/>
                    <a:pt x="36" y="64"/>
                  </a:cubicBezTo>
                  <a:cubicBezTo>
                    <a:pt x="15" y="71"/>
                    <a:pt x="15" y="71"/>
                    <a:pt x="15" y="71"/>
                  </a:cubicBezTo>
                  <a:cubicBezTo>
                    <a:pt x="6" y="82"/>
                    <a:pt x="6" y="82"/>
                    <a:pt x="6" y="82"/>
                  </a:cubicBezTo>
                  <a:cubicBezTo>
                    <a:pt x="0" y="82"/>
                    <a:pt x="0" y="82"/>
                    <a:pt x="0" y="82"/>
                  </a:cubicBezTo>
                  <a:cubicBezTo>
                    <a:pt x="1" y="89"/>
                    <a:pt x="1" y="89"/>
                    <a:pt x="1" y="89"/>
                  </a:cubicBezTo>
                  <a:cubicBezTo>
                    <a:pt x="15" y="89"/>
                    <a:pt x="15" y="89"/>
                    <a:pt x="15" y="89"/>
                  </a:cubicBezTo>
                  <a:cubicBezTo>
                    <a:pt x="24" y="84"/>
                    <a:pt x="24" y="84"/>
                    <a:pt x="24" y="84"/>
                  </a:cubicBezTo>
                  <a:cubicBezTo>
                    <a:pt x="34" y="84"/>
                    <a:pt x="34" y="84"/>
                    <a:pt x="34" y="84"/>
                  </a:cubicBezTo>
                  <a:cubicBezTo>
                    <a:pt x="28" y="93"/>
                    <a:pt x="28" y="93"/>
                    <a:pt x="28" y="93"/>
                  </a:cubicBezTo>
                  <a:cubicBezTo>
                    <a:pt x="16" y="96"/>
                    <a:pt x="16" y="96"/>
                    <a:pt x="16" y="96"/>
                  </a:cubicBezTo>
                  <a:cubicBezTo>
                    <a:pt x="28" y="100"/>
                    <a:pt x="28" y="100"/>
                    <a:pt x="28" y="100"/>
                  </a:cubicBezTo>
                  <a:cubicBezTo>
                    <a:pt x="36" y="98"/>
                    <a:pt x="36" y="98"/>
                    <a:pt x="36" y="98"/>
                  </a:cubicBezTo>
                  <a:cubicBezTo>
                    <a:pt x="38" y="103"/>
                    <a:pt x="38" y="103"/>
                    <a:pt x="38" y="103"/>
                  </a:cubicBezTo>
                  <a:cubicBezTo>
                    <a:pt x="54" y="107"/>
                    <a:pt x="54" y="107"/>
                    <a:pt x="54" y="107"/>
                  </a:cubicBezTo>
                  <a:cubicBezTo>
                    <a:pt x="53" y="101"/>
                    <a:pt x="53" y="101"/>
                    <a:pt x="53" y="101"/>
                  </a:cubicBezTo>
                  <a:cubicBezTo>
                    <a:pt x="90" y="99"/>
                    <a:pt x="90" y="99"/>
                    <a:pt x="90" y="99"/>
                  </a:cubicBezTo>
                  <a:cubicBezTo>
                    <a:pt x="108" y="111"/>
                    <a:pt x="108" y="111"/>
                    <a:pt x="108" y="111"/>
                  </a:cubicBezTo>
                  <a:cubicBezTo>
                    <a:pt x="113" y="111"/>
                    <a:pt x="113" y="111"/>
                    <a:pt x="113" y="111"/>
                  </a:cubicBezTo>
                  <a:cubicBezTo>
                    <a:pt x="122" y="127"/>
                    <a:pt x="122" y="127"/>
                    <a:pt x="122" y="127"/>
                  </a:cubicBezTo>
                  <a:cubicBezTo>
                    <a:pt x="131" y="129"/>
                    <a:pt x="131" y="129"/>
                    <a:pt x="131" y="129"/>
                  </a:cubicBezTo>
                  <a:cubicBezTo>
                    <a:pt x="133" y="136"/>
                    <a:pt x="133" y="136"/>
                    <a:pt x="133" y="136"/>
                  </a:cubicBezTo>
                  <a:cubicBezTo>
                    <a:pt x="144" y="143"/>
                    <a:pt x="144" y="143"/>
                    <a:pt x="144" y="143"/>
                  </a:cubicBezTo>
                  <a:cubicBezTo>
                    <a:pt x="144" y="152"/>
                    <a:pt x="144" y="152"/>
                    <a:pt x="144" y="152"/>
                  </a:cubicBezTo>
                  <a:cubicBezTo>
                    <a:pt x="149" y="160"/>
                    <a:pt x="149" y="160"/>
                    <a:pt x="149" y="160"/>
                  </a:cubicBezTo>
                  <a:cubicBezTo>
                    <a:pt x="161" y="159"/>
                    <a:pt x="161" y="159"/>
                    <a:pt x="161" y="159"/>
                  </a:cubicBezTo>
                  <a:cubicBezTo>
                    <a:pt x="166" y="147"/>
                    <a:pt x="166" y="147"/>
                    <a:pt x="166" y="147"/>
                  </a:cubicBezTo>
                  <a:cubicBezTo>
                    <a:pt x="169" y="157"/>
                    <a:pt x="169" y="157"/>
                    <a:pt x="169" y="157"/>
                  </a:cubicBezTo>
                  <a:cubicBezTo>
                    <a:pt x="182" y="159"/>
                    <a:pt x="182" y="159"/>
                    <a:pt x="182" y="159"/>
                  </a:cubicBezTo>
                  <a:cubicBezTo>
                    <a:pt x="197" y="174"/>
                    <a:pt x="197" y="174"/>
                    <a:pt x="197" y="174"/>
                  </a:cubicBezTo>
                  <a:cubicBezTo>
                    <a:pt x="188" y="172"/>
                    <a:pt x="179" y="170"/>
                    <a:pt x="169" y="168"/>
                  </a:cubicBezTo>
                  <a:cubicBezTo>
                    <a:pt x="170" y="175"/>
                    <a:pt x="170" y="175"/>
                    <a:pt x="170" y="175"/>
                  </a:cubicBezTo>
                  <a:cubicBezTo>
                    <a:pt x="200" y="192"/>
                    <a:pt x="200" y="192"/>
                    <a:pt x="200" y="192"/>
                  </a:cubicBezTo>
                  <a:cubicBezTo>
                    <a:pt x="202" y="211"/>
                    <a:pt x="202" y="211"/>
                    <a:pt x="202" y="211"/>
                  </a:cubicBezTo>
                  <a:cubicBezTo>
                    <a:pt x="188" y="217"/>
                    <a:pt x="188" y="217"/>
                    <a:pt x="188" y="217"/>
                  </a:cubicBezTo>
                  <a:cubicBezTo>
                    <a:pt x="191" y="234"/>
                    <a:pt x="194" y="252"/>
                    <a:pt x="197" y="269"/>
                  </a:cubicBezTo>
                  <a:cubicBezTo>
                    <a:pt x="209" y="276"/>
                    <a:pt x="209" y="276"/>
                    <a:pt x="209" y="276"/>
                  </a:cubicBezTo>
                  <a:cubicBezTo>
                    <a:pt x="206" y="284"/>
                    <a:pt x="206" y="284"/>
                    <a:pt x="206" y="284"/>
                  </a:cubicBezTo>
                  <a:cubicBezTo>
                    <a:pt x="224" y="318"/>
                    <a:pt x="224" y="318"/>
                    <a:pt x="224" y="318"/>
                  </a:cubicBezTo>
                  <a:cubicBezTo>
                    <a:pt x="232" y="320"/>
                    <a:pt x="232" y="320"/>
                    <a:pt x="232" y="320"/>
                  </a:cubicBezTo>
                  <a:cubicBezTo>
                    <a:pt x="233" y="329"/>
                    <a:pt x="233" y="329"/>
                    <a:pt x="233" y="329"/>
                  </a:cubicBezTo>
                  <a:cubicBezTo>
                    <a:pt x="265" y="350"/>
                    <a:pt x="265" y="350"/>
                    <a:pt x="265" y="350"/>
                  </a:cubicBezTo>
                  <a:cubicBezTo>
                    <a:pt x="281" y="356"/>
                    <a:pt x="281" y="356"/>
                    <a:pt x="281" y="356"/>
                  </a:cubicBezTo>
                  <a:cubicBezTo>
                    <a:pt x="285" y="342"/>
                    <a:pt x="285" y="342"/>
                    <a:pt x="285" y="342"/>
                  </a:cubicBezTo>
                  <a:cubicBezTo>
                    <a:pt x="281" y="336"/>
                    <a:pt x="281" y="336"/>
                    <a:pt x="281" y="336"/>
                  </a:cubicBezTo>
                  <a:cubicBezTo>
                    <a:pt x="288" y="323"/>
                    <a:pt x="288" y="323"/>
                    <a:pt x="288" y="323"/>
                  </a:cubicBezTo>
                  <a:cubicBezTo>
                    <a:pt x="287" y="303"/>
                    <a:pt x="287" y="303"/>
                    <a:pt x="287" y="303"/>
                  </a:cubicBezTo>
                  <a:cubicBezTo>
                    <a:pt x="293" y="293"/>
                    <a:pt x="298" y="284"/>
                    <a:pt x="304" y="274"/>
                  </a:cubicBezTo>
                  <a:cubicBezTo>
                    <a:pt x="309" y="271"/>
                    <a:pt x="314" y="267"/>
                    <a:pt x="319" y="263"/>
                  </a:cubicBezTo>
                  <a:cubicBezTo>
                    <a:pt x="321" y="262"/>
                    <a:pt x="323" y="260"/>
                    <a:pt x="325" y="257"/>
                  </a:cubicBezTo>
                  <a:cubicBezTo>
                    <a:pt x="327" y="263"/>
                    <a:pt x="327" y="263"/>
                    <a:pt x="327" y="263"/>
                  </a:cubicBezTo>
                  <a:cubicBezTo>
                    <a:pt x="353" y="244"/>
                    <a:pt x="353" y="244"/>
                    <a:pt x="353" y="244"/>
                  </a:cubicBezTo>
                  <a:cubicBezTo>
                    <a:pt x="357" y="231"/>
                    <a:pt x="357" y="231"/>
                    <a:pt x="357" y="231"/>
                  </a:cubicBezTo>
                  <a:cubicBezTo>
                    <a:pt x="363" y="225"/>
                    <a:pt x="363" y="225"/>
                    <a:pt x="363" y="225"/>
                  </a:cubicBezTo>
                  <a:cubicBezTo>
                    <a:pt x="362" y="215"/>
                    <a:pt x="362" y="215"/>
                    <a:pt x="362" y="215"/>
                  </a:cubicBezTo>
                  <a:cubicBezTo>
                    <a:pt x="384" y="214"/>
                    <a:pt x="384" y="214"/>
                    <a:pt x="384" y="214"/>
                  </a:cubicBezTo>
                  <a:cubicBezTo>
                    <a:pt x="422" y="192"/>
                    <a:pt x="422" y="192"/>
                    <a:pt x="422" y="192"/>
                  </a:cubicBezTo>
                  <a:cubicBezTo>
                    <a:pt x="430" y="181"/>
                    <a:pt x="430" y="181"/>
                    <a:pt x="430" y="181"/>
                  </a:cubicBezTo>
                  <a:lnTo>
                    <a:pt x="411" y="178"/>
                  </a:lnTo>
                  <a:close/>
                </a:path>
              </a:pathLst>
            </a:custGeom>
            <a:solidFill>
              <a:schemeClr val="bg1">
                <a:lumMod val="85000"/>
              </a:schemeClr>
            </a:solidFill>
            <a:ln w="3175" cap="rnd">
              <a:solidFill>
                <a:schemeClr val="bg1"/>
              </a:solidFill>
              <a:prstDash val="solid"/>
              <a:round/>
              <a:headEnd/>
              <a:tailEnd/>
            </a:ln>
          </p:spPr>
          <p:txBody>
            <a:bodyPr vert="horz" wrap="square" lIns="91423" tIns="45711" rIns="91423" bIns="45711" numCol="1" anchor="t" anchorCtr="0" compatLnSpc="1">
              <a:prstTxWarp prst="textNoShape">
                <a:avLst/>
              </a:prstTxWarp>
            </a:bodyPr>
            <a:lstStyle/>
            <a:p>
              <a:pPr defTabSz="914246">
                <a:defRPr/>
              </a:pPr>
              <a:endParaRPr lang="fr-FR" sz="1799">
                <a:solidFill>
                  <a:prstClr val="black"/>
                </a:solidFill>
                <a:latin typeface="Arial"/>
              </a:endParaRPr>
            </a:p>
          </p:txBody>
        </p:sp>
        <p:sp>
          <p:nvSpPr>
            <p:cNvPr id="180" name="Freeform 256">
              <a:extLst>
                <a:ext uri="{FF2B5EF4-FFF2-40B4-BE49-F238E27FC236}">
                  <a16:creationId xmlns:a16="http://schemas.microsoft.com/office/drawing/2014/main" id="{F13E2315-608F-7041-A06D-A162B3380948}"/>
                </a:ext>
              </a:extLst>
            </p:cNvPr>
            <p:cNvSpPr>
              <a:spLocks/>
            </p:cNvSpPr>
            <p:nvPr/>
          </p:nvSpPr>
          <p:spPr bwMode="auto">
            <a:xfrm>
              <a:off x="4124754" y="2879988"/>
              <a:ext cx="55184" cy="107539"/>
            </a:xfrm>
            <a:custGeom>
              <a:avLst/>
              <a:gdLst>
                <a:gd name="T0" fmla="*/ 12 w 23"/>
                <a:gd name="T1" fmla="*/ 45 h 45"/>
                <a:gd name="T2" fmla="*/ 4 w 23"/>
                <a:gd name="T3" fmla="*/ 45 h 45"/>
                <a:gd name="T4" fmla="*/ 4 w 23"/>
                <a:gd name="T5" fmla="*/ 43 h 45"/>
                <a:gd name="T6" fmla="*/ 0 w 23"/>
                <a:gd name="T7" fmla="*/ 44 h 45"/>
                <a:gd name="T8" fmla="*/ 0 w 23"/>
                <a:gd name="T9" fmla="*/ 12 h 45"/>
                <a:gd name="T10" fmla="*/ 8 w 23"/>
                <a:gd name="T11" fmla="*/ 9 h 45"/>
                <a:gd name="T12" fmla="*/ 10 w 23"/>
                <a:gd name="T13" fmla="*/ 3 h 45"/>
                <a:gd name="T14" fmla="*/ 22 w 23"/>
                <a:gd name="T15" fmla="*/ 0 h 45"/>
                <a:gd name="T16" fmla="*/ 18 w 23"/>
                <a:gd name="T17" fmla="*/ 18 h 45"/>
                <a:gd name="T18" fmla="*/ 23 w 23"/>
                <a:gd name="T19" fmla="*/ 21 h 45"/>
                <a:gd name="T20" fmla="*/ 21 w 23"/>
                <a:gd name="T21" fmla="*/ 26 h 45"/>
                <a:gd name="T22" fmla="*/ 16 w 23"/>
                <a:gd name="T23" fmla="*/ 26 h 45"/>
                <a:gd name="T24" fmla="*/ 14 w 23"/>
                <a:gd name="T25" fmla="*/ 34 h 45"/>
                <a:gd name="T26" fmla="*/ 11 w 23"/>
                <a:gd name="T27" fmla="*/ 42 h 45"/>
                <a:gd name="T28" fmla="*/ 12 w 23"/>
                <a:gd name="T29"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 h="45">
                  <a:moveTo>
                    <a:pt x="12" y="45"/>
                  </a:moveTo>
                  <a:cubicBezTo>
                    <a:pt x="4" y="45"/>
                    <a:pt x="4" y="45"/>
                    <a:pt x="4" y="45"/>
                  </a:cubicBezTo>
                  <a:cubicBezTo>
                    <a:pt x="4" y="43"/>
                    <a:pt x="4" y="43"/>
                    <a:pt x="4" y="43"/>
                  </a:cubicBezTo>
                  <a:cubicBezTo>
                    <a:pt x="0" y="44"/>
                    <a:pt x="0" y="44"/>
                    <a:pt x="0" y="44"/>
                  </a:cubicBezTo>
                  <a:cubicBezTo>
                    <a:pt x="0" y="34"/>
                    <a:pt x="0" y="23"/>
                    <a:pt x="0" y="12"/>
                  </a:cubicBezTo>
                  <a:cubicBezTo>
                    <a:pt x="8" y="9"/>
                    <a:pt x="8" y="9"/>
                    <a:pt x="8" y="9"/>
                  </a:cubicBezTo>
                  <a:cubicBezTo>
                    <a:pt x="10" y="3"/>
                    <a:pt x="10" y="3"/>
                    <a:pt x="10" y="3"/>
                  </a:cubicBezTo>
                  <a:cubicBezTo>
                    <a:pt x="22" y="0"/>
                    <a:pt x="22" y="0"/>
                    <a:pt x="22" y="0"/>
                  </a:cubicBezTo>
                  <a:cubicBezTo>
                    <a:pt x="18" y="18"/>
                    <a:pt x="18" y="18"/>
                    <a:pt x="18" y="18"/>
                  </a:cubicBezTo>
                  <a:cubicBezTo>
                    <a:pt x="23" y="21"/>
                    <a:pt x="23" y="21"/>
                    <a:pt x="23" y="21"/>
                  </a:cubicBezTo>
                  <a:cubicBezTo>
                    <a:pt x="21" y="26"/>
                    <a:pt x="21" y="26"/>
                    <a:pt x="21" y="26"/>
                  </a:cubicBezTo>
                  <a:cubicBezTo>
                    <a:pt x="16" y="26"/>
                    <a:pt x="16" y="26"/>
                    <a:pt x="16" y="26"/>
                  </a:cubicBezTo>
                  <a:cubicBezTo>
                    <a:pt x="16" y="29"/>
                    <a:pt x="15" y="32"/>
                    <a:pt x="14" y="34"/>
                  </a:cubicBezTo>
                  <a:cubicBezTo>
                    <a:pt x="14" y="37"/>
                    <a:pt x="12" y="39"/>
                    <a:pt x="11" y="42"/>
                  </a:cubicBezTo>
                  <a:cubicBezTo>
                    <a:pt x="12" y="45"/>
                    <a:pt x="12" y="45"/>
                    <a:pt x="12" y="45"/>
                  </a:cubicBezTo>
                </a:path>
              </a:pathLst>
            </a:custGeom>
            <a:solidFill>
              <a:srgbClr val="E40A29"/>
            </a:solidFill>
            <a:ln w="3175" cap="rnd">
              <a:solidFill>
                <a:schemeClr val="bg1"/>
              </a:solidFill>
              <a:prstDash val="solid"/>
              <a:round/>
              <a:headEnd/>
              <a:tailEnd/>
            </a:ln>
          </p:spPr>
          <p:txBody>
            <a:bodyPr vert="horz" wrap="square" lIns="91423" tIns="45711" rIns="91423" bIns="45711" numCol="1" anchor="t" anchorCtr="0" compatLnSpc="1">
              <a:prstTxWarp prst="textNoShape">
                <a:avLst/>
              </a:prstTxWarp>
            </a:bodyPr>
            <a:lstStyle/>
            <a:p>
              <a:pPr defTabSz="914246">
                <a:defRPr/>
              </a:pPr>
              <a:endParaRPr lang="fr-FR" sz="1799">
                <a:solidFill>
                  <a:prstClr val="black"/>
                </a:solidFill>
                <a:latin typeface="Arial"/>
              </a:endParaRPr>
            </a:p>
          </p:txBody>
        </p:sp>
        <p:sp>
          <p:nvSpPr>
            <p:cNvPr id="181" name="Freeform 259">
              <a:extLst>
                <a:ext uri="{FF2B5EF4-FFF2-40B4-BE49-F238E27FC236}">
                  <a16:creationId xmlns:a16="http://schemas.microsoft.com/office/drawing/2014/main" id="{3F954917-B10D-0D4D-993D-3A84443145D2}"/>
                </a:ext>
              </a:extLst>
            </p:cNvPr>
            <p:cNvSpPr>
              <a:spLocks/>
            </p:cNvSpPr>
            <p:nvPr/>
          </p:nvSpPr>
          <p:spPr bwMode="auto">
            <a:xfrm>
              <a:off x="4189843" y="2949323"/>
              <a:ext cx="25469" cy="35374"/>
            </a:xfrm>
            <a:custGeom>
              <a:avLst/>
              <a:gdLst>
                <a:gd name="T0" fmla="*/ 3 w 11"/>
                <a:gd name="T1" fmla="*/ 2 h 15"/>
                <a:gd name="T2" fmla="*/ 6 w 11"/>
                <a:gd name="T3" fmla="*/ 4 h 15"/>
                <a:gd name="T4" fmla="*/ 7 w 11"/>
                <a:gd name="T5" fmla="*/ 0 h 15"/>
                <a:gd name="T6" fmla="*/ 10 w 11"/>
                <a:gd name="T7" fmla="*/ 1 h 15"/>
                <a:gd name="T8" fmla="*/ 11 w 11"/>
                <a:gd name="T9" fmla="*/ 9 h 15"/>
                <a:gd name="T10" fmla="*/ 7 w 11"/>
                <a:gd name="T11" fmla="*/ 15 h 15"/>
                <a:gd name="T12" fmla="*/ 4 w 11"/>
                <a:gd name="T13" fmla="*/ 15 h 15"/>
                <a:gd name="T14" fmla="*/ 5 w 11"/>
                <a:gd name="T15" fmla="*/ 11 h 15"/>
                <a:gd name="T16" fmla="*/ 0 w 11"/>
                <a:gd name="T17" fmla="*/ 11 h 15"/>
                <a:gd name="T18" fmla="*/ 2 w 11"/>
                <a:gd name="T19" fmla="*/ 4 h 15"/>
                <a:gd name="T20" fmla="*/ 3 w 11"/>
                <a:gd name="T21" fmla="*/ 2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 h="15">
                  <a:moveTo>
                    <a:pt x="3" y="2"/>
                  </a:moveTo>
                  <a:cubicBezTo>
                    <a:pt x="6" y="4"/>
                    <a:pt x="6" y="4"/>
                    <a:pt x="6" y="4"/>
                  </a:cubicBezTo>
                  <a:cubicBezTo>
                    <a:pt x="7" y="0"/>
                    <a:pt x="7" y="0"/>
                    <a:pt x="7" y="0"/>
                  </a:cubicBezTo>
                  <a:cubicBezTo>
                    <a:pt x="10" y="1"/>
                    <a:pt x="10" y="1"/>
                    <a:pt x="10" y="1"/>
                  </a:cubicBezTo>
                  <a:cubicBezTo>
                    <a:pt x="11" y="9"/>
                    <a:pt x="11" y="9"/>
                    <a:pt x="11" y="9"/>
                  </a:cubicBezTo>
                  <a:cubicBezTo>
                    <a:pt x="7" y="15"/>
                    <a:pt x="7" y="15"/>
                    <a:pt x="7" y="15"/>
                  </a:cubicBezTo>
                  <a:cubicBezTo>
                    <a:pt x="4" y="15"/>
                    <a:pt x="4" y="15"/>
                    <a:pt x="4" y="15"/>
                  </a:cubicBezTo>
                  <a:cubicBezTo>
                    <a:pt x="5" y="11"/>
                    <a:pt x="5" y="11"/>
                    <a:pt x="5" y="11"/>
                  </a:cubicBezTo>
                  <a:cubicBezTo>
                    <a:pt x="0" y="11"/>
                    <a:pt x="0" y="11"/>
                    <a:pt x="0" y="11"/>
                  </a:cubicBezTo>
                  <a:cubicBezTo>
                    <a:pt x="1" y="9"/>
                    <a:pt x="1" y="7"/>
                    <a:pt x="2" y="4"/>
                  </a:cubicBezTo>
                  <a:cubicBezTo>
                    <a:pt x="2" y="3"/>
                    <a:pt x="2" y="3"/>
                    <a:pt x="3" y="2"/>
                  </a:cubicBezTo>
                </a:path>
              </a:pathLst>
            </a:custGeom>
            <a:solidFill>
              <a:srgbClr val="E40A29"/>
            </a:solidFill>
            <a:ln w="3175" cap="rnd">
              <a:solidFill>
                <a:schemeClr val="bg1"/>
              </a:solidFill>
              <a:prstDash val="solid"/>
              <a:round/>
              <a:headEnd/>
              <a:tailEnd/>
            </a:ln>
          </p:spPr>
          <p:txBody>
            <a:bodyPr vert="horz" wrap="square" lIns="91423" tIns="45711" rIns="91423" bIns="45711" numCol="1" anchor="t" anchorCtr="0" compatLnSpc="1">
              <a:prstTxWarp prst="textNoShape">
                <a:avLst/>
              </a:prstTxWarp>
            </a:bodyPr>
            <a:lstStyle/>
            <a:p>
              <a:pPr defTabSz="914246">
                <a:defRPr/>
              </a:pPr>
              <a:endParaRPr lang="fr-FR" sz="1799">
                <a:solidFill>
                  <a:prstClr val="black"/>
                </a:solidFill>
                <a:latin typeface="Arial"/>
              </a:endParaRPr>
            </a:p>
          </p:txBody>
        </p:sp>
        <p:grpSp>
          <p:nvGrpSpPr>
            <p:cNvPr id="182" name="Groupe 175">
              <a:extLst>
                <a:ext uri="{FF2B5EF4-FFF2-40B4-BE49-F238E27FC236}">
                  <a16:creationId xmlns:a16="http://schemas.microsoft.com/office/drawing/2014/main" id="{434DE40D-EBCF-B54D-A5A2-2BB3089C5A46}"/>
                </a:ext>
              </a:extLst>
            </p:cNvPr>
            <p:cNvGrpSpPr/>
            <p:nvPr/>
          </p:nvGrpSpPr>
          <p:grpSpPr>
            <a:xfrm>
              <a:off x="4124754" y="2879988"/>
              <a:ext cx="90558" cy="107539"/>
              <a:chOff x="4357687" y="2265363"/>
              <a:chExt cx="101600" cy="120650"/>
            </a:xfrm>
            <a:solidFill>
              <a:schemeClr val="tx2"/>
            </a:solidFill>
          </p:grpSpPr>
          <p:sp>
            <p:nvSpPr>
              <p:cNvPr id="277" name="Freeform 257">
                <a:extLst>
                  <a:ext uri="{FF2B5EF4-FFF2-40B4-BE49-F238E27FC236}">
                    <a16:creationId xmlns:a16="http://schemas.microsoft.com/office/drawing/2014/main" id="{A4658AAD-12E7-4D49-9AFC-97FF48E3FA66}"/>
                  </a:ext>
                </a:extLst>
              </p:cNvPr>
              <p:cNvSpPr>
                <a:spLocks/>
              </p:cNvSpPr>
              <p:nvPr/>
            </p:nvSpPr>
            <p:spPr bwMode="auto">
              <a:xfrm>
                <a:off x="4357687" y="2265363"/>
                <a:ext cx="61912" cy="120650"/>
              </a:xfrm>
              <a:custGeom>
                <a:avLst/>
                <a:gdLst>
                  <a:gd name="T0" fmla="*/ 12 w 23"/>
                  <a:gd name="T1" fmla="*/ 45 h 45"/>
                  <a:gd name="T2" fmla="*/ 4 w 23"/>
                  <a:gd name="T3" fmla="*/ 45 h 45"/>
                  <a:gd name="T4" fmla="*/ 4 w 23"/>
                  <a:gd name="T5" fmla="*/ 43 h 45"/>
                  <a:gd name="T6" fmla="*/ 0 w 23"/>
                  <a:gd name="T7" fmla="*/ 44 h 45"/>
                  <a:gd name="T8" fmla="*/ 0 w 23"/>
                  <a:gd name="T9" fmla="*/ 12 h 45"/>
                  <a:gd name="T10" fmla="*/ 8 w 23"/>
                  <a:gd name="T11" fmla="*/ 9 h 45"/>
                  <a:gd name="T12" fmla="*/ 10 w 23"/>
                  <a:gd name="T13" fmla="*/ 3 h 45"/>
                  <a:gd name="T14" fmla="*/ 22 w 23"/>
                  <a:gd name="T15" fmla="*/ 0 h 45"/>
                  <a:gd name="T16" fmla="*/ 18 w 23"/>
                  <a:gd name="T17" fmla="*/ 18 h 45"/>
                  <a:gd name="T18" fmla="*/ 23 w 23"/>
                  <a:gd name="T19" fmla="*/ 21 h 45"/>
                  <a:gd name="T20" fmla="*/ 21 w 23"/>
                  <a:gd name="T21" fmla="*/ 26 h 45"/>
                  <a:gd name="T22" fmla="*/ 16 w 23"/>
                  <a:gd name="T23" fmla="*/ 26 h 45"/>
                  <a:gd name="T24" fmla="*/ 14 w 23"/>
                  <a:gd name="T25" fmla="*/ 34 h 45"/>
                  <a:gd name="T26" fmla="*/ 11 w 23"/>
                  <a:gd name="T27" fmla="*/ 42 h 45"/>
                  <a:gd name="T28" fmla="*/ 12 w 23"/>
                  <a:gd name="T29"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 h="45">
                    <a:moveTo>
                      <a:pt x="12" y="45"/>
                    </a:moveTo>
                    <a:cubicBezTo>
                      <a:pt x="4" y="45"/>
                      <a:pt x="4" y="45"/>
                      <a:pt x="4" y="45"/>
                    </a:cubicBezTo>
                    <a:cubicBezTo>
                      <a:pt x="4" y="43"/>
                      <a:pt x="4" y="43"/>
                      <a:pt x="4" y="43"/>
                    </a:cubicBezTo>
                    <a:cubicBezTo>
                      <a:pt x="0" y="44"/>
                      <a:pt x="0" y="44"/>
                      <a:pt x="0" y="44"/>
                    </a:cubicBezTo>
                    <a:cubicBezTo>
                      <a:pt x="0" y="34"/>
                      <a:pt x="0" y="23"/>
                      <a:pt x="0" y="12"/>
                    </a:cubicBezTo>
                    <a:cubicBezTo>
                      <a:pt x="8" y="9"/>
                      <a:pt x="8" y="9"/>
                      <a:pt x="8" y="9"/>
                    </a:cubicBezTo>
                    <a:cubicBezTo>
                      <a:pt x="10" y="3"/>
                      <a:pt x="10" y="3"/>
                      <a:pt x="10" y="3"/>
                    </a:cubicBezTo>
                    <a:cubicBezTo>
                      <a:pt x="22" y="0"/>
                      <a:pt x="22" y="0"/>
                      <a:pt x="22" y="0"/>
                    </a:cubicBezTo>
                    <a:cubicBezTo>
                      <a:pt x="18" y="18"/>
                      <a:pt x="18" y="18"/>
                      <a:pt x="18" y="18"/>
                    </a:cubicBezTo>
                    <a:cubicBezTo>
                      <a:pt x="23" y="21"/>
                      <a:pt x="23" y="21"/>
                      <a:pt x="23" y="21"/>
                    </a:cubicBezTo>
                    <a:cubicBezTo>
                      <a:pt x="21" y="26"/>
                      <a:pt x="21" y="26"/>
                      <a:pt x="21" y="26"/>
                    </a:cubicBezTo>
                    <a:cubicBezTo>
                      <a:pt x="16" y="26"/>
                      <a:pt x="16" y="26"/>
                      <a:pt x="16" y="26"/>
                    </a:cubicBezTo>
                    <a:cubicBezTo>
                      <a:pt x="16" y="29"/>
                      <a:pt x="15" y="32"/>
                      <a:pt x="14" y="34"/>
                    </a:cubicBezTo>
                    <a:cubicBezTo>
                      <a:pt x="14" y="37"/>
                      <a:pt x="12" y="39"/>
                      <a:pt x="11" y="42"/>
                    </a:cubicBezTo>
                    <a:cubicBezTo>
                      <a:pt x="12" y="45"/>
                      <a:pt x="12" y="45"/>
                      <a:pt x="12" y="45"/>
                    </a:cubicBezTo>
                  </a:path>
                </a:pathLst>
              </a:custGeom>
              <a:grpFill/>
              <a:ln w="3175" cap="rnd">
                <a:solidFill>
                  <a:schemeClr val="bg1"/>
                </a:solidFill>
                <a:prstDash val="solid"/>
                <a:round/>
                <a:headEnd/>
                <a:tailEnd/>
              </a:ln>
            </p:spPr>
            <p:txBody>
              <a:bodyPr vert="horz" wrap="square" lIns="91423" tIns="45711" rIns="91423" bIns="45711" numCol="1" anchor="t" anchorCtr="0" compatLnSpc="1">
                <a:prstTxWarp prst="textNoShape">
                  <a:avLst/>
                </a:prstTxWarp>
              </a:bodyPr>
              <a:lstStyle/>
              <a:p>
                <a:pPr defTabSz="914246">
                  <a:defRPr/>
                </a:pPr>
                <a:endParaRPr lang="fr-FR" sz="1799">
                  <a:solidFill>
                    <a:prstClr val="black"/>
                  </a:solidFill>
                  <a:latin typeface="Arial"/>
                </a:endParaRPr>
              </a:p>
            </p:txBody>
          </p:sp>
          <p:sp>
            <p:nvSpPr>
              <p:cNvPr id="278" name="Freeform 258">
                <a:extLst>
                  <a:ext uri="{FF2B5EF4-FFF2-40B4-BE49-F238E27FC236}">
                    <a16:creationId xmlns:a16="http://schemas.microsoft.com/office/drawing/2014/main" id="{2019F9E6-C17F-384C-B869-3EC5163A7499}"/>
                  </a:ext>
                </a:extLst>
              </p:cNvPr>
              <p:cNvSpPr>
                <a:spLocks/>
              </p:cNvSpPr>
              <p:nvPr/>
            </p:nvSpPr>
            <p:spPr bwMode="auto">
              <a:xfrm>
                <a:off x="4403725" y="2351088"/>
                <a:ext cx="20637" cy="31750"/>
              </a:xfrm>
              <a:custGeom>
                <a:avLst/>
                <a:gdLst>
                  <a:gd name="T0" fmla="*/ 8 w 13"/>
                  <a:gd name="T1" fmla="*/ 0 h 20"/>
                  <a:gd name="T2" fmla="*/ 13 w 13"/>
                  <a:gd name="T3" fmla="*/ 7 h 20"/>
                  <a:gd name="T4" fmla="*/ 13 w 13"/>
                  <a:gd name="T5" fmla="*/ 13 h 20"/>
                  <a:gd name="T6" fmla="*/ 3 w 13"/>
                  <a:gd name="T7" fmla="*/ 20 h 20"/>
                  <a:gd name="T8" fmla="*/ 0 w 13"/>
                  <a:gd name="T9" fmla="*/ 7 h 20"/>
                  <a:gd name="T10" fmla="*/ 8 w 13"/>
                  <a:gd name="T11" fmla="*/ 0 h 20"/>
                </a:gdLst>
                <a:ahLst/>
                <a:cxnLst>
                  <a:cxn ang="0">
                    <a:pos x="T0" y="T1"/>
                  </a:cxn>
                  <a:cxn ang="0">
                    <a:pos x="T2" y="T3"/>
                  </a:cxn>
                  <a:cxn ang="0">
                    <a:pos x="T4" y="T5"/>
                  </a:cxn>
                  <a:cxn ang="0">
                    <a:pos x="T6" y="T7"/>
                  </a:cxn>
                  <a:cxn ang="0">
                    <a:pos x="T8" y="T9"/>
                  </a:cxn>
                  <a:cxn ang="0">
                    <a:pos x="T10" y="T11"/>
                  </a:cxn>
                </a:cxnLst>
                <a:rect l="0" t="0" r="r" b="b"/>
                <a:pathLst>
                  <a:path w="13" h="20">
                    <a:moveTo>
                      <a:pt x="8" y="0"/>
                    </a:moveTo>
                    <a:lnTo>
                      <a:pt x="13" y="7"/>
                    </a:lnTo>
                    <a:lnTo>
                      <a:pt x="13" y="13"/>
                    </a:lnTo>
                    <a:lnTo>
                      <a:pt x="3" y="20"/>
                    </a:lnTo>
                    <a:lnTo>
                      <a:pt x="0" y="7"/>
                    </a:lnTo>
                    <a:lnTo>
                      <a:pt x="8" y="0"/>
                    </a:lnTo>
                    <a:close/>
                  </a:path>
                </a:pathLst>
              </a:custGeom>
              <a:grpFill/>
              <a:ln w="3175" cap="rnd">
                <a:solidFill>
                  <a:schemeClr val="bg1"/>
                </a:solidFill>
                <a:prstDash val="solid"/>
                <a:round/>
                <a:headEnd/>
                <a:tailEnd/>
              </a:ln>
            </p:spPr>
            <p:txBody>
              <a:bodyPr vert="horz" wrap="square" lIns="91423" tIns="45711" rIns="91423" bIns="45711" numCol="1" anchor="t" anchorCtr="0" compatLnSpc="1">
                <a:prstTxWarp prst="textNoShape">
                  <a:avLst/>
                </a:prstTxWarp>
              </a:bodyPr>
              <a:lstStyle/>
              <a:p>
                <a:pPr defTabSz="914246">
                  <a:defRPr/>
                </a:pPr>
                <a:endParaRPr lang="fr-FR" sz="1799">
                  <a:solidFill>
                    <a:prstClr val="black"/>
                  </a:solidFill>
                  <a:latin typeface="Arial"/>
                </a:endParaRPr>
              </a:p>
            </p:txBody>
          </p:sp>
          <p:sp>
            <p:nvSpPr>
              <p:cNvPr id="279" name="Freeform 260">
                <a:extLst>
                  <a:ext uri="{FF2B5EF4-FFF2-40B4-BE49-F238E27FC236}">
                    <a16:creationId xmlns:a16="http://schemas.microsoft.com/office/drawing/2014/main" id="{00E98A64-3C4E-9C42-8808-A829E4CA68FF}"/>
                  </a:ext>
                </a:extLst>
              </p:cNvPr>
              <p:cNvSpPr>
                <a:spLocks/>
              </p:cNvSpPr>
              <p:nvPr/>
            </p:nvSpPr>
            <p:spPr bwMode="auto">
              <a:xfrm>
                <a:off x="4430712" y="2343150"/>
                <a:ext cx="28575" cy="39687"/>
              </a:xfrm>
              <a:custGeom>
                <a:avLst/>
                <a:gdLst>
                  <a:gd name="T0" fmla="*/ 3 w 11"/>
                  <a:gd name="T1" fmla="*/ 2 h 15"/>
                  <a:gd name="T2" fmla="*/ 6 w 11"/>
                  <a:gd name="T3" fmla="*/ 4 h 15"/>
                  <a:gd name="T4" fmla="*/ 7 w 11"/>
                  <a:gd name="T5" fmla="*/ 0 h 15"/>
                  <a:gd name="T6" fmla="*/ 10 w 11"/>
                  <a:gd name="T7" fmla="*/ 1 h 15"/>
                  <a:gd name="T8" fmla="*/ 11 w 11"/>
                  <a:gd name="T9" fmla="*/ 9 h 15"/>
                  <a:gd name="T10" fmla="*/ 7 w 11"/>
                  <a:gd name="T11" fmla="*/ 15 h 15"/>
                  <a:gd name="T12" fmla="*/ 4 w 11"/>
                  <a:gd name="T13" fmla="*/ 15 h 15"/>
                  <a:gd name="T14" fmla="*/ 5 w 11"/>
                  <a:gd name="T15" fmla="*/ 11 h 15"/>
                  <a:gd name="T16" fmla="*/ 0 w 11"/>
                  <a:gd name="T17" fmla="*/ 11 h 15"/>
                  <a:gd name="T18" fmla="*/ 2 w 11"/>
                  <a:gd name="T19" fmla="*/ 4 h 15"/>
                  <a:gd name="T20" fmla="*/ 3 w 11"/>
                  <a:gd name="T21" fmla="*/ 2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 h="15">
                    <a:moveTo>
                      <a:pt x="3" y="2"/>
                    </a:moveTo>
                    <a:cubicBezTo>
                      <a:pt x="6" y="4"/>
                      <a:pt x="6" y="4"/>
                      <a:pt x="6" y="4"/>
                    </a:cubicBezTo>
                    <a:cubicBezTo>
                      <a:pt x="7" y="0"/>
                      <a:pt x="7" y="0"/>
                      <a:pt x="7" y="0"/>
                    </a:cubicBezTo>
                    <a:cubicBezTo>
                      <a:pt x="10" y="1"/>
                      <a:pt x="10" y="1"/>
                      <a:pt x="10" y="1"/>
                    </a:cubicBezTo>
                    <a:cubicBezTo>
                      <a:pt x="11" y="9"/>
                      <a:pt x="11" y="9"/>
                      <a:pt x="11" y="9"/>
                    </a:cubicBezTo>
                    <a:cubicBezTo>
                      <a:pt x="7" y="15"/>
                      <a:pt x="7" y="15"/>
                      <a:pt x="7" y="15"/>
                    </a:cubicBezTo>
                    <a:cubicBezTo>
                      <a:pt x="4" y="15"/>
                      <a:pt x="4" y="15"/>
                      <a:pt x="4" y="15"/>
                    </a:cubicBezTo>
                    <a:cubicBezTo>
                      <a:pt x="5" y="11"/>
                      <a:pt x="5" y="11"/>
                      <a:pt x="5" y="11"/>
                    </a:cubicBezTo>
                    <a:cubicBezTo>
                      <a:pt x="0" y="11"/>
                      <a:pt x="0" y="11"/>
                      <a:pt x="0" y="11"/>
                    </a:cubicBezTo>
                    <a:cubicBezTo>
                      <a:pt x="1" y="9"/>
                      <a:pt x="1" y="7"/>
                      <a:pt x="2" y="4"/>
                    </a:cubicBezTo>
                    <a:cubicBezTo>
                      <a:pt x="2" y="3"/>
                      <a:pt x="2" y="3"/>
                      <a:pt x="3" y="2"/>
                    </a:cubicBezTo>
                  </a:path>
                </a:pathLst>
              </a:custGeom>
              <a:grpFill/>
              <a:ln w="3175" cap="rnd">
                <a:solidFill>
                  <a:schemeClr val="bg1"/>
                </a:solidFill>
                <a:prstDash val="solid"/>
                <a:round/>
                <a:headEnd/>
                <a:tailEnd/>
              </a:ln>
            </p:spPr>
            <p:txBody>
              <a:bodyPr vert="horz" wrap="square" lIns="91423" tIns="45711" rIns="91423" bIns="45711" numCol="1" anchor="t" anchorCtr="0" compatLnSpc="1">
                <a:prstTxWarp prst="textNoShape">
                  <a:avLst/>
                </a:prstTxWarp>
              </a:bodyPr>
              <a:lstStyle/>
              <a:p>
                <a:pPr defTabSz="914246">
                  <a:defRPr/>
                </a:pPr>
                <a:endParaRPr lang="fr-FR" sz="1799">
                  <a:solidFill>
                    <a:prstClr val="black"/>
                  </a:solidFill>
                  <a:latin typeface="Arial"/>
                </a:endParaRPr>
              </a:p>
            </p:txBody>
          </p:sp>
        </p:grpSp>
        <p:sp>
          <p:nvSpPr>
            <p:cNvPr id="183" name="Freeform 261">
              <a:extLst>
                <a:ext uri="{FF2B5EF4-FFF2-40B4-BE49-F238E27FC236}">
                  <a16:creationId xmlns:a16="http://schemas.microsoft.com/office/drawing/2014/main" id="{1AFA7BB4-BD7D-E348-B928-F99AAE2CC83E}"/>
                </a:ext>
              </a:extLst>
            </p:cNvPr>
            <p:cNvSpPr>
              <a:spLocks/>
            </p:cNvSpPr>
            <p:nvPr/>
          </p:nvSpPr>
          <p:spPr bwMode="auto">
            <a:xfrm>
              <a:off x="4235121" y="3245051"/>
              <a:ext cx="111782" cy="100462"/>
            </a:xfrm>
            <a:custGeom>
              <a:avLst/>
              <a:gdLst>
                <a:gd name="T0" fmla="*/ 0 w 47"/>
                <a:gd name="T1" fmla="*/ 8 h 42"/>
                <a:gd name="T2" fmla="*/ 3 w 47"/>
                <a:gd name="T3" fmla="*/ 13 h 42"/>
                <a:gd name="T4" fmla="*/ 3 w 47"/>
                <a:gd name="T5" fmla="*/ 13 h 42"/>
                <a:gd name="T6" fmla="*/ 10 w 47"/>
                <a:gd name="T7" fmla="*/ 11 h 42"/>
                <a:gd name="T8" fmla="*/ 11 w 47"/>
                <a:gd name="T9" fmla="*/ 15 h 42"/>
                <a:gd name="T10" fmla="*/ 8 w 47"/>
                <a:gd name="T11" fmla="*/ 17 h 42"/>
                <a:gd name="T12" fmla="*/ 10 w 47"/>
                <a:gd name="T13" fmla="*/ 28 h 42"/>
                <a:gd name="T14" fmla="*/ 18 w 47"/>
                <a:gd name="T15" fmla="*/ 19 h 42"/>
                <a:gd name="T16" fmla="*/ 20 w 47"/>
                <a:gd name="T17" fmla="*/ 22 h 42"/>
                <a:gd name="T18" fmla="*/ 18 w 47"/>
                <a:gd name="T19" fmla="*/ 29 h 42"/>
                <a:gd name="T20" fmla="*/ 37 w 47"/>
                <a:gd name="T21" fmla="*/ 42 h 42"/>
                <a:gd name="T22" fmla="*/ 39 w 47"/>
                <a:gd name="T23" fmla="*/ 40 h 42"/>
                <a:gd name="T24" fmla="*/ 37 w 47"/>
                <a:gd name="T25" fmla="*/ 38 h 42"/>
                <a:gd name="T26" fmla="*/ 31 w 47"/>
                <a:gd name="T27" fmla="*/ 30 h 42"/>
                <a:gd name="T28" fmla="*/ 26 w 47"/>
                <a:gd name="T29" fmla="*/ 22 h 42"/>
                <a:gd name="T30" fmla="*/ 27 w 47"/>
                <a:gd name="T31" fmla="*/ 18 h 42"/>
                <a:gd name="T32" fmla="*/ 47 w 47"/>
                <a:gd name="T33" fmla="*/ 19 h 42"/>
                <a:gd name="T34" fmla="*/ 46 w 47"/>
                <a:gd name="T35" fmla="*/ 1 h 42"/>
                <a:gd name="T36" fmla="*/ 37 w 47"/>
                <a:gd name="T37" fmla="*/ 5 h 42"/>
                <a:gd name="T38" fmla="*/ 30 w 47"/>
                <a:gd name="T39" fmla="*/ 0 h 42"/>
                <a:gd name="T40" fmla="*/ 22 w 47"/>
                <a:gd name="T41" fmla="*/ 6 h 42"/>
                <a:gd name="T42" fmla="*/ 12 w 47"/>
                <a:gd name="T43" fmla="*/ 3 h 42"/>
                <a:gd name="T44" fmla="*/ 0 w 47"/>
                <a:gd name="T45" fmla="*/ 8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7" h="42">
                  <a:moveTo>
                    <a:pt x="0" y="8"/>
                  </a:moveTo>
                  <a:cubicBezTo>
                    <a:pt x="3" y="13"/>
                    <a:pt x="3" y="13"/>
                    <a:pt x="3" y="13"/>
                  </a:cubicBezTo>
                  <a:cubicBezTo>
                    <a:pt x="3" y="13"/>
                    <a:pt x="3" y="13"/>
                    <a:pt x="3" y="13"/>
                  </a:cubicBezTo>
                  <a:cubicBezTo>
                    <a:pt x="6" y="13"/>
                    <a:pt x="8" y="13"/>
                    <a:pt x="10" y="11"/>
                  </a:cubicBezTo>
                  <a:cubicBezTo>
                    <a:pt x="11" y="15"/>
                    <a:pt x="11" y="15"/>
                    <a:pt x="11" y="15"/>
                  </a:cubicBezTo>
                  <a:cubicBezTo>
                    <a:pt x="8" y="17"/>
                    <a:pt x="8" y="17"/>
                    <a:pt x="8" y="17"/>
                  </a:cubicBezTo>
                  <a:cubicBezTo>
                    <a:pt x="10" y="28"/>
                    <a:pt x="10" y="28"/>
                    <a:pt x="10" y="28"/>
                  </a:cubicBezTo>
                  <a:cubicBezTo>
                    <a:pt x="18" y="19"/>
                    <a:pt x="18" y="19"/>
                    <a:pt x="18" y="19"/>
                  </a:cubicBezTo>
                  <a:cubicBezTo>
                    <a:pt x="20" y="22"/>
                    <a:pt x="20" y="22"/>
                    <a:pt x="20" y="22"/>
                  </a:cubicBezTo>
                  <a:cubicBezTo>
                    <a:pt x="18" y="29"/>
                    <a:pt x="18" y="29"/>
                    <a:pt x="18" y="29"/>
                  </a:cubicBezTo>
                  <a:cubicBezTo>
                    <a:pt x="37" y="42"/>
                    <a:pt x="37" y="42"/>
                    <a:pt x="37" y="42"/>
                  </a:cubicBezTo>
                  <a:cubicBezTo>
                    <a:pt x="39" y="40"/>
                    <a:pt x="39" y="40"/>
                    <a:pt x="39" y="40"/>
                  </a:cubicBezTo>
                  <a:cubicBezTo>
                    <a:pt x="37" y="38"/>
                    <a:pt x="37" y="38"/>
                    <a:pt x="37" y="38"/>
                  </a:cubicBezTo>
                  <a:cubicBezTo>
                    <a:pt x="31" y="30"/>
                    <a:pt x="31" y="30"/>
                    <a:pt x="31" y="30"/>
                  </a:cubicBezTo>
                  <a:cubicBezTo>
                    <a:pt x="26" y="22"/>
                    <a:pt x="26" y="22"/>
                    <a:pt x="26" y="22"/>
                  </a:cubicBezTo>
                  <a:cubicBezTo>
                    <a:pt x="27" y="18"/>
                    <a:pt x="27" y="18"/>
                    <a:pt x="27" y="18"/>
                  </a:cubicBezTo>
                  <a:cubicBezTo>
                    <a:pt x="47" y="19"/>
                    <a:pt x="47" y="19"/>
                    <a:pt x="47" y="19"/>
                  </a:cubicBezTo>
                  <a:cubicBezTo>
                    <a:pt x="47" y="13"/>
                    <a:pt x="47" y="7"/>
                    <a:pt x="46" y="1"/>
                  </a:cubicBezTo>
                  <a:cubicBezTo>
                    <a:pt x="37" y="5"/>
                    <a:pt x="37" y="5"/>
                    <a:pt x="37" y="5"/>
                  </a:cubicBezTo>
                  <a:cubicBezTo>
                    <a:pt x="30" y="0"/>
                    <a:pt x="30" y="0"/>
                    <a:pt x="30" y="0"/>
                  </a:cubicBezTo>
                  <a:cubicBezTo>
                    <a:pt x="22" y="6"/>
                    <a:pt x="22" y="6"/>
                    <a:pt x="22" y="6"/>
                  </a:cubicBezTo>
                  <a:cubicBezTo>
                    <a:pt x="12" y="3"/>
                    <a:pt x="12" y="3"/>
                    <a:pt x="12" y="3"/>
                  </a:cubicBezTo>
                  <a:lnTo>
                    <a:pt x="0" y="8"/>
                  </a:lnTo>
                  <a:close/>
                </a:path>
              </a:pathLst>
            </a:custGeom>
            <a:solidFill>
              <a:schemeClr val="tx2"/>
            </a:solidFill>
            <a:ln w="3175" cap="rnd">
              <a:solidFill>
                <a:schemeClr val="bg1"/>
              </a:solidFill>
              <a:prstDash val="solid"/>
              <a:round/>
              <a:headEnd/>
              <a:tailEnd/>
            </a:ln>
          </p:spPr>
          <p:txBody>
            <a:bodyPr vert="horz" wrap="square" lIns="91423" tIns="45711" rIns="91423" bIns="45711" numCol="1" anchor="t" anchorCtr="0" compatLnSpc="1">
              <a:prstTxWarp prst="textNoShape">
                <a:avLst/>
              </a:prstTxWarp>
            </a:bodyPr>
            <a:lstStyle/>
            <a:p>
              <a:pPr defTabSz="914246">
                <a:defRPr/>
              </a:pPr>
              <a:endParaRPr lang="fr-FR" sz="1799">
                <a:solidFill>
                  <a:prstClr val="black"/>
                </a:solidFill>
                <a:latin typeface="Arial"/>
              </a:endParaRPr>
            </a:p>
          </p:txBody>
        </p:sp>
        <p:sp>
          <p:nvSpPr>
            <p:cNvPr id="184" name="Freeform 262">
              <a:extLst>
                <a:ext uri="{FF2B5EF4-FFF2-40B4-BE49-F238E27FC236}">
                  <a16:creationId xmlns:a16="http://schemas.microsoft.com/office/drawing/2014/main" id="{E753E0AE-C0BA-7649-910D-62457891E6FC}"/>
                </a:ext>
              </a:extLst>
            </p:cNvPr>
            <p:cNvSpPr>
              <a:spLocks/>
            </p:cNvSpPr>
            <p:nvPr/>
          </p:nvSpPr>
          <p:spPr bwMode="auto">
            <a:xfrm>
              <a:off x="4644050" y="3549271"/>
              <a:ext cx="42450" cy="29714"/>
            </a:xfrm>
            <a:custGeom>
              <a:avLst/>
              <a:gdLst>
                <a:gd name="T0" fmla="*/ 22 w 30"/>
                <a:gd name="T1" fmla="*/ 19 h 21"/>
                <a:gd name="T2" fmla="*/ 3 w 30"/>
                <a:gd name="T3" fmla="*/ 21 h 21"/>
                <a:gd name="T4" fmla="*/ 0 w 30"/>
                <a:gd name="T5" fmla="*/ 14 h 21"/>
                <a:gd name="T6" fmla="*/ 8 w 30"/>
                <a:gd name="T7" fmla="*/ 10 h 21"/>
                <a:gd name="T8" fmla="*/ 12 w 30"/>
                <a:gd name="T9" fmla="*/ 5 h 21"/>
                <a:gd name="T10" fmla="*/ 27 w 30"/>
                <a:gd name="T11" fmla="*/ 0 h 21"/>
                <a:gd name="T12" fmla="*/ 30 w 30"/>
                <a:gd name="T13" fmla="*/ 2 h 21"/>
                <a:gd name="T14" fmla="*/ 19 w 30"/>
                <a:gd name="T15" fmla="*/ 10 h 21"/>
                <a:gd name="T16" fmla="*/ 22 w 30"/>
                <a:gd name="T17" fmla="*/ 19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 h="21">
                  <a:moveTo>
                    <a:pt x="22" y="19"/>
                  </a:moveTo>
                  <a:lnTo>
                    <a:pt x="3" y="21"/>
                  </a:lnTo>
                  <a:lnTo>
                    <a:pt x="0" y="14"/>
                  </a:lnTo>
                  <a:lnTo>
                    <a:pt x="8" y="10"/>
                  </a:lnTo>
                  <a:lnTo>
                    <a:pt x="12" y="5"/>
                  </a:lnTo>
                  <a:lnTo>
                    <a:pt x="27" y="0"/>
                  </a:lnTo>
                  <a:lnTo>
                    <a:pt x="30" y="2"/>
                  </a:lnTo>
                  <a:lnTo>
                    <a:pt x="19" y="10"/>
                  </a:lnTo>
                  <a:lnTo>
                    <a:pt x="22" y="19"/>
                  </a:lnTo>
                  <a:close/>
                </a:path>
              </a:pathLst>
            </a:custGeom>
            <a:solidFill>
              <a:schemeClr val="tx2"/>
            </a:solidFill>
            <a:ln w="3175" cap="rnd">
              <a:solidFill>
                <a:schemeClr val="bg1"/>
              </a:solidFill>
              <a:prstDash val="solid"/>
              <a:round/>
              <a:headEnd/>
              <a:tailEnd/>
            </a:ln>
          </p:spPr>
          <p:txBody>
            <a:bodyPr vert="horz" wrap="square" lIns="91423" tIns="45711" rIns="91423" bIns="45711" numCol="1" anchor="t" anchorCtr="0" compatLnSpc="1">
              <a:prstTxWarp prst="textNoShape">
                <a:avLst/>
              </a:prstTxWarp>
            </a:bodyPr>
            <a:lstStyle/>
            <a:p>
              <a:pPr defTabSz="914246">
                <a:defRPr/>
              </a:pPr>
              <a:endParaRPr lang="fr-FR" sz="1799">
                <a:solidFill>
                  <a:prstClr val="black"/>
                </a:solidFill>
                <a:latin typeface="Arial"/>
              </a:endParaRPr>
            </a:p>
          </p:txBody>
        </p:sp>
        <p:sp>
          <p:nvSpPr>
            <p:cNvPr id="186" name="Freeform 265">
              <a:extLst>
                <a:ext uri="{FF2B5EF4-FFF2-40B4-BE49-F238E27FC236}">
                  <a16:creationId xmlns:a16="http://schemas.microsoft.com/office/drawing/2014/main" id="{3AAD941D-C5B4-8841-B027-817585AB8648}"/>
                </a:ext>
              </a:extLst>
            </p:cNvPr>
            <p:cNvSpPr>
              <a:spLocks/>
            </p:cNvSpPr>
            <p:nvPr/>
          </p:nvSpPr>
          <p:spPr bwMode="auto">
            <a:xfrm>
              <a:off x="4297380" y="3288915"/>
              <a:ext cx="49524" cy="73579"/>
            </a:xfrm>
            <a:custGeom>
              <a:avLst/>
              <a:gdLst>
                <a:gd name="T0" fmla="*/ 0 w 21"/>
                <a:gd name="T1" fmla="*/ 4 h 31"/>
                <a:gd name="T2" fmla="*/ 5 w 21"/>
                <a:gd name="T3" fmla="*/ 12 h 31"/>
                <a:gd name="T4" fmla="*/ 11 w 21"/>
                <a:gd name="T5" fmla="*/ 20 h 31"/>
                <a:gd name="T6" fmla="*/ 13 w 21"/>
                <a:gd name="T7" fmla="*/ 22 h 31"/>
                <a:gd name="T8" fmla="*/ 11 w 21"/>
                <a:gd name="T9" fmla="*/ 24 h 31"/>
                <a:gd name="T10" fmla="*/ 14 w 21"/>
                <a:gd name="T11" fmla="*/ 26 h 31"/>
                <a:gd name="T12" fmla="*/ 11 w 21"/>
                <a:gd name="T13" fmla="*/ 28 h 31"/>
                <a:gd name="T14" fmla="*/ 15 w 21"/>
                <a:gd name="T15" fmla="*/ 31 h 31"/>
                <a:gd name="T16" fmla="*/ 20 w 21"/>
                <a:gd name="T17" fmla="*/ 16 h 31"/>
                <a:gd name="T18" fmla="*/ 21 w 21"/>
                <a:gd name="T19" fmla="*/ 1 h 31"/>
                <a:gd name="T20" fmla="*/ 1 w 21"/>
                <a:gd name="T21" fmla="*/ 0 h 31"/>
                <a:gd name="T22" fmla="*/ 0 w 21"/>
                <a:gd name="T23" fmla="*/ 4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 h="31">
                  <a:moveTo>
                    <a:pt x="0" y="4"/>
                  </a:moveTo>
                  <a:cubicBezTo>
                    <a:pt x="1" y="7"/>
                    <a:pt x="3" y="9"/>
                    <a:pt x="5" y="12"/>
                  </a:cubicBezTo>
                  <a:cubicBezTo>
                    <a:pt x="7" y="14"/>
                    <a:pt x="9" y="17"/>
                    <a:pt x="11" y="20"/>
                  </a:cubicBezTo>
                  <a:cubicBezTo>
                    <a:pt x="13" y="22"/>
                    <a:pt x="13" y="22"/>
                    <a:pt x="13" y="22"/>
                  </a:cubicBezTo>
                  <a:cubicBezTo>
                    <a:pt x="11" y="24"/>
                    <a:pt x="11" y="24"/>
                    <a:pt x="11" y="24"/>
                  </a:cubicBezTo>
                  <a:cubicBezTo>
                    <a:pt x="14" y="26"/>
                    <a:pt x="14" y="26"/>
                    <a:pt x="14" y="26"/>
                  </a:cubicBezTo>
                  <a:cubicBezTo>
                    <a:pt x="11" y="28"/>
                    <a:pt x="11" y="28"/>
                    <a:pt x="11" y="28"/>
                  </a:cubicBezTo>
                  <a:cubicBezTo>
                    <a:pt x="15" y="31"/>
                    <a:pt x="15" y="31"/>
                    <a:pt x="15" y="31"/>
                  </a:cubicBezTo>
                  <a:cubicBezTo>
                    <a:pt x="18" y="26"/>
                    <a:pt x="19" y="21"/>
                    <a:pt x="20" y="16"/>
                  </a:cubicBezTo>
                  <a:cubicBezTo>
                    <a:pt x="21" y="12"/>
                    <a:pt x="21" y="7"/>
                    <a:pt x="21" y="1"/>
                  </a:cubicBezTo>
                  <a:cubicBezTo>
                    <a:pt x="1" y="0"/>
                    <a:pt x="1" y="0"/>
                    <a:pt x="1" y="0"/>
                  </a:cubicBezTo>
                  <a:lnTo>
                    <a:pt x="0" y="4"/>
                  </a:lnTo>
                  <a:close/>
                </a:path>
              </a:pathLst>
            </a:custGeom>
            <a:solidFill>
              <a:schemeClr val="tx2"/>
            </a:solidFill>
            <a:ln w="3175" cap="rnd">
              <a:solidFill>
                <a:schemeClr val="bg1"/>
              </a:solidFill>
              <a:prstDash val="solid"/>
              <a:round/>
              <a:headEnd/>
              <a:tailEnd/>
            </a:ln>
          </p:spPr>
          <p:txBody>
            <a:bodyPr vert="horz" wrap="square" lIns="91423" tIns="45711" rIns="91423" bIns="45711" numCol="1" anchor="t" anchorCtr="0" compatLnSpc="1">
              <a:prstTxWarp prst="textNoShape">
                <a:avLst/>
              </a:prstTxWarp>
            </a:bodyPr>
            <a:lstStyle/>
            <a:p>
              <a:pPr defTabSz="914246">
                <a:defRPr/>
              </a:pPr>
              <a:endParaRPr lang="fr-FR" sz="1799">
                <a:solidFill>
                  <a:prstClr val="black"/>
                </a:solidFill>
                <a:latin typeface="Arial"/>
              </a:endParaRPr>
            </a:p>
          </p:txBody>
        </p:sp>
        <p:sp>
          <p:nvSpPr>
            <p:cNvPr id="187" name="Freeform 266">
              <a:extLst>
                <a:ext uri="{FF2B5EF4-FFF2-40B4-BE49-F238E27FC236}">
                  <a16:creationId xmlns:a16="http://schemas.microsoft.com/office/drawing/2014/main" id="{34BDAD3C-A695-CA43-8FBF-D0A15078BCA9}"/>
                </a:ext>
              </a:extLst>
            </p:cNvPr>
            <p:cNvSpPr>
              <a:spLocks/>
            </p:cNvSpPr>
            <p:nvPr/>
          </p:nvSpPr>
          <p:spPr bwMode="auto">
            <a:xfrm>
              <a:off x="4007310" y="3080914"/>
              <a:ext cx="69333" cy="52354"/>
            </a:xfrm>
            <a:custGeom>
              <a:avLst/>
              <a:gdLst>
                <a:gd name="T0" fmla="*/ 28 w 29"/>
                <a:gd name="T1" fmla="*/ 18 h 22"/>
                <a:gd name="T2" fmla="*/ 29 w 29"/>
                <a:gd name="T3" fmla="*/ 13 h 22"/>
                <a:gd name="T4" fmla="*/ 24 w 29"/>
                <a:gd name="T5" fmla="*/ 9 h 22"/>
                <a:gd name="T6" fmla="*/ 10 w 29"/>
                <a:gd name="T7" fmla="*/ 0 h 22"/>
                <a:gd name="T8" fmla="*/ 9 w 29"/>
                <a:gd name="T9" fmla="*/ 1 h 22"/>
                <a:gd name="T10" fmla="*/ 0 w 29"/>
                <a:gd name="T11" fmla="*/ 7 h 22"/>
                <a:gd name="T12" fmla="*/ 7 w 29"/>
                <a:gd name="T13" fmla="*/ 19 h 22"/>
                <a:gd name="T14" fmla="*/ 21 w 29"/>
                <a:gd name="T15" fmla="*/ 22 h 22"/>
                <a:gd name="T16" fmla="*/ 28 w 29"/>
                <a:gd name="T17" fmla="*/ 18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22">
                  <a:moveTo>
                    <a:pt x="28" y="18"/>
                  </a:moveTo>
                  <a:cubicBezTo>
                    <a:pt x="29" y="13"/>
                    <a:pt x="29" y="13"/>
                    <a:pt x="29" y="13"/>
                  </a:cubicBezTo>
                  <a:cubicBezTo>
                    <a:pt x="24" y="9"/>
                    <a:pt x="24" y="9"/>
                    <a:pt x="24" y="9"/>
                  </a:cubicBezTo>
                  <a:cubicBezTo>
                    <a:pt x="10" y="0"/>
                    <a:pt x="10" y="0"/>
                    <a:pt x="10" y="0"/>
                  </a:cubicBezTo>
                  <a:cubicBezTo>
                    <a:pt x="9" y="1"/>
                    <a:pt x="9" y="1"/>
                    <a:pt x="9" y="1"/>
                  </a:cubicBezTo>
                  <a:cubicBezTo>
                    <a:pt x="7" y="3"/>
                    <a:pt x="4" y="5"/>
                    <a:pt x="0" y="7"/>
                  </a:cubicBezTo>
                  <a:cubicBezTo>
                    <a:pt x="7" y="19"/>
                    <a:pt x="7" y="19"/>
                    <a:pt x="7" y="19"/>
                  </a:cubicBezTo>
                  <a:cubicBezTo>
                    <a:pt x="21" y="22"/>
                    <a:pt x="21" y="22"/>
                    <a:pt x="21" y="22"/>
                  </a:cubicBezTo>
                  <a:lnTo>
                    <a:pt x="28" y="18"/>
                  </a:lnTo>
                  <a:close/>
                </a:path>
              </a:pathLst>
            </a:custGeom>
            <a:solidFill>
              <a:schemeClr val="tx2"/>
            </a:solidFill>
            <a:ln w="3175" cap="rnd">
              <a:solidFill>
                <a:schemeClr val="bg1"/>
              </a:solidFill>
              <a:prstDash val="solid"/>
              <a:round/>
              <a:headEnd/>
              <a:tailEnd/>
            </a:ln>
          </p:spPr>
          <p:txBody>
            <a:bodyPr vert="horz" wrap="square" lIns="91423" tIns="45711" rIns="91423" bIns="45711" numCol="1" anchor="t" anchorCtr="0" compatLnSpc="1">
              <a:prstTxWarp prst="textNoShape">
                <a:avLst/>
              </a:prstTxWarp>
            </a:bodyPr>
            <a:lstStyle/>
            <a:p>
              <a:pPr defTabSz="914246">
                <a:defRPr/>
              </a:pPr>
              <a:endParaRPr lang="fr-FR" sz="1799">
                <a:solidFill>
                  <a:prstClr val="black"/>
                </a:solidFill>
                <a:latin typeface="Arial"/>
              </a:endParaRPr>
            </a:p>
          </p:txBody>
        </p:sp>
        <p:sp>
          <p:nvSpPr>
            <p:cNvPr id="188" name="Freeform 267">
              <a:extLst>
                <a:ext uri="{FF2B5EF4-FFF2-40B4-BE49-F238E27FC236}">
                  <a16:creationId xmlns:a16="http://schemas.microsoft.com/office/drawing/2014/main" id="{1E8B4FDF-20C8-4849-8FB3-84CA07F8F1CF}"/>
                </a:ext>
              </a:extLst>
            </p:cNvPr>
            <p:cNvSpPr>
              <a:spLocks/>
            </p:cNvSpPr>
            <p:nvPr/>
          </p:nvSpPr>
          <p:spPr bwMode="auto">
            <a:xfrm>
              <a:off x="4445952" y="2929512"/>
              <a:ext cx="176872" cy="162722"/>
            </a:xfrm>
            <a:custGeom>
              <a:avLst/>
              <a:gdLst>
                <a:gd name="T0" fmla="*/ 0 w 74"/>
                <a:gd name="T1" fmla="*/ 60 h 68"/>
                <a:gd name="T2" fmla="*/ 0 w 74"/>
                <a:gd name="T3" fmla="*/ 60 h 68"/>
                <a:gd name="T4" fmla="*/ 29 w 74"/>
                <a:gd name="T5" fmla="*/ 67 h 68"/>
                <a:gd name="T6" fmla="*/ 59 w 74"/>
                <a:gd name="T7" fmla="*/ 65 h 68"/>
                <a:gd name="T8" fmla="*/ 70 w 74"/>
                <a:gd name="T9" fmla="*/ 57 h 68"/>
                <a:gd name="T10" fmla="*/ 74 w 74"/>
                <a:gd name="T11" fmla="*/ 35 h 68"/>
                <a:gd name="T12" fmla="*/ 68 w 74"/>
                <a:gd name="T13" fmla="*/ 33 h 68"/>
                <a:gd name="T14" fmla="*/ 64 w 74"/>
                <a:gd name="T15" fmla="*/ 12 h 68"/>
                <a:gd name="T16" fmla="*/ 41 w 74"/>
                <a:gd name="T17" fmla="*/ 0 h 68"/>
                <a:gd name="T18" fmla="*/ 33 w 74"/>
                <a:gd name="T19" fmla="*/ 13 h 68"/>
                <a:gd name="T20" fmla="*/ 23 w 74"/>
                <a:gd name="T21" fmla="*/ 14 h 68"/>
                <a:gd name="T22" fmla="*/ 23 w 74"/>
                <a:gd name="T23" fmla="*/ 21 h 68"/>
                <a:gd name="T24" fmla="*/ 15 w 74"/>
                <a:gd name="T25" fmla="*/ 36 h 68"/>
                <a:gd name="T26" fmla="*/ 3 w 74"/>
                <a:gd name="T27" fmla="*/ 42 h 68"/>
                <a:gd name="T28" fmla="*/ 4 w 74"/>
                <a:gd name="T29" fmla="*/ 47 h 68"/>
                <a:gd name="T30" fmla="*/ 4 w 74"/>
                <a:gd name="T31" fmla="*/ 47 h 68"/>
                <a:gd name="T32" fmla="*/ 0 w 74"/>
                <a:gd name="T33" fmla="*/ 6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4" h="68">
                  <a:moveTo>
                    <a:pt x="0" y="60"/>
                  </a:moveTo>
                  <a:cubicBezTo>
                    <a:pt x="0" y="60"/>
                    <a:pt x="0" y="60"/>
                    <a:pt x="0" y="60"/>
                  </a:cubicBezTo>
                  <a:cubicBezTo>
                    <a:pt x="3" y="60"/>
                    <a:pt x="19" y="66"/>
                    <a:pt x="29" y="67"/>
                  </a:cubicBezTo>
                  <a:cubicBezTo>
                    <a:pt x="39" y="68"/>
                    <a:pt x="49" y="65"/>
                    <a:pt x="59" y="65"/>
                  </a:cubicBezTo>
                  <a:cubicBezTo>
                    <a:pt x="70" y="57"/>
                    <a:pt x="70" y="57"/>
                    <a:pt x="70" y="57"/>
                  </a:cubicBezTo>
                  <a:cubicBezTo>
                    <a:pt x="74" y="35"/>
                    <a:pt x="74" y="35"/>
                    <a:pt x="74" y="35"/>
                  </a:cubicBezTo>
                  <a:cubicBezTo>
                    <a:pt x="68" y="33"/>
                    <a:pt x="68" y="33"/>
                    <a:pt x="68" y="33"/>
                  </a:cubicBezTo>
                  <a:cubicBezTo>
                    <a:pt x="64" y="12"/>
                    <a:pt x="64" y="12"/>
                    <a:pt x="64" y="12"/>
                  </a:cubicBezTo>
                  <a:cubicBezTo>
                    <a:pt x="41" y="0"/>
                    <a:pt x="41" y="0"/>
                    <a:pt x="41" y="0"/>
                  </a:cubicBezTo>
                  <a:cubicBezTo>
                    <a:pt x="33" y="13"/>
                    <a:pt x="33" y="13"/>
                    <a:pt x="33" y="13"/>
                  </a:cubicBezTo>
                  <a:cubicBezTo>
                    <a:pt x="23" y="14"/>
                    <a:pt x="23" y="14"/>
                    <a:pt x="23" y="14"/>
                  </a:cubicBezTo>
                  <a:cubicBezTo>
                    <a:pt x="23" y="21"/>
                    <a:pt x="23" y="21"/>
                    <a:pt x="23" y="21"/>
                  </a:cubicBezTo>
                  <a:cubicBezTo>
                    <a:pt x="15" y="36"/>
                    <a:pt x="15" y="36"/>
                    <a:pt x="15" y="36"/>
                  </a:cubicBezTo>
                  <a:cubicBezTo>
                    <a:pt x="3" y="42"/>
                    <a:pt x="3" y="42"/>
                    <a:pt x="3" y="42"/>
                  </a:cubicBezTo>
                  <a:cubicBezTo>
                    <a:pt x="4" y="47"/>
                    <a:pt x="4" y="47"/>
                    <a:pt x="4" y="47"/>
                  </a:cubicBezTo>
                  <a:cubicBezTo>
                    <a:pt x="4" y="47"/>
                    <a:pt x="4" y="47"/>
                    <a:pt x="4" y="47"/>
                  </a:cubicBezTo>
                  <a:lnTo>
                    <a:pt x="0" y="60"/>
                  </a:lnTo>
                  <a:close/>
                </a:path>
              </a:pathLst>
            </a:custGeom>
            <a:solidFill>
              <a:schemeClr val="tx2"/>
            </a:solidFill>
            <a:ln w="3175" cap="rnd">
              <a:solidFill>
                <a:schemeClr val="bg1"/>
              </a:solidFill>
              <a:prstDash val="solid"/>
              <a:round/>
              <a:headEnd/>
              <a:tailEnd/>
            </a:ln>
          </p:spPr>
          <p:txBody>
            <a:bodyPr vert="horz" wrap="square" lIns="91423" tIns="45711" rIns="91423" bIns="45711" numCol="1" anchor="t" anchorCtr="0" compatLnSpc="1">
              <a:prstTxWarp prst="textNoShape">
                <a:avLst/>
              </a:prstTxWarp>
            </a:bodyPr>
            <a:lstStyle/>
            <a:p>
              <a:pPr defTabSz="914246">
                <a:defRPr/>
              </a:pPr>
              <a:endParaRPr lang="fr-FR" sz="1799">
                <a:solidFill>
                  <a:prstClr val="black"/>
                </a:solidFill>
                <a:latin typeface="Arial"/>
              </a:endParaRPr>
            </a:p>
          </p:txBody>
        </p:sp>
        <p:sp>
          <p:nvSpPr>
            <p:cNvPr id="189" name="Freeform 268">
              <a:extLst>
                <a:ext uri="{FF2B5EF4-FFF2-40B4-BE49-F238E27FC236}">
                  <a16:creationId xmlns:a16="http://schemas.microsoft.com/office/drawing/2014/main" id="{E08AF812-9836-9B46-BBFE-83DC4321390B}"/>
                </a:ext>
              </a:extLst>
            </p:cNvPr>
            <p:cNvSpPr>
              <a:spLocks/>
            </p:cNvSpPr>
            <p:nvPr/>
          </p:nvSpPr>
          <p:spPr bwMode="auto">
            <a:xfrm>
              <a:off x="4155883" y="3167228"/>
              <a:ext cx="152818" cy="62259"/>
            </a:xfrm>
            <a:custGeom>
              <a:avLst/>
              <a:gdLst>
                <a:gd name="T0" fmla="*/ 66 w 108"/>
                <a:gd name="T1" fmla="*/ 3 h 44"/>
                <a:gd name="T2" fmla="*/ 59 w 108"/>
                <a:gd name="T3" fmla="*/ 0 h 44"/>
                <a:gd name="T4" fmla="*/ 35 w 108"/>
                <a:gd name="T5" fmla="*/ 10 h 44"/>
                <a:gd name="T6" fmla="*/ 41 w 108"/>
                <a:gd name="T7" fmla="*/ 23 h 44"/>
                <a:gd name="T8" fmla="*/ 0 w 108"/>
                <a:gd name="T9" fmla="*/ 23 h 44"/>
                <a:gd name="T10" fmla="*/ 5 w 108"/>
                <a:gd name="T11" fmla="*/ 42 h 44"/>
                <a:gd name="T12" fmla="*/ 32 w 108"/>
                <a:gd name="T13" fmla="*/ 33 h 44"/>
                <a:gd name="T14" fmla="*/ 61 w 108"/>
                <a:gd name="T15" fmla="*/ 44 h 44"/>
                <a:gd name="T16" fmla="*/ 93 w 108"/>
                <a:gd name="T17" fmla="*/ 39 h 44"/>
                <a:gd name="T18" fmla="*/ 101 w 108"/>
                <a:gd name="T19" fmla="*/ 20 h 44"/>
                <a:gd name="T20" fmla="*/ 108 w 108"/>
                <a:gd name="T21" fmla="*/ 18 h 44"/>
                <a:gd name="T22" fmla="*/ 106 w 108"/>
                <a:gd name="T23" fmla="*/ 3 h 44"/>
                <a:gd name="T24" fmla="*/ 76 w 108"/>
                <a:gd name="T25" fmla="*/ 0 h 44"/>
                <a:gd name="T26" fmla="*/ 66 w 108"/>
                <a:gd name="T27" fmla="*/ 3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8" h="44">
                  <a:moveTo>
                    <a:pt x="66" y="3"/>
                  </a:moveTo>
                  <a:lnTo>
                    <a:pt x="59" y="0"/>
                  </a:lnTo>
                  <a:lnTo>
                    <a:pt x="35" y="10"/>
                  </a:lnTo>
                  <a:lnTo>
                    <a:pt x="41" y="23"/>
                  </a:lnTo>
                  <a:lnTo>
                    <a:pt x="0" y="23"/>
                  </a:lnTo>
                  <a:lnTo>
                    <a:pt x="5" y="42"/>
                  </a:lnTo>
                  <a:lnTo>
                    <a:pt x="32" y="33"/>
                  </a:lnTo>
                  <a:lnTo>
                    <a:pt x="61" y="44"/>
                  </a:lnTo>
                  <a:lnTo>
                    <a:pt x="93" y="39"/>
                  </a:lnTo>
                  <a:lnTo>
                    <a:pt x="101" y="20"/>
                  </a:lnTo>
                  <a:lnTo>
                    <a:pt x="108" y="18"/>
                  </a:lnTo>
                  <a:lnTo>
                    <a:pt x="106" y="3"/>
                  </a:lnTo>
                  <a:lnTo>
                    <a:pt x="76" y="0"/>
                  </a:lnTo>
                  <a:lnTo>
                    <a:pt x="66" y="3"/>
                  </a:lnTo>
                  <a:close/>
                </a:path>
              </a:pathLst>
            </a:custGeom>
            <a:solidFill>
              <a:schemeClr val="tx2"/>
            </a:solidFill>
            <a:ln w="3175" cap="rnd">
              <a:solidFill>
                <a:schemeClr val="bg1"/>
              </a:solidFill>
              <a:prstDash val="solid"/>
              <a:round/>
              <a:headEnd/>
              <a:tailEnd/>
            </a:ln>
          </p:spPr>
          <p:txBody>
            <a:bodyPr vert="horz" wrap="square" lIns="91423" tIns="45711" rIns="91423" bIns="45711" numCol="1" anchor="t" anchorCtr="0" compatLnSpc="1">
              <a:prstTxWarp prst="textNoShape">
                <a:avLst/>
              </a:prstTxWarp>
            </a:bodyPr>
            <a:lstStyle/>
            <a:p>
              <a:pPr defTabSz="914246">
                <a:defRPr/>
              </a:pPr>
              <a:endParaRPr lang="fr-FR" sz="1799">
                <a:solidFill>
                  <a:prstClr val="black"/>
                </a:solidFill>
                <a:latin typeface="Arial"/>
              </a:endParaRPr>
            </a:p>
          </p:txBody>
        </p:sp>
        <p:sp>
          <p:nvSpPr>
            <p:cNvPr id="190" name="Freeform 269">
              <a:extLst>
                <a:ext uri="{FF2B5EF4-FFF2-40B4-BE49-F238E27FC236}">
                  <a16:creationId xmlns:a16="http://schemas.microsoft.com/office/drawing/2014/main" id="{8EA47753-8EA5-834A-ACCE-DCF4907DCBF3}"/>
                </a:ext>
              </a:extLst>
            </p:cNvPr>
            <p:cNvSpPr>
              <a:spLocks/>
            </p:cNvSpPr>
            <p:nvPr/>
          </p:nvSpPr>
          <p:spPr bwMode="auto">
            <a:xfrm>
              <a:off x="3971937" y="3354004"/>
              <a:ext cx="14150" cy="7074"/>
            </a:xfrm>
            <a:custGeom>
              <a:avLst/>
              <a:gdLst>
                <a:gd name="T0" fmla="*/ 5 w 10"/>
                <a:gd name="T1" fmla="*/ 5 h 5"/>
                <a:gd name="T2" fmla="*/ 10 w 10"/>
                <a:gd name="T3" fmla="*/ 1 h 5"/>
                <a:gd name="T4" fmla="*/ 5 w 10"/>
                <a:gd name="T5" fmla="*/ 0 h 5"/>
                <a:gd name="T6" fmla="*/ 0 w 10"/>
                <a:gd name="T7" fmla="*/ 0 h 5"/>
                <a:gd name="T8" fmla="*/ 5 w 10"/>
                <a:gd name="T9" fmla="*/ 5 h 5"/>
              </a:gdLst>
              <a:ahLst/>
              <a:cxnLst>
                <a:cxn ang="0">
                  <a:pos x="T0" y="T1"/>
                </a:cxn>
                <a:cxn ang="0">
                  <a:pos x="T2" y="T3"/>
                </a:cxn>
                <a:cxn ang="0">
                  <a:pos x="T4" y="T5"/>
                </a:cxn>
                <a:cxn ang="0">
                  <a:pos x="T6" y="T7"/>
                </a:cxn>
                <a:cxn ang="0">
                  <a:pos x="T8" y="T9"/>
                </a:cxn>
              </a:cxnLst>
              <a:rect l="0" t="0" r="r" b="b"/>
              <a:pathLst>
                <a:path w="10" h="5">
                  <a:moveTo>
                    <a:pt x="5" y="5"/>
                  </a:moveTo>
                  <a:lnTo>
                    <a:pt x="10" y="1"/>
                  </a:lnTo>
                  <a:lnTo>
                    <a:pt x="5" y="0"/>
                  </a:lnTo>
                  <a:lnTo>
                    <a:pt x="0" y="0"/>
                  </a:lnTo>
                  <a:lnTo>
                    <a:pt x="5" y="5"/>
                  </a:lnTo>
                  <a:close/>
                </a:path>
              </a:pathLst>
            </a:custGeom>
            <a:solidFill>
              <a:srgbClr val="E40A29"/>
            </a:solidFill>
            <a:ln w="3175" cap="rnd">
              <a:solidFill>
                <a:schemeClr val="bg1"/>
              </a:solidFill>
              <a:prstDash val="solid"/>
              <a:round/>
              <a:headEnd/>
              <a:tailEnd/>
            </a:ln>
          </p:spPr>
          <p:txBody>
            <a:bodyPr vert="horz" wrap="square" lIns="91423" tIns="45711" rIns="91423" bIns="45711" numCol="1" anchor="t" anchorCtr="0" compatLnSpc="1">
              <a:prstTxWarp prst="textNoShape">
                <a:avLst/>
              </a:prstTxWarp>
            </a:bodyPr>
            <a:lstStyle/>
            <a:p>
              <a:pPr defTabSz="914246">
                <a:defRPr/>
              </a:pPr>
              <a:endParaRPr lang="fr-FR" sz="1799">
                <a:solidFill>
                  <a:prstClr val="black"/>
                </a:solidFill>
                <a:latin typeface="Arial"/>
              </a:endParaRPr>
            </a:p>
          </p:txBody>
        </p:sp>
        <p:sp>
          <p:nvSpPr>
            <p:cNvPr id="191" name="Freeform 270">
              <a:extLst>
                <a:ext uri="{FF2B5EF4-FFF2-40B4-BE49-F238E27FC236}">
                  <a16:creationId xmlns:a16="http://schemas.microsoft.com/office/drawing/2014/main" id="{D4442642-CCBA-C046-91A3-E46ED66B6296}"/>
                </a:ext>
              </a:extLst>
            </p:cNvPr>
            <p:cNvSpPr>
              <a:spLocks/>
            </p:cNvSpPr>
            <p:nvPr/>
          </p:nvSpPr>
          <p:spPr bwMode="auto">
            <a:xfrm>
              <a:off x="4073814" y="2987527"/>
              <a:ext cx="178287" cy="215075"/>
            </a:xfrm>
            <a:custGeom>
              <a:avLst/>
              <a:gdLst>
                <a:gd name="T0" fmla="*/ 25 w 74"/>
                <a:gd name="T1" fmla="*/ 0 h 90"/>
                <a:gd name="T2" fmla="*/ 25 w 74"/>
                <a:gd name="T3" fmla="*/ 16 h 90"/>
                <a:gd name="T4" fmla="*/ 19 w 74"/>
                <a:gd name="T5" fmla="*/ 19 h 90"/>
                <a:gd name="T6" fmla="*/ 16 w 74"/>
                <a:gd name="T7" fmla="*/ 16 h 90"/>
                <a:gd name="T8" fmla="*/ 12 w 74"/>
                <a:gd name="T9" fmla="*/ 17 h 90"/>
                <a:gd name="T10" fmla="*/ 12 w 74"/>
                <a:gd name="T11" fmla="*/ 32 h 90"/>
                <a:gd name="T12" fmla="*/ 6 w 74"/>
                <a:gd name="T13" fmla="*/ 38 h 90"/>
                <a:gd name="T14" fmla="*/ 7 w 74"/>
                <a:gd name="T15" fmla="*/ 50 h 90"/>
                <a:gd name="T16" fmla="*/ 1 w 74"/>
                <a:gd name="T17" fmla="*/ 52 h 90"/>
                <a:gd name="T18" fmla="*/ 0 w 74"/>
                <a:gd name="T19" fmla="*/ 57 h 90"/>
                <a:gd name="T20" fmla="*/ 3 w 74"/>
                <a:gd name="T21" fmla="*/ 67 h 90"/>
                <a:gd name="T22" fmla="*/ 18 w 74"/>
                <a:gd name="T23" fmla="*/ 76 h 90"/>
                <a:gd name="T24" fmla="*/ 13 w 74"/>
                <a:gd name="T25" fmla="*/ 90 h 90"/>
                <a:gd name="T26" fmla="*/ 34 w 74"/>
                <a:gd name="T27" fmla="*/ 89 h 90"/>
                <a:gd name="T28" fmla="*/ 58 w 74"/>
                <a:gd name="T29" fmla="*/ 89 h 90"/>
                <a:gd name="T30" fmla="*/ 55 w 74"/>
                <a:gd name="T31" fmla="*/ 81 h 90"/>
                <a:gd name="T32" fmla="*/ 69 w 74"/>
                <a:gd name="T33" fmla="*/ 75 h 90"/>
                <a:gd name="T34" fmla="*/ 68 w 74"/>
                <a:gd name="T35" fmla="*/ 73 h 90"/>
                <a:gd name="T36" fmla="*/ 62 w 74"/>
                <a:gd name="T37" fmla="*/ 62 h 90"/>
                <a:gd name="T38" fmla="*/ 60 w 74"/>
                <a:gd name="T39" fmla="*/ 53 h 90"/>
                <a:gd name="T40" fmla="*/ 61 w 74"/>
                <a:gd name="T41" fmla="*/ 52 h 90"/>
                <a:gd name="T42" fmla="*/ 73 w 74"/>
                <a:gd name="T43" fmla="*/ 48 h 90"/>
                <a:gd name="T44" fmla="*/ 74 w 74"/>
                <a:gd name="T45" fmla="*/ 15 h 90"/>
                <a:gd name="T46" fmla="*/ 70 w 74"/>
                <a:gd name="T47" fmla="*/ 15 h 90"/>
                <a:gd name="T48" fmla="*/ 60 w 74"/>
                <a:gd name="T49" fmla="*/ 8 h 90"/>
                <a:gd name="T50" fmla="*/ 52 w 74"/>
                <a:gd name="T51" fmla="*/ 10 h 90"/>
                <a:gd name="T52" fmla="*/ 45 w 74"/>
                <a:gd name="T53" fmla="*/ 15 h 90"/>
                <a:gd name="T54" fmla="*/ 46 w 74"/>
                <a:gd name="T55" fmla="*/ 8 h 90"/>
                <a:gd name="T56" fmla="*/ 34 w 74"/>
                <a:gd name="T57" fmla="*/ 10 h 90"/>
                <a:gd name="T58" fmla="*/ 36 w 74"/>
                <a:gd name="T59" fmla="*/ 4 h 90"/>
                <a:gd name="T60" fmla="*/ 33 w 74"/>
                <a:gd name="T61" fmla="*/ 0 h 90"/>
                <a:gd name="T62" fmla="*/ 25 w 74"/>
                <a:gd name="T63"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4" h="90">
                  <a:moveTo>
                    <a:pt x="25" y="0"/>
                  </a:moveTo>
                  <a:cubicBezTo>
                    <a:pt x="27" y="4"/>
                    <a:pt x="27" y="10"/>
                    <a:pt x="25" y="16"/>
                  </a:cubicBezTo>
                  <a:cubicBezTo>
                    <a:pt x="19" y="19"/>
                    <a:pt x="19" y="19"/>
                    <a:pt x="19" y="19"/>
                  </a:cubicBezTo>
                  <a:cubicBezTo>
                    <a:pt x="16" y="16"/>
                    <a:pt x="16" y="16"/>
                    <a:pt x="16" y="16"/>
                  </a:cubicBezTo>
                  <a:cubicBezTo>
                    <a:pt x="12" y="17"/>
                    <a:pt x="12" y="17"/>
                    <a:pt x="12" y="17"/>
                  </a:cubicBezTo>
                  <a:cubicBezTo>
                    <a:pt x="12" y="32"/>
                    <a:pt x="12" y="32"/>
                    <a:pt x="12" y="32"/>
                  </a:cubicBezTo>
                  <a:cubicBezTo>
                    <a:pt x="6" y="38"/>
                    <a:pt x="6" y="38"/>
                    <a:pt x="6" y="38"/>
                  </a:cubicBezTo>
                  <a:cubicBezTo>
                    <a:pt x="7" y="50"/>
                    <a:pt x="7" y="50"/>
                    <a:pt x="7" y="50"/>
                  </a:cubicBezTo>
                  <a:cubicBezTo>
                    <a:pt x="1" y="52"/>
                    <a:pt x="1" y="52"/>
                    <a:pt x="1" y="52"/>
                  </a:cubicBezTo>
                  <a:cubicBezTo>
                    <a:pt x="0" y="57"/>
                    <a:pt x="0" y="57"/>
                    <a:pt x="0" y="57"/>
                  </a:cubicBezTo>
                  <a:cubicBezTo>
                    <a:pt x="3" y="67"/>
                    <a:pt x="3" y="67"/>
                    <a:pt x="3" y="67"/>
                  </a:cubicBezTo>
                  <a:cubicBezTo>
                    <a:pt x="18" y="76"/>
                    <a:pt x="18" y="76"/>
                    <a:pt x="18" y="76"/>
                  </a:cubicBezTo>
                  <a:cubicBezTo>
                    <a:pt x="13" y="90"/>
                    <a:pt x="13" y="90"/>
                    <a:pt x="13" y="90"/>
                  </a:cubicBezTo>
                  <a:cubicBezTo>
                    <a:pt x="34" y="89"/>
                    <a:pt x="34" y="89"/>
                    <a:pt x="34" y="89"/>
                  </a:cubicBezTo>
                  <a:cubicBezTo>
                    <a:pt x="58" y="89"/>
                    <a:pt x="58" y="89"/>
                    <a:pt x="58" y="89"/>
                  </a:cubicBezTo>
                  <a:cubicBezTo>
                    <a:pt x="55" y="81"/>
                    <a:pt x="55" y="81"/>
                    <a:pt x="55" y="81"/>
                  </a:cubicBezTo>
                  <a:cubicBezTo>
                    <a:pt x="69" y="75"/>
                    <a:pt x="69" y="75"/>
                    <a:pt x="69" y="75"/>
                  </a:cubicBezTo>
                  <a:cubicBezTo>
                    <a:pt x="68" y="73"/>
                    <a:pt x="68" y="73"/>
                    <a:pt x="68" y="73"/>
                  </a:cubicBezTo>
                  <a:cubicBezTo>
                    <a:pt x="62" y="62"/>
                    <a:pt x="62" y="62"/>
                    <a:pt x="62" y="62"/>
                  </a:cubicBezTo>
                  <a:cubicBezTo>
                    <a:pt x="60" y="53"/>
                    <a:pt x="60" y="53"/>
                    <a:pt x="60" y="53"/>
                  </a:cubicBezTo>
                  <a:cubicBezTo>
                    <a:pt x="61" y="52"/>
                    <a:pt x="61" y="52"/>
                    <a:pt x="61" y="52"/>
                  </a:cubicBezTo>
                  <a:cubicBezTo>
                    <a:pt x="73" y="48"/>
                    <a:pt x="73" y="48"/>
                    <a:pt x="73" y="48"/>
                  </a:cubicBezTo>
                  <a:cubicBezTo>
                    <a:pt x="74" y="15"/>
                    <a:pt x="74" y="15"/>
                    <a:pt x="74" y="15"/>
                  </a:cubicBezTo>
                  <a:cubicBezTo>
                    <a:pt x="70" y="15"/>
                    <a:pt x="70" y="15"/>
                    <a:pt x="70" y="15"/>
                  </a:cubicBezTo>
                  <a:cubicBezTo>
                    <a:pt x="60" y="8"/>
                    <a:pt x="60" y="8"/>
                    <a:pt x="60" y="8"/>
                  </a:cubicBezTo>
                  <a:cubicBezTo>
                    <a:pt x="52" y="10"/>
                    <a:pt x="52" y="10"/>
                    <a:pt x="52" y="10"/>
                  </a:cubicBezTo>
                  <a:cubicBezTo>
                    <a:pt x="45" y="15"/>
                    <a:pt x="45" y="15"/>
                    <a:pt x="45" y="15"/>
                  </a:cubicBezTo>
                  <a:cubicBezTo>
                    <a:pt x="46" y="8"/>
                    <a:pt x="46" y="8"/>
                    <a:pt x="46" y="8"/>
                  </a:cubicBezTo>
                  <a:cubicBezTo>
                    <a:pt x="34" y="10"/>
                    <a:pt x="34" y="10"/>
                    <a:pt x="34" y="10"/>
                  </a:cubicBezTo>
                  <a:cubicBezTo>
                    <a:pt x="36" y="4"/>
                    <a:pt x="36" y="4"/>
                    <a:pt x="36" y="4"/>
                  </a:cubicBezTo>
                  <a:cubicBezTo>
                    <a:pt x="33" y="0"/>
                    <a:pt x="33" y="0"/>
                    <a:pt x="33" y="0"/>
                  </a:cubicBezTo>
                  <a:lnTo>
                    <a:pt x="25" y="0"/>
                  </a:lnTo>
                  <a:close/>
                </a:path>
              </a:pathLst>
            </a:custGeom>
            <a:solidFill>
              <a:schemeClr val="tx2"/>
            </a:solidFill>
            <a:ln w="3175" cap="rnd">
              <a:solidFill>
                <a:schemeClr val="bg1"/>
              </a:solidFill>
              <a:prstDash val="solid"/>
              <a:round/>
              <a:headEnd/>
              <a:tailEnd/>
            </a:ln>
          </p:spPr>
          <p:txBody>
            <a:bodyPr vert="horz" wrap="square" lIns="91423" tIns="45711" rIns="91423" bIns="45711" numCol="1" anchor="t" anchorCtr="0" compatLnSpc="1">
              <a:prstTxWarp prst="textNoShape">
                <a:avLst/>
              </a:prstTxWarp>
            </a:bodyPr>
            <a:lstStyle/>
            <a:p>
              <a:pPr defTabSz="914246">
                <a:defRPr/>
              </a:pPr>
              <a:endParaRPr lang="fr-FR" sz="1799">
                <a:solidFill>
                  <a:prstClr val="black"/>
                </a:solidFill>
                <a:latin typeface="Arial"/>
              </a:endParaRPr>
            </a:p>
          </p:txBody>
        </p:sp>
        <p:sp>
          <p:nvSpPr>
            <p:cNvPr id="192" name="Freeform 271">
              <a:extLst>
                <a:ext uri="{FF2B5EF4-FFF2-40B4-BE49-F238E27FC236}">
                  <a16:creationId xmlns:a16="http://schemas.microsoft.com/office/drawing/2014/main" id="{0EE3038C-C127-004D-B8D1-19EED3F91E19}"/>
                </a:ext>
              </a:extLst>
            </p:cNvPr>
            <p:cNvSpPr>
              <a:spLocks/>
            </p:cNvSpPr>
            <p:nvPr/>
          </p:nvSpPr>
          <p:spPr bwMode="auto">
            <a:xfrm>
              <a:off x="4342660" y="3247883"/>
              <a:ext cx="87729" cy="121688"/>
            </a:xfrm>
            <a:custGeom>
              <a:avLst/>
              <a:gdLst>
                <a:gd name="T0" fmla="*/ 33 w 37"/>
                <a:gd name="T1" fmla="*/ 24 h 51"/>
                <a:gd name="T2" fmla="*/ 37 w 37"/>
                <a:gd name="T3" fmla="*/ 21 h 51"/>
                <a:gd name="T4" fmla="*/ 34 w 37"/>
                <a:gd name="T5" fmla="*/ 18 h 51"/>
                <a:gd name="T6" fmla="*/ 24 w 37"/>
                <a:gd name="T7" fmla="*/ 15 h 51"/>
                <a:gd name="T8" fmla="*/ 20 w 37"/>
                <a:gd name="T9" fmla="*/ 9 h 51"/>
                <a:gd name="T10" fmla="*/ 14 w 37"/>
                <a:gd name="T11" fmla="*/ 1 h 51"/>
                <a:gd name="T12" fmla="*/ 8 w 37"/>
                <a:gd name="T13" fmla="*/ 0 h 51"/>
                <a:gd name="T14" fmla="*/ 8 w 37"/>
                <a:gd name="T15" fmla="*/ 0 h 51"/>
                <a:gd name="T16" fmla="*/ 1 w 37"/>
                <a:gd name="T17" fmla="*/ 0 h 51"/>
                <a:gd name="T18" fmla="*/ 2 w 37"/>
                <a:gd name="T19" fmla="*/ 18 h 51"/>
                <a:gd name="T20" fmla="*/ 1 w 37"/>
                <a:gd name="T21" fmla="*/ 33 h 51"/>
                <a:gd name="T22" fmla="*/ 0 w 37"/>
                <a:gd name="T23" fmla="*/ 37 h 51"/>
                <a:gd name="T24" fmla="*/ 0 w 37"/>
                <a:gd name="T25" fmla="*/ 37 h 51"/>
                <a:gd name="T26" fmla="*/ 7 w 37"/>
                <a:gd name="T27" fmla="*/ 39 h 51"/>
                <a:gd name="T28" fmla="*/ 11 w 37"/>
                <a:gd name="T29" fmla="*/ 43 h 51"/>
                <a:gd name="T30" fmla="*/ 19 w 37"/>
                <a:gd name="T31" fmla="*/ 51 h 51"/>
                <a:gd name="T32" fmla="*/ 21 w 37"/>
                <a:gd name="T33" fmla="*/ 50 h 51"/>
                <a:gd name="T34" fmla="*/ 28 w 37"/>
                <a:gd name="T35" fmla="*/ 48 h 51"/>
                <a:gd name="T36" fmla="*/ 32 w 37"/>
                <a:gd name="T37" fmla="*/ 47 h 51"/>
                <a:gd name="T38" fmla="*/ 30 w 37"/>
                <a:gd name="T39" fmla="*/ 30 h 51"/>
                <a:gd name="T40" fmla="*/ 30 w 37"/>
                <a:gd name="T41" fmla="*/ 27 h 51"/>
                <a:gd name="T42" fmla="*/ 30 w 37"/>
                <a:gd name="T43" fmla="*/ 27 h 51"/>
                <a:gd name="T44" fmla="*/ 33 w 37"/>
                <a:gd name="T45" fmla="*/ 24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7" h="51">
                  <a:moveTo>
                    <a:pt x="33" y="24"/>
                  </a:moveTo>
                  <a:cubicBezTo>
                    <a:pt x="37" y="21"/>
                    <a:pt x="37" y="21"/>
                    <a:pt x="37" y="21"/>
                  </a:cubicBezTo>
                  <a:cubicBezTo>
                    <a:pt x="34" y="18"/>
                    <a:pt x="34" y="18"/>
                    <a:pt x="34" y="18"/>
                  </a:cubicBezTo>
                  <a:cubicBezTo>
                    <a:pt x="24" y="15"/>
                    <a:pt x="24" y="15"/>
                    <a:pt x="24" y="15"/>
                  </a:cubicBezTo>
                  <a:cubicBezTo>
                    <a:pt x="20" y="9"/>
                    <a:pt x="20" y="9"/>
                    <a:pt x="20" y="9"/>
                  </a:cubicBezTo>
                  <a:cubicBezTo>
                    <a:pt x="14" y="1"/>
                    <a:pt x="14" y="1"/>
                    <a:pt x="14" y="1"/>
                  </a:cubicBezTo>
                  <a:cubicBezTo>
                    <a:pt x="8" y="0"/>
                    <a:pt x="8" y="0"/>
                    <a:pt x="8" y="0"/>
                  </a:cubicBezTo>
                  <a:cubicBezTo>
                    <a:pt x="8" y="0"/>
                    <a:pt x="8" y="0"/>
                    <a:pt x="8" y="0"/>
                  </a:cubicBezTo>
                  <a:cubicBezTo>
                    <a:pt x="1" y="0"/>
                    <a:pt x="1" y="0"/>
                    <a:pt x="1" y="0"/>
                  </a:cubicBezTo>
                  <a:cubicBezTo>
                    <a:pt x="2" y="6"/>
                    <a:pt x="2" y="12"/>
                    <a:pt x="2" y="18"/>
                  </a:cubicBezTo>
                  <a:cubicBezTo>
                    <a:pt x="2" y="24"/>
                    <a:pt x="2" y="29"/>
                    <a:pt x="1" y="33"/>
                  </a:cubicBezTo>
                  <a:cubicBezTo>
                    <a:pt x="1" y="35"/>
                    <a:pt x="1" y="36"/>
                    <a:pt x="0" y="37"/>
                  </a:cubicBezTo>
                  <a:cubicBezTo>
                    <a:pt x="0" y="37"/>
                    <a:pt x="0" y="37"/>
                    <a:pt x="0" y="37"/>
                  </a:cubicBezTo>
                  <a:cubicBezTo>
                    <a:pt x="7" y="39"/>
                    <a:pt x="7" y="39"/>
                    <a:pt x="7" y="39"/>
                  </a:cubicBezTo>
                  <a:cubicBezTo>
                    <a:pt x="11" y="43"/>
                    <a:pt x="11" y="43"/>
                    <a:pt x="11" y="43"/>
                  </a:cubicBezTo>
                  <a:cubicBezTo>
                    <a:pt x="19" y="51"/>
                    <a:pt x="19" y="51"/>
                    <a:pt x="19" y="51"/>
                  </a:cubicBezTo>
                  <a:cubicBezTo>
                    <a:pt x="21" y="50"/>
                    <a:pt x="21" y="50"/>
                    <a:pt x="21" y="50"/>
                  </a:cubicBezTo>
                  <a:cubicBezTo>
                    <a:pt x="28" y="48"/>
                    <a:pt x="28" y="48"/>
                    <a:pt x="28" y="48"/>
                  </a:cubicBezTo>
                  <a:cubicBezTo>
                    <a:pt x="32" y="47"/>
                    <a:pt x="32" y="47"/>
                    <a:pt x="32" y="47"/>
                  </a:cubicBezTo>
                  <a:cubicBezTo>
                    <a:pt x="31" y="41"/>
                    <a:pt x="30" y="36"/>
                    <a:pt x="30" y="30"/>
                  </a:cubicBezTo>
                  <a:cubicBezTo>
                    <a:pt x="30" y="27"/>
                    <a:pt x="30" y="27"/>
                    <a:pt x="30" y="27"/>
                  </a:cubicBezTo>
                  <a:cubicBezTo>
                    <a:pt x="30" y="27"/>
                    <a:pt x="30" y="27"/>
                    <a:pt x="30" y="27"/>
                  </a:cubicBezTo>
                  <a:lnTo>
                    <a:pt x="33" y="24"/>
                  </a:lnTo>
                  <a:close/>
                </a:path>
              </a:pathLst>
            </a:custGeom>
            <a:solidFill>
              <a:schemeClr val="tx2"/>
            </a:solidFill>
            <a:ln w="3175" cap="rnd">
              <a:solidFill>
                <a:schemeClr val="bg1"/>
              </a:solidFill>
              <a:prstDash val="solid"/>
              <a:round/>
              <a:headEnd/>
              <a:tailEnd/>
            </a:ln>
          </p:spPr>
          <p:txBody>
            <a:bodyPr vert="horz" wrap="square" lIns="91423" tIns="45711" rIns="91423" bIns="45711" numCol="1" anchor="t" anchorCtr="0" compatLnSpc="1">
              <a:prstTxWarp prst="textNoShape">
                <a:avLst/>
              </a:prstTxWarp>
            </a:bodyPr>
            <a:lstStyle/>
            <a:p>
              <a:pPr defTabSz="914246">
                <a:defRPr/>
              </a:pPr>
              <a:endParaRPr lang="fr-FR" sz="1799">
                <a:solidFill>
                  <a:prstClr val="black"/>
                </a:solidFill>
                <a:latin typeface="Arial"/>
              </a:endParaRPr>
            </a:p>
          </p:txBody>
        </p:sp>
        <p:sp>
          <p:nvSpPr>
            <p:cNvPr id="193" name="Freeform 272">
              <a:extLst>
                <a:ext uri="{FF2B5EF4-FFF2-40B4-BE49-F238E27FC236}">
                  <a16:creationId xmlns:a16="http://schemas.microsoft.com/office/drawing/2014/main" id="{89F2A592-79CC-F543-ACD7-F5ED2434C325}"/>
                </a:ext>
              </a:extLst>
            </p:cNvPr>
            <p:cNvSpPr>
              <a:spLocks/>
            </p:cNvSpPr>
            <p:nvPr/>
          </p:nvSpPr>
          <p:spPr bwMode="auto">
            <a:xfrm>
              <a:off x="4353979" y="3351176"/>
              <a:ext cx="38204" cy="93389"/>
            </a:xfrm>
            <a:custGeom>
              <a:avLst/>
              <a:gdLst>
                <a:gd name="T0" fmla="*/ 0 w 16"/>
                <a:gd name="T1" fmla="*/ 11 h 39"/>
                <a:gd name="T2" fmla="*/ 0 w 16"/>
                <a:gd name="T3" fmla="*/ 11 h 39"/>
                <a:gd name="T4" fmla="*/ 8 w 16"/>
                <a:gd name="T5" fmla="*/ 15 h 39"/>
                <a:gd name="T6" fmla="*/ 9 w 16"/>
                <a:gd name="T7" fmla="*/ 19 h 39"/>
                <a:gd name="T8" fmla="*/ 6 w 16"/>
                <a:gd name="T9" fmla="*/ 36 h 39"/>
                <a:gd name="T10" fmla="*/ 9 w 16"/>
                <a:gd name="T11" fmla="*/ 39 h 39"/>
                <a:gd name="T12" fmla="*/ 15 w 16"/>
                <a:gd name="T13" fmla="*/ 27 h 39"/>
                <a:gd name="T14" fmla="*/ 16 w 16"/>
                <a:gd name="T15" fmla="*/ 22 h 39"/>
                <a:gd name="T16" fmla="*/ 14 w 16"/>
                <a:gd name="T17" fmla="*/ 8 h 39"/>
                <a:gd name="T18" fmla="*/ 6 w 16"/>
                <a:gd name="T19" fmla="*/ 0 h 39"/>
                <a:gd name="T20" fmla="*/ 0 w 16"/>
                <a:gd name="T21" fmla="*/ 1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 h="39">
                  <a:moveTo>
                    <a:pt x="0" y="11"/>
                  </a:moveTo>
                  <a:cubicBezTo>
                    <a:pt x="0" y="11"/>
                    <a:pt x="0" y="11"/>
                    <a:pt x="0" y="11"/>
                  </a:cubicBezTo>
                  <a:cubicBezTo>
                    <a:pt x="2" y="13"/>
                    <a:pt x="5" y="14"/>
                    <a:pt x="8" y="15"/>
                  </a:cubicBezTo>
                  <a:cubicBezTo>
                    <a:pt x="9" y="16"/>
                    <a:pt x="9" y="18"/>
                    <a:pt x="9" y="19"/>
                  </a:cubicBezTo>
                  <a:cubicBezTo>
                    <a:pt x="8" y="24"/>
                    <a:pt x="7" y="30"/>
                    <a:pt x="6" y="36"/>
                  </a:cubicBezTo>
                  <a:cubicBezTo>
                    <a:pt x="9" y="39"/>
                    <a:pt x="9" y="39"/>
                    <a:pt x="9" y="39"/>
                  </a:cubicBezTo>
                  <a:cubicBezTo>
                    <a:pt x="11" y="35"/>
                    <a:pt x="13" y="31"/>
                    <a:pt x="15" y="27"/>
                  </a:cubicBezTo>
                  <a:cubicBezTo>
                    <a:pt x="16" y="25"/>
                    <a:pt x="16" y="24"/>
                    <a:pt x="16" y="22"/>
                  </a:cubicBezTo>
                  <a:cubicBezTo>
                    <a:pt x="14" y="8"/>
                    <a:pt x="14" y="8"/>
                    <a:pt x="14" y="8"/>
                  </a:cubicBezTo>
                  <a:cubicBezTo>
                    <a:pt x="6" y="0"/>
                    <a:pt x="6" y="0"/>
                    <a:pt x="6" y="0"/>
                  </a:cubicBezTo>
                  <a:lnTo>
                    <a:pt x="0" y="11"/>
                  </a:lnTo>
                  <a:close/>
                </a:path>
              </a:pathLst>
            </a:custGeom>
            <a:solidFill>
              <a:schemeClr val="tx2"/>
            </a:solidFill>
            <a:ln w="3175" cap="rnd">
              <a:solidFill>
                <a:schemeClr val="bg1"/>
              </a:solidFill>
              <a:prstDash val="solid"/>
              <a:round/>
              <a:headEnd/>
              <a:tailEnd/>
            </a:ln>
          </p:spPr>
          <p:txBody>
            <a:bodyPr vert="horz" wrap="square" lIns="91423" tIns="45711" rIns="91423" bIns="45711" numCol="1" anchor="t" anchorCtr="0" compatLnSpc="1">
              <a:prstTxWarp prst="textNoShape">
                <a:avLst/>
              </a:prstTxWarp>
            </a:bodyPr>
            <a:lstStyle/>
            <a:p>
              <a:pPr defTabSz="914246">
                <a:defRPr/>
              </a:pPr>
              <a:endParaRPr lang="fr-FR" sz="1799">
                <a:solidFill>
                  <a:prstClr val="black"/>
                </a:solidFill>
                <a:latin typeface="Arial"/>
              </a:endParaRPr>
            </a:p>
          </p:txBody>
        </p:sp>
        <p:sp>
          <p:nvSpPr>
            <p:cNvPr id="194" name="Freeform 273">
              <a:extLst>
                <a:ext uri="{FF2B5EF4-FFF2-40B4-BE49-F238E27FC236}">
                  <a16:creationId xmlns:a16="http://schemas.microsoft.com/office/drawing/2014/main" id="{A8D65D19-DEA8-2940-A86F-3AC4435668FB}"/>
                </a:ext>
              </a:extLst>
            </p:cNvPr>
            <p:cNvSpPr>
              <a:spLocks/>
            </p:cNvSpPr>
            <p:nvPr/>
          </p:nvSpPr>
          <p:spPr bwMode="auto">
            <a:xfrm>
              <a:off x="4332755" y="3337025"/>
              <a:ext cx="35374" cy="39619"/>
            </a:xfrm>
            <a:custGeom>
              <a:avLst/>
              <a:gdLst>
                <a:gd name="T0" fmla="*/ 11 w 15"/>
                <a:gd name="T1" fmla="*/ 2 h 17"/>
                <a:gd name="T2" fmla="*/ 4 w 15"/>
                <a:gd name="T3" fmla="*/ 0 h 17"/>
                <a:gd name="T4" fmla="*/ 4 w 15"/>
                <a:gd name="T5" fmla="*/ 0 h 17"/>
                <a:gd name="T6" fmla="*/ 3 w 15"/>
                <a:gd name="T7" fmla="*/ 4 h 17"/>
                <a:gd name="T8" fmla="*/ 3 w 15"/>
                <a:gd name="T9" fmla="*/ 4 h 17"/>
                <a:gd name="T10" fmla="*/ 3 w 15"/>
                <a:gd name="T11" fmla="*/ 5 h 17"/>
                <a:gd name="T12" fmla="*/ 0 w 15"/>
                <a:gd name="T13" fmla="*/ 11 h 17"/>
                <a:gd name="T14" fmla="*/ 5 w 15"/>
                <a:gd name="T15" fmla="*/ 15 h 17"/>
                <a:gd name="T16" fmla="*/ 9 w 15"/>
                <a:gd name="T17" fmla="*/ 17 h 17"/>
                <a:gd name="T18" fmla="*/ 9 w 15"/>
                <a:gd name="T19" fmla="*/ 17 h 17"/>
                <a:gd name="T20" fmla="*/ 13 w 15"/>
                <a:gd name="T21" fmla="*/ 10 h 17"/>
                <a:gd name="T22" fmla="*/ 14 w 15"/>
                <a:gd name="T23" fmla="*/ 9 h 17"/>
                <a:gd name="T24" fmla="*/ 15 w 15"/>
                <a:gd name="T25" fmla="*/ 6 h 17"/>
                <a:gd name="T26" fmla="*/ 11 w 15"/>
                <a:gd name="T27" fmla="*/ 2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 h="17">
                  <a:moveTo>
                    <a:pt x="11" y="2"/>
                  </a:moveTo>
                  <a:cubicBezTo>
                    <a:pt x="4" y="0"/>
                    <a:pt x="4" y="0"/>
                    <a:pt x="4" y="0"/>
                  </a:cubicBezTo>
                  <a:cubicBezTo>
                    <a:pt x="4" y="0"/>
                    <a:pt x="4" y="0"/>
                    <a:pt x="4" y="0"/>
                  </a:cubicBezTo>
                  <a:cubicBezTo>
                    <a:pt x="4" y="1"/>
                    <a:pt x="4" y="3"/>
                    <a:pt x="3" y="4"/>
                  </a:cubicBezTo>
                  <a:cubicBezTo>
                    <a:pt x="3" y="4"/>
                    <a:pt x="3" y="4"/>
                    <a:pt x="3" y="4"/>
                  </a:cubicBezTo>
                  <a:cubicBezTo>
                    <a:pt x="3" y="5"/>
                    <a:pt x="3" y="5"/>
                    <a:pt x="3" y="5"/>
                  </a:cubicBezTo>
                  <a:cubicBezTo>
                    <a:pt x="2" y="7"/>
                    <a:pt x="1" y="9"/>
                    <a:pt x="0" y="11"/>
                  </a:cubicBezTo>
                  <a:cubicBezTo>
                    <a:pt x="5" y="15"/>
                    <a:pt x="5" y="15"/>
                    <a:pt x="5" y="15"/>
                  </a:cubicBezTo>
                  <a:cubicBezTo>
                    <a:pt x="9" y="17"/>
                    <a:pt x="9" y="17"/>
                    <a:pt x="9" y="17"/>
                  </a:cubicBezTo>
                  <a:cubicBezTo>
                    <a:pt x="8" y="17"/>
                    <a:pt x="8" y="17"/>
                    <a:pt x="9" y="17"/>
                  </a:cubicBezTo>
                  <a:cubicBezTo>
                    <a:pt x="13" y="10"/>
                    <a:pt x="13" y="10"/>
                    <a:pt x="13" y="10"/>
                  </a:cubicBezTo>
                  <a:cubicBezTo>
                    <a:pt x="14" y="9"/>
                    <a:pt x="14" y="9"/>
                    <a:pt x="14" y="9"/>
                  </a:cubicBezTo>
                  <a:cubicBezTo>
                    <a:pt x="15" y="6"/>
                    <a:pt x="15" y="6"/>
                    <a:pt x="15" y="6"/>
                  </a:cubicBezTo>
                  <a:lnTo>
                    <a:pt x="11" y="2"/>
                  </a:lnTo>
                  <a:close/>
                </a:path>
              </a:pathLst>
            </a:custGeom>
            <a:solidFill>
              <a:schemeClr val="tx2"/>
            </a:solidFill>
            <a:ln w="3175" cap="rnd">
              <a:solidFill>
                <a:schemeClr val="bg1"/>
              </a:solidFill>
              <a:prstDash val="solid"/>
              <a:round/>
              <a:headEnd/>
              <a:tailEnd/>
            </a:ln>
          </p:spPr>
          <p:txBody>
            <a:bodyPr vert="horz" wrap="square" lIns="91423" tIns="45711" rIns="91423" bIns="45711" numCol="1" anchor="t" anchorCtr="0" compatLnSpc="1">
              <a:prstTxWarp prst="textNoShape">
                <a:avLst/>
              </a:prstTxWarp>
            </a:bodyPr>
            <a:lstStyle/>
            <a:p>
              <a:pPr defTabSz="914246">
                <a:defRPr/>
              </a:pPr>
              <a:endParaRPr lang="fr-FR" sz="1799">
                <a:solidFill>
                  <a:prstClr val="black"/>
                </a:solidFill>
                <a:latin typeface="Arial"/>
              </a:endParaRPr>
            </a:p>
          </p:txBody>
        </p:sp>
        <p:sp>
          <p:nvSpPr>
            <p:cNvPr id="195" name="Freeform 274">
              <a:extLst>
                <a:ext uri="{FF2B5EF4-FFF2-40B4-BE49-F238E27FC236}">
                  <a16:creationId xmlns:a16="http://schemas.microsoft.com/office/drawing/2014/main" id="{BE2AFA1F-0EBC-744C-B7F0-198F5B0DB91D}"/>
                </a:ext>
              </a:extLst>
            </p:cNvPr>
            <p:cNvSpPr>
              <a:spLocks/>
            </p:cNvSpPr>
            <p:nvPr/>
          </p:nvSpPr>
          <p:spPr bwMode="auto">
            <a:xfrm>
              <a:off x="2404143" y="4193085"/>
              <a:ext cx="281579" cy="282995"/>
            </a:xfrm>
            <a:custGeom>
              <a:avLst/>
              <a:gdLst>
                <a:gd name="T0" fmla="*/ 115 w 118"/>
                <a:gd name="T1" fmla="*/ 46 h 118"/>
                <a:gd name="T2" fmla="*/ 112 w 118"/>
                <a:gd name="T3" fmla="*/ 41 h 118"/>
                <a:gd name="T4" fmla="*/ 109 w 118"/>
                <a:gd name="T5" fmla="*/ 38 h 118"/>
                <a:gd name="T6" fmla="*/ 109 w 118"/>
                <a:gd name="T7" fmla="*/ 29 h 118"/>
                <a:gd name="T8" fmla="*/ 93 w 118"/>
                <a:gd name="T9" fmla="*/ 22 h 118"/>
                <a:gd name="T10" fmla="*/ 94 w 118"/>
                <a:gd name="T11" fmla="*/ 16 h 118"/>
                <a:gd name="T12" fmla="*/ 100 w 118"/>
                <a:gd name="T13" fmla="*/ 14 h 118"/>
                <a:gd name="T14" fmla="*/ 87 w 118"/>
                <a:gd name="T15" fmla="*/ 13 h 118"/>
                <a:gd name="T16" fmla="*/ 86 w 118"/>
                <a:gd name="T17" fmla="*/ 15 h 118"/>
                <a:gd name="T18" fmla="*/ 75 w 118"/>
                <a:gd name="T19" fmla="*/ 17 h 118"/>
                <a:gd name="T20" fmla="*/ 58 w 118"/>
                <a:gd name="T21" fmla="*/ 16 h 118"/>
                <a:gd name="T22" fmla="*/ 52 w 118"/>
                <a:gd name="T23" fmla="*/ 11 h 118"/>
                <a:gd name="T24" fmla="*/ 37 w 118"/>
                <a:gd name="T25" fmla="*/ 7 h 118"/>
                <a:gd name="T26" fmla="*/ 33 w 118"/>
                <a:gd name="T27" fmla="*/ 0 h 118"/>
                <a:gd name="T28" fmla="*/ 32 w 118"/>
                <a:gd name="T29" fmla="*/ 8 h 118"/>
                <a:gd name="T30" fmla="*/ 19 w 118"/>
                <a:gd name="T31" fmla="*/ 17 h 118"/>
                <a:gd name="T32" fmla="*/ 19 w 118"/>
                <a:gd name="T33" fmla="*/ 28 h 118"/>
                <a:gd name="T34" fmla="*/ 10 w 118"/>
                <a:gd name="T35" fmla="*/ 28 h 118"/>
                <a:gd name="T36" fmla="*/ 15 w 118"/>
                <a:gd name="T37" fmla="*/ 17 h 118"/>
                <a:gd name="T38" fmla="*/ 13 w 118"/>
                <a:gd name="T39" fmla="*/ 8 h 118"/>
                <a:gd name="T40" fmla="*/ 0 w 118"/>
                <a:gd name="T41" fmla="*/ 29 h 118"/>
                <a:gd name="T42" fmla="*/ 3 w 118"/>
                <a:gd name="T43" fmla="*/ 34 h 118"/>
                <a:gd name="T44" fmla="*/ 7 w 118"/>
                <a:gd name="T45" fmla="*/ 46 h 118"/>
                <a:gd name="T46" fmla="*/ 15 w 118"/>
                <a:gd name="T47" fmla="*/ 55 h 118"/>
                <a:gd name="T48" fmla="*/ 36 w 118"/>
                <a:gd name="T49" fmla="*/ 64 h 118"/>
                <a:gd name="T50" fmla="*/ 50 w 118"/>
                <a:gd name="T51" fmla="*/ 89 h 118"/>
                <a:gd name="T52" fmla="*/ 54 w 118"/>
                <a:gd name="T53" fmla="*/ 97 h 118"/>
                <a:gd name="T54" fmla="*/ 66 w 118"/>
                <a:gd name="T55" fmla="*/ 117 h 118"/>
                <a:gd name="T56" fmla="*/ 72 w 118"/>
                <a:gd name="T57" fmla="*/ 115 h 118"/>
                <a:gd name="T58" fmla="*/ 78 w 118"/>
                <a:gd name="T59" fmla="*/ 110 h 118"/>
                <a:gd name="T60" fmla="*/ 87 w 118"/>
                <a:gd name="T61" fmla="*/ 104 h 118"/>
                <a:gd name="T62" fmla="*/ 88 w 118"/>
                <a:gd name="T63" fmla="*/ 101 h 118"/>
                <a:gd name="T64" fmla="*/ 82 w 118"/>
                <a:gd name="T65" fmla="*/ 97 h 118"/>
                <a:gd name="T66" fmla="*/ 81 w 118"/>
                <a:gd name="T67" fmla="*/ 95 h 118"/>
                <a:gd name="T68" fmla="*/ 80 w 118"/>
                <a:gd name="T69" fmla="*/ 86 h 118"/>
                <a:gd name="T70" fmla="*/ 91 w 118"/>
                <a:gd name="T71" fmla="*/ 90 h 118"/>
                <a:gd name="T72" fmla="*/ 108 w 118"/>
                <a:gd name="T73" fmla="*/ 82 h 118"/>
                <a:gd name="T74" fmla="*/ 106 w 118"/>
                <a:gd name="T75" fmla="*/ 62 h 118"/>
                <a:gd name="T76" fmla="*/ 117 w 118"/>
                <a:gd name="T77" fmla="*/ 51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18" h="118">
                  <a:moveTo>
                    <a:pt x="117" y="51"/>
                  </a:moveTo>
                  <a:cubicBezTo>
                    <a:pt x="115" y="46"/>
                    <a:pt x="115" y="46"/>
                    <a:pt x="115" y="46"/>
                  </a:cubicBezTo>
                  <a:cubicBezTo>
                    <a:pt x="113" y="45"/>
                    <a:pt x="113" y="45"/>
                    <a:pt x="113" y="45"/>
                  </a:cubicBezTo>
                  <a:cubicBezTo>
                    <a:pt x="112" y="41"/>
                    <a:pt x="112" y="41"/>
                    <a:pt x="112" y="41"/>
                  </a:cubicBezTo>
                  <a:cubicBezTo>
                    <a:pt x="118" y="38"/>
                    <a:pt x="118" y="38"/>
                    <a:pt x="118" y="38"/>
                  </a:cubicBezTo>
                  <a:cubicBezTo>
                    <a:pt x="109" y="38"/>
                    <a:pt x="109" y="38"/>
                    <a:pt x="109" y="38"/>
                  </a:cubicBezTo>
                  <a:cubicBezTo>
                    <a:pt x="110" y="34"/>
                    <a:pt x="110" y="34"/>
                    <a:pt x="110" y="34"/>
                  </a:cubicBezTo>
                  <a:cubicBezTo>
                    <a:pt x="109" y="29"/>
                    <a:pt x="109" y="29"/>
                    <a:pt x="109" y="29"/>
                  </a:cubicBezTo>
                  <a:cubicBezTo>
                    <a:pt x="103" y="23"/>
                    <a:pt x="103" y="23"/>
                    <a:pt x="103" y="23"/>
                  </a:cubicBezTo>
                  <a:cubicBezTo>
                    <a:pt x="93" y="22"/>
                    <a:pt x="93" y="22"/>
                    <a:pt x="93" y="22"/>
                  </a:cubicBezTo>
                  <a:cubicBezTo>
                    <a:pt x="92" y="19"/>
                    <a:pt x="92" y="19"/>
                    <a:pt x="92" y="19"/>
                  </a:cubicBezTo>
                  <a:cubicBezTo>
                    <a:pt x="94" y="16"/>
                    <a:pt x="94" y="16"/>
                    <a:pt x="94" y="16"/>
                  </a:cubicBezTo>
                  <a:cubicBezTo>
                    <a:pt x="98" y="16"/>
                    <a:pt x="98" y="16"/>
                    <a:pt x="98" y="16"/>
                  </a:cubicBezTo>
                  <a:cubicBezTo>
                    <a:pt x="100" y="14"/>
                    <a:pt x="100" y="14"/>
                    <a:pt x="100" y="14"/>
                  </a:cubicBezTo>
                  <a:cubicBezTo>
                    <a:pt x="104" y="14"/>
                    <a:pt x="104" y="14"/>
                    <a:pt x="104" y="14"/>
                  </a:cubicBezTo>
                  <a:cubicBezTo>
                    <a:pt x="98" y="13"/>
                    <a:pt x="93" y="13"/>
                    <a:pt x="87" y="13"/>
                  </a:cubicBezTo>
                  <a:cubicBezTo>
                    <a:pt x="86" y="13"/>
                    <a:pt x="85" y="13"/>
                    <a:pt x="84" y="13"/>
                  </a:cubicBezTo>
                  <a:cubicBezTo>
                    <a:pt x="86" y="15"/>
                    <a:pt x="86" y="15"/>
                    <a:pt x="86" y="15"/>
                  </a:cubicBezTo>
                  <a:cubicBezTo>
                    <a:pt x="83" y="18"/>
                    <a:pt x="83" y="18"/>
                    <a:pt x="83" y="18"/>
                  </a:cubicBezTo>
                  <a:cubicBezTo>
                    <a:pt x="75" y="17"/>
                    <a:pt x="75" y="17"/>
                    <a:pt x="75" y="17"/>
                  </a:cubicBezTo>
                  <a:cubicBezTo>
                    <a:pt x="72" y="14"/>
                    <a:pt x="72" y="14"/>
                    <a:pt x="72" y="14"/>
                  </a:cubicBezTo>
                  <a:cubicBezTo>
                    <a:pt x="68" y="14"/>
                    <a:pt x="63" y="15"/>
                    <a:pt x="58" y="16"/>
                  </a:cubicBezTo>
                  <a:cubicBezTo>
                    <a:pt x="56" y="16"/>
                    <a:pt x="54" y="16"/>
                    <a:pt x="51" y="16"/>
                  </a:cubicBezTo>
                  <a:cubicBezTo>
                    <a:pt x="52" y="11"/>
                    <a:pt x="52" y="11"/>
                    <a:pt x="52" y="11"/>
                  </a:cubicBezTo>
                  <a:cubicBezTo>
                    <a:pt x="50" y="8"/>
                    <a:pt x="50" y="8"/>
                    <a:pt x="50" y="8"/>
                  </a:cubicBezTo>
                  <a:cubicBezTo>
                    <a:pt x="37" y="7"/>
                    <a:pt x="37" y="7"/>
                    <a:pt x="37" y="7"/>
                  </a:cubicBezTo>
                  <a:cubicBezTo>
                    <a:pt x="36" y="5"/>
                    <a:pt x="36" y="4"/>
                    <a:pt x="35" y="3"/>
                  </a:cubicBezTo>
                  <a:cubicBezTo>
                    <a:pt x="34" y="2"/>
                    <a:pt x="34" y="1"/>
                    <a:pt x="33" y="0"/>
                  </a:cubicBezTo>
                  <a:cubicBezTo>
                    <a:pt x="31" y="0"/>
                    <a:pt x="31" y="0"/>
                    <a:pt x="31" y="0"/>
                  </a:cubicBezTo>
                  <a:cubicBezTo>
                    <a:pt x="32" y="8"/>
                    <a:pt x="32" y="8"/>
                    <a:pt x="32" y="8"/>
                  </a:cubicBezTo>
                  <a:cubicBezTo>
                    <a:pt x="19" y="12"/>
                    <a:pt x="19" y="12"/>
                    <a:pt x="19" y="12"/>
                  </a:cubicBezTo>
                  <a:cubicBezTo>
                    <a:pt x="19" y="14"/>
                    <a:pt x="19" y="15"/>
                    <a:pt x="19" y="17"/>
                  </a:cubicBezTo>
                  <a:cubicBezTo>
                    <a:pt x="19" y="20"/>
                    <a:pt x="19" y="22"/>
                    <a:pt x="20" y="25"/>
                  </a:cubicBezTo>
                  <a:cubicBezTo>
                    <a:pt x="19" y="28"/>
                    <a:pt x="19" y="28"/>
                    <a:pt x="19" y="28"/>
                  </a:cubicBezTo>
                  <a:cubicBezTo>
                    <a:pt x="14" y="30"/>
                    <a:pt x="14" y="30"/>
                    <a:pt x="14" y="30"/>
                  </a:cubicBezTo>
                  <a:cubicBezTo>
                    <a:pt x="10" y="28"/>
                    <a:pt x="10" y="28"/>
                    <a:pt x="10" y="28"/>
                  </a:cubicBezTo>
                  <a:cubicBezTo>
                    <a:pt x="11" y="19"/>
                    <a:pt x="11" y="19"/>
                    <a:pt x="11" y="19"/>
                  </a:cubicBezTo>
                  <a:cubicBezTo>
                    <a:pt x="15" y="17"/>
                    <a:pt x="15" y="17"/>
                    <a:pt x="15" y="17"/>
                  </a:cubicBezTo>
                  <a:cubicBezTo>
                    <a:pt x="15" y="11"/>
                    <a:pt x="15" y="11"/>
                    <a:pt x="15" y="11"/>
                  </a:cubicBezTo>
                  <a:cubicBezTo>
                    <a:pt x="13" y="8"/>
                    <a:pt x="13" y="8"/>
                    <a:pt x="13" y="8"/>
                  </a:cubicBezTo>
                  <a:cubicBezTo>
                    <a:pt x="2" y="15"/>
                    <a:pt x="2" y="15"/>
                    <a:pt x="2" y="15"/>
                  </a:cubicBezTo>
                  <a:cubicBezTo>
                    <a:pt x="0" y="29"/>
                    <a:pt x="0" y="29"/>
                    <a:pt x="0" y="29"/>
                  </a:cubicBezTo>
                  <a:cubicBezTo>
                    <a:pt x="0" y="29"/>
                    <a:pt x="1" y="31"/>
                    <a:pt x="2" y="33"/>
                  </a:cubicBezTo>
                  <a:cubicBezTo>
                    <a:pt x="3" y="34"/>
                    <a:pt x="3" y="34"/>
                    <a:pt x="3" y="34"/>
                  </a:cubicBezTo>
                  <a:cubicBezTo>
                    <a:pt x="4" y="36"/>
                    <a:pt x="5" y="37"/>
                    <a:pt x="5" y="39"/>
                  </a:cubicBezTo>
                  <a:cubicBezTo>
                    <a:pt x="6" y="40"/>
                    <a:pt x="6" y="43"/>
                    <a:pt x="7" y="46"/>
                  </a:cubicBezTo>
                  <a:cubicBezTo>
                    <a:pt x="7" y="48"/>
                    <a:pt x="8" y="50"/>
                    <a:pt x="8" y="53"/>
                  </a:cubicBezTo>
                  <a:cubicBezTo>
                    <a:pt x="10" y="54"/>
                    <a:pt x="12" y="55"/>
                    <a:pt x="15" y="55"/>
                  </a:cubicBezTo>
                  <a:cubicBezTo>
                    <a:pt x="19" y="57"/>
                    <a:pt x="25" y="57"/>
                    <a:pt x="30" y="58"/>
                  </a:cubicBezTo>
                  <a:cubicBezTo>
                    <a:pt x="36" y="64"/>
                    <a:pt x="36" y="64"/>
                    <a:pt x="36" y="64"/>
                  </a:cubicBezTo>
                  <a:cubicBezTo>
                    <a:pt x="51" y="65"/>
                    <a:pt x="51" y="65"/>
                    <a:pt x="51" y="65"/>
                  </a:cubicBezTo>
                  <a:cubicBezTo>
                    <a:pt x="50" y="89"/>
                    <a:pt x="50" y="89"/>
                    <a:pt x="50" y="89"/>
                  </a:cubicBezTo>
                  <a:cubicBezTo>
                    <a:pt x="50" y="89"/>
                    <a:pt x="51" y="91"/>
                    <a:pt x="51" y="92"/>
                  </a:cubicBezTo>
                  <a:cubicBezTo>
                    <a:pt x="54" y="97"/>
                    <a:pt x="54" y="97"/>
                    <a:pt x="54" y="97"/>
                  </a:cubicBezTo>
                  <a:cubicBezTo>
                    <a:pt x="57" y="102"/>
                    <a:pt x="59" y="107"/>
                    <a:pt x="62" y="112"/>
                  </a:cubicBezTo>
                  <a:cubicBezTo>
                    <a:pt x="66" y="117"/>
                    <a:pt x="66" y="117"/>
                    <a:pt x="66" y="117"/>
                  </a:cubicBezTo>
                  <a:cubicBezTo>
                    <a:pt x="66" y="117"/>
                    <a:pt x="66" y="117"/>
                    <a:pt x="67" y="118"/>
                  </a:cubicBezTo>
                  <a:cubicBezTo>
                    <a:pt x="72" y="115"/>
                    <a:pt x="72" y="115"/>
                    <a:pt x="72" y="115"/>
                  </a:cubicBezTo>
                  <a:cubicBezTo>
                    <a:pt x="74" y="110"/>
                    <a:pt x="74" y="110"/>
                    <a:pt x="74" y="110"/>
                  </a:cubicBezTo>
                  <a:cubicBezTo>
                    <a:pt x="78" y="110"/>
                    <a:pt x="78" y="110"/>
                    <a:pt x="78" y="110"/>
                  </a:cubicBezTo>
                  <a:cubicBezTo>
                    <a:pt x="80" y="106"/>
                    <a:pt x="80" y="106"/>
                    <a:pt x="80" y="106"/>
                  </a:cubicBezTo>
                  <a:cubicBezTo>
                    <a:pt x="87" y="104"/>
                    <a:pt x="87" y="104"/>
                    <a:pt x="87" y="104"/>
                  </a:cubicBezTo>
                  <a:cubicBezTo>
                    <a:pt x="89" y="102"/>
                    <a:pt x="89" y="102"/>
                    <a:pt x="89" y="102"/>
                  </a:cubicBezTo>
                  <a:cubicBezTo>
                    <a:pt x="88" y="101"/>
                    <a:pt x="88" y="101"/>
                    <a:pt x="88" y="101"/>
                  </a:cubicBezTo>
                  <a:cubicBezTo>
                    <a:pt x="85" y="100"/>
                    <a:pt x="85" y="100"/>
                    <a:pt x="85" y="100"/>
                  </a:cubicBezTo>
                  <a:cubicBezTo>
                    <a:pt x="82" y="97"/>
                    <a:pt x="82" y="97"/>
                    <a:pt x="82" y="97"/>
                  </a:cubicBezTo>
                  <a:cubicBezTo>
                    <a:pt x="81" y="97"/>
                    <a:pt x="81" y="96"/>
                    <a:pt x="81" y="96"/>
                  </a:cubicBezTo>
                  <a:cubicBezTo>
                    <a:pt x="81" y="95"/>
                    <a:pt x="81" y="95"/>
                    <a:pt x="81" y="95"/>
                  </a:cubicBezTo>
                  <a:cubicBezTo>
                    <a:pt x="81" y="93"/>
                    <a:pt x="81" y="92"/>
                    <a:pt x="81" y="90"/>
                  </a:cubicBezTo>
                  <a:cubicBezTo>
                    <a:pt x="81" y="89"/>
                    <a:pt x="81" y="87"/>
                    <a:pt x="80" y="86"/>
                  </a:cubicBezTo>
                  <a:cubicBezTo>
                    <a:pt x="80" y="85"/>
                    <a:pt x="80" y="85"/>
                    <a:pt x="80" y="85"/>
                  </a:cubicBezTo>
                  <a:cubicBezTo>
                    <a:pt x="91" y="90"/>
                    <a:pt x="91" y="90"/>
                    <a:pt x="91" y="90"/>
                  </a:cubicBezTo>
                  <a:cubicBezTo>
                    <a:pt x="95" y="84"/>
                    <a:pt x="95" y="84"/>
                    <a:pt x="95" y="84"/>
                  </a:cubicBezTo>
                  <a:cubicBezTo>
                    <a:pt x="108" y="82"/>
                    <a:pt x="108" y="82"/>
                    <a:pt x="108" y="82"/>
                  </a:cubicBezTo>
                  <a:cubicBezTo>
                    <a:pt x="113" y="75"/>
                    <a:pt x="113" y="75"/>
                    <a:pt x="113" y="75"/>
                  </a:cubicBezTo>
                  <a:cubicBezTo>
                    <a:pt x="106" y="62"/>
                    <a:pt x="106" y="62"/>
                    <a:pt x="106" y="62"/>
                  </a:cubicBezTo>
                  <a:cubicBezTo>
                    <a:pt x="106" y="55"/>
                    <a:pt x="106" y="55"/>
                    <a:pt x="106" y="55"/>
                  </a:cubicBezTo>
                  <a:cubicBezTo>
                    <a:pt x="110" y="53"/>
                    <a:pt x="113" y="52"/>
                    <a:pt x="117" y="51"/>
                  </a:cubicBezTo>
                  <a:close/>
                </a:path>
              </a:pathLst>
            </a:custGeom>
            <a:solidFill>
              <a:schemeClr val="tx2"/>
            </a:solidFill>
            <a:ln w="3175" cap="rnd">
              <a:solidFill>
                <a:schemeClr val="bg1"/>
              </a:solidFill>
              <a:prstDash val="solid"/>
              <a:round/>
              <a:headEnd/>
              <a:tailEnd/>
            </a:ln>
          </p:spPr>
          <p:txBody>
            <a:bodyPr vert="horz" wrap="square" lIns="91423" tIns="45711" rIns="91423" bIns="45711" numCol="1" anchor="t" anchorCtr="0" compatLnSpc="1">
              <a:prstTxWarp prst="textNoShape">
                <a:avLst/>
              </a:prstTxWarp>
            </a:bodyPr>
            <a:lstStyle/>
            <a:p>
              <a:pPr defTabSz="914246">
                <a:defRPr/>
              </a:pPr>
              <a:endParaRPr lang="fr-FR" sz="1799">
                <a:solidFill>
                  <a:prstClr val="black"/>
                </a:solidFill>
                <a:latin typeface="Arial"/>
              </a:endParaRPr>
            </a:p>
          </p:txBody>
        </p:sp>
        <p:sp>
          <p:nvSpPr>
            <p:cNvPr id="196" name="Freeform 275">
              <a:extLst>
                <a:ext uri="{FF2B5EF4-FFF2-40B4-BE49-F238E27FC236}">
                  <a16:creationId xmlns:a16="http://schemas.microsoft.com/office/drawing/2014/main" id="{253BB8CC-8C75-7448-A039-690C910004B4}"/>
                </a:ext>
              </a:extLst>
            </p:cNvPr>
            <p:cNvSpPr>
              <a:spLocks/>
            </p:cNvSpPr>
            <p:nvPr/>
          </p:nvSpPr>
          <p:spPr bwMode="auto">
            <a:xfrm>
              <a:off x="2715440" y="5289688"/>
              <a:ext cx="114613" cy="141497"/>
            </a:xfrm>
            <a:custGeom>
              <a:avLst/>
              <a:gdLst>
                <a:gd name="T0" fmla="*/ 45 w 48"/>
                <a:gd name="T1" fmla="*/ 35 h 59"/>
                <a:gd name="T2" fmla="*/ 47 w 48"/>
                <a:gd name="T3" fmla="*/ 27 h 59"/>
                <a:gd name="T4" fmla="*/ 42 w 48"/>
                <a:gd name="T5" fmla="*/ 20 h 59"/>
                <a:gd name="T6" fmla="*/ 31 w 48"/>
                <a:gd name="T7" fmla="*/ 10 h 59"/>
                <a:gd name="T8" fmla="*/ 29 w 48"/>
                <a:gd name="T9" fmla="*/ 8 h 59"/>
                <a:gd name="T10" fmla="*/ 26 w 48"/>
                <a:gd name="T11" fmla="*/ 10 h 59"/>
                <a:gd name="T12" fmla="*/ 24 w 48"/>
                <a:gd name="T13" fmla="*/ 5 h 59"/>
                <a:gd name="T14" fmla="*/ 17 w 48"/>
                <a:gd name="T15" fmla="*/ 1 h 59"/>
                <a:gd name="T16" fmla="*/ 17 w 48"/>
                <a:gd name="T17" fmla="*/ 1 h 59"/>
                <a:gd name="T18" fmla="*/ 16 w 48"/>
                <a:gd name="T19" fmla="*/ 1 h 59"/>
                <a:gd name="T20" fmla="*/ 12 w 48"/>
                <a:gd name="T21" fmla="*/ 1 h 59"/>
                <a:gd name="T22" fmla="*/ 8 w 48"/>
                <a:gd name="T23" fmla="*/ 0 h 59"/>
                <a:gd name="T24" fmla="*/ 2 w 48"/>
                <a:gd name="T25" fmla="*/ 10 h 59"/>
                <a:gd name="T26" fmla="*/ 2 w 48"/>
                <a:gd name="T27" fmla="*/ 32 h 59"/>
                <a:gd name="T28" fmla="*/ 0 w 48"/>
                <a:gd name="T29" fmla="*/ 35 h 59"/>
                <a:gd name="T30" fmla="*/ 2 w 48"/>
                <a:gd name="T31" fmla="*/ 40 h 59"/>
                <a:gd name="T32" fmla="*/ 2 w 48"/>
                <a:gd name="T33" fmla="*/ 40 h 59"/>
                <a:gd name="T34" fmla="*/ 2 w 48"/>
                <a:gd name="T35" fmla="*/ 40 h 59"/>
                <a:gd name="T36" fmla="*/ 2 w 48"/>
                <a:gd name="T37" fmla="*/ 39 h 59"/>
                <a:gd name="T38" fmla="*/ 5 w 48"/>
                <a:gd name="T39" fmla="*/ 45 h 59"/>
                <a:gd name="T40" fmla="*/ 6 w 48"/>
                <a:gd name="T41" fmla="*/ 48 h 59"/>
                <a:gd name="T42" fmla="*/ 7 w 48"/>
                <a:gd name="T43" fmla="*/ 51 h 59"/>
                <a:gd name="T44" fmla="*/ 10 w 48"/>
                <a:gd name="T45" fmla="*/ 53 h 59"/>
                <a:gd name="T46" fmla="*/ 14 w 48"/>
                <a:gd name="T47" fmla="*/ 55 h 59"/>
                <a:gd name="T48" fmla="*/ 21 w 48"/>
                <a:gd name="T49" fmla="*/ 58 h 59"/>
                <a:gd name="T50" fmla="*/ 24 w 48"/>
                <a:gd name="T51" fmla="*/ 57 h 59"/>
                <a:gd name="T52" fmla="*/ 26 w 48"/>
                <a:gd name="T53" fmla="*/ 59 h 59"/>
                <a:gd name="T54" fmla="*/ 31 w 48"/>
                <a:gd name="T55" fmla="*/ 57 h 59"/>
                <a:gd name="T56" fmla="*/ 38 w 48"/>
                <a:gd name="T57" fmla="*/ 56 h 59"/>
                <a:gd name="T58" fmla="*/ 44 w 48"/>
                <a:gd name="T59" fmla="*/ 48 h 59"/>
                <a:gd name="T60" fmla="*/ 48 w 48"/>
                <a:gd name="T61" fmla="*/ 41 h 59"/>
                <a:gd name="T62" fmla="*/ 48 w 48"/>
                <a:gd name="T63" fmla="*/ 40 h 59"/>
                <a:gd name="T64" fmla="*/ 45 w 48"/>
                <a:gd name="T65" fmla="*/ 35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8" h="59">
                  <a:moveTo>
                    <a:pt x="45" y="35"/>
                  </a:moveTo>
                  <a:cubicBezTo>
                    <a:pt x="47" y="27"/>
                    <a:pt x="47" y="27"/>
                    <a:pt x="47" y="27"/>
                  </a:cubicBezTo>
                  <a:cubicBezTo>
                    <a:pt x="42" y="20"/>
                    <a:pt x="42" y="20"/>
                    <a:pt x="42" y="20"/>
                  </a:cubicBezTo>
                  <a:cubicBezTo>
                    <a:pt x="31" y="10"/>
                    <a:pt x="31" y="10"/>
                    <a:pt x="31" y="10"/>
                  </a:cubicBezTo>
                  <a:cubicBezTo>
                    <a:pt x="29" y="8"/>
                    <a:pt x="29" y="8"/>
                    <a:pt x="29" y="8"/>
                  </a:cubicBezTo>
                  <a:cubicBezTo>
                    <a:pt x="26" y="10"/>
                    <a:pt x="26" y="10"/>
                    <a:pt x="26" y="10"/>
                  </a:cubicBezTo>
                  <a:cubicBezTo>
                    <a:pt x="24" y="5"/>
                    <a:pt x="24" y="5"/>
                    <a:pt x="24" y="5"/>
                  </a:cubicBezTo>
                  <a:cubicBezTo>
                    <a:pt x="17" y="1"/>
                    <a:pt x="17" y="1"/>
                    <a:pt x="17" y="1"/>
                  </a:cubicBezTo>
                  <a:cubicBezTo>
                    <a:pt x="17" y="1"/>
                    <a:pt x="17" y="1"/>
                    <a:pt x="17" y="1"/>
                  </a:cubicBezTo>
                  <a:cubicBezTo>
                    <a:pt x="16" y="1"/>
                    <a:pt x="16" y="1"/>
                    <a:pt x="16" y="1"/>
                  </a:cubicBezTo>
                  <a:cubicBezTo>
                    <a:pt x="12" y="1"/>
                    <a:pt x="12" y="1"/>
                    <a:pt x="12" y="1"/>
                  </a:cubicBezTo>
                  <a:cubicBezTo>
                    <a:pt x="8" y="0"/>
                    <a:pt x="8" y="0"/>
                    <a:pt x="8" y="0"/>
                  </a:cubicBezTo>
                  <a:cubicBezTo>
                    <a:pt x="2" y="10"/>
                    <a:pt x="2" y="10"/>
                    <a:pt x="2" y="10"/>
                  </a:cubicBezTo>
                  <a:cubicBezTo>
                    <a:pt x="2" y="32"/>
                    <a:pt x="2" y="32"/>
                    <a:pt x="2" y="32"/>
                  </a:cubicBezTo>
                  <a:cubicBezTo>
                    <a:pt x="0" y="35"/>
                    <a:pt x="0" y="35"/>
                    <a:pt x="0" y="35"/>
                  </a:cubicBezTo>
                  <a:cubicBezTo>
                    <a:pt x="2" y="40"/>
                    <a:pt x="2" y="40"/>
                    <a:pt x="2" y="40"/>
                  </a:cubicBezTo>
                  <a:cubicBezTo>
                    <a:pt x="2" y="40"/>
                    <a:pt x="2" y="40"/>
                    <a:pt x="2" y="40"/>
                  </a:cubicBezTo>
                  <a:cubicBezTo>
                    <a:pt x="2" y="40"/>
                    <a:pt x="2" y="40"/>
                    <a:pt x="2" y="40"/>
                  </a:cubicBezTo>
                  <a:cubicBezTo>
                    <a:pt x="2" y="39"/>
                    <a:pt x="2" y="39"/>
                    <a:pt x="2" y="39"/>
                  </a:cubicBezTo>
                  <a:cubicBezTo>
                    <a:pt x="3" y="41"/>
                    <a:pt x="4" y="43"/>
                    <a:pt x="5" y="45"/>
                  </a:cubicBezTo>
                  <a:cubicBezTo>
                    <a:pt x="5" y="45"/>
                    <a:pt x="5" y="47"/>
                    <a:pt x="6" y="48"/>
                  </a:cubicBezTo>
                  <a:cubicBezTo>
                    <a:pt x="6" y="49"/>
                    <a:pt x="7" y="50"/>
                    <a:pt x="7" y="51"/>
                  </a:cubicBezTo>
                  <a:cubicBezTo>
                    <a:pt x="8" y="51"/>
                    <a:pt x="9" y="52"/>
                    <a:pt x="10" y="53"/>
                  </a:cubicBezTo>
                  <a:cubicBezTo>
                    <a:pt x="11" y="53"/>
                    <a:pt x="13" y="54"/>
                    <a:pt x="14" y="55"/>
                  </a:cubicBezTo>
                  <a:cubicBezTo>
                    <a:pt x="17" y="56"/>
                    <a:pt x="19" y="57"/>
                    <a:pt x="21" y="58"/>
                  </a:cubicBezTo>
                  <a:cubicBezTo>
                    <a:pt x="24" y="57"/>
                    <a:pt x="24" y="57"/>
                    <a:pt x="24" y="57"/>
                  </a:cubicBezTo>
                  <a:cubicBezTo>
                    <a:pt x="26" y="59"/>
                    <a:pt x="26" y="59"/>
                    <a:pt x="26" y="59"/>
                  </a:cubicBezTo>
                  <a:cubicBezTo>
                    <a:pt x="28" y="58"/>
                    <a:pt x="29" y="58"/>
                    <a:pt x="31" y="57"/>
                  </a:cubicBezTo>
                  <a:cubicBezTo>
                    <a:pt x="34" y="57"/>
                    <a:pt x="36" y="56"/>
                    <a:pt x="38" y="56"/>
                  </a:cubicBezTo>
                  <a:cubicBezTo>
                    <a:pt x="40" y="54"/>
                    <a:pt x="43" y="51"/>
                    <a:pt x="44" y="48"/>
                  </a:cubicBezTo>
                  <a:cubicBezTo>
                    <a:pt x="46" y="46"/>
                    <a:pt x="47" y="43"/>
                    <a:pt x="48" y="41"/>
                  </a:cubicBezTo>
                  <a:cubicBezTo>
                    <a:pt x="48" y="40"/>
                    <a:pt x="48" y="40"/>
                    <a:pt x="48" y="40"/>
                  </a:cubicBezTo>
                  <a:lnTo>
                    <a:pt x="45" y="35"/>
                  </a:lnTo>
                  <a:close/>
                </a:path>
              </a:pathLst>
            </a:custGeom>
            <a:solidFill>
              <a:schemeClr val="tx2"/>
            </a:solidFill>
            <a:ln w="3175" cap="rnd">
              <a:solidFill>
                <a:schemeClr val="bg1"/>
              </a:solidFill>
              <a:prstDash val="solid"/>
              <a:round/>
              <a:headEnd/>
              <a:tailEnd/>
            </a:ln>
          </p:spPr>
          <p:txBody>
            <a:bodyPr vert="horz" wrap="square" lIns="91423" tIns="45711" rIns="91423" bIns="45711" numCol="1" anchor="t" anchorCtr="0" compatLnSpc="1">
              <a:prstTxWarp prst="textNoShape">
                <a:avLst/>
              </a:prstTxWarp>
            </a:bodyPr>
            <a:lstStyle/>
            <a:p>
              <a:pPr defTabSz="914246">
                <a:defRPr/>
              </a:pPr>
              <a:endParaRPr lang="fr-FR" sz="1799">
                <a:solidFill>
                  <a:prstClr val="black"/>
                </a:solidFill>
                <a:latin typeface="Arial"/>
              </a:endParaRPr>
            </a:p>
          </p:txBody>
        </p:sp>
        <p:sp>
          <p:nvSpPr>
            <p:cNvPr id="197" name="Freeform 276">
              <a:extLst>
                <a:ext uri="{FF2B5EF4-FFF2-40B4-BE49-F238E27FC236}">
                  <a16:creationId xmlns:a16="http://schemas.microsoft.com/office/drawing/2014/main" id="{94C08618-F0F5-8940-8B1F-411FDFD928BC}"/>
                </a:ext>
              </a:extLst>
            </p:cNvPr>
            <p:cNvSpPr>
              <a:spLocks/>
            </p:cNvSpPr>
            <p:nvPr/>
          </p:nvSpPr>
          <p:spPr bwMode="auto">
            <a:xfrm>
              <a:off x="2740909" y="4344486"/>
              <a:ext cx="76408" cy="103293"/>
            </a:xfrm>
            <a:custGeom>
              <a:avLst/>
              <a:gdLst>
                <a:gd name="T0" fmla="*/ 1 w 32"/>
                <a:gd name="T1" fmla="*/ 26 h 43"/>
                <a:gd name="T2" fmla="*/ 4 w 32"/>
                <a:gd name="T3" fmla="*/ 29 h 43"/>
                <a:gd name="T4" fmla="*/ 3 w 32"/>
                <a:gd name="T5" fmla="*/ 43 h 43"/>
                <a:gd name="T6" fmla="*/ 9 w 32"/>
                <a:gd name="T7" fmla="*/ 41 h 43"/>
                <a:gd name="T8" fmla="*/ 10 w 32"/>
                <a:gd name="T9" fmla="*/ 38 h 43"/>
                <a:gd name="T10" fmla="*/ 19 w 32"/>
                <a:gd name="T11" fmla="*/ 37 h 43"/>
                <a:gd name="T12" fmla="*/ 22 w 32"/>
                <a:gd name="T13" fmla="*/ 40 h 43"/>
                <a:gd name="T14" fmla="*/ 28 w 32"/>
                <a:gd name="T15" fmla="*/ 39 h 43"/>
                <a:gd name="T16" fmla="*/ 31 w 32"/>
                <a:gd name="T17" fmla="*/ 24 h 43"/>
                <a:gd name="T18" fmla="*/ 28 w 32"/>
                <a:gd name="T19" fmla="*/ 18 h 43"/>
                <a:gd name="T20" fmla="*/ 29 w 32"/>
                <a:gd name="T21" fmla="*/ 12 h 43"/>
                <a:gd name="T22" fmla="*/ 32 w 32"/>
                <a:gd name="T23" fmla="*/ 9 h 43"/>
                <a:gd name="T24" fmla="*/ 32 w 32"/>
                <a:gd name="T25" fmla="*/ 8 h 43"/>
                <a:gd name="T26" fmla="*/ 28 w 32"/>
                <a:gd name="T27" fmla="*/ 7 h 43"/>
                <a:gd name="T28" fmla="*/ 8 w 32"/>
                <a:gd name="T29" fmla="*/ 4 h 43"/>
                <a:gd name="T30" fmla="*/ 6 w 32"/>
                <a:gd name="T31" fmla="*/ 0 h 43"/>
                <a:gd name="T32" fmla="*/ 0 w 32"/>
                <a:gd name="T33" fmla="*/ 20 h 43"/>
                <a:gd name="T34" fmla="*/ 1 w 32"/>
                <a:gd name="T35" fmla="*/ 26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2" h="43">
                  <a:moveTo>
                    <a:pt x="1" y="26"/>
                  </a:moveTo>
                  <a:cubicBezTo>
                    <a:pt x="4" y="29"/>
                    <a:pt x="4" y="29"/>
                    <a:pt x="4" y="29"/>
                  </a:cubicBezTo>
                  <a:cubicBezTo>
                    <a:pt x="4" y="34"/>
                    <a:pt x="4" y="39"/>
                    <a:pt x="3" y="43"/>
                  </a:cubicBezTo>
                  <a:cubicBezTo>
                    <a:pt x="9" y="41"/>
                    <a:pt x="9" y="41"/>
                    <a:pt x="9" y="41"/>
                  </a:cubicBezTo>
                  <a:cubicBezTo>
                    <a:pt x="10" y="38"/>
                    <a:pt x="10" y="38"/>
                    <a:pt x="10" y="38"/>
                  </a:cubicBezTo>
                  <a:cubicBezTo>
                    <a:pt x="19" y="37"/>
                    <a:pt x="19" y="37"/>
                    <a:pt x="19" y="37"/>
                  </a:cubicBezTo>
                  <a:cubicBezTo>
                    <a:pt x="22" y="40"/>
                    <a:pt x="22" y="40"/>
                    <a:pt x="22" y="40"/>
                  </a:cubicBezTo>
                  <a:cubicBezTo>
                    <a:pt x="28" y="39"/>
                    <a:pt x="28" y="39"/>
                    <a:pt x="28" y="39"/>
                  </a:cubicBezTo>
                  <a:cubicBezTo>
                    <a:pt x="29" y="34"/>
                    <a:pt x="30" y="29"/>
                    <a:pt x="31" y="24"/>
                  </a:cubicBezTo>
                  <a:cubicBezTo>
                    <a:pt x="28" y="18"/>
                    <a:pt x="28" y="18"/>
                    <a:pt x="28" y="18"/>
                  </a:cubicBezTo>
                  <a:cubicBezTo>
                    <a:pt x="29" y="12"/>
                    <a:pt x="29" y="12"/>
                    <a:pt x="29" y="12"/>
                  </a:cubicBezTo>
                  <a:cubicBezTo>
                    <a:pt x="32" y="9"/>
                    <a:pt x="32" y="9"/>
                    <a:pt x="32" y="9"/>
                  </a:cubicBezTo>
                  <a:cubicBezTo>
                    <a:pt x="32" y="8"/>
                    <a:pt x="32" y="8"/>
                    <a:pt x="32" y="8"/>
                  </a:cubicBezTo>
                  <a:cubicBezTo>
                    <a:pt x="31" y="8"/>
                    <a:pt x="29" y="7"/>
                    <a:pt x="28" y="7"/>
                  </a:cubicBezTo>
                  <a:cubicBezTo>
                    <a:pt x="21" y="6"/>
                    <a:pt x="15" y="5"/>
                    <a:pt x="8" y="4"/>
                  </a:cubicBezTo>
                  <a:cubicBezTo>
                    <a:pt x="6" y="0"/>
                    <a:pt x="6" y="0"/>
                    <a:pt x="6" y="0"/>
                  </a:cubicBezTo>
                  <a:cubicBezTo>
                    <a:pt x="4" y="6"/>
                    <a:pt x="2" y="13"/>
                    <a:pt x="0" y="20"/>
                  </a:cubicBezTo>
                  <a:lnTo>
                    <a:pt x="1" y="26"/>
                  </a:lnTo>
                  <a:close/>
                </a:path>
              </a:pathLst>
            </a:custGeom>
            <a:solidFill>
              <a:schemeClr val="tx2"/>
            </a:solidFill>
            <a:ln w="3175" cap="rnd">
              <a:solidFill>
                <a:schemeClr val="bg1"/>
              </a:solidFill>
              <a:prstDash val="solid"/>
              <a:round/>
              <a:headEnd/>
              <a:tailEnd/>
            </a:ln>
          </p:spPr>
          <p:txBody>
            <a:bodyPr vert="horz" wrap="square" lIns="91423" tIns="45711" rIns="91423" bIns="45711" numCol="1" anchor="t" anchorCtr="0" compatLnSpc="1">
              <a:prstTxWarp prst="textNoShape">
                <a:avLst/>
              </a:prstTxWarp>
            </a:bodyPr>
            <a:lstStyle/>
            <a:p>
              <a:pPr defTabSz="914246">
                <a:defRPr/>
              </a:pPr>
              <a:endParaRPr lang="fr-FR" sz="1799">
                <a:solidFill>
                  <a:prstClr val="black"/>
                </a:solidFill>
                <a:latin typeface="Arial"/>
              </a:endParaRPr>
            </a:p>
          </p:txBody>
        </p:sp>
        <p:sp>
          <p:nvSpPr>
            <p:cNvPr id="198" name="Freeform 277">
              <a:extLst>
                <a:ext uri="{FF2B5EF4-FFF2-40B4-BE49-F238E27FC236}">
                  <a16:creationId xmlns:a16="http://schemas.microsoft.com/office/drawing/2014/main" id="{87A959FA-4345-AC4F-B9E4-802299117486}"/>
                </a:ext>
              </a:extLst>
            </p:cNvPr>
            <p:cNvSpPr>
              <a:spLocks/>
            </p:cNvSpPr>
            <p:nvPr/>
          </p:nvSpPr>
          <p:spPr bwMode="auto">
            <a:xfrm>
              <a:off x="2228688" y="4500133"/>
              <a:ext cx="268845" cy="461282"/>
            </a:xfrm>
            <a:custGeom>
              <a:avLst/>
              <a:gdLst>
                <a:gd name="T0" fmla="*/ 104 w 112"/>
                <a:gd name="T1" fmla="*/ 116 h 193"/>
                <a:gd name="T2" fmla="*/ 98 w 112"/>
                <a:gd name="T3" fmla="*/ 117 h 193"/>
                <a:gd name="T4" fmla="*/ 97 w 112"/>
                <a:gd name="T5" fmla="*/ 103 h 193"/>
                <a:gd name="T6" fmla="*/ 91 w 112"/>
                <a:gd name="T7" fmla="*/ 104 h 193"/>
                <a:gd name="T8" fmla="*/ 80 w 112"/>
                <a:gd name="T9" fmla="*/ 95 h 193"/>
                <a:gd name="T10" fmla="*/ 72 w 112"/>
                <a:gd name="T11" fmla="*/ 94 h 193"/>
                <a:gd name="T12" fmla="*/ 72 w 112"/>
                <a:gd name="T13" fmla="*/ 88 h 193"/>
                <a:gd name="T14" fmla="*/ 69 w 112"/>
                <a:gd name="T15" fmla="*/ 84 h 193"/>
                <a:gd name="T16" fmla="*/ 69 w 112"/>
                <a:gd name="T17" fmla="*/ 68 h 193"/>
                <a:gd name="T18" fmla="*/ 70 w 112"/>
                <a:gd name="T19" fmla="*/ 67 h 193"/>
                <a:gd name="T20" fmla="*/ 74 w 112"/>
                <a:gd name="T21" fmla="*/ 61 h 193"/>
                <a:gd name="T22" fmla="*/ 74 w 112"/>
                <a:gd name="T23" fmla="*/ 58 h 193"/>
                <a:gd name="T24" fmla="*/ 75 w 112"/>
                <a:gd name="T25" fmla="*/ 57 h 193"/>
                <a:gd name="T26" fmla="*/ 80 w 112"/>
                <a:gd name="T27" fmla="*/ 55 h 193"/>
                <a:gd name="T28" fmla="*/ 82 w 112"/>
                <a:gd name="T29" fmla="*/ 51 h 193"/>
                <a:gd name="T30" fmla="*/ 95 w 112"/>
                <a:gd name="T31" fmla="*/ 43 h 193"/>
                <a:gd name="T32" fmla="*/ 100 w 112"/>
                <a:gd name="T33" fmla="*/ 43 h 193"/>
                <a:gd name="T34" fmla="*/ 102 w 112"/>
                <a:gd name="T35" fmla="*/ 39 h 193"/>
                <a:gd name="T36" fmla="*/ 96 w 112"/>
                <a:gd name="T37" fmla="*/ 37 h 193"/>
                <a:gd name="T38" fmla="*/ 100 w 112"/>
                <a:gd name="T39" fmla="*/ 28 h 193"/>
                <a:gd name="T40" fmla="*/ 83 w 112"/>
                <a:gd name="T41" fmla="*/ 18 h 193"/>
                <a:gd name="T42" fmla="*/ 64 w 112"/>
                <a:gd name="T43" fmla="*/ 2 h 193"/>
                <a:gd name="T44" fmla="*/ 63 w 112"/>
                <a:gd name="T45" fmla="*/ 1 h 193"/>
                <a:gd name="T46" fmla="*/ 56 w 112"/>
                <a:gd name="T47" fmla="*/ 0 h 193"/>
                <a:gd name="T48" fmla="*/ 53 w 112"/>
                <a:gd name="T49" fmla="*/ 3 h 193"/>
                <a:gd name="T50" fmla="*/ 53 w 112"/>
                <a:gd name="T51" fmla="*/ 11 h 193"/>
                <a:gd name="T52" fmla="*/ 52 w 112"/>
                <a:gd name="T53" fmla="*/ 17 h 193"/>
                <a:gd name="T54" fmla="*/ 39 w 112"/>
                <a:gd name="T55" fmla="*/ 26 h 193"/>
                <a:gd name="T56" fmla="*/ 36 w 112"/>
                <a:gd name="T57" fmla="*/ 33 h 193"/>
                <a:gd name="T58" fmla="*/ 27 w 112"/>
                <a:gd name="T59" fmla="*/ 37 h 193"/>
                <a:gd name="T60" fmla="*/ 26 w 112"/>
                <a:gd name="T61" fmla="*/ 43 h 193"/>
                <a:gd name="T62" fmla="*/ 23 w 112"/>
                <a:gd name="T63" fmla="*/ 51 h 193"/>
                <a:gd name="T64" fmla="*/ 17 w 112"/>
                <a:gd name="T65" fmla="*/ 48 h 193"/>
                <a:gd name="T66" fmla="*/ 13 w 112"/>
                <a:gd name="T67" fmla="*/ 49 h 193"/>
                <a:gd name="T68" fmla="*/ 11 w 112"/>
                <a:gd name="T69" fmla="*/ 49 h 193"/>
                <a:gd name="T70" fmla="*/ 9 w 112"/>
                <a:gd name="T71" fmla="*/ 43 h 193"/>
                <a:gd name="T72" fmla="*/ 2 w 112"/>
                <a:gd name="T73" fmla="*/ 52 h 193"/>
                <a:gd name="T74" fmla="*/ 0 w 112"/>
                <a:gd name="T75" fmla="*/ 64 h 193"/>
                <a:gd name="T76" fmla="*/ 13 w 112"/>
                <a:gd name="T77" fmla="*/ 75 h 193"/>
                <a:gd name="T78" fmla="*/ 16 w 112"/>
                <a:gd name="T79" fmla="*/ 77 h 193"/>
                <a:gd name="T80" fmla="*/ 40 w 112"/>
                <a:gd name="T81" fmla="*/ 129 h 193"/>
                <a:gd name="T82" fmla="*/ 52 w 112"/>
                <a:gd name="T83" fmla="*/ 149 h 193"/>
                <a:gd name="T84" fmla="*/ 50 w 112"/>
                <a:gd name="T85" fmla="*/ 154 h 193"/>
                <a:gd name="T86" fmla="*/ 62 w 112"/>
                <a:gd name="T87" fmla="*/ 170 h 193"/>
                <a:gd name="T88" fmla="*/ 92 w 112"/>
                <a:gd name="T89" fmla="*/ 188 h 193"/>
                <a:gd name="T90" fmla="*/ 95 w 112"/>
                <a:gd name="T91" fmla="*/ 193 h 193"/>
                <a:gd name="T92" fmla="*/ 104 w 112"/>
                <a:gd name="T93" fmla="*/ 179 h 193"/>
                <a:gd name="T94" fmla="*/ 103 w 112"/>
                <a:gd name="T95" fmla="*/ 175 h 193"/>
                <a:gd name="T96" fmla="*/ 107 w 112"/>
                <a:gd name="T97" fmla="*/ 171 h 193"/>
                <a:gd name="T98" fmla="*/ 107 w 112"/>
                <a:gd name="T99" fmla="*/ 150 h 193"/>
                <a:gd name="T100" fmla="*/ 112 w 112"/>
                <a:gd name="T101" fmla="*/ 135 h 193"/>
                <a:gd name="T102" fmla="*/ 104 w 112"/>
                <a:gd name="T103" fmla="*/ 116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2" h="193">
                  <a:moveTo>
                    <a:pt x="104" y="116"/>
                  </a:moveTo>
                  <a:cubicBezTo>
                    <a:pt x="98" y="117"/>
                    <a:pt x="98" y="117"/>
                    <a:pt x="98" y="117"/>
                  </a:cubicBezTo>
                  <a:cubicBezTo>
                    <a:pt x="97" y="103"/>
                    <a:pt x="97" y="103"/>
                    <a:pt x="97" y="103"/>
                  </a:cubicBezTo>
                  <a:cubicBezTo>
                    <a:pt x="91" y="104"/>
                    <a:pt x="91" y="104"/>
                    <a:pt x="91" y="104"/>
                  </a:cubicBezTo>
                  <a:cubicBezTo>
                    <a:pt x="80" y="95"/>
                    <a:pt x="80" y="95"/>
                    <a:pt x="80" y="95"/>
                  </a:cubicBezTo>
                  <a:cubicBezTo>
                    <a:pt x="72" y="94"/>
                    <a:pt x="72" y="94"/>
                    <a:pt x="72" y="94"/>
                  </a:cubicBezTo>
                  <a:cubicBezTo>
                    <a:pt x="72" y="88"/>
                    <a:pt x="72" y="88"/>
                    <a:pt x="72" y="88"/>
                  </a:cubicBezTo>
                  <a:cubicBezTo>
                    <a:pt x="69" y="84"/>
                    <a:pt x="69" y="84"/>
                    <a:pt x="69" y="84"/>
                  </a:cubicBezTo>
                  <a:cubicBezTo>
                    <a:pt x="69" y="68"/>
                    <a:pt x="69" y="68"/>
                    <a:pt x="69" y="68"/>
                  </a:cubicBezTo>
                  <a:cubicBezTo>
                    <a:pt x="70" y="67"/>
                    <a:pt x="70" y="67"/>
                    <a:pt x="70" y="67"/>
                  </a:cubicBezTo>
                  <a:cubicBezTo>
                    <a:pt x="74" y="61"/>
                    <a:pt x="74" y="61"/>
                    <a:pt x="74" y="61"/>
                  </a:cubicBezTo>
                  <a:cubicBezTo>
                    <a:pt x="74" y="58"/>
                    <a:pt x="74" y="58"/>
                    <a:pt x="74" y="58"/>
                  </a:cubicBezTo>
                  <a:cubicBezTo>
                    <a:pt x="75" y="57"/>
                    <a:pt x="75" y="57"/>
                    <a:pt x="75" y="57"/>
                  </a:cubicBezTo>
                  <a:cubicBezTo>
                    <a:pt x="80" y="55"/>
                    <a:pt x="80" y="55"/>
                    <a:pt x="80" y="55"/>
                  </a:cubicBezTo>
                  <a:cubicBezTo>
                    <a:pt x="82" y="51"/>
                    <a:pt x="82" y="51"/>
                    <a:pt x="82" y="51"/>
                  </a:cubicBezTo>
                  <a:cubicBezTo>
                    <a:pt x="95" y="43"/>
                    <a:pt x="95" y="43"/>
                    <a:pt x="95" y="43"/>
                  </a:cubicBezTo>
                  <a:cubicBezTo>
                    <a:pt x="100" y="43"/>
                    <a:pt x="100" y="43"/>
                    <a:pt x="100" y="43"/>
                  </a:cubicBezTo>
                  <a:cubicBezTo>
                    <a:pt x="102" y="39"/>
                    <a:pt x="102" y="39"/>
                    <a:pt x="102" y="39"/>
                  </a:cubicBezTo>
                  <a:cubicBezTo>
                    <a:pt x="96" y="37"/>
                    <a:pt x="96" y="37"/>
                    <a:pt x="96" y="37"/>
                  </a:cubicBezTo>
                  <a:cubicBezTo>
                    <a:pt x="100" y="28"/>
                    <a:pt x="100" y="28"/>
                    <a:pt x="100" y="28"/>
                  </a:cubicBezTo>
                  <a:cubicBezTo>
                    <a:pt x="94" y="25"/>
                    <a:pt x="88" y="22"/>
                    <a:pt x="83" y="18"/>
                  </a:cubicBezTo>
                  <a:cubicBezTo>
                    <a:pt x="76" y="13"/>
                    <a:pt x="70" y="7"/>
                    <a:pt x="64" y="2"/>
                  </a:cubicBezTo>
                  <a:cubicBezTo>
                    <a:pt x="64" y="1"/>
                    <a:pt x="63" y="1"/>
                    <a:pt x="63" y="1"/>
                  </a:cubicBezTo>
                  <a:cubicBezTo>
                    <a:pt x="56" y="0"/>
                    <a:pt x="56" y="0"/>
                    <a:pt x="56" y="0"/>
                  </a:cubicBezTo>
                  <a:cubicBezTo>
                    <a:pt x="53" y="3"/>
                    <a:pt x="53" y="3"/>
                    <a:pt x="53" y="3"/>
                  </a:cubicBezTo>
                  <a:cubicBezTo>
                    <a:pt x="54" y="6"/>
                    <a:pt x="54" y="9"/>
                    <a:pt x="53" y="11"/>
                  </a:cubicBezTo>
                  <a:cubicBezTo>
                    <a:pt x="53" y="13"/>
                    <a:pt x="53" y="15"/>
                    <a:pt x="52" y="17"/>
                  </a:cubicBezTo>
                  <a:cubicBezTo>
                    <a:pt x="39" y="26"/>
                    <a:pt x="39" y="26"/>
                    <a:pt x="39" y="26"/>
                  </a:cubicBezTo>
                  <a:cubicBezTo>
                    <a:pt x="36" y="33"/>
                    <a:pt x="36" y="33"/>
                    <a:pt x="36" y="33"/>
                  </a:cubicBezTo>
                  <a:cubicBezTo>
                    <a:pt x="27" y="37"/>
                    <a:pt x="27" y="37"/>
                    <a:pt x="27" y="37"/>
                  </a:cubicBezTo>
                  <a:cubicBezTo>
                    <a:pt x="27" y="39"/>
                    <a:pt x="26" y="41"/>
                    <a:pt x="26" y="43"/>
                  </a:cubicBezTo>
                  <a:cubicBezTo>
                    <a:pt x="25" y="46"/>
                    <a:pt x="24" y="48"/>
                    <a:pt x="23" y="51"/>
                  </a:cubicBezTo>
                  <a:cubicBezTo>
                    <a:pt x="17" y="48"/>
                    <a:pt x="17" y="48"/>
                    <a:pt x="17" y="48"/>
                  </a:cubicBezTo>
                  <a:cubicBezTo>
                    <a:pt x="13" y="49"/>
                    <a:pt x="13" y="49"/>
                    <a:pt x="13" y="49"/>
                  </a:cubicBezTo>
                  <a:cubicBezTo>
                    <a:pt x="11" y="49"/>
                    <a:pt x="11" y="49"/>
                    <a:pt x="11" y="49"/>
                  </a:cubicBezTo>
                  <a:cubicBezTo>
                    <a:pt x="9" y="43"/>
                    <a:pt x="9" y="43"/>
                    <a:pt x="9" y="43"/>
                  </a:cubicBezTo>
                  <a:cubicBezTo>
                    <a:pt x="2" y="52"/>
                    <a:pt x="2" y="52"/>
                    <a:pt x="2" y="52"/>
                  </a:cubicBezTo>
                  <a:cubicBezTo>
                    <a:pt x="0" y="64"/>
                    <a:pt x="0" y="64"/>
                    <a:pt x="0" y="64"/>
                  </a:cubicBezTo>
                  <a:cubicBezTo>
                    <a:pt x="3" y="68"/>
                    <a:pt x="8" y="72"/>
                    <a:pt x="13" y="75"/>
                  </a:cubicBezTo>
                  <a:cubicBezTo>
                    <a:pt x="14" y="76"/>
                    <a:pt x="15" y="77"/>
                    <a:pt x="16" y="77"/>
                  </a:cubicBezTo>
                  <a:cubicBezTo>
                    <a:pt x="40" y="129"/>
                    <a:pt x="40" y="129"/>
                    <a:pt x="40" y="129"/>
                  </a:cubicBezTo>
                  <a:cubicBezTo>
                    <a:pt x="52" y="149"/>
                    <a:pt x="52" y="149"/>
                    <a:pt x="52" y="149"/>
                  </a:cubicBezTo>
                  <a:cubicBezTo>
                    <a:pt x="50" y="154"/>
                    <a:pt x="50" y="154"/>
                    <a:pt x="50" y="154"/>
                  </a:cubicBezTo>
                  <a:cubicBezTo>
                    <a:pt x="62" y="170"/>
                    <a:pt x="62" y="170"/>
                    <a:pt x="62" y="170"/>
                  </a:cubicBezTo>
                  <a:cubicBezTo>
                    <a:pt x="92" y="188"/>
                    <a:pt x="92" y="188"/>
                    <a:pt x="92" y="188"/>
                  </a:cubicBezTo>
                  <a:cubicBezTo>
                    <a:pt x="95" y="193"/>
                    <a:pt x="95" y="193"/>
                    <a:pt x="95" y="193"/>
                  </a:cubicBezTo>
                  <a:cubicBezTo>
                    <a:pt x="104" y="179"/>
                    <a:pt x="104" y="179"/>
                    <a:pt x="104" y="179"/>
                  </a:cubicBezTo>
                  <a:cubicBezTo>
                    <a:pt x="103" y="175"/>
                    <a:pt x="103" y="175"/>
                    <a:pt x="103" y="175"/>
                  </a:cubicBezTo>
                  <a:cubicBezTo>
                    <a:pt x="107" y="171"/>
                    <a:pt x="107" y="171"/>
                    <a:pt x="107" y="171"/>
                  </a:cubicBezTo>
                  <a:cubicBezTo>
                    <a:pt x="107" y="150"/>
                    <a:pt x="107" y="150"/>
                    <a:pt x="107" y="150"/>
                  </a:cubicBezTo>
                  <a:cubicBezTo>
                    <a:pt x="112" y="135"/>
                    <a:pt x="112" y="135"/>
                    <a:pt x="112" y="135"/>
                  </a:cubicBezTo>
                  <a:lnTo>
                    <a:pt x="104" y="116"/>
                  </a:lnTo>
                  <a:close/>
                </a:path>
              </a:pathLst>
            </a:custGeom>
            <a:solidFill>
              <a:schemeClr val="tx2"/>
            </a:solidFill>
            <a:ln w="3175" cap="rnd">
              <a:solidFill>
                <a:schemeClr val="bg1"/>
              </a:solidFill>
              <a:prstDash val="solid"/>
              <a:round/>
              <a:headEnd/>
              <a:tailEnd/>
            </a:ln>
          </p:spPr>
          <p:txBody>
            <a:bodyPr vert="horz" wrap="square" lIns="91423" tIns="45711" rIns="91423" bIns="45711" numCol="1" anchor="t" anchorCtr="0" compatLnSpc="1">
              <a:prstTxWarp prst="textNoShape">
                <a:avLst/>
              </a:prstTxWarp>
            </a:bodyPr>
            <a:lstStyle/>
            <a:p>
              <a:pPr defTabSz="914246">
                <a:defRPr/>
              </a:pPr>
              <a:endParaRPr lang="fr-FR" sz="1799">
                <a:solidFill>
                  <a:prstClr val="black"/>
                </a:solidFill>
                <a:latin typeface="Arial"/>
              </a:endParaRPr>
            </a:p>
          </p:txBody>
        </p:sp>
        <p:sp>
          <p:nvSpPr>
            <p:cNvPr id="199" name="Freeform 278">
              <a:extLst>
                <a:ext uri="{FF2B5EF4-FFF2-40B4-BE49-F238E27FC236}">
                  <a16:creationId xmlns:a16="http://schemas.microsoft.com/office/drawing/2014/main" id="{36375A5C-2B73-1348-994C-035624AAE154}"/>
                </a:ext>
              </a:extLst>
            </p:cNvPr>
            <p:cNvSpPr>
              <a:spLocks/>
            </p:cNvSpPr>
            <p:nvPr/>
          </p:nvSpPr>
          <p:spPr bwMode="auto">
            <a:xfrm>
              <a:off x="2639031" y="5005280"/>
              <a:ext cx="174042" cy="205170"/>
            </a:xfrm>
            <a:custGeom>
              <a:avLst/>
              <a:gdLst>
                <a:gd name="T0" fmla="*/ 5 w 73"/>
                <a:gd name="T1" fmla="*/ 5 h 86"/>
                <a:gd name="T2" fmla="*/ 2 w 73"/>
                <a:gd name="T3" fmla="*/ 14 h 86"/>
                <a:gd name="T4" fmla="*/ 0 w 73"/>
                <a:gd name="T5" fmla="*/ 30 h 86"/>
                <a:gd name="T6" fmla="*/ 39 w 73"/>
                <a:gd name="T7" fmla="*/ 68 h 86"/>
                <a:gd name="T8" fmla="*/ 37 w 73"/>
                <a:gd name="T9" fmla="*/ 86 h 86"/>
                <a:gd name="T10" fmla="*/ 66 w 73"/>
                <a:gd name="T11" fmla="*/ 78 h 86"/>
                <a:gd name="T12" fmla="*/ 73 w 73"/>
                <a:gd name="T13" fmla="*/ 48 h 86"/>
                <a:gd name="T14" fmla="*/ 68 w 73"/>
                <a:gd name="T15" fmla="*/ 46 h 86"/>
                <a:gd name="T16" fmla="*/ 62 w 73"/>
                <a:gd name="T17" fmla="*/ 48 h 86"/>
                <a:gd name="T18" fmla="*/ 60 w 73"/>
                <a:gd name="T19" fmla="*/ 30 h 86"/>
                <a:gd name="T20" fmla="*/ 55 w 73"/>
                <a:gd name="T21" fmla="*/ 26 h 86"/>
                <a:gd name="T22" fmla="*/ 43 w 73"/>
                <a:gd name="T23" fmla="*/ 26 h 86"/>
                <a:gd name="T24" fmla="*/ 43 w 73"/>
                <a:gd name="T25" fmla="*/ 24 h 86"/>
                <a:gd name="T26" fmla="*/ 41 w 73"/>
                <a:gd name="T27" fmla="*/ 15 h 86"/>
                <a:gd name="T28" fmla="*/ 39 w 73"/>
                <a:gd name="T29" fmla="*/ 6 h 86"/>
                <a:gd name="T30" fmla="*/ 38 w 73"/>
                <a:gd name="T31" fmla="*/ 5 h 86"/>
                <a:gd name="T32" fmla="*/ 29 w 73"/>
                <a:gd name="T33" fmla="*/ 0 h 86"/>
                <a:gd name="T34" fmla="*/ 5 w 73"/>
                <a:gd name="T35" fmla="*/ 5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3" h="86">
                  <a:moveTo>
                    <a:pt x="5" y="5"/>
                  </a:moveTo>
                  <a:cubicBezTo>
                    <a:pt x="4" y="8"/>
                    <a:pt x="3" y="11"/>
                    <a:pt x="2" y="14"/>
                  </a:cubicBezTo>
                  <a:cubicBezTo>
                    <a:pt x="1" y="19"/>
                    <a:pt x="0" y="25"/>
                    <a:pt x="0" y="30"/>
                  </a:cubicBezTo>
                  <a:cubicBezTo>
                    <a:pt x="39" y="68"/>
                    <a:pt x="39" y="68"/>
                    <a:pt x="39" y="68"/>
                  </a:cubicBezTo>
                  <a:cubicBezTo>
                    <a:pt x="37" y="86"/>
                    <a:pt x="37" y="86"/>
                    <a:pt x="37" y="86"/>
                  </a:cubicBezTo>
                  <a:cubicBezTo>
                    <a:pt x="46" y="83"/>
                    <a:pt x="57" y="81"/>
                    <a:pt x="66" y="78"/>
                  </a:cubicBezTo>
                  <a:cubicBezTo>
                    <a:pt x="69" y="68"/>
                    <a:pt x="71" y="58"/>
                    <a:pt x="73" y="48"/>
                  </a:cubicBezTo>
                  <a:cubicBezTo>
                    <a:pt x="68" y="46"/>
                    <a:pt x="68" y="46"/>
                    <a:pt x="68" y="46"/>
                  </a:cubicBezTo>
                  <a:cubicBezTo>
                    <a:pt x="62" y="48"/>
                    <a:pt x="62" y="48"/>
                    <a:pt x="62" y="48"/>
                  </a:cubicBezTo>
                  <a:cubicBezTo>
                    <a:pt x="60" y="30"/>
                    <a:pt x="60" y="30"/>
                    <a:pt x="60" y="30"/>
                  </a:cubicBezTo>
                  <a:cubicBezTo>
                    <a:pt x="55" y="26"/>
                    <a:pt x="55" y="26"/>
                    <a:pt x="55" y="26"/>
                  </a:cubicBezTo>
                  <a:cubicBezTo>
                    <a:pt x="43" y="26"/>
                    <a:pt x="43" y="26"/>
                    <a:pt x="43" y="26"/>
                  </a:cubicBezTo>
                  <a:cubicBezTo>
                    <a:pt x="43" y="24"/>
                    <a:pt x="43" y="24"/>
                    <a:pt x="43" y="24"/>
                  </a:cubicBezTo>
                  <a:cubicBezTo>
                    <a:pt x="43" y="21"/>
                    <a:pt x="42" y="18"/>
                    <a:pt x="41" y="15"/>
                  </a:cubicBezTo>
                  <a:cubicBezTo>
                    <a:pt x="41" y="12"/>
                    <a:pt x="40" y="9"/>
                    <a:pt x="39" y="6"/>
                  </a:cubicBezTo>
                  <a:cubicBezTo>
                    <a:pt x="38" y="5"/>
                    <a:pt x="38" y="5"/>
                    <a:pt x="38" y="5"/>
                  </a:cubicBezTo>
                  <a:cubicBezTo>
                    <a:pt x="29" y="0"/>
                    <a:pt x="29" y="0"/>
                    <a:pt x="29" y="0"/>
                  </a:cubicBezTo>
                  <a:lnTo>
                    <a:pt x="5" y="5"/>
                  </a:lnTo>
                  <a:close/>
                </a:path>
              </a:pathLst>
            </a:custGeom>
            <a:solidFill>
              <a:schemeClr val="tx2"/>
            </a:solidFill>
            <a:ln w="3175" cap="rnd">
              <a:solidFill>
                <a:schemeClr val="bg1"/>
              </a:solidFill>
              <a:prstDash val="solid"/>
              <a:round/>
              <a:headEnd/>
              <a:tailEnd/>
            </a:ln>
          </p:spPr>
          <p:txBody>
            <a:bodyPr vert="horz" wrap="square" lIns="91423" tIns="45711" rIns="91423" bIns="45711" numCol="1" anchor="t" anchorCtr="0" compatLnSpc="1">
              <a:prstTxWarp prst="textNoShape">
                <a:avLst/>
              </a:prstTxWarp>
            </a:bodyPr>
            <a:lstStyle/>
            <a:p>
              <a:pPr defTabSz="914246">
                <a:defRPr/>
              </a:pPr>
              <a:endParaRPr lang="fr-FR" sz="1799">
                <a:solidFill>
                  <a:prstClr val="black"/>
                </a:solidFill>
                <a:latin typeface="Arial"/>
              </a:endParaRPr>
            </a:p>
          </p:txBody>
        </p:sp>
        <p:sp>
          <p:nvSpPr>
            <p:cNvPr id="200" name="Freeform 279">
              <a:extLst>
                <a:ext uri="{FF2B5EF4-FFF2-40B4-BE49-F238E27FC236}">
                  <a16:creationId xmlns:a16="http://schemas.microsoft.com/office/drawing/2014/main" id="{46830BD7-3C30-F64C-A544-B5C0C1C253E0}"/>
                </a:ext>
              </a:extLst>
            </p:cNvPr>
            <p:cNvSpPr>
              <a:spLocks/>
            </p:cNvSpPr>
            <p:nvPr/>
          </p:nvSpPr>
          <p:spPr bwMode="auto">
            <a:xfrm>
              <a:off x="2808827" y="4362880"/>
              <a:ext cx="59429" cy="86313"/>
            </a:xfrm>
            <a:custGeom>
              <a:avLst/>
              <a:gdLst>
                <a:gd name="T0" fmla="*/ 1 w 25"/>
                <a:gd name="T1" fmla="*/ 4 h 36"/>
                <a:gd name="T2" fmla="*/ 0 w 25"/>
                <a:gd name="T3" fmla="*/ 10 h 36"/>
                <a:gd name="T4" fmla="*/ 3 w 25"/>
                <a:gd name="T5" fmla="*/ 16 h 36"/>
                <a:gd name="T6" fmla="*/ 0 w 25"/>
                <a:gd name="T7" fmla="*/ 31 h 36"/>
                <a:gd name="T8" fmla="*/ 7 w 25"/>
                <a:gd name="T9" fmla="*/ 31 h 36"/>
                <a:gd name="T10" fmla="*/ 11 w 25"/>
                <a:gd name="T11" fmla="*/ 36 h 36"/>
                <a:gd name="T12" fmla="*/ 20 w 25"/>
                <a:gd name="T13" fmla="*/ 29 h 36"/>
                <a:gd name="T14" fmla="*/ 25 w 25"/>
                <a:gd name="T15" fmla="*/ 13 h 36"/>
                <a:gd name="T16" fmla="*/ 20 w 25"/>
                <a:gd name="T17" fmla="*/ 10 h 36"/>
                <a:gd name="T18" fmla="*/ 4 w 25"/>
                <a:gd name="T19" fmla="*/ 0 h 36"/>
                <a:gd name="T20" fmla="*/ 4 w 25"/>
                <a:gd name="T21" fmla="*/ 1 h 36"/>
                <a:gd name="T22" fmla="*/ 1 w 25"/>
                <a:gd name="T23" fmla="*/ 4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 h="36">
                  <a:moveTo>
                    <a:pt x="1" y="4"/>
                  </a:moveTo>
                  <a:cubicBezTo>
                    <a:pt x="0" y="10"/>
                    <a:pt x="0" y="10"/>
                    <a:pt x="0" y="10"/>
                  </a:cubicBezTo>
                  <a:cubicBezTo>
                    <a:pt x="3" y="16"/>
                    <a:pt x="3" y="16"/>
                    <a:pt x="3" y="16"/>
                  </a:cubicBezTo>
                  <a:cubicBezTo>
                    <a:pt x="2" y="21"/>
                    <a:pt x="1" y="26"/>
                    <a:pt x="0" y="31"/>
                  </a:cubicBezTo>
                  <a:cubicBezTo>
                    <a:pt x="7" y="31"/>
                    <a:pt x="7" y="31"/>
                    <a:pt x="7" y="31"/>
                  </a:cubicBezTo>
                  <a:cubicBezTo>
                    <a:pt x="11" y="36"/>
                    <a:pt x="11" y="36"/>
                    <a:pt x="11" y="36"/>
                  </a:cubicBezTo>
                  <a:cubicBezTo>
                    <a:pt x="20" y="29"/>
                    <a:pt x="20" y="29"/>
                    <a:pt x="20" y="29"/>
                  </a:cubicBezTo>
                  <a:cubicBezTo>
                    <a:pt x="25" y="13"/>
                    <a:pt x="25" y="13"/>
                    <a:pt x="25" y="13"/>
                  </a:cubicBezTo>
                  <a:cubicBezTo>
                    <a:pt x="24" y="12"/>
                    <a:pt x="22" y="10"/>
                    <a:pt x="20" y="10"/>
                  </a:cubicBezTo>
                  <a:cubicBezTo>
                    <a:pt x="15" y="6"/>
                    <a:pt x="10" y="3"/>
                    <a:pt x="4" y="0"/>
                  </a:cubicBezTo>
                  <a:cubicBezTo>
                    <a:pt x="4" y="1"/>
                    <a:pt x="4" y="1"/>
                    <a:pt x="4" y="1"/>
                  </a:cubicBezTo>
                  <a:lnTo>
                    <a:pt x="1" y="4"/>
                  </a:lnTo>
                  <a:close/>
                </a:path>
              </a:pathLst>
            </a:custGeom>
            <a:solidFill>
              <a:schemeClr val="tx2"/>
            </a:solidFill>
            <a:ln w="3175" cap="rnd">
              <a:solidFill>
                <a:schemeClr val="bg1"/>
              </a:solidFill>
              <a:prstDash val="solid"/>
              <a:round/>
              <a:headEnd/>
              <a:tailEnd/>
            </a:ln>
          </p:spPr>
          <p:txBody>
            <a:bodyPr vert="horz" wrap="square" lIns="91423" tIns="45711" rIns="91423" bIns="45711" numCol="1" anchor="t" anchorCtr="0" compatLnSpc="1">
              <a:prstTxWarp prst="textNoShape">
                <a:avLst/>
              </a:prstTxWarp>
            </a:bodyPr>
            <a:lstStyle/>
            <a:p>
              <a:pPr defTabSz="914246">
                <a:defRPr/>
              </a:pPr>
              <a:endParaRPr lang="fr-FR" sz="1799">
                <a:solidFill>
                  <a:prstClr val="black"/>
                </a:solidFill>
                <a:latin typeface="Arial"/>
              </a:endParaRPr>
            </a:p>
          </p:txBody>
        </p:sp>
        <p:sp>
          <p:nvSpPr>
            <p:cNvPr id="201" name="Freeform 280">
              <a:extLst>
                <a:ext uri="{FF2B5EF4-FFF2-40B4-BE49-F238E27FC236}">
                  <a16:creationId xmlns:a16="http://schemas.microsoft.com/office/drawing/2014/main" id="{5F625EC0-68C8-AE4F-A989-D75A0C0494AA}"/>
                </a:ext>
              </a:extLst>
            </p:cNvPr>
            <p:cNvSpPr>
              <a:spLocks/>
            </p:cNvSpPr>
            <p:nvPr/>
          </p:nvSpPr>
          <p:spPr bwMode="auto">
            <a:xfrm>
              <a:off x="2657426" y="4289302"/>
              <a:ext cx="97633" cy="183947"/>
            </a:xfrm>
            <a:custGeom>
              <a:avLst/>
              <a:gdLst>
                <a:gd name="T0" fmla="*/ 9 w 41"/>
                <a:gd name="T1" fmla="*/ 6 h 77"/>
                <a:gd name="T2" fmla="*/ 11 w 41"/>
                <a:gd name="T3" fmla="*/ 11 h 77"/>
                <a:gd name="T4" fmla="*/ 0 w 41"/>
                <a:gd name="T5" fmla="*/ 15 h 77"/>
                <a:gd name="T6" fmla="*/ 0 w 41"/>
                <a:gd name="T7" fmla="*/ 22 h 77"/>
                <a:gd name="T8" fmla="*/ 7 w 41"/>
                <a:gd name="T9" fmla="*/ 35 h 77"/>
                <a:gd name="T10" fmla="*/ 13 w 41"/>
                <a:gd name="T11" fmla="*/ 35 h 77"/>
                <a:gd name="T12" fmla="*/ 15 w 41"/>
                <a:gd name="T13" fmla="*/ 41 h 77"/>
                <a:gd name="T14" fmla="*/ 12 w 41"/>
                <a:gd name="T15" fmla="*/ 46 h 77"/>
                <a:gd name="T16" fmla="*/ 16 w 41"/>
                <a:gd name="T17" fmla="*/ 49 h 77"/>
                <a:gd name="T18" fmla="*/ 16 w 41"/>
                <a:gd name="T19" fmla="*/ 55 h 77"/>
                <a:gd name="T20" fmla="*/ 14 w 41"/>
                <a:gd name="T21" fmla="*/ 64 h 77"/>
                <a:gd name="T22" fmla="*/ 17 w 41"/>
                <a:gd name="T23" fmla="*/ 68 h 77"/>
                <a:gd name="T24" fmla="*/ 19 w 41"/>
                <a:gd name="T25" fmla="*/ 71 h 77"/>
                <a:gd name="T26" fmla="*/ 20 w 41"/>
                <a:gd name="T27" fmla="*/ 72 h 77"/>
                <a:gd name="T28" fmla="*/ 25 w 41"/>
                <a:gd name="T29" fmla="*/ 77 h 77"/>
                <a:gd name="T30" fmla="*/ 29 w 41"/>
                <a:gd name="T31" fmla="*/ 76 h 77"/>
                <a:gd name="T32" fmla="*/ 34 w 41"/>
                <a:gd name="T33" fmla="*/ 69 h 77"/>
                <a:gd name="T34" fmla="*/ 38 w 41"/>
                <a:gd name="T35" fmla="*/ 66 h 77"/>
                <a:gd name="T36" fmla="*/ 39 w 41"/>
                <a:gd name="T37" fmla="*/ 52 h 77"/>
                <a:gd name="T38" fmla="*/ 36 w 41"/>
                <a:gd name="T39" fmla="*/ 49 h 77"/>
                <a:gd name="T40" fmla="*/ 35 w 41"/>
                <a:gd name="T41" fmla="*/ 43 h 77"/>
                <a:gd name="T42" fmla="*/ 41 w 41"/>
                <a:gd name="T43" fmla="*/ 23 h 77"/>
                <a:gd name="T44" fmla="*/ 31 w 41"/>
                <a:gd name="T45" fmla="*/ 17 h 77"/>
                <a:gd name="T46" fmla="*/ 31 w 41"/>
                <a:gd name="T47" fmla="*/ 17 h 77"/>
                <a:gd name="T48" fmla="*/ 27 w 41"/>
                <a:gd name="T49" fmla="*/ 14 h 77"/>
                <a:gd name="T50" fmla="*/ 26 w 41"/>
                <a:gd name="T51" fmla="*/ 4 h 77"/>
                <a:gd name="T52" fmla="*/ 13 w 41"/>
                <a:gd name="T53" fmla="*/ 0 h 77"/>
                <a:gd name="T54" fmla="*/ 6 w 41"/>
                <a:gd name="T55" fmla="*/ 1 h 77"/>
                <a:gd name="T56" fmla="*/ 7 w 41"/>
                <a:gd name="T57" fmla="*/ 5 h 77"/>
                <a:gd name="T58" fmla="*/ 9 w 41"/>
                <a:gd name="T59" fmla="*/ 6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1" h="77">
                  <a:moveTo>
                    <a:pt x="9" y="6"/>
                  </a:moveTo>
                  <a:cubicBezTo>
                    <a:pt x="11" y="11"/>
                    <a:pt x="11" y="11"/>
                    <a:pt x="11" y="11"/>
                  </a:cubicBezTo>
                  <a:cubicBezTo>
                    <a:pt x="7" y="12"/>
                    <a:pt x="4" y="13"/>
                    <a:pt x="0" y="15"/>
                  </a:cubicBezTo>
                  <a:cubicBezTo>
                    <a:pt x="0" y="22"/>
                    <a:pt x="0" y="22"/>
                    <a:pt x="0" y="22"/>
                  </a:cubicBezTo>
                  <a:cubicBezTo>
                    <a:pt x="7" y="35"/>
                    <a:pt x="7" y="35"/>
                    <a:pt x="7" y="35"/>
                  </a:cubicBezTo>
                  <a:cubicBezTo>
                    <a:pt x="13" y="35"/>
                    <a:pt x="13" y="35"/>
                    <a:pt x="13" y="35"/>
                  </a:cubicBezTo>
                  <a:cubicBezTo>
                    <a:pt x="15" y="41"/>
                    <a:pt x="15" y="41"/>
                    <a:pt x="15" y="41"/>
                  </a:cubicBezTo>
                  <a:cubicBezTo>
                    <a:pt x="12" y="46"/>
                    <a:pt x="12" y="46"/>
                    <a:pt x="12" y="46"/>
                  </a:cubicBezTo>
                  <a:cubicBezTo>
                    <a:pt x="16" y="49"/>
                    <a:pt x="16" y="49"/>
                    <a:pt x="16" y="49"/>
                  </a:cubicBezTo>
                  <a:cubicBezTo>
                    <a:pt x="16" y="55"/>
                    <a:pt x="16" y="55"/>
                    <a:pt x="16" y="55"/>
                  </a:cubicBezTo>
                  <a:cubicBezTo>
                    <a:pt x="14" y="64"/>
                    <a:pt x="14" y="64"/>
                    <a:pt x="14" y="64"/>
                  </a:cubicBezTo>
                  <a:cubicBezTo>
                    <a:pt x="15" y="65"/>
                    <a:pt x="16" y="67"/>
                    <a:pt x="17" y="68"/>
                  </a:cubicBezTo>
                  <a:cubicBezTo>
                    <a:pt x="19" y="71"/>
                    <a:pt x="19" y="71"/>
                    <a:pt x="19" y="71"/>
                  </a:cubicBezTo>
                  <a:cubicBezTo>
                    <a:pt x="19" y="71"/>
                    <a:pt x="19" y="71"/>
                    <a:pt x="20" y="72"/>
                  </a:cubicBezTo>
                  <a:cubicBezTo>
                    <a:pt x="21" y="74"/>
                    <a:pt x="23" y="75"/>
                    <a:pt x="25" y="77"/>
                  </a:cubicBezTo>
                  <a:cubicBezTo>
                    <a:pt x="29" y="76"/>
                    <a:pt x="29" y="76"/>
                    <a:pt x="29" y="76"/>
                  </a:cubicBezTo>
                  <a:cubicBezTo>
                    <a:pt x="34" y="69"/>
                    <a:pt x="34" y="69"/>
                    <a:pt x="34" y="69"/>
                  </a:cubicBezTo>
                  <a:cubicBezTo>
                    <a:pt x="38" y="66"/>
                    <a:pt x="38" y="66"/>
                    <a:pt x="38" y="66"/>
                  </a:cubicBezTo>
                  <a:cubicBezTo>
                    <a:pt x="39" y="62"/>
                    <a:pt x="39" y="57"/>
                    <a:pt x="39" y="52"/>
                  </a:cubicBezTo>
                  <a:cubicBezTo>
                    <a:pt x="36" y="49"/>
                    <a:pt x="36" y="49"/>
                    <a:pt x="36" y="49"/>
                  </a:cubicBezTo>
                  <a:cubicBezTo>
                    <a:pt x="35" y="43"/>
                    <a:pt x="35" y="43"/>
                    <a:pt x="35" y="43"/>
                  </a:cubicBezTo>
                  <a:cubicBezTo>
                    <a:pt x="37" y="36"/>
                    <a:pt x="39" y="29"/>
                    <a:pt x="41" y="23"/>
                  </a:cubicBezTo>
                  <a:cubicBezTo>
                    <a:pt x="38" y="21"/>
                    <a:pt x="34" y="19"/>
                    <a:pt x="31" y="17"/>
                  </a:cubicBezTo>
                  <a:cubicBezTo>
                    <a:pt x="31" y="17"/>
                    <a:pt x="31" y="17"/>
                    <a:pt x="31" y="17"/>
                  </a:cubicBezTo>
                  <a:cubicBezTo>
                    <a:pt x="27" y="14"/>
                    <a:pt x="27" y="14"/>
                    <a:pt x="27" y="14"/>
                  </a:cubicBezTo>
                  <a:cubicBezTo>
                    <a:pt x="26" y="4"/>
                    <a:pt x="26" y="4"/>
                    <a:pt x="26" y="4"/>
                  </a:cubicBezTo>
                  <a:cubicBezTo>
                    <a:pt x="22" y="2"/>
                    <a:pt x="17" y="1"/>
                    <a:pt x="13" y="0"/>
                  </a:cubicBezTo>
                  <a:cubicBezTo>
                    <a:pt x="11" y="0"/>
                    <a:pt x="9" y="0"/>
                    <a:pt x="6" y="1"/>
                  </a:cubicBezTo>
                  <a:cubicBezTo>
                    <a:pt x="7" y="5"/>
                    <a:pt x="7" y="5"/>
                    <a:pt x="7" y="5"/>
                  </a:cubicBezTo>
                  <a:lnTo>
                    <a:pt x="9" y="6"/>
                  </a:lnTo>
                  <a:close/>
                </a:path>
              </a:pathLst>
            </a:custGeom>
            <a:solidFill>
              <a:schemeClr val="tx2"/>
            </a:solidFill>
            <a:ln w="3175" cap="rnd">
              <a:solidFill>
                <a:schemeClr val="bg1"/>
              </a:solidFill>
              <a:prstDash val="solid"/>
              <a:round/>
              <a:headEnd/>
              <a:tailEnd/>
            </a:ln>
          </p:spPr>
          <p:txBody>
            <a:bodyPr vert="horz" wrap="square" lIns="91423" tIns="45711" rIns="91423" bIns="45711" numCol="1" anchor="t" anchorCtr="0" compatLnSpc="1">
              <a:prstTxWarp prst="textNoShape">
                <a:avLst/>
              </a:prstTxWarp>
            </a:bodyPr>
            <a:lstStyle/>
            <a:p>
              <a:pPr defTabSz="914246">
                <a:defRPr/>
              </a:pPr>
              <a:endParaRPr lang="fr-FR" sz="1799">
                <a:solidFill>
                  <a:prstClr val="black"/>
                </a:solidFill>
                <a:latin typeface="Arial"/>
              </a:endParaRPr>
            </a:p>
          </p:txBody>
        </p:sp>
        <p:sp>
          <p:nvSpPr>
            <p:cNvPr id="202" name="Freeform 281">
              <a:extLst>
                <a:ext uri="{FF2B5EF4-FFF2-40B4-BE49-F238E27FC236}">
                  <a16:creationId xmlns:a16="http://schemas.microsoft.com/office/drawing/2014/main" id="{B4312DE0-E537-4D4C-B439-F452EC6BE3CF}"/>
                </a:ext>
              </a:extLst>
            </p:cNvPr>
            <p:cNvSpPr>
              <a:spLocks/>
            </p:cNvSpPr>
            <p:nvPr/>
          </p:nvSpPr>
          <p:spPr bwMode="auto">
            <a:xfrm>
              <a:off x="2235764" y="4449193"/>
              <a:ext cx="127348" cy="172628"/>
            </a:xfrm>
            <a:custGeom>
              <a:avLst/>
              <a:gdLst>
                <a:gd name="T0" fmla="*/ 53 w 53"/>
                <a:gd name="T1" fmla="*/ 21 h 72"/>
                <a:gd name="T2" fmla="*/ 27 w 53"/>
                <a:gd name="T3" fmla="*/ 5 h 72"/>
                <a:gd name="T4" fmla="*/ 18 w 53"/>
                <a:gd name="T5" fmla="*/ 0 h 72"/>
                <a:gd name="T6" fmla="*/ 5 w 53"/>
                <a:gd name="T7" fmla="*/ 26 h 72"/>
                <a:gd name="T8" fmla="*/ 0 w 53"/>
                <a:gd name="T9" fmla="*/ 32 h 72"/>
                <a:gd name="T10" fmla="*/ 2 w 53"/>
                <a:gd name="T11" fmla="*/ 35 h 72"/>
                <a:gd name="T12" fmla="*/ 0 w 53"/>
                <a:gd name="T13" fmla="*/ 47 h 72"/>
                <a:gd name="T14" fmla="*/ 4 w 53"/>
                <a:gd name="T15" fmla="*/ 55 h 72"/>
                <a:gd name="T16" fmla="*/ 12 w 53"/>
                <a:gd name="T17" fmla="*/ 52 h 72"/>
                <a:gd name="T18" fmla="*/ 8 w 53"/>
                <a:gd name="T19" fmla="*/ 62 h 72"/>
                <a:gd name="T20" fmla="*/ 6 w 53"/>
                <a:gd name="T21" fmla="*/ 64 h 72"/>
                <a:gd name="T22" fmla="*/ 8 w 53"/>
                <a:gd name="T23" fmla="*/ 70 h 72"/>
                <a:gd name="T24" fmla="*/ 10 w 53"/>
                <a:gd name="T25" fmla="*/ 70 h 72"/>
                <a:gd name="T26" fmla="*/ 14 w 53"/>
                <a:gd name="T27" fmla="*/ 69 h 72"/>
                <a:gd name="T28" fmla="*/ 20 w 53"/>
                <a:gd name="T29" fmla="*/ 72 h 72"/>
                <a:gd name="T30" fmla="*/ 23 w 53"/>
                <a:gd name="T31" fmla="*/ 64 h 72"/>
                <a:gd name="T32" fmla="*/ 24 w 53"/>
                <a:gd name="T33" fmla="*/ 58 h 72"/>
                <a:gd name="T34" fmla="*/ 33 w 53"/>
                <a:gd name="T35" fmla="*/ 54 h 72"/>
                <a:gd name="T36" fmla="*/ 36 w 53"/>
                <a:gd name="T37" fmla="*/ 47 h 72"/>
                <a:gd name="T38" fmla="*/ 49 w 53"/>
                <a:gd name="T39" fmla="*/ 38 h 72"/>
                <a:gd name="T40" fmla="*/ 50 w 53"/>
                <a:gd name="T41" fmla="*/ 32 h 72"/>
                <a:gd name="T42" fmla="*/ 50 w 53"/>
                <a:gd name="T43" fmla="*/ 24 h 72"/>
                <a:gd name="T44" fmla="*/ 53 w 53"/>
                <a:gd name="T45" fmla="*/ 21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3" h="72">
                  <a:moveTo>
                    <a:pt x="53" y="21"/>
                  </a:moveTo>
                  <a:cubicBezTo>
                    <a:pt x="44" y="16"/>
                    <a:pt x="35" y="11"/>
                    <a:pt x="27" y="5"/>
                  </a:cubicBezTo>
                  <a:cubicBezTo>
                    <a:pt x="18" y="0"/>
                    <a:pt x="18" y="0"/>
                    <a:pt x="18" y="0"/>
                  </a:cubicBezTo>
                  <a:cubicBezTo>
                    <a:pt x="14" y="9"/>
                    <a:pt x="9" y="17"/>
                    <a:pt x="5" y="26"/>
                  </a:cubicBezTo>
                  <a:cubicBezTo>
                    <a:pt x="3" y="29"/>
                    <a:pt x="1" y="31"/>
                    <a:pt x="0" y="32"/>
                  </a:cubicBezTo>
                  <a:cubicBezTo>
                    <a:pt x="2" y="35"/>
                    <a:pt x="2" y="35"/>
                    <a:pt x="2" y="35"/>
                  </a:cubicBezTo>
                  <a:cubicBezTo>
                    <a:pt x="0" y="47"/>
                    <a:pt x="0" y="47"/>
                    <a:pt x="0" y="47"/>
                  </a:cubicBezTo>
                  <a:cubicBezTo>
                    <a:pt x="4" y="55"/>
                    <a:pt x="4" y="55"/>
                    <a:pt x="4" y="55"/>
                  </a:cubicBezTo>
                  <a:cubicBezTo>
                    <a:pt x="12" y="52"/>
                    <a:pt x="12" y="52"/>
                    <a:pt x="12" y="52"/>
                  </a:cubicBezTo>
                  <a:cubicBezTo>
                    <a:pt x="11" y="55"/>
                    <a:pt x="9" y="59"/>
                    <a:pt x="8" y="62"/>
                  </a:cubicBezTo>
                  <a:cubicBezTo>
                    <a:pt x="8" y="63"/>
                    <a:pt x="7" y="64"/>
                    <a:pt x="6" y="64"/>
                  </a:cubicBezTo>
                  <a:cubicBezTo>
                    <a:pt x="8" y="70"/>
                    <a:pt x="8" y="70"/>
                    <a:pt x="8" y="70"/>
                  </a:cubicBezTo>
                  <a:cubicBezTo>
                    <a:pt x="10" y="70"/>
                    <a:pt x="10" y="70"/>
                    <a:pt x="10" y="70"/>
                  </a:cubicBezTo>
                  <a:cubicBezTo>
                    <a:pt x="14" y="69"/>
                    <a:pt x="14" y="69"/>
                    <a:pt x="14" y="69"/>
                  </a:cubicBezTo>
                  <a:cubicBezTo>
                    <a:pt x="20" y="72"/>
                    <a:pt x="20" y="72"/>
                    <a:pt x="20" y="72"/>
                  </a:cubicBezTo>
                  <a:cubicBezTo>
                    <a:pt x="21" y="69"/>
                    <a:pt x="22" y="67"/>
                    <a:pt x="23" y="64"/>
                  </a:cubicBezTo>
                  <a:cubicBezTo>
                    <a:pt x="23" y="62"/>
                    <a:pt x="24" y="60"/>
                    <a:pt x="24" y="58"/>
                  </a:cubicBezTo>
                  <a:cubicBezTo>
                    <a:pt x="33" y="54"/>
                    <a:pt x="33" y="54"/>
                    <a:pt x="33" y="54"/>
                  </a:cubicBezTo>
                  <a:cubicBezTo>
                    <a:pt x="36" y="47"/>
                    <a:pt x="36" y="47"/>
                    <a:pt x="36" y="47"/>
                  </a:cubicBezTo>
                  <a:cubicBezTo>
                    <a:pt x="49" y="38"/>
                    <a:pt x="49" y="38"/>
                    <a:pt x="49" y="38"/>
                  </a:cubicBezTo>
                  <a:cubicBezTo>
                    <a:pt x="50" y="36"/>
                    <a:pt x="50" y="34"/>
                    <a:pt x="50" y="32"/>
                  </a:cubicBezTo>
                  <a:cubicBezTo>
                    <a:pt x="51" y="30"/>
                    <a:pt x="51" y="27"/>
                    <a:pt x="50" y="24"/>
                  </a:cubicBezTo>
                  <a:lnTo>
                    <a:pt x="53" y="21"/>
                  </a:lnTo>
                  <a:close/>
                </a:path>
              </a:pathLst>
            </a:custGeom>
            <a:solidFill>
              <a:schemeClr val="tx2"/>
            </a:solidFill>
            <a:ln w="3175" cap="rnd">
              <a:solidFill>
                <a:schemeClr val="bg1"/>
              </a:solidFill>
              <a:prstDash val="solid"/>
              <a:round/>
              <a:headEnd/>
              <a:tailEnd/>
            </a:ln>
          </p:spPr>
          <p:txBody>
            <a:bodyPr vert="horz" wrap="square" lIns="91423" tIns="45711" rIns="91423" bIns="45711" numCol="1" anchor="t" anchorCtr="0" compatLnSpc="1">
              <a:prstTxWarp prst="textNoShape">
                <a:avLst/>
              </a:prstTxWarp>
            </a:bodyPr>
            <a:lstStyle/>
            <a:p>
              <a:pPr defTabSz="914246">
                <a:defRPr/>
              </a:pPr>
              <a:endParaRPr lang="fr-FR" sz="1799">
                <a:solidFill>
                  <a:prstClr val="black"/>
                </a:solidFill>
                <a:latin typeface="Arial"/>
              </a:endParaRPr>
            </a:p>
          </p:txBody>
        </p:sp>
        <p:sp>
          <p:nvSpPr>
            <p:cNvPr id="203" name="Freeform 282">
              <a:extLst>
                <a:ext uri="{FF2B5EF4-FFF2-40B4-BE49-F238E27FC236}">
                  <a16:creationId xmlns:a16="http://schemas.microsoft.com/office/drawing/2014/main" id="{F7AA5641-00B5-874D-8587-535CE77066B3}"/>
                </a:ext>
              </a:extLst>
            </p:cNvPr>
            <p:cNvSpPr>
              <a:spLocks/>
            </p:cNvSpPr>
            <p:nvPr/>
          </p:nvSpPr>
          <p:spPr bwMode="auto">
            <a:xfrm>
              <a:off x="2279627" y="4183180"/>
              <a:ext cx="273089" cy="410342"/>
            </a:xfrm>
            <a:custGeom>
              <a:avLst/>
              <a:gdLst>
                <a:gd name="T0" fmla="*/ 103 w 114"/>
                <a:gd name="T1" fmla="*/ 96 h 171"/>
                <a:gd name="T2" fmla="*/ 103 w 114"/>
                <a:gd name="T3" fmla="*/ 69 h 171"/>
                <a:gd name="T4" fmla="*/ 82 w 114"/>
                <a:gd name="T5" fmla="*/ 62 h 171"/>
                <a:gd name="T6" fmla="*/ 60 w 114"/>
                <a:gd name="T7" fmla="*/ 57 h 171"/>
                <a:gd name="T8" fmla="*/ 57 w 114"/>
                <a:gd name="T9" fmla="*/ 43 h 171"/>
                <a:gd name="T10" fmla="*/ 54 w 114"/>
                <a:gd name="T11" fmla="*/ 37 h 171"/>
                <a:gd name="T12" fmla="*/ 54 w 114"/>
                <a:gd name="T13" fmla="*/ 19 h 171"/>
                <a:gd name="T14" fmla="*/ 65 w 114"/>
                <a:gd name="T15" fmla="*/ 11 h 171"/>
                <a:gd name="T16" fmla="*/ 73 w 114"/>
                <a:gd name="T17" fmla="*/ 8 h 171"/>
                <a:gd name="T18" fmla="*/ 68 w 114"/>
                <a:gd name="T19" fmla="*/ 0 h 171"/>
                <a:gd name="T20" fmla="*/ 52 w 114"/>
                <a:gd name="T21" fmla="*/ 10 h 171"/>
                <a:gd name="T22" fmla="*/ 37 w 114"/>
                <a:gd name="T23" fmla="*/ 16 h 171"/>
                <a:gd name="T24" fmla="*/ 34 w 114"/>
                <a:gd name="T25" fmla="*/ 29 h 171"/>
                <a:gd name="T26" fmla="*/ 23 w 114"/>
                <a:gd name="T27" fmla="*/ 44 h 171"/>
                <a:gd name="T28" fmla="*/ 19 w 114"/>
                <a:gd name="T29" fmla="*/ 42 h 171"/>
                <a:gd name="T30" fmla="*/ 19 w 114"/>
                <a:gd name="T31" fmla="*/ 45 h 171"/>
                <a:gd name="T32" fmla="*/ 19 w 114"/>
                <a:gd name="T33" fmla="*/ 54 h 171"/>
                <a:gd name="T34" fmla="*/ 15 w 114"/>
                <a:gd name="T35" fmla="*/ 57 h 171"/>
                <a:gd name="T36" fmla="*/ 16 w 114"/>
                <a:gd name="T37" fmla="*/ 94 h 171"/>
                <a:gd name="T38" fmla="*/ 9 w 114"/>
                <a:gd name="T39" fmla="*/ 103 h 171"/>
                <a:gd name="T40" fmla="*/ 0 w 114"/>
                <a:gd name="T41" fmla="*/ 111 h 171"/>
                <a:gd name="T42" fmla="*/ 35 w 114"/>
                <a:gd name="T43" fmla="*/ 132 h 171"/>
                <a:gd name="T44" fmla="*/ 43 w 114"/>
                <a:gd name="T45" fmla="*/ 134 h 171"/>
                <a:gd name="T46" fmla="*/ 79 w 114"/>
                <a:gd name="T47" fmla="*/ 160 h 171"/>
                <a:gd name="T48" fmla="*/ 81 w 114"/>
                <a:gd name="T49" fmla="*/ 171 h 171"/>
                <a:gd name="T50" fmla="*/ 86 w 114"/>
                <a:gd name="T51" fmla="*/ 145 h 171"/>
                <a:gd name="T52" fmla="*/ 84 w 114"/>
                <a:gd name="T53" fmla="*/ 136 h 171"/>
                <a:gd name="T54" fmla="*/ 93 w 114"/>
                <a:gd name="T55" fmla="*/ 133 h 171"/>
                <a:gd name="T56" fmla="*/ 88 w 114"/>
                <a:gd name="T57" fmla="*/ 126 h 171"/>
                <a:gd name="T58" fmla="*/ 95 w 114"/>
                <a:gd name="T59" fmla="*/ 119 h 171"/>
                <a:gd name="T60" fmla="*/ 101 w 114"/>
                <a:gd name="T61" fmla="*/ 113 h 171"/>
                <a:gd name="T62" fmla="*/ 110 w 114"/>
                <a:gd name="T63" fmla="*/ 117 h 171"/>
                <a:gd name="T64" fmla="*/ 106 w 114"/>
                <a:gd name="T65" fmla="*/ 101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4" h="171">
                  <a:moveTo>
                    <a:pt x="106" y="101"/>
                  </a:moveTo>
                  <a:cubicBezTo>
                    <a:pt x="103" y="96"/>
                    <a:pt x="103" y="96"/>
                    <a:pt x="103" y="96"/>
                  </a:cubicBezTo>
                  <a:cubicBezTo>
                    <a:pt x="103" y="95"/>
                    <a:pt x="102" y="93"/>
                    <a:pt x="102" y="93"/>
                  </a:cubicBezTo>
                  <a:cubicBezTo>
                    <a:pt x="103" y="69"/>
                    <a:pt x="103" y="69"/>
                    <a:pt x="103" y="69"/>
                  </a:cubicBezTo>
                  <a:cubicBezTo>
                    <a:pt x="88" y="68"/>
                    <a:pt x="88" y="68"/>
                    <a:pt x="88" y="68"/>
                  </a:cubicBezTo>
                  <a:cubicBezTo>
                    <a:pt x="82" y="62"/>
                    <a:pt x="82" y="62"/>
                    <a:pt x="82" y="62"/>
                  </a:cubicBezTo>
                  <a:cubicBezTo>
                    <a:pt x="77" y="61"/>
                    <a:pt x="71" y="61"/>
                    <a:pt x="67" y="59"/>
                  </a:cubicBezTo>
                  <a:cubicBezTo>
                    <a:pt x="64" y="59"/>
                    <a:pt x="62" y="58"/>
                    <a:pt x="60" y="57"/>
                  </a:cubicBezTo>
                  <a:cubicBezTo>
                    <a:pt x="60" y="57"/>
                    <a:pt x="60" y="53"/>
                    <a:pt x="59" y="50"/>
                  </a:cubicBezTo>
                  <a:cubicBezTo>
                    <a:pt x="58" y="47"/>
                    <a:pt x="58" y="45"/>
                    <a:pt x="57" y="43"/>
                  </a:cubicBezTo>
                  <a:cubicBezTo>
                    <a:pt x="56" y="41"/>
                    <a:pt x="56" y="40"/>
                    <a:pt x="55" y="38"/>
                  </a:cubicBezTo>
                  <a:cubicBezTo>
                    <a:pt x="55" y="38"/>
                    <a:pt x="55" y="38"/>
                    <a:pt x="54" y="37"/>
                  </a:cubicBezTo>
                  <a:cubicBezTo>
                    <a:pt x="54" y="36"/>
                    <a:pt x="53" y="35"/>
                    <a:pt x="52" y="33"/>
                  </a:cubicBezTo>
                  <a:cubicBezTo>
                    <a:pt x="54" y="19"/>
                    <a:pt x="54" y="19"/>
                    <a:pt x="54" y="19"/>
                  </a:cubicBezTo>
                  <a:cubicBezTo>
                    <a:pt x="65" y="12"/>
                    <a:pt x="65" y="12"/>
                    <a:pt x="65" y="12"/>
                  </a:cubicBezTo>
                  <a:cubicBezTo>
                    <a:pt x="65" y="11"/>
                    <a:pt x="65" y="11"/>
                    <a:pt x="65" y="11"/>
                  </a:cubicBezTo>
                  <a:cubicBezTo>
                    <a:pt x="67" y="7"/>
                    <a:pt x="67" y="7"/>
                    <a:pt x="67" y="7"/>
                  </a:cubicBezTo>
                  <a:cubicBezTo>
                    <a:pt x="73" y="8"/>
                    <a:pt x="73" y="8"/>
                    <a:pt x="73" y="8"/>
                  </a:cubicBezTo>
                  <a:cubicBezTo>
                    <a:pt x="73" y="3"/>
                    <a:pt x="73" y="3"/>
                    <a:pt x="73" y="3"/>
                  </a:cubicBezTo>
                  <a:cubicBezTo>
                    <a:pt x="68" y="0"/>
                    <a:pt x="68" y="0"/>
                    <a:pt x="68" y="0"/>
                  </a:cubicBezTo>
                  <a:cubicBezTo>
                    <a:pt x="66" y="2"/>
                    <a:pt x="66" y="2"/>
                    <a:pt x="66" y="2"/>
                  </a:cubicBezTo>
                  <a:cubicBezTo>
                    <a:pt x="62" y="5"/>
                    <a:pt x="57" y="7"/>
                    <a:pt x="52" y="10"/>
                  </a:cubicBezTo>
                  <a:cubicBezTo>
                    <a:pt x="50" y="11"/>
                    <a:pt x="48" y="12"/>
                    <a:pt x="45" y="13"/>
                  </a:cubicBezTo>
                  <a:cubicBezTo>
                    <a:pt x="43" y="14"/>
                    <a:pt x="40" y="15"/>
                    <a:pt x="37" y="16"/>
                  </a:cubicBezTo>
                  <a:cubicBezTo>
                    <a:pt x="34" y="21"/>
                    <a:pt x="34" y="21"/>
                    <a:pt x="34" y="21"/>
                  </a:cubicBezTo>
                  <a:cubicBezTo>
                    <a:pt x="34" y="29"/>
                    <a:pt x="34" y="29"/>
                    <a:pt x="34" y="29"/>
                  </a:cubicBezTo>
                  <a:cubicBezTo>
                    <a:pt x="23" y="38"/>
                    <a:pt x="23" y="38"/>
                    <a:pt x="23" y="38"/>
                  </a:cubicBezTo>
                  <a:cubicBezTo>
                    <a:pt x="23" y="44"/>
                    <a:pt x="23" y="44"/>
                    <a:pt x="23" y="44"/>
                  </a:cubicBezTo>
                  <a:cubicBezTo>
                    <a:pt x="20" y="45"/>
                    <a:pt x="20" y="45"/>
                    <a:pt x="20" y="45"/>
                  </a:cubicBezTo>
                  <a:cubicBezTo>
                    <a:pt x="19" y="42"/>
                    <a:pt x="19" y="42"/>
                    <a:pt x="19" y="42"/>
                  </a:cubicBezTo>
                  <a:cubicBezTo>
                    <a:pt x="19" y="44"/>
                    <a:pt x="19" y="44"/>
                    <a:pt x="19" y="44"/>
                  </a:cubicBezTo>
                  <a:cubicBezTo>
                    <a:pt x="19" y="44"/>
                    <a:pt x="19" y="45"/>
                    <a:pt x="19" y="45"/>
                  </a:cubicBezTo>
                  <a:cubicBezTo>
                    <a:pt x="22" y="49"/>
                    <a:pt x="22" y="49"/>
                    <a:pt x="22" y="49"/>
                  </a:cubicBezTo>
                  <a:cubicBezTo>
                    <a:pt x="19" y="54"/>
                    <a:pt x="19" y="54"/>
                    <a:pt x="19" y="54"/>
                  </a:cubicBezTo>
                  <a:cubicBezTo>
                    <a:pt x="17" y="53"/>
                    <a:pt x="17" y="53"/>
                    <a:pt x="17" y="53"/>
                  </a:cubicBezTo>
                  <a:cubicBezTo>
                    <a:pt x="15" y="57"/>
                    <a:pt x="15" y="57"/>
                    <a:pt x="15" y="57"/>
                  </a:cubicBezTo>
                  <a:cubicBezTo>
                    <a:pt x="14" y="90"/>
                    <a:pt x="14" y="90"/>
                    <a:pt x="14" y="90"/>
                  </a:cubicBezTo>
                  <a:cubicBezTo>
                    <a:pt x="16" y="94"/>
                    <a:pt x="16" y="94"/>
                    <a:pt x="16" y="94"/>
                  </a:cubicBezTo>
                  <a:cubicBezTo>
                    <a:pt x="11" y="96"/>
                    <a:pt x="11" y="96"/>
                    <a:pt x="11" y="96"/>
                  </a:cubicBezTo>
                  <a:cubicBezTo>
                    <a:pt x="9" y="103"/>
                    <a:pt x="9" y="103"/>
                    <a:pt x="9" y="103"/>
                  </a:cubicBezTo>
                  <a:cubicBezTo>
                    <a:pt x="2" y="104"/>
                    <a:pt x="2" y="104"/>
                    <a:pt x="2" y="104"/>
                  </a:cubicBezTo>
                  <a:cubicBezTo>
                    <a:pt x="0" y="111"/>
                    <a:pt x="0" y="111"/>
                    <a:pt x="0" y="111"/>
                  </a:cubicBezTo>
                  <a:cubicBezTo>
                    <a:pt x="9" y="116"/>
                    <a:pt x="9" y="116"/>
                    <a:pt x="9" y="116"/>
                  </a:cubicBezTo>
                  <a:cubicBezTo>
                    <a:pt x="17" y="122"/>
                    <a:pt x="26" y="127"/>
                    <a:pt x="35" y="132"/>
                  </a:cubicBezTo>
                  <a:cubicBezTo>
                    <a:pt x="42" y="133"/>
                    <a:pt x="42" y="133"/>
                    <a:pt x="42" y="133"/>
                  </a:cubicBezTo>
                  <a:cubicBezTo>
                    <a:pt x="42" y="133"/>
                    <a:pt x="43" y="133"/>
                    <a:pt x="43" y="134"/>
                  </a:cubicBezTo>
                  <a:cubicBezTo>
                    <a:pt x="49" y="139"/>
                    <a:pt x="55" y="145"/>
                    <a:pt x="62" y="150"/>
                  </a:cubicBezTo>
                  <a:cubicBezTo>
                    <a:pt x="67" y="154"/>
                    <a:pt x="73" y="157"/>
                    <a:pt x="79" y="160"/>
                  </a:cubicBezTo>
                  <a:cubicBezTo>
                    <a:pt x="75" y="169"/>
                    <a:pt x="75" y="169"/>
                    <a:pt x="75" y="169"/>
                  </a:cubicBezTo>
                  <a:cubicBezTo>
                    <a:pt x="81" y="171"/>
                    <a:pt x="81" y="171"/>
                    <a:pt x="81" y="171"/>
                  </a:cubicBezTo>
                  <a:cubicBezTo>
                    <a:pt x="88" y="151"/>
                    <a:pt x="88" y="151"/>
                    <a:pt x="88" y="151"/>
                  </a:cubicBezTo>
                  <a:cubicBezTo>
                    <a:pt x="86" y="145"/>
                    <a:pt x="86" y="145"/>
                    <a:pt x="86" y="145"/>
                  </a:cubicBezTo>
                  <a:cubicBezTo>
                    <a:pt x="83" y="142"/>
                    <a:pt x="83" y="142"/>
                    <a:pt x="83" y="142"/>
                  </a:cubicBezTo>
                  <a:cubicBezTo>
                    <a:pt x="84" y="136"/>
                    <a:pt x="84" y="136"/>
                    <a:pt x="84" y="136"/>
                  </a:cubicBezTo>
                  <a:cubicBezTo>
                    <a:pt x="88" y="134"/>
                    <a:pt x="88" y="134"/>
                    <a:pt x="88" y="134"/>
                  </a:cubicBezTo>
                  <a:cubicBezTo>
                    <a:pt x="93" y="133"/>
                    <a:pt x="93" y="133"/>
                    <a:pt x="93" y="133"/>
                  </a:cubicBezTo>
                  <a:cubicBezTo>
                    <a:pt x="92" y="129"/>
                    <a:pt x="92" y="129"/>
                    <a:pt x="92" y="129"/>
                  </a:cubicBezTo>
                  <a:cubicBezTo>
                    <a:pt x="88" y="126"/>
                    <a:pt x="88" y="126"/>
                    <a:pt x="88" y="126"/>
                  </a:cubicBezTo>
                  <a:cubicBezTo>
                    <a:pt x="89" y="119"/>
                    <a:pt x="89" y="119"/>
                    <a:pt x="89" y="119"/>
                  </a:cubicBezTo>
                  <a:cubicBezTo>
                    <a:pt x="95" y="119"/>
                    <a:pt x="95" y="119"/>
                    <a:pt x="95" y="119"/>
                  </a:cubicBezTo>
                  <a:cubicBezTo>
                    <a:pt x="97" y="112"/>
                    <a:pt x="97" y="112"/>
                    <a:pt x="97" y="112"/>
                  </a:cubicBezTo>
                  <a:cubicBezTo>
                    <a:pt x="101" y="113"/>
                    <a:pt x="101" y="113"/>
                    <a:pt x="101" y="113"/>
                  </a:cubicBezTo>
                  <a:cubicBezTo>
                    <a:pt x="107" y="110"/>
                    <a:pt x="107" y="110"/>
                    <a:pt x="107" y="110"/>
                  </a:cubicBezTo>
                  <a:cubicBezTo>
                    <a:pt x="110" y="117"/>
                    <a:pt x="110" y="117"/>
                    <a:pt x="110" y="117"/>
                  </a:cubicBezTo>
                  <a:cubicBezTo>
                    <a:pt x="114" y="116"/>
                    <a:pt x="114" y="116"/>
                    <a:pt x="114" y="116"/>
                  </a:cubicBezTo>
                  <a:cubicBezTo>
                    <a:pt x="111" y="111"/>
                    <a:pt x="109" y="106"/>
                    <a:pt x="106" y="101"/>
                  </a:cubicBezTo>
                  <a:close/>
                </a:path>
              </a:pathLst>
            </a:custGeom>
            <a:solidFill>
              <a:schemeClr val="tx2"/>
            </a:solidFill>
            <a:ln w="3175" cap="rnd">
              <a:solidFill>
                <a:schemeClr val="bg1"/>
              </a:solidFill>
              <a:prstDash val="solid"/>
              <a:round/>
              <a:headEnd/>
              <a:tailEnd/>
            </a:ln>
          </p:spPr>
          <p:txBody>
            <a:bodyPr vert="horz" wrap="square" lIns="91423" tIns="45711" rIns="91423" bIns="45711" numCol="1" anchor="t" anchorCtr="0" compatLnSpc="1">
              <a:prstTxWarp prst="textNoShape">
                <a:avLst/>
              </a:prstTxWarp>
            </a:bodyPr>
            <a:lstStyle/>
            <a:p>
              <a:pPr defTabSz="914246">
                <a:defRPr/>
              </a:pPr>
              <a:endParaRPr lang="fr-FR" sz="1799">
                <a:solidFill>
                  <a:prstClr val="black"/>
                </a:solidFill>
                <a:latin typeface="Arial"/>
              </a:endParaRPr>
            </a:p>
          </p:txBody>
        </p:sp>
        <p:grpSp>
          <p:nvGrpSpPr>
            <p:cNvPr id="204" name="Groupe 197">
              <a:extLst>
                <a:ext uri="{FF2B5EF4-FFF2-40B4-BE49-F238E27FC236}">
                  <a16:creationId xmlns:a16="http://schemas.microsoft.com/office/drawing/2014/main" id="{7F1C52E5-5D0D-DB44-B537-716F9A972B32}"/>
                </a:ext>
              </a:extLst>
            </p:cNvPr>
            <p:cNvGrpSpPr/>
            <p:nvPr/>
          </p:nvGrpSpPr>
          <p:grpSpPr>
            <a:xfrm>
              <a:off x="2353205" y="4928872"/>
              <a:ext cx="186777" cy="1076795"/>
              <a:chOff x="2370137" y="4564063"/>
              <a:chExt cx="209550" cy="1208087"/>
            </a:xfrm>
            <a:solidFill>
              <a:schemeClr val="tx2"/>
            </a:solidFill>
          </p:grpSpPr>
          <p:sp>
            <p:nvSpPr>
              <p:cNvPr id="267" name="Freeform 283">
                <a:extLst>
                  <a:ext uri="{FF2B5EF4-FFF2-40B4-BE49-F238E27FC236}">
                    <a16:creationId xmlns:a16="http://schemas.microsoft.com/office/drawing/2014/main" id="{A4651B78-C906-5541-BA5B-2F77CF3662AF}"/>
                  </a:ext>
                </a:extLst>
              </p:cNvPr>
              <p:cNvSpPr>
                <a:spLocks/>
              </p:cNvSpPr>
              <p:nvPr/>
            </p:nvSpPr>
            <p:spPr bwMode="auto">
              <a:xfrm>
                <a:off x="2393950" y="5334000"/>
                <a:ext cx="19050" cy="50800"/>
              </a:xfrm>
              <a:custGeom>
                <a:avLst/>
                <a:gdLst>
                  <a:gd name="T0" fmla="*/ 12 w 12"/>
                  <a:gd name="T1" fmla="*/ 19 h 32"/>
                  <a:gd name="T2" fmla="*/ 12 w 12"/>
                  <a:gd name="T3" fmla="*/ 0 h 32"/>
                  <a:gd name="T4" fmla="*/ 2 w 12"/>
                  <a:gd name="T5" fmla="*/ 2 h 32"/>
                  <a:gd name="T6" fmla="*/ 0 w 12"/>
                  <a:gd name="T7" fmla="*/ 32 h 32"/>
                  <a:gd name="T8" fmla="*/ 7 w 12"/>
                  <a:gd name="T9" fmla="*/ 32 h 32"/>
                  <a:gd name="T10" fmla="*/ 12 w 12"/>
                  <a:gd name="T11" fmla="*/ 19 h 32"/>
                </a:gdLst>
                <a:ahLst/>
                <a:cxnLst>
                  <a:cxn ang="0">
                    <a:pos x="T0" y="T1"/>
                  </a:cxn>
                  <a:cxn ang="0">
                    <a:pos x="T2" y="T3"/>
                  </a:cxn>
                  <a:cxn ang="0">
                    <a:pos x="T4" y="T5"/>
                  </a:cxn>
                  <a:cxn ang="0">
                    <a:pos x="T6" y="T7"/>
                  </a:cxn>
                  <a:cxn ang="0">
                    <a:pos x="T8" y="T9"/>
                  </a:cxn>
                  <a:cxn ang="0">
                    <a:pos x="T10" y="T11"/>
                  </a:cxn>
                </a:cxnLst>
                <a:rect l="0" t="0" r="r" b="b"/>
                <a:pathLst>
                  <a:path w="12" h="32">
                    <a:moveTo>
                      <a:pt x="12" y="19"/>
                    </a:moveTo>
                    <a:lnTo>
                      <a:pt x="12" y="0"/>
                    </a:lnTo>
                    <a:lnTo>
                      <a:pt x="2" y="2"/>
                    </a:lnTo>
                    <a:lnTo>
                      <a:pt x="0" y="32"/>
                    </a:lnTo>
                    <a:lnTo>
                      <a:pt x="7" y="32"/>
                    </a:lnTo>
                    <a:lnTo>
                      <a:pt x="12" y="19"/>
                    </a:lnTo>
                    <a:close/>
                  </a:path>
                </a:pathLst>
              </a:custGeom>
              <a:grpFill/>
              <a:ln w="3175" cap="rnd">
                <a:solidFill>
                  <a:schemeClr val="bg1"/>
                </a:solidFill>
                <a:prstDash val="solid"/>
                <a:round/>
                <a:headEnd/>
                <a:tailEnd/>
              </a:ln>
            </p:spPr>
            <p:txBody>
              <a:bodyPr vert="horz" wrap="square" lIns="91423" tIns="45711" rIns="91423" bIns="45711" numCol="1" anchor="t" anchorCtr="0" compatLnSpc="1">
                <a:prstTxWarp prst="textNoShape">
                  <a:avLst/>
                </a:prstTxWarp>
              </a:bodyPr>
              <a:lstStyle/>
              <a:p>
                <a:pPr defTabSz="914246">
                  <a:defRPr/>
                </a:pPr>
                <a:endParaRPr lang="fr-FR" sz="1799">
                  <a:solidFill>
                    <a:prstClr val="black"/>
                  </a:solidFill>
                  <a:latin typeface="Arial"/>
                </a:endParaRPr>
              </a:p>
            </p:txBody>
          </p:sp>
          <p:sp>
            <p:nvSpPr>
              <p:cNvPr id="268" name="Freeform 284">
                <a:extLst>
                  <a:ext uri="{FF2B5EF4-FFF2-40B4-BE49-F238E27FC236}">
                    <a16:creationId xmlns:a16="http://schemas.microsoft.com/office/drawing/2014/main" id="{809FCF9C-F579-0746-9734-559FEA0724E0}"/>
                  </a:ext>
                </a:extLst>
              </p:cNvPr>
              <p:cNvSpPr>
                <a:spLocks/>
              </p:cNvSpPr>
              <p:nvPr/>
            </p:nvSpPr>
            <p:spPr bwMode="auto">
              <a:xfrm>
                <a:off x="2386012" y="5441950"/>
                <a:ext cx="17462" cy="20637"/>
              </a:xfrm>
              <a:custGeom>
                <a:avLst/>
                <a:gdLst>
                  <a:gd name="T0" fmla="*/ 0 w 11"/>
                  <a:gd name="T1" fmla="*/ 8 h 13"/>
                  <a:gd name="T2" fmla="*/ 5 w 11"/>
                  <a:gd name="T3" fmla="*/ 10 h 13"/>
                  <a:gd name="T4" fmla="*/ 9 w 11"/>
                  <a:gd name="T5" fmla="*/ 13 h 13"/>
                  <a:gd name="T6" fmla="*/ 11 w 11"/>
                  <a:gd name="T7" fmla="*/ 3 h 13"/>
                  <a:gd name="T8" fmla="*/ 9 w 11"/>
                  <a:gd name="T9" fmla="*/ 0 h 13"/>
                  <a:gd name="T10" fmla="*/ 2 w 11"/>
                  <a:gd name="T11" fmla="*/ 0 h 13"/>
                  <a:gd name="T12" fmla="*/ 0 w 11"/>
                  <a:gd name="T13" fmla="*/ 8 h 13"/>
                </a:gdLst>
                <a:ahLst/>
                <a:cxnLst>
                  <a:cxn ang="0">
                    <a:pos x="T0" y="T1"/>
                  </a:cxn>
                  <a:cxn ang="0">
                    <a:pos x="T2" y="T3"/>
                  </a:cxn>
                  <a:cxn ang="0">
                    <a:pos x="T4" y="T5"/>
                  </a:cxn>
                  <a:cxn ang="0">
                    <a:pos x="T6" y="T7"/>
                  </a:cxn>
                  <a:cxn ang="0">
                    <a:pos x="T8" y="T9"/>
                  </a:cxn>
                  <a:cxn ang="0">
                    <a:pos x="T10" y="T11"/>
                  </a:cxn>
                  <a:cxn ang="0">
                    <a:pos x="T12" y="T13"/>
                  </a:cxn>
                </a:cxnLst>
                <a:rect l="0" t="0" r="r" b="b"/>
                <a:pathLst>
                  <a:path w="11" h="13">
                    <a:moveTo>
                      <a:pt x="0" y="8"/>
                    </a:moveTo>
                    <a:lnTo>
                      <a:pt x="5" y="10"/>
                    </a:lnTo>
                    <a:lnTo>
                      <a:pt x="9" y="13"/>
                    </a:lnTo>
                    <a:lnTo>
                      <a:pt x="11" y="3"/>
                    </a:lnTo>
                    <a:lnTo>
                      <a:pt x="9" y="0"/>
                    </a:lnTo>
                    <a:lnTo>
                      <a:pt x="2" y="0"/>
                    </a:lnTo>
                    <a:lnTo>
                      <a:pt x="0" y="8"/>
                    </a:lnTo>
                    <a:close/>
                  </a:path>
                </a:pathLst>
              </a:custGeom>
              <a:grpFill/>
              <a:ln w="3175" cap="rnd">
                <a:solidFill>
                  <a:schemeClr val="bg1"/>
                </a:solidFill>
                <a:prstDash val="solid"/>
                <a:round/>
                <a:headEnd/>
                <a:tailEnd/>
              </a:ln>
            </p:spPr>
            <p:txBody>
              <a:bodyPr vert="horz" wrap="square" lIns="91423" tIns="45711" rIns="91423" bIns="45711" numCol="1" anchor="t" anchorCtr="0" compatLnSpc="1">
                <a:prstTxWarp prst="textNoShape">
                  <a:avLst/>
                </a:prstTxWarp>
              </a:bodyPr>
              <a:lstStyle/>
              <a:p>
                <a:pPr defTabSz="914246">
                  <a:defRPr/>
                </a:pPr>
                <a:endParaRPr lang="fr-FR" sz="1799">
                  <a:solidFill>
                    <a:prstClr val="black"/>
                  </a:solidFill>
                  <a:latin typeface="Arial"/>
                </a:endParaRPr>
              </a:p>
            </p:txBody>
          </p:sp>
          <p:sp>
            <p:nvSpPr>
              <p:cNvPr id="269" name="Freeform 285">
                <a:extLst>
                  <a:ext uri="{FF2B5EF4-FFF2-40B4-BE49-F238E27FC236}">
                    <a16:creationId xmlns:a16="http://schemas.microsoft.com/office/drawing/2014/main" id="{2D67AA65-26A8-814A-85E5-55AFFACD237D}"/>
                  </a:ext>
                </a:extLst>
              </p:cNvPr>
              <p:cNvSpPr>
                <a:spLocks/>
              </p:cNvSpPr>
              <p:nvPr/>
            </p:nvSpPr>
            <p:spPr bwMode="auto">
              <a:xfrm>
                <a:off x="2373312" y="5538788"/>
                <a:ext cx="11112" cy="20637"/>
              </a:xfrm>
              <a:custGeom>
                <a:avLst/>
                <a:gdLst>
                  <a:gd name="T0" fmla="*/ 7 w 7"/>
                  <a:gd name="T1" fmla="*/ 3 h 13"/>
                  <a:gd name="T2" fmla="*/ 3 w 7"/>
                  <a:gd name="T3" fmla="*/ 0 h 13"/>
                  <a:gd name="T4" fmla="*/ 0 w 7"/>
                  <a:gd name="T5" fmla="*/ 5 h 13"/>
                  <a:gd name="T6" fmla="*/ 0 w 7"/>
                  <a:gd name="T7" fmla="*/ 13 h 13"/>
                  <a:gd name="T8" fmla="*/ 7 w 7"/>
                  <a:gd name="T9" fmla="*/ 10 h 13"/>
                  <a:gd name="T10" fmla="*/ 7 w 7"/>
                  <a:gd name="T11" fmla="*/ 3 h 13"/>
                </a:gdLst>
                <a:ahLst/>
                <a:cxnLst>
                  <a:cxn ang="0">
                    <a:pos x="T0" y="T1"/>
                  </a:cxn>
                  <a:cxn ang="0">
                    <a:pos x="T2" y="T3"/>
                  </a:cxn>
                  <a:cxn ang="0">
                    <a:pos x="T4" y="T5"/>
                  </a:cxn>
                  <a:cxn ang="0">
                    <a:pos x="T6" y="T7"/>
                  </a:cxn>
                  <a:cxn ang="0">
                    <a:pos x="T8" y="T9"/>
                  </a:cxn>
                  <a:cxn ang="0">
                    <a:pos x="T10" y="T11"/>
                  </a:cxn>
                </a:cxnLst>
                <a:rect l="0" t="0" r="r" b="b"/>
                <a:pathLst>
                  <a:path w="7" h="13">
                    <a:moveTo>
                      <a:pt x="7" y="3"/>
                    </a:moveTo>
                    <a:lnTo>
                      <a:pt x="3" y="0"/>
                    </a:lnTo>
                    <a:lnTo>
                      <a:pt x="0" y="5"/>
                    </a:lnTo>
                    <a:lnTo>
                      <a:pt x="0" y="13"/>
                    </a:lnTo>
                    <a:lnTo>
                      <a:pt x="7" y="10"/>
                    </a:lnTo>
                    <a:lnTo>
                      <a:pt x="7" y="3"/>
                    </a:lnTo>
                    <a:close/>
                  </a:path>
                </a:pathLst>
              </a:custGeom>
              <a:grpFill/>
              <a:ln w="3175" cap="rnd">
                <a:solidFill>
                  <a:schemeClr val="bg1"/>
                </a:solidFill>
                <a:prstDash val="solid"/>
                <a:round/>
                <a:headEnd/>
                <a:tailEnd/>
              </a:ln>
            </p:spPr>
            <p:txBody>
              <a:bodyPr vert="horz" wrap="square" lIns="91423" tIns="45711" rIns="91423" bIns="45711" numCol="1" anchor="t" anchorCtr="0" compatLnSpc="1">
                <a:prstTxWarp prst="textNoShape">
                  <a:avLst/>
                </a:prstTxWarp>
              </a:bodyPr>
              <a:lstStyle/>
              <a:p>
                <a:pPr defTabSz="914246">
                  <a:defRPr/>
                </a:pPr>
                <a:endParaRPr lang="fr-FR" sz="1799">
                  <a:solidFill>
                    <a:prstClr val="black"/>
                  </a:solidFill>
                  <a:latin typeface="Arial"/>
                </a:endParaRPr>
              </a:p>
            </p:txBody>
          </p:sp>
          <p:sp>
            <p:nvSpPr>
              <p:cNvPr id="270" name="Freeform 286">
                <a:extLst>
                  <a:ext uri="{FF2B5EF4-FFF2-40B4-BE49-F238E27FC236}">
                    <a16:creationId xmlns:a16="http://schemas.microsoft.com/office/drawing/2014/main" id="{167B890C-3A5D-614F-8D42-8A9691EC7ECA}"/>
                  </a:ext>
                </a:extLst>
              </p:cNvPr>
              <p:cNvSpPr>
                <a:spLocks/>
              </p:cNvSpPr>
              <p:nvPr/>
            </p:nvSpPr>
            <p:spPr bwMode="auto">
              <a:xfrm>
                <a:off x="2384425" y="5610225"/>
                <a:ext cx="9525" cy="23812"/>
              </a:xfrm>
              <a:custGeom>
                <a:avLst/>
                <a:gdLst>
                  <a:gd name="T0" fmla="*/ 6 w 6"/>
                  <a:gd name="T1" fmla="*/ 2 h 15"/>
                  <a:gd name="T2" fmla="*/ 3 w 6"/>
                  <a:gd name="T3" fmla="*/ 0 h 15"/>
                  <a:gd name="T4" fmla="*/ 0 w 6"/>
                  <a:gd name="T5" fmla="*/ 0 h 15"/>
                  <a:gd name="T6" fmla="*/ 0 w 6"/>
                  <a:gd name="T7" fmla="*/ 12 h 15"/>
                  <a:gd name="T8" fmla="*/ 3 w 6"/>
                  <a:gd name="T9" fmla="*/ 15 h 15"/>
                  <a:gd name="T10" fmla="*/ 6 w 6"/>
                  <a:gd name="T11" fmla="*/ 12 h 15"/>
                  <a:gd name="T12" fmla="*/ 6 w 6"/>
                  <a:gd name="T13" fmla="*/ 2 h 15"/>
                </a:gdLst>
                <a:ahLst/>
                <a:cxnLst>
                  <a:cxn ang="0">
                    <a:pos x="T0" y="T1"/>
                  </a:cxn>
                  <a:cxn ang="0">
                    <a:pos x="T2" y="T3"/>
                  </a:cxn>
                  <a:cxn ang="0">
                    <a:pos x="T4" y="T5"/>
                  </a:cxn>
                  <a:cxn ang="0">
                    <a:pos x="T6" y="T7"/>
                  </a:cxn>
                  <a:cxn ang="0">
                    <a:pos x="T8" y="T9"/>
                  </a:cxn>
                  <a:cxn ang="0">
                    <a:pos x="T10" y="T11"/>
                  </a:cxn>
                  <a:cxn ang="0">
                    <a:pos x="T12" y="T13"/>
                  </a:cxn>
                </a:cxnLst>
                <a:rect l="0" t="0" r="r" b="b"/>
                <a:pathLst>
                  <a:path w="6" h="15">
                    <a:moveTo>
                      <a:pt x="6" y="2"/>
                    </a:moveTo>
                    <a:lnTo>
                      <a:pt x="3" y="0"/>
                    </a:lnTo>
                    <a:lnTo>
                      <a:pt x="0" y="0"/>
                    </a:lnTo>
                    <a:lnTo>
                      <a:pt x="0" y="12"/>
                    </a:lnTo>
                    <a:lnTo>
                      <a:pt x="3" y="15"/>
                    </a:lnTo>
                    <a:lnTo>
                      <a:pt x="6" y="12"/>
                    </a:lnTo>
                    <a:lnTo>
                      <a:pt x="6" y="2"/>
                    </a:lnTo>
                    <a:close/>
                  </a:path>
                </a:pathLst>
              </a:custGeom>
              <a:grpFill/>
              <a:ln w="3175" cap="rnd">
                <a:solidFill>
                  <a:schemeClr val="bg1"/>
                </a:solidFill>
                <a:prstDash val="solid"/>
                <a:round/>
                <a:headEnd/>
                <a:tailEnd/>
              </a:ln>
            </p:spPr>
            <p:txBody>
              <a:bodyPr vert="horz" wrap="square" lIns="91423" tIns="45711" rIns="91423" bIns="45711" numCol="1" anchor="t" anchorCtr="0" compatLnSpc="1">
                <a:prstTxWarp prst="textNoShape">
                  <a:avLst/>
                </a:prstTxWarp>
              </a:bodyPr>
              <a:lstStyle/>
              <a:p>
                <a:pPr defTabSz="914246">
                  <a:defRPr/>
                </a:pPr>
                <a:endParaRPr lang="fr-FR" sz="1799">
                  <a:solidFill>
                    <a:prstClr val="black"/>
                  </a:solidFill>
                  <a:latin typeface="Arial"/>
                </a:endParaRPr>
              </a:p>
            </p:txBody>
          </p:sp>
          <p:sp>
            <p:nvSpPr>
              <p:cNvPr id="271" name="Freeform 287">
                <a:extLst>
                  <a:ext uri="{FF2B5EF4-FFF2-40B4-BE49-F238E27FC236}">
                    <a16:creationId xmlns:a16="http://schemas.microsoft.com/office/drawing/2014/main" id="{CB71F06F-32EA-F54D-9842-1FC7A74E7593}"/>
                  </a:ext>
                </a:extLst>
              </p:cNvPr>
              <p:cNvSpPr>
                <a:spLocks/>
              </p:cNvSpPr>
              <p:nvPr/>
            </p:nvSpPr>
            <p:spPr bwMode="auto">
              <a:xfrm>
                <a:off x="2416175" y="5722938"/>
                <a:ext cx="23812" cy="15875"/>
              </a:xfrm>
              <a:custGeom>
                <a:avLst/>
                <a:gdLst>
                  <a:gd name="T0" fmla="*/ 0 w 15"/>
                  <a:gd name="T1" fmla="*/ 4 h 10"/>
                  <a:gd name="T2" fmla="*/ 5 w 15"/>
                  <a:gd name="T3" fmla="*/ 10 h 10"/>
                  <a:gd name="T4" fmla="*/ 12 w 15"/>
                  <a:gd name="T5" fmla="*/ 10 h 10"/>
                  <a:gd name="T6" fmla="*/ 15 w 15"/>
                  <a:gd name="T7" fmla="*/ 7 h 10"/>
                  <a:gd name="T8" fmla="*/ 5 w 15"/>
                  <a:gd name="T9" fmla="*/ 0 h 10"/>
                  <a:gd name="T10" fmla="*/ 0 w 15"/>
                  <a:gd name="T11" fmla="*/ 4 h 10"/>
                </a:gdLst>
                <a:ahLst/>
                <a:cxnLst>
                  <a:cxn ang="0">
                    <a:pos x="T0" y="T1"/>
                  </a:cxn>
                  <a:cxn ang="0">
                    <a:pos x="T2" y="T3"/>
                  </a:cxn>
                  <a:cxn ang="0">
                    <a:pos x="T4" y="T5"/>
                  </a:cxn>
                  <a:cxn ang="0">
                    <a:pos x="T6" y="T7"/>
                  </a:cxn>
                  <a:cxn ang="0">
                    <a:pos x="T8" y="T9"/>
                  </a:cxn>
                  <a:cxn ang="0">
                    <a:pos x="T10" y="T11"/>
                  </a:cxn>
                </a:cxnLst>
                <a:rect l="0" t="0" r="r" b="b"/>
                <a:pathLst>
                  <a:path w="15" h="10">
                    <a:moveTo>
                      <a:pt x="0" y="4"/>
                    </a:moveTo>
                    <a:lnTo>
                      <a:pt x="5" y="10"/>
                    </a:lnTo>
                    <a:lnTo>
                      <a:pt x="12" y="10"/>
                    </a:lnTo>
                    <a:lnTo>
                      <a:pt x="15" y="7"/>
                    </a:lnTo>
                    <a:lnTo>
                      <a:pt x="5" y="0"/>
                    </a:lnTo>
                    <a:lnTo>
                      <a:pt x="0" y="4"/>
                    </a:lnTo>
                    <a:close/>
                  </a:path>
                </a:pathLst>
              </a:custGeom>
              <a:grpFill/>
              <a:ln w="3175" cap="rnd">
                <a:solidFill>
                  <a:schemeClr val="bg1"/>
                </a:solidFill>
                <a:prstDash val="solid"/>
                <a:round/>
                <a:headEnd/>
                <a:tailEnd/>
              </a:ln>
            </p:spPr>
            <p:txBody>
              <a:bodyPr vert="horz" wrap="square" lIns="91423" tIns="45711" rIns="91423" bIns="45711" numCol="1" anchor="t" anchorCtr="0" compatLnSpc="1">
                <a:prstTxWarp prst="textNoShape">
                  <a:avLst/>
                </a:prstTxWarp>
              </a:bodyPr>
              <a:lstStyle/>
              <a:p>
                <a:pPr defTabSz="914246">
                  <a:defRPr/>
                </a:pPr>
                <a:endParaRPr lang="fr-FR" sz="1799">
                  <a:solidFill>
                    <a:prstClr val="black"/>
                  </a:solidFill>
                  <a:latin typeface="Arial"/>
                </a:endParaRPr>
              </a:p>
            </p:txBody>
          </p:sp>
          <p:sp>
            <p:nvSpPr>
              <p:cNvPr id="272" name="Freeform 288">
                <a:extLst>
                  <a:ext uri="{FF2B5EF4-FFF2-40B4-BE49-F238E27FC236}">
                    <a16:creationId xmlns:a16="http://schemas.microsoft.com/office/drawing/2014/main" id="{EAE3494B-54F2-CC4A-8FF3-AD49C5DDB94D}"/>
                  </a:ext>
                </a:extLst>
              </p:cNvPr>
              <p:cNvSpPr>
                <a:spLocks/>
              </p:cNvSpPr>
              <p:nvPr/>
            </p:nvSpPr>
            <p:spPr bwMode="auto">
              <a:xfrm>
                <a:off x="2446337" y="5738813"/>
                <a:ext cx="17462" cy="14287"/>
              </a:xfrm>
              <a:custGeom>
                <a:avLst/>
                <a:gdLst>
                  <a:gd name="T0" fmla="*/ 0 w 11"/>
                  <a:gd name="T1" fmla="*/ 6 h 9"/>
                  <a:gd name="T2" fmla="*/ 0 w 11"/>
                  <a:gd name="T3" fmla="*/ 9 h 9"/>
                  <a:gd name="T4" fmla="*/ 10 w 11"/>
                  <a:gd name="T5" fmla="*/ 9 h 9"/>
                  <a:gd name="T6" fmla="*/ 11 w 11"/>
                  <a:gd name="T7" fmla="*/ 2 h 9"/>
                  <a:gd name="T8" fmla="*/ 1 w 11"/>
                  <a:gd name="T9" fmla="*/ 0 h 9"/>
                  <a:gd name="T10" fmla="*/ 0 w 11"/>
                  <a:gd name="T11" fmla="*/ 6 h 9"/>
                </a:gdLst>
                <a:ahLst/>
                <a:cxnLst>
                  <a:cxn ang="0">
                    <a:pos x="T0" y="T1"/>
                  </a:cxn>
                  <a:cxn ang="0">
                    <a:pos x="T2" y="T3"/>
                  </a:cxn>
                  <a:cxn ang="0">
                    <a:pos x="T4" y="T5"/>
                  </a:cxn>
                  <a:cxn ang="0">
                    <a:pos x="T6" y="T7"/>
                  </a:cxn>
                  <a:cxn ang="0">
                    <a:pos x="T8" y="T9"/>
                  </a:cxn>
                  <a:cxn ang="0">
                    <a:pos x="T10" y="T11"/>
                  </a:cxn>
                </a:cxnLst>
                <a:rect l="0" t="0" r="r" b="b"/>
                <a:pathLst>
                  <a:path w="11" h="9">
                    <a:moveTo>
                      <a:pt x="0" y="6"/>
                    </a:moveTo>
                    <a:lnTo>
                      <a:pt x="0" y="9"/>
                    </a:lnTo>
                    <a:lnTo>
                      <a:pt x="10" y="9"/>
                    </a:lnTo>
                    <a:lnTo>
                      <a:pt x="11" y="2"/>
                    </a:lnTo>
                    <a:lnTo>
                      <a:pt x="1" y="0"/>
                    </a:lnTo>
                    <a:lnTo>
                      <a:pt x="0" y="6"/>
                    </a:lnTo>
                    <a:close/>
                  </a:path>
                </a:pathLst>
              </a:custGeom>
              <a:grpFill/>
              <a:ln w="3175" cap="rnd">
                <a:solidFill>
                  <a:schemeClr val="bg1"/>
                </a:solidFill>
                <a:prstDash val="solid"/>
                <a:round/>
                <a:headEnd/>
                <a:tailEnd/>
              </a:ln>
            </p:spPr>
            <p:txBody>
              <a:bodyPr vert="horz" wrap="square" lIns="91423" tIns="45711" rIns="91423" bIns="45711" numCol="1" anchor="t" anchorCtr="0" compatLnSpc="1">
                <a:prstTxWarp prst="textNoShape">
                  <a:avLst/>
                </a:prstTxWarp>
              </a:bodyPr>
              <a:lstStyle/>
              <a:p>
                <a:pPr defTabSz="914246">
                  <a:defRPr/>
                </a:pPr>
                <a:endParaRPr lang="fr-FR" sz="1799">
                  <a:solidFill>
                    <a:prstClr val="black"/>
                  </a:solidFill>
                  <a:latin typeface="Arial"/>
                </a:endParaRPr>
              </a:p>
            </p:txBody>
          </p:sp>
          <p:sp>
            <p:nvSpPr>
              <p:cNvPr id="273" name="Freeform 289">
                <a:extLst>
                  <a:ext uri="{FF2B5EF4-FFF2-40B4-BE49-F238E27FC236}">
                    <a16:creationId xmlns:a16="http://schemas.microsoft.com/office/drawing/2014/main" id="{50C62104-9043-5845-9E70-B851C3754897}"/>
                  </a:ext>
                </a:extLst>
              </p:cNvPr>
              <p:cNvSpPr>
                <a:spLocks/>
              </p:cNvSpPr>
              <p:nvPr/>
            </p:nvSpPr>
            <p:spPr bwMode="auto">
              <a:xfrm>
                <a:off x="2393950" y="5653088"/>
                <a:ext cx="14287" cy="19050"/>
              </a:xfrm>
              <a:custGeom>
                <a:avLst/>
                <a:gdLst>
                  <a:gd name="T0" fmla="*/ 9 w 9"/>
                  <a:gd name="T1" fmla="*/ 7 h 12"/>
                  <a:gd name="T2" fmla="*/ 0 w 9"/>
                  <a:gd name="T3" fmla="*/ 0 h 12"/>
                  <a:gd name="T4" fmla="*/ 0 w 9"/>
                  <a:gd name="T5" fmla="*/ 4 h 12"/>
                  <a:gd name="T6" fmla="*/ 0 w 9"/>
                  <a:gd name="T7" fmla="*/ 9 h 12"/>
                  <a:gd name="T8" fmla="*/ 4 w 9"/>
                  <a:gd name="T9" fmla="*/ 12 h 12"/>
                  <a:gd name="T10" fmla="*/ 9 w 9"/>
                  <a:gd name="T11" fmla="*/ 7 h 12"/>
                </a:gdLst>
                <a:ahLst/>
                <a:cxnLst>
                  <a:cxn ang="0">
                    <a:pos x="T0" y="T1"/>
                  </a:cxn>
                  <a:cxn ang="0">
                    <a:pos x="T2" y="T3"/>
                  </a:cxn>
                  <a:cxn ang="0">
                    <a:pos x="T4" y="T5"/>
                  </a:cxn>
                  <a:cxn ang="0">
                    <a:pos x="T6" y="T7"/>
                  </a:cxn>
                  <a:cxn ang="0">
                    <a:pos x="T8" y="T9"/>
                  </a:cxn>
                  <a:cxn ang="0">
                    <a:pos x="T10" y="T11"/>
                  </a:cxn>
                </a:cxnLst>
                <a:rect l="0" t="0" r="r" b="b"/>
                <a:pathLst>
                  <a:path w="9" h="12">
                    <a:moveTo>
                      <a:pt x="9" y="7"/>
                    </a:moveTo>
                    <a:lnTo>
                      <a:pt x="0" y="0"/>
                    </a:lnTo>
                    <a:lnTo>
                      <a:pt x="0" y="4"/>
                    </a:lnTo>
                    <a:lnTo>
                      <a:pt x="0" y="9"/>
                    </a:lnTo>
                    <a:lnTo>
                      <a:pt x="4" y="12"/>
                    </a:lnTo>
                    <a:lnTo>
                      <a:pt x="9" y="7"/>
                    </a:lnTo>
                    <a:close/>
                  </a:path>
                </a:pathLst>
              </a:custGeom>
              <a:grpFill/>
              <a:ln w="3175" cap="rnd">
                <a:solidFill>
                  <a:schemeClr val="bg1"/>
                </a:solidFill>
                <a:prstDash val="solid"/>
                <a:round/>
                <a:headEnd/>
                <a:tailEnd/>
              </a:ln>
            </p:spPr>
            <p:txBody>
              <a:bodyPr vert="horz" wrap="square" lIns="91423" tIns="45711" rIns="91423" bIns="45711" numCol="1" anchor="t" anchorCtr="0" compatLnSpc="1">
                <a:prstTxWarp prst="textNoShape">
                  <a:avLst/>
                </a:prstTxWarp>
              </a:bodyPr>
              <a:lstStyle/>
              <a:p>
                <a:pPr defTabSz="914246">
                  <a:defRPr/>
                </a:pPr>
                <a:endParaRPr lang="fr-FR" sz="1799">
                  <a:solidFill>
                    <a:prstClr val="black"/>
                  </a:solidFill>
                  <a:latin typeface="Arial"/>
                </a:endParaRPr>
              </a:p>
            </p:txBody>
          </p:sp>
          <p:sp>
            <p:nvSpPr>
              <p:cNvPr id="274" name="Freeform 290">
                <a:extLst>
                  <a:ext uri="{FF2B5EF4-FFF2-40B4-BE49-F238E27FC236}">
                    <a16:creationId xmlns:a16="http://schemas.microsoft.com/office/drawing/2014/main" id="{7DF028F4-61C9-4944-9477-F16F038BDBD6}"/>
                  </a:ext>
                </a:extLst>
              </p:cNvPr>
              <p:cNvSpPr>
                <a:spLocks/>
              </p:cNvSpPr>
              <p:nvPr/>
            </p:nvSpPr>
            <p:spPr bwMode="auto">
              <a:xfrm>
                <a:off x="2393950" y="5688013"/>
                <a:ext cx="22225" cy="30162"/>
              </a:xfrm>
              <a:custGeom>
                <a:avLst/>
                <a:gdLst>
                  <a:gd name="T0" fmla="*/ 6 w 14"/>
                  <a:gd name="T1" fmla="*/ 0 h 19"/>
                  <a:gd name="T2" fmla="*/ 0 w 14"/>
                  <a:gd name="T3" fmla="*/ 7 h 19"/>
                  <a:gd name="T4" fmla="*/ 9 w 14"/>
                  <a:gd name="T5" fmla="*/ 19 h 19"/>
                  <a:gd name="T6" fmla="*/ 14 w 14"/>
                  <a:gd name="T7" fmla="*/ 16 h 19"/>
                  <a:gd name="T8" fmla="*/ 11 w 14"/>
                  <a:gd name="T9" fmla="*/ 5 h 19"/>
                  <a:gd name="T10" fmla="*/ 6 w 14"/>
                  <a:gd name="T11" fmla="*/ 0 h 19"/>
                </a:gdLst>
                <a:ahLst/>
                <a:cxnLst>
                  <a:cxn ang="0">
                    <a:pos x="T0" y="T1"/>
                  </a:cxn>
                  <a:cxn ang="0">
                    <a:pos x="T2" y="T3"/>
                  </a:cxn>
                  <a:cxn ang="0">
                    <a:pos x="T4" y="T5"/>
                  </a:cxn>
                  <a:cxn ang="0">
                    <a:pos x="T6" y="T7"/>
                  </a:cxn>
                  <a:cxn ang="0">
                    <a:pos x="T8" y="T9"/>
                  </a:cxn>
                  <a:cxn ang="0">
                    <a:pos x="T10" y="T11"/>
                  </a:cxn>
                </a:cxnLst>
                <a:rect l="0" t="0" r="r" b="b"/>
                <a:pathLst>
                  <a:path w="14" h="19">
                    <a:moveTo>
                      <a:pt x="6" y="0"/>
                    </a:moveTo>
                    <a:lnTo>
                      <a:pt x="0" y="7"/>
                    </a:lnTo>
                    <a:lnTo>
                      <a:pt x="9" y="19"/>
                    </a:lnTo>
                    <a:lnTo>
                      <a:pt x="14" y="16"/>
                    </a:lnTo>
                    <a:lnTo>
                      <a:pt x="11" y="5"/>
                    </a:lnTo>
                    <a:lnTo>
                      <a:pt x="6" y="0"/>
                    </a:lnTo>
                    <a:close/>
                  </a:path>
                </a:pathLst>
              </a:custGeom>
              <a:grpFill/>
              <a:ln w="3175" cap="rnd">
                <a:solidFill>
                  <a:schemeClr val="bg1"/>
                </a:solidFill>
                <a:prstDash val="solid"/>
                <a:round/>
                <a:headEnd/>
                <a:tailEnd/>
              </a:ln>
            </p:spPr>
            <p:txBody>
              <a:bodyPr vert="horz" wrap="square" lIns="91423" tIns="45711" rIns="91423" bIns="45711" numCol="1" anchor="t" anchorCtr="0" compatLnSpc="1">
                <a:prstTxWarp prst="textNoShape">
                  <a:avLst/>
                </a:prstTxWarp>
              </a:bodyPr>
              <a:lstStyle/>
              <a:p>
                <a:pPr defTabSz="914246">
                  <a:defRPr/>
                </a:pPr>
                <a:endParaRPr lang="fr-FR" sz="1799">
                  <a:solidFill>
                    <a:prstClr val="black"/>
                  </a:solidFill>
                  <a:latin typeface="Arial"/>
                </a:endParaRPr>
              </a:p>
            </p:txBody>
          </p:sp>
          <p:sp>
            <p:nvSpPr>
              <p:cNvPr id="275" name="Freeform 291">
                <a:extLst>
                  <a:ext uri="{FF2B5EF4-FFF2-40B4-BE49-F238E27FC236}">
                    <a16:creationId xmlns:a16="http://schemas.microsoft.com/office/drawing/2014/main" id="{4472B960-77FE-4D4A-999C-15B30A36EDBA}"/>
                  </a:ext>
                </a:extLst>
              </p:cNvPr>
              <p:cNvSpPr>
                <a:spLocks/>
              </p:cNvSpPr>
              <p:nvPr/>
            </p:nvSpPr>
            <p:spPr bwMode="auto">
              <a:xfrm>
                <a:off x="2370137" y="4564063"/>
                <a:ext cx="209550" cy="1162050"/>
              </a:xfrm>
              <a:custGeom>
                <a:avLst/>
                <a:gdLst>
                  <a:gd name="T0" fmla="*/ 26 w 78"/>
                  <a:gd name="T1" fmla="*/ 399 h 433"/>
                  <a:gd name="T2" fmla="*/ 26 w 78"/>
                  <a:gd name="T3" fmla="*/ 379 h 433"/>
                  <a:gd name="T4" fmla="*/ 27 w 78"/>
                  <a:gd name="T5" fmla="*/ 370 h 433"/>
                  <a:gd name="T6" fmla="*/ 21 w 78"/>
                  <a:gd name="T7" fmla="*/ 351 h 433"/>
                  <a:gd name="T8" fmla="*/ 33 w 78"/>
                  <a:gd name="T9" fmla="*/ 327 h 433"/>
                  <a:gd name="T10" fmla="*/ 31 w 78"/>
                  <a:gd name="T11" fmla="*/ 301 h 433"/>
                  <a:gd name="T12" fmla="*/ 35 w 78"/>
                  <a:gd name="T13" fmla="*/ 260 h 433"/>
                  <a:gd name="T14" fmla="*/ 40 w 78"/>
                  <a:gd name="T15" fmla="*/ 232 h 433"/>
                  <a:gd name="T16" fmla="*/ 50 w 78"/>
                  <a:gd name="T17" fmla="*/ 186 h 433"/>
                  <a:gd name="T18" fmla="*/ 55 w 78"/>
                  <a:gd name="T19" fmla="*/ 134 h 433"/>
                  <a:gd name="T20" fmla="*/ 64 w 78"/>
                  <a:gd name="T21" fmla="*/ 98 h 433"/>
                  <a:gd name="T22" fmla="*/ 78 w 78"/>
                  <a:gd name="T23" fmla="*/ 67 h 433"/>
                  <a:gd name="T24" fmla="*/ 64 w 78"/>
                  <a:gd name="T25" fmla="*/ 27 h 433"/>
                  <a:gd name="T26" fmla="*/ 43 w 78"/>
                  <a:gd name="T27" fmla="*/ 14 h 433"/>
                  <a:gd name="T28" fmla="*/ 46 w 78"/>
                  <a:gd name="T29" fmla="*/ 80 h 433"/>
                  <a:gd name="T30" fmla="*/ 37 w 78"/>
                  <a:gd name="T31" fmla="*/ 141 h 433"/>
                  <a:gd name="T32" fmla="*/ 32 w 78"/>
                  <a:gd name="T33" fmla="*/ 150 h 433"/>
                  <a:gd name="T34" fmla="*/ 20 w 78"/>
                  <a:gd name="T35" fmla="*/ 228 h 433"/>
                  <a:gd name="T36" fmla="*/ 17 w 78"/>
                  <a:gd name="T37" fmla="*/ 223 h 433"/>
                  <a:gd name="T38" fmla="*/ 20 w 78"/>
                  <a:gd name="T39" fmla="*/ 256 h 433"/>
                  <a:gd name="T40" fmla="*/ 14 w 78"/>
                  <a:gd name="T41" fmla="*/ 282 h 433"/>
                  <a:gd name="T42" fmla="*/ 19 w 78"/>
                  <a:gd name="T43" fmla="*/ 277 h 433"/>
                  <a:gd name="T44" fmla="*/ 18 w 78"/>
                  <a:gd name="T45" fmla="*/ 309 h 433"/>
                  <a:gd name="T46" fmla="*/ 17 w 78"/>
                  <a:gd name="T47" fmla="*/ 332 h 433"/>
                  <a:gd name="T48" fmla="*/ 10 w 78"/>
                  <a:gd name="T49" fmla="*/ 342 h 433"/>
                  <a:gd name="T50" fmla="*/ 10 w 78"/>
                  <a:gd name="T51" fmla="*/ 338 h 433"/>
                  <a:gd name="T52" fmla="*/ 4 w 78"/>
                  <a:gd name="T53" fmla="*/ 335 h 433"/>
                  <a:gd name="T54" fmla="*/ 0 w 78"/>
                  <a:gd name="T55" fmla="*/ 352 h 433"/>
                  <a:gd name="T56" fmla="*/ 5 w 78"/>
                  <a:gd name="T57" fmla="*/ 347 h 433"/>
                  <a:gd name="T58" fmla="*/ 13 w 78"/>
                  <a:gd name="T59" fmla="*/ 348 h 433"/>
                  <a:gd name="T60" fmla="*/ 12 w 78"/>
                  <a:gd name="T61" fmla="*/ 361 h 433"/>
                  <a:gd name="T62" fmla="*/ 12 w 78"/>
                  <a:gd name="T63" fmla="*/ 368 h 433"/>
                  <a:gd name="T64" fmla="*/ 6 w 78"/>
                  <a:gd name="T65" fmla="*/ 371 h 433"/>
                  <a:gd name="T66" fmla="*/ 6 w 78"/>
                  <a:gd name="T67" fmla="*/ 386 h 433"/>
                  <a:gd name="T68" fmla="*/ 13 w 78"/>
                  <a:gd name="T69" fmla="*/ 385 h 433"/>
                  <a:gd name="T70" fmla="*/ 17 w 78"/>
                  <a:gd name="T71" fmla="*/ 403 h 433"/>
                  <a:gd name="T72" fmla="*/ 21 w 78"/>
                  <a:gd name="T73" fmla="*/ 416 h 433"/>
                  <a:gd name="T74" fmla="*/ 25 w 78"/>
                  <a:gd name="T75" fmla="*/ 418 h 433"/>
                  <a:gd name="T76" fmla="*/ 21 w 78"/>
                  <a:gd name="T77" fmla="*/ 424 h 433"/>
                  <a:gd name="T78" fmla="*/ 26 w 78"/>
                  <a:gd name="T79" fmla="*/ 428 h 433"/>
                  <a:gd name="T80" fmla="*/ 32 w 78"/>
                  <a:gd name="T81" fmla="*/ 424 h 433"/>
                  <a:gd name="T82" fmla="*/ 29 w 78"/>
                  <a:gd name="T83" fmla="*/ 432 h 433"/>
                  <a:gd name="T84" fmla="*/ 38 w 78"/>
                  <a:gd name="T85" fmla="*/ 419 h 433"/>
                  <a:gd name="T86" fmla="*/ 38 w 78"/>
                  <a:gd name="T87" fmla="*/ 410 h 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8" h="433">
                    <a:moveTo>
                      <a:pt x="32" y="399"/>
                    </a:moveTo>
                    <a:cubicBezTo>
                      <a:pt x="26" y="399"/>
                      <a:pt x="26" y="399"/>
                      <a:pt x="26" y="399"/>
                    </a:cubicBezTo>
                    <a:cubicBezTo>
                      <a:pt x="24" y="390"/>
                      <a:pt x="24" y="390"/>
                      <a:pt x="24" y="390"/>
                    </a:cubicBezTo>
                    <a:cubicBezTo>
                      <a:pt x="26" y="379"/>
                      <a:pt x="26" y="379"/>
                      <a:pt x="26" y="379"/>
                    </a:cubicBezTo>
                    <a:cubicBezTo>
                      <a:pt x="27" y="372"/>
                      <a:pt x="27" y="372"/>
                      <a:pt x="27" y="372"/>
                    </a:cubicBezTo>
                    <a:cubicBezTo>
                      <a:pt x="27" y="370"/>
                      <a:pt x="27" y="370"/>
                      <a:pt x="27" y="370"/>
                    </a:cubicBezTo>
                    <a:cubicBezTo>
                      <a:pt x="25" y="363"/>
                      <a:pt x="25" y="363"/>
                      <a:pt x="25" y="363"/>
                    </a:cubicBezTo>
                    <a:cubicBezTo>
                      <a:pt x="21" y="351"/>
                      <a:pt x="21" y="351"/>
                      <a:pt x="21" y="351"/>
                    </a:cubicBezTo>
                    <a:cubicBezTo>
                      <a:pt x="26" y="334"/>
                      <a:pt x="26" y="334"/>
                      <a:pt x="26" y="334"/>
                    </a:cubicBezTo>
                    <a:cubicBezTo>
                      <a:pt x="33" y="327"/>
                      <a:pt x="33" y="327"/>
                      <a:pt x="33" y="327"/>
                    </a:cubicBezTo>
                    <a:cubicBezTo>
                      <a:pt x="35" y="310"/>
                      <a:pt x="35" y="310"/>
                      <a:pt x="35" y="310"/>
                    </a:cubicBezTo>
                    <a:cubicBezTo>
                      <a:pt x="31" y="301"/>
                      <a:pt x="31" y="301"/>
                      <a:pt x="31" y="301"/>
                    </a:cubicBezTo>
                    <a:cubicBezTo>
                      <a:pt x="32" y="266"/>
                      <a:pt x="32" y="266"/>
                      <a:pt x="32" y="266"/>
                    </a:cubicBezTo>
                    <a:cubicBezTo>
                      <a:pt x="35" y="260"/>
                      <a:pt x="35" y="260"/>
                      <a:pt x="35" y="260"/>
                    </a:cubicBezTo>
                    <a:cubicBezTo>
                      <a:pt x="35" y="254"/>
                      <a:pt x="35" y="254"/>
                      <a:pt x="35" y="254"/>
                    </a:cubicBezTo>
                    <a:cubicBezTo>
                      <a:pt x="40" y="232"/>
                      <a:pt x="40" y="232"/>
                      <a:pt x="40" y="232"/>
                    </a:cubicBezTo>
                    <a:cubicBezTo>
                      <a:pt x="40" y="225"/>
                      <a:pt x="40" y="225"/>
                      <a:pt x="40" y="225"/>
                    </a:cubicBezTo>
                    <a:cubicBezTo>
                      <a:pt x="50" y="186"/>
                      <a:pt x="50" y="186"/>
                      <a:pt x="50" y="186"/>
                    </a:cubicBezTo>
                    <a:cubicBezTo>
                      <a:pt x="44" y="161"/>
                      <a:pt x="44" y="161"/>
                      <a:pt x="44" y="161"/>
                    </a:cubicBezTo>
                    <a:cubicBezTo>
                      <a:pt x="55" y="134"/>
                      <a:pt x="55" y="134"/>
                      <a:pt x="55" y="134"/>
                    </a:cubicBezTo>
                    <a:cubicBezTo>
                      <a:pt x="63" y="128"/>
                      <a:pt x="63" y="128"/>
                      <a:pt x="63" y="128"/>
                    </a:cubicBezTo>
                    <a:cubicBezTo>
                      <a:pt x="64" y="98"/>
                      <a:pt x="64" y="98"/>
                      <a:pt x="64" y="98"/>
                    </a:cubicBezTo>
                    <a:cubicBezTo>
                      <a:pt x="77" y="85"/>
                      <a:pt x="77" y="85"/>
                      <a:pt x="77" y="85"/>
                    </a:cubicBezTo>
                    <a:cubicBezTo>
                      <a:pt x="78" y="67"/>
                      <a:pt x="78" y="67"/>
                      <a:pt x="78" y="67"/>
                    </a:cubicBezTo>
                    <a:cubicBezTo>
                      <a:pt x="72" y="62"/>
                      <a:pt x="72" y="62"/>
                      <a:pt x="72" y="62"/>
                    </a:cubicBezTo>
                    <a:cubicBezTo>
                      <a:pt x="64" y="27"/>
                      <a:pt x="64" y="27"/>
                      <a:pt x="64" y="27"/>
                    </a:cubicBezTo>
                    <a:cubicBezTo>
                      <a:pt x="52" y="0"/>
                      <a:pt x="52" y="0"/>
                      <a:pt x="52" y="0"/>
                    </a:cubicBezTo>
                    <a:cubicBezTo>
                      <a:pt x="43" y="14"/>
                      <a:pt x="43" y="14"/>
                      <a:pt x="43" y="14"/>
                    </a:cubicBezTo>
                    <a:cubicBezTo>
                      <a:pt x="46" y="20"/>
                      <a:pt x="48" y="26"/>
                      <a:pt x="50" y="32"/>
                    </a:cubicBezTo>
                    <a:cubicBezTo>
                      <a:pt x="46" y="80"/>
                      <a:pt x="46" y="80"/>
                      <a:pt x="46" y="80"/>
                    </a:cubicBezTo>
                    <a:cubicBezTo>
                      <a:pt x="33" y="138"/>
                      <a:pt x="33" y="138"/>
                      <a:pt x="33" y="138"/>
                    </a:cubicBezTo>
                    <a:cubicBezTo>
                      <a:pt x="37" y="141"/>
                      <a:pt x="37" y="141"/>
                      <a:pt x="37" y="141"/>
                    </a:cubicBezTo>
                    <a:cubicBezTo>
                      <a:pt x="35" y="152"/>
                      <a:pt x="35" y="152"/>
                      <a:pt x="35" y="152"/>
                    </a:cubicBezTo>
                    <a:cubicBezTo>
                      <a:pt x="32" y="150"/>
                      <a:pt x="32" y="150"/>
                      <a:pt x="32" y="150"/>
                    </a:cubicBezTo>
                    <a:cubicBezTo>
                      <a:pt x="31" y="166"/>
                      <a:pt x="31" y="181"/>
                      <a:pt x="31" y="196"/>
                    </a:cubicBezTo>
                    <a:cubicBezTo>
                      <a:pt x="20" y="228"/>
                      <a:pt x="20" y="228"/>
                      <a:pt x="20" y="228"/>
                    </a:cubicBezTo>
                    <a:cubicBezTo>
                      <a:pt x="17" y="228"/>
                      <a:pt x="17" y="228"/>
                      <a:pt x="17" y="228"/>
                    </a:cubicBezTo>
                    <a:cubicBezTo>
                      <a:pt x="17" y="223"/>
                      <a:pt x="17" y="223"/>
                      <a:pt x="17" y="223"/>
                    </a:cubicBezTo>
                    <a:cubicBezTo>
                      <a:pt x="17" y="229"/>
                      <a:pt x="17" y="236"/>
                      <a:pt x="18" y="242"/>
                    </a:cubicBezTo>
                    <a:cubicBezTo>
                      <a:pt x="18" y="247"/>
                      <a:pt x="19" y="251"/>
                      <a:pt x="20" y="256"/>
                    </a:cubicBezTo>
                    <a:cubicBezTo>
                      <a:pt x="17" y="262"/>
                      <a:pt x="16" y="267"/>
                      <a:pt x="14" y="273"/>
                    </a:cubicBezTo>
                    <a:cubicBezTo>
                      <a:pt x="14" y="276"/>
                      <a:pt x="14" y="279"/>
                      <a:pt x="14" y="282"/>
                    </a:cubicBezTo>
                    <a:cubicBezTo>
                      <a:pt x="18" y="282"/>
                      <a:pt x="18" y="282"/>
                      <a:pt x="18" y="282"/>
                    </a:cubicBezTo>
                    <a:cubicBezTo>
                      <a:pt x="19" y="277"/>
                      <a:pt x="19" y="277"/>
                      <a:pt x="19" y="277"/>
                    </a:cubicBezTo>
                    <a:cubicBezTo>
                      <a:pt x="23" y="280"/>
                      <a:pt x="23" y="280"/>
                      <a:pt x="23" y="280"/>
                    </a:cubicBezTo>
                    <a:cubicBezTo>
                      <a:pt x="22" y="290"/>
                      <a:pt x="20" y="300"/>
                      <a:pt x="18" y="309"/>
                    </a:cubicBezTo>
                    <a:cubicBezTo>
                      <a:pt x="20" y="312"/>
                      <a:pt x="20" y="312"/>
                      <a:pt x="20" y="312"/>
                    </a:cubicBezTo>
                    <a:cubicBezTo>
                      <a:pt x="19" y="319"/>
                      <a:pt x="18" y="326"/>
                      <a:pt x="17" y="332"/>
                    </a:cubicBezTo>
                    <a:cubicBezTo>
                      <a:pt x="17" y="335"/>
                      <a:pt x="16" y="337"/>
                      <a:pt x="15" y="339"/>
                    </a:cubicBezTo>
                    <a:cubicBezTo>
                      <a:pt x="10" y="342"/>
                      <a:pt x="10" y="342"/>
                      <a:pt x="10" y="342"/>
                    </a:cubicBezTo>
                    <a:cubicBezTo>
                      <a:pt x="7" y="341"/>
                      <a:pt x="7" y="341"/>
                      <a:pt x="7" y="341"/>
                    </a:cubicBezTo>
                    <a:cubicBezTo>
                      <a:pt x="10" y="338"/>
                      <a:pt x="10" y="338"/>
                      <a:pt x="10" y="338"/>
                    </a:cubicBezTo>
                    <a:cubicBezTo>
                      <a:pt x="9" y="336"/>
                      <a:pt x="9" y="336"/>
                      <a:pt x="9" y="336"/>
                    </a:cubicBezTo>
                    <a:cubicBezTo>
                      <a:pt x="4" y="335"/>
                      <a:pt x="4" y="335"/>
                      <a:pt x="4" y="335"/>
                    </a:cubicBezTo>
                    <a:cubicBezTo>
                      <a:pt x="3" y="339"/>
                      <a:pt x="2" y="343"/>
                      <a:pt x="1" y="347"/>
                    </a:cubicBezTo>
                    <a:cubicBezTo>
                      <a:pt x="0" y="348"/>
                      <a:pt x="0" y="350"/>
                      <a:pt x="0" y="352"/>
                    </a:cubicBezTo>
                    <a:cubicBezTo>
                      <a:pt x="3" y="351"/>
                      <a:pt x="3" y="351"/>
                      <a:pt x="3" y="351"/>
                    </a:cubicBezTo>
                    <a:cubicBezTo>
                      <a:pt x="5" y="347"/>
                      <a:pt x="5" y="347"/>
                      <a:pt x="5" y="347"/>
                    </a:cubicBezTo>
                    <a:cubicBezTo>
                      <a:pt x="9" y="349"/>
                      <a:pt x="9" y="349"/>
                      <a:pt x="9" y="349"/>
                    </a:cubicBezTo>
                    <a:cubicBezTo>
                      <a:pt x="13" y="348"/>
                      <a:pt x="13" y="348"/>
                      <a:pt x="13" y="348"/>
                    </a:cubicBezTo>
                    <a:cubicBezTo>
                      <a:pt x="10" y="356"/>
                      <a:pt x="10" y="356"/>
                      <a:pt x="10" y="356"/>
                    </a:cubicBezTo>
                    <a:cubicBezTo>
                      <a:pt x="12" y="361"/>
                      <a:pt x="12" y="361"/>
                      <a:pt x="12" y="361"/>
                    </a:cubicBezTo>
                    <a:cubicBezTo>
                      <a:pt x="9" y="364"/>
                      <a:pt x="9" y="364"/>
                      <a:pt x="9" y="364"/>
                    </a:cubicBezTo>
                    <a:cubicBezTo>
                      <a:pt x="12" y="368"/>
                      <a:pt x="12" y="368"/>
                      <a:pt x="12" y="368"/>
                    </a:cubicBezTo>
                    <a:cubicBezTo>
                      <a:pt x="11" y="373"/>
                      <a:pt x="11" y="373"/>
                      <a:pt x="11" y="373"/>
                    </a:cubicBezTo>
                    <a:cubicBezTo>
                      <a:pt x="6" y="371"/>
                      <a:pt x="6" y="371"/>
                      <a:pt x="6" y="371"/>
                    </a:cubicBezTo>
                    <a:cubicBezTo>
                      <a:pt x="3" y="376"/>
                      <a:pt x="3" y="376"/>
                      <a:pt x="3" y="376"/>
                    </a:cubicBezTo>
                    <a:cubicBezTo>
                      <a:pt x="6" y="386"/>
                      <a:pt x="6" y="386"/>
                      <a:pt x="6" y="386"/>
                    </a:cubicBezTo>
                    <a:cubicBezTo>
                      <a:pt x="12" y="381"/>
                      <a:pt x="12" y="381"/>
                      <a:pt x="12" y="381"/>
                    </a:cubicBezTo>
                    <a:cubicBezTo>
                      <a:pt x="13" y="385"/>
                      <a:pt x="13" y="385"/>
                      <a:pt x="13" y="385"/>
                    </a:cubicBezTo>
                    <a:cubicBezTo>
                      <a:pt x="11" y="389"/>
                      <a:pt x="11" y="389"/>
                      <a:pt x="11" y="389"/>
                    </a:cubicBezTo>
                    <a:cubicBezTo>
                      <a:pt x="13" y="393"/>
                      <a:pt x="15" y="398"/>
                      <a:pt x="17" y="403"/>
                    </a:cubicBezTo>
                    <a:cubicBezTo>
                      <a:pt x="17" y="411"/>
                      <a:pt x="17" y="411"/>
                      <a:pt x="17" y="411"/>
                    </a:cubicBezTo>
                    <a:cubicBezTo>
                      <a:pt x="21" y="416"/>
                      <a:pt x="21" y="416"/>
                      <a:pt x="21" y="416"/>
                    </a:cubicBezTo>
                    <a:cubicBezTo>
                      <a:pt x="20" y="420"/>
                      <a:pt x="20" y="420"/>
                      <a:pt x="20" y="420"/>
                    </a:cubicBezTo>
                    <a:cubicBezTo>
                      <a:pt x="25" y="418"/>
                      <a:pt x="25" y="418"/>
                      <a:pt x="25" y="418"/>
                    </a:cubicBezTo>
                    <a:cubicBezTo>
                      <a:pt x="27" y="420"/>
                      <a:pt x="27" y="420"/>
                      <a:pt x="27" y="420"/>
                    </a:cubicBezTo>
                    <a:cubicBezTo>
                      <a:pt x="21" y="424"/>
                      <a:pt x="21" y="424"/>
                      <a:pt x="21" y="424"/>
                    </a:cubicBezTo>
                    <a:cubicBezTo>
                      <a:pt x="25" y="430"/>
                      <a:pt x="25" y="430"/>
                      <a:pt x="25" y="430"/>
                    </a:cubicBezTo>
                    <a:cubicBezTo>
                      <a:pt x="25" y="429"/>
                      <a:pt x="25" y="428"/>
                      <a:pt x="26" y="428"/>
                    </a:cubicBezTo>
                    <a:cubicBezTo>
                      <a:pt x="27" y="425"/>
                      <a:pt x="28" y="423"/>
                      <a:pt x="29" y="421"/>
                    </a:cubicBezTo>
                    <a:cubicBezTo>
                      <a:pt x="32" y="424"/>
                      <a:pt x="32" y="424"/>
                      <a:pt x="32" y="424"/>
                    </a:cubicBezTo>
                    <a:cubicBezTo>
                      <a:pt x="29" y="429"/>
                      <a:pt x="29" y="429"/>
                      <a:pt x="29" y="429"/>
                    </a:cubicBezTo>
                    <a:cubicBezTo>
                      <a:pt x="29" y="432"/>
                      <a:pt x="29" y="432"/>
                      <a:pt x="29" y="432"/>
                    </a:cubicBezTo>
                    <a:cubicBezTo>
                      <a:pt x="37" y="433"/>
                      <a:pt x="37" y="433"/>
                      <a:pt x="37" y="433"/>
                    </a:cubicBezTo>
                    <a:cubicBezTo>
                      <a:pt x="38" y="419"/>
                      <a:pt x="38" y="419"/>
                      <a:pt x="38" y="419"/>
                    </a:cubicBezTo>
                    <a:cubicBezTo>
                      <a:pt x="43" y="416"/>
                      <a:pt x="43" y="416"/>
                      <a:pt x="43" y="416"/>
                    </a:cubicBezTo>
                    <a:cubicBezTo>
                      <a:pt x="38" y="410"/>
                      <a:pt x="38" y="410"/>
                      <a:pt x="38" y="410"/>
                    </a:cubicBezTo>
                    <a:lnTo>
                      <a:pt x="32" y="399"/>
                    </a:lnTo>
                    <a:close/>
                  </a:path>
                </a:pathLst>
              </a:custGeom>
              <a:grpFill/>
              <a:ln w="3175" cap="rnd">
                <a:solidFill>
                  <a:schemeClr val="bg1"/>
                </a:solidFill>
                <a:prstDash val="solid"/>
                <a:round/>
                <a:headEnd/>
                <a:tailEnd/>
              </a:ln>
            </p:spPr>
            <p:txBody>
              <a:bodyPr vert="horz" wrap="square" lIns="91423" tIns="45711" rIns="91423" bIns="45711" numCol="1" anchor="t" anchorCtr="0" compatLnSpc="1">
                <a:prstTxWarp prst="textNoShape">
                  <a:avLst/>
                </a:prstTxWarp>
              </a:bodyPr>
              <a:lstStyle/>
              <a:p>
                <a:pPr defTabSz="914246">
                  <a:defRPr/>
                </a:pPr>
                <a:endParaRPr lang="fr-FR" sz="1799">
                  <a:solidFill>
                    <a:prstClr val="black"/>
                  </a:solidFill>
                  <a:latin typeface="Arial"/>
                </a:endParaRPr>
              </a:p>
            </p:txBody>
          </p:sp>
          <p:sp>
            <p:nvSpPr>
              <p:cNvPr id="276" name="Freeform 292">
                <a:extLst>
                  <a:ext uri="{FF2B5EF4-FFF2-40B4-BE49-F238E27FC236}">
                    <a16:creationId xmlns:a16="http://schemas.microsoft.com/office/drawing/2014/main" id="{B9F749F0-274A-6149-BD77-B9B2B60905F5}"/>
                  </a:ext>
                </a:extLst>
              </p:cNvPr>
              <p:cNvSpPr>
                <a:spLocks/>
              </p:cNvSpPr>
              <p:nvPr/>
            </p:nvSpPr>
            <p:spPr bwMode="auto">
              <a:xfrm>
                <a:off x="2474912" y="5688013"/>
                <a:ext cx="66675" cy="84137"/>
              </a:xfrm>
              <a:custGeom>
                <a:avLst/>
                <a:gdLst>
                  <a:gd name="T0" fmla="*/ 22 w 25"/>
                  <a:gd name="T1" fmla="*/ 5 h 31"/>
                  <a:gd name="T2" fmla="*/ 13 w 25"/>
                  <a:gd name="T3" fmla="*/ 0 h 31"/>
                  <a:gd name="T4" fmla="*/ 10 w 25"/>
                  <a:gd name="T5" fmla="*/ 4 h 31"/>
                  <a:gd name="T6" fmla="*/ 5 w 25"/>
                  <a:gd name="T7" fmla="*/ 4 h 31"/>
                  <a:gd name="T8" fmla="*/ 5 w 25"/>
                  <a:gd name="T9" fmla="*/ 12 h 31"/>
                  <a:gd name="T10" fmla="*/ 10 w 25"/>
                  <a:gd name="T11" fmla="*/ 12 h 31"/>
                  <a:gd name="T12" fmla="*/ 7 w 25"/>
                  <a:gd name="T13" fmla="*/ 20 h 31"/>
                  <a:gd name="T14" fmla="*/ 1 w 25"/>
                  <a:gd name="T15" fmla="*/ 17 h 31"/>
                  <a:gd name="T16" fmla="*/ 0 w 25"/>
                  <a:gd name="T17" fmla="*/ 26 h 31"/>
                  <a:gd name="T18" fmla="*/ 19 w 25"/>
                  <a:gd name="T19" fmla="*/ 29 h 31"/>
                  <a:gd name="T20" fmla="*/ 22 w 25"/>
                  <a:gd name="T21" fmla="*/ 31 h 31"/>
                  <a:gd name="T22" fmla="*/ 25 w 25"/>
                  <a:gd name="T23" fmla="*/ 15 h 31"/>
                  <a:gd name="T24" fmla="*/ 22 w 25"/>
                  <a:gd name="T25" fmla="*/ 5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 h="31">
                    <a:moveTo>
                      <a:pt x="22" y="5"/>
                    </a:moveTo>
                    <a:cubicBezTo>
                      <a:pt x="13" y="0"/>
                      <a:pt x="13" y="0"/>
                      <a:pt x="13" y="0"/>
                    </a:cubicBezTo>
                    <a:cubicBezTo>
                      <a:pt x="10" y="4"/>
                      <a:pt x="10" y="4"/>
                      <a:pt x="10" y="4"/>
                    </a:cubicBezTo>
                    <a:cubicBezTo>
                      <a:pt x="5" y="4"/>
                      <a:pt x="5" y="4"/>
                      <a:pt x="5" y="4"/>
                    </a:cubicBezTo>
                    <a:cubicBezTo>
                      <a:pt x="5" y="12"/>
                      <a:pt x="5" y="12"/>
                      <a:pt x="5" y="12"/>
                    </a:cubicBezTo>
                    <a:cubicBezTo>
                      <a:pt x="10" y="12"/>
                      <a:pt x="10" y="12"/>
                      <a:pt x="10" y="12"/>
                    </a:cubicBezTo>
                    <a:cubicBezTo>
                      <a:pt x="7" y="20"/>
                      <a:pt x="7" y="20"/>
                      <a:pt x="7" y="20"/>
                    </a:cubicBezTo>
                    <a:cubicBezTo>
                      <a:pt x="1" y="17"/>
                      <a:pt x="1" y="17"/>
                      <a:pt x="1" y="17"/>
                    </a:cubicBezTo>
                    <a:cubicBezTo>
                      <a:pt x="0" y="26"/>
                      <a:pt x="0" y="26"/>
                      <a:pt x="0" y="26"/>
                    </a:cubicBezTo>
                    <a:cubicBezTo>
                      <a:pt x="6" y="27"/>
                      <a:pt x="13" y="28"/>
                      <a:pt x="19" y="29"/>
                    </a:cubicBezTo>
                    <a:cubicBezTo>
                      <a:pt x="22" y="31"/>
                      <a:pt x="22" y="31"/>
                      <a:pt x="22" y="31"/>
                    </a:cubicBezTo>
                    <a:cubicBezTo>
                      <a:pt x="25" y="15"/>
                      <a:pt x="25" y="15"/>
                      <a:pt x="25" y="15"/>
                    </a:cubicBezTo>
                    <a:lnTo>
                      <a:pt x="22" y="5"/>
                    </a:lnTo>
                    <a:close/>
                  </a:path>
                </a:pathLst>
              </a:custGeom>
              <a:grpFill/>
              <a:ln w="3175" cap="rnd">
                <a:solidFill>
                  <a:schemeClr val="bg1"/>
                </a:solidFill>
                <a:prstDash val="solid"/>
                <a:round/>
                <a:headEnd/>
                <a:tailEnd/>
              </a:ln>
            </p:spPr>
            <p:txBody>
              <a:bodyPr vert="horz" wrap="square" lIns="91423" tIns="45711" rIns="91423" bIns="45711" numCol="1" anchor="t" anchorCtr="0" compatLnSpc="1">
                <a:prstTxWarp prst="textNoShape">
                  <a:avLst/>
                </a:prstTxWarp>
              </a:bodyPr>
              <a:lstStyle/>
              <a:p>
                <a:pPr defTabSz="914246">
                  <a:defRPr/>
                </a:pPr>
                <a:endParaRPr lang="fr-FR" sz="1799">
                  <a:solidFill>
                    <a:prstClr val="black"/>
                  </a:solidFill>
                  <a:latin typeface="Arial"/>
                </a:endParaRPr>
              </a:p>
            </p:txBody>
          </p:sp>
        </p:grpSp>
        <p:sp>
          <p:nvSpPr>
            <p:cNvPr id="205" name="Freeform 293">
              <a:extLst>
                <a:ext uri="{FF2B5EF4-FFF2-40B4-BE49-F238E27FC236}">
                  <a16:creationId xmlns:a16="http://schemas.microsoft.com/office/drawing/2014/main" id="{DF146B7C-5D7F-8648-BB45-9FDA59A922AA}"/>
                </a:ext>
              </a:extLst>
            </p:cNvPr>
            <p:cNvSpPr>
              <a:spLocks/>
            </p:cNvSpPr>
            <p:nvPr/>
          </p:nvSpPr>
          <p:spPr bwMode="auto">
            <a:xfrm>
              <a:off x="2394240" y="4372785"/>
              <a:ext cx="834835" cy="1014536"/>
            </a:xfrm>
            <a:custGeom>
              <a:avLst/>
              <a:gdLst>
                <a:gd name="T0" fmla="*/ 323 w 349"/>
                <a:gd name="T1" fmla="*/ 106 h 424"/>
                <a:gd name="T2" fmla="*/ 293 w 349"/>
                <a:gd name="T3" fmla="*/ 88 h 424"/>
                <a:gd name="T4" fmla="*/ 267 w 349"/>
                <a:gd name="T5" fmla="*/ 85 h 424"/>
                <a:gd name="T6" fmla="*/ 236 w 349"/>
                <a:gd name="T7" fmla="*/ 66 h 424"/>
                <a:gd name="T8" fmla="*/ 217 w 349"/>
                <a:gd name="T9" fmla="*/ 76 h 424"/>
                <a:gd name="T10" fmla="*/ 218 w 349"/>
                <a:gd name="T11" fmla="*/ 57 h 424"/>
                <a:gd name="T12" fmla="*/ 209 w 349"/>
                <a:gd name="T13" fmla="*/ 54 h 424"/>
                <a:gd name="T14" fmla="*/ 211 w 349"/>
                <a:gd name="T15" fmla="*/ 36 h 424"/>
                <a:gd name="T16" fmla="*/ 193 w 349"/>
                <a:gd name="T17" fmla="*/ 25 h 424"/>
                <a:gd name="T18" fmla="*/ 164 w 349"/>
                <a:gd name="T19" fmla="*/ 25 h 424"/>
                <a:gd name="T20" fmla="*/ 144 w 349"/>
                <a:gd name="T21" fmla="*/ 34 h 424"/>
                <a:gd name="T22" fmla="*/ 129 w 349"/>
                <a:gd name="T23" fmla="*/ 36 h 424"/>
                <a:gd name="T24" fmla="*/ 126 w 349"/>
                <a:gd name="T25" fmla="*/ 14 h 424"/>
                <a:gd name="T26" fmla="*/ 117 w 349"/>
                <a:gd name="T27" fmla="*/ 0 h 424"/>
                <a:gd name="T28" fmla="*/ 84 w 349"/>
                <a:gd name="T29" fmla="*/ 10 h 424"/>
                <a:gd name="T30" fmla="*/ 85 w 349"/>
                <a:gd name="T31" fmla="*/ 21 h 424"/>
                <a:gd name="T32" fmla="*/ 93 w 349"/>
                <a:gd name="T33" fmla="*/ 27 h 424"/>
                <a:gd name="T34" fmla="*/ 78 w 349"/>
                <a:gd name="T35" fmla="*/ 35 h 424"/>
                <a:gd name="T36" fmla="*/ 66 w 349"/>
                <a:gd name="T37" fmla="*/ 37 h 424"/>
                <a:gd name="T38" fmla="*/ 49 w 349"/>
                <a:gd name="T39" fmla="*/ 33 h 424"/>
                <a:gd name="T40" fmla="*/ 44 w 349"/>
                <a:gd name="T41" fmla="*/ 50 h 424"/>
                <a:gd name="T42" fmla="*/ 35 w 349"/>
                <a:gd name="T43" fmla="*/ 63 h 424"/>
                <a:gd name="T44" fmla="*/ 31 w 349"/>
                <a:gd name="T45" fmla="*/ 96 h 424"/>
                <a:gd name="T46" fmla="*/ 6 w 349"/>
                <a:gd name="T47" fmla="*/ 110 h 424"/>
                <a:gd name="T48" fmla="*/ 0 w 349"/>
                <a:gd name="T49" fmla="*/ 121 h 424"/>
                <a:gd name="T50" fmla="*/ 11 w 349"/>
                <a:gd name="T51" fmla="*/ 148 h 424"/>
                <a:gd name="T52" fmla="*/ 35 w 349"/>
                <a:gd name="T53" fmla="*/ 169 h 424"/>
                <a:gd name="T54" fmla="*/ 78 w 349"/>
                <a:gd name="T55" fmla="*/ 179 h 424"/>
                <a:gd name="T56" fmla="*/ 105 w 349"/>
                <a:gd name="T57" fmla="*/ 193 h 424"/>
                <a:gd name="T58" fmla="*/ 135 w 349"/>
                <a:gd name="T59" fmla="*/ 225 h 424"/>
                <a:gd name="T60" fmla="*/ 144 w 349"/>
                <a:gd name="T61" fmla="*/ 254 h 424"/>
                <a:gd name="T62" fmla="*/ 140 w 349"/>
                <a:gd name="T63" fmla="*/ 269 h 424"/>
                <a:gd name="T64" fmla="*/ 145 w 349"/>
                <a:gd name="T65" fmla="*/ 290 h 424"/>
                <a:gd name="T66" fmla="*/ 170 w 349"/>
                <a:gd name="T67" fmla="*/ 310 h 424"/>
                <a:gd name="T68" fmla="*/ 177 w 349"/>
                <a:gd name="T69" fmla="*/ 353 h 424"/>
                <a:gd name="T70" fmla="*/ 150 w 349"/>
                <a:gd name="T71" fmla="*/ 384 h 424"/>
                <a:gd name="T72" fmla="*/ 160 w 349"/>
                <a:gd name="T73" fmla="*/ 393 h 424"/>
                <a:gd name="T74" fmla="*/ 181 w 349"/>
                <a:gd name="T75" fmla="*/ 410 h 424"/>
                <a:gd name="T76" fmla="*/ 191 w 349"/>
                <a:gd name="T77" fmla="*/ 407 h 424"/>
                <a:gd name="T78" fmla="*/ 206 w 349"/>
                <a:gd name="T79" fmla="*/ 384 h 424"/>
                <a:gd name="T80" fmla="*/ 201 w 349"/>
                <a:gd name="T81" fmla="*/ 396 h 424"/>
                <a:gd name="T82" fmla="*/ 222 w 349"/>
                <a:gd name="T83" fmla="*/ 333 h 424"/>
                <a:gd name="T84" fmla="*/ 256 w 349"/>
                <a:gd name="T85" fmla="*/ 306 h 424"/>
                <a:gd name="T86" fmla="*/ 270 w 349"/>
                <a:gd name="T87" fmla="*/ 304 h 424"/>
                <a:gd name="T88" fmla="*/ 288 w 349"/>
                <a:gd name="T89" fmla="*/ 292 h 424"/>
                <a:gd name="T90" fmla="*/ 298 w 349"/>
                <a:gd name="T91" fmla="*/ 264 h 424"/>
                <a:gd name="T92" fmla="*/ 308 w 349"/>
                <a:gd name="T93" fmla="*/ 234 h 424"/>
                <a:gd name="T94" fmla="*/ 309 w 349"/>
                <a:gd name="T95" fmla="*/ 204 h 424"/>
                <a:gd name="T96" fmla="*/ 317 w 349"/>
                <a:gd name="T97" fmla="*/ 192 h 424"/>
                <a:gd name="T98" fmla="*/ 349 w 349"/>
                <a:gd name="T99" fmla="*/ 139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49" h="424">
                  <a:moveTo>
                    <a:pt x="349" y="127"/>
                  </a:moveTo>
                  <a:cubicBezTo>
                    <a:pt x="347" y="118"/>
                    <a:pt x="347" y="118"/>
                    <a:pt x="347" y="118"/>
                  </a:cubicBezTo>
                  <a:cubicBezTo>
                    <a:pt x="342" y="114"/>
                    <a:pt x="342" y="114"/>
                    <a:pt x="342" y="114"/>
                  </a:cubicBezTo>
                  <a:cubicBezTo>
                    <a:pt x="323" y="106"/>
                    <a:pt x="323" y="106"/>
                    <a:pt x="323" y="106"/>
                  </a:cubicBezTo>
                  <a:cubicBezTo>
                    <a:pt x="313" y="99"/>
                    <a:pt x="313" y="99"/>
                    <a:pt x="313" y="99"/>
                  </a:cubicBezTo>
                  <a:cubicBezTo>
                    <a:pt x="304" y="89"/>
                    <a:pt x="304" y="89"/>
                    <a:pt x="304" y="89"/>
                  </a:cubicBezTo>
                  <a:cubicBezTo>
                    <a:pt x="300" y="87"/>
                    <a:pt x="300" y="87"/>
                    <a:pt x="300" y="87"/>
                  </a:cubicBezTo>
                  <a:cubicBezTo>
                    <a:pt x="293" y="88"/>
                    <a:pt x="293" y="88"/>
                    <a:pt x="293" y="88"/>
                  </a:cubicBezTo>
                  <a:cubicBezTo>
                    <a:pt x="278" y="85"/>
                    <a:pt x="278" y="85"/>
                    <a:pt x="278" y="85"/>
                  </a:cubicBezTo>
                  <a:cubicBezTo>
                    <a:pt x="272" y="81"/>
                    <a:pt x="272" y="81"/>
                    <a:pt x="272" y="81"/>
                  </a:cubicBezTo>
                  <a:cubicBezTo>
                    <a:pt x="270" y="81"/>
                    <a:pt x="270" y="81"/>
                    <a:pt x="270" y="81"/>
                  </a:cubicBezTo>
                  <a:cubicBezTo>
                    <a:pt x="267" y="85"/>
                    <a:pt x="267" y="85"/>
                    <a:pt x="267" y="85"/>
                  </a:cubicBezTo>
                  <a:cubicBezTo>
                    <a:pt x="266" y="76"/>
                    <a:pt x="266" y="76"/>
                    <a:pt x="266" y="76"/>
                  </a:cubicBezTo>
                  <a:cubicBezTo>
                    <a:pt x="262" y="73"/>
                    <a:pt x="262" y="73"/>
                    <a:pt x="262" y="73"/>
                  </a:cubicBezTo>
                  <a:cubicBezTo>
                    <a:pt x="240" y="66"/>
                    <a:pt x="240" y="66"/>
                    <a:pt x="240" y="66"/>
                  </a:cubicBezTo>
                  <a:cubicBezTo>
                    <a:pt x="236" y="66"/>
                    <a:pt x="236" y="66"/>
                    <a:pt x="236" y="66"/>
                  </a:cubicBezTo>
                  <a:cubicBezTo>
                    <a:pt x="232" y="69"/>
                    <a:pt x="232" y="69"/>
                    <a:pt x="232" y="69"/>
                  </a:cubicBezTo>
                  <a:cubicBezTo>
                    <a:pt x="224" y="75"/>
                    <a:pt x="224" y="75"/>
                    <a:pt x="224" y="75"/>
                  </a:cubicBezTo>
                  <a:cubicBezTo>
                    <a:pt x="222" y="77"/>
                    <a:pt x="222" y="77"/>
                    <a:pt x="222" y="77"/>
                  </a:cubicBezTo>
                  <a:cubicBezTo>
                    <a:pt x="217" y="76"/>
                    <a:pt x="217" y="76"/>
                    <a:pt x="217" y="76"/>
                  </a:cubicBezTo>
                  <a:cubicBezTo>
                    <a:pt x="223" y="72"/>
                    <a:pt x="223" y="72"/>
                    <a:pt x="223" y="72"/>
                  </a:cubicBezTo>
                  <a:cubicBezTo>
                    <a:pt x="228" y="64"/>
                    <a:pt x="228" y="64"/>
                    <a:pt x="228" y="64"/>
                  </a:cubicBezTo>
                  <a:cubicBezTo>
                    <a:pt x="227" y="59"/>
                    <a:pt x="227" y="59"/>
                    <a:pt x="227" y="59"/>
                  </a:cubicBezTo>
                  <a:cubicBezTo>
                    <a:pt x="218" y="57"/>
                    <a:pt x="218" y="57"/>
                    <a:pt x="218" y="57"/>
                  </a:cubicBezTo>
                  <a:cubicBezTo>
                    <a:pt x="215" y="58"/>
                    <a:pt x="215" y="58"/>
                    <a:pt x="215" y="58"/>
                  </a:cubicBezTo>
                  <a:cubicBezTo>
                    <a:pt x="209" y="61"/>
                    <a:pt x="209" y="61"/>
                    <a:pt x="209" y="61"/>
                  </a:cubicBezTo>
                  <a:cubicBezTo>
                    <a:pt x="211" y="56"/>
                    <a:pt x="211" y="56"/>
                    <a:pt x="211" y="56"/>
                  </a:cubicBezTo>
                  <a:cubicBezTo>
                    <a:pt x="209" y="54"/>
                    <a:pt x="209" y="54"/>
                    <a:pt x="209" y="54"/>
                  </a:cubicBezTo>
                  <a:cubicBezTo>
                    <a:pt x="204" y="54"/>
                    <a:pt x="204" y="54"/>
                    <a:pt x="204" y="54"/>
                  </a:cubicBezTo>
                  <a:cubicBezTo>
                    <a:pt x="210" y="48"/>
                    <a:pt x="210" y="48"/>
                    <a:pt x="210" y="48"/>
                  </a:cubicBezTo>
                  <a:cubicBezTo>
                    <a:pt x="212" y="41"/>
                    <a:pt x="212" y="41"/>
                    <a:pt x="212" y="41"/>
                  </a:cubicBezTo>
                  <a:cubicBezTo>
                    <a:pt x="211" y="36"/>
                    <a:pt x="211" y="36"/>
                    <a:pt x="211" y="36"/>
                  </a:cubicBezTo>
                  <a:cubicBezTo>
                    <a:pt x="206" y="29"/>
                    <a:pt x="206" y="29"/>
                    <a:pt x="206" y="29"/>
                  </a:cubicBezTo>
                  <a:cubicBezTo>
                    <a:pt x="200" y="11"/>
                    <a:pt x="200" y="11"/>
                    <a:pt x="200" y="11"/>
                  </a:cubicBezTo>
                  <a:cubicBezTo>
                    <a:pt x="198" y="9"/>
                    <a:pt x="198" y="9"/>
                    <a:pt x="198" y="9"/>
                  </a:cubicBezTo>
                  <a:cubicBezTo>
                    <a:pt x="193" y="25"/>
                    <a:pt x="193" y="25"/>
                    <a:pt x="193" y="25"/>
                  </a:cubicBezTo>
                  <a:cubicBezTo>
                    <a:pt x="184" y="32"/>
                    <a:pt x="184" y="32"/>
                    <a:pt x="184" y="32"/>
                  </a:cubicBezTo>
                  <a:cubicBezTo>
                    <a:pt x="180" y="27"/>
                    <a:pt x="180" y="27"/>
                    <a:pt x="180" y="27"/>
                  </a:cubicBezTo>
                  <a:cubicBezTo>
                    <a:pt x="167" y="28"/>
                    <a:pt x="167" y="28"/>
                    <a:pt x="167" y="28"/>
                  </a:cubicBezTo>
                  <a:cubicBezTo>
                    <a:pt x="164" y="25"/>
                    <a:pt x="164" y="25"/>
                    <a:pt x="164" y="25"/>
                  </a:cubicBezTo>
                  <a:cubicBezTo>
                    <a:pt x="155" y="26"/>
                    <a:pt x="155" y="26"/>
                    <a:pt x="155" y="26"/>
                  </a:cubicBezTo>
                  <a:cubicBezTo>
                    <a:pt x="154" y="29"/>
                    <a:pt x="154" y="29"/>
                    <a:pt x="154" y="29"/>
                  </a:cubicBezTo>
                  <a:cubicBezTo>
                    <a:pt x="148" y="31"/>
                    <a:pt x="148" y="31"/>
                    <a:pt x="148" y="31"/>
                  </a:cubicBezTo>
                  <a:cubicBezTo>
                    <a:pt x="144" y="34"/>
                    <a:pt x="144" y="34"/>
                    <a:pt x="144" y="34"/>
                  </a:cubicBezTo>
                  <a:cubicBezTo>
                    <a:pt x="139" y="41"/>
                    <a:pt x="139" y="41"/>
                    <a:pt x="139" y="41"/>
                  </a:cubicBezTo>
                  <a:cubicBezTo>
                    <a:pt x="135" y="42"/>
                    <a:pt x="135" y="42"/>
                    <a:pt x="135" y="42"/>
                  </a:cubicBezTo>
                  <a:cubicBezTo>
                    <a:pt x="130" y="37"/>
                    <a:pt x="130" y="37"/>
                    <a:pt x="130" y="37"/>
                  </a:cubicBezTo>
                  <a:cubicBezTo>
                    <a:pt x="129" y="36"/>
                    <a:pt x="129" y="36"/>
                    <a:pt x="129" y="36"/>
                  </a:cubicBezTo>
                  <a:cubicBezTo>
                    <a:pt x="128" y="35"/>
                    <a:pt x="128" y="34"/>
                    <a:pt x="127" y="33"/>
                  </a:cubicBezTo>
                  <a:cubicBezTo>
                    <a:pt x="124" y="29"/>
                    <a:pt x="124" y="29"/>
                    <a:pt x="124" y="29"/>
                  </a:cubicBezTo>
                  <a:cubicBezTo>
                    <a:pt x="126" y="20"/>
                    <a:pt x="126" y="20"/>
                    <a:pt x="126" y="20"/>
                  </a:cubicBezTo>
                  <a:cubicBezTo>
                    <a:pt x="126" y="14"/>
                    <a:pt x="126" y="14"/>
                    <a:pt x="126" y="14"/>
                  </a:cubicBezTo>
                  <a:cubicBezTo>
                    <a:pt x="122" y="11"/>
                    <a:pt x="122" y="11"/>
                    <a:pt x="122" y="11"/>
                  </a:cubicBezTo>
                  <a:cubicBezTo>
                    <a:pt x="125" y="6"/>
                    <a:pt x="125" y="6"/>
                    <a:pt x="125" y="6"/>
                  </a:cubicBezTo>
                  <a:cubicBezTo>
                    <a:pt x="123" y="0"/>
                    <a:pt x="123" y="0"/>
                    <a:pt x="123" y="0"/>
                  </a:cubicBezTo>
                  <a:cubicBezTo>
                    <a:pt x="117" y="0"/>
                    <a:pt x="117" y="0"/>
                    <a:pt x="117" y="0"/>
                  </a:cubicBezTo>
                  <a:cubicBezTo>
                    <a:pt x="112" y="7"/>
                    <a:pt x="112" y="7"/>
                    <a:pt x="112" y="7"/>
                  </a:cubicBezTo>
                  <a:cubicBezTo>
                    <a:pt x="99" y="9"/>
                    <a:pt x="99" y="9"/>
                    <a:pt x="99" y="9"/>
                  </a:cubicBezTo>
                  <a:cubicBezTo>
                    <a:pt x="95" y="15"/>
                    <a:pt x="95" y="15"/>
                    <a:pt x="95" y="15"/>
                  </a:cubicBezTo>
                  <a:cubicBezTo>
                    <a:pt x="84" y="10"/>
                    <a:pt x="84" y="10"/>
                    <a:pt x="84" y="10"/>
                  </a:cubicBezTo>
                  <a:cubicBezTo>
                    <a:pt x="84" y="11"/>
                    <a:pt x="84" y="11"/>
                    <a:pt x="84" y="11"/>
                  </a:cubicBezTo>
                  <a:cubicBezTo>
                    <a:pt x="86" y="15"/>
                    <a:pt x="86" y="15"/>
                    <a:pt x="86" y="15"/>
                  </a:cubicBezTo>
                  <a:cubicBezTo>
                    <a:pt x="85" y="20"/>
                    <a:pt x="85" y="20"/>
                    <a:pt x="85" y="20"/>
                  </a:cubicBezTo>
                  <a:cubicBezTo>
                    <a:pt x="85" y="21"/>
                    <a:pt x="85" y="21"/>
                    <a:pt x="85" y="21"/>
                  </a:cubicBezTo>
                  <a:cubicBezTo>
                    <a:pt x="85" y="21"/>
                    <a:pt x="85" y="22"/>
                    <a:pt x="86" y="22"/>
                  </a:cubicBezTo>
                  <a:cubicBezTo>
                    <a:pt x="89" y="25"/>
                    <a:pt x="89" y="25"/>
                    <a:pt x="89" y="25"/>
                  </a:cubicBezTo>
                  <a:cubicBezTo>
                    <a:pt x="92" y="26"/>
                    <a:pt x="92" y="26"/>
                    <a:pt x="92" y="26"/>
                  </a:cubicBezTo>
                  <a:cubicBezTo>
                    <a:pt x="93" y="27"/>
                    <a:pt x="93" y="27"/>
                    <a:pt x="93" y="27"/>
                  </a:cubicBezTo>
                  <a:cubicBezTo>
                    <a:pt x="91" y="29"/>
                    <a:pt x="91" y="29"/>
                    <a:pt x="91" y="29"/>
                  </a:cubicBezTo>
                  <a:cubicBezTo>
                    <a:pt x="84" y="31"/>
                    <a:pt x="84" y="31"/>
                    <a:pt x="84" y="31"/>
                  </a:cubicBezTo>
                  <a:cubicBezTo>
                    <a:pt x="82" y="35"/>
                    <a:pt x="82" y="35"/>
                    <a:pt x="82" y="35"/>
                  </a:cubicBezTo>
                  <a:cubicBezTo>
                    <a:pt x="78" y="35"/>
                    <a:pt x="78" y="35"/>
                    <a:pt x="78" y="35"/>
                  </a:cubicBezTo>
                  <a:cubicBezTo>
                    <a:pt x="76" y="40"/>
                    <a:pt x="76" y="40"/>
                    <a:pt x="76" y="40"/>
                  </a:cubicBezTo>
                  <a:cubicBezTo>
                    <a:pt x="71" y="43"/>
                    <a:pt x="71" y="43"/>
                    <a:pt x="71" y="43"/>
                  </a:cubicBezTo>
                  <a:cubicBezTo>
                    <a:pt x="70" y="42"/>
                    <a:pt x="70" y="42"/>
                    <a:pt x="70" y="42"/>
                  </a:cubicBezTo>
                  <a:cubicBezTo>
                    <a:pt x="66" y="37"/>
                    <a:pt x="66" y="37"/>
                    <a:pt x="66" y="37"/>
                  </a:cubicBezTo>
                  <a:cubicBezTo>
                    <a:pt x="62" y="38"/>
                    <a:pt x="62" y="38"/>
                    <a:pt x="62" y="38"/>
                  </a:cubicBezTo>
                  <a:cubicBezTo>
                    <a:pt x="59" y="31"/>
                    <a:pt x="59" y="31"/>
                    <a:pt x="59" y="31"/>
                  </a:cubicBezTo>
                  <a:cubicBezTo>
                    <a:pt x="53" y="34"/>
                    <a:pt x="53" y="34"/>
                    <a:pt x="53" y="34"/>
                  </a:cubicBezTo>
                  <a:cubicBezTo>
                    <a:pt x="49" y="33"/>
                    <a:pt x="49" y="33"/>
                    <a:pt x="49" y="33"/>
                  </a:cubicBezTo>
                  <a:cubicBezTo>
                    <a:pt x="47" y="40"/>
                    <a:pt x="47" y="40"/>
                    <a:pt x="47" y="40"/>
                  </a:cubicBezTo>
                  <a:cubicBezTo>
                    <a:pt x="41" y="40"/>
                    <a:pt x="41" y="40"/>
                    <a:pt x="41" y="40"/>
                  </a:cubicBezTo>
                  <a:cubicBezTo>
                    <a:pt x="40" y="47"/>
                    <a:pt x="40" y="47"/>
                    <a:pt x="40" y="47"/>
                  </a:cubicBezTo>
                  <a:cubicBezTo>
                    <a:pt x="44" y="50"/>
                    <a:pt x="44" y="50"/>
                    <a:pt x="44" y="50"/>
                  </a:cubicBezTo>
                  <a:cubicBezTo>
                    <a:pt x="45" y="54"/>
                    <a:pt x="45" y="54"/>
                    <a:pt x="45" y="54"/>
                  </a:cubicBezTo>
                  <a:cubicBezTo>
                    <a:pt x="40" y="55"/>
                    <a:pt x="40" y="55"/>
                    <a:pt x="40" y="55"/>
                  </a:cubicBezTo>
                  <a:cubicBezTo>
                    <a:pt x="36" y="57"/>
                    <a:pt x="36" y="57"/>
                    <a:pt x="36" y="57"/>
                  </a:cubicBezTo>
                  <a:cubicBezTo>
                    <a:pt x="35" y="63"/>
                    <a:pt x="35" y="63"/>
                    <a:pt x="35" y="63"/>
                  </a:cubicBezTo>
                  <a:cubicBezTo>
                    <a:pt x="38" y="66"/>
                    <a:pt x="38" y="66"/>
                    <a:pt x="38" y="66"/>
                  </a:cubicBezTo>
                  <a:cubicBezTo>
                    <a:pt x="40" y="72"/>
                    <a:pt x="40" y="72"/>
                    <a:pt x="40" y="72"/>
                  </a:cubicBezTo>
                  <a:cubicBezTo>
                    <a:pt x="33" y="92"/>
                    <a:pt x="33" y="92"/>
                    <a:pt x="33" y="92"/>
                  </a:cubicBezTo>
                  <a:cubicBezTo>
                    <a:pt x="31" y="96"/>
                    <a:pt x="31" y="96"/>
                    <a:pt x="31" y="96"/>
                  </a:cubicBezTo>
                  <a:cubicBezTo>
                    <a:pt x="26" y="96"/>
                    <a:pt x="26" y="96"/>
                    <a:pt x="26" y="96"/>
                  </a:cubicBezTo>
                  <a:cubicBezTo>
                    <a:pt x="13" y="104"/>
                    <a:pt x="13" y="104"/>
                    <a:pt x="13" y="104"/>
                  </a:cubicBezTo>
                  <a:cubicBezTo>
                    <a:pt x="11" y="108"/>
                    <a:pt x="11" y="108"/>
                    <a:pt x="11" y="108"/>
                  </a:cubicBezTo>
                  <a:cubicBezTo>
                    <a:pt x="6" y="110"/>
                    <a:pt x="6" y="110"/>
                    <a:pt x="6" y="110"/>
                  </a:cubicBezTo>
                  <a:cubicBezTo>
                    <a:pt x="5" y="111"/>
                    <a:pt x="5" y="111"/>
                    <a:pt x="5" y="111"/>
                  </a:cubicBezTo>
                  <a:cubicBezTo>
                    <a:pt x="5" y="114"/>
                    <a:pt x="5" y="114"/>
                    <a:pt x="5" y="114"/>
                  </a:cubicBezTo>
                  <a:cubicBezTo>
                    <a:pt x="1" y="120"/>
                    <a:pt x="1" y="120"/>
                    <a:pt x="1" y="120"/>
                  </a:cubicBezTo>
                  <a:cubicBezTo>
                    <a:pt x="0" y="121"/>
                    <a:pt x="0" y="121"/>
                    <a:pt x="0" y="121"/>
                  </a:cubicBezTo>
                  <a:cubicBezTo>
                    <a:pt x="0" y="137"/>
                    <a:pt x="0" y="137"/>
                    <a:pt x="0" y="137"/>
                  </a:cubicBezTo>
                  <a:cubicBezTo>
                    <a:pt x="3" y="141"/>
                    <a:pt x="3" y="141"/>
                    <a:pt x="3" y="141"/>
                  </a:cubicBezTo>
                  <a:cubicBezTo>
                    <a:pt x="3" y="147"/>
                    <a:pt x="3" y="147"/>
                    <a:pt x="3" y="147"/>
                  </a:cubicBezTo>
                  <a:cubicBezTo>
                    <a:pt x="11" y="148"/>
                    <a:pt x="11" y="148"/>
                    <a:pt x="11" y="148"/>
                  </a:cubicBezTo>
                  <a:cubicBezTo>
                    <a:pt x="22" y="157"/>
                    <a:pt x="22" y="157"/>
                    <a:pt x="22" y="157"/>
                  </a:cubicBezTo>
                  <a:cubicBezTo>
                    <a:pt x="28" y="156"/>
                    <a:pt x="28" y="156"/>
                    <a:pt x="28" y="156"/>
                  </a:cubicBezTo>
                  <a:cubicBezTo>
                    <a:pt x="29" y="170"/>
                    <a:pt x="29" y="170"/>
                    <a:pt x="29" y="170"/>
                  </a:cubicBezTo>
                  <a:cubicBezTo>
                    <a:pt x="35" y="169"/>
                    <a:pt x="35" y="169"/>
                    <a:pt x="35" y="169"/>
                  </a:cubicBezTo>
                  <a:cubicBezTo>
                    <a:pt x="38" y="168"/>
                    <a:pt x="41" y="168"/>
                    <a:pt x="44" y="167"/>
                  </a:cubicBezTo>
                  <a:cubicBezTo>
                    <a:pt x="52" y="165"/>
                    <a:pt x="60" y="163"/>
                    <a:pt x="68" y="160"/>
                  </a:cubicBezTo>
                  <a:cubicBezTo>
                    <a:pt x="79" y="161"/>
                    <a:pt x="79" y="161"/>
                    <a:pt x="79" y="161"/>
                  </a:cubicBezTo>
                  <a:cubicBezTo>
                    <a:pt x="78" y="179"/>
                    <a:pt x="78" y="179"/>
                    <a:pt x="78" y="179"/>
                  </a:cubicBezTo>
                  <a:cubicBezTo>
                    <a:pt x="82" y="185"/>
                    <a:pt x="82" y="185"/>
                    <a:pt x="82" y="185"/>
                  </a:cubicBezTo>
                  <a:cubicBezTo>
                    <a:pt x="104" y="193"/>
                    <a:pt x="104" y="193"/>
                    <a:pt x="104" y="193"/>
                  </a:cubicBezTo>
                  <a:cubicBezTo>
                    <a:pt x="104" y="193"/>
                    <a:pt x="104" y="193"/>
                    <a:pt x="104" y="193"/>
                  </a:cubicBezTo>
                  <a:cubicBezTo>
                    <a:pt x="105" y="193"/>
                    <a:pt x="105" y="193"/>
                    <a:pt x="105" y="193"/>
                  </a:cubicBezTo>
                  <a:cubicBezTo>
                    <a:pt x="109" y="197"/>
                    <a:pt x="109" y="197"/>
                    <a:pt x="109" y="197"/>
                  </a:cubicBezTo>
                  <a:cubicBezTo>
                    <a:pt x="116" y="199"/>
                    <a:pt x="116" y="199"/>
                    <a:pt x="116" y="199"/>
                  </a:cubicBezTo>
                  <a:cubicBezTo>
                    <a:pt x="118" y="223"/>
                    <a:pt x="118" y="223"/>
                    <a:pt x="118" y="223"/>
                  </a:cubicBezTo>
                  <a:cubicBezTo>
                    <a:pt x="135" y="225"/>
                    <a:pt x="135" y="225"/>
                    <a:pt x="135" y="225"/>
                  </a:cubicBezTo>
                  <a:cubicBezTo>
                    <a:pt x="136" y="237"/>
                    <a:pt x="136" y="237"/>
                    <a:pt x="136" y="237"/>
                  </a:cubicBezTo>
                  <a:cubicBezTo>
                    <a:pt x="141" y="242"/>
                    <a:pt x="141" y="242"/>
                    <a:pt x="141" y="242"/>
                  </a:cubicBezTo>
                  <a:cubicBezTo>
                    <a:pt x="142" y="244"/>
                    <a:pt x="142" y="244"/>
                    <a:pt x="142" y="244"/>
                  </a:cubicBezTo>
                  <a:cubicBezTo>
                    <a:pt x="144" y="254"/>
                    <a:pt x="144" y="254"/>
                    <a:pt x="144" y="254"/>
                  </a:cubicBezTo>
                  <a:cubicBezTo>
                    <a:pt x="142" y="262"/>
                    <a:pt x="142" y="262"/>
                    <a:pt x="142" y="262"/>
                  </a:cubicBezTo>
                  <a:cubicBezTo>
                    <a:pt x="142" y="263"/>
                    <a:pt x="142" y="263"/>
                    <a:pt x="142" y="263"/>
                  </a:cubicBezTo>
                  <a:cubicBezTo>
                    <a:pt x="144" y="266"/>
                    <a:pt x="144" y="266"/>
                    <a:pt x="144" y="266"/>
                  </a:cubicBezTo>
                  <a:cubicBezTo>
                    <a:pt x="140" y="269"/>
                    <a:pt x="140" y="269"/>
                    <a:pt x="140" y="269"/>
                  </a:cubicBezTo>
                  <a:cubicBezTo>
                    <a:pt x="141" y="270"/>
                    <a:pt x="141" y="270"/>
                    <a:pt x="141" y="270"/>
                  </a:cubicBezTo>
                  <a:cubicBezTo>
                    <a:pt x="142" y="273"/>
                    <a:pt x="143" y="276"/>
                    <a:pt x="143" y="279"/>
                  </a:cubicBezTo>
                  <a:cubicBezTo>
                    <a:pt x="144" y="282"/>
                    <a:pt x="145" y="285"/>
                    <a:pt x="145" y="288"/>
                  </a:cubicBezTo>
                  <a:cubicBezTo>
                    <a:pt x="145" y="290"/>
                    <a:pt x="145" y="290"/>
                    <a:pt x="145" y="290"/>
                  </a:cubicBezTo>
                  <a:cubicBezTo>
                    <a:pt x="157" y="290"/>
                    <a:pt x="157" y="290"/>
                    <a:pt x="157" y="290"/>
                  </a:cubicBezTo>
                  <a:cubicBezTo>
                    <a:pt x="162" y="294"/>
                    <a:pt x="162" y="294"/>
                    <a:pt x="162" y="294"/>
                  </a:cubicBezTo>
                  <a:cubicBezTo>
                    <a:pt x="164" y="312"/>
                    <a:pt x="164" y="312"/>
                    <a:pt x="164" y="312"/>
                  </a:cubicBezTo>
                  <a:cubicBezTo>
                    <a:pt x="170" y="310"/>
                    <a:pt x="170" y="310"/>
                    <a:pt x="170" y="310"/>
                  </a:cubicBezTo>
                  <a:cubicBezTo>
                    <a:pt x="175" y="312"/>
                    <a:pt x="175" y="312"/>
                    <a:pt x="175" y="312"/>
                  </a:cubicBezTo>
                  <a:cubicBezTo>
                    <a:pt x="171" y="330"/>
                    <a:pt x="171" y="330"/>
                    <a:pt x="171" y="330"/>
                  </a:cubicBezTo>
                  <a:cubicBezTo>
                    <a:pt x="178" y="341"/>
                    <a:pt x="178" y="341"/>
                    <a:pt x="178" y="341"/>
                  </a:cubicBezTo>
                  <a:cubicBezTo>
                    <a:pt x="177" y="353"/>
                    <a:pt x="177" y="353"/>
                    <a:pt x="177" y="353"/>
                  </a:cubicBezTo>
                  <a:cubicBezTo>
                    <a:pt x="171" y="357"/>
                    <a:pt x="159" y="367"/>
                    <a:pt x="158" y="367"/>
                  </a:cubicBezTo>
                  <a:cubicBezTo>
                    <a:pt x="142" y="383"/>
                    <a:pt x="142" y="383"/>
                    <a:pt x="142" y="383"/>
                  </a:cubicBezTo>
                  <a:cubicBezTo>
                    <a:pt x="146" y="384"/>
                    <a:pt x="146" y="384"/>
                    <a:pt x="146" y="384"/>
                  </a:cubicBezTo>
                  <a:cubicBezTo>
                    <a:pt x="150" y="384"/>
                    <a:pt x="150" y="384"/>
                    <a:pt x="150" y="384"/>
                  </a:cubicBezTo>
                  <a:cubicBezTo>
                    <a:pt x="151" y="384"/>
                    <a:pt x="151" y="384"/>
                    <a:pt x="151" y="384"/>
                  </a:cubicBezTo>
                  <a:cubicBezTo>
                    <a:pt x="151" y="384"/>
                    <a:pt x="151" y="384"/>
                    <a:pt x="151" y="384"/>
                  </a:cubicBezTo>
                  <a:cubicBezTo>
                    <a:pt x="158" y="388"/>
                    <a:pt x="158" y="388"/>
                    <a:pt x="158" y="388"/>
                  </a:cubicBezTo>
                  <a:cubicBezTo>
                    <a:pt x="160" y="393"/>
                    <a:pt x="160" y="393"/>
                    <a:pt x="160" y="393"/>
                  </a:cubicBezTo>
                  <a:cubicBezTo>
                    <a:pt x="163" y="391"/>
                    <a:pt x="163" y="391"/>
                    <a:pt x="163" y="391"/>
                  </a:cubicBezTo>
                  <a:cubicBezTo>
                    <a:pt x="165" y="393"/>
                    <a:pt x="165" y="393"/>
                    <a:pt x="165" y="393"/>
                  </a:cubicBezTo>
                  <a:cubicBezTo>
                    <a:pt x="176" y="403"/>
                    <a:pt x="176" y="403"/>
                    <a:pt x="176" y="403"/>
                  </a:cubicBezTo>
                  <a:cubicBezTo>
                    <a:pt x="181" y="410"/>
                    <a:pt x="181" y="410"/>
                    <a:pt x="181" y="410"/>
                  </a:cubicBezTo>
                  <a:cubicBezTo>
                    <a:pt x="179" y="418"/>
                    <a:pt x="179" y="418"/>
                    <a:pt x="179" y="418"/>
                  </a:cubicBezTo>
                  <a:cubicBezTo>
                    <a:pt x="182" y="424"/>
                    <a:pt x="182" y="424"/>
                    <a:pt x="182" y="424"/>
                  </a:cubicBezTo>
                  <a:cubicBezTo>
                    <a:pt x="190" y="411"/>
                    <a:pt x="190" y="411"/>
                    <a:pt x="190" y="411"/>
                  </a:cubicBezTo>
                  <a:cubicBezTo>
                    <a:pt x="191" y="407"/>
                    <a:pt x="191" y="407"/>
                    <a:pt x="191" y="407"/>
                  </a:cubicBezTo>
                  <a:cubicBezTo>
                    <a:pt x="189" y="402"/>
                    <a:pt x="189" y="402"/>
                    <a:pt x="189" y="402"/>
                  </a:cubicBezTo>
                  <a:cubicBezTo>
                    <a:pt x="196" y="390"/>
                    <a:pt x="196" y="390"/>
                    <a:pt x="196" y="390"/>
                  </a:cubicBezTo>
                  <a:cubicBezTo>
                    <a:pt x="203" y="383"/>
                    <a:pt x="203" y="383"/>
                    <a:pt x="203" y="383"/>
                  </a:cubicBezTo>
                  <a:cubicBezTo>
                    <a:pt x="206" y="384"/>
                    <a:pt x="206" y="384"/>
                    <a:pt x="206" y="384"/>
                  </a:cubicBezTo>
                  <a:cubicBezTo>
                    <a:pt x="201" y="392"/>
                    <a:pt x="201" y="392"/>
                    <a:pt x="201" y="392"/>
                  </a:cubicBezTo>
                  <a:cubicBezTo>
                    <a:pt x="199" y="396"/>
                    <a:pt x="199" y="396"/>
                    <a:pt x="199" y="396"/>
                  </a:cubicBezTo>
                  <a:cubicBezTo>
                    <a:pt x="194" y="402"/>
                    <a:pt x="193" y="405"/>
                    <a:pt x="193" y="404"/>
                  </a:cubicBezTo>
                  <a:cubicBezTo>
                    <a:pt x="201" y="396"/>
                    <a:pt x="201" y="396"/>
                    <a:pt x="201" y="396"/>
                  </a:cubicBezTo>
                  <a:cubicBezTo>
                    <a:pt x="220" y="362"/>
                    <a:pt x="220" y="362"/>
                    <a:pt x="220" y="362"/>
                  </a:cubicBezTo>
                  <a:cubicBezTo>
                    <a:pt x="219" y="356"/>
                    <a:pt x="219" y="356"/>
                    <a:pt x="219" y="356"/>
                  </a:cubicBezTo>
                  <a:cubicBezTo>
                    <a:pt x="220" y="338"/>
                    <a:pt x="220" y="338"/>
                    <a:pt x="220" y="338"/>
                  </a:cubicBezTo>
                  <a:cubicBezTo>
                    <a:pt x="222" y="333"/>
                    <a:pt x="222" y="333"/>
                    <a:pt x="222" y="333"/>
                  </a:cubicBezTo>
                  <a:cubicBezTo>
                    <a:pt x="246" y="315"/>
                    <a:pt x="246" y="315"/>
                    <a:pt x="246" y="315"/>
                  </a:cubicBezTo>
                  <a:cubicBezTo>
                    <a:pt x="251" y="315"/>
                    <a:pt x="251" y="315"/>
                    <a:pt x="251" y="315"/>
                  </a:cubicBezTo>
                  <a:cubicBezTo>
                    <a:pt x="258" y="308"/>
                    <a:pt x="258" y="308"/>
                    <a:pt x="258" y="308"/>
                  </a:cubicBezTo>
                  <a:cubicBezTo>
                    <a:pt x="256" y="306"/>
                    <a:pt x="256" y="306"/>
                    <a:pt x="256" y="306"/>
                  </a:cubicBezTo>
                  <a:cubicBezTo>
                    <a:pt x="260" y="303"/>
                    <a:pt x="260" y="303"/>
                    <a:pt x="260" y="303"/>
                  </a:cubicBezTo>
                  <a:cubicBezTo>
                    <a:pt x="263" y="303"/>
                    <a:pt x="263" y="303"/>
                    <a:pt x="263" y="303"/>
                  </a:cubicBezTo>
                  <a:cubicBezTo>
                    <a:pt x="264" y="305"/>
                    <a:pt x="264" y="305"/>
                    <a:pt x="264" y="305"/>
                  </a:cubicBezTo>
                  <a:cubicBezTo>
                    <a:pt x="270" y="304"/>
                    <a:pt x="270" y="304"/>
                    <a:pt x="270" y="304"/>
                  </a:cubicBezTo>
                  <a:cubicBezTo>
                    <a:pt x="278" y="305"/>
                    <a:pt x="278" y="305"/>
                    <a:pt x="278" y="305"/>
                  </a:cubicBezTo>
                  <a:cubicBezTo>
                    <a:pt x="280" y="302"/>
                    <a:pt x="280" y="302"/>
                    <a:pt x="280" y="302"/>
                  </a:cubicBezTo>
                  <a:cubicBezTo>
                    <a:pt x="281" y="297"/>
                    <a:pt x="281" y="297"/>
                    <a:pt x="281" y="297"/>
                  </a:cubicBezTo>
                  <a:cubicBezTo>
                    <a:pt x="288" y="292"/>
                    <a:pt x="288" y="292"/>
                    <a:pt x="288" y="292"/>
                  </a:cubicBezTo>
                  <a:cubicBezTo>
                    <a:pt x="288" y="285"/>
                    <a:pt x="288" y="285"/>
                    <a:pt x="288" y="285"/>
                  </a:cubicBezTo>
                  <a:cubicBezTo>
                    <a:pt x="292" y="279"/>
                    <a:pt x="292" y="279"/>
                    <a:pt x="292" y="279"/>
                  </a:cubicBezTo>
                  <a:cubicBezTo>
                    <a:pt x="293" y="271"/>
                    <a:pt x="293" y="271"/>
                    <a:pt x="293" y="271"/>
                  </a:cubicBezTo>
                  <a:cubicBezTo>
                    <a:pt x="298" y="264"/>
                    <a:pt x="298" y="264"/>
                    <a:pt x="298" y="264"/>
                  </a:cubicBezTo>
                  <a:cubicBezTo>
                    <a:pt x="299" y="257"/>
                    <a:pt x="299" y="257"/>
                    <a:pt x="299" y="257"/>
                  </a:cubicBezTo>
                  <a:cubicBezTo>
                    <a:pt x="306" y="249"/>
                    <a:pt x="306" y="249"/>
                    <a:pt x="306" y="249"/>
                  </a:cubicBezTo>
                  <a:cubicBezTo>
                    <a:pt x="304" y="239"/>
                    <a:pt x="304" y="239"/>
                    <a:pt x="304" y="239"/>
                  </a:cubicBezTo>
                  <a:cubicBezTo>
                    <a:pt x="308" y="234"/>
                    <a:pt x="308" y="234"/>
                    <a:pt x="308" y="234"/>
                  </a:cubicBezTo>
                  <a:cubicBezTo>
                    <a:pt x="307" y="229"/>
                    <a:pt x="307" y="229"/>
                    <a:pt x="307" y="229"/>
                  </a:cubicBezTo>
                  <a:cubicBezTo>
                    <a:pt x="306" y="223"/>
                    <a:pt x="306" y="223"/>
                    <a:pt x="306" y="223"/>
                  </a:cubicBezTo>
                  <a:cubicBezTo>
                    <a:pt x="309" y="217"/>
                    <a:pt x="309" y="217"/>
                    <a:pt x="309" y="217"/>
                  </a:cubicBezTo>
                  <a:cubicBezTo>
                    <a:pt x="309" y="204"/>
                    <a:pt x="309" y="204"/>
                    <a:pt x="309" y="204"/>
                  </a:cubicBezTo>
                  <a:cubicBezTo>
                    <a:pt x="309" y="203"/>
                    <a:pt x="310" y="200"/>
                    <a:pt x="312" y="194"/>
                  </a:cubicBezTo>
                  <a:cubicBezTo>
                    <a:pt x="314" y="194"/>
                    <a:pt x="314" y="194"/>
                    <a:pt x="314" y="194"/>
                  </a:cubicBezTo>
                  <a:cubicBezTo>
                    <a:pt x="315" y="197"/>
                    <a:pt x="315" y="197"/>
                    <a:pt x="315" y="197"/>
                  </a:cubicBezTo>
                  <a:cubicBezTo>
                    <a:pt x="317" y="192"/>
                    <a:pt x="317" y="192"/>
                    <a:pt x="317" y="192"/>
                  </a:cubicBezTo>
                  <a:cubicBezTo>
                    <a:pt x="330" y="170"/>
                    <a:pt x="330" y="170"/>
                    <a:pt x="330" y="170"/>
                  </a:cubicBezTo>
                  <a:cubicBezTo>
                    <a:pt x="337" y="163"/>
                    <a:pt x="337" y="163"/>
                    <a:pt x="337" y="163"/>
                  </a:cubicBezTo>
                  <a:cubicBezTo>
                    <a:pt x="344" y="153"/>
                    <a:pt x="344" y="153"/>
                    <a:pt x="344" y="153"/>
                  </a:cubicBezTo>
                  <a:cubicBezTo>
                    <a:pt x="349" y="139"/>
                    <a:pt x="349" y="139"/>
                    <a:pt x="349" y="139"/>
                  </a:cubicBezTo>
                  <a:cubicBezTo>
                    <a:pt x="347" y="139"/>
                    <a:pt x="347" y="139"/>
                    <a:pt x="347" y="139"/>
                  </a:cubicBezTo>
                  <a:lnTo>
                    <a:pt x="349" y="127"/>
                  </a:lnTo>
                  <a:close/>
                </a:path>
              </a:pathLst>
            </a:custGeom>
            <a:solidFill>
              <a:schemeClr val="tx2"/>
            </a:solidFill>
            <a:ln w="3175" cap="rnd">
              <a:solidFill>
                <a:schemeClr val="bg1"/>
              </a:solidFill>
              <a:prstDash val="solid"/>
              <a:round/>
              <a:headEnd/>
              <a:tailEnd/>
            </a:ln>
          </p:spPr>
          <p:txBody>
            <a:bodyPr vert="horz" wrap="square" lIns="91423" tIns="45711" rIns="91423" bIns="45711" numCol="1" anchor="t" anchorCtr="0" compatLnSpc="1">
              <a:prstTxWarp prst="textNoShape">
                <a:avLst/>
              </a:prstTxWarp>
            </a:bodyPr>
            <a:lstStyle/>
            <a:p>
              <a:pPr defTabSz="914246">
                <a:defRPr/>
              </a:pPr>
              <a:endParaRPr lang="fr-FR" sz="1799">
                <a:solidFill>
                  <a:prstClr val="black"/>
                </a:solidFill>
                <a:latin typeface="Arial"/>
              </a:endParaRPr>
            </a:p>
          </p:txBody>
        </p:sp>
        <p:sp>
          <p:nvSpPr>
            <p:cNvPr id="206" name="Freeform 294">
              <a:extLst>
                <a:ext uri="{FF2B5EF4-FFF2-40B4-BE49-F238E27FC236}">
                  <a16:creationId xmlns:a16="http://schemas.microsoft.com/office/drawing/2014/main" id="{844086F2-5881-0E4B-8AEA-AE1DBC0C4A0E}"/>
                </a:ext>
              </a:extLst>
            </p:cNvPr>
            <p:cNvSpPr>
              <a:spLocks/>
            </p:cNvSpPr>
            <p:nvPr/>
          </p:nvSpPr>
          <p:spPr bwMode="auto">
            <a:xfrm>
              <a:off x="2476309" y="4756244"/>
              <a:ext cx="263185" cy="335348"/>
            </a:xfrm>
            <a:custGeom>
              <a:avLst/>
              <a:gdLst>
                <a:gd name="T0" fmla="*/ 4 w 110"/>
                <a:gd name="T1" fmla="*/ 43 h 140"/>
                <a:gd name="T2" fmla="*/ 4 w 110"/>
                <a:gd name="T3" fmla="*/ 64 h 140"/>
                <a:gd name="T4" fmla="*/ 0 w 110"/>
                <a:gd name="T5" fmla="*/ 68 h 140"/>
                <a:gd name="T6" fmla="*/ 13 w 110"/>
                <a:gd name="T7" fmla="*/ 99 h 140"/>
                <a:gd name="T8" fmla="*/ 21 w 110"/>
                <a:gd name="T9" fmla="*/ 134 h 140"/>
                <a:gd name="T10" fmla="*/ 27 w 110"/>
                <a:gd name="T11" fmla="*/ 139 h 140"/>
                <a:gd name="T12" fmla="*/ 33 w 110"/>
                <a:gd name="T13" fmla="*/ 129 h 140"/>
                <a:gd name="T14" fmla="*/ 47 w 110"/>
                <a:gd name="T15" fmla="*/ 129 h 140"/>
                <a:gd name="T16" fmla="*/ 52 w 110"/>
                <a:gd name="T17" fmla="*/ 140 h 140"/>
                <a:gd name="T18" fmla="*/ 59 w 110"/>
                <a:gd name="T19" fmla="*/ 128 h 140"/>
                <a:gd name="T20" fmla="*/ 65 w 110"/>
                <a:gd name="T21" fmla="*/ 132 h 140"/>
                <a:gd name="T22" fmla="*/ 68 w 110"/>
                <a:gd name="T23" fmla="*/ 134 h 140"/>
                <a:gd name="T24" fmla="*/ 70 w 110"/>
                <a:gd name="T25" fmla="*/ 118 h 140"/>
                <a:gd name="T26" fmla="*/ 73 w 110"/>
                <a:gd name="T27" fmla="*/ 109 h 140"/>
                <a:gd name="T28" fmla="*/ 97 w 110"/>
                <a:gd name="T29" fmla="*/ 104 h 140"/>
                <a:gd name="T30" fmla="*/ 106 w 110"/>
                <a:gd name="T31" fmla="*/ 109 h 140"/>
                <a:gd name="T32" fmla="*/ 110 w 110"/>
                <a:gd name="T33" fmla="*/ 106 h 140"/>
                <a:gd name="T34" fmla="*/ 108 w 110"/>
                <a:gd name="T35" fmla="*/ 103 h 140"/>
                <a:gd name="T36" fmla="*/ 108 w 110"/>
                <a:gd name="T37" fmla="*/ 102 h 140"/>
                <a:gd name="T38" fmla="*/ 110 w 110"/>
                <a:gd name="T39" fmla="*/ 94 h 140"/>
                <a:gd name="T40" fmla="*/ 108 w 110"/>
                <a:gd name="T41" fmla="*/ 84 h 140"/>
                <a:gd name="T42" fmla="*/ 107 w 110"/>
                <a:gd name="T43" fmla="*/ 82 h 140"/>
                <a:gd name="T44" fmla="*/ 102 w 110"/>
                <a:gd name="T45" fmla="*/ 77 h 140"/>
                <a:gd name="T46" fmla="*/ 101 w 110"/>
                <a:gd name="T47" fmla="*/ 65 h 140"/>
                <a:gd name="T48" fmla="*/ 84 w 110"/>
                <a:gd name="T49" fmla="*/ 63 h 140"/>
                <a:gd name="T50" fmla="*/ 82 w 110"/>
                <a:gd name="T51" fmla="*/ 39 h 140"/>
                <a:gd name="T52" fmla="*/ 75 w 110"/>
                <a:gd name="T53" fmla="*/ 37 h 140"/>
                <a:gd name="T54" fmla="*/ 70 w 110"/>
                <a:gd name="T55" fmla="*/ 33 h 140"/>
                <a:gd name="T56" fmla="*/ 48 w 110"/>
                <a:gd name="T57" fmla="*/ 25 h 140"/>
                <a:gd name="T58" fmla="*/ 44 w 110"/>
                <a:gd name="T59" fmla="*/ 19 h 140"/>
                <a:gd name="T60" fmla="*/ 45 w 110"/>
                <a:gd name="T61" fmla="*/ 1 h 140"/>
                <a:gd name="T62" fmla="*/ 34 w 110"/>
                <a:gd name="T63" fmla="*/ 0 h 140"/>
                <a:gd name="T64" fmla="*/ 10 w 110"/>
                <a:gd name="T65" fmla="*/ 7 h 140"/>
                <a:gd name="T66" fmla="*/ 1 w 110"/>
                <a:gd name="T67" fmla="*/ 9 h 140"/>
                <a:gd name="T68" fmla="*/ 9 w 110"/>
                <a:gd name="T69" fmla="*/ 28 h 140"/>
                <a:gd name="T70" fmla="*/ 4 w 110"/>
                <a:gd name="T71" fmla="*/ 43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10" h="140">
                  <a:moveTo>
                    <a:pt x="4" y="43"/>
                  </a:moveTo>
                  <a:cubicBezTo>
                    <a:pt x="4" y="64"/>
                    <a:pt x="4" y="64"/>
                    <a:pt x="4" y="64"/>
                  </a:cubicBezTo>
                  <a:cubicBezTo>
                    <a:pt x="0" y="68"/>
                    <a:pt x="0" y="68"/>
                    <a:pt x="0" y="68"/>
                  </a:cubicBezTo>
                  <a:cubicBezTo>
                    <a:pt x="4" y="78"/>
                    <a:pt x="9" y="89"/>
                    <a:pt x="13" y="99"/>
                  </a:cubicBezTo>
                  <a:cubicBezTo>
                    <a:pt x="21" y="134"/>
                    <a:pt x="21" y="134"/>
                    <a:pt x="21" y="134"/>
                  </a:cubicBezTo>
                  <a:cubicBezTo>
                    <a:pt x="27" y="139"/>
                    <a:pt x="27" y="139"/>
                    <a:pt x="27" y="139"/>
                  </a:cubicBezTo>
                  <a:cubicBezTo>
                    <a:pt x="33" y="129"/>
                    <a:pt x="33" y="129"/>
                    <a:pt x="33" y="129"/>
                  </a:cubicBezTo>
                  <a:cubicBezTo>
                    <a:pt x="47" y="129"/>
                    <a:pt x="47" y="129"/>
                    <a:pt x="47" y="129"/>
                  </a:cubicBezTo>
                  <a:cubicBezTo>
                    <a:pt x="52" y="140"/>
                    <a:pt x="52" y="140"/>
                    <a:pt x="52" y="140"/>
                  </a:cubicBezTo>
                  <a:cubicBezTo>
                    <a:pt x="59" y="128"/>
                    <a:pt x="59" y="128"/>
                    <a:pt x="59" y="128"/>
                  </a:cubicBezTo>
                  <a:cubicBezTo>
                    <a:pt x="65" y="132"/>
                    <a:pt x="65" y="132"/>
                    <a:pt x="65" y="132"/>
                  </a:cubicBezTo>
                  <a:cubicBezTo>
                    <a:pt x="68" y="134"/>
                    <a:pt x="68" y="134"/>
                    <a:pt x="68" y="134"/>
                  </a:cubicBezTo>
                  <a:cubicBezTo>
                    <a:pt x="68" y="129"/>
                    <a:pt x="69" y="123"/>
                    <a:pt x="70" y="118"/>
                  </a:cubicBezTo>
                  <a:cubicBezTo>
                    <a:pt x="71" y="115"/>
                    <a:pt x="72" y="112"/>
                    <a:pt x="73" y="109"/>
                  </a:cubicBezTo>
                  <a:cubicBezTo>
                    <a:pt x="97" y="104"/>
                    <a:pt x="97" y="104"/>
                    <a:pt x="97" y="104"/>
                  </a:cubicBezTo>
                  <a:cubicBezTo>
                    <a:pt x="106" y="109"/>
                    <a:pt x="106" y="109"/>
                    <a:pt x="106" y="109"/>
                  </a:cubicBezTo>
                  <a:cubicBezTo>
                    <a:pt x="110" y="106"/>
                    <a:pt x="110" y="106"/>
                    <a:pt x="110" y="106"/>
                  </a:cubicBezTo>
                  <a:cubicBezTo>
                    <a:pt x="108" y="103"/>
                    <a:pt x="108" y="103"/>
                    <a:pt x="108" y="103"/>
                  </a:cubicBezTo>
                  <a:cubicBezTo>
                    <a:pt x="108" y="102"/>
                    <a:pt x="108" y="102"/>
                    <a:pt x="108" y="102"/>
                  </a:cubicBezTo>
                  <a:cubicBezTo>
                    <a:pt x="110" y="94"/>
                    <a:pt x="110" y="94"/>
                    <a:pt x="110" y="94"/>
                  </a:cubicBezTo>
                  <a:cubicBezTo>
                    <a:pt x="108" y="84"/>
                    <a:pt x="108" y="84"/>
                    <a:pt x="108" y="84"/>
                  </a:cubicBezTo>
                  <a:cubicBezTo>
                    <a:pt x="107" y="82"/>
                    <a:pt x="107" y="82"/>
                    <a:pt x="107" y="82"/>
                  </a:cubicBezTo>
                  <a:cubicBezTo>
                    <a:pt x="102" y="77"/>
                    <a:pt x="102" y="77"/>
                    <a:pt x="102" y="77"/>
                  </a:cubicBezTo>
                  <a:cubicBezTo>
                    <a:pt x="101" y="65"/>
                    <a:pt x="101" y="65"/>
                    <a:pt x="101" y="65"/>
                  </a:cubicBezTo>
                  <a:cubicBezTo>
                    <a:pt x="84" y="63"/>
                    <a:pt x="84" y="63"/>
                    <a:pt x="84" y="63"/>
                  </a:cubicBezTo>
                  <a:cubicBezTo>
                    <a:pt x="82" y="39"/>
                    <a:pt x="82" y="39"/>
                    <a:pt x="82" y="39"/>
                  </a:cubicBezTo>
                  <a:cubicBezTo>
                    <a:pt x="75" y="37"/>
                    <a:pt x="75" y="37"/>
                    <a:pt x="75" y="37"/>
                  </a:cubicBezTo>
                  <a:cubicBezTo>
                    <a:pt x="70" y="33"/>
                    <a:pt x="70" y="33"/>
                    <a:pt x="70" y="33"/>
                  </a:cubicBezTo>
                  <a:cubicBezTo>
                    <a:pt x="48" y="25"/>
                    <a:pt x="48" y="25"/>
                    <a:pt x="48" y="25"/>
                  </a:cubicBezTo>
                  <a:cubicBezTo>
                    <a:pt x="44" y="19"/>
                    <a:pt x="44" y="19"/>
                    <a:pt x="44" y="19"/>
                  </a:cubicBezTo>
                  <a:cubicBezTo>
                    <a:pt x="45" y="1"/>
                    <a:pt x="45" y="1"/>
                    <a:pt x="45" y="1"/>
                  </a:cubicBezTo>
                  <a:cubicBezTo>
                    <a:pt x="34" y="0"/>
                    <a:pt x="34" y="0"/>
                    <a:pt x="34" y="0"/>
                  </a:cubicBezTo>
                  <a:cubicBezTo>
                    <a:pt x="26" y="3"/>
                    <a:pt x="18" y="5"/>
                    <a:pt x="10" y="7"/>
                  </a:cubicBezTo>
                  <a:cubicBezTo>
                    <a:pt x="7" y="8"/>
                    <a:pt x="4" y="8"/>
                    <a:pt x="1" y="9"/>
                  </a:cubicBezTo>
                  <a:cubicBezTo>
                    <a:pt x="9" y="28"/>
                    <a:pt x="9" y="28"/>
                    <a:pt x="9" y="28"/>
                  </a:cubicBezTo>
                  <a:lnTo>
                    <a:pt x="4" y="43"/>
                  </a:lnTo>
                  <a:close/>
                </a:path>
              </a:pathLst>
            </a:custGeom>
            <a:solidFill>
              <a:schemeClr val="tx2"/>
            </a:solidFill>
            <a:ln w="3175" cap="rnd">
              <a:solidFill>
                <a:schemeClr val="bg1"/>
              </a:solidFill>
              <a:prstDash val="solid"/>
              <a:round/>
              <a:headEnd/>
              <a:tailEnd/>
            </a:ln>
          </p:spPr>
          <p:txBody>
            <a:bodyPr vert="horz" wrap="square" lIns="91423" tIns="45711" rIns="91423" bIns="45711" numCol="1" anchor="t" anchorCtr="0" compatLnSpc="1">
              <a:prstTxWarp prst="textNoShape">
                <a:avLst/>
              </a:prstTxWarp>
            </a:bodyPr>
            <a:lstStyle/>
            <a:p>
              <a:pPr defTabSz="914246">
                <a:defRPr/>
              </a:pPr>
              <a:endParaRPr lang="fr-FR" sz="1799">
                <a:solidFill>
                  <a:prstClr val="black"/>
                </a:solidFill>
                <a:latin typeface="Arial"/>
              </a:endParaRPr>
            </a:p>
          </p:txBody>
        </p:sp>
        <p:grpSp>
          <p:nvGrpSpPr>
            <p:cNvPr id="207" name="Groupe 200">
              <a:extLst>
                <a:ext uri="{FF2B5EF4-FFF2-40B4-BE49-F238E27FC236}">
                  <a16:creationId xmlns:a16="http://schemas.microsoft.com/office/drawing/2014/main" id="{1D791D34-12F2-4044-8472-40E56423AE91}"/>
                </a:ext>
              </a:extLst>
            </p:cNvPr>
            <p:cNvGrpSpPr/>
            <p:nvPr/>
          </p:nvGrpSpPr>
          <p:grpSpPr>
            <a:xfrm>
              <a:off x="2404144" y="5061878"/>
              <a:ext cx="416002" cy="969257"/>
              <a:chOff x="2427287" y="4713288"/>
              <a:chExt cx="466725" cy="1087437"/>
            </a:xfrm>
            <a:solidFill>
              <a:schemeClr val="tx2"/>
            </a:solidFill>
          </p:grpSpPr>
          <p:sp>
            <p:nvSpPr>
              <p:cNvPr id="263" name="Freeform 295">
                <a:extLst>
                  <a:ext uri="{FF2B5EF4-FFF2-40B4-BE49-F238E27FC236}">
                    <a16:creationId xmlns:a16="http://schemas.microsoft.com/office/drawing/2014/main" id="{A7CF03E4-2786-ED42-A78E-E7B5081FE680}"/>
                  </a:ext>
                </a:extLst>
              </p:cNvPr>
              <p:cNvSpPr>
                <a:spLocks/>
              </p:cNvSpPr>
              <p:nvPr/>
            </p:nvSpPr>
            <p:spPr bwMode="auto">
              <a:xfrm>
                <a:off x="2427287" y="4713288"/>
                <a:ext cx="466725" cy="973137"/>
              </a:xfrm>
              <a:custGeom>
                <a:avLst/>
                <a:gdLst>
                  <a:gd name="T0" fmla="*/ 132 w 174"/>
                  <a:gd name="T1" fmla="*/ 125 h 362"/>
                  <a:gd name="T2" fmla="*/ 138 w 174"/>
                  <a:gd name="T3" fmla="*/ 95 h 362"/>
                  <a:gd name="T4" fmla="*/ 173 w 174"/>
                  <a:gd name="T5" fmla="*/ 65 h 362"/>
                  <a:gd name="T6" fmla="*/ 167 w 174"/>
                  <a:gd name="T7" fmla="*/ 42 h 362"/>
                  <a:gd name="T8" fmla="*/ 135 w 174"/>
                  <a:gd name="T9" fmla="*/ 62 h 362"/>
                  <a:gd name="T10" fmla="*/ 98 w 174"/>
                  <a:gd name="T11" fmla="*/ 6 h 362"/>
                  <a:gd name="T12" fmla="*/ 82 w 174"/>
                  <a:gd name="T13" fmla="*/ 12 h 362"/>
                  <a:gd name="T14" fmla="*/ 63 w 174"/>
                  <a:gd name="T15" fmla="*/ 1 h 362"/>
                  <a:gd name="T16" fmla="*/ 57 w 174"/>
                  <a:gd name="T17" fmla="*/ 14 h 362"/>
                  <a:gd name="T18" fmla="*/ 43 w 174"/>
                  <a:gd name="T19" fmla="*/ 42 h 362"/>
                  <a:gd name="T20" fmla="*/ 34 w 174"/>
                  <a:gd name="T21" fmla="*/ 78 h 362"/>
                  <a:gd name="T22" fmla="*/ 29 w 174"/>
                  <a:gd name="T23" fmla="*/ 130 h 362"/>
                  <a:gd name="T24" fmla="*/ 20 w 174"/>
                  <a:gd name="T25" fmla="*/ 176 h 362"/>
                  <a:gd name="T26" fmla="*/ 14 w 174"/>
                  <a:gd name="T27" fmla="*/ 204 h 362"/>
                  <a:gd name="T28" fmla="*/ 10 w 174"/>
                  <a:gd name="T29" fmla="*/ 245 h 362"/>
                  <a:gd name="T30" fmla="*/ 12 w 174"/>
                  <a:gd name="T31" fmla="*/ 271 h 362"/>
                  <a:gd name="T32" fmla="*/ 0 w 174"/>
                  <a:gd name="T33" fmla="*/ 295 h 362"/>
                  <a:gd name="T34" fmla="*/ 6 w 174"/>
                  <a:gd name="T35" fmla="*/ 314 h 362"/>
                  <a:gd name="T36" fmla="*/ 5 w 174"/>
                  <a:gd name="T37" fmla="*/ 323 h 362"/>
                  <a:gd name="T38" fmla="*/ 5 w 174"/>
                  <a:gd name="T39" fmla="*/ 343 h 362"/>
                  <a:gd name="T40" fmla="*/ 17 w 174"/>
                  <a:gd name="T41" fmla="*/ 354 h 362"/>
                  <a:gd name="T42" fmla="*/ 22 w 174"/>
                  <a:gd name="T43" fmla="*/ 360 h 362"/>
                  <a:gd name="T44" fmla="*/ 25 w 174"/>
                  <a:gd name="T45" fmla="*/ 362 h 362"/>
                  <a:gd name="T46" fmla="*/ 31 w 174"/>
                  <a:gd name="T47" fmla="*/ 356 h 362"/>
                  <a:gd name="T48" fmla="*/ 38 w 174"/>
                  <a:gd name="T49" fmla="*/ 360 h 362"/>
                  <a:gd name="T50" fmla="*/ 38 w 174"/>
                  <a:gd name="T51" fmla="*/ 350 h 362"/>
                  <a:gd name="T52" fmla="*/ 42 w 174"/>
                  <a:gd name="T53" fmla="*/ 330 h 362"/>
                  <a:gd name="T54" fmla="*/ 49 w 174"/>
                  <a:gd name="T55" fmla="*/ 326 h 362"/>
                  <a:gd name="T56" fmla="*/ 58 w 174"/>
                  <a:gd name="T57" fmla="*/ 310 h 362"/>
                  <a:gd name="T58" fmla="*/ 66 w 174"/>
                  <a:gd name="T59" fmla="*/ 305 h 362"/>
                  <a:gd name="T60" fmla="*/ 66 w 174"/>
                  <a:gd name="T61" fmla="*/ 299 h 362"/>
                  <a:gd name="T62" fmla="*/ 59 w 174"/>
                  <a:gd name="T63" fmla="*/ 293 h 362"/>
                  <a:gd name="T64" fmla="*/ 56 w 174"/>
                  <a:gd name="T65" fmla="*/ 279 h 362"/>
                  <a:gd name="T66" fmla="*/ 64 w 174"/>
                  <a:gd name="T67" fmla="*/ 270 h 362"/>
                  <a:gd name="T68" fmla="*/ 69 w 174"/>
                  <a:gd name="T69" fmla="*/ 261 h 362"/>
                  <a:gd name="T70" fmla="*/ 79 w 174"/>
                  <a:gd name="T71" fmla="*/ 243 h 362"/>
                  <a:gd name="T72" fmla="*/ 74 w 174"/>
                  <a:gd name="T73" fmla="*/ 238 h 362"/>
                  <a:gd name="T74" fmla="*/ 80 w 174"/>
                  <a:gd name="T75" fmla="*/ 239 h 362"/>
                  <a:gd name="T76" fmla="*/ 84 w 174"/>
                  <a:gd name="T77" fmla="*/ 234 h 362"/>
                  <a:gd name="T78" fmla="*/ 77 w 174"/>
                  <a:gd name="T79" fmla="*/ 233 h 362"/>
                  <a:gd name="T80" fmla="*/ 79 w 174"/>
                  <a:gd name="T81" fmla="*/ 221 h 362"/>
                  <a:gd name="T82" fmla="*/ 92 w 174"/>
                  <a:gd name="T83" fmla="*/ 217 h 362"/>
                  <a:gd name="T84" fmla="*/ 96 w 174"/>
                  <a:gd name="T85" fmla="*/ 205 h 362"/>
                  <a:gd name="T86" fmla="*/ 95 w 174"/>
                  <a:gd name="T87" fmla="*/ 196 h 362"/>
                  <a:gd name="T88" fmla="*/ 108 w 174"/>
                  <a:gd name="T89" fmla="*/ 199 h 362"/>
                  <a:gd name="T90" fmla="*/ 132 w 174"/>
                  <a:gd name="T91" fmla="*/ 189 h 362"/>
                  <a:gd name="T92" fmla="*/ 144 w 174"/>
                  <a:gd name="T93" fmla="*/ 171 h 362"/>
                  <a:gd name="T94" fmla="*/ 139 w 174"/>
                  <a:gd name="T95" fmla="*/ 166 h 362"/>
                  <a:gd name="T96" fmla="*/ 141 w 174"/>
                  <a:gd name="T97" fmla="*/ 158 h 362"/>
                  <a:gd name="T98" fmla="*/ 131 w 174"/>
                  <a:gd name="T99" fmla="*/ 146 h 362"/>
                  <a:gd name="T100" fmla="*/ 131 w 174"/>
                  <a:gd name="T101" fmla="*/ 137 h 362"/>
                  <a:gd name="T102" fmla="*/ 130 w 174"/>
                  <a:gd name="T103" fmla="*/ 130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74" h="362">
                    <a:moveTo>
                      <a:pt x="132" y="127"/>
                    </a:moveTo>
                    <a:cubicBezTo>
                      <a:pt x="132" y="125"/>
                      <a:pt x="132" y="125"/>
                      <a:pt x="132" y="125"/>
                    </a:cubicBezTo>
                    <a:cubicBezTo>
                      <a:pt x="132" y="105"/>
                      <a:pt x="132" y="105"/>
                      <a:pt x="132" y="105"/>
                    </a:cubicBezTo>
                    <a:cubicBezTo>
                      <a:pt x="138" y="95"/>
                      <a:pt x="138" y="95"/>
                      <a:pt x="138" y="95"/>
                    </a:cubicBezTo>
                    <a:cubicBezTo>
                      <a:pt x="138" y="95"/>
                      <a:pt x="154" y="79"/>
                      <a:pt x="154" y="79"/>
                    </a:cubicBezTo>
                    <a:cubicBezTo>
                      <a:pt x="173" y="65"/>
                      <a:pt x="173" y="65"/>
                      <a:pt x="173" y="65"/>
                    </a:cubicBezTo>
                    <a:cubicBezTo>
                      <a:pt x="174" y="53"/>
                      <a:pt x="174" y="53"/>
                      <a:pt x="174" y="53"/>
                    </a:cubicBezTo>
                    <a:cubicBezTo>
                      <a:pt x="167" y="42"/>
                      <a:pt x="167" y="42"/>
                      <a:pt x="167" y="42"/>
                    </a:cubicBezTo>
                    <a:cubicBezTo>
                      <a:pt x="164" y="54"/>
                      <a:pt x="164" y="54"/>
                      <a:pt x="164" y="54"/>
                    </a:cubicBezTo>
                    <a:cubicBezTo>
                      <a:pt x="155" y="57"/>
                      <a:pt x="144" y="59"/>
                      <a:pt x="135" y="62"/>
                    </a:cubicBezTo>
                    <a:cubicBezTo>
                      <a:pt x="137" y="44"/>
                      <a:pt x="137" y="44"/>
                      <a:pt x="137" y="44"/>
                    </a:cubicBezTo>
                    <a:cubicBezTo>
                      <a:pt x="98" y="6"/>
                      <a:pt x="98" y="6"/>
                      <a:pt x="98" y="6"/>
                    </a:cubicBezTo>
                    <a:cubicBezTo>
                      <a:pt x="89" y="0"/>
                      <a:pt x="89" y="0"/>
                      <a:pt x="89" y="0"/>
                    </a:cubicBezTo>
                    <a:cubicBezTo>
                      <a:pt x="82" y="12"/>
                      <a:pt x="82" y="12"/>
                      <a:pt x="82" y="12"/>
                    </a:cubicBezTo>
                    <a:cubicBezTo>
                      <a:pt x="77" y="1"/>
                      <a:pt x="77" y="1"/>
                      <a:pt x="77" y="1"/>
                    </a:cubicBezTo>
                    <a:cubicBezTo>
                      <a:pt x="63" y="1"/>
                      <a:pt x="63" y="1"/>
                      <a:pt x="63" y="1"/>
                    </a:cubicBezTo>
                    <a:cubicBezTo>
                      <a:pt x="57" y="11"/>
                      <a:pt x="57" y="11"/>
                      <a:pt x="57" y="11"/>
                    </a:cubicBezTo>
                    <a:cubicBezTo>
                      <a:pt x="57" y="14"/>
                      <a:pt x="57" y="14"/>
                      <a:pt x="57" y="14"/>
                    </a:cubicBezTo>
                    <a:cubicBezTo>
                      <a:pt x="56" y="29"/>
                      <a:pt x="56" y="29"/>
                      <a:pt x="56" y="29"/>
                    </a:cubicBezTo>
                    <a:cubicBezTo>
                      <a:pt x="43" y="42"/>
                      <a:pt x="43" y="42"/>
                      <a:pt x="43" y="42"/>
                    </a:cubicBezTo>
                    <a:cubicBezTo>
                      <a:pt x="42" y="72"/>
                      <a:pt x="42" y="72"/>
                      <a:pt x="42" y="72"/>
                    </a:cubicBezTo>
                    <a:cubicBezTo>
                      <a:pt x="34" y="78"/>
                      <a:pt x="34" y="78"/>
                      <a:pt x="34" y="78"/>
                    </a:cubicBezTo>
                    <a:cubicBezTo>
                      <a:pt x="23" y="105"/>
                      <a:pt x="23" y="105"/>
                      <a:pt x="23" y="105"/>
                    </a:cubicBezTo>
                    <a:cubicBezTo>
                      <a:pt x="29" y="130"/>
                      <a:pt x="29" y="130"/>
                      <a:pt x="29" y="130"/>
                    </a:cubicBezTo>
                    <a:cubicBezTo>
                      <a:pt x="19" y="169"/>
                      <a:pt x="19" y="169"/>
                      <a:pt x="19" y="169"/>
                    </a:cubicBezTo>
                    <a:cubicBezTo>
                      <a:pt x="20" y="176"/>
                      <a:pt x="20" y="176"/>
                      <a:pt x="20" y="176"/>
                    </a:cubicBezTo>
                    <a:cubicBezTo>
                      <a:pt x="14" y="198"/>
                      <a:pt x="14" y="198"/>
                      <a:pt x="14" y="198"/>
                    </a:cubicBezTo>
                    <a:cubicBezTo>
                      <a:pt x="14" y="204"/>
                      <a:pt x="14" y="204"/>
                      <a:pt x="14" y="204"/>
                    </a:cubicBezTo>
                    <a:cubicBezTo>
                      <a:pt x="11" y="210"/>
                      <a:pt x="11" y="210"/>
                      <a:pt x="11" y="210"/>
                    </a:cubicBezTo>
                    <a:cubicBezTo>
                      <a:pt x="10" y="245"/>
                      <a:pt x="10" y="245"/>
                      <a:pt x="10" y="245"/>
                    </a:cubicBezTo>
                    <a:cubicBezTo>
                      <a:pt x="14" y="254"/>
                      <a:pt x="14" y="254"/>
                      <a:pt x="14" y="254"/>
                    </a:cubicBezTo>
                    <a:cubicBezTo>
                      <a:pt x="12" y="271"/>
                      <a:pt x="12" y="271"/>
                      <a:pt x="12" y="271"/>
                    </a:cubicBezTo>
                    <a:cubicBezTo>
                      <a:pt x="5" y="278"/>
                      <a:pt x="5" y="278"/>
                      <a:pt x="5" y="278"/>
                    </a:cubicBezTo>
                    <a:cubicBezTo>
                      <a:pt x="0" y="295"/>
                      <a:pt x="0" y="295"/>
                      <a:pt x="0" y="295"/>
                    </a:cubicBezTo>
                    <a:cubicBezTo>
                      <a:pt x="4" y="307"/>
                      <a:pt x="4" y="307"/>
                      <a:pt x="4" y="307"/>
                    </a:cubicBezTo>
                    <a:cubicBezTo>
                      <a:pt x="6" y="314"/>
                      <a:pt x="6" y="314"/>
                      <a:pt x="6" y="314"/>
                    </a:cubicBezTo>
                    <a:cubicBezTo>
                      <a:pt x="6" y="316"/>
                      <a:pt x="6" y="316"/>
                      <a:pt x="6" y="316"/>
                    </a:cubicBezTo>
                    <a:cubicBezTo>
                      <a:pt x="5" y="323"/>
                      <a:pt x="5" y="323"/>
                      <a:pt x="5" y="323"/>
                    </a:cubicBezTo>
                    <a:cubicBezTo>
                      <a:pt x="3" y="334"/>
                      <a:pt x="3" y="334"/>
                      <a:pt x="3" y="334"/>
                    </a:cubicBezTo>
                    <a:cubicBezTo>
                      <a:pt x="5" y="343"/>
                      <a:pt x="5" y="343"/>
                      <a:pt x="5" y="343"/>
                    </a:cubicBezTo>
                    <a:cubicBezTo>
                      <a:pt x="11" y="343"/>
                      <a:pt x="11" y="343"/>
                      <a:pt x="11" y="343"/>
                    </a:cubicBezTo>
                    <a:cubicBezTo>
                      <a:pt x="17" y="354"/>
                      <a:pt x="17" y="354"/>
                      <a:pt x="17" y="354"/>
                    </a:cubicBezTo>
                    <a:cubicBezTo>
                      <a:pt x="20" y="358"/>
                      <a:pt x="20" y="358"/>
                      <a:pt x="20" y="358"/>
                    </a:cubicBezTo>
                    <a:cubicBezTo>
                      <a:pt x="22" y="360"/>
                      <a:pt x="22" y="360"/>
                      <a:pt x="22" y="360"/>
                    </a:cubicBezTo>
                    <a:cubicBezTo>
                      <a:pt x="25" y="358"/>
                      <a:pt x="25" y="358"/>
                      <a:pt x="25" y="358"/>
                    </a:cubicBezTo>
                    <a:cubicBezTo>
                      <a:pt x="25" y="362"/>
                      <a:pt x="25" y="362"/>
                      <a:pt x="25" y="362"/>
                    </a:cubicBezTo>
                    <a:cubicBezTo>
                      <a:pt x="28" y="362"/>
                      <a:pt x="28" y="362"/>
                      <a:pt x="28" y="362"/>
                    </a:cubicBezTo>
                    <a:cubicBezTo>
                      <a:pt x="31" y="356"/>
                      <a:pt x="31" y="356"/>
                      <a:pt x="31" y="356"/>
                    </a:cubicBezTo>
                    <a:cubicBezTo>
                      <a:pt x="35" y="356"/>
                      <a:pt x="35" y="356"/>
                      <a:pt x="35" y="356"/>
                    </a:cubicBezTo>
                    <a:cubicBezTo>
                      <a:pt x="38" y="360"/>
                      <a:pt x="38" y="360"/>
                      <a:pt x="38" y="360"/>
                    </a:cubicBezTo>
                    <a:cubicBezTo>
                      <a:pt x="42" y="359"/>
                      <a:pt x="42" y="359"/>
                      <a:pt x="42" y="359"/>
                    </a:cubicBezTo>
                    <a:cubicBezTo>
                      <a:pt x="38" y="350"/>
                      <a:pt x="38" y="350"/>
                      <a:pt x="38" y="350"/>
                    </a:cubicBezTo>
                    <a:cubicBezTo>
                      <a:pt x="40" y="335"/>
                      <a:pt x="40" y="335"/>
                      <a:pt x="40" y="335"/>
                    </a:cubicBezTo>
                    <a:cubicBezTo>
                      <a:pt x="42" y="330"/>
                      <a:pt x="42" y="330"/>
                      <a:pt x="42" y="330"/>
                    </a:cubicBezTo>
                    <a:cubicBezTo>
                      <a:pt x="47" y="331"/>
                      <a:pt x="47" y="331"/>
                      <a:pt x="47" y="331"/>
                    </a:cubicBezTo>
                    <a:cubicBezTo>
                      <a:pt x="49" y="326"/>
                      <a:pt x="49" y="326"/>
                      <a:pt x="49" y="326"/>
                    </a:cubicBezTo>
                    <a:cubicBezTo>
                      <a:pt x="49" y="320"/>
                      <a:pt x="49" y="320"/>
                      <a:pt x="49" y="320"/>
                    </a:cubicBezTo>
                    <a:cubicBezTo>
                      <a:pt x="58" y="310"/>
                      <a:pt x="58" y="310"/>
                      <a:pt x="58" y="310"/>
                    </a:cubicBezTo>
                    <a:cubicBezTo>
                      <a:pt x="66" y="308"/>
                      <a:pt x="66" y="308"/>
                      <a:pt x="66" y="308"/>
                    </a:cubicBezTo>
                    <a:cubicBezTo>
                      <a:pt x="66" y="305"/>
                      <a:pt x="66" y="305"/>
                      <a:pt x="66" y="305"/>
                    </a:cubicBezTo>
                    <a:cubicBezTo>
                      <a:pt x="64" y="303"/>
                      <a:pt x="64" y="303"/>
                      <a:pt x="64" y="303"/>
                    </a:cubicBezTo>
                    <a:cubicBezTo>
                      <a:pt x="66" y="299"/>
                      <a:pt x="66" y="299"/>
                      <a:pt x="66" y="299"/>
                    </a:cubicBezTo>
                    <a:cubicBezTo>
                      <a:pt x="66" y="294"/>
                      <a:pt x="66" y="294"/>
                      <a:pt x="66" y="294"/>
                    </a:cubicBezTo>
                    <a:cubicBezTo>
                      <a:pt x="59" y="293"/>
                      <a:pt x="59" y="293"/>
                      <a:pt x="59" y="293"/>
                    </a:cubicBezTo>
                    <a:cubicBezTo>
                      <a:pt x="54" y="288"/>
                      <a:pt x="54" y="288"/>
                      <a:pt x="54" y="288"/>
                    </a:cubicBezTo>
                    <a:cubicBezTo>
                      <a:pt x="56" y="279"/>
                      <a:pt x="56" y="279"/>
                      <a:pt x="56" y="279"/>
                    </a:cubicBezTo>
                    <a:cubicBezTo>
                      <a:pt x="67" y="271"/>
                      <a:pt x="67" y="271"/>
                      <a:pt x="67" y="271"/>
                    </a:cubicBezTo>
                    <a:cubicBezTo>
                      <a:pt x="64" y="270"/>
                      <a:pt x="64" y="270"/>
                      <a:pt x="64" y="270"/>
                    </a:cubicBezTo>
                    <a:cubicBezTo>
                      <a:pt x="65" y="267"/>
                      <a:pt x="65" y="267"/>
                      <a:pt x="65" y="267"/>
                    </a:cubicBezTo>
                    <a:cubicBezTo>
                      <a:pt x="69" y="261"/>
                      <a:pt x="69" y="261"/>
                      <a:pt x="69" y="261"/>
                    </a:cubicBezTo>
                    <a:cubicBezTo>
                      <a:pt x="69" y="251"/>
                      <a:pt x="69" y="251"/>
                      <a:pt x="69" y="251"/>
                    </a:cubicBezTo>
                    <a:cubicBezTo>
                      <a:pt x="79" y="243"/>
                      <a:pt x="79" y="243"/>
                      <a:pt x="79" y="243"/>
                    </a:cubicBezTo>
                    <a:cubicBezTo>
                      <a:pt x="74" y="242"/>
                      <a:pt x="74" y="242"/>
                      <a:pt x="74" y="242"/>
                    </a:cubicBezTo>
                    <a:cubicBezTo>
                      <a:pt x="74" y="238"/>
                      <a:pt x="74" y="238"/>
                      <a:pt x="74" y="238"/>
                    </a:cubicBezTo>
                    <a:cubicBezTo>
                      <a:pt x="78" y="236"/>
                      <a:pt x="78" y="236"/>
                      <a:pt x="78" y="236"/>
                    </a:cubicBezTo>
                    <a:cubicBezTo>
                      <a:pt x="80" y="239"/>
                      <a:pt x="80" y="239"/>
                      <a:pt x="80" y="239"/>
                    </a:cubicBezTo>
                    <a:cubicBezTo>
                      <a:pt x="83" y="239"/>
                      <a:pt x="83" y="239"/>
                      <a:pt x="83" y="239"/>
                    </a:cubicBezTo>
                    <a:cubicBezTo>
                      <a:pt x="84" y="234"/>
                      <a:pt x="84" y="234"/>
                      <a:pt x="84" y="234"/>
                    </a:cubicBezTo>
                    <a:cubicBezTo>
                      <a:pt x="82" y="231"/>
                      <a:pt x="82" y="231"/>
                      <a:pt x="82" y="231"/>
                    </a:cubicBezTo>
                    <a:cubicBezTo>
                      <a:pt x="77" y="233"/>
                      <a:pt x="77" y="233"/>
                      <a:pt x="77" y="233"/>
                    </a:cubicBezTo>
                    <a:cubicBezTo>
                      <a:pt x="72" y="216"/>
                      <a:pt x="72" y="216"/>
                      <a:pt x="72" y="216"/>
                    </a:cubicBezTo>
                    <a:cubicBezTo>
                      <a:pt x="79" y="221"/>
                      <a:pt x="79" y="221"/>
                      <a:pt x="79" y="221"/>
                    </a:cubicBezTo>
                    <a:cubicBezTo>
                      <a:pt x="85" y="221"/>
                      <a:pt x="85" y="221"/>
                      <a:pt x="85" y="221"/>
                    </a:cubicBezTo>
                    <a:cubicBezTo>
                      <a:pt x="92" y="217"/>
                      <a:pt x="92" y="217"/>
                      <a:pt x="92" y="217"/>
                    </a:cubicBezTo>
                    <a:cubicBezTo>
                      <a:pt x="92" y="215"/>
                      <a:pt x="92" y="213"/>
                      <a:pt x="92" y="213"/>
                    </a:cubicBezTo>
                    <a:cubicBezTo>
                      <a:pt x="93" y="212"/>
                      <a:pt x="94" y="210"/>
                      <a:pt x="96" y="205"/>
                    </a:cubicBezTo>
                    <a:cubicBezTo>
                      <a:pt x="94" y="199"/>
                      <a:pt x="94" y="199"/>
                      <a:pt x="94" y="199"/>
                    </a:cubicBezTo>
                    <a:cubicBezTo>
                      <a:pt x="95" y="196"/>
                      <a:pt x="95" y="196"/>
                      <a:pt x="95" y="196"/>
                    </a:cubicBezTo>
                    <a:cubicBezTo>
                      <a:pt x="99" y="200"/>
                      <a:pt x="99" y="200"/>
                      <a:pt x="99" y="200"/>
                    </a:cubicBezTo>
                    <a:cubicBezTo>
                      <a:pt x="108" y="199"/>
                      <a:pt x="108" y="199"/>
                      <a:pt x="108" y="199"/>
                    </a:cubicBezTo>
                    <a:cubicBezTo>
                      <a:pt x="121" y="196"/>
                      <a:pt x="121" y="196"/>
                      <a:pt x="121" y="196"/>
                    </a:cubicBezTo>
                    <a:cubicBezTo>
                      <a:pt x="132" y="189"/>
                      <a:pt x="132" y="189"/>
                      <a:pt x="132" y="189"/>
                    </a:cubicBezTo>
                    <a:cubicBezTo>
                      <a:pt x="140" y="182"/>
                      <a:pt x="140" y="182"/>
                      <a:pt x="140" y="182"/>
                    </a:cubicBezTo>
                    <a:cubicBezTo>
                      <a:pt x="144" y="171"/>
                      <a:pt x="144" y="171"/>
                      <a:pt x="144" y="171"/>
                    </a:cubicBezTo>
                    <a:cubicBezTo>
                      <a:pt x="144" y="166"/>
                      <a:pt x="144" y="166"/>
                      <a:pt x="144" y="166"/>
                    </a:cubicBezTo>
                    <a:cubicBezTo>
                      <a:pt x="139" y="166"/>
                      <a:pt x="139" y="166"/>
                      <a:pt x="139" y="166"/>
                    </a:cubicBezTo>
                    <a:cubicBezTo>
                      <a:pt x="138" y="163"/>
                      <a:pt x="138" y="163"/>
                      <a:pt x="138" y="163"/>
                    </a:cubicBezTo>
                    <a:cubicBezTo>
                      <a:pt x="141" y="158"/>
                      <a:pt x="141" y="158"/>
                      <a:pt x="141" y="158"/>
                    </a:cubicBezTo>
                    <a:cubicBezTo>
                      <a:pt x="138" y="154"/>
                      <a:pt x="138" y="154"/>
                      <a:pt x="138" y="154"/>
                    </a:cubicBezTo>
                    <a:cubicBezTo>
                      <a:pt x="131" y="146"/>
                      <a:pt x="131" y="146"/>
                      <a:pt x="131" y="146"/>
                    </a:cubicBezTo>
                    <a:cubicBezTo>
                      <a:pt x="130" y="140"/>
                      <a:pt x="130" y="140"/>
                      <a:pt x="130" y="140"/>
                    </a:cubicBezTo>
                    <a:cubicBezTo>
                      <a:pt x="131" y="137"/>
                      <a:pt x="131" y="137"/>
                      <a:pt x="131" y="137"/>
                    </a:cubicBezTo>
                    <a:cubicBezTo>
                      <a:pt x="132" y="135"/>
                      <a:pt x="132" y="135"/>
                      <a:pt x="132" y="135"/>
                    </a:cubicBezTo>
                    <a:cubicBezTo>
                      <a:pt x="130" y="130"/>
                      <a:pt x="130" y="130"/>
                      <a:pt x="130" y="130"/>
                    </a:cubicBezTo>
                    <a:lnTo>
                      <a:pt x="132" y="127"/>
                    </a:lnTo>
                    <a:close/>
                  </a:path>
                </a:pathLst>
              </a:custGeom>
              <a:grpFill/>
              <a:ln w="3175" cap="rnd">
                <a:solidFill>
                  <a:schemeClr val="bg1"/>
                </a:solidFill>
                <a:prstDash val="solid"/>
                <a:round/>
                <a:headEnd/>
                <a:tailEnd/>
              </a:ln>
            </p:spPr>
            <p:txBody>
              <a:bodyPr vert="horz" wrap="square" lIns="91423" tIns="45711" rIns="91423" bIns="45711" numCol="1" anchor="t" anchorCtr="0" compatLnSpc="1">
                <a:prstTxWarp prst="textNoShape">
                  <a:avLst/>
                </a:prstTxWarp>
              </a:bodyPr>
              <a:lstStyle/>
              <a:p>
                <a:pPr defTabSz="914246">
                  <a:defRPr/>
                </a:pPr>
                <a:endParaRPr lang="fr-FR" sz="1799">
                  <a:solidFill>
                    <a:prstClr val="black"/>
                  </a:solidFill>
                  <a:latin typeface="Arial"/>
                </a:endParaRPr>
              </a:p>
            </p:txBody>
          </p:sp>
          <p:sp>
            <p:nvSpPr>
              <p:cNvPr id="264" name="Freeform 296">
                <a:extLst>
                  <a:ext uri="{FF2B5EF4-FFF2-40B4-BE49-F238E27FC236}">
                    <a16:creationId xmlns:a16="http://schemas.microsoft.com/office/drawing/2014/main" id="{03138DE3-380E-0844-AF19-54CA0D2A669E}"/>
                  </a:ext>
                </a:extLst>
              </p:cNvPr>
              <p:cNvSpPr>
                <a:spLocks/>
              </p:cNvSpPr>
              <p:nvPr/>
            </p:nvSpPr>
            <p:spPr bwMode="auto">
              <a:xfrm>
                <a:off x="2540000" y="5781675"/>
                <a:ext cx="28575" cy="19050"/>
              </a:xfrm>
              <a:custGeom>
                <a:avLst/>
                <a:gdLst>
                  <a:gd name="T0" fmla="*/ 0 w 18"/>
                  <a:gd name="T1" fmla="*/ 2 h 12"/>
                  <a:gd name="T2" fmla="*/ 10 w 18"/>
                  <a:gd name="T3" fmla="*/ 12 h 12"/>
                  <a:gd name="T4" fmla="*/ 18 w 18"/>
                  <a:gd name="T5" fmla="*/ 6 h 12"/>
                  <a:gd name="T6" fmla="*/ 8 w 18"/>
                  <a:gd name="T7" fmla="*/ 0 h 12"/>
                  <a:gd name="T8" fmla="*/ 0 w 18"/>
                  <a:gd name="T9" fmla="*/ 2 h 12"/>
                </a:gdLst>
                <a:ahLst/>
                <a:cxnLst>
                  <a:cxn ang="0">
                    <a:pos x="T0" y="T1"/>
                  </a:cxn>
                  <a:cxn ang="0">
                    <a:pos x="T2" y="T3"/>
                  </a:cxn>
                  <a:cxn ang="0">
                    <a:pos x="T4" y="T5"/>
                  </a:cxn>
                  <a:cxn ang="0">
                    <a:pos x="T6" y="T7"/>
                  </a:cxn>
                  <a:cxn ang="0">
                    <a:pos x="T8" y="T9"/>
                  </a:cxn>
                </a:cxnLst>
                <a:rect l="0" t="0" r="r" b="b"/>
                <a:pathLst>
                  <a:path w="18" h="12">
                    <a:moveTo>
                      <a:pt x="0" y="2"/>
                    </a:moveTo>
                    <a:lnTo>
                      <a:pt x="10" y="12"/>
                    </a:lnTo>
                    <a:lnTo>
                      <a:pt x="18" y="6"/>
                    </a:lnTo>
                    <a:lnTo>
                      <a:pt x="8" y="0"/>
                    </a:lnTo>
                    <a:lnTo>
                      <a:pt x="0" y="2"/>
                    </a:lnTo>
                    <a:close/>
                  </a:path>
                </a:pathLst>
              </a:custGeom>
              <a:grpFill/>
              <a:ln w="3175" cap="rnd">
                <a:solidFill>
                  <a:schemeClr val="bg1"/>
                </a:solidFill>
                <a:prstDash val="solid"/>
                <a:round/>
                <a:headEnd/>
                <a:tailEnd/>
              </a:ln>
            </p:spPr>
            <p:txBody>
              <a:bodyPr vert="horz" wrap="square" lIns="91423" tIns="45711" rIns="91423" bIns="45711" numCol="1" anchor="t" anchorCtr="0" compatLnSpc="1">
                <a:prstTxWarp prst="textNoShape">
                  <a:avLst/>
                </a:prstTxWarp>
              </a:bodyPr>
              <a:lstStyle/>
              <a:p>
                <a:pPr defTabSz="914246">
                  <a:defRPr/>
                </a:pPr>
                <a:endParaRPr lang="fr-FR" sz="1799">
                  <a:solidFill>
                    <a:prstClr val="black"/>
                  </a:solidFill>
                  <a:latin typeface="Arial"/>
                </a:endParaRPr>
              </a:p>
            </p:txBody>
          </p:sp>
          <p:sp>
            <p:nvSpPr>
              <p:cNvPr id="265" name="Freeform 297">
                <a:extLst>
                  <a:ext uri="{FF2B5EF4-FFF2-40B4-BE49-F238E27FC236}">
                    <a16:creationId xmlns:a16="http://schemas.microsoft.com/office/drawing/2014/main" id="{55D05651-E121-AA43-9889-545D886BB399}"/>
                  </a:ext>
                </a:extLst>
              </p:cNvPr>
              <p:cNvSpPr>
                <a:spLocks/>
              </p:cNvSpPr>
              <p:nvPr/>
            </p:nvSpPr>
            <p:spPr bwMode="auto">
              <a:xfrm>
                <a:off x="2633662" y="5765800"/>
                <a:ext cx="26987" cy="19050"/>
              </a:xfrm>
              <a:custGeom>
                <a:avLst/>
                <a:gdLst>
                  <a:gd name="T0" fmla="*/ 0 w 17"/>
                  <a:gd name="T1" fmla="*/ 5 h 12"/>
                  <a:gd name="T2" fmla="*/ 0 w 17"/>
                  <a:gd name="T3" fmla="*/ 10 h 12"/>
                  <a:gd name="T4" fmla="*/ 5 w 17"/>
                  <a:gd name="T5" fmla="*/ 12 h 12"/>
                  <a:gd name="T6" fmla="*/ 14 w 17"/>
                  <a:gd name="T7" fmla="*/ 10 h 12"/>
                  <a:gd name="T8" fmla="*/ 17 w 17"/>
                  <a:gd name="T9" fmla="*/ 5 h 12"/>
                  <a:gd name="T10" fmla="*/ 8 w 17"/>
                  <a:gd name="T11" fmla="*/ 0 h 12"/>
                  <a:gd name="T12" fmla="*/ 0 w 17"/>
                  <a:gd name="T13" fmla="*/ 5 h 12"/>
                </a:gdLst>
                <a:ahLst/>
                <a:cxnLst>
                  <a:cxn ang="0">
                    <a:pos x="T0" y="T1"/>
                  </a:cxn>
                  <a:cxn ang="0">
                    <a:pos x="T2" y="T3"/>
                  </a:cxn>
                  <a:cxn ang="0">
                    <a:pos x="T4" y="T5"/>
                  </a:cxn>
                  <a:cxn ang="0">
                    <a:pos x="T6" y="T7"/>
                  </a:cxn>
                  <a:cxn ang="0">
                    <a:pos x="T8" y="T9"/>
                  </a:cxn>
                  <a:cxn ang="0">
                    <a:pos x="T10" y="T11"/>
                  </a:cxn>
                  <a:cxn ang="0">
                    <a:pos x="T12" y="T13"/>
                  </a:cxn>
                </a:cxnLst>
                <a:rect l="0" t="0" r="r" b="b"/>
                <a:pathLst>
                  <a:path w="17" h="12">
                    <a:moveTo>
                      <a:pt x="0" y="5"/>
                    </a:moveTo>
                    <a:lnTo>
                      <a:pt x="0" y="10"/>
                    </a:lnTo>
                    <a:lnTo>
                      <a:pt x="5" y="12"/>
                    </a:lnTo>
                    <a:lnTo>
                      <a:pt x="14" y="10"/>
                    </a:lnTo>
                    <a:lnTo>
                      <a:pt x="17" y="5"/>
                    </a:lnTo>
                    <a:lnTo>
                      <a:pt x="8" y="0"/>
                    </a:lnTo>
                    <a:lnTo>
                      <a:pt x="0" y="5"/>
                    </a:lnTo>
                    <a:close/>
                  </a:path>
                </a:pathLst>
              </a:custGeom>
              <a:grpFill/>
              <a:ln w="3175" cap="rnd">
                <a:solidFill>
                  <a:schemeClr val="bg1"/>
                </a:solidFill>
                <a:prstDash val="solid"/>
                <a:round/>
                <a:headEnd/>
                <a:tailEnd/>
              </a:ln>
            </p:spPr>
            <p:txBody>
              <a:bodyPr vert="horz" wrap="square" lIns="91423" tIns="45711" rIns="91423" bIns="45711" numCol="1" anchor="t" anchorCtr="0" compatLnSpc="1">
                <a:prstTxWarp prst="textNoShape">
                  <a:avLst/>
                </a:prstTxWarp>
              </a:bodyPr>
              <a:lstStyle/>
              <a:p>
                <a:pPr defTabSz="914246">
                  <a:defRPr/>
                </a:pPr>
                <a:endParaRPr lang="fr-FR" sz="1799">
                  <a:solidFill>
                    <a:prstClr val="black"/>
                  </a:solidFill>
                  <a:latin typeface="Arial"/>
                </a:endParaRPr>
              </a:p>
            </p:txBody>
          </p:sp>
          <p:sp>
            <p:nvSpPr>
              <p:cNvPr id="266" name="Freeform 298">
                <a:extLst>
                  <a:ext uri="{FF2B5EF4-FFF2-40B4-BE49-F238E27FC236}">
                    <a16:creationId xmlns:a16="http://schemas.microsoft.com/office/drawing/2014/main" id="{C26E4779-F21C-9B4D-82BE-D598DB30C23F}"/>
                  </a:ext>
                </a:extLst>
              </p:cNvPr>
              <p:cNvSpPr>
                <a:spLocks/>
              </p:cNvSpPr>
              <p:nvPr/>
            </p:nvSpPr>
            <p:spPr bwMode="auto">
              <a:xfrm>
                <a:off x="2533650" y="5729288"/>
                <a:ext cx="80962" cy="52387"/>
              </a:xfrm>
              <a:custGeom>
                <a:avLst/>
                <a:gdLst>
                  <a:gd name="T0" fmla="*/ 3 w 30"/>
                  <a:gd name="T1" fmla="*/ 0 h 20"/>
                  <a:gd name="T2" fmla="*/ 0 w 30"/>
                  <a:gd name="T3" fmla="*/ 16 h 20"/>
                  <a:gd name="T4" fmla="*/ 1 w 30"/>
                  <a:gd name="T5" fmla="*/ 16 h 20"/>
                  <a:gd name="T6" fmla="*/ 5 w 30"/>
                  <a:gd name="T7" fmla="*/ 14 h 20"/>
                  <a:gd name="T8" fmla="*/ 21 w 30"/>
                  <a:gd name="T9" fmla="*/ 20 h 20"/>
                  <a:gd name="T10" fmla="*/ 28 w 30"/>
                  <a:gd name="T11" fmla="*/ 17 h 20"/>
                  <a:gd name="T12" fmla="*/ 30 w 30"/>
                  <a:gd name="T13" fmla="*/ 15 h 20"/>
                  <a:gd name="T14" fmla="*/ 14 w 30"/>
                  <a:gd name="T15" fmla="*/ 5 h 20"/>
                  <a:gd name="T16" fmla="*/ 3 w 30"/>
                  <a:gd name="T17"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 h="20">
                    <a:moveTo>
                      <a:pt x="3" y="0"/>
                    </a:moveTo>
                    <a:cubicBezTo>
                      <a:pt x="0" y="16"/>
                      <a:pt x="0" y="16"/>
                      <a:pt x="0" y="16"/>
                    </a:cubicBezTo>
                    <a:cubicBezTo>
                      <a:pt x="1" y="16"/>
                      <a:pt x="1" y="16"/>
                      <a:pt x="1" y="16"/>
                    </a:cubicBezTo>
                    <a:cubicBezTo>
                      <a:pt x="5" y="14"/>
                      <a:pt x="5" y="14"/>
                      <a:pt x="5" y="14"/>
                    </a:cubicBezTo>
                    <a:cubicBezTo>
                      <a:pt x="10" y="16"/>
                      <a:pt x="16" y="17"/>
                      <a:pt x="21" y="20"/>
                    </a:cubicBezTo>
                    <a:cubicBezTo>
                      <a:pt x="28" y="17"/>
                      <a:pt x="28" y="17"/>
                      <a:pt x="28" y="17"/>
                    </a:cubicBezTo>
                    <a:cubicBezTo>
                      <a:pt x="30" y="15"/>
                      <a:pt x="30" y="15"/>
                      <a:pt x="30" y="15"/>
                    </a:cubicBezTo>
                    <a:cubicBezTo>
                      <a:pt x="24" y="11"/>
                      <a:pt x="19" y="8"/>
                      <a:pt x="14" y="5"/>
                    </a:cubicBezTo>
                    <a:cubicBezTo>
                      <a:pt x="11" y="4"/>
                      <a:pt x="7" y="2"/>
                      <a:pt x="3" y="0"/>
                    </a:cubicBezTo>
                    <a:close/>
                  </a:path>
                </a:pathLst>
              </a:custGeom>
              <a:grpFill/>
              <a:ln w="3175" cap="rnd">
                <a:solidFill>
                  <a:schemeClr val="bg1"/>
                </a:solidFill>
                <a:prstDash val="solid"/>
                <a:round/>
                <a:headEnd/>
                <a:tailEnd/>
              </a:ln>
            </p:spPr>
            <p:txBody>
              <a:bodyPr vert="horz" wrap="square" lIns="91423" tIns="45711" rIns="91423" bIns="45711" numCol="1" anchor="t" anchorCtr="0" compatLnSpc="1">
                <a:prstTxWarp prst="textNoShape">
                  <a:avLst/>
                </a:prstTxWarp>
              </a:bodyPr>
              <a:lstStyle/>
              <a:p>
                <a:pPr defTabSz="914246">
                  <a:defRPr/>
                </a:pPr>
                <a:endParaRPr lang="fr-FR" sz="1799">
                  <a:solidFill>
                    <a:prstClr val="black"/>
                  </a:solidFill>
                  <a:latin typeface="Arial"/>
                </a:endParaRPr>
              </a:p>
            </p:txBody>
          </p:sp>
        </p:grpSp>
        <p:sp>
          <p:nvSpPr>
            <p:cNvPr id="208" name="Freeform 299">
              <a:extLst>
                <a:ext uri="{FF2B5EF4-FFF2-40B4-BE49-F238E27FC236}">
                  <a16:creationId xmlns:a16="http://schemas.microsoft.com/office/drawing/2014/main" id="{23AF85FD-292F-4748-A88F-3D4E1717EEA4}"/>
                </a:ext>
              </a:extLst>
            </p:cNvPr>
            <p:cNvSpPr>
              <a:spLocks/>
            </p:cNvSpPr>
            <p:nvPr/>
          </p:nvSpPr>
          <p:spPr bwMode="auto">
            <a:xfrm>
              <a:off x="2436689" y="3985083"/>
              <a:ext cx="82068" cy="72164"/>
            </a:xfrm>
            <a:custGeom>
              <a:avLst/>
              <a:gdLst>
                <a:gd name="T0" fmla="*/ 24 w 34"/>
                <a:gd name="T1" fmla="*/ 6 h 30"/>
                <a:gd name="T2" fmla="*/ 8 w 34"/>
                <a:gd name="T3" fmla="*/ 0 h 30"/>
                <a:gd name="T4" fmla="*/ 3 w 34"/>
                <a:gd name="T5" fmla="*/ 3 h 30"/>
                <a:gd name="T6" fmla="*/ 0 w 34"/>
                <a:gd name="T7" fmla="*/ 25 h 30"/>
                <a:gd name="T8" fmla="*/ 5 w 34"/>
                <a:gd name="T9" fmla="*/ 30 h 30"/>
                <a:gd name="T10" fmla="*/ 9 w 34"/>
                <a:gd name="T11" fmla="*/ 21 h 30"/>
                <a:gd name="T12" fmla="*/ 14 w 34"/>
                <a:gd name="T13" fmla="*/ 20 h 30"/>
                <a:gd name="T14" fmla="*/ 15 w 34"/>
                <a:gd name="T15" fmla="*/ 24 h 30"/>
                <a:gd name="T16" fmla="*/ 24 w 34"/>
                <a:gd name="T17" fmla="*/ 23 h 30"/>
                <a:gd name="T18" fmla="*/ 32 w 34"/>
                <a:gd name="T19" fmla="*/ 24 h 30"/>
                <a:gd name="T20" fmla="*/ 34 w 34"/>
                <a:gd name="T21" fmla="*/ 16 h 30"/>
                <a:gd name="T22" fmla="*/ 23 w 34"/>
                <a:gd name="T23" fmla="*/ 10 h 30"/>
                <a:gd name="T24" fmla="*/ 24 w 34"/>
                <a:gd name="T25" fmla="*/ 6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 h="30">
                  <a:moveTo>
                    <a:pt x="24" y="6"/>
                  </a:moveTo>
                  <a:cubicBezTo>
                    <a:pt x="8" y="0"/>
                    <a:pt x="8" y="0"/>
                    <a:pt x="8" y="0"/>
                  </a:cubicBezTo>
                  <a:cubicBezTo>
                    <a:pt x="3" y="3"/>
                    <a:pt x="3" y="3"/>
                    <a:pt x="3" y="3"/>
                  </a:cubicBezTo>
                  <a:cubicBezTo>
                    <a:pt x="0" y="25"/>
                    <a:pt x="0" y="25"/>
                    <a:pt x="0" y="25"/>
                  </a:cubicBezTo>
                  <a:cubicBezTo>
                    <a:pt x="5" y="30"/>
                    <a:pt x="5" y="30"/>
                    <a:pt x="5" y="30"/>
                  </a:cubicBezTo>
                  <a:cubicBezTo>
                    <a:pt x="9" y="21"/>
                    <a:pt x="9" y="21"/>
                    <a:pt x="9" y="21"/>
                  </a:cubicBezTo>
                  <a:cubicBezTo>
                    <a:pt x="14" y="20"/>
                    <a:pt x="14" y="20"/>
                    <a:pt x="14" y="20"/>
                  </a:cubicBezTo>
                  <a:cubicBezTo>
                    <a:pt x="15" y="24"/>
                    <a:pt x="15" y="24"/>
                    <a:pt x="15" y="24"/>
                  </a:cubicBezTo>
                  <a:cubicBezTo>
                    <a:pt x="18" y="23"/>
                    <a:pt x="21" y="23"/>
                    <a:pt x="24" y="23"/>
                  </a:cubicBezTo>
                  <a:cubicBezTo>
                    <a:pt x="26" y="23"/>
                    <a:pt x="29" y="24"/>
                    <a:pt x="32" y="24"/>
                  </a:cubicBezTo>
                  <a:cubicBezTo>
                    <a:pt x="34" y="16"/>
                    <a:pt x="34" y="16"/>
                    <a:pt x="34" y="16"/>
                  </a:cubicBezTo>
                  <a:cubicBezTo>
                    <a:pt x="23" y="10"/>
                    <a:pt x="23" y="10"/>
                    <a:pt x="23" y="10"/>
                  </a:cubicBezTo>
                  <a:lnTo>
                    <a:pt x="24" y="6"/>
                  </a:lnTo>
                  <a:close/>
                </a:path>
              </a:pathLst>
            </a:custGeom>
            <a:solidFill>
              <a:schemeClr val="tx2"/>
            </a:solidFill>
            <a:ln w="3175" cap="rnd">
              <a:solidFill>
                <a:schemeClr val="bg1"/>
              </a:solidFill>
              <a:prstDash val="solid"/>
              <a:round/>
              <a:headEnd/>
              <a:tailEnd/>
            </a:ln>
          </p:spPr>
          <p:txBody>
            <a:bodyPr vert="horz" wrap="square" lIns="91423" tIns="45711" rIns="91423" bIns="45711" numCol="1" anchor="t" anchorCtr="0" compatLnSpc="1">
              <a:prstTxWarp prst="textNoShape">
                <a:avLst/>
              </a:prstTxWarp>
            </a:bodyPr>
            <a:lstStyle/>
            <a:p>
              <a:pPr defTabSz="914246">
                <a:defRPr/>
              </a:pPr>
              <a:endParaRPr lang="fr-FR" sz="1799">
                <a:solidFill>
                  <a:prstClr val="black"/>
                </a:solidFill>
                <a:latin typeface="Arial"/>
              </a:endParaRPr>
            </a:p>
          </p:txBody>
        </p:sp>
        <p:sp>
          <p:nvSpPr>
            <p:cNvPr id="209" name="Freeform 300">
              <a:extLst>
                <a:ext uri="{FF2B5EF4-FFF2-40B4-BE49-F238E27FC236}">
                  <a16:creationId xmlns:a16="http://schemas.microsoft.com/office/drawing/2014/main" id="{FB825EBD-6E35-7841-906B-F9CB1C022613}"/>
                </a:ext>
              </a:extLst>
            </p:cNvPr>
            <p:cNvSpPr>
              <a:spLocks/>
            </p:cNvSpPr>
            <p:nvPr/>
          </p:nvSpPr>
          <p:spPr bwMode="auto">
            <a:xfrm>
              <a:off x="2539984" y="4030362"/>
              <a:ext cx="41034" cy="14150"/>
            </a:xfrm>
            <a:custGeom>
              <a:avLst/>
              <a:gdLst>
                <a:gd name="T0" fmla="*/ 0 w 29"/>
                <a:gd name="T1" fmla="*/ 0 h 10"/>
                <a:gd name="T2" fmla="*/ 0 w 29"/>
                <a:gd name="T3" fmla="*/ 9 h 10"/>
                <a:gd name="T4" fmla="*/ 15 w 29"/>
                <a:gd name="T5" fmla="*/ 7 h 10"/>
                <a:gd name="T6" fmla="*/ 26 w 29"/>
                <a:gd name="T7" fmla="*/ 10 h 10"/>
                <a:gd name="T8" fmla="*/ 29 w 29"/>
                <a:gd name="T9" fmla="*/ 0 h 10"/>
                <a:gd name="T10" fmla="*/ 14 w 29"/>
                <a:gd name="T11" fmla="*/ 2 h 10"/>
                <a:gd name="T12" fmla="*/ 0 w 29"/>
                <a:gd name="T13" fmla="*/ 0 h 10"/>
              </a:gdLst>
              <a:ahLst/>
              <a:cxnLst>
                <a:cxn ang="0">
                  <a:pos x="T0" y="T1"/>
                </a:cxn>
                <a:cxn ang="0">
                  <a:pos x="T2" y="T3"/>
                </a:cxn>
                <a:cxn ang="0">
                  <a:pos x="T4" y="T5"/>
                </a:cxn>
                <a:cxn ang="0">
                  <a:pos x="T6" y="T7"/>
                </a:cxn>
                <a:cxn ang="0">
                  <a:pos x="T8" y="T9"/>
                </a:cxn>
                <a:cxn ang="0">
                  <a:pos x="T10" y="T11"/>
                </a:cxn>
                <a:cxn ang="0">
                  <a:pos x="T12" y="T13"/>
                </a:cxn>
              </a:cxnLst>
              <a:rect l="0" t="0" r="r" b="b"/>
              <a:pathLst>
                <a:path w="29" h="10">
                  <a:moveTo>
                    <a:pt x="0" y="0"/>
                  </a:moveTo>
                  <a:lnTo>
                    <a:pt x="0" y="9"/>
                  </a:lnTo>
                  <a:lnTo>
                    <a:pt x="15" y="7"/>
                  </a:lnTo>
                  <a:lnTo>
                    <a:pt x="26" y="10"/>
                  </a:lnTo>
                  <a:lnTo>
                    <a:pt x="29" y="0"/>
                  </a:lnTo>
                  <a:lnTo>
                    <a:pt x="14" y="2"/>
                  </a:lnTo>
                  <a:lnTo>
                    <a:pt x="0" y="0"/>
                  </a:lnTo>
                  <a:close/>
                </a:path>
              </a:pathLst>
            </a:custGeom>
            <a:solidFill>
              <a:schemeClr val="tx2"/>
            </a:solidFill>
            <a:ln w="3175" cap="rnd">
              <a:solidFill>
                <a:schemeClr val="bg1"/>
              </a:solidFill>
              <a:prstDash val="solid"/>
              <a:round/>
              <a:headEnd/>
              <a:tailEnd/>
            </a:ln>
          </p:spPr>
          <p:txBody>
            <a:bodyPr vert="horz" wrap="square" lIns="91423" tIns="45711" rIns="91423" bIns="45711" numCol="1" anchor="t" anchorCtr="0" compatLnSpc="1">
              <a:prstTxWarp prst="textNoShape">
                <a:avLst/>
              </a:prstTxWarp>
            </a:bodyPr>
            <a:lstStyle/>
            <a:p>
              <a:pPr defTabSz="914246">
                <a:defRPr/>
              </a:pPr>
              <a:endParaRPr lang="fr-FR" sz="1799">
                <a:solidFill>
                  <a:prstClr val="black"/>
                </a:solidFill>
                <a:latin typeface="Arial"/>
              </a:endParaRPr>
            </a:p>
          </p:txBody>
        </p:sp>
        <p:sp>
          <p:nvSpPr>
            <p:cNvPr id="210" name="Freeform 301">
              <a:extLst>
                <a:ext uri="{FF2B5EF4-FFF2-40B4-BE49-F238E27FC236}">
                  <a16:creationId xmlns:a16="http://schemas.microsoft.com/office/drawing/2014/main" id="{0C6FF4CC-BDAB-1147-8F05-6250E77355AB}"/>
                </a:ext>
              </a:extLst>
            </p:cNvPr>
            <p:cNvSpPr>
              <a:spLocks/>
            </p:cNvSpPr>
            <p:nvPr/>
          </p:nvSpPr>
          <p:spPr bwMode="auto">
            <a:xfrm>
              <a:off x="2200388" y="4248268"/>
              <a:ext cx="131592" cy="72164"/>
            </a:xfrm>
            <a:custGeom>
              <a:avLst/>
              <a:gdLst>
                <a:gd name="T0" fmla="*/ 52 w 55"/>
                <a:gd name="T1" fmla="*/ 17 h 30"/>
                <a:gd name="T2" fmla="*/ 52 w 55"/>
                <a:gd name="T3" fmla="*/ 15 h 30"/>
                <a:gd name="T4" fmla="*/ 51 w 55"/>
                <a:gd name="T5" fmla="*/ 11 h 30"/>
                <a:gd name="T6" fmla="*/ 47 w 55"/>
                <a:gd name="T7" fmla="*/ 7 h 30"/>
                <a:gd name="T8" fmla="*/ 43 w 55"/>
                <a:gd name="T9" fmla="*/ 7 h 30"/>
                <a:gd name="T10" fmla="*/ 43 w 55"/>
                <a:gd name="T11" fmla="*/ 2 h 30"/>
                <a:gd name="T12" fmla="*/ 27 w 55"/>
                <a:gd name="T13" fmla="*/ 1 h 30"/>
                <a:gd name="T14" fmla="*/ 25 w 55"/>
                <a:gd name="T15" fmla="*/ 6 h 30"/>
                <a:gd name="T16" fmla="*/ 4 w 55"/>
                <a:gd name="T17" fmla="*/ 2 h 30"/>
                <a:gd name="T18" fmla="*/ 1 w 55"/>
                <a:gd name="T19" fmla="*/ 0 h 30"/>
                <a:gd name="T20" fmla="*/ 0 w 55"/>
                <a:gd name="T21" fmla="*/ 1 h 30"/>
                <a:gd name="T22" fmla="*/ 1 w 55"/>
                <a:gd name="T23" fmla="*/ 14 h 30"/>
                <a:gd name="T24" fmla="*/ 5 w 55"/>
                <a:gd name="T25" fmla="*/ 17 h 30"/>
                <a:gd name="T26" fmla="*/ 17 w 55"/>
                <a:gd name="T27" fmla="*/ 17 h 30"/>
                <a:gd name="T28" fmla="*/ 20 w 55"/>
                <a:gd name="T29" fmla="*/ 23 h 30"/>
                <a:gd name="T30" fmla="*/ 27 w 55"/>
                <a:gd name="T31" fmla="*/ 21 h 30"/>
                <a:gd name="T32" fmla="*/ 27 w 55"/>
                <a:gd name="T33" fmla="*/ 13 h 30"/>
                <a:gd name="T34" fmla="*/ 34 w 55"/>
                <a:gd name="T35" fmla="*/ 8 h 30"/>
                <a:gd name="T36" fmla="*/ 38 w 55"/>
                <a:gd name="T37" fmla="*/ 10 h 30"/>
                <a:gd name="T38" fmla="*/ 41 w 55"/>
                <a:gd name="T39" fmla="*/ 22 h 30"/>
                <a:gd name="T40" fmla="*/ 48 w 55"/>
                <a:gd name="T41" fmla="*/ 29 h 30"/>
                <a:gd name="T42" fmla="*/ 48 w 55"/>
                <a:gd name="T43" fmla="*/ 30 h 30"/>
                <a:gd name="T44" fmla="*/ 50 w 55"/>
                <a:gd name="T45" fmla="*/ 26 h 30"/>
                <a:gd name="T46" fmla="*/ 52 w 55"/>
                <a:gd name="T47" fmla="*/ 27 h 30"/>
                <a:gd name="T48" fmla="*/ 55 w 55"/>
                <a:gd name="T49" fmla="*/ 22 h 30"/>
                <a:gd name="T50" fmla="*/ 52 w 55"/>
                <a:gd name="T51" fmla="*/ 18 h 30"/>
                <a:gd name="T52" fmla="*/ 52 w 55"/>
                <a:gd name="T53" fmla="*/ 17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5" h="30">
                  <a:moveTo>
                    <a:pt x="52" y="17"/>
                  </a:moveTo>
                  <a:cubicBezTo>
                    <a:pt x="52" y="15"/>
                    <a:pt x="52" y="15"/>
                    <a:pt x="52" y="15"/>
                  </a:cubicBezTo>
                  <a:cubicBezTo>
                    <a:pt x="52" y="14"/>
                    <a:pt x="52" y="12"/>
                    <a:pt x="51" y="11"/>
                  </a:cubicBezTo>
                  <a:cubicBezTo>
                    <a:pt x="47" y="7"/>
                    <a:pt x="47" y="7"/>
                    <a:pt x="47" y="7"/>
                  </a:cubicBezTo>
                  <a:cubicBezTo>
                    <a:pt x="43" y="7"/>
                    <a:pt x="43" y="7"/>
                    <a:pt x="43" y="7"/>
                  </a:cubicBezTo>
                  <a:cubicBezTo>
                    <a:pt x="43" y="2"/>
                    <a:pt x="43" y="2"/>
                    <a:pt x="43" y="2"/>
                  </a:cubicBezTo>
                  <a:cubicBezTo>
                    <a:pt x="27" y="1"/>
                    <a:pt x="27" y="1"/>
                    <a:pt x="27" y="1"/>
                  </a:cubicBezTo>
                  <a:cubicBezTo>
                    <a:pt x="25" y="6"/>
                    <a:pt x="25" y="6"/>
                    <a:pt x="25" y="6"/>
                  </a:cubicBezTo>
                  <a:cubicBezTo>
                    <a:pt x="18" y="4"/>
                    <a:pt x="11" y="3"/>
                    <a:pt x="4" y="2"/>
                  </a:cubicBezTo>
                  <a:cubicBezTo>
                    <a:pt x="3" y="2"/>
                    <a:pt x="2" y="1"/>
                    <a:pt x="1" y="0"/>
                  </a:cubicBezTo>
                  <a:cubicBezTo>
                    <a:pt x="0" y="1"/>
                    <a:pt x="0" y="1"/>
                    <a:pt x="0" y="1"/>
                  </a:cubicBezTo>
                  <a:cubicBezTo>
                    <a:pt x="1" y="14"/>
                    <a:pt x="1" y="14"/>
                    <a:pt x="1" y="14"/>
                  </a:cubicBezTo>
                  <a:cubicBezTo>
                    <a:pt x="5" y="17"/>
                    <a:pt x="5" y="17"/>
                    <a:pt x="5" y="17"/>
                  </a:cubicBezTo>
                  <a:cubicBezTo>
                    <a:pt x="17" y="17"/>
                    <a:pt x="17" y="17"/>
                    <a:pt x="17" y="17"/>
                  </a:cubicBezTo>
                  <a:cubicBezTo>
                    <a:pt x="20" y="23"/>
                    <a:pt x="20" y="23"/>
                    <a:pt x="20" y="23"/>
                  </a:cubicBezTo>
                  <a:cubicBezTo>
                    <a:pt x="27" y="21"/>
                    <a:pt x="27" y="21"/>
                    <a:pt x="27" y="21"/>
                  </a:cubicBezTo>
                  <a:cubicBezTo>
                    <a:pt x="27" y="13"/>
                    <a:pt x="27" y="13"/>
                    <a:pt x="27" y="13"/>
                  </a:cubicBezTo>
                  <a:cubicBezTo>
                    <a:pt x="34" y="8"/>
                    <a:pt x="34" y="8"/>
                    <a:pt x="34" y="8"/>
                  </a:cubicBezTo>
                  <a:cubicBezTo>
                    <a:pt x="38" y="10"/>
                    <a:pt x="38" y="10"/>
                    <a:pt x="38" y="10"/>
                  </a:cubicBezTo>
                  <a:cubicBezTo>
                    <a:pt x="41" y="22"/>
                    <a:pt x="41" y="22"/>
                    <a:pt x="41" y="22"/>
                  </a:cubicBezTo>
                  <a:cubicBezTo>
                    <a:pt x="48" y="29"/>
                    <a:pt x="48" y="29"/>
                    <a:pt x="48" y="29"/>
                  </a:cubicBezTo>
                  <a:cubicBezTo>
                    <a:pt x="48" y="30"/>
                    <a:pt x="48" y="30"/>
                    <a:pt x="48" y="30"/>
                  </a:cubicBezTo>
                  <a:cubicBezTo>
                    <a:pt x="50" y="26"/>
                    <a:pt x="50" y="26"/>
                    <a:pt x="50" y="26"/>
                  </a:cubicBezTo>
                  <a:cubicBezTo>
                    <a:pt x="52" y="27"/>
                    <a:pt x="52" y="27"/>
                    <a:pt x="52" y="27"/>
                  </a:cubicBezTo>
                  <a:cubicBezTo>
                    <a:pt x="55" y="22"/>
                    <a:pt x="55" y="22"/>
                    <a:pt x="55" y="22"/>
                  </a:cubicBezTo>
                  <a:cubicBezTo>
                    <a:pt x="52" y="18"/>
                    <a:pt x="52" y="18"/>
                    <a:pt x="52" y="18"/>
                  </a:cubicBezTo>
                  <a:cubicBezTo>
                    <a:pt x="52" y="18"/>
                    <a:pt x="52" y="17"/>
                    <a:pt x="52" y="17"/>
                  </a:cubicBezTo>
                  <a:close/>
                </a:path>
              </a:pathLst>
            </a:custGeom>
            <a:solidFill>
              <a:schemeClr val="tx2"/>
            </a:solidFill>
            <a:ln w="3175" cap="rnd">
              <a:solidFill>
                <a:schemeClr val="bg1"/>
              </a:solidFill>
              <a:prstDash val="solid"/>
              <a:round/>
              <a:headEnd/>
              <a:tailEnd/>
            </a:ln>
          </p:spPr>
          <p:txBody>
            <a:bodyPr vert="horz" wrap="square" lIns="91423" tIns="45711" rIns="91423" bIns="45711" numCol="1" anchor="t" anchorCtr="0" compatLnSpc="1">
              <a:prstTxWarp prst="textNoShape">
                <a:avLst/>
              </a:prstTxWarp>
            </a:bodyPr>
            <a:lstStyle/>
            <a:p>
              <a:pPr defTabSz="914246">
                <a:defRPr/>
              </a:pPr>
              <a:endParaRPr lang="fr-FR" sz="1799">
                <a:solidFill>
                  <a:prstClr val="black"/>
                </a:solidFill>
                <a:latin typeface="Arial"/>
              </a:endParaRPr>
            </a:p>
          </p:txBody>
        </p:sp>
        <p:sp>
          <p:nvSpPr>
            <p:cNvPr id="211" name="Freeform 302">
              <a:extLst>
                <a:ext uri="{FF2B5EF4-FFF2-40B4-BE49-F238E27FC236}">
                  <a16:creationId xmlns:a16="http://schemas.microsoft.com/office/drawing/2014/main" id="{A3385292-75DC-C94F-BB20-A5A20A0C84FC}"/>
                </a:ext>
              </a:extLst>
            </p:cNvPr>
            <p:cNvSpPr>
              <a:spLocks/>
            </p:cNvSpPr>
            <p:nvPr/>
          </p:nvSpPr>
          <p:spPr bwMode="auto">
            <a:xfrm>
              <a:off x="2111246" y="4109601"/>
              <a:ext cx="79239" cy="104708"/>
            </a:xfrm>
            <a:custGeom>
              <a:avLst/>
              <a:gdLst>
                <a:gd name="T0" fmla="*/ 29 w 33"/>
                <a:gd name="T1" fmla="*/ 44 h 44"/>
                <a:gd name="T2" fmla="*/ 27 w 33"/>
                <a:gd name="T3" fmla="*/ 42 h 44"/>
                <a:gd name="T4" fmla="*/ 32 w 33"/>
                <a:gd name="T5" fmla="*/ 6 h 44"/>
                <a:gd name="T6" fmla="*/ 33 w 33"/>
                <a:gd name="T7" fmla="*/ 0 h 44"/>
                <a:gd name="T8" fmla="*/ 18 w 33"/>
                <a:gd name="T9" fmla="*/ 4 h 44"/>
                <a:gd name="T10" fmla="*/ 15 w 33"/>
                <a:gd name="T11" fmla="*/ 14 h 44"/>
                <a:gd name="T12" fmla="*/ 10 w 33"/>
                <a:gd name="T13" fmla="*/ 13 h 44"/>
                <a:gd name="T14" fmla="*/ 3 w 33"/>
                <a:gd name="T15" fmla="*/ 20 h 44"/>
                <a:gd name="T16" fmla="*/ 0 w 33"/>
                <a:gd name="T17" fmla="*/ 22 h 44"/>
                <a:gd name="T18" fmla="*/ 0 w 33"/>
                <a:gd name="T19" fmla="*/ 22 h 44"/>
                <a:gd name="T20" fmla="*/ 0 w 33"/>
                <a:gd name="T21" fmla="*/ 28 h 44"/>
                <a:gd name="T22" fmla="*/ 12 w 33"/>
                <a:gd name="T23" fmla="*/ 43 h 44"/>
                <a:gd name="T24" fmla="*/ 18 w 33"/>
                <a:gd name="T25" fmla="*/ 43 h 44"/>
                <a:gd name="T26" fmla="*/ 29 w 33"/>
                <a:gd name="T27" fmla="*/ 4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 h="44">
                  <a:moveTo>
                    <a:pt x="29" y="44"/>
                  </a:moveTo>
                  <a:cubicBezTo>
                    <a:pt x="27" y="42"/>
                    <a:pt x="27" y="42"/>
                    <a:pt x="27" y="42"/>
                  </a:cubicBezTo>
                  <a:cubicBezTo>
                    <a:pt x="29" y="30"/>
                    <a:pt x="31" y="18"/>
                    <a:pt x="32" y="6"/>
                  </a:cubicBezTo>
                  <a:cubicBezTo>
                    <a:pt x="32" y="4"/>
                    <a:pt x="32" y="2"/>
                    <a:pt x="33" y="0"/>
                  </a:cubicBezTo>
                  <a:cubicBezTo>
                    <a:pt x="18" y="4"/>
                    <a:pt x="18" y="4"/>
                    <a:pt x="18" y="4"/>
                  </a:cubicBezTo>
                  <a:cubicBezTo>
                    <a:pt x="15" y="14"/>
                    <a:pt x="15" y="14"/>
                    <a:pt x="15" y="14"/>
                  </a:cubicBezTo>
                  <a:cubicBezTo>
                    <a:pt x="10" y="13"/>
                    <a:pt x="10" y="13"/>
                    <a:pt x="10" y="13"/>
                  </a:cubicBezTo>
                  <a:cubicBezTo>
                    <a:pt x="8" y="15"/>
                    <a:pt x="5" y="17"/>
                    <a:pt x="3" y="20"/>
                  </a:cubicBezTo>
                  <a:cubicBezTo>
                    <a:pt x="1" y="20"/>
                    <a:pt x="0" y="21"/>
                    <a:pt x="0" y="22"/>
                  </a:cubicBezTo>
                  <a:cubicBezTo>
                    <a:pt x="0" y="22"/>
                    <a:pt x="0" y="22"/>
                    <a:pt x="0" y="22"/>
                  </a:cubicBezTo>
                  <a:cubicBezTo>
                    <a:pt x="0" y="28"/>
                    <a:pt x="0" y="28"/>
                    <a:pt x="0" y="28"/>
                  </a:cubicBezTo>
                  <a:cubicBezTo>
                    <a:pt x="12" y="43"/>
                    <a:pt x="12" y="43"/>
                    <a:pt x="12" y="43"/>
                  </a:cubicBezTo>
                  <a:cubicBezTo>
                    <a:pt x="18" y="43"/>
                    <a:pt x="18" y="43"/>
                    <a:pt x="18" y="43"/>
                  </a:cubicBezTo>
                  <a:cubicBezTo>
                    <a:pt x="22" y="43"/>
                    <a:pt x="25" y="44"/>
                    <a:pt x="29" y="44"/>
                  </a:cubicBezTo>
                  <a:close/>
                </a:path>
              </a:pathLst>
            </a:custGeom>
            <a:solidFill>
              <a:schemeClr val="tx2"/>
            </a:solidFill>
            <a:ln w="3175" cap="rnd">
              <a:solidFill>
                <a:schemeClr val="bg1"/>
              </a:solidFill>
              <a:prstDash val="solid"/>
              <a:round/>
              <a:headEnd/>
              <a:tailEnd/>
            </a:ln>
          </p:spPr>
          <p:txBody>
            <a:bodyPr vert="horz" wrap="square" lIns="91423" tIns="45711" rIns="91423" bIns="45711" numCol="1" anchor="t" anchorCtr="0" compatLnSpc="1">
              <a:prstTxWarp prst="textNoShape">
                <a:avLst/>
              </a:prstTxWarp>
            </a:bodyPr>
            <a:lstStyle/>
            <a:p>
              <a:pPr defTabSz="914246">
                <a:defRPr/>
              </a:pPr>
              <a:endParaRPr lang="fr-FR" sz="1799">
                <a:solidFill>
                  <a:prstClr val="black"/>
                </a:solidFill>
                <a:latin typeface="Arial"/>
              </a:endParaRPr>
            </a:p>
          </p:txBody>
        </p:sp>
        <p:sp>
          <p:nvSpPr>
            <p:cNvPr id="212" name="Freeform 303">
              <a:extLst>
                <a:ext uri="{FF2B5EF4-FFF2-40B4-BE49-F238E27FC236}">
                  <a16:creationId xmlns:a16="http://schemas.microsoft.com/office/drawing/2014/main" id="{0B4280F6-2A61-574B-B7F3-3AB9A195AC1B}"/>
                </a:ext>
              </a:extLst>
            </p:cNvPr>
            <p:cNvSpPr>
              <a:spLocks/>
            </p:cNvSpPr>
            <p:nvPr/>
          </p:nvSpPr>
          <p:spPr bwMode="auto">
            <a:xfrm>
              <a:off x="1482996" y="3635585"/>
              <a:ext cx="648057" cy="466942"/>
            </a:xfrm>
            <a:custGeom>
              <a:avLst/>
              <a:gdLst>
                <a:gd name="T0" fmla="*/ 232 w 271"/>
                <a:gd name="T1" fmla="*/ 185 h 195"/>
                <a:gd name="T2" fmla="*/ 228 w 271"/>
                <a:gd name="T3" fmla="*/ 176 h 195"/>
                <a:gd name="T4" fmla="*/ 244 w 271"/>
                <a:gd name="T5" fmla="*/ 170 h 195"/>
                <a:gd name="T6" fmla="*/ 249 w 271"/>
                <a:gd name="T7" fmla="*/ 166 h 195"/>
                <a:gd name="T8" fmla="*/ 258 w 271"/>
                <a:gd name="T9" fmla="*/ 160 h 195"/>
                <a:gd name="T10" fmla="*/ 261 w 271"/>
                <a:gd name="T11" fmla="*/ 162 h 195"/>
                <a:gd name="T12" fmla="*/ 266 w 271"/>
                <a:gd name="T13" fmla="*/ 144 h 195"/>
                <a:gd name="T14" fmla="*/ 270 w 271"/>
                <a:gd name="T15" fmla="*/ 129 h 195"/>
                <a:gd name="T16" fmla="*/ 251 w 271"/>
                <a:gd name="T17" fmla="*/ 132 h 195"/>
                <a:gd name="T18" fmla="*/ 235 w 271"/>
                <a:gd name="T19" fmla="*/ 134 h 195"/>
                <a:gd name="T20" fmla="*/ 230 w 271"/>
                <a:gd name="T21" fmla="*/ 153 h 195"/>
                <a:gd name="T22" fmla="*/ 219 w 271"/>
                <a:gd name="T23" fmla="*/ 162 h 195"/>
                <a:gd name="T24" fmla="*/ 208 w 271"/>
                <a:gd name="T25" fmla="*/ 166 h 195"/>
                <a:gd name="T26" fmla="*/ 192 w 271"/>
                <a:gd name="T27" fmla="*/ 158 h 195"/>
                <a:gd name="T28" fmla="*/ 173 w 271"/>
                <a:gd name="T29" fmla="*/ 125 h 195"/>
                <a:gd name="T30" fmla="*/ 175 w 271"/>
                <a:gd name="T31" fmla="*/ 86 h 195"/>
                <a:gd name="T32" fmla="*/ 172 w 271"/>
                <a:gd name="T33" fmla="*/ 80 h 195"/>
                <a:gd name="T34" fmla="*/ 151 w 271"/>
                <a:gd name="T35" fmla="*/ 66 h 195"/>
                <a:gd name="T36" fmla="*/ 150 w 271"/>
                <a:gd name="T37" fmla="*/ 65 h 195"/>
                <a:gd name="T38" fmla="*/ 133 w 271"/>
                <a:gd name="T39" fmla="*/ 33 h 195"/>
                <a:gd name="T40" fmla="*/ 125 w 271"/>
                <a:gd name="T41" fmla="*/ 33 h 195"/>
                <a:gd name="T42" fmla="*/ 108 w 271"/>
                <a:gd name="T43" fmla="*/ 33 h 195"/>
                <a:gd name="T44" fmla="*/ 93 w 271"/>
                <a:gd name="T45" fmla="*/ 13 h 195"/>
                <a:gd name="T46" fmla="*/ 75 w 271"/>
                <a:gd name="T47" fmla="*/ 16 h 195"/>
                <a:gd name="T48" fmla="*/ 28 w 271"/>
                <a:gd name="T49" fmla="*/ 0 h 195"/>
                <a:gd name="T50" fmla="*/ 6 w 271"/>
                <a:gd name="T51" fmla="*/ 24 h 195"/>
                <a:gd name="T52" fmla="*/ 25 w 271"/>
                <a:gd name="T53" fmla="*/ 54 h 195"/>
                <a:gd name="T54" fmla="*/ 18 w 271"/>
                <a:gd name="T55" fmla="*/ 58 h 195"/>
                <a:gd name="T56" fmla="*/ 43 w 271"/>
                <a:gd name="T57" fmla="*/ 94 h 195"/>
                <a:gd name="T58" fmla="*/ 64 w 271"/>
                <a:gd name="T59" fmla="*/ 108 h 195"/>
                <a:gd name="T60" fmla="*/ 66 w 271"/>
                <a:gd name="T61" fmla="*/ 97 h 195"/>
                <a:gd name="T62" fmla="*/ 42 w 271"/>
                <a:gd name="T63" fmla="*/ 68 h 195"/>
                <a:gd name="T64" fmla="*/ 19 w 271"/>
                <a:gd name="T65" fmla="*/ 9 h 195"/>
                <a:gd name="T66" fmla="*/ 52 w 271"/>
                <a:gd name="T67" fmla="*/ 51 h 195"/>
                <a:gd name="T68" fmla="*/ 70 w 271"/>
                <a:gd name="T69" fmla="*/ 86 h 195"/>
                <a:gd name="T70" fmla="*/ 104 w 271"/>
                <a:gd name="T71" fmla="*/ 129 h 195"/>
                <a:gd name="T72" fmla="*/ 101 w 271"/>
                <a:gd name="T73" fmla="*/ 143 h 195"/>
                <a:gd name="T74" fmla="*/ 135 w 271"/>
                <a:gd name="T75" fmla="*/ 168 h 195"/>
                <a:gd name="T76" fmla="*/ 176 w 271"/>
                <a:gd name="T77" fmla="*/ 192 h 195"/>
                <a:gd name="T78" fmla="*/ 202 w 271"/>
                <a:gd name="T79" fmla="*/ 188 h 195"/>
                <a:gd name="T80" fmla="*/ 221 w 271"/>
                <a:gd name="T81" fmla="*/ 187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71" h="195">
                  <a:moveTo>
                    <a:pt x="232" y="187"/>
                  </a:moveTo>
                  <a:cubicBezTo>
                    <a:pt x="232" y="185"/>
                    <a:pt x="232" y="185"/>
                    <a:pt x="232" y="185"/>
                  </a:cubicBezTo>
                  <a:cubicBezTo>
                    <a:pt x="225" y="176"/>
                    <a:pt x="225" y="176"/>
                    <a:pt x="225" y="176"/>
                  </a:cubicBezTo>
                  <a:cubicBezTo>
                    <a:pt x="228" y="176"/>
                    <a:pt x="228" y="176"/>
                    <a:pt x="228" y="176"/>
                  </a:cubicBezTo>
                  <a:cubicBezTo>
                    <a:pt x="228" y="170"/>
                    <a:pt x="228" y="170"/>
                    <a:pt x="228" y="170"/>
                  </a:cubicBezTo>
                  <a:cubicBezTo>
                    <a:pt x="244" y="170"/>
                    <a:pt x="244" y="170"/>
                    <a:pt x="244" y="170"/>
                  </a:cubicBezTo>
                  <a:cubicBezTo>
                    <a:pt x="246" y="166"/>
                    <a:pt x="246" y="166"/>
                    <a:pt x="246" y="166"/>
                  </a:cubicBezTo>
                  <a:cubicBezTo>
                    <a:pt x="249" y="166"/>
                    <a:pt x="249" y="166"/>
                    <a:pt x="249" y="166"/>
                  </a:cubicBezTo>
                  <a:cubicBezTo>
                    <a:pt x="252" y="158"/>
                    <a:pt x="252" y="158"/>
                    <a:pt x="252" y="158"/>
                  </a:cubicBezTo>
                  <a:cubicBezTo>
                    <a:pt x="258" y="160"/>
                    <a:pt x="258" y="160"/>
                    <a:pt x="258" y="160"/>
                  </a:cubicBezTo>
                  <a:cubicBezTo>
                    <a:pt x="258" y="157"/>
                    <a:pt x="258" y="157"/>
                    <a:pt x="258" y="157"/>
                  </a:cubicBezTo>
                  <a:cubicBezTo>
                    <a:pt x="261" y="162"/>
                    <a:pt x="261" y="162"/>
                    <a:pt x="261" y="162"/>
                  </a:cubicBezTo>
                  <a:cubicBezTo>
                    <a:pt x="262" y="160"/>
                    <a:pt x="262" y="159"/>
                    <a:pt x="263" y="157"/>
                  </a:cubicBezTo>
                  <a:cubicBezTo>
                    <a:pt x="263" y="153"/>
                    <a:pt x="264" y="149"/>
                    <a:pt x="266" y="144"/>
                  </a:cubicBezTo>
                  <a:cubicBezTo>
                    <a:pt x="267" y="140"/>
                    <a:pt x="268" y="137"/>
                    <a:pt x="271" y="134"/>
                  </a:cubicBezTo>
                  <a:cubicBezTo>
                    <a:pt x="270" y="129"/>
                    <a:pt x="270" y="129"/>
                    <a:pt x="270" y="129"/>
                  </a:cubicBezTo>
                  <a:cubicBezTo>
                    <a:pt x="267" y="129"/>
                    <a:pt x="263" y="129"/>
                    <a:pt x="260" y="130"/>
                  </a:cubicBezTo>
                  <a:cubicBezTo>
                    <a:pt x="257" y="130"/>
                    <a:pt x="254" y="131"/>
                    <a:pt x="251" y="132"/>
                  </a:cubicBezTo>
                  <a:cubicBezTo>
                    <a:pt x="239" y="131"/>
                    <a:pt x="239" y="131"/>
                    <a:pt x="239" y="131"/>
                  </a:cubicBezTo>
                  <a:cubicBezTo>
                    <a:pt x="235" y="134"/>
                    <a:pt x="235" y="134"/>
                    <a:pt x="235" y="134"/>
                  </a:cubicBezTo>
                  <a:cubicBezTo>
                    <a:pt x="234" y="138"/>
                    <a:pt x="233" y="141"/>
                    <a:pt x="232" y="145"/>
                  </a:cubicBezTo>
                  <a:cubicBezTo>
                    <a:pt x="231" y="148"/>
                    <a:pt x="231" y="151"/>
                    <a:pt x="230" y="153"/>
                  </a:cubicBezTo>
                  <a:cubicBezTo>
                    <a:pt x="229" y="156"/>
                    <a:pt x="228" y="158"/>
                    <a:pt x="227" y="160"/>
                  </a:cubicBezTo>
                  <a:cubicBezTo>
                    <a:pt x="225" y="161"/>
                    <a:pt x="222" y="161"/>
                    <a:pt x="219" y="162"/>
                  </a:cubicBezTo>
                  <a:cubicBezTo>
                    <a:pt x="213" y="162"/>
                    <a:pt x="213" y="162"/>
                    <a:pt x="213" y="162"/>
                  </a:cubicBezTo>
                  <a:cubicBezTo>
                    <a:pt x="208" y="166"/>
                    <a:pt x="208" y="166"/>
                    <a:pt x="208" y="166"/>
                  </a:cubicBezTo>
                  <a:cubicBezTo>
                    <a:pt x="200" y="166"/>
                    <a:pt x="200" y="166"/>
                    <a:pt x="200" y="166"/>
                  </a:cubicBezTo>
                  <a:cubicBezTo>
                    <a:pt x="198" y="163"/>
                    <a:pt x="195" y="160"/>
                    <a:pt x="192" y="158"/>
                  </a:cubicBezTo>
                  <a:cubicBezTo>
                    <a:pt x="190" y="156"/>
                    <a:pt x="187" y="154"/>
                    <a:pt x="184" y="152"/>
                  </a:cubicBezTo>
                  <a:cubicBezTo>
                    <a:pt x="179" y="143"/>
                    <a:pt x="176" y="134"/>
                    <a:pt x="173" y="125"/>
                  </a:cubicBezTo>
                  <a:cubicBezTo>
                    <a:pt x="171" y="115"/>
                    <a:pt x="169" y="105"/>
                    <a:pt x="169" y="94"/>
                  </a:cubicBezTo>
                  <a:cubicBezTo>
                    <a:pt x="175" y="86"/>
                    <a:pt x="175" y="86"/>
                    <a:pt x="175" y="86"/>
                  </a:cubicBezTo>
                  <a:cubicBezTo>
                    <a:pt x="175" y="82"/>
                    <a:pt x="175" y="82"/>
                    <a:pt x="175" y="82"/>
                  </a:cubicBezTo>
                  <a:cubicBezTo>
                    <a:pt x="172" y="80"/>
                    <a:pt x="172" y="80"/>
                    <a:pt x="172" y="80"/>
                  </a:cubicBezTo>
                  <a:cubicBezTo>
                    <a:pt x="167" y="78"/>
                    <a:pt x="163" y="75"/>
                    <a:pt x="158" y="72"/>
                  </a:cubicBezTo>
                  <a:cubicBezTo>
                    <a:pt x="156" y="70"/>
                    <a:pt x="154" y="68"/>
                    <a:pt x="151" y="66"/>
                  </a:cubicBezTo>
                  <a:cubicBezTo>
                    <a:pt x="151" y="65"/>
                    <a:pt x="151" y="65"/>
                    <a:pt x="151" y="65"/>
                  </a:cubicBezTo>
                  <a:cubicBezTo>
                    <a:pt x="150" y="65"/>
                    <a:pt x="150" y="65"/>
                    <a:pt x="150" y="65"/>
                  </a:cubicBezTo>
                  <a:cubicBezTo>
                    <a:pt x="146" y="56"/>
                    <a:pt x="142" y="46"/>
                    <a:pt x="138" y="38"/>
                  </a:cubicBezTo>
                  <a:cubicBezTo>
                    <a:pt x="136" y="36"/>
                    <a:pt x="135" y="35"/>
                    <a:pt x="133" y="33"/>
                  </a:cubicBezTo>
                  <a:cubicBezTo>
                    <a:pt x="133" y="33"/>
                    <a:pt x="133" y="33"/>
                    <a:pt x="133" y="33"/>
                  </a:cubicBezTo>
                  <a:cubicBezTo>
                    <a:pt x="125" y="33"/>
                    <a:pt x="125" y="33"/>
                    <a:pt x="125" y="33"/>
                  </a:cubicBezTo>
                  <a:cubicBezTo>
                    <a:pt x="119" y="42"/>
                    <a:pt x="119" y="42"/>
                    <a:pt x="119" y="42"/>
                  </a:cubicBezTo>
                  <a:cubicBezTo>
                    <a:pt x="108" y="33"/>
                    <a:pt x="108" y="33"/>
                    <a:pt x="108" y="33"/>
                  </a:cubicBezTo>
                  <a:cubicBezTo>
                    <a:pt x="107" y="25"/>
                    <a:pt x="107" y="25"/>
                    <a:pt x="107" y="25"/>
                  </a:cubicBezTo>
                  <a:cubicBezTo>
                    <a:pt x="93" y="13"/>
                    <a:pt x="93" y="13"/>
                    <a:pt x="93" y="13"/>
                  </a:cubicBezTo>
                  <a:cubicBezTo>
                    <a:pt x="75" y="13"/>
                    <a:pt x="75" y="13"/>
                    <a:pt x="75" y="13"/>
                  </a:cubicBezTo>
                  <a:cubicBezTo>
                    <a:pt x="75" y="16"/>
                    <a:pt x="75" y="16"/>
                    <a:pt x="75" y="16"/>
                  </a:cubicBezTo>
                  <a:cubicBezTo>
                    <a:pt x="60" y="12"/>
                    <a:pt x="44" y="8"/>
                    <a:pt x="28" y="4"/>
                  </a:cubicBezTo>
                  <a:cubicBezTo>
                    <a:pt x="28" y="0"/>
                    <a:pt x="28" y="0"/>
                    <a:pt x="28" y="0"/>
                  </a:cubicBezTo>
                  <a:cubicBezTo>
                    <a:pt x="0" y="4"/>
                    <a:pt x="0" y="4"/>
                    <a:pt x="0" y="4"/>
                  </a:cubicBezTo>
                  <a:cubicBezTo>
                    <a:pt x="2" y="10"/>
                    <a:pt x="4" y="17"/>
                    <a:pt x="6" y="24"/>
                  </a:cubicBezTo>
                  <a:cubicBezTo>
                    <a:pt x="7" y="26"/>
                    <a:pt x="7" y="29"/>
                    <a:pt x="7" y="31"/>
                  </a:cubicBezTo>
                  <a:cubicBezTo>
                    <a:pt x="25" y="54"/>
                    <a:pt x="25" y="54"/>
                    <a:pt x="25" y="54"/>
                  </a:cubicBezTo>
                  <a:cubicBezTo>
                    <a:pt x="25" y="60"/>
                    <a:pt x="25" y="60"/>
                    <a:pt x="25" y="60"/>
                  </a:cubicBezTo>
                  <a:cubicBezTo>
                    <a:pt x="18" y="58"/>
                    <a:pt x="18" y="58"/>
                    <a:pt x="18" y="58"/>
                  </a:cubicBezTo>
                  <a:cubicBezTo>
                    <a:pt x="26" y="66"/>
                    <a:pt x="34" y="73"/>
                    <a:pt x="43" y="81"/>
                  </a:cubicBezTo>
                  <a:cubicBezTo>
                    <a:pt x="43" y="94"/>
                    <a:pt x="43" y="94"/>
                    <a:pt x="43" y="94"/>
                  </a:cubicBezTo>
                  <a:cubicBezTo>
                    <a:pt x="46" y="96"/>
                    <a:pt x="49" y="97"/>
                    <a:pt x="52" y="99"/>
                  </a:cubicBezTo>
                  <a:cubicBezTo>
                    <a:pt x="57" y="102"/>
                    <a:pt x="60" y="105"/>
                    <a:pt x="64" y="108"/>
                  </a:cubicBezTo>
                  <a:cubicBezTo>
                    <a:pt x="68" y="104"/>
                    <a:pt x="68" y="104"/>
                    <a:pt x="68" y="104"/>
                  </a:cubicBezTo>
                  <a:cubicBezTo>
                    <a:pt x="66" y="97"/>
                    <a:pt x="66" y="97"/>
                    <a:pt x="66" y="97"/>
                  </a:cubicBezTo>
                  <a:cubicBezTo>
                    <a:pt x="58" y="97"/>
                    <a:pt x="58" y="97"/>
                    <a:pt x="58" y="97"/>
                  </a:cubicBezTo>
                  <a:cubicBezTo>
                    <a:pt x="53" y="87"/>
                    <a:pt x="48" y="77"/>
                    <a:pt x="42" y="68"/>
                  </a:cubicBezTo>
                  <a:cubicBezTo>
                    <a:pt x="35" y="56"/>
                    <a:pt x="28" y="43"/>
                    <a:pt x="21" y="31"/>
                  </a:cubicBezTo>
                  <a:cubicBezTo>
                    <a:pt x="19" y="9"/>
                    <a:pt x="19" y="9"/>
                    <a:pt x="19" y="9"/>
                  </a:cubicBezTo>
                  <a:cubicBezTo>
                    <a:pt x="37" y="20"/>
                    <a:pt x="37" y="20"/>
                    <a:pt x="37" y="20"/>
                  </a:cubicBezTo>
                  <a:cubicBezTo>
                    <a:pt x="41" y="30"/>
                    <a:pt x="46" y="41"/>
                    <a:pt x="52" y="51"/>
                  </a:cubicBezTo>
                  <a:cubicBezTo>
                    <a:pt x="57" y="60"/>
                    <a:pt x="64" y="69"/>
                    <a:pt x="71" y="77"/>
                  </a:cubicBezTo>
                  <a:cubicBezTo>
                    <a:pt x="70" y="86"/>
                    <a:pt x="70" y="86"/>
                    <a:pt x="70" y="86"/>
                  </a:cubicBezTo>
                  <a:cubicBezTo>
                    <a:pt x="102" y="118"/>
                    <a:pt x="102" y="118"/>
                    <a:pt x="102" y="118"/>
                  </a:cubicBezTo>
                  <a:cubicBezTo>
                    <a:pt x="104" y="129"/>
                    <a:pt x="104" y="129"/>
                    <a:pt x="104" y="129"/>
                  </a:cubicBezTo>
                  <a:cubicBezTo>
                    <a:pt x="98" y="135"/>
                    <a:pt x="98" y="135"/>
                    <a:pt x="98" y="135"/>
                  </a:cubicBezTo>
                  <a:cubicBezTo>
                    <a:pt x="101" y="143"/>
                    <a:pt x="101" y="143"/>
                    <a:pt x="101" y="143"/>
                  </a:cubicBezTo>
                  <a:cubicBezTo>
                    <a:pt x="129" y="168"/>
                    <a:pt x="129" y="168"/>
                    <a:pt x="129" y="168"/>
                  </a:cubicBezTo>
                  <a:cubicBezTo>
                    <a:pt x="135" y="168"/>
                    <a:pt x="135" y="168"/>
                    <a:pt x="135" y="168"/>
                  </a:cubicBezTo>
                  <a:cubicBezTo>
                    <a:pt x="142" y="175"/>
                    <a:pt x="142" y="175"/>
                    <a:pt x="142" y="175"/>
                  </a:cubicBezTo>
                  <a:cubicBezTo>
                    <a:pt x="176" y="192"/>
                    <a:pt x="176" y="192"/>
                    <a:pt x="176" y="192"/>
                  </a:cubicBezTo>
                  <a:cubicBezTo>
                    <a:pt x="181" y="192"/>
                    <a:pt x="186" y="192"/>
                    <a:pt x="191" y="191"/>
                  </a:cubicBezTo>
                  <a:cubicBezTo>
                    <a:pt x="195" y="190"/>
                    <a:pt x="198" y="189"/>
                    <a:pt x="202" y="188"/>
                  </a:cubicBezTo>
                  <a:cubicBezTo>
                    <a:pt x="212" y="195"/>
                    <a:pt x="212" y="195"/>
                    <a:pt x="212" y="195"/>
                  </a:cubicBezTo>
                  <a:cubicBezTo>
                    <a:pt x="221" y="187"/>
                    <a:pt x="221" y="187"/>
                    <a:pt x="221" y="187"/>
                  </a:cubicBezTo>
                  <a:lnTo>
                    <a:pt x="232" y="187"/>
                  </a:lnTo>
                  <a:close/>
                </a:path>
              </a:pathLst>
            </a:custGeom>
            <a:solidFill>
              <a:schemeClr val="tx2"/>
            </a:solidFill>
            <a:ln w="3175" cap="rnd">
              <a:solidFill>
                <a:schemeClr val="bg1"/>
              </a:solidFill>
              <a:prstDash val="solid"/>
              <a:round/>
              <a:headEnd/>
              <a:tailEnd/>
            </a:ln>
          </p:spPr>
          <p:txBody>
            <a:bodyPr vert="horz" wrap="square" lIns="91423" tIns="45711" rIns="91423" bIns="45711" numCol="1" anchor="t" anchorCtr="0" compatLnSpc="1">
              <a:prstTxWarp prst="textNoShape">
                <a:avLst/>
              </a:prstTxWarp>
            </a:bodyPr>
            <a:lstStyle/>
            <a:p>
              <a:pPr defTabSz="914246">
                <a:defRPr/>
              </a:pPr>
              <a:endParaRPr lang="fr-FR" sz="1799">
                <a:solidFill>
                  <a:prstClr val="black"/>
                </a:solidFill>
                <a:latin typeface="Arial"/>
              </a:endParaRPr>
            </a:p>
          </p:txBody>
        </p:sp>
        <p:sp>
          <p:nvSpPr>
            <p:cNvPr id="213" name="Freeform 304">
              <a:extLst>
                <a:ext uri="{FF2B5EF4-FFF2-40B4-BE49-F238E27FC236}">
                  <a16:creationId xmlns:a16="http://schemas.microsoft.com/office/drawing/2014/main" id="{5979D52A-381B-0A4A-9235-BF2B76611223}"/>
                </a:ext>
              </a:extLst>
            </p:cNvPr>
            <p:cNvSpPr>
              <a:spLocks/>
            </p:cNvSpPr>
            <p:nvPr/>
          </p:nvSpPr>
          <p:spPr bwMode="auto">
            <a:xfrm>
              <a:off x="2289532" y="4026117"/>
              <a:ext cx="53769" cy="18395"/>
            </a:xfrm>
            <a:custGeom>
              <a:avLst/>
              <a:gdLst>
                <a:gd name="T0" fmla="*/ 28 w 38"/>
                <a:gd name="T1" fmla="*/ 0 h 13"/>
                <a:gd name="T2" fmla="*/ 6 w 38"/>
                <a:gd name="T3" fmla="*/ 0 h 13"/>
                <a:gd name="T4" fmla="*/ 0 w 38"/>
                <a:gd name="T5" fmla="*/ 7 h 13"/>
                <a:gd name="T6" fmla="*/ 3 w 38"/>
                <a:gd name="T7" fmla="*/ 10 h 13"/>
                <a:gd name="T8" fmla="*/ 11 w 38"/>
                <a:gd name="T9" fmla="*/ 8 h 13"/>
                <a:gd name="T10" fmla="*/ 16 w 38"/>
                <a:gd name="T11" fmla="*/ 13 h 13"/>
                <a:gd name="T12" fmla="*/ 38 w 38"/>
                <a:gd name="T13" fmla="*/ 12 h 13"/>
                <a:gd name="T14" fmla="*/ 38 w 38"/>
                <a:gd name="T15" fmla="*/ 5 h 13"/>
                <a:gd name="T16" fmla="*/ 28 w 38"/>
                <a:gd name="T17"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13">
                  <a:moveTo>
                    <a:pt x="28" y="0"/>
                  </a:moveTo>
                  <a:lnTo>
                    <a:pt x="6" y="0"/>
                  </a:lnTo>
                  <a:lnTo>
                    <a:pt x="0" y="7"/>
                  </a:lnTo>
                  <a:lnTo>
                    <a:pt x="3" y="10"/>
                  </a:lnTo>
                  <a:lnTo>
                    <a:pt x="11" y="8"/>
                  </a:lnTo>
                  <a:lnTo>
                    <a:pt x="16" y="13"/>
                  </a:lnTo>
                  <a:lnTo>
                    <a:pt x="38" y="12"/>
                  </a:lnTo>
                  <a:lnTo>
                    <a:pt x="38" y="5"/>
                  </a:lnTo>
                  <a:lnTo>
                    <a:pt x="28" y="0"/>
                  </a:lnTo>
                  <a:close/>
                </a:path>
              </a:pathLst>
            </a:custGeom>
            <a:solidFill>
              <a:schemeClr val="tx2"/>
            </a:solidFill>
            <a:ln w="3175" cap="rnd">
              <a:solidFill>
                <a:schemeClr val="bg1"/>
              </a:solidFill>
              <a:prstDash val="solid"/>
              <a:round/>
              <a:headEnd/>
              <a:tailEnd/>
            </a:ln>
          </p:spPr>
          <p:txBody>
            <a:bodyPr vert="horz" wrap="square" lIns="91423" tIns="45711" rIns="91423" bIns="45711" numCol="1" anchor="t" anchorCtr="0" compatLnSpc="1">
              <a:prstTxWarp prst="textNoShape">
                <a:avLst/>
              </a:prstTxWarp>
            </a:bodyPr>
            <a:lstStyle/>
            <a:p>
              <a:pPr defTabSz="914246">
                <a:defRPr/>
              </a:pPr>
              <a:endParaRPr lang="fr-FR" sz="1799">
                <a:solidFill>
                  <a:prstClr val="black"/>
                </a:solidFill>
                <a:latin typeface="Arial"/>
              </a:endParaRPr>
            </a:p>
          </p:txBody>
        </p:sp>
        <p:sp>
          <p:nvSpPr>
            <p:cNvPr id="214" name="Freeform 305">
              <a:extLst>
                <a:ext uri="{FF2B5EF4-FFF2-40B4-BE49-F238E27FC236}">
                  <a16:creationId xmlns:a16="http://schemas.microsoft.com/office/drawing/2014/main" id="{FAFCF9EC-D7BE-3F40-8971-F914AC29710F}"/>
                </a:ext>
              </a:extLst>
            </p:cNvPr>
            <p:cNvSpPr>
              <a:spLocks/>
            </p:cNvSpPr>
            <p:nvPr/>
          </p:nvSpPr>
          <p:spPr bwMode="auto">
            <a:xfrm>
              <a:off x="2370185" y="3982253"/>
              <a:ext cx="74993" cy="62259"/>
            </a:xfrm>
            <a:custGeom>
              <a:avLst/>
              <a:gdLst>
                <a:gd name="T0" fmla="*/ 30 w 31"/>
                <a:gd name="T1" fmla="*/ 4 h 26"/>
                <a:gd name="T2" fmla="*/ 16 w 31"/>
                <a:gd name="T3" fmla="*/ 0 h 26"/>
                <a:gd name="T4" fmla="*/ 13 w 31"/>
                <a:gd name="T5" fmla="*/ 2 h 26"/>
                <a:gd name="T6" fmla="*/ 23 w 31"/>
                <a:gd name="T7" fmla="*/ 10 h 26"/>
                <a:gd name="T8" fmla="*/ 20 w 31"/>
                <a:gd name="T9" fmla="*/ 18 h 26"/>
                <a:gd name="T10" fmla="*/ 9 w 31"/>
                <a:gd name="T11" fmla="*/ 18 h 26"/>
                <a:gd name="T12" fmla="*/ 7 w 31"/>
                <a:gd name="T13" fmla="*/ 16 h 26"/>
                <a:gd name="T14" fmla="*/ 1 w 31"/>
                <a:gd name="T15" fmla="*/ 18 h 26"/>
                <a:gd name="T16" fmla="*/ 0 w 31"/>
                <a:gd name="T17" fmla="*/ 21 h 26"/>
                <a:gd name="T18" fmla="*/ 28 w 31"/>
                <a:gd name="T19" fmla="*/ 26 h 26"/>
                <a:gd name="T20" fmla="*/ 28 w 31"/>
                <a:gd name="T21" fmla="*/ 26 h 26"/>
                <a:gd name="T22" fmla="*/ 31 w 31"/>
                <a:gd name="T23" fmla="*/ 4 h 26"/>
                <a:gd name="T24" fmla="*/ 30 w 31"/>
                <a:gd name="T25" fmla="*/ 4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 h="26">
                  <a:moveTo>
                    <a:pt x="30" y="4"/>
                  </a:moveTo>
                  <a:cubicBezTo>
                    <a:pt x="16" y="0"/>
                    <a:pt x="16" y="0"/>
                    <a:pt x="16" y="0"/>
                  </a:cubicBezTo>
                  <a:cubicBezTo>
                    <a:pt x="13" y="2"/>
                    <a:pt x="13" y="2"/>
                    <a:pt x="13" y="2"/>
                  </a:cubicBezTo>
                  <a:cubicBezTo>
                    <a:pt x="23" y="10"/>
                    <a:pt x="23" y="10"/>
                    <a:pt x="23" y="10"/>
                  </a:cubicBezTo>
                  <a:cubicBezTo>
                    <a:pt x="20" y="18"/>
                    <a:pt x="20" y="18"/>
                    <a:pt x="20" y="18"/>
                  </a:cubicBezTo>
                  <a:cubicBezTo>
                    <a:pt x="9" y="18"/>
                    <a:pt x="9" y="18"/>
                    <a:pt x="9" y="18"/>
                  </a:cubicBezTo>
                  <a:cubicBezTo>
                    <a:pt x="7" y="16"/>
                    <a:pt x="7" y="16"/>
                    <a:pt x="7" y="16"/>
                  </a:cubicBezTo>
                  <a:cubicBezTo>
                    <a:pt x="1" y="18"/>
                    <a:pt x="1" y="18"/>
                    <a:pt x="1" y="18"/>
                  </a:cubicBezTo>
                  <a:cubicBezTo>
                    <a:pt x="0" y="21"/>
                    <a:pt x="0" y="21"/>
                    <a:pt x="0" y="21"/>
                  </a:cubicBezTo>
                  <a:cubicBezTo>
                    <a:pt x="9" y="23"/>
                    <a:pt x="19" y="24"/>
                    <a:pt x="28" y="26"/>
                  </a:cubicBezTo>
                  <a:cubicBezTo>
                    <a:pt x="28" y="26"/>
                    <a:pt x="28" y="26"/>
                    <a:pt x="28" y="26"/>
                  </a:cubicBezTo>
                  <a:cubicBezTo>
                    <a:pt x="31" y="4"/>
                    <a:pt x="31" y="4"/>
                    <a:pt x="31" y="4"/>
                  </a:cubicBezTo>
                  <a:lnTo>
                    <a:pt x="30" y="4"/>
                  </a:lnTo>
                  <a:close/>
                </a:path>
              </a:pathLst>
            </a:custGeom>
            <a:solidFill>
              <a:schemeClr val="tx2"/>
            </a:solidFill>
            <a:ln w="3175" cap="rnd">
              <a:solidFill>
                <a:schemeClr val="bg1"/>
              </a:solidFill>
              <a:prstDash val="solid"/>
              <a:round/>
              <a:headEnd/>
              <a:tailEnd/>
            </a:ln>
          </p:spPr>
          <p:txBody>
            <a:bodyPr vert="horz" wrap="square" lIns="91423" tIns="45711" rIns="91423" bIns="45711" numCol="1" anchor="t" anchorCtr="0" compatLnSpc="1">
              <a:prstTxWarp prst="textNoShape">
                <a:avLst/>
              </a:prstTxWarp>
            </a:bodyPr>
            <a:lstStyle/>
            <a:p>
              <a:pPr defTabSz="914246">
                <a:defRPr/>
              </a:pPr>
              <a:endParaRPr lang="fr-FR" sz="1799">
                <a:solidFill>
                  <a:prstClr val="black"/>
                </a:solidFill>
                <a:latin typeface="Arial"/>
              </a:endParaRPr>
            </a:p>
          </p:txBody>
        </p:sp>
        <p:sp>
          <p:nvSpPr>
            <p:cNvPr id="215" name="Freeform 306">
              <a:extLst>
                <a:ext uri="{FF2B5EF4-FFF2-40B4-BE49-F238E27FC236}">
                  <a16:creationId xmlns:a16="http://schemas.microsoft.com/office/drawing/2014/main" id="{DF42034F-FA5D-0841-B445-E2B87A30ADE8}"/>
                </a:ext>
              </a:extLst>
            </p:cNvPr>
            <p:cNvSpPr>
              <a:spLocks/>
            </p:cNvSpPr>
            <p:nvPr/>
          </p:nvSpPr>
          <p:spPr bwMode="auto">
            <a:xfrm>
              <a:off x="1989557" y="4043098"/>
              <a:ext cx="107539" cy="94803"/>
            </a:xfrm>
            <a:custGeom>
              <a:avLst/>
              <a:gdLst>
                <a:gd name="T0" fmla="*/ 27 w 45"/>
                <a:gd name="T1" fmla="*/ 34 h 40"/>
                <a:gd name="T2" fmla="*/ 29 w 45"/>
                <a:gd name="T3" fmla="*/ 33 h 40"/>
                <a:gd name="T4" fmla="*/ 30 w 45"/>
                <a:gd name="T5" fmla="*/ 30 h 40"/>
                <a:gd name="T6" fmla="*/ 32 w 45"/>
                <a:gd name="T7" fmla="*/ 28 h 40"/>
                <a:gd name="T8" fmla="*/ 32 w 45"/>
                <a:gd name="T9" fmla="*/ 28 h 40"/>
                <a:gd name="T10" fmla="*/ 45 w 45"/>
                <a:gd name="T11" fmla="*/ 24 h 40"/>
                <a:gd name="T12" fmla="*/ 40 w 45"/>
                <a:gd name="T13" fmla="*/ 21 h 40"/>
                <a:gd name="T14" fmla="*/ 43 w 45"/>
                <a:gd name="T15" fmla="*/ 19 h 40"/>
                <a:gd name="T16" fmla="*/ 44 w 45"/>
                <a:gd name="T17" fmla="*/ 17 h 40"/>
                <a:gd name="T18" fmla="*/ 31 w 45"/>
                <a:gd name="T19" fmla="*/ 18 h 40"/>
                <a:gd name="T20" fmla="*/ 32 w 45"/>
                <a:gd name="T21" fmla="*/ 0 h 40"/>
                <a:gd name="T22" fmla="*/ 16 w 45"/>
                <a:gd name="T23" fmla="*/ 0 h 40"/>
                <a:gd name="T24" fmla="*/ 16 w 45"/>
                <a:gd name="T25" fmla="*/ 6 h 40"/>
                <a:gd name="T26" fmla="*/ 13 w 45"/>
                <a:gd name="T27" fmla="*/ 6 h 40"/>
                <a:gd name="T28" fmla="*/ 20 w 45"/>
                <a:gd name="T29" fmla="*/ 15 h 40"/>
                <a:gd name="T30" fmla="*/ 20 w 45"/>
                <a:gd name="T31" fmla="*/ 17 h 40"/>
                <a:gd name="T32" fmla="*/ 9 w 45"/>
                <a:gd name="T33" fmla="*/ 17 h 40"/>
                <a:gd name="T34" fmla="*/ 0 w 45"/>
                <a:gd name="T35" fmla="*/ 25 h 40"/>
                <a:gd name="T36" fmla="*/ 19 w 45"/>
                <a:gd name="T37" fmla="*/ 40 h 40"/>
                <a:gd name="T38" fmla="*/ 21 w 45"/>
                <a:gd name="T39" fmla="*/ 39 h 40"/>
                <a:gd name="T40" fmla="*/ 27 w 45"/>
                <a:gd name="T41" fmla="*/ 3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5" h="40">
                  <a:moveTo>
                    <a:pt x="27" y="34"/>
                  </a:moveTo>
                  <a:cubicBezTo>
                    <a:pt x="29" y="33"/>
                    <a:pt x="29" y="33"/>
                    <a:pt x="29" y="33"/>
                  </a:cubicBezTo>
                  <a:cubicBezTo>
                    <a:pt x="30" y="30"/>
                    <a:pt x="30" y="30"/>
                    <a:pt x="30" y="30"/>
                  </a:cubicBezTo>
                  <a:cubicBezTo>
                    <a:pt x="31" y="29"/>
                    <a:pt x="31" y="29"/>
                    <a:pt x="32" y="28"/>
                  </a:cubicBezTo>
                  <a:cubicBezTo>
                    <a:pt x="32" y="28"/>
                    <a:pt x="32" y="28"/>
                    <a:pt x="32" y="28"/>
                  </a:cubicBezTo>
                  <a:cubicBezTo>
                    <a:pt x="36" y="26"/>
                    <a:pt x="40" y="25"/>
                    <a:pt x="45" y="24"/>
                  </a:cubicBezTo>
                  <a:cubicBezTo>
                    <a:pt x="40" y="21"/>
                    <a:pt x="40" y="21"/>
                    <a:pt x="40" y="21"/>
                  </a:cubicBezTo>
                  <a:cubicBezTo>
                    <a:pt x="43" y="19"/>
                    <a:pt x="43" y="19"/>
                    <a:pt x="43" y="19"/>
                  </a:cubicBezTo>
                  <a:cubicBezTo>
                    <a:pt x="44" y="17"/>
                    <a:pt x="44" y="17"/>
                    <a:pt x="44" y="17"/>
                  </a:cubicBezTo>
                  <a:cubicBezTo>
                    <a:pt x="31" y="18"/>
                    <a:pt x="31" y="18"/>
                    <a:pt x="31" y="18"/>
                  </a:cubicBezTo>
                  <a:cubicBezTo>
                    <a:pt x="32" y="0"/>
                    <a:pt x="32" y="0"/>
                    <a:pt x="32" y="0"/>
                  </a:cubicBezTo>
                  <a:cubicBezTo>
                    <a:pt x="16" y="0"/>
                    <a:pt x="16" y="0"/>
                    <a:pt x="16" y="0"/>
                  </a:cubicBezTo>
                  <a:cubicBezTo>
                    <a:pt x="16" y="6"/>
                    <a:pt x="16" y="6"/>
                    <a:pt x="16" y="6"/>
                  </a:cubicBezTo>
                  <a:cubicBezTo>
                    <a:pt x="13" y="6"/>
                    <a:pt x="13" y="6"/>
                    <a:pt x="13" y="6"/>
                  </a:cubicBezTo>
                  <a:cubicBezTo>
                    <a:pt x="20" y="15"/>
                    <a:pt x="20" y="15"/>
                    <a:pt x="20" y="15"/>
                  </a:cubicBezTo>
                  <a:cubicBezTo>
                    <a:pt x="20" y="17"/>
                    <a:pt x="20" y="17"/>
                    <a:pt x="20" y="17"/>
                  </a:cubicBezTo>
                  <a:cubicBezTo>
                    <a:pt x="9" y="17"/>
                    <a:pt x="9" y="17"/>
                    <a:pt x="9" y="17"/>
                  </a:cubicBezTo>
                  <a:cubicBezTo>
                    <a:pt x="0" y="25"/>
                    <a:pt x="0" y="25"/>
                    <a:pt x="0" y="25"/>
                  </a:cubicBezTo>
                  <a:cubicBezTo>
                    <a:pt x="19" y="40"/>
                    <a:pt x="19" y="40"/>
                    <a:pt x="19" y="40"/>
                  </a:cubicBezTo>
                  <a:cubicBezTo>
                    <a:pt x="21" y="39"/>
                    <a:pt x="21" y="39"/>
                    <a:pt x="21" y="39"/>
                  </a:cubicBezTo>
                  <a:cubicBezTo>
                    <a:pt x="22" y="38"/>
                    <a:pt x="25" y="36"/>
                    <a:pt x="27" y="34"/>
                  </a:cubicBezTo>
                  <a:close/>
                </a:path>
              </a:pathLst>
            </a:custGeom>
            <a:solidFill>
              <a:schemeClr val="tx2"/>
            </a:solidFill>
            <a:ln w="3175" cap="rnd">
              <a:solidFill>
                <a:schemeClr val="bg1"/>
              </a:solidFill>
              <a:prstDash val="solid"/>
              <a:round/>
              <a:headEnd/>
              <a:tailEnd/>
            </a:ln>
          </p:spPr>
          <p:txBody>
            <a:bodyPr vert="horz" wrap="square" lIns="91423" tIns="45711" rIns="91423" bIns="45711" numCol="1" anchor="t" anchorCtr="0" compatLnSpc="1">
              <a:prstTxWarp prst="textNoShape">
                <a:avLst/>
              </a:prstTxWarp>
            </a:bodyPr>
            <a:lstStyle/>
            <a:p>
              <a:pPr defTabSz="914246">
                <a:defRPr/>
              </a:pPr>
              <a:endParaRPr lang="fr-FR" sz="1799">
                <a:solidFill>
                  <a:prstClr val="black"/>
                </a:solidFill>
                <a:latin typeface="Arial"/>
              </a:endParaRPr>
            </a:p>
          </p:txBody>
        </p:sp>
        <p:sp>
          <p:nvSpPr>
            <p:cNvPr id="216" name="Freeform 307">
              <a:extLst>
                <a:ext uri="{FF2B5EF4-FFF2-40B4-BE49-F238E27FC236}">
                  <a16:creationId xmlns:a16="http://schemas.microsoft.com/office/drawing/2014/main" id="{FC0223C7-4B1D-4540-9C53-960182DFEF18}"/>
                </a:ext>
              </a:extLst>
            </p:cNvPr>
            <p:cNvSpPr>
              <a:spLocks/>
            </p:cNvSpPr>
            <p:nvPr/>
          </p:nvSpPr>
          <p:spPr bwMode="auto">
            <a:xfrm>
              <a:off x="2058891" y="4088377"/>
              <a:ext cx="131592" cy="73579"/>
            </a:xfrm>
            <a:custGeom>
              <a:avLst/>
              <a:gdLst>
                <a:gd name="T0" fmla="*/ 50 w 55"/>
                <a:gd name="T1" fmla="*/ 4 h 31"/>
                <a:gd name="T2" fmla="*/ 44 w 55"/>
                <a:gd name="T3" fmla="*/ 3 h 31"/>
                <a:gd name="T4" fmla="*/ 40 w 55"/>
                <a:gd name="T5" fmla="*/ 0 h 31"/>
                <a:gd name="T6" fmla="*/ 22 w 55"/>
                <a:gd name="T7" fmla="*/ 3 h 31"/>
                <a:gd name="T8" fmla="*/ 16 w 55"/>
                <a:gd name="T9" fmla="*/ 5 h 31"/>
                <a:gd name="T10" fmla="*/ 3 w 55"/>
                <a:gd name="T11" fmla="*/ 9 h 31"/>
                <a:gd name="T12" fmla="*/ 3 w 55"/>
                <a:gd name="T13" fmla="*/ 9 h 31"/>
                <a:gd name="T14" fmla="*/ 1 w 55"/>
                <a:gd name="T15" fmla="*/ 11 h 31"/>
                <a:gd name="T16" fmla="*/ 0 w 55"/>
                <a:gd name="T17" fmla="*/ 14 h 31"/>
                <a:gd name="T18" fmla="*/ 0 w 55"/>
                <a:gd name="T19" fmla="*/ 14 h 31"/>
                <a:gd name="T20" fmla="*/ 19 w 55"/>
                <a:gd name="T21" fmla="*/ 21 h 31"/>
                <a:gd name="T22" fmla="*/ 19 w 55"/>
                <a:gd name="T23" fmla="*/ 22 h 31"/>
                <a:gd name="T24" fmla="*/ 16 w 55"/>
                <a:gd name="T25" fmla="*/ 27 h 31"/>
                <a:gd name="T26" fmla="*/ 17 w 55"/>
                <a:gd name="T27" fmla="*/ 30 h 31"/>
                <a:gd name="T28" fmla="*/ 17 w 55"/>
                <a:gd name="T29" fmla="*/ 31 h 31"/>
                <a:gd name="T30" fmla="*/ 22 w 55"/>
                <a:gd name="T31" fmla="*/ 31 h 31"/>
                <a:gd name="T32" fmla="*/ 25 w 55"/>
                <a:gd name="T33" fmla="*/ 29 h 31"/>
                <a:gd name="T34" fmla="*/ 32 w 55"/>
                <a:gd name="T35" fmla="*/ 22 h 31"/>
                <a:gd name="T36" fmla="*/ 37 w 55"/>
                <a:gd name="T37" fmla="*/ 23 h 31"/>
                <a:gd name="T38" fmla="*/ 40 w 55"/>
                <a:gd name="T39" fmla="*/ 13 h 31"/>
                <a:gd name="T40" fmla="*/ 55 w 55"/>
                <a:gd name="T41" fmla="*/ 9 h 31"/>
                <a:gd name="T42" fmla="*/ 55 w 55"/>
                <a:gd name="T43" fmla="*/ 6 h 31"/>
                <a:gd name="T44" fmla="*/ 50 w 55"/>
                <a:gd name="T45" fmla="*/ 4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5" h="31">
                  <a:moveTo>
                    <a:pt x="50" y="4"/>
                  </a:moveTo>
                  <a:cubicBezTo>
                    <a:pt x="48" y="4"/>
                    <a:pt x="46" y="3"/>
                    <a:pt x="44" y="3"/>
                  </a:cubicBezTo>
                  <a:cubicBezTo>
                    <a:pt x="40" y="0"/>
                    <a:pt x="40" y="0"/>
                    <a:pt x="40" y="0"/>
                  </a:cubicBezTo>
                  <a:cubicBezTo>
                    <a:pt x="34" y="1"/>
                    <a:pt x="28" y="2"/>
                    <a:pt x="22" y="3"/>
                  </a:cubicBezTo>
                  <a:cubicBezTo>
                    <a:pt x="20" y="4"/>
                    <a:pt x="18" y="4"/>
                    <a:pt x="16" y="5"/>
                  </a:cubicBezTo>
                  <a:cubicBezTo>
                    <a:pt x="11" y="6"/>
                    <a:pt x="7" y="7"/>
                    <a:pt x="3" y="9"/>
                  </a:cubicBezTo>
                  <a:cubicBezTo>
                    <a:pt x="3" y="9"/>
                    <a:pt x="3" y="9"/>
                    <a:pt x="3" y="9"/>
                  </a:cubicBezTo>
                  <a:cubicBezTo>
                    <a:pt x="1" y="11"/>
                    <a:pt x="1" y="11"/>
                    <a:pt x="1" y="11"/>
                  </a:cubicBezTo>
                  <a:cubicBezTo>
                    <a:pt x="1" y="13"/>
                    <a:pt x="0" y="14"/>
                    <a:pt x="0" y="14"/>
                  </a:cubicBezTo>
                  <a:cubicBezTo>
                    <a:pt x="0" y="14"/>
                    <a:pt x="0" y="14"/>
                    <a:pt x="0" y="14"/>
                  </a:cubicBezTo>
                  <a:cubicBezTo>
                    <a:pt x="19" y="21"/>
                    <a:pt x="19" y="21"/>
                    <a:pt x="19" y="21"/>
                  </a:cubicBezTo>
                  <a:cubicBezTo>
                    <a:pt x="19" y="22"/>
                    <a:pt x="19" y="22"/>
                    <a:pt x="19" y="22"/>
                  </a:cubicBezTo>
                  <a:cubicBezTo>
                    <a:pt x="16" y="27"/>
                    <a:pt x="16" y="27"/>
                    <a:pt x="16" y="27"/>
                  </a:cubicBezTo>
                  <a:cubicBezTo>
                    <a:pt x="17" y="30"/>
                    <a:pt x="17" y="30"/>
                    <a:pt x="17" y="30"/>
                  </a:cubicBezTo>
                  <a:cubicBezTo>
                    <a:pt x="17" y="30"/>
                    <a:pt x="17" y="31"/>
                    <a:pt x="17" y="31"/>
                  </a:cubicBezTo>
                  <a:cubicBezTo>
                    <a:pt x="22" y="31"/>
                    <a:pt x="22" y="31"/>
                    <a:pt x="22" y="31"/>
                  </a:cubicBezTo>
                  <a:cubicBezTo>
                    <a:pt x="22" y="30"/>
                    <a:pt x="23" y="29"/>
                    <a:pt x="25" y="29"/>
                  </a:cubicBezTo>
                  <a:cubicBezTo>
                    <a:pt x="27" y="26"/>
                    <a:pt x="30" y="24"/>
                    <a:pt x="32" y="22"/>
                  </a:cubicBezTo>
                  <a:cubicBezTo>
                    <a:pt x="37" y="23"/>
                    <a:pt x="37" y="23"/>
                    <a:pt x="37" y="23"/>
                  </a:cubicBezTo>
                  <a:cubicBezTo>
                    <a:pt x="40" y="13"/>
                    <a:pt x="40" y="13"/>
                    <a:pt x="40" y="13"/>
                  </a:cubicBezTo>
                  <a:cubicBezTo>
                    <a:pt x="55" y="9"/>
                    <a:pt x="55" y="9"/>
                    <a:pt x="55" y="9"/>
                  </a:cubicBezTo>
                  <a:cubicBezTo>
                    <a:pt x="55" y="6"/>
                    <a:pt x="55" y="6"/>
                    <a:pt x="55" y="6"/>
                  </a:cubicBezTo>
                  <a:cubicBezTo>
                    <a:pt x="53" y="5"/>
                    <a:pt x="51" y="4"/>
                    <a:pt x="50" y="4"/>
                  </a:cubicBezTo>
                  <a:close/>
                </a:path>
              </a:pathLst>
            </a:custGeom>
            <a:solidFill>
              <a:schemeClr val="tx2"/>
            </a:solidFill>
            <a:ln w="3175" cap="rnd">
              <a:solidFill>
                <a:schemeClr val="bg1"/>
              </a:solidFill>
              <a:prstDash val="solid"/>
              <a:round/>
              <a:headEnd/>
              <a:tailEnd/>
            </a:ln>
          </p:spPr>
          <p:txBody>
            <a:bodyPr vert="horz" wrap="square" lIns="91423" tIns="45711" rIns="91423" bIns="45711" numCol="1" anchor="t" anchorCtr="0" compatLnSpc="1">
              <a:prstTxWarp prst="textNoShape">
                <a:avLst/>
              </a:prstTxWarp>
            </a:bodyPr>
            <a:lstStyle/>
            <a:p>
              <a:pPr defTabSz="914246">
                <a:defRPr/>
              </a:pPr>
              <a:endParaRPr lang="fr-FR" sz="1799">
                <a:solidFill>
                  <a:prstClr val="black"/>
                </a:solidFill>
                <a:latin typeface="Arial"/>
              </a:endParaRPr>
            </a:p>
          </p:txBody>
        </p:sp>
        <p:sp>
          <p:nvSpPr>
            <p:cNvPr id="217" name="Freeform 308">
              <a:extLst>
                <a:ext uri="{FF2B5EF4-FFF2-40B4-BE49-F238E27FC236}">
                  <a16:creationId xmlns:a16="http://schemas.microsoft.com/office/drawing/2014/main" id="{2D4E3482-CA18-504F-939E-29C3775F4DC2}"/>
                </a:ext>
              </a:extLst>
            </p:cNvPr>
            <p:cNvSpPr>
              <a:spLocks/>
            </p:cNvSpPr>
            <p:nvPr/>
          </p:nvSpPr>
          <p:spPr bwMode="auto">
            <a:xfrm>
              <a:off x="2034837" y="4122336"/>
              <a:ext cx="69333" cy="39619"/>
            </a:xfrm>
            <a:custGeom>
              <a:avLst/>
              <a:gdLst>
                <a:gd name="T0" fmla="*/ 29 w 29"/>
                <a:gd name="T1" fmla="*/ 7 h 17"/>
                <a:gd name="T2" fmla="*/ 10 w 29"/>
                <a:gd name="T3" fmla="*/ 0 h 17"/>
                <a:gd name="T4" fmla="*/ 8 w 29"/>
                <a:gd name="T5" fmla="*/ 1 h 17"/>
                <a:gd name="T6" fmla="*/ 2 w 29"/>
                <a:gd name="T7" fmla="*/ 6 h 17"/>
                <a:gd name="T8" fmla="*/ 0 w 29"/>
                <a:gd name="T9" fmla="*/ 7 h 17"/>
                <a:gd name="T10" fmla="*/ 14 w 29"/>
                <a:gd name="T11" fmla="*/ 17 h 17"/>
                <a:gd name="T12" fmla="*/ 27 w 29"/>
                <a:gd name="T13" fmla="*/ 17 h 17"/>
                <a:gd name="T14" fmla="*/ 27 w 29"/>
                <a:gd name="T15" fmla="*/ 16 h 17"/>
                <a:gd name="T16" fmla="*/ 26 w 29"/>
                <a:gd name="T17" fmla="*/ 13 h 17"/>
                <a:gd name="T18" fmla="*/ 29 w 29"/>
                <a:gd name="T19" fmla="*/ 8 h 17"/>
                <a:gd name="T20" fmla="*/ 29 w 29"/>
                <a:gd name="T21" fmla="*/ 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 h="17">
                  <a:moveTo>
                    <a:pt x="29" y="7"/>
                  </a:moveTo>
                  <a:cubicBezTo>
                    <a:pt x="10" y="0"/>
                    <a:pt x="10" y="0"/>
                    <a:pt x="10" y="0"/>
                  </a:cubicBezTo>
                  <a:cubicBezTo>
                    <a:pt x="10" y="0"/>
                    <a:pt x="9" y="0"/>
                    <a:pt x="8" y="1"/>
                  </a:cubicBezTo>
                  <a:cubicBezTo>
                    <a:pt x="2" y="6"/>
                    <a:pt x="2" y="6"/>
                    <a:pt x="2" y="6"/>
                  </a:cubicBezTo>
                  <a:cubicBezTo>
                    <a:pt x="0" y="7"/>
                    <a:pt x="0" y="7"/>
                    <a:pt x="0" y="7"/>
                  </a:cubicBezTo>
                  <a:cubicBezTo>
                    <a:pt x="14" y="17"/>
                    <a:pt x="14" y="17"/>
                    <a:pt x="14" y="17"/>
                  </a:cubicBezTo>
                  <a:cubicBezTo>
                    <a:pt x="27" y="17"/>
                    <a:pt x="27" y="17"/>
                    <a:pt x="27" y="17"/>
                  </a:cubicBezTo>
                  <a:cubicBezTo>
                    <a:pt x="27" y="17"/>
                    <a:pt x="27" y="16"/>
                    <a:pt x="27" y="16"/>
                  </a:cubicBezTo>
                  <a:cubicBezTo>
                    <a:pt x="26" y="13"/>
                    <a:pt x="26" y="13"/>
                    <a:pt x="26" y="13"/>
                  </a:cubicBezTo>
                  <a:cubicBezTo>
                    <a:pt x="29" y="8"/>
                    <a:pt x="29" y="8"/>
                    <a:pt x="29" y="8"/>
                  </a:cubicBezTo>
                  <a:lnTo>
                    <a:pt x="29" y="7"/>
                  </a:lnTo>
                  <a:close/>
                </a:path>
              </a:pathLst>
            </a:custGeom>
            <a:solidFill>
              <a:schemeClr val="tx2"/>
            </a:solidFill>
            <a:ln w="3175" cap="rnd">
              <a:solidFill>
                <a:schemeClr val="bg1"/>
              </a:solidFill>
              <a:prstDash val="solid"/>
              <a:round/>
              <a:headEnd/>
              <a:tailEnd/>
            </a:ln>
          </p:spPr>
          <p:txBody>
            <a:bodyPr vert="horz" wrap="square" lIns="91423" tIns="45711" rIns="91423" bIns="45711" numCol="1" anchor="t" anchorCtr="0" compatLnSpc="1">
              <a:prstTxWarp prst="textNoShape">
                <a:avLst/>
              </a:prstTxWarp>
            </a:bodyPr>
            <a:lstStyle/>
            <a:p>
              <a:pPr defTabSz="914246">
                <a:defRPr/>
              </a:pPr>
              <a:endParaRPr lang="fr-FR" sz="1799">
                <a:solidFill>
                  <a:prstClr val="black"/>
                </a:solidFill>
                <a:latin typeface="Arial"/>
              </a:endParaRPr>
            </a:p>
          </p:txBody>
        </p:sp>
        <p:sp>
          <p:nvSpPr>
            <p:cNvPr id="218" name="Freeform 309">
              <a:extLst>
                <a:ext uri="{FF2B5EF4-FFF2-40B4-BE49-F238E27FC236}">
                  <a16:creationId xmlns:a16="http://schemas.microsoft.com/office/drawing/2014/main" id="{3668255A-9FA0-B946-A02A-7927D354D243}"/>
                </a:ext>
              </a:extLst>
            </p:cNvPr>
            <p:cNvSpPr>
              <a:spLocks/>
            </p:cNvSpPr>
            <p:nvPr/>
          </p:nvSpPr>
          <p:spPr bwMode="auto">
            <a:xfrm>
              <a:off x="2165014" y="3905845"/>
              <a:ext cx="229225" cy="79239"/>
            </a:xfrm>
            <a:custGeom>
              <a:avLst/>
              <a:gdLst>
                <a:gd name="T0" fmla="*/ 22 w 96"/>
                <a:gd name="T1" fmla="*/ 6 h 33"/>
                <a:gd name="T2" fmla="*/ 27 w 96"/>
                <a:gd name="T3" fmla="*/ 5 h 33"/>
                <a:gd name="T4" fmla="*/ 26 w 96"/>
                <a:gd name="T5" fmla="*/ 9 h 33"/>
                <a:gd name="T6" fmla="*/ 27 w 96"/>
                <a:gd name="T7" fmla="*/ 12 h 33"/>
                <a:gd name="T8" fmla="*/ 38 w 96"/>
                <a:gd name="T9" fmla="*/ 11 h 33"/>
                <a:gd name="T10" fmla="*/ 50 w 96"/>
                <a:gd name="T11" fmla="*/ 19 h 33"/>
                <a:gd name="T12" fmla="*/ 53 w 96"/>
                <a:gd name="T13" fmla="*/ 17 h 33"/>
                <a:gd name="T14" fmla="*/ 57 w 96"/>
                <a:gd name="T15" fmla="*/ 19 h 33"/>
                <a:gd name="T16" fmla="*/ 58 w 96"/>
                <a:gd name="T17" fmla="*/ 24 h 33"/>
                <a:gd name="T18" fmla="*/ 67 w 96"/>
                <a:gd name="T19" fmla="*/ 25 h 33"/>
                <a:gd name="T20" fmla="*/ 67 w 96"/>
                <a:gd name="T21" fmla="*/ 27 h 33"/>
                <a:gd name="T22" fmla="*/ 60 w 96"/>
                <a:gd name="T23" fmla="*/ 29 h 33"/>
                <a:gd name="T24" fmla="*/ 58 w 96"/>
                <a:gd name="T25" fmla="*/ 31 h 33"/>
                <a:gd name="T26" fmla="*/ 93 w 96"/>
                <a:gd name="T27" fmla="*/ 33 h 33"/>
                <a:gd name="T28" fmla="*/ 96 w 96"/>
                <a:gd name="T29" fmla="*/ 31 h 33"/>
                <a:gd name="T30" fmla="*/ 93 w 96"/>
                <a:gd name="T31" fmla="*/ 30 h 33"/>
                <a:gd name="T32" fmla="*/ 89 w 96"/>
                <a:gd name="T33" fmla="*/ 27 h 33"/>
                <a:gd name="T34" fmla="*/ 83 w 96"/>
                <a:gd name="T35" fmla="*/ 27 h 33"/>
                <a:gd name="T36" fmla="*/ 83 w 96"/>
                <a:gd name="T37" fmla="*/ 23 h 33"/>
                <a:gd name="T38" fmla="*/ 77 w 96"/>
                <a:gd name="T39" fmla="*/ 23 h 33"/>
                <a:gd name="T40" fmla="*/ 56 w 96"/>
                <a:gd name="T41" fmla="*/ 11 h 33"/>
                <a:gd name="T42" fmla="*/ 38 w 96"/>
                <a:gd name="T43" fmla="*/ 0 h 33"/>
                <a:gd name="T44" fmla="*/ 9 w 96"/>
                <a:gd name="T45" fmla="*/ 0 h 33"/>
                <a:gd name="T46" fmla="*/ 4 w 96"/>
                <a:gd name="T47" fmla="*/ 4 h 33"/>
                <a:gd name="T48" fmla="*/ 4 w 96"/>
                <a:gd name="T49" fmla="*/ 10 h 33"/>
                <a:gd name="T50" fmla="*/ 1 w 96"/>
                <a:gd name="T51" fmla="*/ 10 h 33"/>
                <a:gd name="T52" fmla="*/ 0 w 96"/>
                <a:gd name="T53" fmla="*/ 13 h 33"/>
                <a:gd name="T54" fmla="*/ 9 w 96"/>
                <a:gd name="T55" fmla="*/ 13 h 33"/>
                <a:gd name="T56" fmla="*/ 22 w 96"/>
                <a:gd name="T57" fmla="*/ 6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6" h="33">
                  <a:moveTo>
                    <a:pt x="22" y="6"/>
                  </a:moveTo>
                  <a:cubicBezTo>
                    <a:pt x="24" y="5"/>
                    <a:pt x="25" y="5"/>
                    <a:pt x="27" y="5"/>
                  </a:cubicBezTo>
                  <a:cubicBezTo>
                    <a:pt x="26" y="9"/>
                    <a:pt x="26" y="9"/>
                    <a:pt x="26" y="9"/>
                  </a:cubicBezTo>
                  <a:cubicBezTo>
                    <a:pt x="27" y="12"/>
                    <a:pt x="27" y="12"/>
                    <a:pt x="27" y="12"/>
                  </a:cubicBezTo>
                  <a:cubicBezTo>
                    <a:pt x="38" y="11"/>
                    <a:pt x="38" y="11"/>
                    <a:pt x="38" y="11"/>
                  </a:cubicBezTo>
                  <a:cubicBezTo>
                    <a:pt x="50" y="19"/>
                    <a:pt x="50" y="19"/>
                    <a:pt x="50" y="19"/>
                  </a:cubicBezTo>
                  <a:cubicBezTo>
                    <a:pt x="53" y="17"/>
                    <a:pt x="53" y="17"/>
                    <a:pt x="53" y="17"/>
                  </a:cubicBezTo>
                  <a:cubicBezTo>
                    <a:pt x="57" y="19"/>
                    <a:pt x="57" y="19"/>
                    <a:pt x="57" y="19"/>
                  </a:cubicBezTo>
                  <a:cubicBezTo>
                    <a:pt x="58" y="24"/>
                    <a:pt x="58" y="24"/>
                    <a:pt x="58" y="24"/>
                  </a:cubicBezTo>
                  <a:cubicBezTo>
                    <a:pt x="67" y="25"/>
                    <a:pt x="67" y="25"/>
                    <a:pt x="67" y="25"/>
                  </a:cubicBezTo>
                  <a:cubicBezTo>
                    <a:pt x="67" y="27"/>
                    <a:pt x="67" y="27"/>
                    <a:pt x="67" y="27"/>
                  </a:cubicBezTo>
                  <a:cubicBezTo>
                    <a:pt x="60" y="29"/>
                    <a:pt x="60" y="29"/>
                    <a:pt x="60" y="29"/>
                  </a:cubicBezTo>
                  <a:cubicBezTo>
                    <a:pt x="58" y="31"/>
                    <a:pt x="58" y="31"/>
                    <a:pt x="58" y="31"/>
                  </a:cubicBezTo>
                  <a:cubicBezTo>
                    <a:pt x="70" y="32"/>
                    <a:pt x="82" y="33"/>
                    <a:pt x="93" y="33"/>
                  </a:cubicBezTo>
                  <a:cubicBezTo>
                    <a:pt x="96" y="31"/>
                    <a:pt x="96" y="31"/>
                    <a:pt x="96" y="31"/>
                  </a:cubicBezTo>
                  <a:cubicBezTo>
                    <a:pt x="93" y="30"/>
                    <a:pt x="93" y="30"/>
                    <a:pt x="93" y="30"/>
                  </a:cubicBezTo>
                  <a:cubicBezTo>
                    <a:pt x="89" y="27"/>
                    <a:pt x="89" y="27"/>
                    <a:pt x="89" y="27"/>
                  </a:cubicBezTo>
                  <a:cubicBezTo>
                    <a:pt x="83" y="27"/>
                    <a:pt x="83" y="27"/>
                    <a:pt x="83" y="27"/>
                  </a:cubicBezTo>
                  <a:cubicBezTo>
                    <a:pt x="83" y="23"/>
                    <a:pt x="83" y="23"/>
                    <a:pt x="83" y="23"/>
                  </a:cubicBezTo>
                  <a:cubicBezTo>
                    <a:pt x="77" y="23"/>
                    <a:pt x="77" y="23"/>
                    <a:pt x="77" y="23"/>
                  </a:cubicBezTo>
                  <a:cubicBezTo>
                    <a:pt x="70" y="19"/>
                    <a:pt x="63" y="15"/>
                    <a:pt x="56" y="11"/>
                  </a:cubicBezTo>
                  <a:cubicBezTo>
                    <a:pt x="50" y="7"/>
                    <a:pt x="44" y="4"/>
                    <a:pt x="38" y="0"/>
                  </a:cubicBezTo>
                  <a:cubicBezTo>
                    <a:pt x="9" y="0"/>
                    <a:pt x="9" y="0"/>
                    <a:pt x="9" y="0"/>
                  </a:cubicBezTo>
                  <a:cubicBezTo>
                    <a:pt x="4" y="4"/>
                    <a:pt x="4" y="4"/>
                    <a:pt x="4" y="4"/>
                  </a:cubicBezTo>
                  <a:cubicBezTo>
                    <a:pt x="4" y="10"/>
                    <a:pt x="4" y="10"/>
                    <a:pt x="4" y="10"/>
                  </a:cubicBezTo>
                  <a:cubicBezTo>
                    <a:pt x="1" y="10"/>
                    <a:pt x="1" y="10"/>
                    <a:pt x="1" y="10"/>
                  </a:cubicBezTo>
                  <a:cubicBezTo>
                    <a:pt x="0" y="13"/>
                    <a:pt x="0" y="13"/>
                    <a:pt x="0" y="13"/>
                  </a:cubicBezTo>
                  <a:cubicBezTo>
                    <a:pt x="9" y="13"/>
                    <a:pt x="9" y="13"/>
                    <a:pt x="9" y="13"/>
                  </a:cubicBezTo>
                  <a:cubicBezTo>
                    <a:pt x="14" y="10"/>
                    <a:pt x="18" y="8"/>
                    <a:pt x="22" y="6"/>
                  </a:cubicBezTo>
                  <a:close/>
                </a:path>
              </a:pathLst>
            </a:custGeom>
            <a:solidFill>
              <a:schemeClr val="tx2"/>
            </a:solidFill>
            <a:ln w="3175" cap="rnd">
              <a:solidFill>
                <a:schemeClr val="bg1"/>
              </a:solidFill>
              <a:prstDash val="solid"/>
              <a:round/>
              <a:headEnd/>
              <a:tailEnd/>
            </a:ln>
          </p:spPr>
          <p:txBody>
            <a:bodyPr vert="horz" wrap="square" lIns="91423" tIns="45711" rIns="91423" bIns="45711" numCol="1" anchor="t" anchorCtr="0" compatLnSpc="1">
              <a:prstTxWarp prst="textNoShape">
                <a:avLst/>
              </a:prstTxWarp>
            </a:bodyPr>
            <a:lstStyle/>
            <a:p>
              <a:pPr defTabSz="914246">
                <a:defRPr/>
              </a:pPr>
              <a:endParaRPr lang="fr-FR" sz="1799">
                <a:solidFill>
                  <a:prstClr val="black"/>
                </a:solidFill>
                <a:latin typeface="Arial"/>
              </a:endParaRPr>
            </a:p>
          </p:txBody>
        </p:sp>
        <p:sp>
          <p:nvSpPr>
            <p:cNvPr id="219" name="Freeform 310">
              <a:extLst>
                <a:ext uri="{FF2B5EF4-FFF2-40B4-BE49-F238E27FC236}">
                  <a16:creationId xmlns:a16="http://schemas.microsoft.com/office/drawing/2014/main" id="{DCFC94B2-9825-D540-8C17-D1ABFAE9F84C}"/>
                </a:ext>
              </a:extLst>
            </p:cNvPr>
            <p:cNvSpPr>
              <a:spLocks/>
            </p:cNvSpPr>
            <p:nvPr/>
          </p:nvSpPr>
          <p:spPr bwMode="auto">
            <a:xfrm>
              <a:off x="2131056" y="4212895"/>
              <a:ext cx="72164" cy="69334"/>
            </a:xfrm>
            <a:custGeom>
              <a:avLst/>
              <a:gdLst>
                <a:gd name="T0" fmla="*/ 30 w 30"/>
                <a:gd name="T1" fmla="*/ 15 h 29"/>
                <a:gd name="T2" fmla="*/ 21 w 30"/>
                <a:gd name="T3" fmla="*/ 1 h 29"/>
                <a:gd name="T4" fmla="*/ 10 w 30"/>
                <a:gd name="T5" fmla="*/ 0 h 29"/>
                <a:gd name="T6" fmla="*/ 4 w 30"/>
                <a:gd name="T7" fmla="*/ 0 h 29"/>
                <a:gd name="T8" fmla="*/ 5 w 30"/>
                <a:gd name="T9" fmla="*/ 1 h 29"/>
                <a:gd name="T10" fmla="*/ 0 w 30"/>
                <a:gd name="T11" fmla="*/ 8 h 29"/>
                <a:gd name="T12" fmla="*/ 6 w 30"/>
                <a:gd name="T13" fmla="*/ 14 h 29"/>
                <a:gd name="T14" fmla="*/ 10 w 30"/>
                <a:gd name="T15" fmla="*/ 10 h 29"/>
                <a:gd name="T16" fmla="*/ 25 w 30"/>
                <a:gd name="T17" fmla="*/ 28 h 29"/>
                <a:gd name="T18" fmla="*/ 29 w 30"/>
                <a:gd name="T19" fmla="*/ 28 h 29"/>
                <a:gd name="T20" fmla="*/ 30 w 30"/>
                <a:gd name="T21" fmla="*/ 29 h 29"/>
                <a:gd name="T22" fmla="*/ 29 w 30"/>
                <a:gd name="T23" fmla="*/ 16 h 29"/>
                <a:gd name="T24" fmla="*/ 30 w 30"/>
                <a:gd name="T25" fmla="*/ 15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 h="29">
                  <a:moveTo>
                    <a:pt x="30" y="15"/>
                  </a:moveTo>
                  <a:cubicBezTo>
                    <a:pt x="27" y="11"/>
                    <a:pt x="24" y="6"/>
                    <a:pt x="21" y="1"/>
                  </a:cubicBezTo>
                  <a:cubicBezTo>
                    <a:pt x="17" y="1"/>
                    <a:pt x="14" y="0"/>
                    <a:pt x="10" y="0"/>
                  </a:cubicBezTo>
                  <a:cubicBezTo>
                    <a:pt x="4" y="0"/>
                    <a:pt x="4" y="0"/>
                    <a:pt x="4" y="0"/>
                  </a:cubicBezTo>
                  <a:cubicBezTo>
                    <a:pt x="5" y="1"/>
                    <a:pt x="5" y="1"/>
                    <a:pt x="5" y="1"/>
                  </a:cubicBezTo>
                  <a:cubicBezTo>
                    <a:pt x="0" y="8"/>
                    <a:pt x="0" y="8"/>
                    <a:pt x="0" y="8"/>
                  </a:cubicBezTo>
                  <a:cubicBezTo>
                    <a:pt x="6" y="14"/>
                    <a:pt x="6" y="14"/>
                    <a:pt x="6" y="14"/>
                  </a:cubicBezTo>
                  <a:cubicBezTo>
                    <a:pt x="10" y="10"/>
                    <a:pt x="10" y="10"/>
                    <a:pt x="10" y="10"/>
                  </a:cubicBezTo>
                  <a:cubicBezTo>
                    <a:pt x="15" y="16"/>
                    <a:pt x="20" y="22"/>
                    <a:pt x="25" y="28"/>
                  </a:cubicBezTo>
                  <a:cubicBezTo>
                    <a:pt x="29" y="28"/>
                    <a:pt x="29" y="28"/>
                    <a:pt x="29" y="28"/>
                  </a:cubicBezTo>
                  <a:cubicBezTo>
                    <a:pt x="30" y="29"/>
                    <a:pt x="30" y="29"/>
                    <a:pt x="30" y="29"/>
                  </a:cubicBezTo>
                  <a:cubicBezTo>
                    <a:pt x="29" y="16"/>
                    <a:pt x="29" y="16"/>
                    <a:pt x="29" y="16"/>
                  </a:cubicBezTo>
                  <a:lnTo>
                    <a:pt x="30" y="15"/>
                  </a:lnTo>
                  <a:close/>
                </a:path>
              </a:pathLst>
            </a:custGeom>
            <a:solidFill>
              <a:schemeClr val="tx2"/>
            </a:solidFill>
            <a:ln w="3175" cap="rnd">
              <a:solidFill>
                <a:schemeClr val="bg1"/>
              </a:solidFill>
              <a:prstDash val="solid"/>
              <a:round/>
              <a:headEnd/>
              <a:tailEnd/>
            </a:ln>
          </p:spPr>
          <p:txBody>
            <a:bodyPr vert="horz" wrap="square" lIns="91423" tIns="45711" rIns="91423" bIns="45711" numCol="1" anchor="t" anchorCtr="0" compatLnSpc="1">
              <a:prstTxWarp prst="textNoShape">
                <a:avLst/>
              </a:prstTxWarp>
            </a:bodyPr>
            <a:lstStyle/>
            <a:p>
              <a:pPr defTabSz="914246">
                <a:defRPr/>
              </a:pPr>
              <a:endParaRPr lang="fr-FR" sz="1799">
                <a:solidFill>
                  <a:prstClr val="black"/>
                </a:solidFill>
                <a:latin typeface="Arial"/>
              </a:endParaRPr>
            </a:p>
          </p:txBody>
        </p:sp>
        <p:sp>
          <p:nvSpPr>
            <p:cNvPr id="220" name="Freeform 311">
              <a:extLst>
                <a:ext uri="{FF2B5EF4-FFF2-40B4-BE49-F238E27FC236}">
                  <a16:creationId xmlns:a16="http://schemas.microsoft.com/office/drawing/2014/main" id="{90FF399C-76DE-1547-9738-3460D5CA95AC}"/>
                </a:ext>
              </a:extLst>
            </p:cNvPr>
            <p:cNvSpPr>
              <a:spLocks/>
            </p:cNvSpPr>
            <p:nvPr/>
          </p:nvSpPr>
          <p:spPr bwMode="auto">
            <a:xfrm>
              <a:off x="2064551" y="4013383"/>
              <a:ext cx="35374" cy="72164"/>
            </a:xfrm>
            <a:custGeom>
              <a:avLst/>
              <a:gdLst>
                <a:gd name="T0" fmla="*/ 6 w 15"/>
                <a:gd name="T1" fmla="*/ 8 h 30"/>
                <a:gd name="T2" fmla="*/ 3 w 15"/>
                <a:gd name="T3" fmla="*/ 8 h 30"/>
                <a:gd name="T4" fmla="*/ 1 w 15"/>
                <a:gd name="T5" fmla="*/ 12 h 30"/>
                <a:gd name="T6" fmla="*/ 0 w 15"/>
                <a:gd name="T7" fmla="*/ 30 h 30"/>
                <a:gd name="T8" fmla="*/ 13 w 15"/>
                <a:gd name="T9" fmla="*/ 29 h 30"/>
                <a:gd name="T10" fmla="*/ 15 w 15"/>
                <a:gd name="T11" fmla="*/ 2 h 30"/>
                <a:gd name="T12" fmla="*/ 9 w 15"/>
                <a:gd name="T13" fmla="*/ 0 h 30"/>
                <a:gd name="T14" fmla="*/ 6 w 15"/>
                <a:gd name="T15" fmla="*/ 8 h 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30">
                  <a:moveTo>
                    <a:pt x="6" y="8"/>
                  </a:moveTo>
                  <a:cubicBezTo>
                    <a:pt x="3" y="8"/>
                    <a:pt x="3" y="8"/>
                    <a:pt x="3" y="8"/>
                  </a:cubicBezTo>
                  <a:cubicBezTo>
                    <a:pt x="1" y="12"/>
                    <a:pt x="1" y="12"/>
                    <a:pt x="1" y="12"/>
                  </a:cubicBezTo>
                  <a:cubicBezTo>
                    <a:pt x="1" y="12"/>
                    <a:pt x="0" y="30"/>
                    <a:pt x="0" y="30"/>
                  </a:cubicBezTo>
                  <a:cubicBezTo>
                    <a:pt x="13" y="29"/>
                    <a:pt x="13" y="29"/>
                    <a:pt x="13" y="29"/>
                  </a:cubicBezTo>
                  <a:cubicBezTo>
                    <a:pt x="14" y="20"/>
                    <a:pt x="14" y="11"/>
                    <a:pt x="15" y="2"/>
                  </a:cubicBezTo>
                  <a:cubicBezTo>
                    <a:pt x="9" y="0"/>
                    <a:pt x="9" y="0"/>
                    <a:pt x="9" y="0"/>
                  </a:cubicBezTo>
                  <a:lnTo>
                    <a:pt x="6" y="8"/>
                  </a:lnTo>
                  <a:close/>
                </a:path>
              </a:pathLst>
            </a:custGeom>
            <a:solidFill>
              <a:schemeClr val="tx2"/>
            </a:solidFill>
            <a:ln w="3175" cap="rnd">
              <a:solidFill>
                <a:schemeClr val="bg1"/>
              </a:solidFill>
              <a:prstDash val="solid"/>
              <a:round/>
              <a:headEnd/>
              <a:tailEnd/>
            </a:ln>
          </p:spPr>
          <p:txBody>
            <a:bodyPr vert="horz" wrap="square" lIns="91423" tIns="45711" rIns="91423" bIns="45711" numCol="1" anchor="t" anchorCtr="0" compatLnSpc="1">
              <a:prstTxWarp prst="textNoShape">
                <a:avLst/>
              </a:prstTxWarp>
            </a:bodyPr>
            <a:lstStyle/>
            <a:p>
              <a:pPr defTabSz="914246">
                <a:defRPr/>
              </a:pPr>
              <a:endParaRPr lang="fr-FR" sz="1799">
                <a:solidFill>
                  <a:prstClr val="black"/>
                </a:solidFill>
                <a:latin typeface="Arial"/>
              </a:endParaRPr>
            </a:p>
          </p:txBody>
        </p:sp>
        <p:grpSp>
          <p:nvGrpSpPr>
            <p:cNvPr id="221" name="Groupe 214">
              <a:extLst>
                <a:ext uri="{FF2B5EF4-FFF2-40B4-BE49-F238E27FC236}">
                  <a16:creationId xmlns:a16="http://schemas.microsoft.com/office/drawing/2014/main" id="{DF87CD4D-2B18-E945-A8AD-517172587F08}"/>
                </a:ext>
              </a:extLst>
            </p:cNvPr>
            <p:cNvGrpSpPr/>
            <p:nvPr/>
          </p:nvGrpSpPr>
          <p:grpSpPr>
            <a:xfrm>
              <a:off x="692026" y="2877159"/>
              <a:ext cx="1855030" cy="980577"/>
              <a:chOff x="506412" y="2262188"/>
              <a:chExt cx="2081212" cy="1100137"/>
            </a:xfrm>
            <a:solidFill>
              <a:schemeClr val="tx2"/>
            </a:solidFill>
          </p:grpSpPr>
          <p:sp>
            <p:nvSpPr>
              <p:cNvPr id="257" name="Freeform 312">
                <a:extLst>
                  <a:ext uri="{FF2B5EF4-FFF2-40B4-BE49-F238E27FC236}">
                    <a16:creationId xmlns:a16="http://schemas.microsoft.com/office/drawing/2014/main" id="{41BE63FC-6A83-C84E-A859-7DAC3CBECB9B}"/>
                  </a:ext>
                </a:extLst>
              </p:cNvPr>
              <p:cNvSpPr>
                <a:spLocks/>
              </p:cNvSpPr>
              <p:nvPr/>
            </p:nvSpPr>
            <p:spPr bwMode="auto">
              <a:xfrm>
                <a:off x="506412" y="2266950"/>
                <a:ext cx="50800" cy="46037"/>
              </a:xfrm>
              <a:custGeom>
                <a:avLst/>
                <a:gdLst>
                  <a:gd name="T0" fmla="*/ 0 w 32"/>
                  <a:gd name="T1" fmla="*/ 12 h 29"/>
                  <a:gd name="T2" fmla="*/ 4 w 32"/>
                  <a:gd name="T3" fmla="*/ 29 h 29"/>
                  <a:gd name="T4" fmla="*/ 19 w 32"/>
                  <a:gd name="T5" fmla="*/ 22 h 29"/>
                  <a:gd name="T6" fmla="*/ 29 w 32"/>
                  <a:gd name="T7" fmla="*/ 14 h 29"/>
                  <a:gd name="T8" fmla="*/ 32 w 32"/>
                  <a:gd name="T9" fmla="*/ 2 h 29"/>
                  <a:gd name="T10" fmla="*/ 19 w 32"/>
                  <a:gd name="T11" fmla="*/ 0 h 29"/>
                  <a:gd name="T12" fmla="*/ 0 w 32"/>
                  <a:gd name="T13" fmla="*/ 12 h 29"/>
                </a:gdLst>
                <a:ahLst/>
                <a:cxnLst>
                  <a:cxn ang="0">
                    <a:pos x="T0" y="T1"/>
                  </a:cxn>
                  <a:cxn ang="0">
                    <a:pos x="T2" y="T3"/>
                  </a:cxn>
                  <a:cxn ang="0">
                    <a:pos x="T4" y="T5"/>
                  </a:cxn>
                  <a:cxn ang="0">
                    <a:pos x="T6" y="T7"/>
                  </a:cxn>
                  <a:cxn ang="0">
                    <a:pos x="T8" y="T9"/>
                  </a:cxn>
                  <a:cxn ang="0">
                    <a:pos x="T10" y="T11"/>
                  </a:cxn>
                  <a:cxn ang="0">
                    <a:pos x="T12" y="T13"/>
                  </a:cxn>
                </a:cxnLst>
                <a:rect l="0" t="0" r="r" b="b"/>
                <a:pathLst>
                  <a:path w="32" h="29">
                    <a:moveTo>
                      <a:pt x="0" y="12"/>
                    </a:moveTo>
                    <a:lnTo>
                      <a:pt x="4" y="29"/>
                    </a:lnTo>
                    <a:lnTo>
                      <a:pt x="19" y="22"/>
                    </a:lnTo>
                    <a:lnTo>
                      <a:pt x="29" y="14"/>
                    </a:lnTo>
                    <a:lnTo>
                      <a:pt x="32" y="2"/>
                    </a:lnTo>
                    <a:lnTo>
                      <a:pt x="19" y="0"/>
                    </a:lnTo>
                    <a:lnTo>
                      <a:pt x="0" y="12"/>
                    </a:lnTo>
                    <a:close/>
                  </a:path>
                </a:pathLst>
              </a:custGeom>
              <a:grpFill/>
              <a:ln w="3175" cap="rnd">
                <a:solidFill>
                  <a:schemeClr val="bg1"/>
                </a:solidFill>
                <a:prstDash val="solid"/>
                <a:round/>
                <a:headEnd/>
                <a:tailEnd/>
              </a:ln>
            </p:spPr>
            <p:txBody>
              <a:bodyPr vert="horz" wrap="square" lIns="91423" tIns="45711" rIns="91423" bIns="45711" numCol="1" anchor="t" anchorCtr="0" compatLnSpc="1">
                <a:prstTxWarp prst="textNoShape">
                  <a:avLst/>
                </a:prstTxWarp>
              </a:bodyPr>
              <a:lstStyle/>
              <a:p>
                <a:pPr defTabSz="914246">
                  <a:defRPr/>
                </a:pPr>
                <a:endParaRPr lang="fr-FR" sz="1799">
                  <a:solidFill>
                    <a:prstClr val="black"/>
                  </a:solidFill>
                  <a:latin typeface="Arial"/>
                </a:endParaRPr>
              </a:p>
            </p:txBody>
          </p:sp>
          <p:sp>
            <p:nvSpPr>
              <p:cNvPr id="258" name="Freeform 313">
                <a:extLst>
                  <a:ext uri="{FF2B5EF4-FFF2-40B4-BE49-F238E27FC236}">
                    <a16:creationId xmlns:a16="http://schemas.microsoft.com/office/drawing/2014/main" id="{171ADC34-CE86-E749-97E2-67DEDF3A6078}"/>
                  </a:ext>
                </a:extLst>
              </p:cNvPr>
              <p:cNvSpPr>
                <a:spLocks/>
              </p:cNvSpPr>
              <p:nvPr/>
            </p:nvSpPr>
            <p:spPr bwMode="auto">
              <a:xfrm>
                <a:off x="966787" y="2262188"/>
                <a:ext cx="20637" cy="34925"/>
              </a:xfrm>
              <a:custGeom>
                <a:avLst/>
                <a:gdLst>
                  <a:gd name="T0" fmla="*/ 0 w 13"/>
                  <a:gd name="T1" fmla="*/ 12 h 22"/>
                  <a:gd name="T2" fmla="*/ 8 w 13"/>
                  <a:gd name="T3" fmla="*/ 22 h 22"/>
                  <a:gd name="T4" fmla="*/ 13 w 13"/>
                  <a:gd name="T5" fmla="*/ 17 h 22"/>
                  <a:gd name="T6" fmla="*/ 1 w 13"/>
                  <a:gd name="T7" fmla="*/ 0 h 22"/>
                  <a:gd name="T8" fmla="*/ 0 w 13"/>
                  <a:gd name="T9" fmla="*/ 12 h 22"/>
                </a:gdLst>
                <a:ahLst/>
                <a:cxnLst>
                  <a:cxn ang="0">
                    <a:pos x="T0" y="T1"/>
                  </a:cxn>
                  <a:cxn ang="0">
                    <a:pos x="T2" y="T3"/>
                  </a:cxn>
                  <a:cxn ang="0">
                    <a:pos x="T4" y="T5"/>
                  </a:cxn>
                  <a:cxn ang="0">
                    <a:pos x="T6" y="T7"/>
                  </a:cxn>
                  <a:cxn ang="0">
                    <a:pos x="T8" y="T9"/>
                  </a:cxn>
                </a:cxnLst>
                <a:rect l="0" t="0" r="r" b="b"/>
                <a:pathLst>
                  <a:path w="13" h="22">
                    <a:moveTo>
                      <a:pt x="0" y="12"/>
                    </a:moveTo>
                    <a:lnTo>
                      <a:pt x="8" y="22"/>
                    </a:lnTo>
                    <a:lnTo>
                      <a:pt x="13" y="17"/>
                    </a:lnTo>
                    <a:lnTo>
                      <a:pt x="1" y="0"/>
                    </a:lnTo>
                    <a:lnTo>
                      <a:pt x="0" y="12"/>
                    </a:lnTo>
                    <a:close/>
                  </a:path>
                </a:pathLst>
              </a:custGeom>
              <a:grpFill/>
              <a:ln w="3175" cap="rnd">
                <a:solidFill>
                  <a:schemeClr val="bg1"/>
                </a:solidFill>
                <a:prstDash val="solid"/>
                <a:round/>
                <a:headEnd/>
                <a:tailEnd/>
              </a:ln>
            </p:spPr>
            <p:txBody>
              <a:bodyPr vert="horz" wrap="square" lIns="91423" tIns="45711" rIns="91423" bIns="45711" numCol="1" anchor="t" anchorCtr="0" compatLnSpc="1">
                <a:prstTxWarp prst="textNoShape">
                  <a:avLst/>
                </a:prstTxWarp>
              </a:bodyPr>
              <a:lstStyle/>
              <a:p>
                <a:pPr defTabSz="914246">
                  <a:defRPr/>
                </a:pPr>
                <a:endParaRPr lang="fr-FR" sz="1799">
                  <a:solidFill>
                    <a:prstClr val="black"/>
                  </a:solidFill>
                  <a:latin typeface="Arial"/>
                </a:endParaRPr>
              </a:p>
            </p:txBody>
          </p:sp>
          <p:sp>
            <p:nvSpPr>
              <p:cNvPr id="259" name="Freeform 314">
                <a:extLst>
                  <a:ext uri="{FF2B5EF4-FFF2-40B4-BE49-F238E27FC236}">
                    <a16:creationId xmlns:a16="http://schemas.microsoft.com/office/drawing/2014/main" id="{7C2FDEE9-75BB-4E44-B2D6-3C04FEE5711B}"/>
                  </a:ext>
                </a:extLst>
              </p:cNvPr>
              <p:cNvSpPr>
                <a:spLocks/>
              </p:cNvSpPr>
              <p:nvPr/>
            </p:nvSpPr>
            <p:spPr bwMode="auto">
              <a:xfrm>
                <a:off x="990600" y="2336800"/>
                <a:ext cx="42862" cy="50800"/>
              </a:xfrm>
              <a:custGeom>
                <a:avLst/>
                <a:gdLst>
                  <a:gd name="T0" fmla="*/ 27 w 27"/>
                  <a:gd name="T1" fmla="*/ 26 h 32"/>
                  <a:gd name="T2" fmla="*/ 22 w 27"/>
                  <a:gd name="T3" fmla="*/ 16 h 32"/>
                  <a:gd name="T4" fmla="*/ 7 w 27"/>
                  <a:gd name="T5" fmla="*/ 0 h 32"/>
                  <a:gd name="T6" fmla="*/ 0 w 27"/>
                  <a:gd name="T7" fmla="*/ 5 h 32"/>
                  <a:gd name="T8" fmla="*/ 7 w 27"/>
                  <a:gd name="T9" fmla="*/ 24 h 32"/>
                  <a:gd name="T10" fmla="*/ 23 w 27"/>
                  <a:gd name="T11" fmla="*/ 32 h 32"/>
                  <a:gd name="T12" fmla="*/ 27 w 27"/>
                  <a:gd name="T13" fmla="*/ 26 h 32"/>
                </a:gdLst>
                <a:ahLst/>
                <a:cxnLst>
                  <a:cxn ang="0">
                    <a:pos x="T0" y="T1"/>
                  </a:cxn>
                  <a:cxn ang="0">
                    <a:pos x="T2" y="T3"/>
                  </a:cxn>
                  <a:cxn ang="0">
                    <a:pos x="T4" y="T5"/>
                  </a:cxn>
                  <a:cxn ang="0">
                    <a:pos x="T6" y="T7"/>
                  </a:cxn>
                  <a:cxn ang="0">
                    <a:pos x="T8" y="T9"/>
                  </a:cxn>
                  <a:cxn ang="0">
                    <a:pos x="T10" y="T11"/>
                  </a:cxn>
                  <a:cxn ang="0">
                    <a:pos x="T12" y="T13"/>
                  </a:cxn>
                </a:cxnLst>
                <a:rect l="0" t="0" r="r" b="b"/>
                <a:pathLst>
                  <a:path w="27" h="32">
                    <a:moveTo>
                      <a:pt x="27" y="26"/>
                    </a:moveTo>
                    <a:lnTo>
                      <a:pt x="22" y="16"/>
                    </a:lnTo>
                    <a:lnTo>
                      <a:pt x="7" y="0"/>
                    </a:lnTo>
                    <a:lnTo>
                      <a:pt x="0" y="5"/>
                    </a:lnTo>
                    <a:lnTo>
                      <a:pt x="7" y="24"/>
                    </a:lnTo>
                    <a:lnTo>
                      <a:pt x="23" y="32"/>
                    </a:lnTo>
                    <a:lnTo>
                      <a:pt x="27" y="26"/>
                    </a:lnTo>
                    <a:close/>
                  </a:path>
                </a:pathLst>
              </a:custGeom>
              <a:grpFill/>
              <a:ln w="3175" cap="rnd">
                <a:solidFill>
                  <a:schemeClr val="bg1"/>
                </a:solidFill>
                <a:prstDash val="solid"/>
                <a:round/>
                <a:headEnd/>
                <a:tailEnd/>
              </a:ln>
            </p:spPr>
            <p:txBody>
              <a:bodyPr vert="horz" wrap="square" lIns="91423" tIns="45711" rIns="91423" bIns="45711" numCol="1" anchor="t" anchorCtr="0" compatLnSpc="1">
                <a:prstTxWarp prst="textNoShape">
                  <a:avLst/>
                </a:prstTxWarp>
              </a:bodyPr>
              <a:lstStyle/>
              <a:p>
                <a:pPr defTabSz="914246">
                  <a:defRPr/>
                </a:pPr>
                <a:endParaRPr lang="fr-FR" sz="1799">
                  <a:solidFill>
                    <a:prstClr val="black"/>
                  </a:solidFill>
                  <a:latin typeface="Arial"/>
                </a:endParaRPr>
              </a:p>
            </p:txBody>
          </p:sp>
          <p:sp>
            <p:nvSpPr>
              <p:cNvPr id="260" name="Freeform 315">
                <a:extLst>
                  <a:ext uri="{FF2B5EF4-FFF2-40B4-BE49-F238E27FC236}">
                    <a16:creationId xmlns:a16="http://schemas.microsoft.com/office/drawing/2014/main" id="{5FD16805-2595-1B4E-BC35-8721A6FC2756}"/>
                  </a:ext>
                </a:extLst>
              </p:cNvPr>
              <p:cNvSpPr>
                <a:spLocks/>
              </p:cNvSpPr>
              <p:nvPr/>
            </p:nvSpPr>
            <p:spPr bwMode="auto">
              <a:xfrm>
                <a:off x="1014412" y="2401888"/>
                <a:ext cx="26987" cy="34925"/>
              </a:xfrm>
              <a:custGeom>
                <a:avLst/>
                <a:gdLst>
                  <a:gd name="T0" fmla="*/ 17 w 17"/>
                  <a:gd name="T1" fmla="*/ 0 h 22"/>
                  <a:gd name="T2" fmla="*/ 12 w 17"/>
                  <a:gd name="T3" fmla="*/ 7 h 22"/>
                  <a:gd name="T4" fmla="*/ 0 w 17"/>
                  <a:gd name="T5" fmla="*/ 0 h 22"/>
                  <a:gd name="T6" fmla="*/ 0 w 17"/>
                  <a:gd name="T7" fmla="*/ 15 h 22"/>
                  <a:gd name="T8" fmla="*/ 8 w 17"/>
                  <a:gd name="T9" fmla="*/ 22 h 22"/>
                  <a:gd name="T10" fmla="*/ 17 w 17"/>
                  <a:gd name="T11" fmla="*/ 17 h 22"/>
                  <a:gd name="T12" fmla="*/ 17 w 17"/>
                  <a:gd name="T13" fmla="*/ 0 h 22"/>
                </a:gdLst>
                <a:ahLst/>
                <a:cxnLst>
                  <a:cxn ang="0">
                    <a:pos x="T0" y="T1"/>
                  </a:cxn>
                  <a:cxn ang="0">
                    <a:pos x="T2" y="T3"/>
                  </a:cxn>
                  <a:cxn ang="0">
                    <a:pos x="T4" y="T5"/>
                  </a:cxn>
                  <a:cxn ang="0">
                    <a:pos x="T6" y="T7"/>
                  </a:cxn>
                  <a:cxn ang="0">
                    <a:pos x="T8" y="T9"/>
                  </a:cxn>
                  <a:cxn ang="0">
                    <a:pos x="T10" y="T11"/>
                  </a:cxn>
                  <a:cxn ang="0">
                    <a:pos x="T12" y="T13"/>
                  </a:cxn>
                </a:cxnLst>
                <a:rect l="0" t="0" r="r" b="b"/>
                <a:pathLst>
                  <a:path w="17" h="22">
                    <a:moveTo>
                      <a:pt x="17" y="0"/>
                    </a:moveTo>
                    <a:lnTo>
                      <a:pt x="12" y="7"/>
                    </a:lnTo>
                    <a:lnTo>
                      <a:pt x="0" y="0"/>
                    </a:lnTo>
                    <a:lnTo>
                      <a:pt x="0" y="15"/>
                    </a:lnTo>
                    <a:lnTo>
                      <a:pt x="8" y="22"/>
                    </a:lnTo>
                    <a:lnTo>
                      <a:pt x="17" y="17"/>
                    </a:lnTo>
                    <a:lnTo>
                      <a:pt x="17" y="0"/>
                    </a:lnTo>
                    <a:close/>
                  </a:path>
                </a:pathLst>
              </a:custGeom>
              <a:grpFill/>
              <a:ln w="3175" cap="rnd">
                <a:solidFill>
                  <a:schemeClr val="bg1"/>
                </a:solidFill>
                <a:prstDash val="solid"/>
                <a:round/>
                <a:headEnd/>
                <a:tailEnd/>
              </a:ln>
            </p:spPr>
            <p:txBody>
              <a:bodyPr vert="horz" wrap="square" lIns="91423" tIns="45711" rIns="91423" bIns="45711" numCol="1" anchor="t" anchorCtr="0" compatLnSpc="1">
                <a:prstTxWarp prst="textNoShape">
                  <a:avLst/>
                </a:prstTxWarp>
              </a:bodyPr>
              <a:lstStyle/>
              <a:p>
                <a:pPr defTabSz="914246">
                  <a:defRPr/>
                </a:pPr>
                <a:endParaRPr lang="fr-FR" sz="1799">
                  <a:solidFill>
                    <a:prstClr val="black"/>
                  </a:solidFill>
                  <a:latin typeface="Arial"/>
                </a:endParaRPr>
              </a:p>
            </p:txBody>
          </p:sp>
          <p:sp>
            <p:nvSpPr>
              <p:cNvPr id="261" name="Freeform 316">
                <a:extLst>
                  <a:ext uri="{FF2B5EF4-FFF2-40B4-BE49-F238E27FC236}">
                    <a16:creationId xmlns:a16="http://schemas.microsoft.com/office/drawing/2014/main" id="{E29410F5-88DE-BA44-8257-9B17425F50EB}"/>
                  </a:ext>
                </a:extLst>
              </p:cNvPr>
              <p:cNvSpPr>
                <a:spLocks/>
              </p:cNvSpPr>
              <p:nvPr/>
            </p:nvSpPr>
            <p:spPr bwMode="auto">
              <a:xfrm>
                <a:off x="1033462" y="2444750"/>
                <a:ext cx="26987" cy="38100"/>
              </a:xfrm>
              <a:custGeom>
                <a:avLst/>
                <a:gdLst>
                  <a:gd name="T0" fmla="*/ 8 w 17"/>
                  <a:gd name="T1" fmla="*/ 0 h 24"/>
                  <a:gd name="T2" fmla="*/ 0 w 17"/>
                  <a:gd name="T3" fmla="*/ 2 h 24"/>
                  <a:gd name="T4" fmla="*/ 0 w 17"/>
                  <a:gd name="T5" fmla="*/ 15 h 24"/>
                  <a:gd name="T6" fmla="*/ 12 w 17"/>
                  <a:gd name="T7" fmla="*/ 24 h 24"/>
                  <a:gd name="T8" fmla="*/ 17 w 17"/>
                  <a:gd name="T9" fmla="*/ 22 h 24"/>
                  <a:gd name="T10" fmla="*/ 12 w 17"/>
                  <a:gd name="T11" fmla="*/ 10 h 24"/>
                  <a:gd name="T12" fmla="*/ 8 w 17"/>
                  <a:gd name="T13" fmla="*/ 0 h 24"/>
                </a:gdLst>
                <a:ahLst/>
                <a:cxnLst>
                  <a:cxn ang="0">
                    <a:pos x="T0" y="T1"/>
                  </a:cxn>
                  <a:cxn ang="0">
                    <a:pos x="T2" y="T3"/>
                  </a:cxn>
                  <a:cxn ang="0">
                    <a:pos x="T4" y="T5"/>
                  </a:cxn>
                  <a:cxn ang="0">
                    <a:pos x="T6" y="T7"/>
                  </a:cxn>
                  <a:cxn ang="0">
                    <a:pos x="T8" y="T9"/>
                  </a:cxn>
                  <a:cxn ang="0">
                    <a:pos x="T10" y="T11"/>
                  </a:cxn>
                  <a:cxn ang="0">
                    <a:pos x="T12" y="T13"/>
                  </a:cxn>
                </a:cxnLst>
                <a:rect l="0" t="0" r="r" b="b"/>
                <a:pathLst>
                  <a:path w="17" h="24">
                    <a:moveTo>
                      <a:pt x="8" y="0"/>
                    </a:moveTo>
                    <a:lnTo>
                      <a:pt x="0" y="2"/>
                    </a:lnTo>
                    <a:lnTo>
                      <a:pt x="0" y="15"/>
                    </a:lnTo>
                    <a:lnTo>
                      <a:pt x="12" y="24"/>
                    </a:lnTo>
                    <a:lnTo>
                      <a:pt x="17" y="22"/>
                    </a:lnTo>
                    <a:lnTo>
                      <a:pt x="12" y="10"/>
                    </a:lnTo>
                    <a:lnTo>
                      <a:pt x="8" y="0"/>
                    </a:lnTo>
                    <a:close/>
                  </a:path>
                </a:pathLst>
              </a:custGeom>
              <a:grpFill/>
              <a:ln w="3175" cap="rnd">
                <a:solidFill>
                  <a:schemeClr val="bg1"/>
                </a:solidFill>
                <a:prstDash val="solid"/>
                <a:round/>
                <a:headEnd/>
                <a:tailEnd/>
              </a:ln>
            </p:spPr>
            <p:txBody>
              <a:bodyPr vert="horz" wrap="square" lIns="91423" tIns="45711" rIns="91423" bIns="45711" numCol="1" anchor="t" anchorCtr="0" compatLnSpc="1">
                <a:prstTxWarp prst="textNoShape">
                  <a:avLst/>
                </a:prstTxWarp>
              </a:bodyPr>
              <a:lstStyle/>
              <a:p>
                <a:pPr defTabSz="914246">
                  <a:defRPr/>
                </a:pPr>
                <a:endParaRPr lang="fr-FR" sz="1799">
                  <a:solidFill>
                    <a:prstClr val="black"/>
                  </a:solidFill>
                  <a:latin typeface="Arial"/>
                </a:endParaRPr>
              </a:p>
            </p:txBody>
          </p:sp>
          <p:sp>
            <p:nvSpPr>
              <p:cNvPr id="262" name="Freeform 317">
                <a:extLst>
                  <a:ext uri="{FF2B5EF4-FFF2-40B4-BE49-F238E27FC236}">
                    <a16:creationId xmlns:a16="http://schemas.microsoft.com/office/drawing/2014/main" id="{9E013C4D-3566-BC4B-A226-994FBAA8D970}"/>
                  </a:ext>
                </a:extLst>
              </p:cNvPr>
              <p:cNvSpPr>
                <a:spLocks/>
              </p:cNvSpPr>
              <p:nvPr/>
            </p:nvSpPr>
            <p:spPr bwMode="auto">
              <a:xfrm>
                <a:off x="1204912" y="2570163"/>
                <a:ext cx="1382712" cy="792162"/>
              </a:xfrm>
              <a:custGeom>
                <a:avLst/>
                <a:gdLst>
                  <a:gd name="T0" fmla="*/ 488 w 515"/>
                  <a:gd name="T1" fmla="*/ 37 h 295"/>
                  <a:gd name="T2" fmla="*/ 432 w 515"/>
                  <a:gd name="T3" fmla="*/ 66 h 295"/>
                  <a:gd name="T4" fmla="*/ 406 w 515"/>
                  <a:gd name="T5" fmla="*/ 80 h 295"/>
                  <a:gd name="T6" fmla="*/ 405 w 515"/>
                  <a:gd name="T7" fmla="*/ 88 h 295"/>
                  <a:gd name="T8" fmla="*/ 370 w 515"/>
                  <a:gd name="T9" fmla="*/ 99 h 295"/>
                  <a:gd name="T10" fmla="*/ 373 w 515"/>
                  <a:gd name="T11" fmla="*/ 82 h 295"/>
                  <a:gd name="T12" fmla="*/ 360 w 515"/>
                  <a:gd name="T13" fmla="*/ 74 h 295"/>
                  <a:gd name="T14" fmla="*/ 362 w 515"/>
                  <a:gd name="T15" fmla="*/ 48 h 295"/>
                  <a:gd name="T16" fmla="*/ 342 w 515"/>
                  <a:gd name="T17" fmla="*/ 65 h 295"/>
                  <a:gd name="T18" fmla="*/ 333 w 515"/>
                  <a:gd name="T19" fmla="*/ 92 h 295"/>
                  <a:gd name="T20" fmla="*/ 335 w 515"/>
                  <a:gd name="T21" fmla="*/ 54 h 295"/>
                  <a:gd name="T22" fmla="*/ 332 w 515"/>
                  <a:gd name="T23" fmla="*/ 48 h 295"/>
                  <a:gd name="T24" fmla="*/ 359 w 515"/>
                  <a:gd name="T25" fmla="*/ 42 h 295"/>
                  <a:gd name="T26" fmla="*/ 337 w 515"/>
                  <a:gd name="T27" fmla="*/ 37 h 295"/>
                  <a:gd name="T28" fmla="*/ 311 w 515"/>
                  <a:gd name="T29" fmla="*/ 35 h 295"/>
                  <a:gd name="T30" fmla="*/ 298 w 515"/>
                  <a:gd name="T31" fmla="*/ 34 h 295"/>
                  <a:gd name="T32" fmla="*/ 308 w 515"/>
                  <a:gd name="T33" fmla="*/ 22 h 295"/>
                  <a:gd name="T34" fmla="*/ 272 w 515"/>
                  <a:gd name="T35" fmla="*/ 1 h 295"/>
                  <a:gd name="T36" fmla="*/ 24 w 515"/>
                  <a:gd name="T37" fmla="*/ 15 h 295"/>
                  <a:gd name="T38" fmla="*/ 0 w 515"/>
                  <a:gd name="T39" fmla="*/ 15 h 295"/>
                  <a:gd name="T40" fmla="*/ 8 w 515"/>
                  <a:gd name="T41" fmla="*/ 69 h 295"/>
                  <a:gd name="T42" fmla="*/ 5 w 515"/>
                  <a:gd name="T43" fmla="*/ 112 h 295"/>
                  <a:gd name="T44" fmla="*/ 38 w 515"/>
                  <a:gd name="T45" fmla="*/ 179 h 295"/>
                  <a:gd name="T46" fmla="*/ 98 w 515"/>
                  <a:gd name="T47" fmla="*/ 202 h 295"/>
                  <a:gd name="T48" fmla="*/ 163 w 515"/>
                  <a:gd name="T49" fmla="*/ 215 h 295"/>
                  <a:gd name="T50" fmla="*/ 195 w 515"/>
                  <a:gd name="T51" fmla="*/ 235 h 295"/>
                  <a:gd name="T52" fmla="*/ 220 w 515"/>
                  <a:gd name="T53" fmla="*/ 267 h 295"/>
                  <a:gd name="T54" fmla="*/ 242 w 515"/>
                  <a:gd name="T55" fmla="*/ 282 h 295"/>
                  <a:gd name="T56" fmla="*/ 265 w 515"/>
                  <a:gd name="T57" fmla="*/ 246 h 295"/>
                  <a:gd name="T58" fmla="*/ 298 w 515"/>
                  <a:gd name="T59" fmla="*/ 238 h 295"/>
                  <a:gd name="T60" fmla="*/ 313 w 515"/>
                  <a:gd name="T61" fmla="*/ 240 h 295"/>
                  <a:gd name="T62" fmla="*/ 317 w 515"/>
                  <a:gd name="T63" fmla="*/ 235 h 295"/>
                  <a:gd name="T64" fmla="*/ 311 w 515"/>
                  <a:gd name="T65" fmla="*/ 226 h 295"/>
                  <a:gd name="T66" fmla="*/ 333 w 515"/>
                  <a:gd name="T67" fmla="*/ 229 h 295"/>
                  <a:gd name="T68" fmla="*/ 351 w 515"/>
                  <a:gd name="T69" fmla="*/ 230 h 295"/>
                  <a:gd name="T70" fmla="*/ 366 w 515"/>
                  <a:gd name="T71" fmla="*/ 234 h 295"/>
                  <a:gd name="T72" fmla="*/ 373 w 515"/>
                  <a:gd name="T73" fmla="*/ 268 h 295"/>
                  <a:gd name="T74" fmla="*/ 392 w 515"/>
                  <a:gd name="T75" fmla="*/ 290 h 295"/>
                  <a:gd name="T76" fmla="*/ 397 w 515"/>
                  <a:gd name="T77" fmla="*/ 261 h 295"/>
                  <a:gd name="T78" fmla="*/ 401 w 515"/>
                  <a:gd name="T79" fmla="*/ 201 h 295"/>
                  <a:gd name="T80" fmla="*/ 428 w 515"/>
                  <a:gd name="T81" fmla="*/ 152 h 295"/>
                  <a:gd name="T82" fmla="*/ 431 w 515"/>
                  <a:gd name="T83" fmla="*/ 130 h 295"/>
                  <a:gd name="T84" fmla="*/ 434 w 515"/>
                  <a:gd name="T85" fmla="*/ 150 h 295"/>
                  <a:gd name="T86" fmla="*/ 439 w 515"/>
                  <a:gd name="T87" fmla="*/ 115 h 295"/>
                  <a:gd name="T88" fmla="*/ 451 w 515"/>
                  <a:gd name="T89" fmla="*/ 107 h 295"/>
                  <a:gd name="T90" fmla="*/ 484 w 515"/>
                  <a:gd name="T91" fmla="*/ 91 h 295"/>
                  <a:gd name="T92" fmla="*/ 494 w 515"/>
                  <a:gd name="T93" fmla="*/ 69 h 295"/>
                  <a:gd name="T94" fmla="*/ 511 w 515"/>
                  <a:gd name="T95" fmla="*/ 61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15" h="295">
                    <a:moveTo>
                      <a:pt x="513" y="44"/>
                    </a:moveTo>
                    <a:cubicBezTo>
                      <a:pt x="508" y="38"/>
                      <a:pt x="508" y="38"/>
                      <a:pt x="508" y="38"/>
                    </a:cubicBezTo>
                    <a:cubicBezTo>
                      <a:pt x="503" y="29"/>
                      <a:pt x="503" y="29"/>
                      <a:pt x="503" y="29"/>
                    </a:cubicBezTo>
                    <a:cubicBezTo>
                      <a:pt x="488" y="37"/>
                      <a:pt x="488" y="37"/>
                      <a:pt x="488" y="37"/>
                    </a:cubicBezTo>
                    <a:cubicBezTo>
                      <a:pt x="474" y="51"/>
                      <a:pt x="474" y="51"/>
                      <a:pt x="474" y="51"/>
                    </a:cubicBezTo>
                    <a:cubicBezTo>
                      <a:pt x="439" y="52"/>
                      <a:pt x="439" y="52"/>
                      <a:pt x="439" y="52"/>
                    </a:cubicBezTo>
                    <a:cubicBezTo>
                      <a:pt x="429" y="67"/>
                      <a:pt x="429" y="67"/>
                      <a:pt x="429" y="67"/>
                    </a:cubicBezTo>
                    <a:cubicBezTo>
                      <a:pt x="432" y="66"/>
                      <a:pt x="432" y="66"/>
                      <a:pt x="432" y="66"/>
                    </a:cubicBezTo>
                    <a:cubicBezTo>
                      <a:pt x="431" y="70"/>
                      <a:pt x="431" y="70"/>
                      <a:pt x="431" y="70"/>
                    </a:cubicBezTo>
                    <a:cubicBezTo>
                      <a:pt x="431" y="73"/>
                      <a:pt x="431" y="73"/>
                      <a:pt x="431" y="73"/>
                    </a:cubicBezTo>
                    <a:cubicBezTo>
                      <a:pt x="428" y="78"/>
                      <a:pt x="428" y="78"/>
                      <a:pt x="428" y="78"/>
                    </a:cubicBezTo>
                    <a:cubicBezTo>
                      <a:pt x="406" y="80"/>
                      <a:pt x="406" y="80"/>
                      <a:pt x="406" y="80"/>
                    </a:cubicBezTo>
                    <a:cubicBezTo>
                      <a:pt x="402" y="84"/>
                      <a:pt x="402" y="84"/>
                      <a:pt x="402" y="84"/>
                    </a:cubicBezTo>
                    <a:cubicBezTo>
                      <a:pt x="404" y="84"/>
                      <a:pt x="404" y="84"/>
                      <a:pt x="404" y="84"/>
                    </a:cubicBezTo>
                    <a:cubicBezTo>
                      <a:pt x="408" y="85"/>
                      <a:pt x="408" y="85"/>
                      <a:pt x="408" y="85"/>
                    </a:cubicBezTo>
                    <a:cubicBezTo>
                      <a:pt x="405" y="88"/>
                      <a:pt x="405" y="88"/>
                      <a:pt x="405" y="88"/>
                    </a:cubicBezTo>
                    <a:cubicBezTo>
                      <a:pt x="399" y="89"/>
                      <a:pt x="399" y="89"/>
                      <a:pt x="399" y="89"/>
                    </a:cubicBezTo>
                    <a:cubicBezTo>
                      <a:pt x="393" y="95"/>
                      <a:pt x="393" y="95"/>
                      <a:pt x="393" y="95"/>
                    </a:cubicBezTo>
                    <a:cubicBezTo>
                      <a:pt x="376" y="102"/>
                      <a:pt x="376" y="102"/>
                      <a:pt x="376" y="102"/>
                    </a:cubicBezTo>
                    <a:cubicBezTo>
                      <a:pt x="370" y="99"/>
                      <a:pt x="370" y="99"/>
                      <a:pt x="370" y="99"/>
                    </a:cubicBezTo>
                    <a:cubicBezTo>
                      <a:pt x="372" y="95"/>
                      <a:pt x="372" y="95"/>
                      <a:pt x="372" y="95"/>
                    </a:cubicBezTo>
                    <a:cubicBezTo>
                      <a:pt x="370" y="93"/>
                      <a:pt x="370" y="93"/>
                      <a:pt x="370" y="93"/>
                    </a:cubicBezTo>
                    <a:cubicBezTo>
                      <a:pt x="368" y="88"/>
                      <a:pt x="368" y="88"/>
                      <a:pt x="368" y="88"/>
                    </a:cubicBezTo>
                    <a:cubicBezTo>
                      <a:pt x="373" y="82"/>
                      <a:pt x="373" y="82"/>
                      <a:pt x="373" y="82"/>
                    </a:cubicBezTo>
                    <a:cubicBezTo>
                      <a:pt x="373" y="69"/>
                      <a:pt x="373" y="69"/>
                      <a:pt x="373" y="69"/>
                    </a:cubicBezTo>
                    <a:cubicBezTo>
                      <a:pt x="368" y="71"/>
                      <a:pt x="368" y="71"/>
                      <a:pt x="368" y="71"/>
                    </a:cubicBezTo>
                    <a:cubicBezTo>
                      <a:pt x="363" y="77"/>
                      <a:pt x="363" y="77"/>
                      <a:pt x="363" y="77"/>
                    </a:cubicBezTo>
                    <a:cubicBezTo>
                      <a:pt x="361" y="76"/>
                      <a:pt x="360" y="75"/>
                      <a:pt x="360" y="74"/>
                    </a:cubicBezTo>
                    <a:cubicBezTo>
                      <a:pt x="360" y="73"/>
                      <a:pt x="362" y="71"/>
                      <a:pt x="366" y="67"/>
                    </a:cubicBezTo>
                    <a:cubicBezTo>
                      <a:pt x="369" y="60"/>
                      <a:pt x="369" y="60"/>
                      <a:pt x="369" y="60"/>
                    </a:cubicBezTo>
                    <a:cubicBezTo>
                      <a:pt x="366" y="50"/>
                      <a:pt x="366" y="50"/>
                      <a:pt x="366" y="50"/>
                    </a:cubicBezTo>
                    <a:cubicBezTo>
                      <a:pt x="362" y="48"/>
                      <a:pt x="362" y="48"/>
                      <a:pt x="362" y="48"/>
                    </a:cubicBezTo>
                    <a:cubicBezTo>
                      <a:pt x="356" y="49"/>
                      <a:pt x="356" y="49"/>
                      <a:pt x="356" y="49"/>
                    </a:cubicBezTo>
                    <a:cubicBezTo>
                      <a:pt x="352" y="54"/>
                      <a:pt x="352" y="54"/>
                      <a:pt x="352" y="54"/>
                    </a:cubicBezTo>
                    <a:cubicBezTo>
                      <a:pt x="349" y="52"/>
                      <a:pt x="349" y="52"/>
                      <a:pt x="349" y="52"/>
                    </a:cubicBezTo>
                    <a:cubicBezTo>
                      <a:pt x="342" y="65"/>
                      <a:pt x="342" y="65"/>
                      <a:pt x="342" y="65"/>
                    </a:cubicBezTo>
                    <a:cubicBezTo>
                      <a:pt x="344" y="78"/>
                      <a:pt x="344" y="78"/>
                      <a:pt x="344" y="78"/>
                    </a:cubicBezTo>
                    <a:cubicBezTo>
                      <a:pt x="342" y="88"/>
                      <a:pt x="342" y="88"/>
                      <a:pt x="342" y="88"/>
                    </a:cubicBezTo>
                    <a:cubicBezTo>
                      <a:pt x="337" y="93"/>
                      <a:pt x="337" y="93"/>
                      <a:pt x="337" y="93"/>
                    </a:cubicBezTo>
                    <a:cubicBezTo>
                      <a:pt x="333" y="92"/>
                      <a:pt x="333" y="92"/>
                      <a:pt x="333" y="92"/>
                    </a:cubicBezTo>
                    <a:cubicBezTo>
                      <a:pt x="330" y="87"/>
                      <a:pt x="330" y="87"/>
                      <a:pt x="330" y="87"/>
                    </a:cubicBezTo>
                    <a:cubicBezTo>
                      <a:pt x="330" y="70"/>
                      <a:pt x="330" y="70"/>
                      <a:pt x="330" y="70"/>
                    </a:cubicBezTo>
                    <a:cubicBezTo>
                      <a:pt x="331" y="62"/>
                      <a:pt x="331" y="62"/>
                      <a:pt x="331" y="62"/>
                    </a:cubicBezTo>
                    <a:cubicBezTo>
                      <a:pt x="335" y="54"/>
                      <a:pt x="335" y="54"/>
                      <a:pt x="335" y="54"/>
                    </a:cubicBezTo>
                    <a:cubicBezTo>
                      <a:pt x="331" y="56"/>
                      <a:pt x="331" y="56"/>
                      <a:pt x="331" y="56"/>
                    </a:cubicBezTo>
                    <a:cubicBezTo>
                      <a:pt x="327" y="61"/>
                      <a:pt x="327" y="61"/>
                      <a:pt x="327" y="61"/>
                    </a:cubicBezTo>
                    <a:cubicBezTo>
                      <a:pt x="329" y="53"/>
                      <a:pt x="329" y="53"/>
                      <a:pt x="329" y="53"/>
                    </a:cubicBezTo>
                    <a:cubicBezTo>
                      <a:pt x="332" y="48"/>
                      <a:pt x="332" y="48"/>
                      <a:pt x="332" y="48"/>
                    </a:cubicBezTo>
                    <a:cubicBezTo>
                      <a:pt x="340" y="45"/>
                      <a:pt x="340" y="45"/>
                      <a:pt x="340" y="45"/>
                    </a:cubicBezTo>
                    <a:cubicBezTo>
                      <a:pt x="345" y="47"/>
                      <a:pt x="345" y="47"/>
                      <a:pt x="345" y="47"/>
                    </a:cubicBezTo>
                    <a:cubicBezTo>
                      <a:pt x="350" y="42"/>
                      <a:pt x="350" y="42"/>
                      <a:pt x="350" y="42"/>
                    </a:cubicBezTo>
                    <a:cubicBezTo>
                      <a:pt x="359" y="42"/>
                      <a:pt x="359" y="42"/>
                      <a:pt x="359" y="42"/>
                    </a:cubicBezTo>
                    <a:cubicBezTo>
                      <a:pt x="353" y="37"/>
                      <a:pt x="353" y="37"/>
                      <a:pt x="353" y="37"/>
                    </a:cubicBezTo>
                    <a:cubicBezTo>
                      <a:pt x="352" y="32"/>
                      <a:pt x="352" y="32"/>
                      <a:pt x="352" y="32"/>
                    </a:cubicBezTo>
                    <a:cubicBezTo>
                      <a:pt x="343" y="36"/>
                      <a:pt x="343" y="36"/>
                      <a:pt x="343" y="36"/>
                    </a:cubicBezTo>
                    <a:cubicBezTo>
                      <a:pt x="337" y="37"/>
                      <a:pt x="337" y="37"/>
                      <a:pt x="337" y="37"/>
                    </a:cubicBezTo>
                    <a:cubicBezTo>
                      <a:pt x="334" y="32"/>
                      <a:pt x="334" y="32"/>
                      <a:pt x="334" y="32"/>
                    </a:cubicBezTo>
                    <a:cubicBezTo>
                      <a:pt x="325" y="31"/>
                      <a:pt x="325" y="31"/>
                      <a:pt x="325" y="31"/>
                    </a:cubicBezTo>
                    <a:cubicBezTo>
                      <a:pt x="331" y="24"/>
                      <a:pt x="331" y="24"/>
                      <a:pt x="331" y="24"/>
                    </a:cubicBezTo>
                    <a:cubicBezTo>
                      <a:pt x="311" y="35"/>
                      <a:pt x="311" y="35"/>
                      <a:pt x="311" y="35"/>
                    </a:cubicBezTo>
                    <a:cubicBezTo>
                      <a:pt x="307" y="35"/>
                      <a:pt x="307" y="35"/>
                      <a:pt x="307" y="35"/>
                    </a:cubicBezTo>
                    <a:cubicBezTo>
                      <a:pt x="306" y="31"/>
                      <a:pt x="306" y="31"/>
                      <a:pt x="306" y="31"/>
                    </a:cubicBezTo>
                    <a:cubicBezTo>
                      <a:pt x="301" y="31"/>
                      <a:pt x="301" y="31"/>
                      <a:pt x="301" y="31"/>
                    </a:cubicBezTo>
                    <a:cubicBezTo>
                      <a:pt x="298" y="34"/>
                      <a:pt x="298" y="34"/>
                      <a:pt x="298" y="34"/>
                    </a:cubicBezTo>
                    <a:cubicBezTo>
                      <a:pt x="293" y="32"/>
                      <a:pt x="293" y="32"/>
                      <a:pt x="293" y="32"/>
                    </a:cubicBezTo>
                    <a:cubicBezTo>
                      <a:pt x="297" y="27"/>
                      <a:pt x="297" y="27"/>
                      <a:pt x="297" y="27"/>
                    </a:cubicBezTo>
                    <a:cubicBezTo>
                      <a:pt x="307" y="23"/>
                      <a:pt x="307" y="23"/>
                      <a:pt x="307" y="23"/>
                    </a:cubicBezTo>
                    <a:cubicBezTo>
                      <a:pt x="308" y="22"/>
                      <a:pt x="308" y="22"/>
                      <a:pt x="308" y="22"/>
                    </a:cubicBezTo>
                    <a:cubicBezTo>
                      <a:pt x="293" y="15"/>
                      <a:pt x="293" y="15"/>
                      <a:pt x="293" y="15"/>
                    </a:cubicBezTo>
                    <a:cubicBezTo>
                      <a:pt x="286" y="15"/>
                      <a:pt x="286" y="15"/>
                      <a:pt x="286" y="15"/>
                    </a:cubicBezTo>
                    <a:cubicBezTo>
                      <a:pt x="276" y="9"/>
                      <a:pt x="276" y="9"/>
                      <a:pt x="276" y="9"/>
                    </a:cubicBezTo>
                    <a:cubicBezTo>
                      <a:pt x="272" y="1"/>
                      <a:pt x="272" y="1"/>
                      <a:pt x="272" y="1"/>
                    </a:cubicBezTo>
                    <a:cubicBezTo>
                      <a:pt x="266" y="0"/>
                      <a:pt x="266" y="0"/>
                      <a:pt x="266" y="0"/>
                    </a:cubicBezTo>
                    <a:cubicBezTo>
                      <a:pt x="264" y="3"/>
                      <a:pt x="264" y="3"/>
                      <a:pt x="264" y="3"/>
                    </a:cubicBezTo>
                    <a:cubicBezTo>
                      <a:pt x="17" y="3"/>
                      <a:pt x="17" y="3"/>
                      <a:pt x="17" y="3"/>
                    </a:cubicBezTo>
                    <a:cubicBezTo>
                      <a:pt x="24" y="15"/>
                      <a:pt x="24" y="15"/>
                      <a:pt x="24" y="15"/>
                    </a:cubicBezTo>
                    <a:cubicBezTo>
                      <a:pt x="23" y="21"/>
                      <a:pt x="23" y="21"/>
                      <a:pt x="23" y="21"/>
                    </a:cubicBezTo>
                    <a:cubicBezTo>
                      <a:pt x="18" y="16"/>
                      <a:pt x="18" y="16"/>
                      <a:pt x="18" y="16"/>
                    </a:cubicBezTo>
                    <a:cubicBezTo>
                      <a:pt x="3" y="13"/>
                      <a:pt x="3" y="13"/>
                      <a:pt x="3" y="13"/>
                    </a:cubicBezTo>
                    <a:cubicBezTo>
                      <a:pt x="0" y="15"/>
                      <a:pt x="0" y="15"/>
                      <a:pt x="0" y="15"/>
                    </a:cubicBezTo>
                    <a:cubicBezTo>
                      <a:pt x="7" y="35"/>
                      <a:pt x="7" y="35"/>
                      <a:pt x="7" y="35"/>
                    </a:cubicBezTo>
                    <a:cubicBezTo>
                      <a:pt x="13" y="39"/>
                      <a:pt x="13" y="39"/>
                      <a:pt x="13" y="39"/>
                    </a:cubicBezTo>
                    <a:cubicBezTo>
                      <a:pt x="8" y="41"/>
                      <a:pt x="8" y="41"/>
                      <a:pt x="8" y="41"/>
                    </a:cubicBezTo>
                    <a:cubicBezTo>
                      <a:pt x="8" y="69"/>
                      <a:pt x="8" y="69"/>
                      <a:pt x="8" y="69"/>
                    </a:cubicBezTo>
                    <a:cubicBezTo>
                      <a:pt x="3" y="84"/>
                      <a:pt x="3" y="84"/>
                      <a:pt x="3" y="84"/>
                    </a:cubicBezTo>
                    <a:cubicBezTo>
                      <a:pt x="8" y="97"/>
                      <a:pt x="8" y="97"/>
                      <a:pt x="8" y="97"/>
                    </a:cubicBezTo>
                    <a:cubicBezTo>
                      <a:pt x="8" y="105"/>
                      <a:pt x="8" y="105"/>
                      <a:pt x="8" y="105"/>
                    </a:cubicBezTo>
                    <a:cubicBezTo>
                      <a:pt x="5" y="112"/>
                      <a:pt x="5" y="112"/>
                      <a:pt x="5" y="112"/>
                    </a:cubicBezTo>
                    <a:cubicBezTo>
                      <a:pt x="30" y="156"/>
                      <a:pt x="30" y="156"/>
                      <a:pt x="30" y="156"/>
                    </a:cubicBezTo>
                    <a:cubicBezTo>
                      <a:pt x="27" y="161"/>
                      <a:pt x="27" y="161"/>
                      <a:pt x="27" y="161"/>
                    </a:cubicBezTo>
                    <a:cubicBezTo>
                      <a:pt x="37" y="170"/>
                      <a:pt x="37" y="170"/>
                      <a:pt x="37" y="170"/>
                    </a:cubicBezTo>
                    <a:cubicBezTo>
                      <a:pt x="38" y="179"/>
                      <a:pt x="38" y="179"/>
                      <a:pt x="38" y="179"/>
                    </a:cubicBezTo>
                    <a:cubicBezTo>
                      <a:pt x="57" y="187"/>
                      <a:pt x="57" y="187"/>
                      <a:pt x="57" y="187"/>
                    </a:cubicBezTo>
                    <a:cubicBezTo>
                      <a:pt x="66" y="194"/>
                      <a:pt x="66" y="194"/>
                      <a:pt x="66" y="194"/>
                    </a:cubicBezTo>
                    <a:cubicBezTo>
                      <a:pt x="70" y="206"/>
                      <a:pt x="70" y="206"/>
                      <a:pt x="70" y="206"/>
                    </a:cubicBezTo>
                    <a:cubicBezTo>
                      <a:pt x="98" y="202"/>
                      <a:pt x="98" y="202"/>
                      <a:pt x="98" y="202"/>
                    </a:cubicBezTo>
                    <a:cubicBezTo>
                      <a:pt x="98" y="206"/>
                      <a:pt x="98" y="206"/>
                      <a:pt x="98" y="206"/>
                    </a:cubicBezTo>
                    <a:cubicBezTo>
                      <a:pt x="114" y="210"/>
                      <a:pt x="130" y="214"/>
                      <a:pt x="145" y="218"/>
                    </a:cubicBezTo>
                    <a:cubicBezTo>
                      <a:pt x="145" y="215"/>
                      <a:pt x="145" y="215"/>
                      <a:pt x="145" y="215"/>
                    </a:cubicBezTo>
                    <a:cubicBezTo>
                      <a:pt x="163" y="215"/>
                      <a:pt x="163" y="215"/>
                      <a:pt x="163" y="215"/>
                    </a:cubicBezTo>
                    <a:cubicBezTo>
                      <a:pt x="177" y="227"/>
                      <a:pt x="177" y="227"/>
                      <a:pt x="177" y="227"/>
                    </a:cubicBezTo>
                    <a:cubicBezTo>
                      <a:pt x="178" y="235"/>
                      <a:pt x="178" y="235"/>
                      <a:pt x="178" y="235"/>
                    </a:cubicBezTo>
                    <a:cubicBezTo>
                      <a:pt x="189" y="244"/>
                      <a:pt x="189" y="244"/>
                      <a:pt x="189" y="244"/>
                    </a:cubicBezTo>
                    <a:cubicBezTo>
                      <a:pt x="195" y="235"/>
                      <a:pt x="195" y="235"/>
                      <a:pt x="195" y="235"/>
                    </a:cubicBezTo>
                    <a:cubicBezTo>
                      <a:pt x="203" y="235"/>
                      <a:pt x="203" y="235"/>
                      <a:pt x="203" y="235"/>
                    </a:cubicBezTo>
                    <a:cubicBezTo>
                      <a:pt x="203" y="235"/>
                      <a:pt x="203" y="235"/>
                      <a:pt x="203" y="235"/>
                    </a:cubicBezTo>
                    <a:cubicBezTo>
                      <a:pt x="208" y="240"/>
                      <a:pt x="208" y="240"/>
                      <a:pt x="208" y="240"/>
                    </a:cubicBezTo>
                    <a:cubicBezTo>
                      <a:pt x="220" y="267"/>
                      <a:pt x="220" y="267"/>
                      <a:pt x="220" y="267"/>
                    </a:cubicBezTo>
                    <a:cubicBezTo>
                      <a:pt x="221" y="267"/>
                      <a:pt x="221" y="267"/>
                      <a:pt x="221" y="267"/>
                    </a:cubicBezTo>
                    <a:cubicBezTo>
                      <a:pt x="221" y="268"/>
                      <a:pt x="221" y="268"/>
                      <a:pt x="221" y="268"/>
                    </a:cubicBezTo>
                    <a:cubicBezTo>
                      <a:pt x="224" y="270"/>
                      <a:pt x="226" y="272"/>
                      <a:pt x="228" y="274"/>
                    </a:cubicBezTo>
                    <a:cubicBezTo>
                      <a:pt x="233" y="277"/>
                      <a:pt x="237" y="280"/>
                      <a:pt x="242" y="282"/>
                    </a:cubicBezTo>
                    <a:cubicBezTo>
                      <a:pt x="245" y="284"/>
                      <a:pt x="245" y="284"/>
                      <a:pt x="245" y="284"/>
                    </a:cubicBezTo>
                    <a:cubicBezTo>
                      <a:pt x="246" y="265"/>
                      <a:pt x="246" y="265"/>
                      <a:pt x="246" y="265"/>
                    </a:cubicBezTo>
                    <a:cubicBezTo>
                      <a:pt x="250" y="259"/>
                      <a:pt x="250" y="259"/>
                      <a:pt x="250" y="259"/>
                    </a:cubicBezTo>
                    <a:cubicBezTo>
                      <a:pt x="265" y="246"/>
                      <a:pt x="265" y="246"/>
                      <a:pt x="265" y="246"/>
                    </a:cubicBezTo>
                    <a:cubicBezTo>
                      <a:pt x="271" y="244"/>
                      <a:pt x="271" y="244"/>
                      <a:pt x="271" y="244"/>
                    </a:cubicBezTo>
                    <a:cubicBezTo>
                      <a:pt x="277" y="239"/>
                      <a:pt x="277" y="239"/>
                      <a:pt x="277" y="239"/>
                    </a:cubicBezTo>
                    <a:cubicBezTo>
                      <a:pt x="288" y="235"/>
                      <a:pt x="288" y="235"/>
                      <a:pt x="288" y="235"/>
                    </a:cubicBezTo>
                    <a:cubicBezTo>
                      <a:pt x="298" y="238"/>
                      <a:pt x="298" y="238"/>
                      <a:pt x="298" y="238"/>
                    </a:cubicBezTo>
                    <a:cubicBezTo>
                      <a:pt x="303" y="243"/>
                      <a:pt x="303" y="243"/>
                      <a:pt x="303" y="243"/>
                    </a:cubicBezTo>
                    <a:cubicBezTo>
                      <a:pt x="308" y="243"/>
                      <a:pt x="308" y="243"/>
                      <a:pt x="308" y="243"/>
                    </a:cubicBezTo>
                    <a:cubicBezTo>
                      <a:pt x="309" y="239"/>
                      <a:pt x="309" y="239"/>
                      <a:pt x="309" y="239"/>
                    </a:cubicBezTo>
                    <a:cubicBezTo>
                      <a:pt x="313" y="240"/>
                      <a:pt x="313" y="240"/>
                      <a:pt x="313" y="240"/>
                    </a:cubicBezTo>
                    <a:cubicBezTo>
                      <a:pt x="318" y="243"/>
                      <a:pt x="318" y="243"/>
                      <a:pt x="318" y="243"/>
                    </a:cubicBezTo>
                    <a:cubicBezTo>
                      <a:pt x="319" y="240"/>
                      <a:pt x="319" y="240"/>
                      <a:pt x="319" y="240"/>
                    </a:cubicBezTo>
                    <a:cubicBezTo>
                      <a:pt x="316" y="238"/>
                      <a:pt x="316" y="238"/>
                      <a:pt x="316" y="238"/>
                    </a:cubicBezTo>
                    <a:cubicBezTo>
                      <a:pt x="317" y="235"/>
                      <a:pt x="317" y="235"/>
                      <a:pt x="317" y="235"/>
                    </a:cubicBezTo>
                    <a:cubicBezTo>
                      <a:pt x="310" y="231"/>
                      <a:pt x="310" y="231"/>
                      <a:pt x="310" y="231"/>
                    </a:cubicBezTo>
                    <a:cubicBezTo>
                      <a:pt x="307" y="227"/>
                      <a:pt x="307" y="227"/>
                      <a:pt x="307" y="227"/>
                    </a:cubicBezTo>
                    <a:cubicBezTo>
                      <a:pt x="306" y="224"/>
                      <a:pt x="306" y="224"/>
                      <a:pt x="306" y="224"/>
                    </a:cubicBezTo>
                    <a:cubicBezTo>
                      <a:pt x="311" y="226"/>
                      <a:pt x="311" y="226"/>
                      <a:pt x="311" y="226"/>
                    </a:cubicBezTo>
                    <a:cubicBezTo>
                      <a:pt x="314" y="229"/>
                      <a:pt x="314" y="229"/>
                      <a:pt x="314" y="229"/>
                    </a:cubicBezTo>
                    <a:cubicBezTo>
                      <a:pt x="321" y="231"/>
                      <a:pt x="321" y="231"/>
                      <a:pt x="321" y="231"/>
                    </a:cubicBezTo>
                    <a:cubicBezTo>
                      <a:pt x="327" y="229"/>
                      <a:pt x="327" y="229"/>
                      <a:pt x="327" y="229"/>
                    </a:cubicBezTo>
                    <a:cubicBezTo>
                      <a:pt x="333" y="229"/>
                      <a:pt x="333" y="229"/>
                      <a:pt x="333" y="229"/>
                    </a:cubicBezTo>
                    <a:cubicBezTo>
                      <a:pt x="337" y="231"/>
                      <a:pt x="337" y="231"/>
                      <a:pt x="337" y="231"/>
                    </a:cubicBezTo>
                    <a:cubicBezTo>
                      <a:pt x="341" y="230"/>
                      <a:pt x="341" y="230"/>
                      <a:pt x="341" y="230"/>
                    </a:cubicBezTo>
                    <a:cubicBezTo>
                      <a:pt x="345" y="228"/>
                      <a:pt x="345" y="228"/>
                      <a:pt x="345" y="228"/>
                    </a:cubicBezTo>
                    <a:cubicBezTo>
                      <a:pt x="351" y="230"/>
                      <a:pt x="351" y="230"/>
                      <a:pt x="351" y="230"/>
                    </a:cubicBezTo>
                    <a:cubicBezTo>
                      <a:pt x="353" y="236"/>
                      <a:pt x="353" y="236"/>
                      <a:pt x="353" y="236"/>
                    </a:cubicBezTo>
                    <a:cubicBezTo>
                      <a:pt x="356" y="238"/>
                      <a:pt x="356" y="238"/>
                      <a:pt x="356" y="238"/>
                    </a:cubicBezTo>
                    <a:cubicBezTo>
                      <a:pt x="364" y="234"/>
                      <a:pt x="364" y="234"/>
                      <a:pt x="364" y="234"/>
                    </a:cubicBezTo>
                    <a:cubicBezTo>
                      <a:pt x="366" y="234"/>
                      <a:pt x="366" y="234"/>
                      <a:pt x="366" y="234"/>
                    </a:cubicBezTo>
                    <a:cubicBezTo>
                      <a:pt x="372" y="243"/>
                      <a:pt x="372" y="243"/>
                      <a:pt x="372" y="243"/>
                    </a:cubicBezTo>
                    <a:cubicBezTo>
                      <a:pt x="373" y="250"/>
                      <a:pt x="373" y="250"/>
                      <a:pt x="373" y="250"/>
                    </a:cubicBezTo>
                    <a:cubicBezTo>
                      <a:pt x="371" y="261"/>
                      <a:pt x="371" y="261"/>
                      <a:pt x="371" y="261"/>
                    </a:cubicBezTo>
                    <a:cubicBezTo>
                      <a:pt x="373" y="268"/>
                      <a:pt x="373" y="268"/>
                      <a:pt x="373" y="268"/>
                    </a:cubicBezTo>
                    <a:cubicBezTo>
                      <a:pt x="378" y="271"/>
                      <a:pt x="378" y="271"/>
                      <a:pt x="378" y="271"/>
                    </a:cubicBezTo>
                    <a:cubicBezTo>
                      <a:pt x="385" y="285"/>
                      <a:pt x="385" y="285"/>
                      <a:pt x="385" y="285"/>
                    </a:cubicBezTo>
                    <a:cubicBezTo>
                      <a:pt x="391" y="288"/>
                      <a:pt x="391" y="288"/>
                      <a:pt x="391" y="288"/>
                    </a:cubicBezTo>
                    <a:cubicBezTo>
                      <a:pt x="392" y="290"/>
                      <a:pt x="392" y="290"/>
                      <a:pt x="392" y="290"/>
                    </a:cubicBezTo>
                    <a:cubicBezTo>
                      <a:pt x="389" y="295"/>
                      <a:pt x="389" y="295"/>
                      <a:pt x="389" y="295"/>
                    </a:cubicBezTo>
                    <a:cubicBezTo>
                      <a:pt x="395" y="289"/>
                      <a:pt x="395" y="289"/>
                      <a:pt x="395" y="289"/>
                    </a:cubicBezTo>
                    <a:cubicBezTo>
                      <a:pt x="398" y="279"/>
                      <a:pt x="398" y="279"/>
                      <a:pt x="398" y="279"/>
                    </a:cubicBezTo>
                    <a:cubicBezTo>
                      <a:pt x="397" y="261"/>
                      <a:pt x="397" y="261"/>
                      <a:pt x="397" y="261"/>
                    </a:cubicBezTo>
                    <a:cubicBezTo>
                      <a:pt x="387" y="232"/>
                      <a:pt x="387" y="232"/>
                      <a:pt x="387" y="232"/>
                    </a:cubicBezTo>
                    <a:cubicBezTo>
                      <a:pt x="387" y="221"/>
                      <a:pt x="387" y="221"/>
                      <a:pt x="387" y="221"/>
                    </a:cubicBezTo>
                    <a:cubicBezTo>
                      <a:pt x="391" y="206"/>
                      <a:pt x="391" y="206"/>
                      <a:pt x="391" y="206"/>
                    </a:cubicBezTo>
                    <a:cubicBezTo>
                      <a:pt x="401" y="201"/>
                      <a:pt x="401" y="201"/>
                      <a:pt x="401" y="201"/>
                    </a:cubicBezTo>
                    <a:cubicBezTo>
                      <a:pt x="415" y="191"/>
                      <a:pt x="415" y="191"/>
                      <a:pt x="415" y="191"/>
                    </a:cubicBezTo>
                    <a:cubicBezTo>
                      <a:pt x="433" y="170"/>
                      <a:pt x="433" y="170"/>
                      <a:pt x="433" y="170"/>
                    </a:cubicBezTo>
                    <a:cubicBezTo>
                      <a:pt x="434" y="156"/>
                      <a:pt x="434" y="156"/>
                      <a:pt x="434" y="156"/>
                    </a:cubicBezTo>
                    <a:cubicBezTo>
                      <a:pt x="428" y="152"/>
                      <a:pt x="428" y="152"/>
                      <a:pt x="428" y="152"/>
                    </a:cubicBezTo>
                    <a:cubicBezTo>
                      <a:pt x="426" y="147"/>
                      <a:pt x="426" y="147"/>
                      <a:pt x="426" y="147"/>
                    </a:cubicBezTo>
                    <a:cubicBezTo>
                      <a:pt x="426" y="133"/>
                      <a:pt x="426" y="133"/>
                      <a:pt x="426" y="133"/>
                    </a:cubicBezTo>
                    <a:cubicBezTo>
                      <a:pt x="431" y="122"/>
                      <a:pt x="431" y="122"/>
                      <a:pt x="431" y="122"/>
                    </a:cubicBezTo>
                    <a:cubicBezTo>
                      <a:pt x="431" y="130"/>
                      <a:pt x="431" y="130"/>
                      <a:pt x="431" y="130"/>
                    </a:cubicBezTo>
                    <a:cubicBezTo>
                      <a:pt x="432" y="133"/>
                      <a:pt x="432" y="133"/>
                      <a:pt x="432" y="133"/>
                    </a:cubicBezTo>
                    <a:cubicBezTo>
                      <a:pt x="431" y="137"/>
                      <a:pt x="431" y="137"/>
                      <a:pt x="431" y="137"/>
                    </a:cubicBezTo>
                    <a:cubicBezTo>
                      <a:pt x="435" y="143"/>
                      <a:pt x="435" y="143"/>
                      <a:pt x="435" y="143"/>
                    </a:cubicBezTo>
                    <a:cubicBezTo>
                      <a:pt x="434" y="150"/>
                      <a:pt x="434" y="150"/>
                      <a:pt x="434" y="150"/>
                    </a:cubicBezTo>
                    <a:cubicBezTo>
                      <a:pt x="442" y="136"/>
                      <a:pt x="442" y="136"/>
                      <a:pt x="442" y="136"/>
                    </a:cubicBezTo>
                    <a:cubicBezTo>
                      <a:pt x="443" y="130"/>
                      <a:pt x="443" y="130"/>
                      <a:pt x="443" y="130"/>
                    </a:cubicBezTo>
                    <a:cubicBezTo>
                      <a:pt x="438" y="125"/>
                      <a:pt x="438" y="125"/>
                      <a:pt x="438" y="125"/>
                    </a:cubicBezTo>
                    <a:cubicBezTo>
                      <a:pt x="439" y="115"/>
                      <a:pt x="439" y="115"/>
                      <a:pt x="439" y="115"/>
                    </a:cubicBezTo>
                    <a:cubicBezTo>
                      <a:pt x="443" y="121"/>
                      <a:pt x="443" y="121"/>
                      <a:pt x="443" y="121"/>
                    </a:cubicBezTo>
                    <a:cubicBezTo>
                      <a:pt x="445" y="127"/>
                      <a:pt x="445" y="127"/>
                      <a:pt x="445" y="127"/>
                    </a:cubicBezTo>
                    <a:cubicBezTo>
                      <a:pt x="455" y="108"/>
                      <a:pt x="455" y="108"/>
                      <a:pt x="455" y="108"/>
                    </a:cubicBezTo>
                    <a:cubicBezTo>
                      <a:pt x="451" y="107"/>
                      <a:pt x="451" y="107"/>
                      <a:pt x="451" y="107"/>
                    </a:cubicBezTo>
                    <a:cubicBezTo>
                      <a:pt x="452" y="104"/>
                      <a:pt x="452" y="104"/>
                      <a:pt x="452" y="104"/>
                    </a:cubicBezTo>
                    <a:cubicBezTo>
                      <a:pt x="458" y="97"/>
                      <a:pt x="458" y="97"/>
                      <a:pt x="458" y="97"/>
                    </a:cubicBezTo>
                    <a:cubicBezTo>
                      <a:pt x="473" y="93"/>
                      <a:pt x="473" y="93"/>
                      <a:pt x="473" y="93"/>
                    </a:cubicBezTo>
                    <a:cubicBezTo>
                      <a:pt x="484" y="91"/>
                      <a:pt x="484" y="91"/>
                      <a:pt x="484" y="91"/>
                    </a:cubicBezTo>
                    <a:cubicBezTo>
                      <a:pt x="485" y="88"/>
                      <a:pt x="485" y="88"/>
                      <a:pt x="485" y="88"/>
                    </a:cubicBezTo>
                    <a:cubicBezTo>
                      <a:pt x="481" y="84"/>
                      <a:pt x="481" y="84"/>
                      <a:pt x="481" y="84"/>
                    </a:cubicBezTo>
                    <a:cubicBezTo>
                      <a:pt x="482" y="77"/>
                      <a:pt x="482" y="77"/>
                      <a:pt x="482" y="77"/>
                    </a:cubicBezTo>
                    <a:cubicBezTo>
                      <a:pt x="494" y="69"/>
                      <a:pt x="494" y="69"/>
                      <a:pt x="494" y="69"/>
                    </a:cubicBezTo>
                    <a:cubicBezTo>
                      <a:pt x="496" y="64"/>
                      <a:pt x="496" y="64"/>
                      <a:pt x="496" y="64"/>
                    </a:cubicBezTo>
                    <a:cubicBezTo>
                      <a:pt x="498" y="66"/>
                      <a:pt x="498" y="66"/>
                      <a:pt x="498" y="66"/>
                    </a:cubicBezTo>
                    <a:cubicBezTo>
                      <a:pt x="498" y="69"/>
                      <a:pt x="498" y="69"/>
                      <a:pt x="498" y="69"/>
                    </a:cubicBezTo>
                    <a:cubicBezTo>
                      <a:pt x="511" y="61"/>
                      <a:pt x="511" y="61"/>
                      <a:pt x="511" y="61"/>
                    </a:cubicBezTo>
                    <a:cubicBezTo>
                      <a:pt x="511" y="54"/>
                      <a:pt x="511" y="54"/>
                      <a:pt x="511" y="54"/>
                    </a:cubicBezTo>
                    <a:cubicBezTo>
                      <a:pt x="515" y="54"/>
                      <a:pt x="515" y="54"/>
                      <a:pt x="515" y="54"/>
                    </a:cubicBezTo>
                    <a:lnTo>
                      <a:pt x="513" y="44"/>
                    </a:lnTo>
                    <a:close/>
                  </a:path>
                </a:pathLst>
              </a:custGeom>
              <a:grpFill/>
              <a:ln w="3175" cap="rnd">
                <a:solidFill>
                  <a:schemeClr val="bg1"/>
                </a:solidFill>
                <a:prstDash val="solid"/>
                <a:round/>
                <a:headEnd/>
                <a:tailEnd/>
              </a:ln>
            </p:spPr>
            <p:txBody>
              <a:bodyPr vert="horz" wrap="square" lIns="91423" tIns="45711" rIns="91423" bIns="45711" numCol="1" anchor="t" anchorCtr="0" compatLnSpc="1">
                <a:prstTxWarp prst="textNoShape">
                  <a:avLst/>
                </a:prstTxWarp>
              </a:bodyPr>
              <a:lstStyle/>
              <a:p>
                <a:pPr defTabSz="914246">
                  <a:defRPr/>
                </a:pPr>
                <a:endParaRPr lang="fr-FR" sz="1799">
                  <a:solidFill>
                    <a:prstClr val="black"/>
                  </a:solidFill>
                  <a:latin typeface="Arial"/>
                </a:endParaRPr>
              </a:p>
            </p:txBody>
          </p:sp>
        </p:grpSp>
        <p:sp>
          <p:nvSpPr>
            <p:cNvPr id="222" name="Freeform 318">
              <a:extLst>
                <a:ext uri="{FF2B5EF4-FFF2-40B4-BE49-F238E27FC236}">
                  <a16:creationId xmlns:a16="http://schemas.microsoft.com/office/drawing/2014/main" id="{694CBD59-A6FA-8148-9AFB-33DC2BB14DE5}"/>
                </a:ext>
              </a:extLst>
            </p:cNvPr>
            <p:cNvSpPr>
              <a:spLocks/>
            </p:cNvSpPr>
            <p:nvPr/>
          </p:nvSpPr>
          <p:spPr bwMode="auto">
            <a:xfrm>
              <a:off x="404787" y="2319659"/>
              <a:ext cx="782480" cy="655133"/>
            </a:xfrm>
            <a:custGeom>
              <a:avLst/>
              <a:gdLst>
                <a:gd name="T0" fmla="*/ 314 w 327"/>
                <a:gd name="T1" fmla="*/ 227 h 274"/>
                <a:gd name="T2" fmla="*/ 273 w 327"/>
                <a:gd name="T3" fmla="*/ 206 h 274"/>
                <a:gd name="T4" fmla="*/ 243 w 327"/>
                <a:gd name="T5" fmla="*/ 194 h 274"/>
                <a:gd name="T6" fmla="*/ 235 w 327"/>
                <a:gd name="T7" fmla="*/ 35 h 274"/>
                <a:gd name="T8" fmla="*/ 200 w 327"/>
                <a:gd name="T9" fmla="*/ 28 h 274"/>
                <a:gd name="T10" fmla="*/ 193 w 327"/>
                <a:gd name="T11" fmla="*/ 20 h 274"/>
                <a:gd name="T12" fmla="*/ 179 w 327"/>
                <a:gd name="T13" fmla="*/ 11 h 274"/>
                <a:gd name="T14" fmla="*/ 165 w 327"/>
                <a:gd name="T15" fmla="*/ 4 h 274"/>
                <a:gd name="T16" fmla="*/ 137 w 327"/>
                <a:gd name="T17" fmla="*/ 4 h 274"/>
                <a:gd name="T18" fmla="*/ 110 w 327"/>
                <a:gd name="T19" fmla="*/ 4 h 274"/>
                <a:gd name="T20" fmla="*/ 59 w 327"/>
                <a:gd name="T21" fmla="*/ 39 h 274"/>
                <a:gd name="T22" fmla="*/ 29 w 327"/>
                <a:gd name="T23" fmla="*/ 56 h 274"/>
                <a:gd name="T24" fmla="*/ 38 w 327"/>
                <a:gd name="T25" fmla="*/ 68 h 274"/>
                <a:gd name="T26" fmla="*/ 63 w 327"/>
                <a:gd name="T27" fmla="*/ 100 h 274"/>
                <a:gd name="T28" fmla="*/ 54 w 327"/>
                <a:gd name="T29" fmla="*/ 104 h 274"/>
                <a:gd name="T30" fmla="*/ 47 w 327"/>
                <a:gd name="T31" fmla="*/ 109 h 274"/>
                <a:gd name="T32" fmla="*/ 34 w 327"/>
                <a:gd name="T33" fmla="*/ 98 h 274"/>
                <a:gd name="T34" fmla="*/ 2 w 327"/>
                <a:gd name="T35" fmla="*/ 123 h 274"/>
                <a:gd name="T36" fmla="*/ 11 w 327"/>
                <a:gd name="T37" fmla="*/ 128 h 274"/>
                <a:gd name="T38" fmla="*/ 34 w 327"/>
                <a:gd name="T39" fmla="*/ 135 h 274"/>
                <a:gd name="T40" fmla="*/ 44 w 327"/>
                <a:gd name="T41" fmla="*/ 132 h 274"/>
                <a:gd name="T42" fmla="*/ 62 w 327"/>
                <a:gd name="T43" fmla="*/ 125 h 274"/>
                <a:gd name="T44" fmla="*/ 59 w 327"/>
                <a:gd name="T45" fmla="*/ 137 h 274"/>
                <a:gd name="T46" fmla="*/ 63 w 327"/>
                <a:gd name="T47" fmla="*/ 150 h 274"/>
                <a:gd name="T48" fmla="*/ 40 w 327"/>
                <a:gd name="T49" fmla="*/ 157 h 274"/>
                <a:gd name="T50" fmla="*/ 27 w 327"/>
                <a:gd name="T51" fmla="*/ 179 h 274"/>
                <a:gd name="T52" fmla="*/ 20 w 327"/>
                <a:gd name="T53" fmla="*/ 187 h 274"/>
                <a:gd name="T54" fmla="*/ 32 w 327"/>
                <a:gd name="T55" fmla="*/ 194 h 274"/>
                <a:gd name="T56" fmla="*/ 42 w 327"/>
                <a:gd name="T57" fmla="*/ 211 h 274"/>
                <a:gd name="T58" fmla="*/ 53 w 327"/>
                <a:gd name="T59" fmla="*/ 201 h 274"/>
                <a:gd name="T60" fmla="*/ 54 w 327"/>
                <a:gd name="T61" fmla="*/ 224 h 274"/>
                <a:gd name="T62" fmla="*/ 71 w 327"/>
                <a:gd name="T63" fmla="*/ 218 h 274"/>
                <a:gd name="T64" fmla="*/ 87 w 327"/>
                <a:gd name="T65" fmla="*/ 219 h 274"/>
                <a:gd name="T66" fmla="*/ 103 w 327"/>
                <a:gd name="T67" fmla="*/ 217 h 274"/>
                <a:gd name="T68" fmla="*/ 85 w 327"/>
                <a:gd name="T69" fmla="*/ 244 h 274"/>
                <a:gd name="T70" fmla="*/ 65 w 327"/>
                <a:gd name="T71" fmla="*/ 261 h 274"/>
                <a:gd name="T72" fmla="*/ 54 w 327"/>
                <a:gd name="T73" fmla="*/ 260 h 274"/>
                <a:gd name="T74" fmla="*/ 44 w 327"/>
                <a:gd name="T75" fmla="*/ 269 h 274"/>
                <a:gd name="T76" fmla="*/ 53 w 327"/>
                <a:gd name="T77" fmla="*/ 271 h 274"/>
                <a:gd name="T78" fmla="*/ 59 w 327"/>
                <a:gd name="T79" fmla="*/ 270 h 274"/>
                <a:gd name="T80" fmla="*/ 88 w 327"/>
                <a:gd name="T81" fmla="*/ 251 h 274"/>
                <a:gd name="T82" fmla="*/ 130 w 327"/>
                <a:gd name="T83" fmla="*/ 221 h 274"/>
                <a:gd name="T84" fmla="*/ 135 w 327"/>
                <a:gd name="T85" fmla="*/ 204 h 274"/>
                <a:gd name="T86" fmla="*/ 154 w 327"/>
                <a:gd name="T87" fmla="*/ 186 h 274"/>
                <a:gd name="T88" fmla="*/ 164 w 327"/>
                <a:gd name="T89" fmla="*/ 192 h 274"/>
                <a:gd name="T90" fmla="*/ 145 w 327"/>
                <a:gd name="T91" fmla="*/ 207 h 274"/>
                <a:gd name="T92" fmla="*/ 143 w 327"/>
                <a:gd name="T93" fmla="*/ 218 h 274"/>
                <a:gd name="T94" fmla="*/ 168 w 327"/>
                <a:gd name="T95" fmla="*/ 207 h 274"/>
                <a:gd name="T96" fmla="*/ 175 w 327"/>
                <a:gd name="T97" fmla="*/ 196 h 274"/>
                <a:gd name="T98" fmla="*/ 186 w 327"/>
                <a:gd name="T99" fmla="*/ 193 h 274"/>
                <a:gd name="T100" fmla="*/ 192 w 327"/>
                <a:gd name="T101" fmla="*/ 196 h 274"/>
                <a:gd name="T102" fmla="*/ 203 w 327"/>
                <a:gd name="T103" fmla="*/ 202 h 274"/>
                <a:gd name="T104" fmla="*/ 222 w 327"/>
                <a:gd name="T105" fmla="*/ 204 h 274"/>
                <a:gd name="T106" fmla="*/ 235 w 327"/>
                <a:gd name="T107" fmla="*/ 209 h 274"/>
                <a:gd name="T108" fmla="*/ 248 w 327"/>
                <a:gd name="T109" fmla="*/ 218 h 274"/>
                <a:gd name="T110" fmla="*/ 258 w 327"/>
                <a:gd name="T111" fmla="*/ 223 h 274"/>
                <a:gd name="T112" fmla="*/ 279 w 327"/>
                <a:gd name="T113" fmla="*/ 229 h 274"/>
                <a:gd name="T114" fmla="*/ 290 w 327"/>
                <a:gd name="T115" fmla="*/ 223 h 274"/>
                <a:gd name="T116" fmla="*/ 304 w 327"/>
                <a:gd name="T117" fmla="*/ 242 h 274"/>
                <a:gd name="T118" fmla="*/ 316 w 327"/>
                <a:gd name="T119" fmla="*/ 261 h 274"/>
                <a:gd name="T120" fmla="*/ 327 w 327"/>
                <a:gd name="T121" fmla="*/ 263 h 274"/>
                <a:gd name="T122" fmla="*/ 321 w 327"/>
                <a:gd name="T123" fmla="*/ 240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27" h="274">
                  <a:moveTo>
                    <a:pt x="321" y="240"/>
                  </a:moveTo>
                  <a:cubicBezTo>
                    <a:pt x="314" y="227"/>
                    <a:pt x="314" y="227"/>
                    <a:pt x="314" y="227"/>
                  </a:cubicBezTo>
                  <a:cubicBezTo>
                    <a:pt x="307" y="215"/>
                    <a:pt x="307" y="215"/>
                    <a:pt x="307" y="215"/>
                  </a:cubicBezTo>
                  <a:cubicBezTo>
                    <a:pt x="273" y="206"/>
                    <a:pt x="273" y="206"/>
                    <a:pt x="273" y="206"/>
                  </a:cubicBezTo>
                  <a:cubicBezTo>
                    <a:pt x="255" y="194"/>
                    <a:pt x="255" y="194"/>
                    <a:pt x="255" y="194"/>
                  </a:cubicBezTo>
                  <a:cubicBezTo>
                    <a:pt x="243" y="194"/>
                    <a:pt x="243" y="194"/>
                    <a:pt x="243" y="194"/>
                  </a:cubicBezTo>
                  <a:cubicBezTo>
                    <a:pt x="235" y="188"/>
                    <a:pt x="235" y="188"/>
                    <a:pt x="235" y="188"/>
                  </a:cubicBezTo>
                  <a:cubicBezTo>
                    <a:pt x="235" y="35"/>
                    <a:pt x="235" y="35"/>
                    <a:pt x="235" y="35"/>
                  </a:cubicBezTo>
                  <a:cubicBezTo>
                    <a:pt x="233" y="35"/>
                    <a:pt x="230" y="35"/>
                    <a:pt x="227" y="34"/>
                  </a:cubicBezTo>
                  <a:cubicBezTo>
                    <a:pt x="218" y="33"/>
                    <a:pt x="209" y="30"/>
                    <a:pt x="200" y="28"/>
                  </a:cubicBezTo>
                  <a:cubicBezTo>
                    <a:pt x="200" y="23"/>
                    <a:pt x="200" y="23"/>
                    <a:pt x="200" y="23"/>
                  </a:cubicBezTo>
                  <a:cubicBezTo>
                    <a:pt x="197" y="21"/>
                    <a:pt x="195" y="21"/>
                    <a:pt x="193" y="20"/>
                  </a:cubicBezTo>
                  <a:cubicBezTo>
                    <a:pt x="188" y="19"/>
                    <a:pt x="184" y="18"/>
                    <a:pt x="180" y="18"/>
                  </a:cubicBezTo>
                  <a:cubicBezTo>
                    <a:pt x="179" y="11"/>
                    <a:pt x="179" y="11"/>
                    <a:pt x="179" y="11"/>
                  </a:cubicBezTo>
                  <a:cubicBezTo>
                    <a:pt x="160" y="10"/>
                    <a:pt x="160" y="10"/>
                    <a:pt x="160" y="10"/>
                  </a:cubicBezTo>
                  <a:cubicBezTo>
                    <a:pt x="165" y="4"/>
                    <a:pt x="165" y="4"/>
                    <a:pt x="165" y="4"/>
                  </a:cubicBezTo>
                  <a:cubicBezTo>
                    <a:pt x="160" y="0"/>
                    <a:pt x="160" y="0"/>
                    <a:pt x="160" y="0"/>
                  </a:cubicBezTo>
                  <a:cubicBezTo>
                    <a:pt x="137" y="4"/>
                    <a:pt x="137" y="4"/>
                    <a:pt x="137" y="4"/>
                  </a:cubicBezTo>
                  <a:cubicBezTo>
                    <a:pt x="134" y="4"/>
                    <a:pt x="131" y="3"/>
                    <a:pt x="129" y="3"/>
                  </a:cubicBezTo>
                  <a:cubicBezTo>
                    <a:pt x="122" y="3"/>
                    <a:pt x="116" y="3"/>
                    <a:pt x="110" y="4"/>
                  </a:cubicBezTo>
                  <a:cubicBezTo>
                    <a:pt x="76" y="26"/>
                    <a:pt x="76" y="26"/>
                    <a:pt x="76" y="26"/>
                  </a:cubicBezTo>
                  <a:cubicBezTo>
                    <a:pt x="59" y="39"/>
                    <a:pt x="59" y="39"/>
                    <a:pt x="59" y="39"/>
                  </a:cubicBezTo>
                  <a:cubicBezTo>
                    <a:pt x="50" y="39"/>
                    <a:pt x="50" y="39"/>
                    <a:pt x="50" y="39"/>
                  </a:cubicBezTo>
                  <a:cubicBezTo>
                    <a:pt x="29" y="56"/>
                    <a:pt x="29" y="56"/>
                    <a:pt x="29" y="56"/>
                  </a:cubicBezTo>
                  <a:cubicBezTo>
                    <a:pt x="35" y="60"/>
                    <a:pt x="35" y="60"/>
                    <a:pt x="35" y="60"/>
                  </a:cubicBezTo>
                  <a:cubicBezTo>
                    <a:pt x="35" y="63"/>
                    <a:pt x="36" y="66"/>
                    <a:pt x="38" y="68"/>
                  </a:cubicBezTo>
                  <a:cubicBezTo>
                    <a:pt x="42" y="76"/>
                    <a:pt x="46" y="82"/>
                    <a:pt x="50" y="89"/>
                  </a:cubicBezTo>
                  <a:cubicBezTo>
                    <a:pt x="63" y="100"/>
                    <a:pt x="63" y="100"/>
                    <a:pt x="63" y="100"/>
                  </a:cubicBezTo>
                  <a:cubicBezTo>
                    <a:pt x="53" y="99"/>
                    <a:pt x="53" y="99"/>
                    <a:pt x="53" y="99"/>
                  </a:cubicBezTo>
                  <a:cubicBezTo>
                    <a:pt x="54" y="104"/>
                    <a:pt x="54" y="104"/>
                    <a:pt x="54" y="104"/>
                  </a:cubicBezTo>
                  <a:cubicBezTo>
                    <a:pt x="59" y="109"/>
                    <a:pt x="59" y="109"/>
                    <a:pt x="59" y="109"/>
                  </a:cubicBezTo>
                  <a:cubicBezTo>
                    <a:pt x="55" y="109"/>
                    <a:pt x="51" y="110"/>
                    <a:pt x="47" y="109"/>
                  </a:cubicBezTo>
                  <a:cubicBezTo>
                    <a:pt x="44" y="109"/>
                    <a:pt x="40" y="108"/>
                    <a:pt x="37" y="107"/>
                  </a:cubicBezTo>
                  <a:cubicBezTo>
                    <a:pt x="34" y="98"/>
                    <a:pt x="34" y="98"/>
                    <a:pt x="34" y="98"/>
                  </a:cubicBezTo>
                  <a:cubicBezTo>
                    <a:pt x="0" y="119"/>
                    <a:pt x="0" y="119"/>
                    <a:pt x="0" y="119"/>
                  </a:cubicBezTo>
                  <a:cubicBezTo>
                    <a:pt x="2" y="123"/>
                    <a:pt x="2" y="123"/>
                    <a:pt x="2" y="123"/>
                  </a:cubicBezTo>
                  <a:cubicBezTo>
                    <a:pt x="14" y="124"/>
                    <a:pt x="14" y="124"/>
                    <a:pt x="14" y="124"/>
                  </a:cubicBezTo>
                  <a:cubicBezTo>
                    <a:pt x="11" y="128"/>
                    <a:pt x="11" y="128"/>
                    <a:pt x="11" y="128"/>
                  </a:cubicBezTo>
                  <a:cubicBezTo>
                    <a:pt x="23" y="136"/>
                    <a:pt x="23" y="136"/>
                    <a:pt x="23" y="136"/>
                  </a:cubicBezTo>
                  <a:cubicBezTo>
                    <a:pt x="34" y="135"/>
                    <a:pt x="34" y="135"/>
                    <a:pt x="34" y="135"/>
                  </a:cubicBezTo>
                  <a:cubicBezTo>
                    <a:pt x="36" y="140"/>
                    <a:pt x="36" y="140"/>
                    <a:pt x="36" y="140"/>
                  </a:cubicBezTo>
                  <a:cubicBezTo>
                    <a:pt x="44" y="132"/>
                    <a:pt x="44" y="132"/>
                    <a:pt x="44" y="132"/>
                  </a:cubicBezTo>
                  <a:cubicBezTo>
                    <a:pt x="54" y="131"/>
                    <a:pt x="54" y="131"/>
                    <a:pt x="54" y="131"/>
                  </a:cubicBezTo>
                  <a:cubicBezTo>
                    <a:pt x="62" y="125"/>
                    <a:pt x="62" y="125"/>
                    <a:pt x="62" y="125"/>
                  </a:cubicBezTo>
                  <a:cubicBezTo>
                    <a:pt x="67" y="128"/>
                    <a:pt x="67" y="128"/>
                    <a:pt x="67" y="128"/>
                  </a:cubicBezTo>
                  <a:cubicBezTo>
                    <a:pt x="59" y="137"/>
                    <a:pt x="59" y="137"/>
                    <a:pt x="59" y="137"/>
                  </a:cubicBezTo>
                  <a:cubicBezTo>
                    <a:pt x="63" y="138"/>
                    <a:pt x="63" y="138"/>
                    <a:pt x="63" y="138"/>
                  </a:cubicBezTo>
                  <a:cubicBezTo>
                    <a:pt x="63" y="150"/>
                    <a:pt x="63" y="150"/>
                    <a:pt x="63" y="150"/>
                  </a:cubicBezTo>
                  <a:cubicBezTo>
                    <a:pt x="45" y="158"/>
                    <a:pt x="45" y="158"/>
                    <a:pt x="45" y="158"/>
                  </a:cubicBezTo>
                  <a:cubicBezTo>
                    <a:pt x="40" y="157"/>
                    <a:pt x="40" y="157"/>
                    <a:pt x="40" y="157"/>
                  </a:cubicBezTo>
                  <a:cubicBezTo>
                    <a:pt x="37" y="162"/>
                    <a:pt x="33" y="166"/>
                    <a:pt x="31" y="171"/>
                  </a:cubicBezTo>
                  <a:cubicBezTo>
                    <a:pt x="29" y="173"/>
                    <a:pt x="28" y="176"/>
                    <a:pt x="27" y="179"/>
                  </a:cubicBezTo>
                  <a:cubicBezTo>
                    <a:pt x="20" y="182"/>
                    <a:pt x="20" y="182"/>
                    <a:pt x="20" y="182"/>
                  </a:cubicBezTo>
                  <a:cubicBezTo>
                    <a:pt x="20" y="187"/>
                    <a:pt x="20" y="187"/>
                    <a:pt x="20" y="187"/>
                  </a:cubicBezTo>
                  <a:cubicBezTo>
                    <a:pt x="28" y="189"/>
                    <a:pt x="28" y="189"/>
                    <a:pt x="28" y="189"/>
                  </a:cubicBezTo>
                  <a:cubicBezTo>
                    <a:pt x="32" y="194"/>
                    <a:pt x="32" y="194"/>
                    <a:pt x="32" y="194"/>
                  </a:cubicBezTo>
                  <a:cubicBezTo>
                    <a:pt x="32" y="201"/>
                    <a:pt x="32" y="201"/>
                    <a:pt x="32" y="201"/>
                  </a:cubicBezTo>
                  <a:cubicBezTo>
                    <a:pt x="42" y="211"/>
                    <a:pt x="42" y="211"/>
                    <a:pt x="42" y="211"/>
                  </a:cubicBezTo>
                  <a:cubicBezTo>
                    <a:pt x="47" y="212"/>
                    <a:pt x="47" y="212"/>
                    <a:pt x="47" y="212"/>
                  </a:cubicBezTo>
                  <a:cubicBezTo>
                    <a:pt x="53" y="201"/>
                    <a:pt x="53" y="201"/>
                    <a:pt x="53" y="201"/>
                  </a:cubicBezTo>
                  <a:cubicBezTo>
                    <a:pt x="59" y="213"/>
                    <a:pt x="59" y="213"/>
                    <a:pt x="59" y="213"/>
                  </a:cubicBezTo>
                  <a:cubicBezTo>
                    <a:pt x="54" y="224"/>
                    <a:pt x="54" y="224"/>
                    <a:pt x="54" y="224"/>
                  </a:cubicBezTo>
                  <a:cubicBezTo>
                    <a:pt x="59" y="227"/>
                    <a:pt x="59" y="227"/>
                    <a:pt x="59" y="227"/>
                  </a:cubicBezTo>
                  <a:cubicBezTo>
                    <a:pt x="71" y="218"/>
                    <a:pt x="71" y="218"/>
                    <a:pt x="71" y="218"/>
                  </a:cubicBezTo>
                  <a:cubicBezTo>
                    <a:pt x="83" y="229"/>
                    <a:pt x="83" y="229"/>
                    <a:pt x="83" y="229"/>
                  </a:cubicBezTo>
                  <a:cubicBezTo>
                    <a:pt x="87" y="219"/>
                    <a:pt x="87" y="219"/>
                    <a:pt x="87" y="219"/>
                  </a:cubicBezTo>
                  <a:cubicBezTo>
                    <a:pt x="90" y="221"/>
                    <a:pt x="90" y="221"/>
                    <a:pt x="90" y="221"/>
                  </a:cubicBezTo>
                  <a:cubicBezTo>
                    <a:pt x="103" y="217"/>
                    <a:pt x="103" y="217"/>
                    <a:pt x="103" y="217"/>
                  </a:cubicBezTo>
                  <a:cubicBezTo>
                    <a:pt x="100" y="220"/>
                    <a:pt x="97" y="223"/>
                    <a:pt x="95" y="227"/>
                  </a:cubicBezTo>
                  <a:cubicBezTo>
                    <a:pt x="91" y="232"/>
                    <a:pt x="88" y="238"/>
                    <a:pt x="85" y="244"/>
                  </a:cubicBezTo>
                  <a:cubicBezTo>
                    <a:pt x="70" y="253"/>
                    <a:pt x="70" y="253"/>
                    <a:pt x="70" y="253"/>
                  </a:cubicBezTo>
                  <a:cubicBezTo>
                    <a:pt x="65" y="261"/>
                    <a:pt x="65" y="261"/>
                    <a:pt x="65" y="261"/>
                  </a:cubicBezTo>
                  <a:cubicBezTo>
                    <a:pt x="61" y="257"/>
                    <a:pt x="61" y="257"/>
                    <a:pt x="61" y="257"/>
                  </a:cubicBezTo>
                  <a:cubicBezTo>
                    <a:pt x="54" y="260"/>
                    <a:pt x="54" y="260"/>
                    <a:pt x="54" y="260"/>
                  </a:cubicBezTo>
                  <a:cubicBezTo>
                    <a:pt x="51" y="266"/>
                    <a:pt x="51" y="266"/>
                    <a:pt x="51" y="266"/>
                  </a:cubicBezTo>
                  <a:cubicBezTo>
                    <a:pt x="44" y="269"/>
                    <a:pt x="44" y="269"/>
                    <a:pt x="44" y="269"/>
                  </a:cubicBezTo>
                  <a:cubicBezTo>
                    <a:pt x="44" y="274"/>
                    <a:pt x="44" y="274"/>
                    <a:pt x="44" y="274"/>
                  </a:cubicBezTo>
                  <a:cubicBezTo>
                    <a:pt x="53" y="271"/>
                    <a:pt x="53" y="271"/>
                    <a:pt x="53" y="271"/>
                  </a:cubicBezTo>
                  <a:cubicBezTo>
                    <a:pt x="57" y="266"/>
                    <a:pt x="57" y="266"/>
                    <a:pt x="57" y="266"/>
                  </a:cubicBezTo>
                  <a:cubicBezTo>
                    <a:pt x="59" y="270"/>
                    <a:pt x="59" y="270"/>
                    <a:pt x="59" y="270"/>
                  </a:cubicBezTo>
                  <a:cubicBezTo>
                    <a:pt x="89" y="257"/>
                    <a:pt x="89" y="257"/>
                    <a:pt x="89" y="257"/>
                  </a:cubicBezTo>
                  <a:cubicBezTo>
                    <a:pt x="88" y="251"/>
                    <a:pt x="88" y="251"/>
                    <a:pt x="88" y="251"/>
                  </a:cubicBezTo>
                  <a:cubicBezTo>
                    <a:pt x="97" y="252"/>
                    <a:pt x="97" y="252"/>
                    <a:pt x="97" y="252"/>
                  </a:cubicBezTo>
                  <a:cubicBezTo>
                    <a:pt x="130" y="221"/>
                    <a:pt x="130" y="221"/>
                    <a:pt x="130" y="221"/>
                  </a:cubicBezTo>
                  <a:cubicBezTo>
                    <a:pt x="124" y="218"/>
                    <a:pt x="124" y="218"/>
                    <a:pt x="124" y="218"/>
                  </a:cubicBezTo>
                  <a:cubicBezTo>
                    <a:pt x="135" y="204"/>
                    <a:pt x="135" y="204"/>
                    <a:pt x="135" y="204"/>
                  </a:cubicBezTo>
                  <a:cubicBezTo>
                    <a:pt x="139" y="203"/>
                    <a:pt x="139" y="203"/>
                    <a:pt x="139" y="203"/>
                  </a:cubicBezTo>
                  <a:cubicBezTo>
                    <a:pt x="154" y="186"/>
                    <a:pt x="154" y="186"/>
                    <a:pt x="154" y="186"/>
                  </a:cubicBezTo>
                  <a:cubicBezTo>
                    <a:pt x="164" y="184"/>
                    <a:pt x="164" y="184"/>
                    <a:pt x="164" y="184"/>
                  </a:cubicBezTo>
                  <a:cubicBezTo>
                    <a:pt x="164" y="192"/>
                    <a:pt x="164" y="192"/>
                    <a:pt x="164" y="192"/>
                  </a:cubicBezTo>
                  <a:cubicBezTo>
                    <a:pt x="157" y="192"/>
                    <a:pt x="157" y="192"/>
                    <a:pt x="157" y="192"/>
                  </a:cubicBezTo>
                  <a:cubicBezTo>
                    <a:pt x="145" y="207"/>
                    <a:pt x="145" y="207"/>
                    <a:pt x="145" y="207"/>
                  </a:cubicBezTo>
                  <a:cubicBezTo>
                    <a:pt x="147" y="212"/>
                    <a:pt x="147" y="212"/>
                    <a:pt x="147" y="212"/>
                  </a:cubicBezTo>
                  <a:cubicBezTo>
                    <a:pt x="143" y="218"/>
                    <a:pt x="143" y="218"/>
                    <a:pt x="143" y="218"/>
                  </a:cubicBezTo>
                  <a:cubicBezTo>
                    <a:pt x="149" y="220"/>
                    <a:pt x="149" y="220"/>
                    <a:pt x="149" y="220"/>
                  </a:cubicBezTo>
                  <a:cubicBezTo>
                    <a:pt x="168" y="207"/>
                    <a:pt x="168" y="207"/>
                    <a:pt x="168" y="207"/>
                  </a:cubicBezTo>
                  <a:cubicBezTo>
                    <a:pt x="177" y="207"/>
                    <a:pt x="177" y="207"/>
                    <a:pt x="177" y="207"/>
                  </a:cubicBezTo>
                  <a:cubicBezTo>
                    <a:pt x="175" y="196"/>
                    <a:pt x="175" y="196"/>
                    <a:pt x="175" y="196"/>
                  </a:cubicBezTo>
                  <a:cubicBezTo>
                    <a:pt x="180" y="192"/>
                    <a:pt x="180" y="192"/>
                    <a:pt x="180" y="192"/>
                  </a:cubicBezTo>
                  <a:cubicBezTo>
                    <a:pt x="186" y="193"/>
                    <a:pt x="186" y="193"/>
                    <a:pt x="186" y="193"/>
                  </a:cubicBezTo>
                  <a:cubicBezTo>
                    <a:pt x="193" y="190"/>
                    <a:pt x="193" y="190"/>
                    <a:pt x="193" y="190"/>
                  </a:cubicBezTo>
                  <a:cubicBezTo>
                    <a:pt x="192" y="196"/>
                    <a:pt x="192" y="196"/>
                    <a:pt x="192" y="196"/>
                  </a:cubicBezTo>
                  <a:cubicBezTo>
                    <a:pt x="194" y="198"/>
                    <a:pt x="196" y="199"/>
                    <a:pt x="197" y="200"/>
                  </a:cubicBezTo>
                  <a:cubicBezTo>
                    <a:pt x="199" y="201"/>
                    <a:pt x="201" y="202"/>
                    <a:pt x="203" y="202"/>
                  </a:cubicBezTo>
                  <a:cubicBezTo>
                    <a:pt x="207" y="204"/>
                    <a:pt x="212" y="206"/>
                    <a:pt x="216" y="207"/>
                  </a:cubicBezTo>
                  <a:cubicBezTo>
                    <a:pt x="222" y="204"/>
                    <a:pt x="222" y="204"/>
                    <a:pt x="222" y="204"/>
                  </a:cubicBezTo>
                  <a:cubicBezTo>
                    <a:pt x="224" y="210"/>
                    <a:pt x="224" y="210"/>
                    <a:pt x="224" y="210"/>
                  </a:cubicBezTo>
                  <a:cubicBezTo>
                    <a:pt x="235" y="209"/>
                    <a:pt x="235" y="209"/>
                    <a:pt x="235" y="209"/>
                  </a:cubicBezTo>
                  <a:cubicBezTo>
                    <a:pt x="237" y="209"/>
                    <a:pt x="237" y="209"/>
                    <a:pt x="237" y="209"/>
                  </a:cubicBezTo>
                  <a:cubicBezTo>
                    <a:pt x="248" y="218"/>
                    <a:pt x="248" y="218"/>
                    <a:pt x="248" y="218"/>
                  </a:cubicBezTo>
                  <a:cubicBezTo>
                    <a:pt x="257" y="215"/>
                    <a:pt x="257" y="215"/>
                    <a:pt x="257" y="215"/>
                  </a:cubicBezTo>
                  <a:cubicBezTo>
                    <a:pt x="258" y="223"/>
                    <a:pt x="258" y="223"/>
                    <a:pt x="258" y="223"/>
                  </a:cubicBezTo>
                  <a:cubicBezTo>
                    <a:pt x="276" y="232"/>
                    <a:pt x="276" y="232"/>
                    <a:pt x="276" y="232"/>
                  </a:cubicBezTo>
                  <a:cubicBezTo>
                    <a:pt x="279" y="229"/>
                    <a:pt x="279" y="229"/>
                    <a:pt x="279" y="229"/>
                  </a:cubicBezTo>
                  <a:cubicBezTo>
                    <a:pt x="287" y="228"/>
                    <a:pt x="287" y="228"/>
                    <a:pt x="287" y="228"/>
                  </a:cubicBezTo>
                  <a:cubicBezTo>
                    <a:pt x="290" y="223"/>
                    <a:pt x="290" y="223"/>
                    <a:pt x="290" y="223"/>
                  </a:cubicBezTo>
                  <a:cubicBezTo>
                    <a:pt x="302" y="235"/>
                    <a:pt x="302" y="235"/>
                    <a:pt x="302" y="235"/>
                  </a:cubicBezTo>
                  <a:cubicBezTo>
                    <a:pt x="304" y="242"/>
                    <a:pt x="304" y="242"/>
                    <a:pt x="304" y="242"/>
                  </a:cubicBezTo>
                  <a:cubicBezTo>
                    <a:pt x="309" y="249"/>
                    <a:pt x="309" y="249"/>
                    <a:pt x="309" y="249"/>
                  </a:cubicBezTo>
                  <a:cubicBezTo>
                    <a:pt x="316" y="261"/>
                    <a:pt x="316" y="261"/>
                    <a:pt x="316" y="261"/>
                  </a:cubicBezTo>
                  <a:cubicBezTo>
                    <a:pt x="320" y="267"/>
                    <a:pt x="320" y="267"/>
                    <a:pt x="320" y="267"/>
                  </a:cubicBezTo>
                  <a:cubicBezTo>
                    <a:pt x="327" y="263"/>
                    <a:pt x="327" y="263"/>
                    <a:pt x="327" y="263"/>
                  </a:cubicBezTo>
                  <a:cubicBezTo>
                    <a:pt x="321" y="252"/>
                    <a:pt x="321" y="252"/>
                    <a:pt x="321" y="252"/>
                  </a:cubicBezTo>
                  <a:lnTo>
                    <a:pt x="321" y="240"/>
                  </a:lnTo>
                  <a:close/>
                </a:path>
              </a:pathLst>
            </a:custGeom>
            <a:solidFill>
              <a:schemeClr val="tx2"/>
            </a:solidFill>
            <a:ln w="3175" cap="rnd">
              <a:solidFill>
                <a:schemeClr val="bg1"/>
              </a:solidFill>
              <a:prstDash val="solid"/>
              <a:round/>
              <a:headEnd/>
              <a:tailEnd/>
            </a:ln>
          </p:spPr>
          <p:txBody>
            <a:bodyPr vert="horz" wrap="square" lIns="91423" tIns="45711" rIns="91423" bIns="45711" numCol="1" anchor="t" anchorCtr="0" compatLnSpc="1">
              <a:prstTxWarp prst="textNoShape">
                <a:avLst/>
              </a:prstTxWarp>
            </a:bodyPr>
            <a:lstStyle/>
            <a:p>
              <a:pPr defTabSz="914246">
                <a:defRPr/>
              </a:pPr>
              <a:endParaRPr lang="fr-FR" sz="1799">
                <a:solidFill>
                  <a:prstClr val="black"/>
                </a:solidFill>
                <a:latin typeface="Arial"/>
              </a:endParaRPr>
            </a:p>
          </p:txBody>
        </p:sp>
        <p:grpSp>
          <p:nvGrpSpPr>
            <p:cNvPr id="223" name="Groupe 216">
              <a:extLst>
                <a:ext uri="{FF2B5EF4-FFF2-40B4-BE49-F238E27FC236}">
                  <a16:creationId xmlns:a16="http://schemas.microsoft.com/office/drawing/2014/main" id="{D53347E2-C636-5949-9550-F5F71B6976E1}"/>
                </a:ext>
              </a:extLst>
            </p:cNvPr>
            <p:cNvGrpSpPr/>
            <p:nvPr/>
          </p:nvGrpSpPr>
          <p:grpSpPr>
            <a:xfrm>
              <a:off x="967947" y="2026759"/>
              <a:ext cx="1883330" cy="1352716"/>
              <a:chOff x="815975" y="1308100"/>
              <a:chExt cx="2112962" cy="1517650"/>
            </a:xfrm>
            <a:solidFill>
              <a:schemeClr val="tx2"/>
            </a:solidFill>
          </p:grpSpPr>
          <p:sp>
            <p:nvSpPr>
              <p:cNvPr id="228" name="Freeform 319">
                <a:extLst>
                  <a:ext uri="{FF2B5EF4-FFF2-40B4-BE49-F238E27FC236}">
                    <a16:creationId xmlns:a16="http://schemas.microsoft.com/office/drawing/2014/main" id="{86F84470-BA75-1244-897C-E57B3FC24BA5}"/>
                  </a:ext>
                </a:extLst>
              </p:cNvPr>
              <p:cNvSpPr>
                <a:spLocks/>
              </p:cNvSpPr>
              <p:nvPr/>
            </p:nvSpPr>
            <p:spPr bwMode="auto">
              <a:xfrm>
                <a:off x="1123950" y="2522538"/>
                <a:ext cx="115887" cy="74612"/>
              </a:xfrm>
              <a:custGeom>
                <a:avLst/>
                <a:gdLst>
                  <a:gd name="T0" fmla="*/ 37 w 43"/>
                  <a:gd name="T1" fmla="*/ 17 h 28"/>
                  <a:gd name="T2" fmla="*/ 26 w 43"/>
                  <a:gd name="T3" fmla="*/ 15 h 28"/>
                  <a:gd name="T4" fmla="*/ 16 w 43"/>
                  <a:gd name="T5" fmla="*/ 4 h 28"/>
                  <a:gd name="T6" fmla="*/ 0 w 43"/>
                  <a:gd name="T7" fmla="*/ 0 h 28"/>
                  <a:gd name="T8" fmla="*/ 0 w 43"/>
                  <a:gd name="T9" fmla="*/ 4 h 28"/>
                  <a:gd name="T10" fmla="*/ 29 w 43"/>
                  <a:gd name="T11" fmla="*/ 24 h 28"/>
                  <a:gd name="T12" fmla="*/ 43 w 43"/>
                  <a:gd name="T13" fmla="*/ 28 h 28"/>
                  <a:gd name="T14" fmla="*/ 37 w 43"/>
                  <a:gd name="T15" fmla="*/ 17 h 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28">
                    <a:moveTo>
                      <a:pt x="37" y="17"/>
                    </a:moveTo>
                    <a:cubicBezTo>
                      <a:pt x="26" y="15"/>
                      <a:pt x="26" y="15"/>
                      <a:pt x="26" y="15"/>
                    </a:cubicBezTo>
                    <a:cubicBezTo>
                      <a:pt x="16" y="4"/>
                      <a:pt x="16" y="4"/>
                      <a:pt x="16" y="4"/>
                    </a:cubicBezTo>
                    <a:cubicBezTo>
                      <a:pt x="0" y="0"/>
                      <a:pt x="0" y="0"/>
                      <a:pt x="0" y="0"/>
                    </a:cubicBezTo>
                    <a:cubicBezTo>
                      <a:pt x="0" y="4"/>
                      <a:pt x="0" y="4"/>
                      <a:pt x="0" y="4"/>
                    </a:cubicBezTo>
                    <a:cubicBezTo>
                      <a:pt x="9" y="11"/>
                      <a:pt x="19" y="18"/>
                      <a:pt x="29" y="24"/>
                    </a:cubicBezTo>
                    <a:cubicBezTo>
                      <a:pt x="33" y="26"/>
                      <a:pt x="38" y="27"/>
                      <a:pt x="43" y="28"/>
                    </a:cubicBezTo>
                    <a:lnTo>
                      <a:pt x="37" y="17"/>
                    </a:lnTo>
                    <a:close/>
                  </a:path>
                </a:pathLst>
              </a:custGeom>
              <a:grpFill/>
              <a:ln w="3175" cap="rnd">
                <a:solidFill>
                  <a:schemeClr val="bg1"/>
                </a:solidFill>
                <a:prstDash val="solid"/>
                <a:round/>
                <a:headEnd/>
                <a:tailEnd/>
              </a:ln>
            </p:spPr>
            <p:txBody>
              <a:bodyPr vert="horz" wrap="square" lIns="91423" tIns="45711" rIns="91423" bIns="45711" numCol="1" anchor="t" anchorCtr="0" compatLnSpc="1">
                <a:prstTxWarp prst="textNoShape">
                  <a:avLst/>
                </a:prstTxWarp>
              </a:bodyPr>
              <a:lstStyle/>
              <a:p>
                <a:pPr defTabSz="914246">
                  <a:defRPr/>
                </a:pPr>
                <a:endParaRPr lang="fr-FR" sz="1799">
                  <a:solidFill>
                    <a:prstClr val="black"/>
                  </a:solidFill>
                  <a:latin typeface="Arial"/>
                </a:endParaRPr>
              </a:p>
            </p:txBody>
          </p:sp>
          <p:sp>
            <p:nvSpPr>
              <p:cNvPr id="229" name="Freeform 320">
                <a:extLst>
                  <a:ext uri="{FF2B5EF4-FFF2-40B4-BE49-F238E27FC236}">
                    <a16:creationId xmlns:a16="http://schemas.microsoft.com/office/drawing/2014/main" id="{2724CA17-AC51-5A40-BF26-5E1E850FF674}"/>
                  </a:ext>
                </a:extLst>
              </p:cNvPr>
              <p:cNvSpPr>
                <a:spLocks/>
              </p:cNvSpPr>
              <p:nvPr/>
            </p:nvSpPr>
            <p:spPr bwMode="auto">
              <a:xfrm>
                <a:off x="2074862" y="1354138"/>
                <a:ext cx="123825" cy="127000"/>
              </a:xfrm>
              <a:custGeom>
                <a:avLst/>
                <a:gdLst>
                  <a:gd name="T0" fmla="*/ 2 w 46"/>
                  <a:gd name="T1" fmla="*/ 40 h 47"/>
                  <a:gd name="T2" fmla="*/ 0 w 46"/>
                  <a:gd name="T3" fmla="*/ 43 h 47"/>
                  <a:gd name="T4" fmla="*/ 9 w 46"/>
                  <a:gd name="T5" fmla="*/ 47 h 47"/>
                  <a:gd name="T6" fmla="*/ 46 w 46"/>
                  <a:gd name="T7" fmla="*/ 30 h 47"/>
                  <a:gd name="T8" fmla="*/ 43 w 46"/>
                  <a:gd name="T9" fmla="*/ 26 h 47"/>
                  <a:gd name="T10" fmla="*/ 36 w 46"/>
                  <a:gd name="T11" fmla="*/ 26 h 47"/>
                  <a:gd name="T12" fmla="*/ 42 w 46"/>
                  <a:gd name="T13" fmla="*/ 18 h 47"/>
                  <a:gd name="T14" fmla="*/ 26 w 46"/>
                  <a:gd name="T15" fmla="*/ 8 h 47"/>
                  <a:gd name="T16" fmla="*/ 26 w 46"/>
                  <a:gd name="T17" fmla="*/ 1 h 47"/>
                  <a:gd name="T18" fmla="*/ 24 w 46"/>
                  <a:gd name="T19" fmla="*/ 0 h 47"/>
                  <a:gd name="T20" fmla="*/ 14 w 46"/>
                  <a:gd name="T21" fmla="*/ 7 h 47"/>
                  <a:gd name="T22" fmla="*/ 14 w 46"/>
                  <a:gd name="T23" fmla="*/ 11 h 47"/>
                  <a:gd name="T24" fmla="*/ 9 w 46"/>
                  <a:gd name="T25" fmla="*/ 11 h 47"/>
                  <a:gd name="T26" fmla="*/ 0 w 46"/>
                  <a:gd name="T27" fmla="*/ 22 h 47"/>
                  <a:gd name="T28" fmla="*/ 0 w 46"/>
                  <a:gd name="T29" fmla="*/ 28 h 47"/>
                  <a:gd name="T30" fmla="*/ 9 w 46"/>
                  <a:gd name="T31" fmla="*/ 34 h 47"/>
                  <a:gd name="T32" fmla="*/ 5 w 46"/>
                  <a:gd name="T33" fmla="*/ 39 h 47"/>
                  <a:gd name="T34" fmla="*/ 2 w 46"/>
                  <a:gd name="T35" fmla="*/ 4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6" h="47">
                    <a:moveTo>
                      <a:pt x="2" y="40"/>
                    </a:moveTo>
                    <a:cubicBezTo>
                      <a:pt x="0" y="43"/>
                      <a:pt x="0" y="43"/>
                      <a:pt x="0" y="43"/>
                    </a:cubicBezTo>
                    <a:cubicBezTo>
                      <a:pt x="9" y="47"/>
                      <a:pt x="9" y="47"/>
                      <a:pt x="9" y="47"/>
                    </a:cubicBezTo>
                    <a:cubicBezTo>
                      <a:pt x="21" y="41"/>
                      <a:pt x="34" y="36"/>
                      <a:pt x="46" y="30"/>
                    </a:cubicBezTo>
                    <a:cubicBezTo>
                      <a:pt x="43" y="26"/>
                      <a:pt x="43" y="26"/>
                      <a:pt x="43" y="26"/>
                    </a:cubicBezTo>
                    <a:cubicBezTo>
                      <a:pt x="36" y="26"/>
                      <a:pt x="36" y="26"/>
                      <a:pt x="36" y="26"/>
                    </a:cubicBezTo>
                    <a:cubicBezTo>
                      <a:pt x="42" y="18"/>
                      <a:pt x="42" y="18"/>
                      <a:pt x="42" y="18"/>
                    </a:cubicBezTo>
                    <a:cubicBezTo>
                      <a:pt x="26" y="8"/>
                      <a:pt x="26" y="8"/>
                      <a:pt x="26" y="8"/>
                    </a:cubicBezTo>
                    <a:cubicBezTo>
                      <a:pt x="26" y="1"/>
                      <a:pt x="26" y="1"/>
                      <a:pt x="26" y="1"/>
                    </a:cubicBezTo>
                    <a:cubicBezTo>
                      <a:pt x="24" y="0"/>
                      <a:pt x="24" y="0"/>
                      <a:pt x="24" y="0"/>
                    </a:cubicBezTo>
                    <a:cubicBezTo>
                      <a:pt x="14" y="7"/>
                      <a:pt x="14" y="7"/>
                      <a:pt x="14" y="7"/>
                    </a:cubicBezTo>
                    <a:cubicBezTo>
                      <a:pt x="14" y="11"/>
                      <a:pt x="14" y="11"/>
                      <a:pt x="14" y="11"/>
                    </a:cubicBezTo>
                    <a:cubicBezTo>
                      <a:pt x="9" y="11"/>
                      <a:pt x="9" y="11"/>
                      <a:pt x="9" y="11"/>
                    </a:cubicBezTo>
                    <a:cubicBezTo>
                      <a:pt x="0" y="22"/>
                      <a:pt x="0" y="22"/>
                      <a:pt x="0" y="22"/>
                    </a:cubicBezTo>
                    <a:cubicBezTo>
                      <a:pt x="0" y="28"/>
                      <a:pt x="0" y="28"/>
                      <a:pt x="0" y="28"/>
                    </a:cubicBezTo>
                    <a:cubicBezTo>
                      <a:pt x="9" y="34"/>
                      <a:pt x="9" y="34"/>
                      <a:pt x="9" y="34"/>
                    </a:cubicBezTo>
                    <a:cubicBezTo>
                      <a:pt x="5" y="39"/>
                      <a:pt x="5" y="39"/>
                      <a:pt x="5" y="39"/>
                    </a:cubicBezTo>
                    <a:lnTo>
                      <a:pt x="2" y="40"/>
                    </a:lnTo>
                    <a:close/>
                  </a:path>
                </a:pathLst>
              </a:custGeom>
              <a:grpFill/>
              <a:ln w="3175" cap="rnd">
                <a:solidFill>
                  <a:schemeClr val="bg1"/>
                </a:solidFill>
                <a:prstDash val="solid"/>
                <a:round/>
                <a:headEnd/>
                <a:tailEnd/>
              </a:ln>
            </p:spPr>
            <p:txBody>
              <a:bodyPr vert="horz" wrap="square" lIns="91423" tIns="45711" rIns="91423" bIns="45711" numCol="1" anchor="t" anchorCtr="0" compatLnSpc="1">
                <a:prstTxWarp prst="textNoShape">
                  <a:avLst/>
                </a:prstTxWarp>
              </a:bodyPr>
              <a:lstStyle/>
              <a:p>
                <a:pPr defTabSz="914246">
                  <a:defRPr/>
                </a:pPr>
                <a:endParaRPr lang="fr-FR" sz="1799">
                  <a:solidFill>
                    <a:prstClr val="black"/>
                  </a:solidFill>
                  <a:latin typeface="Arial"/>
                </a:endParaRPr>
              </a:p>
            </p:txBody>
          </p:sp>
          <p:sp>
            <p:nvSpPr>
              <p:cNvPr id="230" name="Freeform 321">
                <a:extLst>
                  <a:ext uri="{FF2B5EF4-FFF2-40B4-BE49-F238E27FC236}">
                    <a16:creationId xmlns:a16="http://schemas.microsoft.com/office/drawing/2014/main" id="{048A9286-1B8D-3A4C-884D-25825E56FCC4}"/>
                  </a:ext>
                </a:extLst>
              </p:cNvPr>
              <p:cNvSpPr>
                <a:spLocks/>
              </p:cNvSpPr>
              <p:nvPr/>
            </p:nvSpPr>
            <p:spPr bwMode="auto">
              <a:xfrm>
                <a:off x="1997075" y="1408113"/>
                <a:ext cx="31750" cy="30162"/>
              </a:xfrm>
              <a:custGeom>
                <a:avLst/>
                <a:gdLst>
                  <a:gd name="T0" fmla="*/ 20 w 20"/>
                  <a:gd name="T1" fmla="*/ 17 h 19"/>
                  <a:gd name="T2" fmla="*/ 17 w 20"/>
                  <a:gd name="T3" fmla="*/ 8 h 19"/>
                  <a:gd name="T4" fmla="*/ 20 w 20"/>
                  <a:gd name="T5" fmla="*/ 2 h 19"/>
                  <a:gd name="T6" fmla="*/ 7 w 20"/>
                  <a:gd name="T7" fmla="*/ 0 h 19"/>
                  <a:gd name="T8" fmla="*/ 0 w 20"/>
                  <a:gd name="T9" fmla="*/ 7 h 19"/>
                  <a:gd name="T10" fmla="*/ 10 w 20"/>
                  <a:gd name="T11" fmla="*/ 19 h 19"/>
                  <a:gd name="T12" fmla="*/ 20 w 20"/>
                  <a:gd name="T13" fmla="*/ 17 h 19"/>
                </a:gdLst>
                <a:ahLst/>
                <a:cxnLst>
                  <a:cxn ang="0">
                    <a:pos x="T0" y="T1"/>
                  </a:cxn>
                  <a:cxn ang="0">
                    <a:pos x="T2" y="T3"/>
                  </a:cxn>
                  <a:cxn ang="0">
                    <a:pos x="T4" y="T5"/>
                  </a:cxn>
                  <a:cxn ang="0">
                    <a:pos x="T6" y="T7"/>
                  </a:cxn>
                  <a:cxn ang="0">
                    <a:pos x="T8" y="T9"/>
                  </a:cxn>
                  <a:cxn ang="0">
                    <a:pos x="T10" y="T11"/>
                  </a:cxn>
                  <a:cxn ang="0">
                    <a:pos x="T12" y="T13"/>
                  </a:cxn>
                </a:cxnLst>
                <a:rect l="0" t="0" r="r" b="b"/>
                <a:pathLst>
                  <a:path w="20" h="19">
                    <a:moveTo>
                      <a:pt x="20" y="17"/>
                    </a:moveTo>
                    <a:lnTo>
                      <a:pt x="17" y="8"/>
                    </a:lnTo>
                    <a:lnTo>
                      <a:pt x="20" y="2"/>
                    </a:lnTo>
                    <a:lnTo>
                      <a:pt x="7" y="0"/>
                    </a:lnTo>
                    <a:lnTo>
                      <a:pt x="0" y="7"/>
                    </a:lnTo>
                    <a:lnTo>
                      <a:pt x="10" y="19"/>
                    </a:lnTo>
                    <a:lnTo>
                      <a:pt x="20" y="17"/>
                    </a:lnTo>
                    <a:close/>
                  </a:path>
                </a:pathLst>
              </a:custGeom>
              <a:grpFill/>
              <a:ln w="3175" cap="rnd">
                <a:solidFill>
                  <a:schemeClr val="bg1"/>
                </a:solidFill>
                <a:prstDash val="solid"/>
                <a:round/>
                <a:headEnd/>
                <a:tailEnd/>
              </a:ln>
            </p:spPr>
            <p:txBody>
              <a:bodyPr vert="horz" wrap="square" lIns="91423" tIns="45711" rIns="91423" bIns="45711" numCol="1" anchor="t" anchorCtr="0" compatLnSpc="1">
                <a:prstTxWarp prst="textNoShape">
                  <a:avLst/>
                </a:prstTxWarp>
              </a:bodyPr>
              <a:lstStyle/>
              <a:p>
                <a:pPr defTabSz="914246">
                  <a:defRPr/>
                </a:pPr>
                <a:endParaRPr lang="fr-FR" sz="1799">
                  <a:solidFill>
                    <a:prstClr val="black"/>
                  </a:solidFill>
                  <a:latin typeface="Arial"/>
                </a:endParaRPr>
              </a:p>
            </p:txBody>
          </p:sp>
          <p:sp>
            <p:nvSpPr>
              <p:cNvPr id="231" name="Freeform 322">
                <a:extLst>
                  <a:ext uri="{FF2B5EF4-FFF2-40B4-BE49-F238E27FC236}">
                    <a16:creationId xmlns:a16="http://schemas.microsoft.com/office/drawing/2014/main" id="{B5E1F97B-8BC1-7840-A0AD-5BB4C9385A0C}"/>
                  </a:ext>
                </a:extLst>
              </p:cNvPr>
              <p:cNvSpPr>
                <a:spLocks/>
              </p:cNvSpPr>
              <p:nvPr/>
            </p:nvSpPr>
            <p:spPr bwMode="auto">
              <a:xfrm>
                <a:off x="1903412" y="1447800"/>
                <a:ext cx="69850" cy="52387"/>
              </a:xfrm>
              <a:custGeom>
                <a:avLst/>
                <a:gdLst>
                  <a:gd name="T0" fmla="*/ 12 w 44"/>
                  <a:gd name="T1" fmla="*/ 22 h 33"/>
                  <a:gd name="T2" fmla="*/ 19 w 44"/>
                  <a:gd name="T3" fmla="*/ 17 h 33"/>
                  <a:gd name="T4" fmla="*/ 25 w 44"/>
                  <a:gd name="T5" fmla="*/ 17 h 33"/>
                  <a:gd name="T6" fmla="*/ 22 w 44"/>
                  <a:gd name="T7" fmla="*/ 26 h 33"/>
                  <a:gd name="T8" fmla="*/ 24 w 44"/>
                  <a:gd name="T9" fmla="*/ 33 h 33"/>
                  <a:gd name="T10" fmla="*/ 35 w 44"/>
                  <a:gd name="T11" fmla="*/ 29 h 33"/>
                  <a:gd name="T12" fmla="*/ 35 w 44"/>
                  <a:gd name="T13" fmla="*/ 17 h 33"/>
                  <a:gd name="T14" fmla="*/ 44 w 44"/>
                  <a:gd name="T15" fmla="*/ 11 h 33"/>
                  <a:gd name="T16" fmla="*/ 44 w 44"/>
                  <a:gd name="T17" fmla="*/ 2 h 33"/>
                  <a:gd name="T18" fmla="*/ 20 w 44"/>
                  <a:gd name="T19" fmla="*/ 9 h 33"/>
                  <a:gd name="T20" fmla="*/ 19 w 44"/>
                  <a:gd name="T21" fmla="*/ 0 h 33"/>
                  <a:gd name="T22" fmla="*/ 0 w 44"/>
                  <a:gd name="T23" fmla="*/ 12 h 33"/>
                  <a:gd name="T24" fmla="*/ 7 w 44"/>
                  <a:gd name="T25" fmla="*/ 14 h 33"/>
                  <a:gd name="T26" fmla="*/ 12 w 44"/>
                  <a:gd name="T27" fmla="*/ 22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4" h="33">
                    <a:moveTo>
                      <a:pt x="12" y="22"/>
                    </a:moveTo>
                    <a:lnTo>
                      <a:pt x="19" y="17"/>
                    </a:lnTo>
                    <a:lnTo>
                      <a:pt x="25" y="17"/>
                    </a:lnTo>
                    <a:lnTo>
                      <a:pt x="22" y="26"/>
                    </a:lnTo>
                    <a:lnTo>
                      <a:pt x="24" y="33"/>
                    </a:lnTo>
                    <a:lnTo>
                      <a:pt x="35" y="29"/>
                    </a:lnTo>
                    <a:lnTo>
                      <a:pt x="35" y="17"/>
                    </a:lnTo>
                    <a:lnTo>
                      <a:pt x="44" y="11"/>
                    </a:lnTo>
                    <a:lnTo>
                      <a:pt x="44" y="2"/>
                    </a:lnTo>
                    <a:lnTo>
                      <a:pt x="20" y="9"/>
                    </a:lnTo>
                    <a:lnTo>
                      <a:pt x="19" y="0"/>
                    </a:lnTo>
                    <a:lnTo>
                      <a:pt x="0" y="12"/>
                    </a:lnTo>
                    <a:lnTo>
                      <a:pt x="7" y="14"/>
                    </a:lnTo>
                    <a:lnTo>
                      <a:pt x="12" y="22"/>
                    </a:lnTo>
                    <a:close/>
                  </a:path>
                </a:pathLst>
              </a:custGeom>
              <a:grpFill/>
              <a:ln w="3175" cap="rnd">
                <a:solidFill>
                  <a:schemeClr val="bg1"/>
                </a:solidFill>
                <a:prstDash val="solid"/>
                <a:round/>
                <a:headEnd/>
                <a:tailEnd/>
              </a:ln>
            </p:spPr>
            <p:txBody>
              <a:bodyPr vert="horz" wrap="square" lIns="91423" tIns="45711" rIns="91423" bIns="45711" numCol="1" anchor="t" anchorCtr="0" compatLnSpc="1">
                <a:prstTxWarp prst="textNoShape">
                  <a:avLst/>
                </a:prstTxWarp>
              </a:bodyPr>
              <a:lstStyle/>
              <a:p>
                <a:pPr defTabSz="914246">
                  <a:defRPr/>
                </a:pPr>
                <a:endParaRPr lang="fr-FR" sz="1799">
                  <a:solidFill>
                    <a:prstClr val="black"/>
                  </a:solidFill>
                  <a:latin typeface="Arial"/>
                </a:endParaRPr>
              </a:p>
            </p:txBody>
          </p:sp>
          <p:sp>
            <p:nvSpPr>
              <p:cNvPr id="232" name="Freeform 323">
                <a:extLst>
                  <a:ext uri="{FF2B5EF4-FFF2-40B4-BE49-F238E27FC236}">
                    <a16:creationId xmlns:a16="http://schemas.microsoft.com/office/drawing/2014/main" id="{35A4801A-841A-394C-96CB-BB96635D7489}"/>
                  </a:ext>
                </a:extLst>
              </p:cNvPr>
              <p:cNvSpPr>
                <a:spLocks/>
              </p:cNvSpPr>
              <p:nvPr/>
            </p:nvSpPr>
            <p:spPr bwMode="auto">
              <a:xfrm>
                <a:off x="1985962" y="1508125"/>
                <a:ext cx="312737" cy="109537"/>
              </a:xfrm>
              <a:custGeom>
                <a:avLst/>
                <a:gdLst>
                  <a:gd name="T0" fmla="*/ 6 w 116"/>
                  <a:gd name="T1" fmla="*/ 0 h 41"/>
                  <a:gd name="T2" fmla="*/ 0 w 116"/>
                  <a:gd name="T3" fmla="*/ 2 h 41"/>
                  <a:gd name="T4" fmla="*/ 7 w 116"/>
                  <a:gd name="T5" fmla="*/ 17 h 41"/>
                  <a:gd name="T6" fmla="*/ 18 w 116"/>
                  <a:gd name="T7" fmla="*/ 18 h 41"/>
                  <a:gd name="T8" fmla="*/ 24 w 116"/>
                  <a:gd name="T9" fmla="*/ 26 h 41"/>
                  <a:gd name="T10" fmla="*/ 25 w 116"/>
                  <a:gd name="T11" fmla="*/ 37 h 41"/>
                  <a:gd name="T12" fmla="*/ 37 w 116"/>
                  <a:gd name="T13" fmla="*/ 41 h 41"/>
                  <a:gd name="T14" fmla="*/ 76 w 116"/>
                  <a:gd name="T15" fmla="*/ 41 h 41"/>
                  <a:gd name="T16" fmla="*/ 83 w 116"/>
                  <a:gd name="T17" fmla="*/ 33 h 41"/>
                  <a:gd name="T18" fmla="*/ 89 w 116"/>
                  <a:gd name="T19" fmla="*/ 37 h 41"/>
                  <a:gd name="T20" fmla="*/ 102 w 116"/>
                  <a:gd name="T21" fmla="*/ 35 h 41"/>
                  <a:gd name="T22" fmla="*/ 112 w 116"/>
                  <a:gd name="T23" fmla="*/ 35 h 41"/>
                  <a:gd name="T24" fmla="*/ 116 w 116"/>
                  <a:gd name="T25" fmla="*/ 25 h 41"/>
                  <a:gd name="T26" fmla="*/ 78 w 116"/>
                  <a:gd name="T27" fmla="*/ 26 h 41"/>
                  <a:gd name="T28" fmla="*/ 68 w 116"/>
                  <a:gd name="T29" fmla="*/ 29 h 41"/>
                  <a:gd name="T30" fmla="*/ 39 w 116"/>
                  <a:gd name="T31" fmla="*/ 25 h 41"/>
                  <a:gd name="T32" fmla="*/ 37 w 116"/>
                  <a:gd name="T33" fmla="*/ 20 h 41"/>
                  <a:gd name="T34" fmla="*/ 45 w 116"/>
                  <a:gd name="T35" fmla="*/ 16 h 41"/>
                  <a:gd name="T36" fmla="*/ 42 w 116"/>
                  <a:gd name="T37" fmla="*/ 13 h 41"/>
                  <a:gd name="T38" fmla="*/ 32 w 116"/>
                  <a:gd name="T39" fmla="*/ 11 h 41"/>
                  <a:gd name="T40" fmla="*/ 32 w 116"/>
                  <a:gd name="T41" fmla="*/ 6 h 41"/>
                  <a:gd name="T42" fmla="*/ 11 w 116"/>
                  <a:gd name="T43" fmla="*/ 4 h 41"/>
                  <a:gd name="T44" fmla="*/ 6 w 116"/>
                  <a:gd name="T45"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16" h="41">
                    <a:moveTo>
                      <a:pt x="6" y="0"/>
                    </a:moveTo>
                    <a:cubicBezTo>
                      <a:pt x="0" y="2"/>
                      <a:pt x="0" y="2"/>
                      <a:pt x="0" y="2"/>
                    </a:cubicBezTo>
                    <a:cubicBezTo>
                      <a:pt x="7" y="17"/>
                      <a:pt x="7" y="17"/>
                      <a:pt x="7" y="17"/>
                    </a:cubicBezTo>
                    <a:cubicBezTo>
                      <a:pt x="18" y="18"/>
                      <a:pt x="18" y="18"/>
                      <a:pt x="18" y="18"/>
                    </a:cubicBezTo>
                    <a:cubicBezTo>
                      <a:pt x="24" y="26"/>
                      <a:pt x="24" y="26"/>
                      <a:pt x="24" y="26"/>
                    </a:cubicBezTo>
                    <a:cubicBezTo>
                      <a:pt x="25" y="37"/>
                      <a:pt x="25" y="37"/>
                      <a:pt x="25" y="37"/>
                    </a:cubicBezTo>
                    <a:cubicBezTo>
                      <a:pt x="37" y="41"/>
                      <a:pt x="37" y="41"/>
                      <a:pt x="37" y="41"/>
                    </a:cubicBezTo>
                    <a:cubicBezTo>
                      <a:pt x="76" y="41"/>
                      <a:pt x="76" y="41"/>
                      <a:pt x="76" y="41"/>
                    </a:cubicBezTo>
                    <a:cubicBezTo>
                      <a:pt x="83" y="33"/>
                      <a:pt x="83" y="33"/>
                      <a:pt x="83" y="33"/>
                    </a:cubicBezTo>
                    <a:cubicBezTo>
                      <a:pt x="89" y="37"/>
                      <a:pt x="89" y="37"/>
                      <a:pt x="89" y="37"/>
                    </a:cubicBezTo>
                    <a:cubicBezTo>
                      <a:pt x="94" y="36"/>
                      <a:pt x="98" y="35"/>
                      <a:pt x="102" y="35"/>
                    </a:cubicBezTo>
                    <a:cubicBezTo>
                      <a:pt x="105" y="35"/>
                      <a:pt x="109" y="35"/>
                      <a:pt x="112" y="35"/>
                    </a:cubicBezTo>
                    <a:cubicBezTo>
                      <a:pt x="116" y="25"/>
                      <a:pt x="116" y="25"/>
                      <a:pt x="116" y="25"/>
                    </a:cubicBezTo>
                    <a:cubicBezTo>
                      <a:pt x="103" y="24"/>
                      <a:pt x="91" y="24"/>
                      <a:pt x="78" y="26"/>
                    </a:cubicBezTo>
                    <a:cubicBezTo>
                      <a:pt x="75" y="26"/>
                      <a:pt x="71" y="27"/>
                      <a:pt x="68" y="29"/>
                    </a:cubicBezTo>
                    <a:cubicBezTo>
                      <a:pt x="59" y="28"/>
                      <a:pt x="49" y="26"/>
                      <a:pt x="39" y="25"/>
                    </a:cubicBezTo>
                    <a:cubicBezTo>
                      <a:pt x="37" y="20"/>
                      <a:pt x="37" y="20"/>
                      <a:pt x="37" y="20"/>
                    </a:cubicBezTo>
                    <a:cubicBezTo>
                      <a:pt x="45" y="16"/>
                      <a:pt x="45" y="16"/>
                      <a:pt x="45" y="16"/>
                    </a:cubicBezTo>
                    <a:cubicBezTo>
                      <a:pt x="42" y="13"/>
                      <a:pt x="42" y="13"/>
                      <a:pt x="42" y="13"/>
                    </a:cubicBezTo>
                    <a:cubicBezTo>
                      <a:pt x="32" y="11"/>
                      <a:pt x="32" y="11"/>
                      <a:pt x="32" y="11"/>
                    </a:cubicBezTo>
                    <a:cubicBezTo>
                      <a:pt x="32" y="6"/>
                      <a:pt x="32" y="6"/>
                      <a:pt x="32" y="6"/>
                    </a:cubicBezTo>
                    <a:cubicBezTo>
                      <a:pt x="11" y="4"/>
                      <a:pt x="11" y="4"/>
                      <a:pt x="11" y="4"/>
                    </a:cubicBezTo>
                    <a:lnTo>
                      <a:pt x="6" y="0"/>
                    </a:lnTo>
                    <a:close/>
                  </a:path>
                </a:pathLst>
              </a:custGeom>
              <a:grpFill/>
              <a:ln w="3175" cap="rnd">
                <a:solidFill>
                  <a:schemeClr val="bg1"/>
                </a:solidFill>
                <a:prstDash val="solid"/>
                <a:round/>
                <a:headEnd/>
                <a:tailEnd/>
              </a:ln>
            </p:spPr>
            <p:txBody>
              <a:bodyPr vert="horz" wrap="square" lIns="91423" tIns="45711" rIns="91423" bIns="45711" numCol="1" anchor="t" anchorCtr="0" compatLnSpc="1">
                <a:prstTxWarp prst="textNoShape">
                  <a:avLst/>
                </a:prstTxWarp>
              </a:bodyPr>
              <a:lstStyle/>
              <a:p>
                <a:pPr defTabSz="914246">
                  <a:defRPr/>
                </a:pPr>
                <a:endParaRPr lang="fr-FR" sz="1799">
                  <a:solidFill>
                    <a:prstClr val="black"/>
                  </a:solidFill>
                  <a:latin typeface="Arial"/>
                </a:endParaRPr>
              </a:p>
            </p:txBody>
          </p:sp>
          <p:sp>
            <p:nvSpPr>
              <p:cNvPr id="233" name="Freeform 324">
                <a:extLst>
                  <a:ext uri="{FF2B5EF4-FFF2-40B4-BE49-F238E27FC236}">
                    <a16:creationId xmlns:a16="http://schemas.microsoft.com/office/drawing/2014/main" id="{E8D15E63-83F9-654C-B088-23C1B2C274D6}"/>
                  </a:ext>
                </a:extLst>
              </p:cNvPr>
              <p:cNvSpPr>
                <a:spLocks/>
              </p:cNvSpPr>
              <p:nvPr/>
            </p:nvSpPr>
            <p:spPr bwMode="auto">
              <a:xfrm>
                <a:off x="1981200" y="1455738"/>
                <a:ext cx="42862" cy="46037"/>
              </a:xfrm>
              <a:custGeom>
                <a:avLst/>
                <a:gdLst>
                  <a:gd name="T0" fmla="*/ 13 w 16"/>
                  <a:gd name="T1" fmla="*/ 17 h 17"/>
                  <a:gd name="T2" fmla="*/ 16 w 16"/>
                  <a:gd name="T3" fmla="*/ 13 h 17"/>
                  <a:gd name="T4" fmla="*/ 8 w 16"/>
                  <a:gd name="T5" fmla="*/ 2 h 17"/>
                  <a:gd name="T6" fmla="*/ 3 w 16"/>
                  <a:gd name="T7" fmla="*/ 0 h 17"/>
                  <a:gd name="T8" fmla="*/ 0 w 16"/>
                  <a:gd name="T9" fmla="*/ 13 h 17"/>
                  <a:gd name="T10" fmla="*/ 5 w 16"/>
                  <a:gd name="T11" fmla="*/ 13 h 17"/>
                  <a:gd name="T12" fmla="*/ 13 w 16"/>
                  <a:gd name="T13" fmla="*/ 17 h 17"/>
                </a:gdLst>
                <a:ahLst/>
                <a:cxnLst>
                  <a:cxn ang="0">
                    <a:pos x="T0" y="T1"/>
                  </a:cxn>
                  <a:cxn ang="0">
                    <a:pos x="T2" y="T3"/>
                  </a:cxn>
                  <a:cxn ang="0">
                    <a:pos x="T4" y="T5"/>
                  </a:cxn>
                  <a:cxn ang="0">
                    <a:pos x="T6" y="T7"/>
                  </a:cxn>
                  <a:cxn ang="0">
                    <a:pos x="T8" y="T9"/>
                  </a:cxn>
                  <a:cxn ang="0">
                    <a:pos x="T10" y="T11"/>
                  </a:cxn>
                  <a:cxn ang="0">
                    <a:pos x="T12" y="T13"/>
                  </a:cxn>
                </a:cxnLst>
                <a:rect l="0" t="0" r="r" b="b"/>
                <a:pathLst>
                  <a:path w="16" h="17">
                    <a:moveTo>
                      <a:pt x="13" y="17"/>
                    </a:moveTo>
                    <a:cubicBezTo>
                      <a:pt x="16" y="13"/>
                      <a:pt x="16" y="13"/>
                      <a:pt x="16" y="13"/>
                    </a:cubicBezTo>
                    <a:cubicBezTo>
                      <a:pt x="8" y="2"/>
                      <a:pt x="8" y="2"/>
                      <a:pt x="8" y="2"/>
                    </a:cubicBezTo>
                    <a:cubicBezTo>
                      <a:pt x="3" y="0"/>
                      <a:pt x="3" y="0"/>
                      <a:pt x="3" y="0"/>
                    </a:cubicBezTo>
                    <a:cubicBezTo>
                      <a:pt x="2" y="5"/>
                      <a:pt x="1" y="9"/>
                      <a:pt x="0" y="13"/>
                    </a:cubicBezTo>
                    <a:cubicBezTo>
                      <a:pt x="5" y="13"/>
                      <a:pt x="5" y="13"/>
                      <a:pt x="5" y="13"/>
                    </a:cubicBezTo>
                    <a:lnTo>
                      <a:pt x="13" y="17"/>
                    </a:lnTo>
                    <a:close/>
                  </a:path>
                </a:pathLst>
              </a:custGeom>
              <a:grpFill/>
              <a:ln w="3175" cap="rnd">
                <a:solidFill>
                  <a:schemeClr val="bg1"/>
                </a:solidFill>
                <a:prstDash val="solid"/>
                <a:round/>
                <a:headEnd/>
                <a:tailEnd/>
              </a:ln>
            </p:spPr>
            <p:txBody>
              <a:bodyPr vert="horz" wrap="square" lIns="91423" tIns="45711" rIns="91423" bIns="45711" numCol="1" anchor="t" anchorCtr="0" compatLnSpc="1">
                <a:prstTxWarp prst="textNoShape">
                  <a:avLst/>
                </a:prstTxWarp>
              </a:bodyPr>
              <a:lstStyle/>
              <a:p>
                <a:pPr defTabSz="914246">
                  <a:defRPr/>
                </a:pPr>
                <a:endParaRPr lang="fr-FR" sz="1799">
                  <a:solidFill>
                    <a:prstClr val="black"/>
                  </a:solidFill>
                  <a:latin typeface="Arial"/>
                </a:endParaRPr>
              </a:p>
            </p:txBody>
          </p:sp>
          <p:sp>
            <p:nvSpPr>
              <p:cNvPr id="234" name="Freeform 325">
                <a:extLst>
                  <a:ext uri="{FF2B5EF4-FFF2-40B4-BE49-F238E27FC236}">
                    <a16:creationId xmlns:a16="http://schemas.microsoft.com/office/drawing/2014/main" id="{DE38B664-B34A-924B-8E18-2FCD6D7C4AA9}"/>
                  </a:ext>
                </a:extLst>
              </p:cNvPr>
              <p:cNvSpPr>
                <a:spLocks/>
              </p:cNvSpPr>
              <p:nvPr/>
            </p:nvSpPr>
            <p:spPr bwMode="auto">
              <a:xfrm>
                <a:off x="1949450" y="1571625"/>
                <a:ext cx="63500" cy="41275"/>
              </a:xfrm>
              <a:custGeom>
                <a:avLst/>
                <a:gdLst>
                  <a:gd name="T0" fmla="*/ 0 w 40"/>
                  <a:gd name="T1" fmla="*/ 9 h 26"/>
                  <a:gd name="T2" fmla="*/ 3 w 40"/>
                  <a:gd name="T3" fmla="*/ 12 h 26"/>
                  <a:gd name="T4" fmla="*/ 10 w 40"/>
                  <a:gd name="T5" fmla="*/ 10 h 26"/>
                  <a:gd name="T6" fmla="*/ 5 w 40"/>
                  <a:gd name="T7" fmla="*/ 22 h 26"/>
                  <a:gd name="T8" fmla="*/ 34 w 40"/>
                  <a:gd name="T9" fmla="*/ 26 h 26"/>
                  <a:gd name="T10" fmla="*/ 40 w 40"/>
                  <a:gd name="T11" fmla="*/ 19 h 26"/>
                  <a:gd name="T12" fmla="*/ 37 w 40"/>
                  <a:gd name="T13" fmla="*/ 12 h 26"/>
                  <a:gd name="T14" fmla="*/ 20 w 40"/>
                  <a:gd name="T15" fmla="*/ 0 h 26"/>
                  <a:gd name="T16" fmla="*/ 5 w 40"/>
                  <a:gd name="T17" fmla="*/ 2 h 26"/>
                  <a:gd name="T18" fmla="*/ 0 w 40"/>
                  <a:gd name="T19" fmla="*/ 9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 h="26">
                    <a:moveTo>
                      <a:pt x="0" y="9"/>
                    </a:moveTo>
                    <a:lnTo>
                      <a:pt x="3" y="12"/>
                    </a:lnTo>
                    <a:lnTo>
                      <a:pt x="10" y="10"/>
                    </a:lnTo>
                    <a:lnTo>
                      <a:pt x="5" y="22"/>
                    </a:lnTo>
                    <a:lnTo>
                      <a:pt x="34" y="26"/>
                    </a:lnTo>
                    <a:lnTo>
                      <a:pt x="40" y="19"/>
                    </a:lnTo>
                    <a:lnTo>
                      <a:pt x="37" y="12"/>
                    </a:lnTo>
                    <a:lnTo>
                      <a:pt x="20" y="0"/>
                    </a:lnTo>
                    <a:lnTo>
                      <a:pt x="5" y="2"/>
                    </a:lnTo>
                    <a:lnTo>
                      <a:pt x="0" y="9"/>
                    </a:lnTo>
                    <a:close/>
                  </a:path>
                </a:pathLst>
              </a:custGeom>
              <a:grpFill/>
              <a:ln w="3175" cap="rnd">
                <a:solidFill>
                  <a:schemeClr val="bg1"/>
                </a:solidFill>
                <a:prstDash val="solid"/>
                <a:round/>
                <a:headEnd/>
                <a:tailEnd/>
              </a:ln>
            </p:spPr>
            <p:txBody>
              <a:bodyPr vert="horz" wrap="square" lIns="91423" tIns="45711" rIns="91423" bIns="45711" numCol="1" anchor="t" anchorCtr="0" compatLnSpc="1">
                <a:prstTxWarp prst="textNoShape">
                  <a:avLst/>
                </a:prstTxWarp>
              </a:bodyPr>
              <a:lstStyle/>
              <a:p>
                <a:pPr defTabSz="914246">
                  <a:defRPr/>
                </a:pPr>
                <a:endParaRPr lang="fr-FR" sz="1799">
                  <a:solidFill>
                    <a:prstClr val="black"/>
                  </a:solidFill>
                  <a:latin typeface="Arial"/>
                </a:endParaRPr>
              </a:p>
            </p:txBody>
          </p:sp>
          <p:sp>
            <p:nvSpPr>
              <p:cNvPr id="235" name="Freeform 326">
                <a:extLst>
                  <a:ext uri="{FF2B5EF4-FFF2-40B4-BE49-F238E27FC236}">
                    <a16:creationId xmlns:a16="http://schemas.microsoft.com/office/drawing/2014/main" id="{6BD33F26-7897-5449-B2CC-2E16E9BABFD0}"/>
                  </a:ext>
                </a:extLst>
              </p:cNvPr>
              <p:cNvSpPr>
                <a:spLocks/>
              </p:cNvSpPr>
              <p:nvPr/>
            </p:nvSpPr>
            <p:spPr bwMode="auto">
              <a:xfrm>
                <a:off x="1943100" y="1630363"/>
                <a:ext cx="115887" cy="60325"/>
              </a:xfrm>
              <a:custGeom>
                <a:avLst/>
                <a:gdLst>
                  <a:gd name="T0" fmla="*/ 10 w 73"/>
                  <a:gd name="T1" fmla="*/ 0 h 38"/>
                  <a:gd name="T2" fmla="*/ 0 w 73"/>
                  <a:gd name="T3" fmla="*/ 26 h 38"/>
                  <a:gd name="T4" fmla="*/ 10 w 73"/>
                  <a:gd name="T5" fmla="*/ 36 h 38"/>
                  <a:gd name="T6" fmla="*/ 26 w 73"/>
                  <a:gd name="T7" fmla="*/ 38 h 38"/>
                  <a:gd name="T8" fmla="*/ 26 w 73"/>
                  <a:gd name="T9" fmla="*/ 31 h 38"/>
                  <a:gd name="T10" fmla="*/ 21 w 73"/>
                  <a:gd name="T11" fmla="*/ 26 h 38"/>
                  <a:gd name="T12" fmla="*/ 34 w 73"/>
                  <a:gd name="T13" fmla="*/ 21 h 38"/>
                  <a:gd name="T14" fmla="*/ 56 w 73"/>
                  <a:gd name="T15" fmla="*/ 27 h 38"/>
                  <a:gd name="T16" fmla="*/ 66 w 73"/>
                  <a:gd name="T17" fmla="*/ 24 h 38"/>
                  <a:gd name="T18" fmla="*/ 66 w 73"/>
                  <a:gd name="T19" fmla="*/ 12 h 38"/>
                  <a:gd name="T20" fmla="*/ 73 w 73"/>
                  <a:gd name="T21" fmla="*/ 4 h 38"/>
                  <a:gd name="T22" fmla="*/ 10 w 73"/>
                  <a:gd name="T23"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3" h="38">
                    <a:moveTo>
                      <a:pt x="10" y="0"/>
                    </a:moveTo>
                    <a:lnTo>
                      <a:pt x="0" y="26"/>
                    </a:lnTo>
                    <a:lnTo>
                      <a:pt x="10" y="36"/>
                    </a:lnTo>
                    <a:lnTo>
                      <a:pt x="26" y="38"/>
                    </a:lnTo>
                    <a:lnTo>
                      <a:pt x="26" y="31"/>
                    </a:lnTo>
                    <a:lnTo>
                      <a:pt x="21" y="26"/>
                    </a:lnTo>
                    <a:lnTo>
                      <a:pt x="34" y="21"/>
                    </a:lnTo>
                    <a:lnTo>
                      <a:pt x="56" y="27"/>
                    </a:lnTo>
                    <a:lnTo>
                      <a:pt x="66" y="24"/>
                    </a:lnTo>
                    <a:lnTo>
                      <a:pt x="66" y="12"/>
                    </a:lnTo>
                    <a:lnTo>
                      <a:pt x="73" y="4"/>
                    </a:lnTo>
                    <a:lnTo>
                      <a:pt x="10" y="0"/>
                    </a:lnTo>
                    <a:close/>
                  </a:path>
                </a:pathLst>
              </a:custGeom>
              <a:grpFill/>
              <a:ln w="3175" cap="rnd">
                <a:solidFill>
                  <a:schemeClr val="bg1"/>
                </a:solidFill>
                <a:prstDash val="solid"/>
                <a:round/>
                <a:headEnd/>
                <a:tailEnd/>
              </a:ln>
            </p:spPr>
            <p:txBody>
              <a:bodyPr vert="horz" wrap="square" lIns="91423" tIns="45711" rIns="91423" bIns="45711" numCol="1" anchor="t" anchorCtr="0" compatLnSpc="1">
                <a:prstTxWarp prst="textNoShape">
                  <a:avLst/>
                </a:prstTxWarp>
              </a:bodyPr>
              <a:lstStyle/>
              <a:p>
                <a:pPr defTabSz="914246">
                  <a:defRPr/>
                </a:pPr>
                <a:endParaRPr lang="fr-FR" sz="1799">
                  <a:solidFill>
                    <a:prstClr val="black"/>
                  </a:solidFill>
                  <a:latin typeface="Arial"/>
                </a:endParaRPr>
              </a:p>
            </p:txBody>
          </p:sp>
          <p:sp>
            <p:nvSpPr>
              <p:cNvPr id="236" name="Freeform 327">
                <a:extLst>
                  <a:ext uri="{FF2B5EF4-FFF2-40B4-BE49-F238E27FC236}">
                    <a16:creationId xmlns:a16="http://schemas.microsoft.com/office/drawing/2014/main" id="{A4BB3413-06F6-F647-A01B-4CD585B2A33E}"/>
                  </a:ext>
                </a:extLst>
              </p:cNvPr>
              <p:cNvSpPr>
                <a:spLocks/>
              </p:cNvSpPr>
              <p:nvPr/>
            </p:nvSpPr>
            <p:spPr bwMode="auto">
              <a:xfrm>
                <a:off x="2265362" y="1625600"/>
                <a:ext cx="88900" cy="38100"/>
              </a:xfrm>
              <a:custGeom>
                <a:avLst/>
                <a:gdLst>
                  <a:gd name="T0" fmla="*/ 33 w 33"/>
                  <a:gd name="T1" fmla="*/ 8 h 14"/>
                  <a:gd name="T2" fmla="*/ 21 w 33"/>
                  <a:gd name="T3" fmla="*/ 0 h 14"/>
                  <a:gd name="T4" fmla="*/ 4 w 33"/>
                  <a:gd name="T5" fmla="*/ 3 h 14"/>
                  <a:gd name="T6" fmla="*/ 0 w 33"/>
                  <a:gd name="T7" fmla="*/ 10 h 14"/>
                  <a:gd name="T8" fmla="*/ 7 w 33"/>
                  <a:gd name="T9" fmla="*/ 14 h 14"/>
                  <a:gd name="T10" fmla="*/ 29 w 33"/>
                  <a:gd name="T11" fmla="*/ 12 h 14"/>
                  <a:gd name="T12" fmla="*/ 33 w 33"/>
                  <a:gd name="T13" fmla="*/ 8 h 14"/>
                </a:gdLst>
                <a:ahLst/>
                <a:cxnLst>
                  <a:cxn ang="0">
                    <a:pos x="T0" y="T1"/>
                  </a:cxn>
                  <a:cxn ang="0">
                    <a:pos x="T2" y="T3"/>
                  </a:cxn>
                  <a:cxn ang="0">
                    <a:pos x="T4" y="T5"/>
                  </a:cxn>
                  <a:cxn ang="0">
                    <a:pos x="T6" y="T7"/>
                  </a:cxn>
                  <a:cxn ang="0">
                    <a:pos x="T8" y="T9"/>
                  </a:cxn>
                  <a:cxn ang="0">
                    <a:pos x="T10" y="T11"/>
                  </a:cxn>
                  <a:cxn ang="0">
                    <a:pos x="T12" y="T13"/>
                  </a:cxn>
                </a:cxnLst>
                <a:rect l="0" t="0" r="r" b="b"/>
                <a:pathLst>
                  <a:path w="33" h="14">
                    <a:moveTo>
                      <a:pt x="33" y="8"/>
                    </a:moveTo>
                    <a:cubicBezTo>
                      <a:pt x="21" y="0"/>
                      <a:pt x="21" y="0"/>
                      <a:pt x="21" y="0"/>
                    </a:cubicBezTo>
                    <a:cubicBezTo>
                      <a:pt x="15" y="1"/>
                      <a:pt x="9" y="2"/>
                      <a:pt x="4" y="3"/>
                    </a:cubicBezTo>
                    <a:cubicBezTo>
                      <a:pt x="0" y="10"/>
                      <a:pt x="0" y="10"/>
                      <a:pt x="0" y="10"/>
                    </a:cubicBezTo>
                    <a:cubicBezTo>
                      <a:pt x="7" y="14"/>
                      <a:pt x="7" y="14"/>
                      <a:pt x="7" y="14"/>
                    </a:cubicBezTo>
                    <a:cubicBezTo>
                      <a:pt x="14" y="14"/>
                      <a:pt x="22" y="13"/>
                      <a:pt x="29" y="12"/>
                    </a:cubicBezTo>
                    <a:lnTo>
                      <a:pt x="33" y="8"/>
                    </a:lnTo>
                    <a:close/>
                  </a:path>
                </a:pathLst>
              </a:custGeom>
              <a:grpFill/>
              <a:ln w="3175" cap="rnd">
                <a:solidFill>
                  <a:schemeClr val="bg1"/>
                </a:solidFill>
                <a:prstDash val="solid"/>
                <a:round/>
                <a:headEnd/>
                <a:tailEnd/>
              </a:ln>
            </p:spPr>
            <p:txBody>
              <a:bodyPr vert="horz" wrap="square" lIns="91423" tIns="45711" rIns="91423" bIns="45711" numCol="1" anchor="t" anchorCtr="0" compatLnSpc="1">
                <a:prstTxWarp prst="textNoShape">
                  <a:avLst/>
                </a:prstTxWarp>
              </a:bodyPr>
              <a:lstStyle/>
              <a:p>
                <a:pPr defTabSz="914246">
                  <a:defRPr/>
                </a:pPr>
                <a:endParaRPr lang="fr-FR" sz="1799">
                  <a:solidFill>
                    <a:prstClr val="black"/>
                  </a:solidFill>
                  <a:latin typeface="Arial"/>
                </a:endParaRPr>
              </a:p>
            </p:txBody>
          </p:sp>
          <p:sp>
            <p:nvSpPr>
              <p:cNvPr id="237" name="Freeform 328">
                <a:extLst>
                  <a:ext uri="{FF2B5EF4-FFF2-40B4-BE49-F238E27FC236}">
                    <a16:creationId xmlns:a16="http://schemas.microsoft.com/office/drawing/2014/main" id="{17E1B588-763A-5040-A6EE-17C3B7E9B00F}"/>
                  </a:ext>
                </a:extLst>
              </p:cNvPr>
              <p:cNvSpPr>
                <a:spLocks/>
              </p:cNvSpPr>
              <p:nvPr/>
            </p:nvSpPr>
            <p:spPr bwMode="auto">
              <a:xfrm>
                <a:off x="2109787" y="1944688"/>
                <a:ext cx="147637" cy="111125"/>
              </a:xfrm>
              <a:custGeom>
                <a:avLst/>
                <a:gdLst>
                  <a:gd name="T0" fmla="*/ 55 w 55"/>
                  <a:gd name="T1" fmla="*/ 30 h 41"/>
                  <a:gd name="T2" fmla="*/ 41 w 55"/>
                  <a:gd name="T3" fmla="*/ 20 h 41"/>
                  <a:gd name="T4" fmla="*/ 32 w 55"/>
                  <a:gd name="T5" fmla="*/ 11 h 41"/>
                  <a:gd name="T6" fmla="*/ 24 w 55"/>
                  <a:gd name="T7" fmla="*/ 10 h 41"/>
                  <a:gd name="T8" fmla="*/ 18 w 55"/>
                  <a:gd name="T9" fmla="*/ 8 h 41"/>
                  <a:gd name="T10" fmla="*/ 19 w 55"/>
                  <a:gd name="T11" fmla="*/ 0 h 41"/>
                  <a:gd name="T12" fmla="*/ 9 w 55"/>
                  <a:gd name="T13" fmla="*/ 9 h 41"/>
                  <a:gd name="T14" fmla="*/ 8 w 55"/>
                  <a:gd name="T15" fmla="*/ 18 h 41"/>
                  <a:gd name="T16" fmla="*/ 1 w 55"/>
                  <a:gd name="T17" fmla="*/ 28 h 41"/>
                  <a:gd name="T18" fmla="*/ 0 w 55"/>
                  <a:gd name="T19" fmla="*/ 37 h 41"/>
                  <a:gd name="T20" fmla="*/ 11 w 55"/>
                  <a:gd name="T21" fmla="*/ 34 h 41"/>
                  <a:gd name="T22" fmla="*/ 13 w 55"/>
                  <a:gd name="T23" fmla="*/ 41 h 41"/>
                  <a:gd name="T24" fmla="*/ 23 w 55"/>
                  <a:gd name="T25" fmla="*/ 39 h 41"/>
                  <a:gd name="T26" fmla="*/ 30 w 55"/>
                  <a:gd name="T27" fmla="*/ 30 h 41"/>
                  <a:gd name="T28" fmla="*/ 35 w 55"/>
                  <a:gd name="T29" fmla="*/ 27 h 41"/>
                  <a:gd name="T30" fmla="*/ 36 w 55"/>
                  <a:gd name="T31" fmla="*/ 33 h 41"/>
                  <a:gd name="T32" fmla="*/ 42 w 55"/>
                  <a:gd name="T33" fmla="*/ 32 h 41"/>
                  <a:gd name="T34" fmla="*/ 52 w 55"/>
                  <a:gd name="T35" fmla="*/ 36 h 41"/>
                  <a:gd name="T36" fmla="*/ 55 w 55"/>
                  <a:gd name="T37" fmla="*/ 3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5" h="41">
                    <a:moveTo>
                      <a:pt x="55" y="30"/>
                    </a:moveTo>
                    <a:cubicBezTo>
                      <a:pt x="50" y="27"/>
                      <a:pt x="45" y="24"/>
                      <a:pt x="41" y="20"/>
                    </a:cubicBezTo>
                    <a:cubicBezTo>
                      <a:pt x="38" y="18"/>
                      <a:pt x="35" y="14"/>
                      <a:pt x="32" y="11"/>
                    </a:cubicBezTo>
                    <a:cubicBezTo>
                      <a:pt x="29" y="11"/>
                      <a:pt x="27" y="11"/>
                      <a:pt x="24" y="10"/>
                    </a:cubicBezTo>
                    <a:cubicBezTo>
                      <a:pt x="22" y="10"/>
                      <a:pt x="20" y="9"/>
                      <a:pt x="18" y="8"/>
                    </a:cubicBezTo>
                    <a:cubicBezTo>
                      <a:pt x="19" y="0"/>
                      <a:pt x="19" y="0"/>
                      <a:pt x="19" y="0"/>
                    </a:cubicBezTo>
                    <a:cubicBezTo>
                      <a:pt x="9" y="9"/>
                      <a:pt x="9" y="9"/>
                      <a:pt x="9" y="9"/>
                    </a:cubicBezTo>
                    <a:cubicBezTo>
                      <a:pt x="8" y="18"/>
                      <a:pt x="8" y="18"/>
                      <a:pt x="8" y="18"/>
                    </a:cubicBezTo>
                    <a:cubicBezTo>
                      <a:pt x="1" y="28"/>
                      <a:pt x="1" y="28"/>
                      <a:pt x="1" y="28"/>
                    </a:cubicBezTo>
                    <a:cubicBezTo>
                      <a:pt x="0" y="37"/>
                      <a:pt x="0" y="37"/>
                      <a:pt x="0" y="37"/>
                    </a:cubicBezTo>
                    <a:cubicBezTo>
                      <a:pt x="11" y="34"/>
                      <a:pt x="11" y="34"/>
                      <a:pt x="11" y="34"/>
                    </a:cubicBezTo>
                    <a:cubicBezTo>
                      <a:pt x="13" y="41"/>
                      <a:pt x="13" y="41"/>
                      <a:pt x="13" y="41"/>
                    </a:cubicBezTo>
                    <a:cubicBezTo>
                      <a:pt x="23" y="39"/>
                      <a:pt x="23" y="39"/>
                      <a:pt x="23" y="39"/>
                    </a:cubicBezTo>
                    <a:cubicBezTo>
                      <a:pt x="25" y="36"/>
                      <a:pt x="28" y="33"/>
                      <a:pt x="30" y="30"/>
                    </a:cubicBezTo>
                    <a:cubicBezTo>
                      <a:pt x="32" y="28"/>
                      <a:pt x="33" y="28"/>
                      <a:pt x="35" y="27"/>
                    </a:cubicBezTo>
                    <a:cubicBezTo>
                      <a:pt x="36" y="33"/>
                      <a:pt x="36" y="33"/>
                      <a:pt x="36" y="33"/>
                    </a:cubicBezTo>
                    <a:cubicBezTo>
                      <a:pt x="42" y="32"/>
                      <a:pt x="42" y="32"/>
                      <a:pt x="42" y="32"/>
                    </a:cubicBezTo>
                    <a:cubicBezTo>
                      <a:pt x="52" y="36"/>
                      <a:pt x="52" y="36"/>
                      <a:pt x="52" y="36"/>
                    </a:cubicBezTo>
                    <a:lnTo>
                      <a:pt x="55" y="30"/>
                    </a:lnTo>
                    <a:close/>
                  </a:path>
                </a:pathLst>
              </a:custGeom>
              <a:grpFill/>
              <a:ln w="3175" cap="rnd">
                <a:solidFill>
                  <a:schemeClr val="bg1"/>
                </a:solidFill>
                <a:prstDash val="solid"/>
                <a:round/>
                <a:headEnd/>
                <a:tailEnd/>
              </a:ln>
            </p:spPr>
            <p:txBody>
              <a:bodyPr vert="horz" wrap="square" lIns="91423" tIns="45711" rIns="91423" bIns="45711" numCol="1" anchor="t" anchorCtr="0" compatLnSpc="1">
                <a:prstTxWarp prst="textNoShape">
                  <a:avLst/>
                </a:prstTxWarp>
              </a:bodyPr>
              <a:lstStyle/>
              <a:p>
                <a:pPr defTabSz="914246">
                  <a:defRPr/>
                </a:pPr>
                <a:endParaRPr lang="fr-FR" sz="1799">
                  <a:solidFill>
                    <a:prstClr val="black"/>
                  </a:solidFill>
                  <a:latin typeface="Arial"/>
                </a:endParaRPr>
              </a:p>
            </p:txBody>
          </p:sp>
          <p:sp>
            <p:nvSpPr>
              <p:cNvPr id="238" name="Freeform 329">
                <a:extLst>
                  <a:ext uri="{FF2B5EF4-FFF2-40B4-BE49-F238E27FC236}">
                    <a16:creationId xmlns:a16="http://schemas.microsoft.com/office/drawing/2014/main" id="{BF44C5BC-7549-B24A-B6B6-21AE94B47B59}"/>
                  </a:ext>
                </a:extLst>
              </p:cNvPr>
              <p:cNvSpPr>
                <a:spLocks/>
              </p:cNvSpPr>
              <p:nvPr/>
            </p:nvSpPr>
            <p:spPr bwMode="auto">
              <a:xfrm>
                <a:off x="2190750" y="2055813"/>
                <a:ext cx="53975" cy="44450"/>
              </a:xfrm>
              <a:custGeom>
                <a:avLst/>
                <a:gdLst>
                  <a:gd name="T0" fmla="*/ 0 w 34"/>
                  <a:gd name="T1" fmla="*/ 25 h 28"/>
                  <a:gd name="T2" fmla="*/ 7 w 34"/>
                  <a:gd name="T3" fmla="*/ 28 h 28"/>
                  <a:gd name="T4" fmla="*/ 25 w 34"/>
                  <a:gd name="T5" fmla="*/ 22 h 28"/>
                  <a:gd name="T6" fmla="*/ 34 w 34"/>
                  <a:gd name="T7" fmla="*/ 0 h 28"/>
                  <a:gd name="T8" fmla="*/ 27 w 34"/>
                  <a:gd name="T9" fmla="*/ 1 h 28"/>
                  <a:gd name="T10" fmla="*/ 12 w 34"/>
                  <a:gd name="T11" fmla="*/ 10 h 28"/>
                  <a:gd name="T12" fmla="*/ 0 w 34"/>
                  <a:gd name="T13" fmla="*/ 25 h 28"/>
                </a:gdLst>
                <a:ahLst/>
                <a:cxnLst>
                  <a:cxn ang="0">
                    <a:pos x="T0" y="T1"/>
                  </a:cxn>
                  <a:cxn ang="0">
                    <a:pos x="T2" y="T3"/>
                  </a:cxn>
                  <a:cxn ang="0">
                    <a:pos x="T4" y="T5"/>
                  </a:cxn>
                  <a:cxn ang="0">
                    <a:pos x="T6" y="T7"/>
                  </a:cxn>
                  <a:cxn ang="0">
                    <a:pos x="T8" y="T9"/>
                  </a:cxn>
                  <a:cxn ang="0">
                    <a:pos x="T10" y="T11"/>
                  </a:cxn>
                  <a:cxn ang="0">
                    <a:pos x="T12" y="T13"/>
                  </a:cxn>
                </a:cxnLst>
                <a:rect l="0" t="0" r="r" b="b"/>
                <a:pathLst>
                  <a:path w="34" h="28">
                    <a:moveTo>
                      <a:pt x="0" y="25"/>
                    </a:moveTo>
                    <a:lnTo>
                      <a:pt x="7" y="28"/>
                    </a:lnTo>
                    <a:lnTo>
                      <a:pt x="25" y="22"/>
                    </a:lnTo>
                    <a:lnTo>
                      <a:pt x="34" y="0"/>
                    </a:lnTo>
                    <a:lnTo>
                      <a:pt x="27" y="1"/>
                    </a:lnTo>
                    <a:lnTo>
                      <a:pt x="12" y="10"/>
                    </a:lnTo>
                    <a:lnTo>
                      <a:pt x="0" y="25"/>
                    </a:lnTo>
                    <a:close/>
                  </a:path>
                </a:pathLst>
              </a:custGeom>
              <a:grpFill/>
              <a:ln w="3175" cap="rnd">
                <a:solidFill>
                  <a:schemeClr val="bg1"/>
                </a:solidFill>
                <a:prstDash val="solid"/>
                <a:round/>
                <a:headEnd/>
                <a:tailEnd/>
              </a:ln>
            </p:spPr>
            <p:txBody>
              <a:bodyPr vert="horz" wrap="square" lIns="91423" tIns="45711" rIns="91423" bIns="45711" numCol="1" anchor="t" anchorCtr="0" compatLnSpc="1">
                <a:prstTxWarp prst="textNoShape">
                  <a:avLst/>
                </a:prstTxWarp>
              </a:bodyPr>
              <a:lstStyle/>
              <a:p>
                <a:pPr defTabSz="914246">
                  <a:defRPr/>
                </a:pPr>
                <a:endParaRPr lang="fr-FR" sz="1799">
                  <a:solidFill>
                    <a:prstClr val="black"/>
                  </a:solidFill>
                  <a:latin typeface="Arial"/>
                </a:endParaRPr>
              </a:p>
            </p:txBody>
          </p:sp>
          <p:sp>
            <p:nvSpPr>
              <p:cNvPr id="239" name="Freeform 330">
                <a:extLst>
                  <a:ext uri="{FF2B5EF4-FFF2-40B4-BE49-F238E27FC236}">
                    <a16:creationId xmlns:a16="http://schemas.microsoft.com/office/drawing/2014/main" id="{20C62B67-FD4F-0443-A8B0-6679FB0DC5C2}"/>
                  </a:ext>
                </a:extLst>
              </p:cNvPr>
              <p:cNvSpPr>
                <a:spLocks/>
              </p:cNvSpPr>
              <p:nvPr/>
            </p:nvSpPr>
            <p:spPr bwMode="auto">
              <a:xfrm>
                <a:off x="2611437" y="2111375"/>
                <a:ext cx="26987" cy="38100"/>
              </a:xfrm>
              <a:custGeom>
                <a:avLst/>
                <a:gdLst>
                  <a:gd name="T0" fmla="*/ 0 w 17"/>
                  <a:gd name="T1" fmla="*/ 10 h 24"/>
                  <a:gd name="T2" fmla="*/ 12 w 17"/>
                  <a:gd name="T3" fmla="*/ 24 h 24"/>
                  <a:gd name="T4" fmla="*/ 17 w 17"/>
                  <a:gd name="T5" fmla="*/ 4 h 24"/>
                  <a:gd name="T6" fmla="*/ 12 w 17"/>
                  <a:gd name="T7" fmla="*/ 0 h 24"/>
                  <a:gd name="T8" fmla="*/ 7 w 17"/>
                  <a:gd name="T9" fmla="*/ 2 h 24"/>
                  <a:gd name="T10" fmla="*/ 0 w 17"/>
                  <a:gd name="T11" fmla="*/ 10 h 24"/>
                </a:gdLst>
                <a:ahLst/>
                <a:cxnLst>
                  <a:cxn ang="0">
                    <a:pos x="T0" y="T1"/>
                  </a:cxn>
                  <a:cxn ang="0">
                    <a:pos x="T2" y="T3"/>
                  </a:cxn>
                  <a:cxn ang="0">
                    <a:pos x="T4" y="T5"/>
                  </a:cxn>
                  <a:cxn ang="0">
                    <a:pos x="T6" y="T7"/>
                  </a:cxn>
                  <a:cxn ang="0">
                    <a:pos x="T8" y="T9"/>
                  </a:cxn>
                  <a:cxn ang="0">
                    <a:pos x="T10" y="T11"/>
                  </a:cxn>
                </a:cxnLst>
                <a:rect l="0" t="0" r="r" b="b"/>
                <a:pathLst>
                  <a:path w="17" h="24">
                    <a:moveTo>
                      <a:pt x="0" y="10"/>
                    </a:moveTo>
                    <a:lnTo>
                      <a:pt x="12" y="24"/>
                    </a:lnTo>
                    <a:lnTo>
                      <a:pt x="17" y="4"/>
                    </a:lnTo>
                    <a:lnTo>
                      <a:pt x="12" y="0"/>
                    </a:lnTo>
                    <a:lnTo>
                      <a:pt x="7" y="2"/>
                    </a:lnTo>
                    <a:lnTo>
                      <a:pt x="0" y="10"/>
                    </a:lnTo>
                    <a:close/>
                  </a:path>
                </a:pathLst>
              </a:custGeom>
              <a:grpFill/>
              <a:ln w="3175" cap="rnd">
                <a:solidFill>
                  <a:schemeClr val="bg1"/>
                </a:solidFill>
                <a:prstDash val="solid"/>
                <a:round/>
                <a:headEnd/>
                <a:tailEnd/>
              </a:ln>
            </p:spPr>
            <p:txBody>
              <a:bodyPr vert="horz" wrap="square" lIns="91423" tIns="45711" rIns="91423" bIns="45711" numCol="1" anchor="t" anchorCtr="0" compatLnSpc="1">
                <a:prstTxWarp prst="textNoShape">
                  <a:avLst/>
                </a:prstTxWarp>
              </a:bodyPr>
              <a:lstStyle/>
              <a:p>
                <a:pPr defTabSz="914246">
                  <a:defRPr/>
                </a:pPr>
                <a:endParaRPr lang="fr-FR" sz="1799">
                  <a:solidFill>
                    <a:prstClr val="black"/>
                  </a:solidFill>
                  <a:latin typeface="Arial"/>
                </a:endParaRPr>
              </a:p>
            </p:txBody>
          </p:sp>
          <p:sp>
            <p:nvSpPr>
              <p:cNvPr id="240" name="Freeform 331">
                <a:extLst>
                  <a:ext uri="{FF2B5EF4-FFF2-40B4-BE49-F238E27FC236}">
                    <a16:creationId xmlns:a16="http://schemas.microsoft.com/office/drawing/2014/main" id="{E1D14FF1-A9D6-9949-BEF8-B4C7405C60E2}"/>
                  </a:ext>
                </a:extLst>
              </p:cNvPr>
              <p:cNvSpPr>
                <a:spLocks/>
              </p:cNvSpPr>
              <p:nvPr/>
            </p:nvSpPr>
            <p:spPr bwMode="auto">
              <a:xfrm>
                <a:off x="1465262" y="1454150"/>
                <a:ext cx="188912" cy="74612"/>
              </a:xfrm>
              <a:custGeom>
                <a:avLst/>
                <a:gdLst>
                  <a:gd name="T0" fmla="*/ 8 w 70"/>
                  <a:gd name="T1" fmla="*/ 21 h 28"/>
                  <a:gd name="T2" fmla="*/ 10 w 70"/>
                  <a:gd name="T3" fmla="*/ 28 h 28"/>
                  <a:gd name="T4" fmla="*/ 16 w 70"/>
                  <a:gd name="T5" fmla="*/ 23 h 28"/>
                  <a:gd name="T6" fmla="*/ 18 w 70"/>
                  <a:gd name="T7" fmla="*/ 27 h 28"/>
                  <a:gd name="T8" fmla="*/ 47 w 70"/>
                  <a:gd name="T9" fmla="*/ 10 h 28"/>
                  <a:gd name="T10" fmla="*/ 43 w 70"/>
                  <a:gd name="T11" fmla="*/ 16 h 28"/>
                  <a:gd name="T12" fmla="*/ 47 w 70"/>
                  <a:gd name="T13" fmla="*/ 19 h 28"/>
                  <a:gd name="T14" fmla="*/ 70 w 70"/>
                  <a:gd name="T15" fmla="*/ 5 h 28"/>
                  <a:gd name="T16" fmla="*/ 67 w 70"/>
                  <a:gd name="T17" fmla="*/ 1 h 28"/>
                  <a:gd name="T18" fmla="*/ 53 w 70"/>
                  <a:gd name="T19" fmla="*/ 4 h 28"/>
                  <a:gd name="T20" fmla="*/ 52 w 70"/>
                  <a:gd name="T21" fmla="*/ 0 h 28"/>
                  <a:gd name="T22" fmla="*/ 21 w 70"/>
                  <a:gd name="T23" fmla="*/ 12 h 28"/>
                  <a:gd name="T24" fmla="*/ 14 w 70"/>
                  <a:gd name="T25" fmla="*/ 10 h 28"/>
                  <a:gd name="T26" fmla="*/ 7 w 70"/>
                  <a:gd name="T27" fmla="*/ 12 h 28"/>
                  <a:gd name="T28" fmla="*/ 5 w 70"/>
                  <a:gd name="T29" fmla="*/ 17 h 28"/>
                  <a:gd name="T30" fmla="*/ 0 w 70"/>
                  <a:gd name="T31" fmla="*/ 19 h 28"/>
                  <a:gd name="T32" fmla="*/ 4 w 70"/>
                  <a:gd name="T33" fmla="*/ 23 h 28"/>
                  <a:gd name="T34" fmla="*/ 8 w 70"/>
                  <a:gd name="T35" fmla="*/ 21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0" h="28">
                    <a:moveTo>
                      <a:pt x="8" y="21"/>
                    </a:moveTo>
                    <a:cubicBezTo>
                      <a:pt x="10" y="28"/>
                      <a:pt x="10" y="28"/>
                      <a:pt x="10" y="28"/>
                    </a:cubicBezTo>
                    <a:cubicBezTo>
                      <a:pt x="16" y="23"/>
                      <a:pt x="16" y="23"/>
                      <a:pt x="16" y="23"/>
                    </a:cubicBezTo>
                    <a:cubicBezTo>
                      <a:pt x="18" y="27"/>
                      <a:pt x="18" y="27"/>
                      <a:pt x="18" y="27"/>
                    </a:cubicBezTo>
                    <a:cubicBezTo>
                      <a:pt x="27" y="21"/>
                      <a:pt x="37" y="15"/>
                      <a:pt x="47" y="10"/>
                    </a:cubicBezTo>
                    <a:cubicBezTo>
                      <a:pt x="43" y="16"/>
                      <a:pt x="43" y="16"/>
                      <a:pt x="43" y="16"/>
                    </a:cubicBezTo>
                    <a:cubicBezTo>
                      <a:pt x="47" y="19"/>
                      <a:pt x="47" y="19"/>
                      <a:pt x="47" y="19"/>
                    </a:cubicBezTo>
                    <a:cubicBezTo>
                      <a:pt x="55" y="14"/>
                      <a:pt x="63" y="9"/>
                      <a:pt x="70" y="5"/>
                    </a:cubicBezTo>
                    <a:cubicBezTo>
                      <a:pt x="67" y="1"/>
                      <a:pt x="67" y="1"/>
                      <a:pt x="67" y="1"/>
                    </a:cubicBezTo>
                    <a:cubicBezTo>
                      <a:pt x="62" y="2"/>
                      <a:pt x="57" y="3"/>
                      <a:pt x="53" y="4"/>
                    </a:cubicBezTo>
                    <a:cubicBezTo>
                      <a:pt x="52" y="0"/>
                      <a:pt x="52" y="0"/>
                      <a:pt x="52" y="0"/>
                    </a:cubicBezTo>
                    <a:cubicBezTo>
                      <a:pt x="42" y="5"/>
                      <a:pt x="31" y="8"/>
                      <a:pt x="21" y="12"/>
                    </a:cubicBezTo>
                    <a:cubicBezTo>
                      <a:pt x="14" y="10"/>
                      <a:pt x="14" y="10"/>
                      <a:pt x="14" y="10"/>
                    </a:cubicBezTo>
                    <a:cubicBezTo>
                      <a:pt x="7" y="12"/>
                      <a:pt x="7" y="12"/>
                      <a:pt x="7" y="12"/>
                    </a:cubicBezTo>
                    <a:cubicBezTo>
                      <a:pt x="5" y="17"/>
                      <a:pt x="5" y="17"/>
                      <a:pt x="5" y="17"/>
                    </a:cubicBezTo>
                    <a:cubicBezTo>
                      <a:pt x="0" y="19"/>
                      <a:pt x="0" y="19"/>
                      <a:pt x="0" y="19"/>
                    </a:cubicBezTo>
                    <a:cubicBezTo>
                      <a:pt x="4" y="23"/>
                      <a:pt x="4" y="23"/>
                      <a:pt x="4" y="23"/>
                    </a:cubicBezTo>
                    <a:lnTo>
                      <a:pt x="8" y="21"/>
                    </a:lnTo>
                    <a:close/>
                  </a:path>
                </a:pathLst>
              </a:custGeom>
              <a:grpFill/>
              <a:ln w="3175" cap="rnd">
                <a:solidFill>
                  <a:schemeClr val="bg1"/>
                </a:solidFill>
                <a:prstDash val="solid"/>
                <a:round/>
                <a:headEnd/>
                <a:tailEnd/>
              </a:ln>
            </p:spPr>
            <p:txBody>
              <a:bodyPr vert="horz" wrap="square" lIns="91423" tIns="45711" rIns="91423" bIns="45711" numCol="1" anchor="t" anchorCtr="0" compatLnSpc="1">
                <a:prstTxWarp prst="textNoShape">
                  <a:avLst/>
                </a:prstTxWarp>
              </a:bodyPr>
              <a:lstStyle/>
              <a:p>
                <a:pPr defTabSz="914246">
                  <a:defRPr/>
                </a:pPr>
                <a:endParaRPr lang="fr-FR" sz="1799">
                  <a:solidFill>
                    <a:prstClr val="black"/>
                  </a:solidFill>
                  <a:latin typeface="Arial"/>
                </a:endParaRPr>
              </a:p>
            </p:txBody>
          </p:sp>
          <p:sp>
            <p:nvSpPr>
              <p:cNvPr id="241" name="Freeform 332">
                <a:extLst>
                  <a:ext uri="{FF2B5EF4-FFF2-40B4-BE49-F238E27FC236}">
                    <a16:creationId xmlns:a16="http://schemas.microsoft.com/office/drawing/2014/main" id="{C55CAA40-3272-1044-8B9F-CC0F9EDECBFE}"/>
                  </a:ext>
                </a:extLst>
              </p:cNvPr>
              <p:cNvSpPr>
                <a:spLocks/>
              </p:cNvSpPr>
              <p:nvPr/>
            </p:nvSpPr>
            <p:spPr bwMode="auto">
              <a:xfrm>
                <a:off x="1516062" y="1520825"/>
                <a:ext cx="50800" cy="26987"/>
              </a:xfrm>
              <a:custGeom>
                <a:avLst/>
                <a:gdLst>
                  <a:gd name="T0" fmla="*/ 14 w 32"/>
                  <a:gd name="T1" fmla="*/ 0 h 17"/>
                  <a:gd name="T2" fmla="*/ 0 w 32"/>
                  <a:gd name="T3" fmla="*/ 7 h 17"/>
                  <a:gd name="T4" fmla="*/ 5 w 32"/>
                  <a:gd name="T5" fmla="*/ 17 h 17"/>
                  <a:gd name="T6" fmla="*/ 32 w 32"/>
                  <a:gd name="T7" fmla="*/ 2 h 17"/>
                  <a:gd name="T8" fmla="*/ 14 w 32"/>
                  <a:gd name="T9" fmla="*/ 0 h 17"/>
                </a:gdLst>
                <a:ahLst/>
                <a:cxnLst>
                  <a:cxn ang="0">
                    <a:pos x="T0" y="T1"/>
                  </a:cxn>
                  <a:cxn ang="0">
                    <a:pos x="T2" y="T3"/>
                  </a:cxn>
                  <a:cxn ang="0">
                    <a:pos x="T4" y="T5"/>
                  </a:cxn>
                  <a:cxn ang="0">
                    <a:pos x="T6" y="T7"/>
                  </a:cxn>
                  <a:cxn ang="0">
                    <a:pos x="T8" y="T9"/>
                  </a:cxn>
                </a:cxnLst>
                <a:rect l="0" t="0" r="r" b="b"/>
                <a:pathLst>
                  <a:path w="32" h="17">
                    <a:moveTo>
                      <a:pt x="14" y="0"/>
                    </a:moveTo>
                    <a:lnTo>
                      <a:pt x="0" y="7"/>
                    </a:lnTo>
                    <a:lnTo>
                      <a:pt x="5" y="17"/>
                    </a:lnTo>
                    <a:lnTo>
                      <a:pt x="32" y="2"/>
                    </a:lnTo>
                    <a:lnTo>
                      <a:pt x="14" y="0"/>
                    </a:lnTo>
                    <a:close/>
                  </a:path>
                </a:pathLst>
              </a:custGeom>
              <a:grpFill/>
              <a:ln w="3175" cap="rnd">
                <a:solidFill>
                  <a:schemeClr val="bg1"/>
                </a:solidFill>
                <a:prstDash val="solid"/>
                <a:round/>
                <a:headEnd/>
                <a:tailEnd/>
              </a:ln>
            </p:spPr>
            <p:txBody>
              <a:bodyPr vert="horz" wrap="square" lIns="91423" tIns="45711" rIns="91423" bIns="45711" numCol="1" anchor="t" anchorCtr="0" compatLnSpc="1">
                <a:prstTxWarp prst="textNoShape">
                  <a:avLst/>
                </a:prstTxWarp>
              </a:bodyPr>
              <a:lstStyle/>
              <a:p>
                <a:pPr defTabSz="914246">
                  <a:defRPr/>
                </a:pPr>
                <a:endParaRPr lang="fr-FR" sz="1799">
                  <a:solidFill>
                    <a:prstClr val="black"/>
                  </a:solidFill>
                  <a:latin typeface="Arial"/>
                </a:endParaRPr>
              </a:p>
            </p:txBody>
          </p:sp>
          <p:sp>
            <p:nvSpPr>
              <p:cNvPr id="242" name="Freeform 333">
                <a:extLst>
                  <a:ext uri="{FF2B5EF4-FFF2-40B4-BE49-F238E27FC236}">
                    <a16:creationId xmlns:a16="http://schemas.microsoft.com/office/drawing/2014/main" id="{07733DB8-BB16-8B4A-9F8A-87C8F512165C}"/>
                  </a:ext>
                </a:extLst>
              </p:cNvPr>
              <p:cNvSpPr>
                <a:spLocks/>
              </p:cNvSpPr>
              <p:nvPr/>
            </p:nvSpPr>
            <p:spPr bwMode="auto">
              <a:xfrm>
                <a:off x="1290637" y="1577975"/>
                <a:ext cx="225425" cy="147637"/>
              </a:xfrm>
              <a:custGeom>
                <a:avLst/>
                <a:gdLst>
                  <a:gd name="T0" fmla="*/ 4 w 84"/>
                  <a:gd name="T1" fmla="*/ 53 h 55"/>
                  <a:gd name="T2" fmla="*/ 8 w 84"/>
                  <a:gd name="T3" fmla="*/ 55 h 55"/>
                  <a:gd name="T4" fmla="*/ 22 w 84"/>
                  <a:gd name="T5" fmla="*/ 49 h 55"/>
                  <a:gd name="T6" fmla="*/ 23 w 84"/>
                  <a:gd name="T7" fmla="*/ 43 h 55"/>
                  <a:gd name="T8" fmla="*/ 32 w 84"/>
                  <a:gd name="T9" fmla="*/ 46 h 55"/>
                  <a:gd name="T10" fmla="*/ 51 w 84"/>
                  <a:gd name="T11" fmla="*/ 28 h 55"/>
                  <a:gd name="T12" fmla="*/ 78 w 84"/>
                  <a:gd name="T13" fmla="*/ 20 h 55"/>
                  <a:gd name="T14" fmla="*/ 84 w 84"/>
                  <a:gd name="T15" fmla="*/ 12 h 55"/>
                  <a:gd name="T16" fmla="*/ 68 w 84"/>
                  <a:gd name="T17" fmla="*/ 9 h 55"/>
                  <a:gd name="T18" fmla="*/ 58 w 84"/>
                  <a:gd name="T19" fmla="*/ 8 h 55"/>
                  <a:gd name="T20" fmla="*/ 43 w 84"/>
                  <a:gd name="T21" fmla="*/ 0 h 55"/>
                  <a:gd name="T22" fmla="*/ 29 w 84"/>
                  <a:gd name="T23" fmla="*/ 3 h 55"/>
                  <a:gd name="T24" fmla="*/ 25 w 84"/>
                  <a:gd name="T25" fmla="*/ 12 h 55"/>
                  <a:gd name="T26" fmla="*/ 15 w 84"/>
                  <a:gd name="T27" fmla="*/ 15 h 55"/>
                  <a:gd name="T28" fmla="*/ 13 w 84"/>
                  <a:gd name="T29" fmla="*/ 23 h 55"/>
                  <a:gd name="T30" fmla="*/ 6 w 84"/>
                  <a:gd name="T31" fmla="*/ 24 h 55"/>
                  <a:gd name="T32" fmla="*/ 0 w 84"/>
                  <a:gd name="T33" fmla="*/ 34 h 55"/>
                  <a:gd name="T34" fmla="*/ 8 w 84"/>
                  <a:gd name="T35" fmla="*/ 42 h 55"/>
                  <a:gd name="T36" fmla="*/ 4 w 84"/>
                  <a:gd name="T37"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4" h="55">
                    <a:moveTo>
                      <a:pt x="4" y="53"/>
                    </a:moveTo>
                    <a:cubicBezTo>
                      <a:pt x="8" y="55"/>
                      <a:pt x="8" y="55"/>
                      <a:pt x="8" y="55"/>
                    </a:cubicBezTo>
                    <a:cubicBezTo>
                      <a:pt x="22" y="49"/>
                      <a:pt x="22" y="49"/>
                      <a:pt x="22" y="49"/>
                    </a:cubicBezTo>
                    <a:cubicBezTo>
                      <a:pt x="23" y="43"/>
                      <a:pt x="23" y="43"/>
                      <a:pt x="23" y="43"/>
                    </a:cubicBezTo>
                    <a:cubicBezTo>
                      <a:pt x="32" y="46"/>
                      <a:pt x="32" y="46"/>
                      <a:pt x="32" y="46"/>
                    </a:cubicBezTo>
                    <a:cubicBezTo>
                      <a:pt x="38" y="40"/>
                      <a:pt x="45" y="34"/>
                      <a:pt x="51" y="28"/>
                    </a:cubicBezTo>
                    <a:cubicBezTo>
                      <a:pt x="78" y="20"/>
                      <a:pt x="78" y="20"/>
                      <a:pt x="78" y="20"/>
                    </a:cubicBezTo>
                    <a:cubicBezTo>
                      <a:pt x="84" y="12"/>
                      <a:pt x="84" y="12"/>
                      <a:pt x="84" y="12"/>
                    </a:cubicBezTo>
                    <a:cubicBezTo>
                      <a:pt x="78" y="11"/>
                      <a:pt x="73" y="10"/>
                      <a:pt x="68" y="9"/>
                    </a:cubicBezTo>
                    <a:cubicBezTo>
                      <a:pt x="64" y="8"/>
                      <a:pt x="61" y="8"/>
                      <a:pt x="58" y="8"/>
                    </a:cubicBezTo>
                    <a:cubicBezTo>
                      <a:pt x="43" y="0"/>
                      <a:pt x="43" y="0"/>
                      <a:pt x="43" y="0"/>
                    </a:cubicBezTo>
                    <a:cubicBezTo>
                      <a:pt x="29" y="3"/>
                      <a:pt x="29" y="3"/>
                      <a:pt x="29" y="3"/>
                    </a:cubicBezTo>
                    <a:cubicBezTo>
                      <a:pt x="25" y="12"/>
                      <a:pt x="25" y="12"/>
                      <a:pt x="25" y="12"/>
                    </a:cubicBezTo>
                    <a:cubicBezTo>
                      <a:pt x="15" y="15"/>
                      <a:pt x="15" y="15"/>
                      <a:pt x="15" y="15"/>
                    </a:cubicBezTo>
                    <a:cubicBezTo>
                      <a:pt x="13" y="23"/>
                      <a:pt x="13" y="23"/>
                      <a:pt x="13" y="23"/>
                    </a:cubicBezTo>
                    <a:cubicBezTo>
                      <a:pt x="6" y="24"/>
                      <a:pt x="6" y="24"/>
                      <a:pt x="6" y="24"/>
                    </a:cubicBezTo>
                    <a:cubicBezTo>
                      <a:pt x="0" y="34"/>
                      <a:pt x="0" y="34"/>
                      <a:pt x="0" y="34"/>
                    </a:cubicBezTo>
                    <a:cubicBezTo>
                      <a:pt x="8" y="42"/>
                      <a:pt x="8" y="42"/>
                      <a:pt x="8" y="42"/>
                    </a:cubicBezTo>
                    <a:lnTo>
                      <a:pt x="4" y="53"/>
                    </a:lnTo>
                    <a:close/>
                  </a:path>
                </a:pathLst>
              </a:custGeom>
              <a:grpFill/>
              <a:ln w="3175" cap="rnd">
                <a:solidFill>
                  <a:schemeClr val="bg1"/>
                </a:solidFill>
                <a:prstDash val="solid"/>
                <a:round/>
                <a:headEnd/>
                <a:tailEnd/>
              </a:ln>
            </p:spPr>
            <p:txBody>
              <a:bodyPr vert="horz" wrap="square" lIns="91423" tIns="45711" rIns="91423" bIns="45711" numCol="1" anchor="t" anchorCtr="0" compatLnSpc="1">
                <a:prstTxWarp prst="textNoShape">
                  <a:avLst/>
                </a:prstTxWarp>
              </a:bodyPr>
              <a:lstStyle/>
              <a:p>
                <a:pPr defTabSz="914246">
                  <a:defRPr/>
                </a:pPr>
                <a:endParaRPr lang="fr-FR" sz="1799">
                  <a:solidFill>
                    <a:prstClr val="black"/>
                  </a:solidFill>
                  <a:latin typeface="Arial"/>
                </a:endParaRPr>
              </a:p>
            </p:txBody>
          </p:sp>
          <p:sp>
            <p:nvSpPr>
              <p:cNvPr id="243" name="Freeform 334">
                <a:extLst>
                  <a:ext uri="{FF2B5EF4-FFF2-40B4-BE49-F238E27FC236}">
                    <a16:creationId xmlns:a16="http://schemas.microsoft.com/office/drawing/2014/main" id="{D9ABC550-5477-A64D-A5F4-B506C2537ADD}"/>
                  </a:ext>
                </a:extLst>
              </p:cNvPr>
              <p:cNvSpPr>
                <a:spLocks/>
              </p:cNvSpPr>
              <p:nvPr/>
            </p:nvSpPr>
            <p:spPr bwMode="auto">
              <a:xfrm>
                <a:off x="1725612" y="1435100"/>
                <a:ext cx="85725" cy="39687"/>
              </a:xfrm>
              <a:custGeom>
                <a:avLst/>
                <a:gdLst>
                  <a:gd name="T0" fmla="*/ 29 w 32"/>
                  <a:gd name="T1" fmla="*/ 8 h 15"/>
                  <a:gd name="T2" fmla="*/ 32 w 32"/>
                  <a:gd name="T3" fmla="*/ 3 h 15"/>
                  <a:gd name="T4" fmla="*/ 11 w 32"/>
                  <a:gd name="T5" fmla="*/ 0 h 15"/>
                  <a:gd name="T6" fmla="*/ 8 w 32"/>
                  <a:gd name="T7" fmla="*/ 3 h 15"/>
                  <a:gd name="T8" fmla="*/ 18 w 32"/>
                  <a:gd name="T9" fmla="*/ 5 h 15"/>
                  <a:gd name="T10" fmla="*/ 1 w 32"/>
                  <a:gd name="T11" fmla="*/ 8 h 15"/>
                  <a:gd name="T12" fmla="*/ 0 w 32"/>
                  <a:gd name="T13" fmla="*/ 11 h 15"/>
                  <a:gd name="T14" fmla="*/ 11 w 32"/>
                  <a:gd name="T15" fmla="*/ 15 h 15"/>
                  <a:gd name="T16" fmla="*/ 29 w 32"/>
                  <a:gd name="T17" fmla="*/ 8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15">
                    <a:moveTo>
                      <a:pt x="29" y="8"/>
                    </a:moveTo>
                    <a:cubicBezTo>
                      <a:pt x="32" y="3"/>
                      <a:pt x="32" y="3"/>
                      <a:pt x="32" y="3"/>
                    </a:cubicBezTo>
                    <a:cubicBezTo>
                      <a:pt x="26" y="2"/>
                      <a:pt x="18" y="1"/>
                      <a:pt x="11" y="0"/>
                    </a:cubicBezTo>
                    <a:cubicBezTo>
                      <a:pt x="8" y="3"/>
                      <a:pt x="8" y="3"/>
                      <a:pt x="8" y="3"/>
                    </a:cubicBezTo>
                    <a:cubicBezTo>
                      <a:pt x="18" y="5"/>
                      <a:pt x="18" y="5"/>
                      <a:pt x="18" y="5"/>
                    </a:cubicBezTo>
                    <a:cubicBezTo>
                      <a:pt x="12" y="6"/>
                      <a:pt x="7" y="7"/>
                      <a:pt x="1" y="8"/>
                    </a:cubicBezTo>
                    <a:cubicBezTo>
                      <a:pt x="0" y="11"/>
                      <a:pt x="0" y="11"/>
                      <a:pt x="0" y="11"/>
                    </a:cubicBezTo>
                    <a:cubicBezTo>
                      <a:pt x="11" y="15"/>
                      <a:pt x="11" y="15"/>
                      <a:pt x="11" y="15"/>
                    </a:cubicBezTo>
                    <a:lnTo>
                      <a:pt x="29" y="8"/>
                    </a:lnTo>
                    <a:close/>
                  </a:path>
                </a:pathLst>
              </a:custGeom>
              <a:grpFill/>
              <a:ln w="3175" cap="rnd">
                <a:solidFill>
                  <a:schemeClr val="bg1"/>
                </a:solidFill>
                <a:prstDash val="solid"/>
                <a:round/>
                <a:headEnd/>
                <a:tailEnd/>
              </a:ln>
            </p:spPr>
            <p:txBody>
              <a:bodyPr vert="horz" wrap="square" lIns="91423" tIns="45711" rIns="91423" bIns="45711" numCol="1" anchor="t" anchorCtr="0" compatLnSpc="1">
                <a:prstTxWarp prst="textNoShape">
                  <a:avLst/>
                </a:prstTxWarp>
              </a:bodyPr>
              <a:lstStyle/>
              <a:p>
                <a:pPr defTabSz="914246">
                  <a:defRPr/>
                </a:pPr>
                <a:endParaRPr lang="fr-FR" sz="1799">
                  <a:solidFill>
                    <a:prstClr val="black"/>
                  </a:solidFill>
                  <a:latin typeface="Arial"/>
                </a:endParaRPr>
              </a:p>
            </p:txBody>
          </p:sp>
          <p:sp>
            <p:nvSpPr>
              <p:cNvPr id="244" name="Freeform 335">
                <a:extLst>
                  <a:ext uri="{FF2B5EF4-FFF2-40B4-BE49-F238E27FC236}">
                    <a16:creationId xmlns:a16="http://schemas.microsoft.com/office/drawing/2014/main" id="{4A5F2E19-C9DF-EA46-A0D7-4025933E5DA6}"/>
                  </a:ext>
                </a:extLst>
              </p:cNvPr>
              <p:cNvSpPr>
                <a:spLocks/>
              </p:cNvSpPr>
              <p:nvPr/>
            </p:nvSpPr>
            <p:spPr bwMode="auto">
              <a:xfrm>
                <a:off x="1822450" y="1517650"/>
                <a:ext cx="120650" cy="80962"/>
              </a:xfrm>
              <a:custGeom>
                <a:avLst/>
                <a:gdLst>
                  <a:gd name="T0" fmla="*/ 14 w 76"/>
                  <a:gd name="T1" fmla="*/ 22 h 51"/>
                  <a:gd name="T2" fmla="*/ 10 w 76"/>
                  <a:gd name="T3" fmla="*/ 34 h 51"/>
                  <a:gd name="T4" fmla="*/ 20 w 76"/>
                  <a:gd name="T5" fmla="*/ 41 h 51"/>
                  <a:gd name="T6" fmla="*/ 37 w 76"/>
                  <a:gd name="T7" fmla="*/ 39 h 51"/>
                  <a:gd name="T8" fmla="*/ 39 w 76"/>
                  <a:gd name="T9" fmla="*/ 51 h 51"/>
                  <a:gd name="T10" fmla="*/ 63 w 76"/>
                  <a:gd name="T11" fmla="*/ 51 h 51"/>
                  <a:gd name="T12" fmla="*/ 64 w 76"/>
                  <a:gd name="T13" fmla="*/ 38 h 51"/>
                  <a:gd name="T14" fmla="*/ 76 w 76"/>
                  <a:gd name="T15" fmla="*/ 22 h 51"/>
                  <a:gd name="T16" fmla="*/ 73 w 76"/>
                  <a:gd name="T17" fmla="*/ 11 h 51"/>
                  <a:gd name="T18" fmla="*/ 53 w 76"/>
                  <a:gd name="T19" fmla="*/ 9 h 51"/>
                  <a:gd name="T20" fmla="*/ 59 w 76"/>
                  <a:gd name="T21" fmla="*/ 27 h 51"/>
                  <a:gd name="T22" fmla="*/ 49 w 76"/>
                  <a:gd name="T23" fmla="*/ 29 h 51"/>
                  <a:gd name="T24" fmla="*/ 37 w 76"/>
                  <a:gd name="T25" fmla="*/ 12 h 51"/>
                  <a:gd name="T26" fmla="*/ 29 w 76"/>
                  <a:gd name="T27" fmla="*/ 22 h 51"/>
                  <a:gd name="T28" fmla="*/ 15 w 76"/>
                  <a:gd name="T29" fmla="*/ 0 h 51"/>
                  <a:gd name="T30" fmla="*/ 0 w 76"/>
                  <a:gd name="T31" fmla="*/ 9 h 51"/>
                  <a:gd name="T32" fmla="*/ 7 w 76"/>
                  <a:gd name="T33" fmla="*/ 22 h 51"/>
                  <a:gd name="T34" fmla="*/ 14 w 76"/>
                  <a:gd name="T35" fmla="*/ 22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6" h="51">
                    <a:moveTo>
                      <a:pt x="14" y="22"/>
                    </a:moveTo>
                    <a:lnTo>
                      <a:pt x="10" y="34"/>
                    </a:lnTo>
                    <a:lnTo>
                      <a:pt x="20" y="41"/>
                    </a:lnTo>
                    <a:lnTo>
                      <a:pt x="37" y="39"/>
                    </a:lnTo>
                    <a:lnTo>
                      <a:pt x="39" y="51"/>
                    </a:lnTo>
                    <a:lnTo>
                      <a:pt x="63" y="51"/>
                    </a:lnTo>
                    <a:lnTo>
                      <a:pt x="64" y="38"/>
                    </a:lnTo>
                    <a:lnTo>
                      <a:pt x="76" y="22"/>
                    </a:lnTo>
                    <a:lnTo>
                      <a:pt x="73" y="11"/>
                    </a:lnTo>
                    <a:lnTo>
                      <a:pt x="53" y="9"/>
                    </a:lnTo>
                    <a:lnTo>
                      <a:pt x="59" y="27"/>
                    </a:lnTo>
                    <a:lnTo>
                      <a:pt x="49" y="29"/>
                    </a:lnTo>
                    <a:lnTo>
                      <a:pt x="37" y="12"/>
                    </a:lnTo>
                    <a:lnTo>
                      <a:pt x="29" y="22"/>
                    </a:lnTo>
                    <a:lnTo>
                      <a:pt x="15" y="0"/>
                    </a:lnTo>
                    <a:lnTo>
                      <a:pt x="0" y="9"/>
                    </a:lnTo>
                    <a:lnTo>
                      <a:pt x="7" y="22"/>
                    </a:lnTo>
                    <a:lnTo>
                      <a:pt x="14" y="22"/>
                    </a:lnTo>
                    <a:close/>
                  </a:path>
                </a:pathLst>
              </a:custGeom>
              <a:grpFill/>
              <a:ln w="3175" cap="rnd">
                <a:solidFill>
                  <a:schemeClr val="bg1"/>
                </a:solidFill>
                <a:prstDash val="solid"/>
                <a:round/>
                <a:headEnd/>
                <a:tailEnd/>
              </a:ln>
            </p:spPr>
            <p:txBody>
              <a:bodyPr vert="horz" wrap="square" lIns="91423" tIns="45711" rIns="91423" bIns="45711" numCol="1" anchor="t" anchorCtr="0" compatLnSpc="1">
                <a:prstTxWarp prst="textNoShape">
                  <a:avLst/>
                </a:prstTxWarp>
              </a:bodyPr>
              <a:lstStyle/>
              <a:p>
                <a:pPr defTabSz="914246">
                  <a:defRPr/>
                </a:pPr>
                <a:endParaRPr lang="fr-FR" sz="1799">
                  <a:solidFill>
                    <a:prstClr val="black"/>
                  </a:solidFill>
                  <a:latin typeface="Arial"/>
                </a:endParaRPr>
              </a:p>
            </p:txBody>
          </p:sp>
          <p:sp>
            <p:nvSpPr>
              <p:cNvPr id="245" name="Freeform 336">
                <a:extLst>
                  <a:ext uri="{FF2B5EF4-FFF2-40B4-BE49-F238E27FC236}">
                    <a16:creationId xmlns:a16="http://schemas.microsoft.com/office/drawing/2014/main" id="{02AA1D1B-DDAD-8340-BECF-D1BB36F4AE55}"/>
                  </a:ext>
                </a:extLst>
              </p:cNvPr>
              <p:cNvSpPr>
                <a:spLocks/>
              </p:cNvSpPr>
              <p:nvPr/>
            </p:nvSpPr>
            <p:spPr bwMode="auto">
              <a:xfrm>
                <a:off x="1782762" y="1630363"/>
                <a:ext cx="133350" cy="111125"/>
              </a:xfrm>
              <a:custGeom>
                <a:avLst/>
                <a:gdLst>
                  <a:gd name="T0" fmla="*/ 5 w 50"/>
                  <a:gd name="T1" fmla="*/ 9 h 41"/>
                  <a:gd name="T2" fmla="*/ 0 w 50"/>
                  <a:gd name="T3" fmla="*/ 12 h 41"/>
                  <a:gd name="T4" fmla="*/ 5 w 50"/>
                  <a:gd name="T5" fmla="*/ 21 h 41"/>
                  <a:gd name="T6" fmla="*/ 5 w 50"/>
                  <a:gd name="T7" fmla="*/ 31 h 41"/>
                  <a:gd name="T8" fmla="*/ 11 w 50"/>
                  <a:gd name="T9" fmla="*/ 32 h 41"/>
                  <a:gd name="T10" fmla="*/ 16 w 50"/>
                  <a:gd name="T11" fmla="*/ 27 h 41"/>
                  <a:gd name="T12" fmla="*/ 26 w 50"/>
                  <a:gd name="T13" fmla="*/ 41 h 41"/>
                  <a:gd name="T14" fmla="*/ 48 w 50"/>
                  <a:gd name="T15" fmla="*/ 31 h 41"/>
                  <a:gd name="T16" fmla="*/ 50 w 50"/>
                  <a:gd name="T17" fmla="*/ 20 h 41"/>
                  <a:gd name="T18" fmla="*/ 44 w 50"/>
                  <a:gd name="T19" fmla="*/ 18 h 41"/>
                  <a:gd name="T20" fmla="*/ 38 w 50"/>
                  <a:gd name="T21" fmla="*/ 20 h 41"/>
                  <a:gd name="T22" fmla="*/ 40 w 50"/>
                  <a:gd name="T23" fmla="*/ 12 h 41"/>
                  <a:gd name="T24" fmla="*/ 48 w 50"/>
                  <a:gd name="T25" fmla="*/ 12 h 41"/>
                  <a:gd name="T26" fmla="*/ 47 w 50"/>
                  <a:gd name="T27" fmla="*/ 0 h 41"/>
                  <a:gd name="T28" fmla="*/ 22 w 50"/>
                  <a:gd name="T29" fmla="*/ 0 h 41"/>
                  <a:gd name="T30" fmla="*/ 16 w 50"/>
                  <a:gd name="T31" fmla="*/ 6 h 41"/>
                  <a:gd name="T32" fmla="*/ 22 w 50"/>
                  <a:gd name="T33" fmla="*/ 11 h 41"/>
                  <a:gd name="T34" fmla="*/ 22 w 50"/>
                  <a:gd name="T35" fmla="*/ 17 h 41"/>
                  <a:gd name="T36" fmla="*/ 12 w 50"/>
                  <a:gd name="T37" fmla="*/ 15 h 41"/>
                  <a:gd name="T38" fmla="*/ 10 w 50"/>
                  <a:gd name="T39" fmla="*/ 11 h 41"/>
                  <a:gd name="T40" fmla="*/ 5 w 50"/>
                  <a:gd name="T41" fmla="*/ 9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41">
                    <a:moveTo>
                      <a:pt x="5" y="9"/>
                    </a:moveTo>
                    <a:cubicBezTo>
                      <a:pt x="0" y="12"/>
                      <a:pt x="0" y="12"/>
                      <a:pt x="0" y="12"/>
                    </a:cubicBezTo>
                    <a:cubicBezTo>
                      <a:pt x="5" y="21"/>
                      <a:pt x="5" y="21"/>
                      <a:pt x="5" y="21"/>
                    </a:cubicBezTo>
                    <a:cubicBezTo>
                      <a:pt x="5" y="31"/>
                      <a:pt x="5" y="31"/>
                      <a:pt x="5" y="31"/>
                    </a:cubicBezTo>
                    <a:cubicBezTo>
                      <a:pt x="11" y="32"/>
                      <a:pt x="11" y="32"/>
                      <a:pt x="11" y="32"/>
                    </a:cubicBezTo>
                    <a:cubicBezTo>
                      <a:pt x="16" y="27"/>
                      <a:pt x="16" y="27"/>
                      <a:pt x="16" y="27"/>
                    </a:cubicBezTo>
                    <a:cubicBezTo>
                      <a:pt x="26" y="41"/>
                      <a:pt x="26" y="41"/>
                      <a:pt x="26" y="41"/>
                    </a:cubicBezTo>
                    <a:cubicBezTo>
                      <a:pt x="33" y="38"/>
                      <a:pt x="40" y="34"/>
                      <a:pt x="48" y="31"/>
                    </a:cubicBezTo>
                    <a:cubicBezTo>
                      <a:pt x="50" y="20"/>
                      <a:pt x="50" y="20"/>
                      <a:pt x="50" y="20"/>
                    </a:cubicBezTo>
                    <a:cubicBezTo>
                      <a:pt x="44" y="18"/>
                      <a:pt x="44" y="18"/>
                      <a:pt x="44" y="18"/>
                    </a:cubicBezTo>
                    <a:cubicBezTo>
                      <a:pt x="38" y="20"/>
                      <a:pt x="38" y="20"/>
                      <a:pt x="38" y="20"/>
                    </a:cubicBezTo>
                    <a:cubicBezTo>
                      <a:pt x="40" y="12"/>
                      <a:pt x="40" y="12"/>
                      <a:pt x="40" y="12"/>
                    </a:cubicBezTo>
                    <a:cubicBezTo>
                      <a:pt x="48" y="12"/>
                      <a:pt x="48" y="12"/>
                      <a:pt x="48" y="12"/>
                    </a:cubicBezTo>
                    <a:cubicBezTo>
                      <a:pt x="47" y="0"/>
                      <a:pt x="47" y="0"/>
                      <a:pt x="47" y="0"/>
                    </a:cubicBezTo>
                    <a:cubicBezTo>
                      <a:pt x="39" y="0"/>
                      <a:pt x="31" y="0"/>
                      <a:pt x="22" y="0"/>
                    </a:cubicBezTo>
                    <a:cubicBezTo>
                      <a:pt x="16" y="6"/>
                      <a:pt x="16" y="6"/>
                      <a:pt x="16" y="6"/>
                    </a:cubicBezTo>
                    <a:cubicBezTo>
                      <a:pt x="22" y="11"/>
                      <a:pt x="22" y="11"/>
                      <a:pt x="22" y="11"/>
                    </a:cubicBezTo>
                    <a:cubicBezTo>
                      <a:pt x="22" y="17"/>
                      <a:pt x="22" y="17"/>
                      <a:pt x="22" y="17"/>
                    </a:cubicBezTo>
                    <a:cubicBezTo>
                      <a:pt x="12" y="15"/>
                      <a:pt x="12" y="15"/>
                      <a:pt x="12" y="15"/>
                    </a:cubicBezTo>
                    <a:cubicBezTo>
                      <a:pt x="10" y="11"/>
                      <a:pt x="10" y="11"/>
                      <a:pt x="10" y="11"/>
                    </a:cubicBezTo>
                    <a:lnTo>
                      <a:pt x="5" y="9"/>
                    </a:lnTo>
                    <a:close/>
                  </a:path>
                </a:pathLst>
              </a:custGeom>
              <a:grpFill/>
              <a:ln w="3175" cap="rnd">
                <a:solidFill>
                  <a:schemeClr val="bg1"/>
                </a:solidFill>
                <a:prstDash val="solid"/>
                <a:round/>
                <a:headEnd/>
                <a:tailEnd/>
              </a:ln>
            </p:spPr>
            <p:txBody>
              <a:bodyPr vert="horz" wrap="square" lIns="91423" tIns="45711" rIns="91423" bIns="45711" numCol="1" anchor="t" anchorCtr="0" compatLnSpc="1">
                <a:prstTxWarp prst="textNoShape">
                  <a:avLst/>
                </a:prstTxWarp>
              </a:bodyPr>
              <a:lstStyle/>
              <a:p>
                <a:pPr defTabSz="914246">
                  <a:defRPr/>
                </a:pPr>
                <a:endParaRPr lang="fr-FR" sz="1799">
                  <a:solidFill>
                    <a:prstClr val="black"/>
                  </a:solidFill>
                  <a:latin typeface="Arial"/>
                </a:endParaRPr>
              </a:p>
            </p:txBody>
          </p:sp>
          <p:sp>
            <p:nvSpPr>
              <p:cNvPr id="246" name="Freeform 337">
                <a:extLst>
                  <a:ext uri="{FF2B5EF4-FFF2-40B4-BE49-F238E27FC236}">
                    <a16:creationId xmlns:a16="http://schemas.microsoft.com/office/drawing/2014/main" id="{8A8B1ED7-0730-CA46-8227-A8D1F434856A}"/>
                  </a:ext>
                </a:extLst>
              </p:cNvPr>
              <p:cNvSpPr>
                <a:spLocks/>
              </p:cNvSpPr>
              <p:nvPr/>
            </p:nvSpPr>
            <p:spPr bwMode="auto">
              <a:xfrm>
                <a:off x="1814512" y="1770063"/>
                <a:ext cx="101600" cy="84137"/>
              </a:xfrm>
              <a:custGeom>
                <a:avLst/>
                <a:gdLst>
                  <a:gd name="T0" fmla="*/ 32 w 64"/>
                  <a:gd name="T1" fmla="*/ 2 h 53"/>
                  <a:gd name="T2" fmla="*/ 0 w 64"/>
                  <a:gd name="T3" fmla="*/ 34 h 53"/>
                  <a:gd name="T4" fmla="*/ 3 w 64"/>
                  <a:gd name="T5" fmla="*/ 39 h 53"/>
                  <a:gd name="T6" fmla="*/ 17 w 64"/>
                  <a:gd name="T7" fmla="*/ 39 h 53"/>
                  <a:gd name="T8" fmla="*/ 27 w 64"/>
                  <a:gd name="T9" fmla="*/ 51 h 53"/>
                  <a:gd name="T10" fmla="*/ 46 w 64"/>
                  <a:gd name="T11" fmla="*/ 53 h 53"/>
                  <a:gd name="T12" fmla="*/ 64 w 64"/>
                  <a:gd name="T13" fmla="*/ 36 h 53"/>
                  <a:gd name="T14" fmla="*/ 51 w 64"/>
                  <a:gd name="T15" fmla="*/ 17 h 53"/>
                  <a:gd name="T16" fmla="*/ 42 w 64"/>
                  <a:gd name="T17" fmla="*/ 19 h 53"/>
                  <a:gd name="T18" fmla="*/ 37 w 64"/>
                  <a:gd name="T19" fmla="*/ 0 h 53"/>
                  <a:gd name="T20" fmla="*/ 32 w 64"/>
                  <a:gd name="T21" fmla="*/ 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4" h="53">
                    <a:moveTo>
                      <a:pt x="32" y="2"/>
                    </a:moveTo>
                    <a:lnTo>
                      <a:pt x="0" y="34"/>
                    </a:lnTo>
                    <a:lnTo>
                      <a:pt x="3" y="39"/>
                    </a:lnTo>
                    <a:lnTo>
                      <a:pt x="17" y="39"/>
                    </a:lnTo>
                    <a:lnTo>
                      <a:pt x="27" y="51"/>
                    </a:lnTo>
                    <a:lnTo>
                      <a:pt x="46" y="53"/>
                    </a:lnTo>
                    <a:lnTo>
                      <a:pt x="64" y="36"/>
                    </a:lnTo>
                    <a:lnTo>
                      <a:pt x="51" y="17"/>
                    </a:lnTo>
                    <a:lnTo>
                      <a:pt x="42" y="19"/>
                    </a:lnTo>
                    <a:lnTo>
                      <a:pt x="37" y="0"/>
                    </a:lnTo>
                    <a:lnTo>
                      <a:pt x="32" y="2"/>
                    </a:lnTo>
                    <a:close/>
                  </a:path>
                </a:pathLst>
              </a:custGeom>
              <a:grpFill/>
              <a:ln w="3175" cap="rnd">
                <a:solidFill>
                  <a:schemeClr val="bg1"/>
                </a:solidFill>
                <a:prstDash val="solid"/>
                <a:round/>
                <a:headEnd/>
                <a:tailEnd/>
              </a:ln>
            </p:spPr>
            <p:txBody>
              <a:bodyPr vert="horz" wrap="square" lIns="91423" tIns="45711" rIns="91423" bIns="45711" numCol="1" anchor="t" anchorCtr="0" compatLnSpc="1">
                <a:prstTxWarp prst="textNoShape">
                  <a:avLst/>
                </a:prstTxWarp>
              </a:bodyPr>
              <a:lstStyle/>
              <a:p>
                <a:pPr defTabSz="914246">
                  <a:defRPr/>
                </a:pPr>
                <a:endParaRPr lang="fr-FR" sz="1799">
                  <a:solidFill>
                    <a:prstClr val="black"/>
                  </a:solidFill>
                  <a:latin typeface="Arial"/>
                </a:endParaRPr>
              </a:p>
            </p:txBody>
          </p:sp>
          <p:sp>
            <p:nvSpPr>
              <p:cNvPr id="247" name="Freeform 338">
                <a:extLst>
                  <a:ext uri="{FF2B5EF4-FFF2-40B4-BE49-F238E27FC236}">
                    <a16:creationId xmlns:a16="http://schemas.microsoft.com/office/drawing/2014/main" id="{1B6F5A2D-0AEE-6449-9679-8D1A5CA30154}"/>
                  </a:ext>
                </a:extLst>
              </p:cNvPr>
              <p:cNvSpPr>
                <a:spLocks/>
              </p:cNvSpPr>
              <p:nvPr/>
            </p:nvSpPr>
            <p:spPr bwMode="auto">
              <a:xfrm>
                <a:off x="2714625" y="2659063"/>
                <a:ext cx="31750" cy="42862"/>
              </a:xfrm>
              <a:custGeom>
                <a:avLst/>
                <a:gdLst>
                  <a:gd name="T0" fmla="*/ 10 w 12"/>
                  <a:gd name="T1" fmla="*/ 0 h 16"/>
                  <a:gd name="T2" fmla="*/ 6 w 12"/>
                  <a:gd name="T3" fmla="*/ 2 h 16"/>
                  <a:gd name="T4" fmla="*/ 0 w 12"/>
                  <a:gd name="T5" fmla="*/ 11 h 16"/>
                  <a:gd name="T6" fmla="*/ 2 w 12"/>
                  <a:gd name="T7" fmla="*/ 15 h 16"/>
                  <a:gd name="T8" fmla="*/ 5 w 12"/>
                  <a:gd name="T9" fmla="*/ 16 h 16"/>
                  <a:gd name="T10" fmla="*/ 8 w 12"/>
                  <a:gd name="T11" fmla="*/ 12 h 16"/>
                  <a:gd name="T12" fmla="*/ 8 w 12"/>
                  <a:gd name="T13" fmla="*/ 8 h 16"/>
                  <a:gd name="T14" fmla="*/ 12 w 12"/>
                  <a:gd name="T15" fmla="*/ 2 h 16"/>
                  <a:gd name="T16" fmla="*/ 10 w 12"/>
                  <a:gd name="T17"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16">
                    <a:moveTo>
                      <a:pt x="10" y="0"/>
                    </a:moveTo>
                    <a:cubicBezTo>
                      <a:pt x="6" y="2"/>
                      <a:pt x="6" y="2"/>
                      <a:pt x="6" y="2"/>
                    </a:cubicBezTo>
                    <a:cubicBezTo>
                      <a:pt x="4" y="5"/>
                      <a:pt x="2" y="8"/>
                      <a:pt x="0" y="11"/>
                    </a:cubicBezTo>
                    <a:cubicBezTo>
                      <a:pt x="2" y="15"/>
                      <a:pt x="2" y="15"/>
                      <a:pt x="2" y="15"/>
                    </a:cubicBezTo>
                    <a:cubicBezTo>
                      <a:pt x="5" y="16"/>
                      <a:pt x="5" y="16"/>
                      <a:pt x="5" y="16"/>
                    </a:cubicBezTo>
                    <a:cubicBezTo>
                      <a:pt x="8" y="12"/>
                      <a:pt x="8" y="12"/>
                      <a:pt x="8" y="12"/>
                    </a:cubicBezTo>
                    <a:cubicBezTo>
                      <a:pt x="8" y="8"/>
                      <a:pt x="8" y="8"/>
                      <a:pt x="8" y="8"/>
                    </a:cubicBezTo>
                    <a:cubicBezTo>
                      <a:pt x="12" y="2"/>
                      <a:pt x="12" y="2"/>
                      <a:pt x="12" y="2"/>
                    </a:cubicBezTo>
                    <a:lnTo>
                      <a:pt x="10" y="0"/>
                    </a:lnTo>
                    <a:close/>
                  </a:path>
                </a:pathLst>
              </a:custGeom>
              <a:grpFill/>
              <a:ln w="3175" cap="rnd">
                <a:solidFill>
                  <a:schemeClr val="bg1"/>
                </a:solidFill>
                <a:prstDash val="solid"/>
                <a:round/>
                <a:headEnd/>
                <a:tailEnd/>
              </a:ln>
            </p:spPr>
            <p:txBody>
              <a:bodyPr vert="horz" wrap="square" lIns="91423" tIns="45711" rIns="91423" bIns="45711" numCol="1" anchor="t" anchorCtr="0" compatLnSpc="1">
                <a:prstTxWarp prst="textNoShape">
                  <a:avLst/>
                </a:prstTxWarp>
              </a:bodyPr>
              <a:lstStyle/>
              <a:p>
                <a:pPr defTabSz="914246">
                  <a:defRPr/>
                </a:pPr>
                <a:endParaRPr lang="fr-FR" sz="1799">
                  <a:solidFill>
                    <a:prstClr val="black"/>
                  </a:solidFill>
                  <a:latin typeface="Arial"/>
                </a:endParaRPr>
              </a:p>
            </p:txBody>
          </p:sp>
          <p:sp>
            <p:nvSpPr>
              <p:cNvPr id="248" name="Freeform 339">
                <a:extLst>
                  <a:ext uri="{FF2B5EF4-FFF2-40B4-BE49-F238E27FC236}">
                    <a16:creationId xmlns:a16="http://schemas.microsoft.com/office/drawing/2014/main" id="{AAA58C87-0AA9-BF43-BF59-FF1FEE3E067F}"/>
                  </a:ext>
                </a:extLst>
              </p:cNvPr>
              <p:cNvSpPr>
                <a:spLocks/>
              </p:cNvSpPr>
              <p:nvPr/>
            </p:nvSpPr>
            <p:spPr bwMode="auto">
              <a:xfrm>
                <a:off x="2738437" y="2681288"/>
                <a:ext cx="12700" cy="28575"/>
              </a:xfrm>
              <a:custGeom>
                <a:avLst/>
                <a:gdLst>
                  <a:gd name="T0" fmla="*/ 3 w 8"/>
                  <a:gd name="T1" fmla="*/ 5 h 18"/>
                  <a:gd name="T2" fmla="*/ 0 w 8"/>
                  <a:gd name="T3" fmla="*/ 13 h 18"/>
                  <a:gd name="T4" fmla="*/ 3 w 8"/>
                  <a:gd name="T5" fmla="*/ 18 h 18"/>
                  <a:gd name="T6" fmla="*/ 8 w 8"/>
                  <a:gd name="T7" fmla="*/ 7 h 18"/>
                  <a:gd name="T8" fmla="*/ 7 w 8"/>
                  <a:gd name="T9" fmla="*/ 0 h 18"/>
                  <a:gd name="T10" fmla="*/ 3 w 8"/>
                  <a:gd name="T11" fmla="*/ 5 h 18"/>
                </a:gdLst>
                <a:ahLst/>
                <a:cxnLst>
                  <a:cxn ang="0">
                    <a:pos x="T0" y="T1"/>
                  </a:cxn>
                  <a:cxn ang="0">
                    <a:pos x="T2" y="T3"/>
                  </a:cxn>
                  <a:cxn ang="0">
                    <a:pos x="T4" y="T5"/>
                  </a:cxn>
                  <a:cxn ang="0">
                    <a:pos x="T6" y="T7"/>
                  </a:cxn>
                  <a:cxn ang="0">
                    <a:pos x="T8" y="T9"/>
                  </a:cxn>
                  <a:cxn ang="0">
                    <a:pos x="T10" y="T11"/>
                  </a:cxn>
                </a:cxnLst>
                <a:rect l="0" t="0" r="r" b="b"/>
                <a:pathLst>
                  <a:path w="8" h="18">
                    <a:moveTo>
                      <a:pt x="3" y="5"/>
                    </a:moveTo>
                    <a:lnTo>
                      <a:pt x="0" y="13"/>
                    </a:lnTo>
                    <a:lnTo>
                      <a:pt x="3" y="18"/>
                    </a:lnTo>
                    <a:lnTo>
                      <a:pt x="8" y="7"/>
                    </a:lnTo>
                    <a:lnTo>
                      <a:pt x="7" y="0"/>
                    </a:lnTo>
                    <a:lnTo>
                      <a:pt x="3" y="5"/>
                    </a:lnTo>
                    <a:close/>
                  </a:path>
                </a:pathLst>
              </a:custGeom>
              <a:grpFill/>
              <a:ln w="3175" cap="rnd">
                <a:solidFill>
                  <a:schemeClr val="bg1"/>
                </a:solidFill>
                <a:prstDash val="solid"/>
                <a:round/>
                <a:headEnd/>
                <a:tailEnd/>
              </a:ln>
            </p:spPr>
            <p:txBody>
              <a:bodyPr vert="horz" wrap="square" lIns="91423" tIns="45711" rIns="91423" bIns="45711" numCol="1" anchor="t" anchorCtr="0" compatLnSpc="1">
                <a:prstTxWarp prst="textNoShape">
                  <a:avLst/>
                </a:prstTxWarp>
              </a:bodyPr>
              <a:lstStyle/>
              <a:p>
                <a:pPr defTabSz="914246">
                  <a:defRPr/>
                </a:pPr>
                <a:endParaRPr lang="fr-FR" sz="1799">
                  <a:solidFill>
                    <a:prstClr val="black"/>
                  </a:solidFill>
                  <a:latin typeface="Arial"/>
                </a:endParaRPr>
              </a:p>
            </p:txBody>
          </p:sp>
          <p:sp>
            <p:nvSpPr>
              <p:cNvPr id="249" name="Freeform 340">
                <a:extLst>
                  <a:ext uri="{FF2B5EF4-FFF2-40B4-BE49-F238E27FC236}">
                    <a16:creationId xmlns:a16="http://schemas.microsoft.com/office/drawing/2014/main" id="{1642FEBF-7548-F641-B36B-D8854C58DE37}"/>
                  </a:ext>
                </a:extLst>
              </p:cNvPr>
              <p:cNvSpPr>
                <a:spLocks/>
              </p:cNvSpPr>
              <p:nvPr/>
            </p:nvSpPr>
            <p:spPr bwMode="auto">
              <a:xfrm>
                <a:off x="2655887" y="2657475"/>
                <a:ext cx="47625" cy="39687"/>
              </a:xfrm>
              <a:custGeom>
                <a:avLst/>
                <a:gdLst>
                  <a:gd name="T0" fmla="*/ 16 w 30"/>
                  <a:gd name="T1" fmla="*/ 13 h 25"/>
                  <a:gd name="T2" fmla="*/ 11 w 30"/>
                  <a:gd name="T3" fmla="*/ 11 h 25"/>
                  <a:gd name="T4" fmla="*/ 8 w 30"/>
                  <a:gd name="T5" fmla="*/ 1 h 25"/>
                  <a:gd name="T6" fmla="*/ 3 w 30"/>
                  <a:gd name="T7" fmla="*/ 0 h 25"/>
                  <a:gd name="T8" fmla="*/ 0 w 30"/>
                  <a:gd name="T9" fmla="*/ 8 h 25"/>
                  <a:gd name="T10" fmla="*/ 5 w 30"/>
                  <a:gd name="T11" fmla="*/ 18 h 25"/>
                  <a:gd name="T12" fmla="*/ 13 w 30"/>
                  <a:gd name="T13" fmla="*/ 18 h 25"/>
                  <a:gd name="T14" fmla="*/ 15 w 30"/>
                  <a:gd name="T15" fmla="*/ 25 h 25"/>
                  <a:gd name="T16" fmla="*/ 20 w 30"/>
                  <a:gd name="T17" fmla="*/ 25 h 25"/>
                  <a:gd name="T18" fmla="*/ 30 w 30"/>
                  <a:gd name="T19" fmla="*/ 13 h 25"/>
                  <a:gd name="T20" fmla="*/ 25 w 30"/>
                  <a:gd name="T21" fmla="*/ 10 h 25"/>
                  <a:gd name="T22" fmla="*/ 16 w 30"/>
                  <a:gd name="T23" fmla="*/ 13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0" h="25">
                    <a:moveTo>
                      <a:pt x="16" y="13"/>
                    </a:moveTo>
                    <a:lnTo>
                      <a:pt x="11" y="11"/>
                    </a:lnTo>
                    <a:lnTo>
                      <a:pt x="8" y="1"/>
                    </a:lnTo>
                    <a:lnTo>
                      <a:pt x="3" y="0"/>
                    </a:lnTo>
                    <a:lnTo>
                      <a:pt x="0" y="8"/>
                    </a:lnTo>
                    <a:lnTo>
                      <a:pt x="5" y="18"/>
                    </a:lnTo>
                    <a:lnTo>
                      <a:pt x="13" y="18"/>
                    </a:lnTo>
                    <a:lnTo>
                      <a:pt x="15" y="25"/>
                    </a:lnTo>
                    <a:lnTo>
                      <a:pt x="20" y="25"/>
                    </a:lnTo>
                    <a:lnTo>
                      <a:pt x="30" y="13"/>
                    </a:lnTo>
                    <a:lnTo>
                      <a:pt x="25" y="10"/>
                    </a:lnTo>
                    <a:lnTo>
                      <a:pt x="16" y="13"/>
                    </a:lnTo>
                    <a:close/>
                  </a:path>
                </a:pathLst>
              </a:custGeom>
              <a:grpFill/>
              <a:ln w="3175" cap="rnd">
                <a:solidFill>
                  <a:schemeClr val="bg1"/>
                </a:solidFill>
                <a:prstDash val="solid"/>
                <a:round/>
                <a:headEnd/>
                <a:tailEnd/>
              </a:ln>
            </p:spPr>
            <p:txBody>
              <a:bodyPr vert="horz" wrap="square" lIns="91423" tIns="45711" rIns="91423" bIns="45711" numCol="1" anchor="t" anchorCtr="0" compatLnSpc="1">
                <a:prstTxWarp prst="textNoShape">
                  <a:avLst/>
                </a:prstTxWarp>
              </a:bodyPr>
              <a:lstStyle/>
              <a:p>
                <a:pPr defTabSz="914246">
                  <a:defRPr/>
                </a:pPr>
                <a:endParaRPr lang="fr-FR" sz="1799">
                  <a:solidFill>
                    <a:prstClr val="black"/>
                  </a:solidFill>
                  <a:latin typeface="Arial"/>
                </a:endParaRPr>
              </a:p>
            </p:txBody>
          </p:sp>
          <p:sp>
            <p:nvSpPr>
              <p:cNvPr id="250" name="Freeform 341">
                <a:extLst>
                  <a:ext uri="{FF2B5EF4-FFF2-40B4-BE49-F238E27FC236}">
                    <a16:creationId xmlns:a16="http://schemas.microsoft.com/office/drawing/2014/main" id="{B91DC15B-6A09-DE42-BD07-27173C88C81C}"/>
                  </a:ext>
                </a:extLst>
              </p:cNvPr>
              <p:cNvSpPr>
                <a:spLocks/>
              </p:cNvSpPr>
              <p:nvPr/>
            </p:nvSpPr>
            <p:spPr bwMode="auto">
              <a:xfrm>
                <a:off x="2768600" y="2479675"/>
                <a:ext cx="160337" cy="195262"/>
              </a:xfrm>
              <a:custGeom>
                <a:avLst/>
                <a:gdLst>
                  <a:gd name="T0" fmla="*/ 56 w 60"/>
                  <a:gd name="T1" fmla="*/ 61 h 73"/>
                  <a:gd name="T2" fmla="*/ 56 w 60"/>
                  <a:gd name="T3" fmla="*/ 56 h 73"/>
                  <a:gd name="T4" fmla="*/ 50 w 60"/>
                  <a:gd name="T5" fmla="*/ 60 h 73"/>
                  <a:gd name="T6" fmla="*/ 48 w 60"/>
                  <a:gd name="T7" fmla="*/ 53 h 73"/>
                  <a:gd name="T8" fmla="*/ 56 w 60"/>
                  <a:gd name="T9" fmla="*/ 43 h 73"/>
                  <a:gd name="T10" fmla="*/ 54 w 60"/>
                  <a:gd name="T11" fmla="*/ 43 h 73"/>
                  <a:gd name="T12" fmla="*/ 48 w 60"/>
                  <a:gd name="T13" fmla="*/ 46 h 73"/>
                  <a:gd name="T14" fmla="*/ 47 w 60"/>
                  <a:gd name="T15" fmla="*/ 42 h 73"/>
                  <a:gd name="T16" fmla="*/ 49 w 60"/>
                  <a:gd name="T17" fmla="*/ 37 h 73"/>
                  <a:gd name="T18" fmla="*/ 48 w 60"/>
                  <a:gd name="T19" fmla="*/ 36 h 73"/>
                  <a:gd name="T20" fmla="*/ 37 w 60"/>
                  <a:gd name="T21" fmla="*/ 39 h 73"/>
                  <a:gd name="T22" fmla="*/ 32 w 60"/>
                  <a:gd name="T23" fmla="*/ 35 h 73"/>
                  <a:gd name="T24" fmla="*/ 35 w 60"/>
                  <a:gd name="T25" fmla="*/ 29 h 73"/>
                  <a:gd name="T26" fmla="*/ 31 w 60"/>
                  <a:gd name="T27" fmla="*/ 28 h 73"/>
                  <a:gd name="T28" fmla="*/ 23 w 60"/>
                  <a:gd name="T29" fmla="*/ 34 h 73"/>
                  <a:gd name="T30" fmla="*/ 23 w 60"/>
                  <a:gd name="T31" fmla="*/ 30 h 73"/>
                  <a:gd name="T32" fmla="*/ 30 w 60"/>
                  <a:gd name="T33" fmla="*/ 16 h 73"/>
                  <a:gd name="T34" fmla="*/ 33 w 60"/>
                  <a:gd name="T35" fmla="*/ 13 h 73"/>
                  <a:gd name="T36" fmla="*/ 32 w 60"/>
                  <a:gd name="T37" fmla="*/ 9 h 73"/>
                  <a:gd name="T38" fmla="*/ 37 w 60"/>
                  <a:gd name="T39" fmla="*/ 7 h 73"/>
                  <a:gd name="T40" fmla="*/ 37 w 60"/>
                  <a:gd name="T41" fmla="*/ 0 h 73"/>
                  <a:gd name="T42" fmla="*/ 29 w 60"/>
                  <a:gd name="T43" fmla="*/ 5 h 73"/>
                  <a:gd name="T44" fmla="*/ 14 w 60"/>
                  <a:gd name="T45" fmla="*/ 31 h 73"/>
                  <a:gd name="T46" fmla="*/ 5 w 60"/>
                  <a:gd name="T47" fmla="*/ 45 h 73"/>
                  <a:gd name="T48" fmla="*/ 5 w 60"/>
                  <a:gd name="T49" fmla="*/ 47 h 73"/>
                  <a:gd name="T50" fmla="*/ 9 w 60"/>
                  <a:gd name="T51" fmla="*/ 50 h 73"/>
                  <a:gd name="T52" fmla="*/ 5 w 60"/>
                  <a:gd name="T53" fmla="*/ 53 h 73"/>
                  <a:gd name="T54" fmla="*/ 0 w 60"/>
                  <a:gd name="T55" fmla="*/ 61 h 73"/>
                  <a:gd name="T56" fmla="*/ 2 w 60"/>
                  <a:gd name="T57" fmla="*/ 65 h 73"/>
                  <a:gd name="T58" fmla="*/ 10 w 60"/>
                  <a:gd name="T59" fmla="*/ 59 h 73"/>
                  <a:gd name="T60" fmla="*/ 19 w 60"/>
                  <a:gd name="T61" fmla="*/ 59 h 73"/>
                  <a:gd name="T62" fmla="*/ 24 w 60"/>
                  <a:gd name="T63" fmla="*/ 61 h 73"/>
                  <a:gd name="T64" fmla="*/ 29 w 60"/>
                  <a:gd name="T65" fmla="*/ 59 h 73"/>
                  <a:gd name="T66" fmla="*/ 30 w 60"/>
                  <a:gd name="T67" fmla="*/ 61 h 73"/>
                  <a:gd name="T68" fmla="*/ 37 w 60"/>
                  <a:gd name="T69" fmla="*/ 59 h 73"/>
                  <a:gd name="T70" fmla="*/ 37 w 60"/>
                  <a:gd name="T71" fmla="*/ 62 h 73"/>
                  <a:gd name="T72" fmla="*/ 28 w 60"/>
                  <a:gd name="T73" fmla="*/ 69 h 73"/>
                  <a:gd name="T74" fmla="*/ 30 w 60"/>
                  <a:gd name="T75" fmla="*/ 70 h 73"/>
                  <a:gd name="T76" fmla="*/ 39 w 60"/>
                  <a:gd name="T77" fmla="*/ 66 h 73"/>
                  <a:gd name="T78" fmla="*/ 44 w 60"/>
                  <a:gd name="T79" fmla="*/ 58 h 73"/>
                  <a:gd name="T80" fmla="*/ 46 w 60"/>
                  <a:gd name="T81" fmla="*/ 62 h 73"/>
                  <a:gd name="T82" fmla="*/ 45 w 60"/>
                  <a:gd name="T83" fmla="*/ 69 h 73"/>
                  <a:gd name="T84" fmla="*/ 46 w 60"/>
                  <a:gd name="T85" fmla="*/ 71 h 73"/>
                  <a:gd name="T86" fmla="*/ 50 w 60"/>
                  <a:gd name="T87" fmla="*/ 67 h 73"/>
                  <a:gd name="T88" fmla="*/ 51 w 60"/>
                  <a:gd name="T89" fmla="*/ 73 h 73"/>
                  <a:gd name="T90" fmla="*/ 57 w 60"/>
                  <a:gd name="T91" fmla="*/ 70 h 73"/>
                  <a:gd name="T92" fmla="*/ 60 w 60"/>
                  <a:gd name="T93" fmla="*/ 63 h 73"/>
                  <a:gd name="T94" fmla="*/ 59 w 60"/>
                  <a:gd name="T95" fmla="*/ 61 h 73"/>
                  <a:gd name="T96" fmla="*/ 56 w 60"/>
                  <a:gd name="T97" fmla="*/ 61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0" h="73">
                    <a:moveTo>
                      <a:pt x="56" y="61"/>
                    </a:moveTo>
                    <a:cubicBezTo>
                      <a:pt x="56" y="56"/>
                      <a:pt x="56" y="56"/>
                      <a:pt x="56" y="56"/>
                    </a:cubicBezTo>
                    <a:cubicBezTo>
                      <a:pt x="50" y="60"/>
                      <a:pt x="50" y="60"/>
                      <a:pt x="50" y="60"/>
                    </a:cubicBezTo>
                    <a:cubicBezTo>
                      <a:pt x="48" y="53"/>
                      <a:pt x="48" y="53"/>
                      <a:pt x="48" y="53"/>
                    </a:cubicBezTo>
                    <a:cubicBezTo>
                      <a:pt x="56" y="43"/>
                      <a:pt x="56" y="43"/>
                      <a:pt x="56" y="43"/>
                    </a:cubicBezTo>
                    <a:cubicBezTo>
                      <a:pt x="54" y="43"/>
                      <a:pt x="54" y="43"/>
                      <a:pt x="54" y="43"/>
                    </a:cubicBezTo>
                    <a:cubicBezTo>
                      <a:pt x="48" y="46"/>
                      <a:pt x="48" y="46"/>
                      <a:pt x="48" y="46"/>
                    </a:cubicBezTo>
                    <a:cubicBezTo>
                      <a:pt x="47" y="42"/>
                      <a:pt x="47" y="42"/>
                      <a:pt x="47" y="42"/>
                    </a:cubicBezTo>
                    <a:cubicBezTo>
                      <a:pt x="49" y="37"/>
                      <a:pt x="49" y="37"/>
                      <a:pt x="49" y="37"/>
                    </a:cubicBezTo>
                    <a:cubicBezTo>
                      <a:pt x="48" y="36"/>
                      <a:pt x="48" y="36"/>
                      <a:pt x="48" y="36"/>
                    </a:cubicBezTo>
                    <a:cubicBezTo>
                      <a:pt x="37" y="39"/>
                      <a:pt x="37" y="39"/>
                      <a:pt x="37" y="39"/>
                    </a:cubicBezTo>
                    <a:cubicBezTo>
                      <a:pt x="32" y="35"/>
                      <a:pt x="32" y="35"/>
                      <a:pt x="32" y="35"/>
                    </a:cubicBezTo>
                    <a:cubicBezTo>
                      <a:pt x="35" y="29"/>
                      <a:pt x="35" y="29"/>
                      <a:pt x="35" y="29"/>
                    </a:cubicBezTo>
                    <a:cubicBezTo>
                      <a:pt x="31" y="28"/>
                      <a:pt x="31" y="28"/>
                      <a:pt x="31" y="28"/>
                    </a:cubicBezTo>
                    <a:cubicBezTo>
                      <a:pt x="23" y="34"/>
                      <a:pt x="23" y="34"/>
                      <a:pt x="23" y="34"/>
                    </a:cubicBezTo>
                    <a:cubicBezTo>
                      <a:pt x="23" y="30"/>
                      <a:pt x="23" y="30"/>
                      <a:pt x="23" y="30"/>
                    </a:cubicBezTo>
                    <a:cubicBezTo>
                      <a:pt x="30" y="16"/>
                      <a:pt x="30" y="16"/>
                      <a:pt x="30" y="16"/>
                    </a:cubicBezTo>
                    <a:cubicBezTo>
                      <a:pt x="33" y="13"/>
                      <a:pt x="33" y="13"/>
                      <a:pt x="33" y="13"/>
                    </a:cubicBezTo>
                    <a:cubicBezTo>
                      <a:pt x="32" y="9"/>
                      <a:pt x="32" y="9"/>
                      <a:pt x="32" y="9"/>
                    </a:cubicBezTo>
                    <a:cubicBezTo>
                      <a:pt x="37" y="7"/>
                      <a:pt x="37" y="7"/>
                      <a:pt x="37" y="7"/>
                    </a:cubicBezTo>
                    <a:cubicBezTo>
                      <a:pt x="37" y="0"/>
                      <a:pt x="37" y="0"/>
                      <a:pt x="37" y="0"/>
                    </a:cubicBezTo>
                    <a:cubicBezTo>
                      <a:pt x="29" y="5"/>
                      <a:pt x="29" y="5"/>
                      <a:pt x="29" y="5"/>
                    </a:cubicBezTo>
                    <a:cubicBezTo>
                      <a:pt x="20" y="22"/>
                      <a:pt x="14" y="31"/>
                      <a:pt x="14" y="31"/>
                    </a:cubicBezTo>
                    <a:cubicBezTo>
                      <a:pt x="13" y="32"/>
                      <a:pt x="10" y="37"/>
                      <a:pt x="5" y="45"/>
                    </a:cubicBezTo>
                    <a:cubicBezTo>
                      <a:pt x="5" y="47"/>
                      <a:pt x="5" y="47"/>
                      <a:pt x="5" y="47"/>
                    </a:cubicBezTo>
                    <a:cubicBezTo>
                      <a:pt x="9" y="50"/>
                      <a:pt x="9" y="50"/>
                      <a:pt x="9" y="50"/>
                    </a:cubicBezTo>
                    <a:cubicBezTo>
                      <a:pt x="5" y="53"/>
                      <a:pt x="5" y="53"/>
                      <a:pt x="5" y="53"/>
                    </a:cubicBezTo>
                    <a:cubicBezTo>
                      <a:pt x="0" y="61"/>
                      <a:pt x="0" y="61"/>
                      <a:pt x="0" y="61"/>
                    </a:cubicBezTo>
                    <a:cubicBezTo>
                      <a:pt x="2" y="65"/>
                      <a:pt x="2" y="65"/>
                      <a:pt x="2" y="65"/>
                    </a:cubicBezTo>
                    <a:cubicBezTo>
                      <a:pt x="10" y="59"/>
                      <a:pt x="10" y="59"/>
                      <a:pt x="10" y="59"/>
                    </a:cubicBezTo>
                    <a:cubicBezTo>
                      <a:pt x="19" y="59"/>
                      <a:pt x="19" y="59"/>
                      <a:pt x="19" y="59"/>
                    </a:cubicBezTo>
                    <a:cubicBezTo>
                      <a:pt x="24" y="61"/>
                      <a:pt x="24" y="61"/>
                      <a:pt x="24" y="61"/>
                    </a:cubicBezTo>
                    <a:cubicBezTo>
                      <a:pt x="29" y="59"/>
                      <a:pt x="29" y="59"/>
                      <a:pt x="29" y="59"/>
                    </a:cubicBezTo>
                    <a:cubicBezTo>
                      <a:pt x="30" y="61"/>
                      <a:pt x="30" y="61"/>
                      <a:pt x="30" y="61"/>
                    </a:cubicBezTo>
                    <a:cubicBezTo>
                      <a:pt x="37" y="59"/>
                      <a:pt x="37" y="59"/>
                      <a:pt x="37" y="59"/>
                    </a:cubicBezTo>
                    <a:cubicBezTo>
                      <a:pt x="37" y="62"/>
                      <a:pt x="37" y="62"/>
                      <a:pt x="37" y="62"/>
                    </a:cubicBezTo>
                    <a:cubicBezTo>
                      <a:pt x="28" y="69"/>
                      <a:pt x="28" y="69"/>
                      <a:pt x="28" y="69"/>
                    </a:cubicBezTo>
                    <a:cubicBezTo>
                      <a:pt x="30" y="70"/>
                      <a:pt x="30" y="70"/>
                      <a:pt x="30" y="70"/>
                    </a:cubicBezTo>
                    <a:cubicBezTo>
                      <a:pt x="39" y="66"/>
                      <a:pt x="39" y="66"/>
                      <a:pt x="39" y="66"/>
                    </a:cubicBezTo>
                    <a:cubicBezTo>
                      <a:pt x="44" y="58"/>
                      <a:pt x="44" y="58"/>
                      <a:pt x="44" y="58"/>
                    </a:cubicBezTo>
                    <a:cubicBezTo>
                      <a:pt x="46" y="62"/>
                      <a:pt x="46" y="62"/>
                      <a:pt x="46" y="62"/>
                    </a:cubicBezTo>
                    <a:cubicBezTo>
                      <a:pt x="45" y="69"/>
                      <a:pt x="45" y="69"/>
                      <a:pt x="45" y="69"/>
                    </a:cubicBezTo>
                    <a:cubicBezTo>
                      <a:pt x="46" y="71"/>
                      <a:pt x="46" y="71"/>
                      <a:pt x="46" y="71"/>
                    </a:cubicBezTo>
                    <a:cubicBezTo>
                      <a:pt x="50" y="67"/>
                      <a:pt x="50" y="67"/>
                      <a:pt x="50" y="67"/>
                    </a:cubicBezTo>
                    <a:cubicBezTo>
                      <a:pt x="51" y="73"/>
                      <a:pt x="51" y="73"/>
                      <a:pt x="51" y="73"/>
                    </a:cubicBezTo>
                    <a:cubicBezTo>
                      <a:pt x="57" y="70"/>
                      <a:pt x="57" y="70"/>
                      <a:pt x="57" y="70"/>
                    </a:cubicBezTo>
                    <a:cubicBezTo>
                      <a:pt x="60" y="63"/>
                      <a:pt x="60" y="63"/>
                      <a:pt x="60" y="63"/>
                    </a:cubicBezTo>
                    <a:cubicBezTo>
                      <a:pt x="59" y="61"/>
                      <a:pt x="59" y="61"/>
                      <a:pt x="59" y="61"/>
                    </a:cubicBezTo>
                    <a:lnTo>
                      <a:pt x="56" y="61"/>
                    </a:lnTo>
                    <a:close/>
                  </a:path>
                </a:pathLst>
              </a:custGeom>
              <a:grpFill/>
              <a:ln w="3175" cap="rnd">
                <a:solidFill>
                  <a:schemeClr val="bg1"/>
                </a:solidFill>
                <a:prstDash val="solid"/>
                <a:round/>
                <a:headEnd/>
                <a:tailEnd/>
              </a:ln>
            </p:spPr>
            <p:txBody>
              <a:bodyPr vert="horz" wrap="square" lIns="91423" tIns="45711" rIns="91423" bIns="45711" numCol="1" anchor="t" anchorCtr="0" compatLnSpc="1">
                <a:prstTxWarp prst="textNoShape">
                  <a:avLst/>
                </a:prstTxWarp>
              </a:bodyPr>
              <a:lstStyle/>
              <a:p>
                <a:pPr defTabSz="914246">
                  <a:defRPr/>
                </a:pPr>
                <a:endParaRPr lang="fr-FR" sz="1799">
                  <a:solidFill>
                    <a:prstClr val="black"/>
                  </a:solidFill>
                  <a:latin typeface="Arial"/>
                </a:endParaRPr>
              </a:p>
            </p:txBody>
          </p:sp>
          <p:sp>
            <p:nvSpPr>
              <p:cNvPr id="251" name="Freeform 342">
                <a:extLst>
                  <a:ext uri="{FF2B5EF4-FFF2-40B4-BE49-F238E27FC236}">
                    <a16:creationId xmlns:a16="http://schemas.microsoft.com/office/drawing/2014/main" id="{C281D9AC-062A-A742-B152-8050B0CC5C21}"/>
                  </a:ext>
                </a:extLst>
              </p:cNvPr>
              <p:cNvSpPr>
                <a:spLocks/>
              </p:cNvSpPr>
              <p:nvPr/>
            </p:nvSpPr>
            <p:spPr bwMode="auto">
              <a:xfrm>
                <a:off x="2649537" y="2557463"/>
                <a:ext cx="65087" cy="31750"/>
              </a:xfrm>
              <a:custGeom>
                <a:avLst/>
                <a:gdLst>
                  <a:gd name="T0" fmla="*/ 21 w 24"/>
                  <a:gd name="T1" fmla="*/ 8 h 12"/>
                  <a:gd name="T2" fmla="*/ 18 w 24"/>
                  <a:gd name="T3" fmla="*/ 6 h 12"/>
                  <a:gd name="T4" fmla="*/ 10 w 24"/>
                  <a:gd name="T5" fmla="*/ 0 h 12"/>
                  <a:gd name="T6" fmla="*/ 2 w 24"/>
                  <a:gd name="T7" fmla="*/ 0 h 12"/>
                  <a:gd name="T8" fmla="*/ 0 w 24"/>
                  <a:gd name="T9" fmla="*/ 0 h 12"/>
                  <a:gd name="T10" fmla="*/ 12 w 24"/>
                  <a:gd name="T11" fmla="*/ 10 h 12"/>
                  <a:gd name="T12" fmla="*/ 18 w 24"/>
                  <a:gd name="T13" fmla="*/ 12 h 12"/>
                  <a:gd name="T14" fmla="*/ 24 w 24"/>
                  <a:gd name="T15" fmla="*/ 9 h 12"/>
                  <a:gd name="T16" fmla="*/ 21 w 24"/>
                  <a:gd name="T17" fmla="*/ 8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 h="12">
                    <a:moveTo>
                      <a:pt x="21" y="8"/>
                    </a:moveTo>
                    <a:cubicBezTo>
                      <a:pt x="20" y="7"/>
                      <a:pt x="18" y="6"/>
                      <a:pt x="18" y="6"/>
                    </a:cubicBezTo>
                    <a:cubicBezTo>
                      <a:pt x="15" y="4"/>
                      <a:pt x="12" y="2"/>
                      <a:pt x="10" y="0"/>
                    </a:cubicBezTo>
                    <a:cubicBezTo>
                      <a:pt x="2" y="0"/>
                      <a:pt x="2" y="0"/>
                      <a:pt x="2" y="0"/>
                    </a:cubicBezTo>
                    <a:cubicBezTo>
                      <a:pt x="0" y="0"/>
                      <a:pt x="0" y="0"/>
                      <a:pt x="0" y="0"/>
                    </a:cubicBezTo>
                    <a:cubicBezTo>
                      <a:pt x="4" y="4"/>
                      <a:pt x="8" y="8"/>
                      <a:pt x="12" y="10"/>
                    </a:cubicBezTo>
                    <a:cubicBezTo>
                      <a:pt x="13" y="11"/>
                      <a:pt x="15" y="12"/>
                      <a:pt x="18" y="12"/>
                    </a:cubicBezTo>
                    <a:cubicBezTo>
                      <a:pt x="24" y="9"/>
                      <a:pt x="24" y="9"/>
                      <a:pt x="24" y="9"/>
                    </a:cubicBezTo>
                    <a:lnTo>
                      <a:pt x="21" y="8"/>
                    </a:lnTo>
                    <a:close/>
                  </a:path>
                </a:pathLst>
              </a:custGeom>
              <a:grpFill/>
              <a:ln w="3175" cap="rnd">
                <a:solidFill>
                  <a:schemeClr val="bg1"/>
                </a:solidFill>
                <a:prstDash val="solid"/>
                <a:round/>
                <a:headEnd/>
                <a:tailEnd/>
              </a:ln>
            </p:spPr>
            <p:txBody>
              <a:bodyPr vert="horz" wrap="square" lIns="91423" tIns="45711" rIns="91423" bIns="45711" numCol="1" anchor="t" anchorCtr="0" compatLnSpc="1">
                <a:prstTxWarp prst="textNoShape">
                  <a:avLst/>
                </a:prstTxWarp>
              </a:bodyPr>
              <a:lstStyle/>
              <a:p>
                <a:pPr defTabSz="914246">
                  <a:defRPr/>
                </a:pPr>
                <a:endParaRPr lang="fr-FR" sz="1799">
                  <a:solidFill>
                    <a:prstClr val="black"/>
                  </a:solidFill>
                  <a:latin typeface="Arial"/>
                </a:endParaRPr>
              </a:p>
            </p:txBody>
          </p:sp>
          <p:sp>
            <p:nvSpPr>
              <p:cNvPr id="252" name="Freeform 343">
                <a:extLst>
                  <a:ext uri="{FF2B5EF4-FFF2-40B4-BE49-F238E27FC236}">
                    <a16:creationId xmlns:a16="http://schemas.microsoft.com/office/drawing/2014/main" id="{8671255C-1DC5-C243-9B72-66127C498497}"/>
                  </a:ext>
                </a:extLst>
              </p:cNvPr>
              <p:cNvSpPr>
                <a:spLocks/>
              </p:cNvSpPr>
              <p:nvPr/>
            </p:nvSpPr>
            <p:spPr bwMode="auto">
              <a:xfrm>
                <a:off x="2105025" y="1308100"/>
                <a:ext cx="357187" cy="239712"/>
              </a:xfrm>
              <a:custGeom>
                <a:avLst/>
                <a:gdLst>
                  <a:gd name="T0" fmla="*/ 36 w 133"/>
                  <a:gd name="T1" fmla="*/ 30 h 89"/>
                  <a:gd name="T2" fmla="*/ 45 w 133"/>
                  <a:gd name="T3" fmla="*/ 29 h 89"/>
                  <a:gd name="T4" fmla="*/ 67 w 133"/>
                  <a:gd name="T5" fmla="*/ 21 h 89"/>
                  <a:gd name="T6" fmla="*/ 63 w 133"/>
                  <a:gd name="T7" fmla="*/ 25 h 89"/>
                  <a:gd name="T8" fmla="*/ 53 w 133"/>
                  <a:gd name="T9" fmla="*/ 33 h 89"/>
                  <a:gd name="T10" fmla="*/ 58 w 133"/>
                  <a:gd name="T11" fmla="*/ 39 h 89"/>
                  <a:gd name="T12" fmla="*/ 48 w 133"/>
                  <a:gd name="T13" fmla="*/ 37 h 89"/>
                  <a:gd name="T14" fmla="*/ 38 w 133"/>
                  <a:gd name="T15" fmla="*/ 36 h 89"/>
                  <a:gd name="T16" fmla="*/ 35 w 133"/>
                  <a:gd name="T17" fmla="*/ 42 h 89"/>
                  <a:gd name="T18" fmla="*/ 41 w 133"/>
                  <a:gd name="T19" fmla="*/ 44 h 89"/>
                  <a:gd name="T20" fmla="*/ 39 w 133"/>
                  <a:gd name="T21" fmla="*/ 50 h 89"/>
                  <a:gd name="T22" fmla="*/ 51 w 133"/>
                  <a:gd name="T23" fmla="*/ 50 h 89"/>
                  <a:gd name="T24" fmla="*/ 45 w 133"/>
                  <a:gd name="T25" fmla="*/ 54 h 89"/>
                  <a:gd name="T26" fmla="*/ 37 w 133"/>
                  <a:gd name="T27" fmla="*/ 54 h 89"/>
                  <a:gd name="T28" fmla="*/ 29 w 133"/>
                  <a:gd name="T29" fmla="*/ 62 h 89"/>
                  <a:gd name="T30" fmla="*/ 35 w 133"/>
                  <a:gd name="T31" fmla="*/ 62 h 89"/>
                  <a:gd name="T32" fmla="*/ 40 w 133"/>
                  <a:gd name="T33" fmla="*/ 70 h 89"/>
                  <a:gd name="T34" fmla="*/ 36 w 133"/>
                  <a:gd name="T35" fmla="*/ 71 h 89"/>
                  <a:gd name="T36" fmla="*/ 30 w 133"/>
                  <a:gd name="T37" fmla="*/ 65 h 89"/>
                  <a:gd name="T38" fmla="*/ 22 w 133"/>
                  <a:gd name="T39" fmla="*/ 67 h 89"/>
                  <a:gd name="T40" fmla="*/ 21 w 133"/>
                  <a:gd name="T41" fmla="*/ 74 h 89"/>
                  <a:gd name="T42" fmla="*/ 8 w 133"/>
                  <a:gd name="T43" fmla="*/ 74 h 89"/>
                  <a:gd name="T44" fmla="*/ 0 w 133"/>
                  <a:gd name="T45" fmla="*/ 82 h 89"/>
                  <a:gd name="T46" fmla="*/ 6 w 133"/>
                  <a:gd name="T47" fmla="*/ 86 h 89"/>
                  <a:gd name="T48" fmla="*/ 9 w 133"/>
                  <a:gd name="T49" fmla="*/ 89 h 89"/>
                  <a:gd name="T50" fmla="*/ 13 w 133"/>
                  <a:gd name="T51" fmla="*/ 86 h 89"/>
                  <a:gd name="T52" fmla="*/ 29 w 133"/>
                  <a:gd name="T53" fmla="*/ 88 h 89"/>
                  <a:gd name="T54" fmla="*/ 34 w 133"/>
                  <a:gd name="T55" fmla="*/ 81 h 89"/>
                  <a:gd name="T56" fmla="*/ 51 w 133"/>
                  <a:gd name="T57" fmla="*/ 82 h 89"/>
                  <a:gd name="T58" fmla="*/ 51 w 133"/>
                  <a:gd name="T59" fmla="*/ 87 h 89"/>
                  <a:gd name="T60" fmla="*/ 64 w 133"/>
                  <a:gd name="T61" fmla="*/ 86 h 89"/>
                  <a:gd name="T62" fmla="*/ 77 w 133"/>
                  <a:gd name="T63" fmla="*/ 77 h 89"/>
                  <a:gd name="T64" fmla="*/ 69 w 133"/>
                  <a:gd name="T65" fmla="*/ 71 h 89"/>
                  <a:gd name="T66" fmla="*/ 61 w 133"/>
                  <a:gd name="T67" fmla="*/ 71 h 89"/>
                  <a:gd name="T68" fmla="*/ 66 w 133"/>
                  <a:gd name="T69" fmla="*/ 67 h 89"/>
                  <a:gd name="T70" fmla="*/ 79 w 133"/>
                  <a:gd name="T71" fmla="*/ 65 h 89"/>
                  <a:gd name="T72" fmla="*/ 86 w 133"/>
                  <a:gd name="T73" fmla="*/ 66 h 89"/>
                  <a:gd name="T74" fmla="*/ 90 w 133"/>
                  <a:gd name="T75" fmla="*/ 62 h 89"/>
                  <a:gd name="T76" fmla="*/ 82 w 133"/>
                  <a:gd name="T77" fmla="*/ 58 h 89"/>
                  <a:gd name="T78" fmla="*/ 87 w 133"/>
                  <a:gd name="T79" fmla="*/ 56 h 89"/>
                  <a:gd name="T80" fmla="*/ 96 w 133"/>
                  <a:gd name="T81" fmla="*/ 57 h 89"/>
                  <a:gd name="T82" fmla="*/ 102 w 133"/>
                  <a:gd name="T83" fmla="*/ 51 h 89"/>
                  <a:gd name="T84" fmla="*/ 93 w 133"/>
                  <a:gd name="T85" fmla="*/ 49 h 89"/>
                  <a:gd name="T86" fmla="*/ 97 w 133"/>
                  <a:gd name="T87" fmla="*/ 46 h 89"/>
                  <a:gd name="T88" fmla="*/ 110 w 133"/>
                  <a:gd name="T89" fmla="*/ 46 h 89"/>
                  <a:gd name="T90" fmla="*/ 117 w 133"/>
                  <a:gd name="T91" fmla="*/ 40 h 89"/>
                  <a:gd name="T92" fmla="*/ 133 w 133"/>
                  <a:gd name="T93" fmla="*/ 23 h 89"/>
                  <a:gd name="T94" fmla="*/ 124 w 133"/>
                  <a:gd name="T95" fmla="*/ 19 h 89"/>
                  <a:gd name="T96" fmla="*/ 133 w 133"/>
                  <a:gd name="T97" fmla="*/ 15 h 89"/>
                  <a:gd name="T98" fmla="*/ 132 w 133"/>
                  <a:gd name="T99" fmla="*/ 8 h 89"/>
                  <a:gd name="T100" fmla="*/ 125 w 133"/>
                  <a:gd name="T101" fmla="*/ 5 h 89"/>
                  <a:gd name="T102" fmla="*/ 101 w 133"/>
                  <a:gd name="T103" fmla="*/ 0 h 89"/>
                  <a:gd name="T104" fmla="*/ 68 w 133"/>
                  <a:gd name="T105" fmla="*/ 5 h 89"/>
                  <a:gd name="T106" fmla="*/ 56 w 133"/>
                  <a:gd name="T107" fmla="*/ 11 h 89"/>
                  <a:gd name="T108" fmla="*/ 48 w 133"/>
                  <a:gd name="T109" fmla="*/ 13 h 89"/>
                  <a:gd name="T110" fmla="*/ 44 w 133"/>
                  <a:gd name="T111" fmla="*/ 16 h 89"/>
                  <a:gd name="T112" fmla="*/ 29 w 133"/>
                  <a:gd name="T113" fmla="*/ 16 h 89"/>
                  <a:gd name="T114" fmla="*/ 24 w 133"/>
                  <a:gd name="T115" fmla="*/ 18 h 89"/>
                  <a:gd name="T116" fmla="*/ 29 w 133"/>
                  <a:gd name="T117" fmla="*/ 26 h 89"/>
                  <a:gd name="T118" fmla="*/ 36 w 133"/>
                  <a:gd name="T119" fmla="*/ 3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33" h="89">
                    <a:moveTo>
                      <a:pt x="36" y="30"/>
                    </a:moveTo>
                    <a:cubicBezTo>
                      <a:pt x="39" y="30"/>
                      <a:pt x="42" y="30"/>
                      <a:pt x="45" y="29"/>
                    </a:cubicBezTo>
                    <a:cubicBezTo>
                      <a:pt x="53" y="27"/>
                      <a:pt x="60" y="24"/>
                      <a:pt x="67" y="21"/>
                    </a:cubicBezTo>
                    <a:cubicBezTo>
                      <a:pt x="66" y="22"/>
                      <a:pt x="64" y="24"/>
                      <a:pt x="63" y="25"/>
                    </a:cubicBezTo>
                    <a:cubicBezTo>
                      <a:pt x="60" y="28"/>
                      <a:pt x="56" y="31"/>
                      <a:pt x="53" y="33"/>
                    </a:cubicBezTo>
                    <a:cubicBezTo>
                      <a:pt x="58" y="39"/>
                      <a:pt x="58" y="39"/>
                      <a:pt x="58" y="39"/>
                    </a:cubicBezTo>
                    <a:cubicBezTo>
                      <a:pt x="55" y="38"/>
                      <a:pt x="51" y="37"/>
                      <a:pt x="48" y="37"/>
                    </a:cubicBezTo>
                    <a:cubicBezTo>
                      <a:pt x="45" y="36"/>
                      <a:pt x="42" y="36"/>
                      <a:pt x="38" y="36"/>
                    </a:cubicBezTo>
                    <a:cubicBezTo>
                      <a:pt x="35" y="42"/>
                      <a:pt x="35" y="42"/>
                      <a:pt x="35" y="42"/>
                    </a:cubicBezTo>
                    <a:cubicBezTo>
                      <a:pt x="41" y="44"/>
                      <a:pt x="41" y="44"/>
                      <a:pt x="41" y="44"/>
                    </a:cubicBezTo>
                    <a:cubicBezTo>
                      <a:pt x="39" y="50"/>
                      <a:pt x="39" y="50"/>
                      <a:pt x="39" y="50"/>
                    </a:cubicBezTo>
                    <a:cubicBezTo>
                      <a:pt x="51" y="50"/>
                      <a:pt x="51" y="50"/>
                      <a:pt x="51" y="50"/>
                    </a:cubicBezTo>
                    <a:cubicBezTo>
                      <a:pt x="45" y="54"/>
                      <a:pt x="45" y="54"/>
                      <a:pt x="45" y="54"/>
                    </a:cubicBezTo>
                    <a:cubicBezTo>
                      <a:pt x="37" y="54"/>
                      <a:pt x="37" y="54"/>
                      <a:pt x="37" y="54"/>
                    </a:cubicBezTo>
                    <a:cubicBezTo>
                      <a:pt x="29" y="62"/>
                      <a:pt x="29" y="62"/>
                      <a:pt x="29" y="62"/>
                    </a:cubicBezTo>
                    <a:cubicBezTo>
                      <a:pt x="35" y="62"/>
                      <a:pt x="35" y="62"/>
                      <a:pt x="35" y="62"/>
                    </a:cubicBezTo>
                    <a:cubicBezTo>
                      <a:pt x="40" y="70"/>
                      <a:pt x="40" y="70"/>
                      <a:pt x="40" y="70"/>
                    </a:cubicBezTo>
                    <a:cubicBezTo>
                      <a:pt x="36" y="71"/>
                      <a:pt x="36" y="71"/>
                      <a:pt x="36" y="71"/>
                    </a:cubicBezTo>
                    <a:cubicBezTo>
                      <a:pt x="30" y="65"/>
                      <a:pt x="30" y="65"/>
                      <a:pt x="30" y="65"/>
                    </a:cubicBezTo>
                    <a:cubicBezTo>
                      <a:pt x="22" y="67"/>
                      <a:pt x="22" y="67"/>
                      <a:pt x="22" y="67"/>
                    </a:cubicBezTo>
                    <a:cubicBezTo>
                      <a:pt x="21" y="74"/>
                      <a:pt x="21" y="74"/>
                      <a:pt x="21" y="74"/>
                    </a:cubicBezTo>
                    <a:cubicBezTo>
                      <a:pt x="8" y="74"/>
                      <a:pt x="8" y="74"/>
                      <a:pt x="8" y="74"/>
                    </a:cubicBezTo>
                    <a:cubicBezTo>
                      <a:pt x="0" y="82"/>
                      <a:pt x="0" y="82"/>
                      <a:pt x="0" y="82"/>
                    </a:cubicBezTo>
                    <a:cubicBezTo>
                      <a:pt x="2" y="83"/>
                      <a:pt x="4" y="84"/>
                      <a:pt x="6" y="86"/>
                    </a:cubicBezTo>
                    <a:cubicBezTo>
                      <a:pt x="7" y="87"/>
                      <a:pt x="8" y="88"/>
                      <a:pt x="9" y="89"/>
                    </a:cubicBezTo>
                    <a:cubicBezTo>
                      <a:pt x="13" y="86"/>
                      <a:pt x="13" y="86"/>
                      <a:pt x="13" y="86"/>
                    </a:cubicBezTo>
                    <a:cubicBezTo>
                      <a:pt x="29" y="88"/>
                      <a:pt x="29" y="88"/>
                      <a:pt x="29" y="88"/>
                    </a:cubicBezTo>
                    <a:cubicBezTo>
                      <a:pt x="34" y="81"/>
                      <a:pt x="34" y="81"/>
                      <a:pt x="34" y="81"/>
                    </a:cubicBezTo>
                    <a:cubicBezTo>
                      <a:pt x="51" y="82"/>
                      <a:pt x="51" y="82"/>
                      <a:pt x="51" y="82"/>
                    </a:cubicBezTo>
                    <a:cubicBezTo>
                      <a:pt x="51" y="87"/>
                      <a:pt x="51" y="87"/>
                      <a:pt x="51" y="87"/>
                    </a:cubicBezTo>
                    <a:cubicBezTo>
                      <a:pt x="64" y="86"/>
                      <a:pt x="64" y="86"/>
                      <a:pt x="64" y="86"/>
                    </a:cubicBezTo>
                    <a:cubicBezTo>
                      <a:pt x="77" y="77"/>
                      <a:pt x="77" y="77"/>
                      <a:pt x="77" y="77"/>
                    </a:cubicBezTo>
                    <a:cubicBezTo>
                      <a:pt x="69" y="71"/>
                      <a:pt x="69" y="71"/>
                      <a:pt x="69" y="71"/>
                    </a:cubicBezTo>
                    <a:cubicBezTo>
                      <a:pt x="61" y="71"/>
                      <a:pt x="61" y="71"/>
                      <a:pt x="61" y="71"/>
                    </a:cubicBezTo>
                    <a:cubicBezTo>
                      <a:pt x="66" y="67"/>
                      <a:pt x="66" y="67"/>
                      <a:pt x="66" y="67"/>
                    </a:cubicBezTo>
                    <a:cubicBezTo>
                      <a:pt x="70" y="66"/>
                      <a:pt x="75" y="66"/>
                      <a:pt x="79" y="65"/>
                    </a:cubicBezTo>
                    <a:cubicBezTo>
                      <a:pt x="82" y="65"/>
                      <a:pt x="84" y="65"/>
                      <a:pt x="86" y="66"/>
                    </a:cubicBezTo>
                    <a:cubicBezTo>
                      <a:pt x="90" y="62"/>
                      <a:pt x="90" y="62"/>
                      <a:pt x="90" y="62"/>
                    </a:cubicBezTo>
                    <a:cubicBezTo>
                      <a:pt x="82" y="58"/>
                      <a:pt x="82" y="58"/>
                      <a:pt x="82" y="58"/>
                    </a:cubicBezTo>
                    <a:cubicBezTo>
                      <a:pt x="87" y="56"/>
                      <a:pt x="87" y="56"/>
                      <a:pt x="87" y="56"/>
                    </a:cubicBezTo>
                    <a:cubicBezTo>
                      <a:pt x="96" y="57"/>
                      <a:pt x="96" y="57"/>
                      <a:pt x="96" y="57"/>
                    </a:cubicBezTo>
                    <a:cubicBezTo>
                      <a:pt x="102" y="51"/>
                      <a:pt x="102" y="51"/>
                      <a:pt x="102" y="51"/>
                    </a:cubicBezTo>
                    <a:cubicBezTo>
                      <a:pt x="93" y="49"/>
                      <a:pt x="93" y="49"/>
                      <a:pt x="93" y="49"/>
                    </a:cubicBezTo>
                    <a:cubicBezTo>
                      <a:pt x="97" y="46"/>
                      <a:pt x="97" y="46"/>
                      <a:pt x="97" y="46"/>
                    </a:cubicBezTo>
                    <a:cubicBezTo>
                      <a:pt x="110" y="46"/>
                      <a:pt x="110" y="46"/>
                      <a:pt x="110" y="46"/>
                    </a:cubicBezTo>
                    <a:cubicBezTo>
                      <a:pt x="113" y="44"/>
                      <a:pt x="115" y="42"/>
                      <a:pt x="117" y="40"/>
                    </a:cubicBezTo>
                    <a:cubicBezTo>
                      <a:pt x="122" y="34"/>
                      <a:pt x="128" y="29"/>
                      <a:pt x="133" y="23"/>
                    </a:cubicBezTo>
                    <a:cubicBezTo>
                      <a:pt x="124" y="19"/>
                      <a:pt x="124" y="19"/>
                      <a:pt x="124" y="19"/>
                    </a:cubicBezTo>
                    <a:cubicBezTo>
                      <a:pt x="133" y="15"/>
                      <a:pt x="133" y="15"/>
                      <a:pt x="133" y="15"/>
                    </a:cubicBezTo>
                    <a:cubicBezTo>
                      <a:pt x="132" y="8"/>
                      <a:pt x="132" y="8"/>
                      <a:pt x="132" y="8"/>
                    </a:cubicBezTo>
                    <a:cubicBezTo>
                      <a:pt x="130" y="7"/>
                      <a:pt x="128" y="6"/>
                      <a:pt x="125" y="5"/>
                    </a:cubicBezTo>
                    <a:cubicBezTo>
                      <a:pt x="117" y="3"/>
                      <a:pt x="109" y="1"/>
                      <a:pt x="101" y="0"/>
                    </a:cubicBezTo>
                    <a:cubicBezTo>
                      <a:pt x="68" y="5"/>
                      <a:pt x="68" y="5"/>
                      <a:pt x="68" y="5"/>
                    </a:cubicBezTo>
                    <a:cubicBezTo>
                      <a:pt x="64" y="8"/>
                      <a:pt x="60" y="10"/>
                      <a:pt x="56" y="11"/>
                    </a:cubicBezTo>
                    <a:cubicBezTo>
                      <a:pt x="53" y="12"/>
                      <a:pt x="51" y="12"/>
                      <a:pt x="48" y="13"/>
                    </a:cubicBezTo>
                    <a:cubicBezTo>
                      <a:pt x="44" y="16"/>
                      <a:pt x="44" y="16"/>
                      <a:pt x="44" y="16"/>
                    </a:cubicBezTo>
                    <a:cubicBezTo>
                      <a:pt x="39" y="16"/>
                      <a:pt x="35" y="16"/>
                      <a:pt x="29" y="16"/>
                    </a:cubicBezTo>
                    <a:cubicBezTo>
                      <a:pt x="28" y="16"/>
                      <a:pt x="26" y="17"/>
                      <a:pt x="24" y="18"/>
                    </a:cubicBezTo>
                    <a:cubicBezTo>
                      <a:pt x="29" y="26"/>
                      <a:pt x="29" y="26"/>
                      <a:pt x="29" y="26"/>
                    </a:cubicBezTo>
                    <a:lnTo>
                      <a:pt x="36" y="30"/>
                    </a:lnTo>
                    <a:close/>
                  </a:path>
                </a:pathLst>
              </a:custGeom>
              <a:grpFill/>
              <a:ln w="3175" cap="rnd">
                <a:solidFill>
                  <a:schemeClr val="bg1"/>
                </a:solidFill>
                <a:prstDash val="solid"/>
                <a:round/>
                <a:headEnd/>
                <a:tailEnd/>
              </a:ln>
            </p:spPr>
            <p:txBody>
              <a:bodyPr vert="horz" wrap="square" lIns="91423" tIns="45711" rIns="91423" bIns="45711" numCol="1" anchor="t" anchorCtr="0" compatLnSpc="1">
                <a:prstTxWarp prst="textNoShape">
                  <a:avLst/>
                </a:prstTxWarp>
              </a:bodyPr>
              <a:lstStyle/>
              <a:p>
                <a:pPr defTabSz="914246">
                  <a:defRPr/>
                </a:pPr>
                <a:endParaRPr lang="fr-FR" sz="1799">
                  <a:solidFill>
                    <a:prstClr val="black"/>
                  </a:solidFill>
                  <a:latin typeface="Arial"/>
                </a:endParaRPr>
              </a:p>
            </p:txBody>
          </p:sp>
          <p:sp>
            <p:nvSpPr>
              <p:cNvPr id="253" name="Freeform 344">
                <a:extLst>
                  <a:ext uri="{FF2B5EF4-FFF2-40B4-BE49-F238E27FC236}">
                    <a16:creationId xmlns:a16="http://schemas.microsoft.com/office/drawing/2014/main" id="{CEF5BCBD-78BA-C14B-93E0-CDE7605C61A0}"/>
                  </a:ext>
                </a:extLst>
              </p:cNvPr>
              <p:cNvSpPr>
                <a:spLocks/>
              </p:cNvSpPr>
              <p:nvPr/>
            </p:nvSpPr>
            <p:spPr bwMode="auto">
              <a:xfrm>
                <a:off x="2058987" y="1636713"/>
                <a:ext cx="649287" cy="477837"/>
              </a:xfrm>
              <a:custGeom>
                <a:avLst/>
                <a:gdLst>
                  <a:gd name="T0" fmla="*/ 128 w 242"/>
                  <a:gd name="T1" fmla="*/ 21 h 178"/>
                  <a:gd name="T2" fmla="*/ 123 w 242"/>
                  <a:gd name="T3" fmla="*/ 14 h 178"/>
                  <a:gd name="T4" fmla="*/ 93 w 242"/>
                  <a:gd name="T5" fmla="*/ 15 h 178"/>
                  <a:gd name="T6" fmla="*/ 90 w 242"/>
                  <a:gd name="T7" fmla="*/ 24 h 178"/>
                  <a:gd name="T8" fmla="*/ 70 w 242"/>
                  <a:gd name="T9" fmla="*/ 25 h 178"/>
                  <a:gd name="T10" fmla="*/ 70 w 242"/>
                  <a:gd name="T11" fmla="*/ 0 h 178"/>
                  <a:gd name="T12" fmla="*/ 39 w 242"/>
                  <a:gd name="T13" fmla="*/ 12 h 178"/>
                  <a:gd name="T14" fmla="*/ 42 w 242"/>
                  <a:gd name="T15" fmla="*/ 22 h 178"/>
                  <a:gd name="T16" fmla="*/ 35 w 242"/>
                  <a:gd name="T17" fmla="*/ 19 h 178"/>
                  <a:gd name="T18" fmla="*/ 40 w 242"/>
                  <a:gd name="T19" fmla="*/ 2 h 178"/>
                  <a:gd name="T20" fmla="*/ 12 w 242"/>
                  <a:gd name="T21" fmla="*/ 13 h 178"/>
                  <a:gd name="T22" fmla="*/ 11 w 242"/>
                  <a:gd name="T23" fmla="*/ 33 h 178"/>
                  <a:gd name="T24" fmla="*/ 17 w 242"/>
                  <a:gd name="T25" fmla="*/ 38 h 178"/>
                  <a:gd name="T26" fmla="*/ 41 w 242"/>
                  <a:gd name="T27" fmla="*/ 50 h 178"/>
                  <a:gd name="T28" fmla="*/ 63 w 242"/>
                  <a:gd name="T29" fmla="*/ 47 h 178"/>
                  <a:gd name="T30" fmla="*/ 77 w 242"/>
                  <a:gd name="T31" fmla="*/ 49 h 178"/>
                  <a:gd name="T32" fmla="*/ 93 w 242"/>
                  <a:gd name="T33" fmla="*/ 51 h 178"/>
                  <a:gd name="T34" fmla="*/ 98 w 242"/>
                  <a:gd name="T35" fmla="*/ 46 h 178"/>
                  <a:gd name="T36" fmla="*/ 107 w 242"/>
                  <a:gd name="T37" fmla="*/ 60 h 178"/>
                  <a:gd name="T38" fmla="*/ 113 w 242"/>
                  <a:gd name="T39" fmla="*/ 66 h 178"/>
                  <a:gd name="T40" fmla="*/ 117 w 242"/>
                  <a:gd name="T41" fmla="*/ 73 h 178"/>
                  <a:gd name="T42" fmla="*/ 143 w 242"/>
                  <a:gd name="T43" fmla="*/ 107 h 178"/>
                  <a:gd name="T44" fmla="*/ 136 w 242"/>
                  <a:gd name="T45" fmla="*/ 123 h 178"/>
                  <a:gd name="T46" fmla="*/ 111 w 242"/>
                  <a:gd name="T47" fmla="*/ 118 h 178"/>
                  <a:gd name="T48" fmla="*/ 102 w 242"/>
                  <a:gd name="T49" fmla="*/ 120 h 178"/>
                  <a:gd name="T50" fmla="*/ 97 w 242"/>
                  <a:gd name="T51" fmla="*/ 131 h 178"/>
                  <a:gd name="T52" fmla="*/ 105 w 242"/>
                  <a:gd name="T53" fmla="*/ 141 h 178"/>
                  <a:gd name="T54" fmla="*/ 116 w 242"/>
                  <a:gd name="T55" fmla="*/ 137 h 178"/>
                  <a:gd name="T56" fmla="*/ 129 w 242"/>
                  <a:gd name="T57" fmla="*/ 136 h 178"/>
                  <a:gd name="T58" fmla="*/ 156 w 242"/>
                  <a:gd name="T59" fmla="*/ 161 h 178"/>
                  <a:gd name="T60" fmla="*/ 168 w 242"/>
                  <a:gd name="T61" fmla="*/ 164 h 178"/>
                  <a:gd name="T62" fmla="*/ 194 w 242"/>
                  <a:gd name="T63" fmla="*/ 177 h 178"/>
                  <a:gd name="T64" fmla="*/ 203 w 242"/>
                  <a:gd name="T65" fmla="*/ 173 h 178"/>
                  <a:gd name="T66" fmla="*/ 197 w 242"/>
                  <a:gd name="T67" fmla="*/ 157 h 178"/>
                  <a:gd name="T68" fmla="*/ 217 w 242"/>
                  <a:gd name="T69" fmla="*/ 172 h 178"/>
                  <a:gd name="T70" fmla="*/ 217 w 242"/>
                  <a:gd name="T71" fmla="*/ 164 h 178"/>
                  <a:gd name="T72" fmla="*/ 215 w 242"/>
                  <a:gd name="T73" fmla="*/ 155 h 178"/>
                  <a:gd name="T74" fmla="*/ 211 w 242"/>
                  <a:gd name="T75" fmla="*/ 147 h 178"/>
                  <a:gd name="T76" fmla="*/ 206 w 242"/>
                  <a:gd name="T77" fmla="*/ 142 h 178"/>
                  <a:gd name="T78" fmla="*/ 184 w 242"/>
                  <a:gd name="T79" fmla="*/ 108 h 178"/>
                  <a:gd name="T80" fmla="*/ 214 w 242"/>
                  <a:gd name="T81" fmla="*/ 125 h 178"/>
                  <a:gd name="T82" fmla="*/ 240 w 242"/>
                  <a:gd name="T83" fmla="*/ 128 h 178"/>
                  <a:gd name="T84" fmla="*/ 242 w 242"/>
                  <a:gd name="T85" fmla="*/ 113 h 178"/>
                  <a:gd name="T86" fmla="*/ 227 w 242"/>
                  <a:gd name="T87" fmla="*/ 107 h 178"/>
                  <a:gd name="T88" fmla="*/ 233 w 242"/>
                  <a:gd name="T89" fmla="*/ 100 h 178"/>
                  <a:gd name="T90" fmla="*/ 221 w 242"/>
                  <a:gd name="T91" fmla="*/ 97 h 178"/>
                  <a:gd name="T92" fmla="*/ 191 w 242"/>
                  <a:gd name="T93" fmla="*/ 78 h 178"/>
                  <a:gd name="T94" fmla="*/ 198 w 242"/>
                  <a:gd name="T95" fmla="*/ 73 h 178"/>
                  <a:gd name="T96" fmla="*/ 185 w 242"/>
                  <a:gd name="T97" fmla="*/ 71 h 178"/>
                  <a:gd name="T98" fmla="*/ 188 w 242"/>
                  <a:gd name="T99" fmla="*/ 59 h 178"/>
                  <a:gd name="T100" fmla="*/ 179 w 242"/>
                  <a:gd name="T101" fmla="*/ 43 h 178"/>
                  <a:gd name="T102" fmla="*/ 175 w 242"/>
                  <a:gd name="T103" fmla="*/ 39 h 178"/>
                  <a:gd name="T104" fmla="*/ 154 w 242"/>
                  <a:gd name="T105" fmla="*/ 39 h 178"/>
                  <a:gd name="T106" fmla="*/ 151 w 242"/>
                  <a:gd name="T107" fmla="*/ 29 h 178"/>
                  <a:gd name="T108" fmla="*/ 133 w 242"/>
                  <a:gd name="T109" fmla="*/ 27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42" h="178">
                    <a:moveTo>
                      <a:pt x="133" y="27"/>
                    </a:moveTo>
                    <a:cubicBezTo>
                      <a:pt x="128" y="21"/>
                      <a:pt x="128" y="21"/>
                      <a:pt x="128" y="21"/>
                    </a:cubicBezTo>
                    <a:cubicBezTo>
                      <a:pt x="123" y="22"/>
                      <a:pt x="123" y="22"/>
                      <a:pt x="123" y="22"/>
                    </a:cubicBezTo>
                    <a:cubicBezTo>
                      <a:pt x="123" y="14"/>
                      <a:pt x="123" y="14"/>
                      <a:pt x="123" y="14"/>
                    </a:cubicBezTo>
                    <a:cubicBezTo>
                      <a:pt x="118" y="10"/>
                      <a:pt x="118" y="10"/>
                      <a:pt x="118" y="10"/>
                    </a:cubicBezTo>
                    <a:cubicBezTo>
                      <a:pt x="110" y="12"/>
                      <a:pt x="101" y="13"/>
                      <a:pt x="93" y="15"/>
                    </a:cubicBezTo>
                    <a:cubicBezTo>
                      <a:pt x="96" y="19"/>
                      <a:pt x="96" y="19"/>
                      <a:pt x="96" y="19"/>
                    </a:cubicBezTo>
                    <a:cubicBezTo>
                      <a:pt x="90" y="24"/>
                      <a:pt x="90" y="24"/>
                      <a:pt x="90" y="24"/>
                    </a:cubicBezTo>
                    <a:cubicBezTo>
                      <a:pt x="77" y="22"/>
                      <a:pt x="77" y="22"/>
                      <a:pt x="77" y="22"/>
                    </a:cubicBezTo>
                    <a:cubicBezTo>
                      <a:pt x="70" y="25"/>
                      <a:pt x="70" y="25"/>
                      <a:pt x="70" y="25"/>
                    </a:cubicBezTo>
                    <a:cubicBezTo>
                      <a:pt x="72" y="21"/>
                      <a:pt x="72" y="15"/>
                      <a:pt x="72" y="10"/>
                    </a:cubicBezTo>
                    <a:cubicBezTo>
                      <a:pt x="72" y="7"/>
                      <a:pt x="71" y="4"/>
                      <a:pt x="70" y="0"/>
                    </a:cubicBezTo>
                    <a:cubicBezTo>
                      <a:pt x="62" y="0"/>
                      <a:pt x="62" y="0"/>
                      <a:pt x="62" y="0"/>
                    </a:cubicBezTo>
                    <a:cubicBezTo>
                      <a:pt x="39" y="12"/>
                      <a:pt x="39" y="12"/>
                      <a:pt x="39" y="12"/>
                    </a:cubicBezTo>
                    <a:cubicBezTo>
                      <a:pt x="39" y="19"/>
                      <a:pt x="39" y="19"/>
                      <a:pt x="39" y="19"/>
                    </a:cubicBezTo>
                    <a:cubicBezTo>
                      <a:pt x="42" y="22"/>
                      <a:pt x="42" y="22"/>
                      <a:pt x="42" y="22"/>
                    </a:cubicBezTo>
                    <a:cubicBezTo>
                      <a:pt x="43" y="30"/>
                      <a:pt x="43" y="30"/>
                      <a:pt x="43" y="30"/>
                    </a:cubicBezTo>
                    <a:cubicBezTo>
                      <a:pt x="40" y="27"/>
                      <a:pt x="38" y="23"/>
                      <a:pt x="35" y="19"/>
                    </a:cubicBezTo>
                    <a:cubicBezTo>
                      <a:pt x="34" y="18"/>
                      <a:pt x="33" y="15"/>
                      <a:pt x="32" y="13"/>
                    </a:cubicBezTo>
                    <a:cubicBezTo>
                      <a:pt x="40" y="2"/>
                      <a:pt x="40" y="2"/>
                      <a:pt x="40" y="2"/>
                    </a:cubicBezTo>
                    <a:cubicBezTo>
                      <a:pt x="37" y="0"/>
                      <a:pt x="37" y="0"/>
                      <a:pt x="37" y="0"/>
                    </a:cubicBezTo>
                    <a:cubicBezTo>
                      <a:pt x="28" y="4"/>
                      <a:pt x="20" y="8"/>
                      <a:pt x="12" y="13"/>
                    </a:cubicBezTo>
                    <a:cubicBezTo>
                      <a:pt x="7" y="15"/>
                      <a:pt x="4" y="18"/>
                      <a:pt x="0" y="22"/>
                    </a:cubicBezTo>
                    <a:cubicBezTo>
                      <a:pt x="11" y="33"/>
                      <a:pt x="11" y="33"/>
                      <a:pt x="11" y="33"/>
                    </a:cubicBezTo>
                    <a:cubicBezTo>
                      <a:pt x="17" y="33"/>
                      <a:pt x="17" y="33"/>
                      <a:pt x="17" y="33"/>
                    </a:cubicBezTo>
                    <a:cubicBezTo>
                      <a:pt x="17" y="38"/>
                      <a:pt x="17" y="38"/>
                      <a:pt x="17" y="38"/>
                    </a:cubicBezTo>
                    <a:cubicBezTo>
                      <a:pt x="24" y="41"/>
                      <a:pt x="32" y="44"/>
                      <a:pt x="39" y="48"/>
                    </a:cubicBezTo>
                    <a:cubicBezTo>
                      <a:pt x="41" y="50"/>
                      <a:pt x="41" y="50"/>
                      <a:pt x="41" y="50"/>
                    </a:cubicBezTo>
                    <a:cubicBezTo>
                      <a:pt x="49" y="51"/>
                      <a:pt x="56" y="52"/>
                      <a:pt x="63" y="53"/>
                    </a:cubicBezTo>
                    <a:cubicBezTo>
                      <a:pt x="63" y="47"/>
                      <a:pt x="63" y="47"/>
                      <a:pt x="63" y="47"/>
                    </a:cubicBezTo>
                    <a:cubicBezTo>
                      <a:pt x="69" y="53"/>
                      <a:pt x="69" y="53"/>
                      <a:pt x="69" y="53"/>
                    </a:cubicBezTo>
                    <a:cubicBezTo>
                      <a:pt x="77" y="49"/>
                      <a:pt x="77" y="49"/>
                      <a:pt x="77" y="49"/>
                    </a:cubicBezTo>
                    <a:cubicBezTo>
                      <a:pt x="87" y="53"/>
                      <a:pt x="87" y="53"/>
                      <a:pt x="87" y="53"/>
                    </a:cubicBezTo>
                    <a:cubicBezTo>
                      <a:pt x="93" y="51"/>
                      <a:pt x="93" y="51"/>
                      <a:pt x="93" y="51"/>
                    </a:cubicBezTo>
                    <a:cubicBezTo>
                      <a:pt x="92" y="44"/>
                      <a:pt x="92" y="44"/>
                      <a:pt x="92" y="44"/>
                    </a:cubicBezTo>
                    <a:cubicBezTo>
                      <a:pt x="98" y="46"/>
                      <a:pt x="98" y="46"/>
                      <a:pt x="98" y="46"/>
                    </a:cubicBezTo>
                    <a:cubicBezTo>
                      <a:pt x="100" y="56"/>
                      <a:pt x="100" y="56"/>
                      <a:pt x="100" y="56"/>
                    </a:cubicBezTo>
                    <a:cubicBezTo>
                      <a:pt x="107" y="60"/>
                      <a:pt x="107" y="60"/>
                      <a:pt x="107" y="60"/>
                    </a:cubicBezTo>
                    <a:cubicBezTo>
                      <a:pt x="110" y="67"/>
                      <a:pt x="110" y="67"/>
                      <a:pt x="110" y="67"/>
                    </a:cubicBezTo>
                    <a:cubicBezTo>
                      <a:pt x="113" y="66"/>
                      <a:pt x="113" y="66"/>
                      <a:pt x="113" y="66"/>
                    </a:cubicBezTo>
                    <a:cubicBezTo>
                      <a:pt x="117" y="68"/>
                      <a:pt x="117" y="68"/>
                      <a:pt x="117" y="68"/>
                    </a:cubicBezTo>
                    <a:cubicBezTo>
                      <a:pt x="117" y="73"/>
                      <a:pt x="117" y="73"/>
                      <a:pt x="117" y="73"/>
                    </a:cubicBezTo>
                    <a:cubicBezTo>
                      <a:pt x="123" y="70"/>
                      <a:pt x="123" y="70"/>
                      <a:pt x="123" y="70"/>
                    </a:cubicBezTo>
                    <a:cubicBezTo>
                      <a:pt x="130" y="82"/>
                      <a:pt x="136" y="94"/>
                      <a:pt x="143" y="107"/>
                    </a:cubicBezTo>
                    <a:cubicBezTo>
                      <a:pt x="134" y="117"/>
                      <a:pt x="134" y="117"/>
                      <a:pt x="134" y="117"/>
                    </a:cubicBezTo>
                    <a:cubicBezTo>
                      <a:pt x="136" y="123"/>
                      <a:pt x="136" y="123"/>
                      <a:pt x="136" y="123"/>
                    </a:cubicBezTo>
                    <a:cubicBezTo>
                      <a:pt x="113" y="122"/>
                      <a:pt x="113" y="122"/>
                      <a:pt x="113" y="122"/>
                    </a:cubicBezTo>
                    <a:cubicBezTo>
                      <a:pt x="111" y="118"/>
                      <a:pt x="111" y="118"/>
                      <a:pt x="111" y="118"/>
                    </a:cubicBezTo>
                    <a:cubicBezTo>
                      <a:pt x="104" y="116"/>
                      <a:pt x="104" y="116"/>
                      <a:pt x="104" y="116"/>
                    </a:cubicBezTo>
                    <a:cubicBezTo>
                      <a:pt x="102" y="120"/>
                      <a:pt x="102" y="120"/>
                      <a:pt x="102" y="120"/>
                    </a:cubicBezTo>
                    <a:cubicBezTo>
                      <a:pt x="103" y="125"/>
                      <a:pt x="103" y="125"/>
                      <a:pt x="103" y="125"/>
                    </a:cubicBezTo>
                    <a:cubicBezTo>
                      <a:pt x="97" y="131"/>
                      <a:pt x="97" y="131"/>
                      <a:pt x="97" y="131"/>
                    </a:cubicBezTo>
                    <a:cubicBezTo>
                      <a:pt x="97" y="138"/>
                      <a:pt x="97" y="138"/>
                      <a:pt x="97" y="138"/>
                    </a:cubicBezTo>
                    <a:cubicBezTo>
                      <a:pt x="99" y="139"/>
                      <a:pt x="102" y="140"/>
                      <a:pt x="105" y="141"/>
                    </a:cubicBezTo>
                    <a:cubicBezTo>
                      <a:pt x="107" y="142"/>
                      <a:pt x="110" y="142"/>
                      <a:pt x="112" y="142"/>
                    </a:cubicBezTo>
                    <a:cubicBezTo>
                      <a:pt x="116" y="137"/>
                      <a:pt x="116" y="137"/>
                      <a:pt x="116" y="137"/>
                    </a:cubicBezTo>
                    <a:cubicBezTo>
                      <a:pt x="119" y="137"/>
                      <a:pt x="122" y="137"/>
                      <a:pt x="124" y="137"/>
                    </a:cubicBezTo>
                    <a:cubicBezTo>
                      <a:pt x="126" y="137"/>
                      <a:pt x="128" y="136"/>
                      <a:pt x="129" y="136"/>
                    </a:cubicBezTo>
                    <a:cubicBezTo>
                      <a:pt x="136" y="144"/>
                      <a:pt x="144" y="152"/>
                      <a:pt x="151" y="160"/>
                    </a:cubicBezTo>
                    <a:cubicBezTo>
                      <a:pt x="153" y="160"/>
                      <a:pt x="154" y="160"/>
                      <a:pt x="156" y="161"/>
                    </a:cubicBezTo>
                    <a:cubicBezTo>
                      <a:pt x="159" y="163"/>
                      <a:pt x="162" y="164"/>
                      <a:pt x="165" y="166"/>
                    </a:cubicBezTo>
                    <a:cubicBezTo>
                      <a:pt x="168" y="164"/>
                      <a:pt x="168" y="164"/>
                      <a:pt x="168" y="164"/>
                    </a:cubicBezTo>
                    <a:cubicBezTo>
                      <a:pt x="175" y="169"/>
                      <a:pt x="181" y="173"/>
                      <a:pt x="187" y="178"/>
                    </a:cubicBezTo>
                    <a:cubicBezTo>
                      <a:pt x="190" y="177"/>
                      <a:pt x="192" y="177"/>
                      <a:pt x="194" y="177"/>
                    </a:cubicBezTo>
                    <a:cubicBezTo>
                      <a:pt x="197" y="177"/>
                      <a:pt x="200" y="178"/>
                      <a:pt x="203" y="178"/>
                    </a:cubicBezTo>
                    <a:cubicBezTo>
                      <a:pt x="203" y="173"/>
                      <a:pt x="203" y="173"/>
                      <a:pt x="203" y="173"/>
                    </a:cubicBezTo>
                    <a:cubicBezTo>
                      <a:pt x="197" y="166"/>
                      <a:pt x="190" y="160"/>
                      <a:pt x="184" y="152"/>
                    </a:cubicBezTo>
                    <a:cubicBezTo>
                      <a:pt x="197" y="157"/>
                      <a:pt x="197" y="157"/>
                      <a:pt x="197" y="157"/>
                    </a:cubicBezTo>
                    <a:cubicBezTo>
                      <a:pt x="199" y="162"/>
                      <a:pt x="199" y="162"/>
                      <a:pt x="199" y="162"/>
                    </a:cubicBezTo>
                    <a:cubicBezTo>
                      <a:pt x="217" y="172"/>
                      <a:pt x="217" y="172"/>
                      <a:pt x="217" y="172"/>
                    </a:cubicBezTo>
                    <a:cubicBezTo>
                      <a:pt x="217" y="171"/>
                      <a:pt x="217" y="170"/>
                      <a:pt x="217" y="169"/>
                    </a:cubicBezTo>
                    <a:cubicBezTo>
                      <a:pt x="217" y="167"/>
                      <a:pt x="217" y="166"/>
                      <a:pt x="217" y="164"/>
                    </a:cubicBezTo>
                    <a:cubicBezTo>
                      <a:pt x="221" y="163"/>
                      <a:pt x="221" y="163"/>
                      <a:pt x="221" y="163"/>
                    </a:cubicBezTo>
                    <a:cubicBezTo>
                      <a:pt x="215" y="155"/>
                      <a:pt x="215" y="155"/>
                      <a:pt x="215" y="155"/>
                    </a:cubicBezTo>
                    <a:cubicBezTo>
                      <a:pt x="215" y="150"/>
                      <a:pt x="215" y="150"/>
                      <a:pt x="215" y="150"/>
                    </a:cubicBezTo>
                    <a:cubicBezTo>
                      <a:pt x="211" y="147"/>
                      <a:pt x="211" y="147"/>
                      <a:pt x="211" y="147"/>
                    </a:cubicBezTo>
                    <a:cubicBezTo>
                      <a:pt x="206" y="147"/>
                      <a:pt x="206" y="147"/>
                      <a:pt x="206" y="147"/>
                    </a:cubicBezTo>
                    <a:cubicBezTo>
                      <a:pt x="206" y="142"/>
                      <a:pt x="206" y="142"/>
                      <a:pt x="206" y="142"/>
                    </a:cubicBezTo>
                    <a:cubicBezTo>
                      <a:pt x="191" y="129"/>
                      <a:pt x="191" y="129"/>
                      <a:pt x="191" y="129"/>
                    </a:cubicBezTo>
                    <a:cubicBezTo>
                      <a:pt x="184" y="108"/>
                      <a:pt x="184" y="108"/>
                      <a:pt x="184" y="108"/>
                    </a:cubicBezTo>
                    <a:cubicBezTo>
                      <a:pt x="189" y="108"/>
                      <a:pt x="189" y="108"/>
                      <a:pt x="189" y="108"/>
                    </a:cubicBezTo>
                    <a:cubicBezTo>
                      <a:pt x="197" y="114"/>
                      <a:pt x="206" y="120"/>
                      <a:pt x="214" y="125"/>
                    </a:cubicBezTo>
                    <a:cubicBezTo>
                      <a:pt x="222" y="129"/>
                      <a:pt x="229" y="131"/>
                      <a:pt x="238" y="134"/>
                    </a:cubicBezTo>
                    <a:cubicBezTo>
                      <a:pt x="240" y="128"/>
                      <a:pt x="240" y="128"/>
                      <a:pt x="240" y="128"/>
                    </a:cubicBezTo>
                    <a:cubicBezTo>
                      <a:pt x="233" y="123"/>
                      <a:pt x="233" y="123"/>
                      <a:pt x="233" y="123"/>
                    </a:cubicBezTo>
                    <a:cubicBezTo>
                      <a:pt x="242" y="113"/>
                      <a:pt x="242" y="113"/>
                      <a:pt x="242" y="113"/>
                    </a:cubicBezTo>
                    <a:cubicBezTo>
                      <a:pt x="241" y="108"/>
                      <a:pt x="241" y="108"/>
                      <a:pt x="241" y="108"/>
                    </a:cubicBezTo>
                    <a:cubicBezTo>
                      <a:pt x="227" y="107"/>
                      <a:pt x="227" y="107"/>
                      <a:pt x="227" y="107"/>
                    </a:cubicBezTo>
                    <a:cubicBezTo>
                      <a:pt x="228" y="101"/>
                      <a:pt x="228" y="101"/>
                      <a:pt x="228" y="101"/>
                    </a:cubicBezTo>
                    <a:cubicBezTo>
                      <a:pt x="233" y="100"/>
                      <a:pt x="233" y="100"/>
                      <a:pt x="233" y="100"/>
                    </a:cubicBezTo>
                    <a:cubicBezTo>
                      <a:pt x="227" y="94"/>
                      <a:pt x="227" y="94"/>
                      <a:pt x="227" y="94"/>
                    </a:cubicBezTo>
                    <a:cubicBezTo>
                      <a:pt x="221" y="97"/>
                      <a:pt x="221" y="97"/>
                      <a:pt x="221" y="97"/>
                    </a:cubicBezTo>
                    <a:cubicBezTo>
                      <a:pt x="214" y="95"/>
                      <a:pt x="208" y="92"/>
                      <a:pt x="202" y="88"/>
                    </a:cubicBezTo>
                    <a:cubicBezTo>
                      <a:pt x="198" y="86"/>
                      <a:pt x="194" y="82"/>
                      <a:pt x="191" y="78"/>
                    </a:cubicBezTo>
                    <a:cubicBezTo>
                      <a:pt x="198" y="78"/>
                      <a:pt x="198" y="78"/>
                      <a:pt x="198" y="78"/>
                    </a:cubicBezTo>
                    <a:cubicBezTo>
                      <a:pt x="198" y="73"/>
                      <a:pt x="198" y="73"/>
                      <a:pt x="198" y="73"/>
                    </a:cubicBezTo>
                    <a:cubicBezTo>
                      <a:pt x="188" y="69"/>
                      <a:pt x="188" y="69"/>
                      <a:pt x="188" y="69"/>
                    </a:cubicBezTo>
                    <a:cubicBezTo>
                      <a:pt x="185" y="71"/>
                      <a:pt x="185" y="71"/>
                      <a:pt x="185" y="71"/>
                    </a:cubicBezTo>
                    <a:cubicBezTo>
                      <a:pt x="180" y="65"/>
                      <a:pt x="180" y="65"/>
                      <a:pt x="180" y="65"/>
                    </a:cubicBezTo>
                    <a:cubicBezTo>
                      <a:pt x="188" y="59"/>
                      <a:pt x="188" y="59"/>
                      <a:pt x="188" y="59"/>
                    </a:cubicBezTo>
                    <a:cubicBezTo>
                      <a:pt x="185" y="56"/>
                      <a:pt x="184" y="53"/>
                      <a:pt x="182" y="50"/>
                    </a:cubicBezTo>
                    <a:cubicBezTo>
                      <a:pt x="180" y="48"/>
                      <a:pt x="180" y="46"/>
                      <a:pt x="179" y="43"/>
                    </a:cubicBezTo>
                    <a:cubicBezTo>
                      <a:pt x="171" y="46"/>
                      <a:pt x="171" y="46"/>
                      <a:pt x="171" y="46"/>
                    </a:cubicBezTo>
                    <a:cubicBezTo>
                      <a:pt x="175" y="39"/>
                      <a:pt x="175" y="39"/>
                      <a:pt x="175" y="39"/>
                    </a:cubicBezTo>
                    <a:cubicBezTo>
                      <a:pt x="160" y="33"/>
                      <a:pt x="160" y="33"/>
                      <a:pt x="160" y="33"/>
                    </a:cubicBezTo>
                    <a:cubicBezTo>
                      <a:pt x="154" y="39"/>
                      <a:pt x="154" y="39"/>
                      <a:pt x="154" y="39"/>
                    </a:cubicBezTo>
                    <a:cubicBezTo>
                      <a:pt x="154" y="31"/>
                      <a:pt x="154" y="31"/>
                      <a:pt x="154" y="31"/>
                    </a:cubicBezTo>
                    <a:cubicBezTo>
                      <a:pt x="151" y="29"/>
                      <a:pt x="151" y="29"/>
                      <a:pt x="151" y="29"/>
                    </a:cubicBezTo>
                    <a:cubicBezTo>
                      <a:pt x="145" y="30"/>
                      <a:pt x="138" y="31"/>
                      <a:pt x="131" y="32"/>
                    </a:cubicBezTo>
                    <a:lnTo>
                      <a:pt x="133" y="27"/>
                    </a:lnTo>
                    <a:close/>
                  </a:path>
                </a:pathLst>
              </a:custGeom>
              <a:grpFill/>
              <a:ln w="3175" cap="rnd">
                <a:solidFill>
                  <a:schemeClr val="bg1"/>
                </a:solidFill>
                <a:prstDash val="solid"/>
                <a:round/>
                <a:headEnd/>
                <a:tailEnd/>
              </a:ln>
            </p:spPr>
            <p:txBody>
              <a:bodyPr vert="horz" wrap="square" lIns="91423" tIns="45711" rIns="91423" bIns="45711" numCol="1" anchor="t" anchorCtr="0" compatLnSpc="1">
                <a:prstTxWarp prst="textNoShape">
                  <a:avLst/>
                </a:prstTxWarp>
              </a:bodyPr>
              <a:lstStyle/>
              <a:p>
                <a:pPr defTabSz="914246">
                  <a:defRPr/>
                </a:pPr>
                <a:endParaRPr lang="fr-FR" sz="1799">
                  <a:solidFill>
                    <a:prstClr val="black"/>
                  </a:solidFill>
                  <a:latin typeface="Arial"/>
                </a:endParaRPr>
              </a:p>
            </p:txBody>
          </p:sp>
          <p:sp>
            <p:nvSpPr>
              <p:cNvPr id="254" name="Freeform 345">
                <a:extLst>
                  <a:ext uri="{FF2B5EF4-FFF2-40B4-BE49-F238E27FC236}">
                    <a16:creationId xmlns:a16="http://schemas.microsoft.com/office/drawing/2014/main" id="{DB7FE53D-9FF5-0044-BDA1-AA8F34E7B30F}"/>
                  </a:ext>
                </a:extLst>
              </p:cNvPr>
              <p:cNvSpPr>
                <a:spLocks/>
              </p:cNvSpPr>
              <p:nvPr/>
            </p:nvSpPr>
            <p:spPr bwMode="auto">
              <a:xfrm>
                <a:off x="1541462" y="1489075"/>
                <a:ext cx="252412" cy="109537"/>
              </a:xfrm>
              <a:custGeom>
                <a:avLst/>
                <a:gdLst>
                  <a:gd name="T0" fmla="*/ 36 w 94"/>
                  <a:gd name="T1" fmla="*/ 9 h 41"/>
                  <a:gd name="T2" fmla="*/ 36 w 94"/>
                  <a:gd name="T3" fmla="*/ 4 h 41"/>
                  <a:gd name="T4" fmla="*/ 28 w 94"/>
                  <a:gd name="T5" fmla="*/ 4 h 41"/>
                  <a:gd name="T6" fmla="*/ 19 w 94"/>
                  <a:gd name="T7" fmla="*/ 11 h 41"/>
                  <a:gd name="T8" fmla="*/ 20 w 94"/>
                  <a:gd name="T9" fmla="*/ 16 h 41"/>
                  <a:gd name="T10" fmla="*/ 13 w 94"/>
                  <a:gd name="T11" fmla="*/ 15 h 41"/>
                  <a:gd name="T12" fmla="*/ 7 w 94"/>
                  <a:gd name="T13" fmla="*/ 22 h 41"/>
                  <a:gd name="T14" fmla="*/ 0 w 94"/>
                  <a:gd name="T15" fmla="*/ 23 h 41"/>
                  <a:gd name="T16" fmla="*/ 22 w 94"/>
                  <a:gd name="T17" fmla="*/ 31 h 41"/>
                  <a:gd name="T18" fmla="*/ 27 w 94"/>
                  <a:gd name="T19" fmla="*/ 24 h 41"/>
                  <a:gd name="T20" fmla="*/ 30 w 94"/>
                  <a:gd name="T21" fmla="*/ 24 h 41"/>
                  <a:gd name="T22" fmla="*/ 30 w 94"/>
                  <a:gd name="T23" fmla="*/ 30 h 41"/>
                  <a:gd name="T24" fmla="*/ 45 w 94"/>
                  <a:gd name="T25" fmla="*/ 26 h 41"/>
                  <a:gd name="T26" fmla="*/ 47 w 94"/>
                  <a:gd name="T27" fmla="*/ 29 h 41"/>
                  <a:gd name="T28" fmla="*/ 25 w 94"/>
                  <a:gd name="T29" fmla="*/ 36 h 41"/>
                  <a:gd name="T30" fmla="*/ 27 w 94"/>
                  <a:gd name="T31" fmla="*/ 41 h 41"/>
                  <a:gd name="T32" fmla="*/ 48 w 94"/>
                  <a:gd name="T33" fmla="*/ 37 h 41"/>
                  <a:gd name="T34" fmla="*/ 61 w 94"/>
                  <a:gd name="T35" fmla="*/ 31 h 41"/>
                  <a:gd name="T36" fmla="*/ 63 w 94"/>
                  <a:gd name="T37" fmla="*/ 36 h 41"/>
                  <a:gd name="T38" fmla="*/ 80 w 94"/>
                  <a:gd name="T39" fmla="*/ 36 h 41"/>
                  <a:gd name="T40" fmla="*/ 83 w 94"/>
                  <a:gd name="T41" fmla="*/ 28 h 41"/>
                  <a:gd name="T42" fmla="*/ 89 w 94"/>
                  <a:gd name="T43" fmla="*/ 26 h 41"/>
                  <a:gd name="T44" fmla="*/ 94 w 94"/>
                  <a:gd name="T45" fmla="*/ 19 h 41"/>
                  <a:gd name="T46" fmla="*/ 89 w 94"/>
                  <a:gd name="T47" fmla="*/ 13 h 41"/>
                  <a:gd name="T48" fmla="*/ 83 w 94"/>
                  <a:gd name="T49" fmla="*/ 18 h 41"/>
                  <a:gd name="T50" fmla="*/ 78 w 94"/>
                  <a:gd name="T51" fmla="*/ 8 h 41"/>
                  <a:gd name="T52" fmla="*/ 83 w 94"/>
                  <a:gd name="T53" fmla="*/ 2 h 41"/>
                  <a:gd name="T54" fmla="*/ 80 w 94"/>
                  <a:gd name="T55" fmla="*/ 0 h 41"/>
                  <a:gd name="T56" fmla="*/ 69 w 94"/>
                  <a:gd name="T57" fmla="*/ 5 h 41"/>
                  <a:gd name="T58" fmla="*/ 69 w 94"/>
                  <a:gd name="T59" fmla="*/ 10 h 41"/>
                  <a:gd name="T60" fmla="*/ 64 w 94"/>
                  <a:gd name="T61" fmla="*/ 14 h 41"/>
                  <a:gd name="T62" fmla="*/ 67 w 94"/>
                  <a:gd name="T63" fmla="*/ 18 h 41"/>
                  <a:gd name="T64" fmla="*/ 65 w 94"/>
                  <a:gd name="T65" fmla="*/ 21 h 41"/>
                  <a:gd name="T66" fmla="*/ 59 w 94"/>
                  <a:gd name="T67" fmla="*/ 19 h 41"/>
                  <a:gd name="T68" fmla="*/ 54 w 94"/>
                  <a:gd name="T69" fmla="*/ 21 h 41"/>
                  <a:gd name="T70" fmla="*/ 42 w 94"/>
                  <a:gd name="T71" fmla="*/ 10 h 41"/>
                  <a:gd name="T72" fmla="*/ 36 w 94"/>
                  <a:gd name="T73" fmla="*/ 9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4" h="41">
                    <a:moveTo>
                      <a:pt x="36" y="9"/>
                    </a:moveTo>
                    <a:cubicBezTo>
                      <a:pt x="36" y="4"/>
                      <a:pt x="36" y="4"/>
                      <a:pt x="36" y="4"/>
                    </a:cubicBezTo>
                    <a:cubicBezTo>
                      <a:pt x="28" y="4"/>
                      <a:pt x="28" y="4"/>
                      <a:pt x="28" y="4"/>
                    </a:cubicBezTo>
                    <a:cubicBezTo>
                      <a:pt x="19" y="11"/>
                      <a:pt x="19" y="11"/>
                      <a:pt x="19" y="11"/>
                    </a:cubicBezTo>
                    <a:cubicBezTo>
                      <a:pt x="20" y="16"/>
                      <a:pt x="20" y="16"/>
                      <a:pt x="20" y="16"/>
                    </a:cubicBezTo>
                    <a:cubicBezTo>
                      <a:pt x="13" y="15"/>
                      <a:pt x="13" y="15"/>
                      <a:pt x="13" y="15"/>
                    </a:cubicBezTo>
                    <a:cubicBezTo>
                      <a:pt x="7" y="22"/>
                      <a:pt x="7" y="22"/>
                      <a:pt x="7" y="22"/>
                    </a:cubicBezTo>
                    <a:cubicBezTo>
                      <a:pt x="0" y="23"/>
                      <a:pt x="0" y="23"/>
                      <a:pt x="0" y="23"/>
                    </a:cubicBezTo>
                    <a:cubicBezTo>
                      <a:pt x="7" y="26"/>
                      <a:pt x="14" y="28"/>
                      <a:pt x="22" y="31"/>
                    </a:cubicBezTo>
                    <a:cubicBezTo>
                      <a:pt x="27" y="24"/>
                      <a:pt x="27" y="24"/>
                      <a:pt x="27" y="24"/>
                    </a:cubicBezTo>
                    <a:cubicBezTo>
                      <a:pt x="30" y="24"/>
                      <a:pt x="30" y="24"/>
                      <a:pt x="30" y="24"/>
                    </a:cubicBezTo>
                    <a:cubicBezTo>
                      <a:pt x="30" y="30"/>
                      <a:pt x="30" y="30"/>
                      <a:pt x="30" y="30"/>
                    </a:cubicBezTo>
                    <a:cubicBezTo>
                      <a:pt x="45" y="26"/>
                      <a:pt x="45" y="26"/>
                      <a:pt x="45" y="26"/>
                    </a:cubicBezTo>
                    <a:cubicBezTo>
                      <a:pt x="47" y="29"/>
                      <a:pt x="47" y="29"/>
                      <a:pt x="47" y="29"/>
                    </a:cubicBezTo>
                    <a:cubicBezTo>
                      <a:pt x="40" y="31"/>
                      <a:pt x="32" y="34"/>
                      <a:pt x="25" y="36"/>
                    </a:cubicBezTo>
                    <a:cubicBezTo>
                      <a:pt x="27" y="41"/>
                      <a:pt x="27" y="41"/>
                      <a:pt x="27" y="41"/>
                    </a:cubicBezTo>
                    <a:cubicBezTo>
                      <a:pt x="34" y="41"/>
                      <a:pt x="41" y="39"/>
                      <a:pt x="48" y="37"/>
                    </a:cubicBezTo>
                    <a:cubicBezTo>
                      <a:pt x="53" y="36"/>
                      <a:pt x="57" y="34"/>
                      <a:pt x="61" y="31"/>
                    </a:cubicBezTo>
                    <a:cubicBezTo>
                      <a:pt x="63" y="36"/>
                      <a:pt x="63" y="36"/>
                      <a:pt x="63" y="36"/>
                    </a:cubicBezTo>
                    <a:cubicBezTo>
                      <a:pt x="80" y="36"/>
                      <a:pt x="80" y="36"/>
                      <a:pt x="80" y="36"/>
                    </a:cubicBezTo>
                    <a:cubicBezTo>
                      <a:pt x="83" y="28"/>
                      <a:pt x="83" y="28"/>
                      <a:pt x="83" y="28"/>
                    </a:cubicBezTo>
                    <a:cubicBezTo>
                      <a:pt x="89" y="26"/>
                      <a:pt x="89" y="26"/>
                      <a:pt x="89" y="26"/>
                    </a:cubicBezTo>
                    <a:cubicBezTo>
                      <a:pt x="94" y="19"/>
                      <a:pt x="94" y="19"/>
                      <a:pt x="94" y="19"/>
                    </a:cubicBezTo>
                    <a:cubicBezTo>
                      <a:pt x="89" y="13"/>
                      <a:pt x="89" y="13"/>
                      <a:pt x="89" y="13"/>
                    </a:cubicBezTo>
                    <a:cubicBezTo>
                      <a:pt x="83" y="18"/>
                      <a:pt x="83" y="18"/>
                      <a:pt x="83" y="18"/>
                    </a:cubicBezTo>
                    <a:cubicBezTo>
                      <a:pt x="78" y="8"/>
                      <a:pt x="78" y="8"/>
                      <a:pt x="78" y="8"/>
                    </a:cubicBezTo>
                    <a:cubicBezTo>
                      <a:pt x="83" y="2"/>
                      <a:pt x="83" y="2"/>
                      <a:pt x="83" y="2"/>
                    </a:cubicBezTo>
                    <a:cubicBezTo>
                      <a:pt x="80" y="0"/>
                      <a:pt x="80" y="0"/>
                      <a:pt x="80" y="0"/>
                    </a:cubicBezTo>
                    <a:cubicBezTo>
                      <a:pt x="69" y="5"/>
                      <a:pt x="69" y="5"/>
                      <a:pt x="69" y="5"/>
                    </a:cubicBezTo>
                    <a:cubicBezTo>
                      <a:pt x="69" y="10"/>
                      <a:pt x="69" y="10"/>
                      <a:pt x="69" y="10"/>
                    </a:cubicBezTo>
                    <a:cubicBezTo>
                      <a:pt x="64" y="14"/>
                      <a:pt x="64" y="14"/>
                      <a:pt x="64" y="14"/>
                    </a:cubicBezTo>
                    <a:cubicBezTo>
                      <a:pt x="67" y="18"/>
                      <a:pt x="67" y="18"/>
                      <a:pt x="67" y="18"/>
                    </a:cubicBezTo>
                    <a:cubicBezTo>
                      <a:pt x="65" y="21"/>
                      <a:pt x="65" y="21"/>
                      <a:pt x="65" y="21"/>
                    </a:cubicBezTo>
                    <a:cubicBezTo>
                      <a:pt x="59" y="19"/>
                      <a:pt x="59" y="19"/>
                      <a:pt x="59" y="19"/>
                    </a:cubicBezTo>
                    <a:cubicBezTo>
                      <a:pt x="54" y="21"/>
                      <a:pt x="54" y="21"/>
                      <a:pt x="54" y="21"/>
                    </a:cubicBezTo>
                    <a:cubicBezTo>
                      <a:pt x="42" y="10"/>
                      <a:pt x="42" y="10"/>
                      <a:pt x="42" y="10"/>
                    </a:cubicBezTo>
                    <a:lnTo>
                      <a:pt x="36" y="9"/>
                    </a:lnTo>
                    <a:close/>
                  </a:path>
                </a:pathLst>
              </a:custGeom>
              <a:grpFill/>
              <a:ln w="3175" cap="rnd">
                <a:solidFill>
                  <a:schemeClr val="bg1"/>
                </a:solidFill>
                <a:prstDash val="solid"/>
                <a:round/>
                <a:headEnd/>
                <a:tailEnd/>
              </a:ln>
            </p:spPr>
            <p:txBody>
              <a:bodyPr vert="horz" wrap="square" lIns="91423" tIns="45711" rIns="91423" bIns="45711" numCol="1" anchor="t" anchorCtr="0" compatLnSpc="1">
                <a:prstTxWarp prst="textNoShape">
                  <a:avLst/>
                </a:prstTxWarp>
              </a:bodyPr>
              <a:lstStyle/>
              <a:p>
                <a:pPr defTabSz="914246">
                  <a:defRPr/>
                </a:pPr>
                <a:endParaRPr lang="fr-FR" sz="1799">
                  <a:solidFill>
                    <a:prstClr val="black"/>
                  </a:solidFill>
                  <a:latin typeface="Arial"/>
                </a:endParaRPr>
              </a:p>
            </p:txBody>
          </p:sp>
          <p:sp>
            <p:nvSpPr>
              <p:cNvPr id="255" name="Freeform 346">
                <a:extLst>
                  <a:ext uri="{FF2B5EF4-FFF2-40B4-BE49-F238E27FC236}">
                    <a16:creationId xmlns:a16="http://schemas.microsoft.com/office/drawing/2014/main" id="{F3D98BED-C25D-7042-9B2F-B15CB7381A1E}"/>
                  </a:ext>
                </a:extLst>
              </p:cNvPr>
              <p:cNvSpPr>
                <a:spLocks/>
              </p:cNvSpPr>
              <p:nvPr/>
            </p:nvSpPr>
            <p:spPr bwMode="auto">
              <a:xfrm>
                <a:off x="1414462" y="1622425"/>
                <a:ext cx="361950" cy="209550"/>
              </a:xfrm>
              <a:custGeom>
                <a:avLst/>
                <a:gdLst>
                  <a:gd name="T0" fmla="*/ 135 w 135"/>
                  <a:gd name="T1" fmla="*/ 55 h 78"/>
                  <a:gd name="T2" fmla="*/ 121 w 135"/>
                  <a:gd name="T3" fmla="*/ 32 h 78"/>
                  <a:gd name="T4" fmla="*/ 119 w 135"/>
                  <a:gd name="T5" fmla="*/ 15 h 78"/>
                  <a:gd name="T6" fmla="*/ 108 w 135"/>
                  <a:gd name="T7" fmla="*/ 3 h 78"/>
                  <a:gd name="T8" fmla="*/ 104 w 135"/>
                  <a:gd name="T9" fmla="*/ 7 h 78"/>
                  <a:gd name="T10" fmla="*/ 103 w 135"/>
                  <a:gd name="T11" fmla="*/ 15 h 78"/>
                  <a:gd name="T12" fmla="*/ 92 w 135"/>
                  <a:gd name="T13" fmla="*/ 26 h 78"/>
                  <a:gd name="T14" fmla="*/ 89 w 135"/>
                  <a:gd name="T15" fmla="*/ 21 h 78"/>
                  <a:gd name="T16" fmla="*/ 93 w 135"/>
                  <a:gd name="T17" fmla="*/ 15 h 78"/>
                  <a:gd name="T18" fmla="*/ 90 w 135"/>
                  <a:gd name="T19" fmla="*/ 10 h 78"/>
                  <a:gd name="T20" fmla="*/ 86 w 135"/>
                  <a:gd name="T21" fmla="*/ 7 h 78"/>
                  <a:gd name="T22" fmla="*/ 75 w 135"/>
                  <a:gd name="T23" fmla="*/ 13 h 78"/>
                  <a:gd name="T24" fmla="*/ 63 w 135"/>
                  <a:gd name="T25" fmla="*/ 2 h 78"/>
                  <a:gd name="T26" fmla="*/ 60 w 135"/>
                  <a:gd name="T27" fmla="*/ 4 h 78"/>
                  <a:gd name="T28" fmla="*/ 61 w 135"/>
                  <a:gd name="T29" fmla="*/ 9 h 78"/>
                  <a:gd name="T30" fmla="*/ 57 w 135"/>
                  <a:gd name="T31" fmla="*/ 13 h 78"/>
                  <a:gd name="T32" fmla="*/ 57 w 135"/>
                  <a:gd name="T33" fmla="*/ 18 h 78"/>
                  <a:gd name="T34" fmla="*/ 50 w 135"/>
                  <a:gd name="T35" fmla="*/ 19 h 78"/>
                  <a:gd name="T36" fmla="*/ 44 w 135"/>
                  <a:gd name="T37" fmla="*/ 13 h 78"/>
                  <a:gd name="T38" fmla="*/ 52 w 135"/>
                  <a:gd name="T39" fmla="*/ 3 h 78"/>
                  <a:gd name="T40" fmla="*/ 46 w 135"/>
                  <a:gd name="T41" fmla="*/ 0 h 78"/>
                  <a:gd name="T42" fmla="*/ 14 w 135"/>
                  <a:gd name="T43" fmla="*/ 14 h 78"/>
                  <a:gd name="T44" fmla="*/ 15 w 135"/>
                  <a:gd name="T45" fmla="*/ 20 h 78"/>
                  <a:gd name="T46" fmla="*/ 5 w 135"/>
                  <a:gd name="T47" fmla="*/ 22 h 78"/>
                  <a:gd name="T48" fmla="*/ 3 w 135"/>
                  <a:gd name="T49" fmla="*/ 27 h 78"/>
                  <a:gd name="T50" fmla="*/ 11 w 135"/>
                  <a:gd name="T51" fmla="*/ 32 h 78"/>
                  <a:gd name="T52" fmla="*/ 0 w 135"/>
                  <a:gd name="T53" fmla="*/ 35 h 78"/>
                  <a:gd name="T54" fmla="*/ 3 w 135"/>
                  <a:gd name="T55" fmla="*/ 39 h 78"/>
                  <a:gd name="T56" fmla="*/ 17 w 135"/>
                  <a:gd name="T57" fmla="*/ 40 h 78"/>
                  <a:gd name="T58" fmla="*/ 25 w 135"/>
                  <a:gd name="T59" fmla="*/ 38 h 78"/>
                  <a:gd name="T60" fmla="*/ 63 w 135"/>
                  <a:gd name="T61" fmla="*/ 43 h 78"/>
                  <a:gd name="T62" fmla="*/ 64 w 135"/>
                  <a:gd name="T63" fmla="*/ 46 h 78"/>
                  <a:gd name="T64" fmla="*/ 43 w 135"/>
                  <a:gd name="T65" fmla="*/ 50 h 78"/>
                  <a:gd name="T66" fmla="*/ 26 w 135"/>
                  <a:gd name="T67" fmla="*/ 48 h 78"/>
                  <a:gd name="T68" fmla="*/ 22 w 135"/>
                  <a:gd name="T69" fmla="*/ 51 h 78"/>
                  <a:gd name="T70" fmla="*/ 9 w 135"/>
                  <a:gd name="T71" fmla="*/ 47 h 78"/>
                  <a:gd name="T72" fmla="*/ 4 w 135"/>
                  <a:gd name="T73" fmla="*/ 54 h 78"/>
                  <a:gd name="T74" fmla="*/ 19 w 135"/>
                  <a:gd name="T75" fmla="*/ 67 h 78"/>
                  <a:gd name="T76" fmla="*/ 26 w 135"/>
                  <a:gd name="T77" fmla="*/ 65 h 78"/>
                  <a:gd name="T78" fmla="*/ 31 w 135"/>
                  <a:gd name="T79" fmla="*/ 68 h 78"/>
                  <a:gd name="T80" fmla="*/ 26 w 135"/>
                  <a:gd name="T81" fmla="*/ 78 h 78"/>
                  <a:gd name="T82" fmla="*/ 56 w 135"/>
                  <a:gd name="T83" fmla="*/ 76 h 78"/>
                  <a:gd name="T84" fmla="*/ 97 w 135"/>
                  <a:gd name="T85" fmla="*/ 68 h 78"/>
                  <a:gd name="T86" fmla="*/ 104 w 135"/>
                  <a:gd name="T87" fmla="*/ 59 h 78"/>
                  <a:gd name="T88" fmla="*/ 107 w 135"/>
                  <a:gd name="T89" fmla="*/ 60 h 78"/>
                  <a:gd name="T90" fmla="*/ 104 w 135"/>
                  <a:gd name="T91" fmla="*/ 67 h 78"/>
                  <a:gd name="T92" fmla="*/ 121 w 135"/>
                  <a:gd name="T93" fmla="*/ 73 h 78"/>
                  <a:gd name="T94" fmla="*/ 129 w 135"/>
                  <a:gd name="T95" fmla="*/ 73 h 78"/>
                  <a:gd name="T96" fmla="*/ 130 w 135"/>
                  <a:gd name="T97" fmla="*/ 66 h 78"/>
                  <a:gd name="T98" fmla="*/ 123 w 135"/>
                  <a:gd name="T99" fmla="*/ 64 h 78"/>
                  <a:gd name="T100" fmla="*/ 123 w 135"/>
                  <a:gd name="T101" fmla="*/ 60 h 78"/>
                  <a:gd name="T102" fmla="*/ 135 w 135"/>
                  <a:gd name="T103" fmla="*/ 61 h 78"/>
                  <a:gd name="T104" fmla="*/ 135 w 135"/>
                  <a:gd name="T105" fmla="*/ 55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5" h="78">
                    <a:moveTo>
                      <a:pt x="135" y="55"/>
                    </a:moveTo>
                    <a:cubicBezTo>
                      <a:pt x="129" y="48"/>
                      <a:pt x="124" y="41"/>
                      <a:pt x="121" y="32"/>
                    </a:cubicBezTo>
                    <a:cubicBezTo>
                      <a:pt x="119" y="27"/>
                      <a:pt x="118" y="21"/>
                      <a:pt x="119" y="15"/>
                    </a:cubicBezTo>
                    <a:cubicBezTo>
                      <a:pt x="108" y="3"/>
                      <a:pt x="108" y="3"/>
                      <a:pt x="108" y="3"/>
                    </a:cubicBezTo>
                    <a:cubicBezTo>
                      <a:pt x="104" y="7"/>
                      <a:pt x="104" y="7"/>
                      <a:pt x="104" y="7"/>
                    </a:cubicBezTo>
                    <a:cubicBezTo>
                      <a:pt x="103" y="15"/>
                      <a:pt x="103" y="15"/>
                      <a:pt x="103" y="15"/>
                    </a:cubicBezTo>
                    <a:cubicBezTo>
                      <a:pt x="92" y="26"/>
                      <a:pt x="92" y="26"/>
                      <a:pt x="92" y="26"/>
                    </a:cubicBezTo>
                    <a:cubicBezTo>
                      <a:pt x="89" y="21"/>
                      <a:pt x="89" y="21"/>
                      <a:pt x="89" y="21"/>
                    </a:cubicBezTo>
                    <a:cubicBezTo>
                      <a:pt x="93" y="15"/>
                      <a:pt x="93" y="15"/>
                      <a:pt x="93" y="15"/>
                    </a:cubicBezTo>
                    <a:cubicBezTo>
                      <a:pt x="92" y="13"/>
                      <a:pt x="91" y="12"/>
                      <a:pt x="90" y="10"/>
                    </a:cubicBezTo>
                    <a:cubicBezTo>
                      <a:pt x="89" y="9"/>
                      <a:pt x="87" y="8"/>
                      <a:pt x="86" y="7"/>
                    </a:cubicBezTo>
                    <a:cubicBezTo>
                      <a:pt x="75" y="13"/>
                      <a:pt x="75" y="13"/>
                      <a:pt x="75" y="13"/>
                    </a:cubicBezTo>
                    <a:cubicBezTo>
                      <a:pt x="63" y="2"/>
                      <a:pt x="63" y="2"/>
                      <a:pt x="63" y="2"/>
                    </a:cubicBezTo>
                    <a:cubicBezTo>
                      <a:pt x="60" y="4"/>
                      <a:pt x="60" y="4"/>
                      <a:pt x="60" y="4"/>
                    </a:cubicBezTo>
                    <a:cubicBezTo>
                      <a:pt x="61" y="9"/>
                      <a:pt x="61" y="9"/>
                      <a:pt x="61" y="9"/>
                    </a:cubicBezTo>
                    <a:cubicBezTo>
                      <a:pt x="57" y="13"/>
                      <a:pt x="57" y="13"/>
                      <a:pt x="57" y="13"/>
                    </a:cubicBezTo>
                    <a:cubicBezTo>
                      <a:pt x="57" y="18"/>
                      <a:pt x="57" y="18"/>
                      <a:pt x="57" y="18"/>
                    </a:cubicBezTo>
                    <a:cubicBezTo>
                      <a:pt x="50" y="19"/>
                      <a:pt x="50" y="19"/>
                      <a:pt x="50" y="19"/>
                    </a:cubicBezTo>
                    <a:cubicBezTo>
                      <a:pt x="44" y="13"/>
                      <a:pt x="44" y="13"/>
                      <a:pt x="44" y="13"/>
                    </a:cubicBezTo>
                    <a:cubicBezTo>
                      <a:pt x="52" y="3"/>
                      <a:pt x="52" y="3"/>
                      <a:pt x="52" y="3"/>
                    </a:cubicBezTo>
                    <a:cubicBezTo>
                      <a:pt x="46" y="0"/>
                      <a:pt x="46" y="0"/>
                      <a:pt x="46" y="0"/>
                    </a:cubicBezTo>
                    <a:cubicBezTo>
                      <a:pt x="35" y="5"/>
                      <a:pt x="25" y="9"/>
                      <a:pt x="14" y="14"/>
                    </a:cubicBezTo>
                    <a:cubicBezTo>
                      <a:pt x="15" y="20"/>
                      <a:pt x="15" y="20"/>
                      <a:pt x="15" y="20"/>
                    </a:cubicBezTo>
                    <a:cubicBezTo>
                      <a:pt x="5" y="22"/>
                      <a:pt x="5" y="22"/>
                      <a:pt x="5" y="22"/>
                    </a:cubicBezTo>
                    <a:cubicBezTo>
                      <a:pt x="3" y="27"/>
                      <a:pt x="3" y="27"/>
                      <a:pt x="3" y="27"/>
                    </a:cubicBezTo>
                    <a:cubicBezTo>
                      <a:pt x="11" y="32"/>
                      <a:pt x="11" y="32"/>
                      <a:pt x="11" y="32"/>
                    </a:cubicBezTo>
                    <a:cubicBezTo>
                      <a:pt x="0" y="35"/>
                      <a:pt x="0" y="35"/>
                      <a:pt x="0" y="35"/>
                    </a:cubicBezTo>
                    <a:cubicBezTo>
                      <a:pt x="3" y="39"/>
                      <a:pt x="3" y="39"/>
                      <a:pt x="3" y="39"/>
                    </a:cubicBezTo>
                    <a:cubicBezTo>
                      <a:pt x="7" y="40"/>
                      <a:pt x="12" y="40"/>
                      <a:pt x="17" y="40"/>
                    </a:cubicBezTo>
                    <a:cubicBezTo>
                      <a:pt x="20" y="40"/>
                      <a:pt x="22" y="39"/>
                      <a:pt x="25" y="38"/>
                    </a:cubicBezTo>
                    <a:cubicBezTo>
                      <a:pt x="38" y="40"/>
                      <a:pt x="50" y="42"/>
                      <a:pt x="63" y="43"/>
                    </a:cubicBezTo>
                    <a:cubicBezTo>
                      <a:pt x="64" y="46"/>
                      <a:pt x="64" y="46"/>
                      <a:pt x="64" y="46"/>
                    </a:cubicBezTo>
                    <a:cubicBezTo>
                      <a:pt x="57" y="49"/>
                      <a:pt x="50" y="50"/>
                      <a:pt x="43" y="50"/>
                    </a:cubicBezTo>
                    <a:cubicBezTo>
                      <a:pt x="37" y="50"/>
                      <a:pt x="32" y="50"/>
                      <a:pt x="26" y="48"/>
                    </a:cubicBezTo>
                    <a:cubicBezTo>
                      <a:pt x="22" y="51"/>
                      <a:pt x="22" y="51"/>
                      <a:pt x="22" y="51"/>
                    </a:cubicBezTo>
                    <a:cubicBezTo>
                      <a:pt x="9" y="47"/>
                      <a:pt x="9" y="47"/>
                      <a:pt x="9" y="47"/>
                    </a:cubicBezTo>
                    <a:cubicBezTo>
                      <a:pt x="4" y="54"/>
                      <a:pt x="4" y="54"/>
                      <a:pt x="4" y="54"/>
                    </a:cubicBezTo>
                    <a:cubicBezTo>
                      <a:pt x="19" y="67"/>
                      <a:pt x="19" y="67"/>
                      <a:pt x="19" y="67"/>
                    </a:cubicBezTo>
                    <a:cubicBezTo>
                      <a:pt x="26" y="65"/>
                      <a:pt x="26" y="65"/>
                      <a:pt x="26" y="65"/>
                    </a:cubicBezTo>
                    <a:cubicBezTo>
                      <a:pt x="31" y="68"/>
                      <a:pt x="31" y="68"/>
                      <a:pt x="31" y="68"/>
                    </a:cubicBezTo>
                    <a:cubicBezTo>
                      <a:pt x="26" y="78"/>
                      <a:pt x="26" y="78"/>
                      <a:pt x="26" y="78"/>
                    </a:cubicBezTo>
                    <a:cubicBezTo>
                      <a:pt x="36" y="78"/>
                      <a:pt x="46" y="77"/>
                      <a:pt x="56" y="76"/>
                    </a:cubicBezTo>
                    <a:cubicBezTo>
                      <a:pt x="70" y="74"/>
                      <a:pt x="84" y="72"/>
                      <a:pt x="97" y="68"/>
                    </a:cubicBezTo>
                    <a:cubicBezTo>
                      <a:pt x="104" y="59"/>
                      <a:pt x="104" y="59"/>
                      <a:pt x="104" y="59"/>
                    </a:cubicBezTo>
                    <a:cubicBezTo>
                      <a:pt x="107" y="60"/>
                      <a:pt x="107" y="60"/>
                      <a:pt x="107" y="60"/>
                    </a:cubicBezTo>
                    <a:cubicBezTo>
                      <a:pt x="104" y="67"/>
                      <a:pt x="104" y="67"/>
                      <a:pt x="104" y="67"/>
                    </a:cubicBezTo>
                    <a:cubicBezTo>
                      <a:pt x="110" y="70"/>
                      <a:pt x="116" y="71"/>
                      <a:pt x="121" y="73"/>
                    </a:cubicBezTo>
                    <a:cubicBezTo>
                      <a:pt x="123" y="73"/>
                      <a:pt x="126" y="73"/>
                      <a:pt x="129" y="73"/>
                    </a:cubicBezTo>
                    <a:cubicBezTo>
                      <a:pt x="130" y="66"/>
                      <a:pt x="130" y="66"/>
                      <a:pt x="130" y="66"/>
                    </a:cubicBezTo>
                    <a:cubicBezTo>
                      <a:pt x="123" y="64"/>
                      <a:pt x="123" y="64"/>
                      <a:pt x="123" y="64"/>
                    </a:cubicBezTo>
                    <a:cubicBezTo>
                      <a:pt x="123" y="60"/>
                      <a:pt x="123" y="60"/>
                      <a:pt x="123" y="60"/>
                    </a:cubicBezTo>
                    <a:cubicBezTo>
                      <a:pt x="135" y="61"/>
                      <a:pt x="135" y="61"/>
                      <a:pt x="135" y="61"/>
                    </a:cubicBezTo>
                    <a:lnTo>
                      <a:pt x="135" y="55"/>
                    </a:lnTo>
                    <a:close/>
                  </a:path>
                </a:pathLst>
              </a:custGeom>
              <a:grpFill/>
              <a:ln w="3175" cap="rnd">
                <a:solidFill>
                  <a:schemeClr val="bg1"/>
                </a:solidFill>
                <a:prstDash val="solid"/>
                <a:round/>
                <a:headEnd/>
                <a:tailEnd/>
              </a:ln>
            </p:spPr>
            <p:txBody>
              <a:bodyPr vert="horz" wrap="square" lIns="91423" tIns="45711" rIns="91423" bIns="45711" numCol="1" anchor="t" anchorCtr="0" compatLnSpc="1">
                <a:prstTxWarp prst="textNoShape">
                  <a:avLst/>
                </a:prstTxWarp>
              </a:bodyPr>
              <a:lstStyle/>
              <a:p>
                <a:pPr defTabSz="914246">
                  <a:defRPr/>
                </a:pPr>
                <a:endParaRPr lang="fr-FR" sz="1799">
                  <a:solidFill>
                    <a:prstClr val="black"/>
                  </a:solidFill>
                  <a:latin typeface="Arial"/>
                </a:endParaRPr>
              </a:p>
            </p:txBody>
          </p:sp>
          <p:sp>
            <p:nvSpPr>
              <p:cNvPr id="256" name="Freeform 347">
                <a:extLst>
                  <a:ext uri="{FF2B5EF4-FFF2-40B4-BE49-F238E27FC236}">
                    <a16:creationId xmlns:a16="http://schemas.microsoft.com/office/drawing/2014/main" id="{58B74AD4-8AE2-524D-99F6-CB066470DF9F}"/>
                  </a:ext>
                </a:extLst>
              </p:cNvPr>
              <p:cNvSpPr>
                <a:spLocks noEditPoints="1"/>
              </p:cNvSpPr>
              <p:nvPr/>
            </p:nvSpPr>
            <p:spPr bwMode="auto">
              <a:xfrm>
                <a:off x="815975" y="1700213"/>
                <a:ext cx="2024062" cy="1125537"/>
              </a:xfrm>
              <a:custGeom>
                <a:avLst/>
                <a:gdLst>
                  <a:gd name="T0" fmla="*/ 747 w 754"/>
                  <a:gd name="T1" fmla="*/ 270 h 419"/>
                  <a:gd name="T2" fmla="*/ 730 w 754"/>
                  <a:gd name="T3" fmla="*/ 268 h 419"/>
                  <a:gd name="T4" fmla="*/ 711 w 754"/>
                  <a:gd name="T5" fmla="*/ 244 h 419"/>
                  <a:gd name="T6" fmla="*/ 672 w 754"/>
                  <a:gd name="T7" fmla="*/ 185 h 419"/>
                  <a:gd name="T8" fmla="*/ 639 w 754"/>
                  <a:gd name="T9" fmla="*/ 198 h 419"/>
                  <a:gd name="T10" fmla="*/ 590 w 754"/>
                  <a:gd name="T11" fmla="*/ 151 h 419"/>
                  <a:gd name="T12" fmla="*/ 561 w 754"/>
                  <a:gd name="T13" fmla="*/ 187 h 419"/>
                  <a:gd name="T14" fmla="*/ 556 w 754"/>
                  <a:gd name="T15" fmla="*/ 256 h 419"/>
                  <a:gd name="T16" fmla="*/ 534 w 754"/>
                  <a:gd name="T17" fmla="*/ 292 h 419"/>
                  <a:gd name="T18" fmla="*/ 483 w 754"/>
                  <a:gd name="T19" fmla="*/ 250 h 419"/>
                  <a:gd name="T20" fmla="*/ 412 w 754"/>
                  <a:gd name="T21" fmla="*/ 196 h 419"/>
                  <a:gd name="T22" fmla="*/ 452 w 754"/>
                  <a:gd name="T23" fmla="*/ 135 h 419"/>
                  <a:gd name="T24" fmla="*/ 497 w 754"/>
                  <a:gd name="T25" fmla="*/ 84 h 419"/>
                  <a:gd name="T26" fmla="*/ 530 w 754"/>
                  <a:gd name="T27" fmla="*/ 81 h 419"/>
                  <a:gd name="T28" fmla="*/ 531 w 754"/>
                  <a:gd name="T29" fmla="*/ 37 h 419"/>
                  <a:gd name="T30" fmla="*/ 498 w 754"/>
                  <a:gd name="T31" fmla="*/ 51 h 419"/>
                  <a:gd name="T32" fmla="*/ 463 w 754"/>
                  <a:gd name="T33" fmla="*/ 48 h 419"/>
                  <a:gd name="T34" fmla="*/ 440 w 754"/>
                  <a:gd name="T35" fmla="*/ 38 h 419"/>
                  <a:gd name="T36" fmla="*/ 406 w 754"/>
                  <a:gd name="T37" fmla="*/ 26 h 419"/>
                  <a:gd name="T38" fmla="*/ 409 w 754"/>
                  <a:gd name="T39" fmla="*/ 62 h 419"/>
                  <a:gd name="T40" fmla="*/ 372 w 754"/>
                  <a:gd name="T41" fmla="*/ 70 h 419"/>
                  <a:gd name="T42" fmla="*/ 316 w 754"/>
                  <a:gd name="T43" fmla="*/ 72 h 419"/>
                  <a:gd name="T44" fmla="*/ 228 w 754"/>
                  <a:gd name="T45" fmla="*/ 55 h 419"/>
                  <a:gd name="T46" fmla="*/ 167 w 754"/>
                  <a:gd name="T47" fmla="*/ 30 h 419"/>
                  <a:gd name="T48" fmla="*/ 119 w 754"/>
                  <a:gd name="T49" fmla="*/ 22 h 419"/>
                  <a:gd name="T50" fmla="*/ 71 w 754"/>
                  <a:gd name="T51" fmla="*/ 32 h 419"/>
                  <a:gd name="T52" fmla="*/ 0 w 754"/>
                  <a:gd name="T53" fmla="*/ 11 h 419"/>
                  <a:gd name="T54" fmla="*/ 86 w 754"/>
                  <a:gd name="T55" fmla="*/ 216 h 419"/>
                  <a:gd name="T56" fmla="*/ 97 w 754"/>
                  <a:gd name="T57" fmla="*/ 257 h 419"/>
                  <a:gd name="T58" fmla="*/ 139 w 754"/>
                  <a:gd name="T59" fmla="*/ 314 h 419"/>
                  <a:gd name="T60" fmla="*/ 431 w 754"/>
                  <a:gd name="T61" fmla="*/ 339 h 419"/>
                  <a:gd name="T62" fmla="*/ 494 w 754"/>
                  <a:gd name="T63" fmla="*/ 343 h 419"/>
                  <a:gd name="T64" fmla="*/ 541 w 754"/>
                  <a:gd name="T65" fmla="*/ 377 h 419"/>
                  <a:gd name="T66" fmla="*/ 530 w 754"/>
                  <a:gd name="T67" fmla="*/ 396 h 419"/>
                  <a:gd name="T68" fmla="*/ 515 w 754"/>
                  <a:gd name="T69" fmla="*/ 417 h 419"/>
                  <a:gd name="T70" fmla="*/ 545 w 754"/>
                  <a:gd name="T71" fmla="*/ 408 h 419"/>
                  <a:gd name="T72" fmla="*/ 567 w 754"/>
                  <a:gd name="T73" fmla="*/ 396 h 419"/>
                  <a:gd name="T74" fmla="*/ 658 w 754"/>
                  <a:gd name="T75" fmla="*/ 368 h 419"/>
                  <a:gd name="T76" fmla="*/ 683 w 754"/>
                  <a:gd name="T77" fmla="*/ 381 h 419"/>
                  <a:gd name="T78" fmla="*/ 686 w 754"/>
                  <a:gd name="T79" fmla="*/ 388 h 419"/>
                  <a:gd name="T80" fmla="*/ 687 w 754"/>
                  <a:gd name="T81" fmla="*/ 372 h 419"/>
                  <a:gd name="T82" fmla="*/ 674 w 754"/>
                  <a:gd name="T83" fmla="*/ 348 h 419"/>
                  <a:gd name="T84" fmla="*/ 685 w 754"/>
                  <a:gd name="T85" fmla="*/ 330 h 419"/>
                  <a:gd name="T86" fmla="*/ 662 w 754"/>
                  <a:gd name="T87" fmla="*/ 316 h 419"/>
                  <a:gd name="T88" fmla="*/ 717 w 754"/>
                  <a:gd name="T89" fmla="*/ 316 h 419"/>
                  <a:gd name="T90" fmla="*/ 177 w 754"/>
                  <a:gd name="T91" fmla="*/ 112 h 419"/>
                  <a:gd name="T92" fmla="*/ 170 w 754"/>
                  <a:gd name="T93" fmla="*/ 107 h 419"/>
                  <a:gd name="T94" fmla="*/ 181 w 754"/>
                  <a:gd name="T95" fmla="*/ 90 h 419"/>
                  <a:gd name="T96" fmla="*/ 180 w 754"/>
                  <a:gd name="T97" fmla="*/ 77 h 419"/>
                  <a:gd name="T98" fmla="*/ 207 w 754"/>
                  <a:gd name="T99" fmla="*/ 86 h 419"/>
                  <a:gd name="T100" fmla="*/ 253 w 754"/>
                  <a:gd name="T101" fmla="*/ 168 h 419"/>
                  <a:gd name="T102" fmla="*/ 208 w 754"/>
                  <a:gd name="T103" fmla="*/ 160 h 419"/>
                  <a:gd name="T104" fmla="*/ 231 w 754"/>
                  <a:gd name="T105" fmla="*/ 140 h 419"/>
                  <a:gd name="T106" fmla="*/ 285 w 754"/>
                  <a:gd name="T107" fmla="*/ 153 h 419"/>
                  <a:gd name="T108" fmla="*/ 387 w 754"/>
                  <a:gd name="T109" fmla="*/ 297 h 419"/>
                  <a:gd name="T110" fmla="*/ 397 w 754"/>
                  <a:gd name="T111" fmla="*/ 287 h 4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54" h="419">
                    <a:moveTo>
                      <a:pt x="732" y="299"/>
                    </a:moveTo>
                    <a:cubicBezTo>
                      <a:pt x="749" y="295"/>
                      <a:pt x="749" y="295"/>
                      <a:pt x="749" y="295"/>
                    </a:cubicBezTo>
                    <a:cubicBezTo>
                      <a:pt x="753" y="291"/>
                      <a:pt x="753" y="291"/>
                      <a:pt x="753" y="291"/>
                    </a:cubicBezTo>
                    <a:cubicBezTo>
                      <a:pt x="754" y="276"/>
                      <a:pt x="754" y="276"/>
                      <a:pt x="754" y="276"/>
                    </a:cubicBezTo>
                    <a:cubicBezTo>
                      <a:pt x="752" y="273"/>
                      <a:pt x="752" y="273"/>
                      <a:pt x="752" y="273"/>
                    </a:cubicBezTo>
                    <a:cubicBezTo>
                      <a:pt x="747" y="275"/>
                      <a:pt x="747" y="275"/>
                      <a:pt x="747" y="275"/>
                    </a:cubicBezTo>
                    <a:cubicBezTo>
                      <a:pt x="747" y="270"/>
                      <a:pt x="747" y="270"/>
                      <a:pt x="747" y="270"/>
                    </a:cubicBezTo>
                    <a:cubicBezTo>
                      <a:pt x="741" y="267"/>
                      <a:pt x="741" y="267"/>
                      <a:pt x="741" y="267"/>
                    </a:cubicBezTo>
                    <a:cubicBezTo>
                      <a:pt x="736" y="271"/>
                      <a:pt x="736" y="271"/>
                      <a:pt x="736" y="271"/>
                    </a:cubicBezTo>
                    <a:cubicBezTo>
                      <a:pt x="727" y="277"/>
                      <a:pt x="727" y="277"/>
                      <a:pt x="727" y="277"/>
                    </a:cubicBezTo>
                    <a:cubicBezTo>
                      <a:pt x="720" y="278"/>
                      <a:pt x="720" y="278"/>
                      <a:pt x="720" y="278"/>
                    </a:cubicBezTo>
                    <a:cubicBezTo>
                      <a:pt x="722" y="274"/>
                      <a:pt x="722" y="274"/>
                      <a:pt x="722" y="274"/>
                    </a:cubicBezTo>
                    <a:cubicBezTo>
                      <a:pt x="728" y="271"/>
                      <a:pt x="728" y="271"/>
                      <a:pt x="728" y="271"/>
                    </a:cubicBezTo>
                    <a:cubicBezTo>
                      <a:pt x="730" y="268"/>
                      <a:pt x="730" y="268"/>
                      <a:pt x="730" y="268"/>
                    </a:cubicBezTo>
                    <a:cubicBezTo>
                      <a:pt x="734" y="267"/>
                      <a:pt x="734" y="267"/>
                      <a:pt x="734" y="267"/>
                    </a:cubicBezTo>
                    <a:cubicBezTo>
                      <a:pt x="740" y="264"/>
                      <a:pt x="740" y="264"/>
                      <a:pt x="740" y="264"/>
                    </a:cubicBezTo>
                    <a:cubicBezTo>
                      <a:pt x="740" y="260"/>
                      <a:pt x="740" y="260"/>
                      <a:pt x="740" y="260"/>
                    </a:cubicBezTo>
                    <a:cubicBezTo>
                      <a:pt x="733" y="255"/>
                      <a:pt x="733" y="255"/>
                      <a:pt x="733" y="255"/>
                    </a:cubicBezTo>
                    <a:cubicBezTo>
                      <a:pt x="721" y="251"/>
                      <a:pt x="721" y="251"/>
                      <a:pt x="721" y="251"/>
                    </a:cubicBezTo>
                    <a:cubicBezTo>
                      <a:pt x="715" y="244"/>
                      <a:pt x="715" y="244"/>
                      <a:pt x="715" y="244"/>
                    </a:cubicBezTo>
                    <a:cubicBezTo>
                      <a:pt x="711" y="244"/>
                      <a:pt x="711" y="244"/>
                      <a:pt x="711" y="244"/>
                    </a:cubicBezTo>
                    <a:cubicBezTo>
                      <a:pt x="704" y="238"/>
                      <a:pt x="704" y="238"/>
                      <a:pt x="704" y="238"/>
                    </a:cubicBezTo>
                    <a:cubicBezTo>
                      <a:pt x="706" y="228"/>
                      <a:pt x="706" y="228"/>
                      <a:pt x="706" y="228"/>
                    </a:cubicBezTo>
                    <a:cubicBezTo>
                      <a:pt x="679" y="181"/>
                      <a:pt x="679" y="181"/>
                      <a:pt x="679" y="181"/>
                    </a:cubicBezTo>
                    <a:cubicBezTo>
                      <a:pt x="676" y="174"/>
                      <a:pt x="676" y="174"/>
                      <a:pt x="676" y="174"/>
                    </a:cubicBezTo>
                    <a:cubicBezTo>
                      <a:pt x="674" y="176"/>
                      <a:pt x="674" y="176"/>
                      <a:pt x="674" y="176"/>
                    </a:cubicBezTo>
                    <a:cubicBezTo>
                      <a:pt x="674" y="182"/>
                      <a:pt x="674" y="182"/>
                      <a:pt x="674" y="182"/>
                    </a:cubicBezTo>
                    <a:cubicBezTo>
                      <a:pt x="672" y="185"/>
                      <a:pt x="672" y="185"/>
                      <a:pt x="672" y="185"/>
                    </a:cubicBezTo>
                    <a:cubicBezTo>
                      <a:pt x="671" y="190"/>
                      <a:pt x="671" y="190"/>
                      <a:pt x="671" y="190"/>
                    </a:cubicBezTo>
                    <a:cubicBezTo>
                      <a:pt x="665" y="194"/>
                      <a:pt x="665" y="194"/>
                      <a:pt x="665" y="194"/>
                    </a:cubicBezTo>
                    <a:cubicBezTo>
                      <a:pt x="665" y="198"/>
                      <a:pt x="665" y="198"/>
                      <a:pt x="665" y="198"/>
                    </a:cubicBezTo>
                    <a:cubicBezTo>
                      <a:pt x="656" y="207"/>
                      <a:pt x="656" y="207"/>
                      <a:pt x="656" y="207"/>
                    </a:cubicBezTo>
                    <a:cubicBezTo>
                      <a:pt x="648" y="199"/>
                      <a:pt x="648" y="199"/>
                      <a:pt x="648" y="199"/>
                    </a:cubicBezTo>
                    <a:cubicBezTo>
                      <a:pt x="644" y="197"/>
                      <a:pt x="644" y="197"/>
                      <a:pt x="644" y="197"/>
                    </a:cubicBezTo>
                    <a:cubicBezTo>
                      <a:pt x="639" y="198"/>
                      <a:pt x="639" y="198"/>
                      <a:pt x="639" y="198"/>
                    </a:cubicBezTo>
                    <a:cubicBezTo>
                      <a:pt x="637" y="194"/>
                      <a:pt x="635" y="192"/>
                      <a:pt x="635" y="192"/>
                    </a:cubicBezTo>
                    <a:cubicBezTo>
                      <a:pt x="636" y="167"/>
                      <a:pt x="636" y="167"/>
                      <a:pt x="636" y="167"/>
                    </a:cubicBezTo>
                    <a:cubicBezTo>
                      <a:pt x="632" y="169"/>
                      <a:pt x="632" y="169"/>
                      <a:pt x="632" y="169"/>
                    </a:cubicBezTo>
                    <a:cubicBezTo>
                      <a:pt x="619" y="162"/>
                      <a:pt x="619" y="162"/>
                      <a:pt x="619" y="162"/>
                    </a:cubicBezTo>
                    <a:cubicBezTo>
                      <a:pt x="619" y="155"/>
                      <a:pt x="619" y="155"/>
                      <a:pt x="619" y="155"/>
                    </a:cubicBezTo>
                    <a:cubicBezTo>
                      <a:pt x="599" y="148"/>
                      <a:pt x="599" y="148"/>
                      <a:pt x="599" y="148"/>
                    </a:cubicBezTo>
                    <a:cubicBezTo>
                      <a:pt x="590" y="151"/>
                      <a:pt x="590" y="151"/>
                      <a:pt x="590" y="151"/>
                    </a:cubicBezTo>
                    <a:cubicBezTo>
                      <a:pt x="583" y="153"/>
                      <a:pt x="583" y="153"/>
                      <a:pt x="583" y="153"/>
                    </a:cubicBezTo>
                    <a:cubicBezTo>
                      <a:pt x="567" y="145"/>
                      <a:pt x="567" y="145"/>
                      <a:pt x="567" y="145"/>
                    </a:cubicBezTo>
                    <a:cubicBezTo>
                      <a:pt x="562" y="145"/>
                      <a:pt x="562" y="145"/>
                      <a:pt x="562" y="145"/>
                    </a:cubicBezTo>
                    <a:cubicBezTo>
                      <a:pt x="559" y="147"/>
                      <a:pt x="559" y="147"/>
                      <a:pt x="559" y="147"/>
                    </a:cubicBezTo>
                    <a:cubicBezTo>
                      <a:pt x="557" y="172"/>
                      <a:pt x="557" y="172"/>
                      <a:pt x="557" y="172"/>
                    </a:cubicBezTo>
                    <a:cubicBezTo>
                      <a:pt x="562" y="175"/>
                      <a:pt x="562" y="175"/>
                      <a:pt x="562" y="175"/>
                    </a:cubicBezTo>
                    <a:cubicBezTo>
                      <a:pt x="561" y="187"/>
                      <a:pt x="561" y="187"/>
                      <a:pt x="561" y="187"/>
                    </a:cubicBezTo>
                    <a:cubicBezTo>
                      <a:pt x="553" y="200"/>
                      <a:pt x="553" y="200"/>
                      <a:pt x="553" y="200"/>
                    </a:cubicBezTo>
                    <a:cubicBezTo>
                      <a:pt x="553" y="204"/>
                      <a:pt x="553" y="204"/>
                      <a:pt x="553" y="204"/>
                    </a:cubicBezTo>
                    <a:cubicBezTo>
                      <a:pt x="562" y="218"/>
                      <a:pt x="562" y="218"/>
                      <a:pt x="562" y="218"/>
                    </a:cubicBezTo>
                    <a:cubicBezTo>
                      <a:pt x="564" y="229"/>
                      <a:pt x="564" y="229"/>
                      <a:pt x="564" y="229"/>
                    </a:cubicBezTo>
                    <a:cubicBezTo>
                      <a:pt x="564" y="241"/>
                      <a:pt x="564" y="241"/>
                      <a:pt x="564" y="241"/>
                    </a:cubicBezTo>
                    <a:cubicBezTo>
                      <a:pt x="561" y="250"/>
                      <a:pt x="561" y="250"/>
                      <a:pt x="561" y="250"/>
                    </a:cubicBezTo>
                    <a:cubicBezTo>
                      <a:pt x="556" y="256"/>
                      <a:pt x="556" y="256"/>
                      <a:pt x="556" y="256"/>
                    </a:cubicBezTo>
                    <a:cubicBezTo>
                      <a:pt x="548" y="261"/>
                      <a:pt x="548" y="261"/>
                      <a:pt x="548" y="261"/>
                    </a:cubicBezTo>
                    <a:cubicBezTo>
                      <a:pt x="550" y="267"/>
                      <a:pt x="550" y="267"/>
                      <a:pt x="550" y="267"/>
                    </a:cubicBezTo>
                    <a:cubicBezTo>
                      <a:pt x="551" y="274"/>
                      <a:pt x="551" y="274"/>
                      <a:pt x="551" y="274"/>
                    </a:cubicBezTo>
                    <a:cubicBezTo>
                      <a:pt x="555" y="284"/>
                      <a:pt x="555" y="284"/>
                      <a:pt x="555" y="284"/>
                    </a:cubicBezTo>
                    <a:cubicBezTo>
                      <a:pt x="554" y="296"/>
                      <a:pt x="554" y="296"/>
                      <a:pt x="554" y="296"/>
                    </a:cubicBezTo>
                    <a:cubicBezTo>
                      <a:pt x="542" y="306"/>
                      <a:pt x="542" y="306"/>
                      <a:pt x="542" y="306"/>
                    </a:cubicBezTo>
                    <a:cubicBezTo>
                      <a:pt x="534" y="292"/>
                      <a:pt x="534" y="292"/>
                      <a:pt x="534" y="292"/>
                    </a:cubicBezTo>
                    <a:cubicBezTo>
                      <a:pt x="528" y="287"/>
                      <a:pt x="528" y="287"/>
                      <a:pt x="528" y="287"/>
                    </a:cubicBezTo>
                    <a:cubicBezTo>
                      <a:pt x="521" y="277"/>
                      <a:pt x="521" y="277"/>
                      <a:pt x="521" y="277"/>
                    </a:cubicBezTo>
                    <a:cubicBezTo>
                      <a:pt x="518" y="263"/>
                      <a:pt x="518" y="263"/>
                      <a:pt x="518" y="263"/>
                    </a:cubicBezTo>
                    <a:cubicBezTo>
                      <a:pt x="518" y="254"/>
                      <a:pt x="518" y="254"/>
                      <a:pt x="518" y="254"/>
                    </a:cubicBezTo>
                    <a:cubicBezTo>
                      <a:pt x="514" y="251"/>
                      <a:pt x="514" y="251"/>
                      <a:pt x="514" y="251"/>
                    </a:cubicBezTo>
                    <a:cubicBezTo>
                      <a:pt x="499" y="252"/>
                      <a:pt x="499" y="252"/>
                      <a:pt x="499" y="252"/>
                    </a:cubicBezTo>
                    <a:cubicBezTo>
                      <a:pt x="483" y="250"/>
                      <a:pt x="483" y="250"/>
                      <a:pt x="483" y="250"/>
                    </a:cubicBezTo>
                    <a:cubicBezTo>
                      <a:pt x="472" y="243"/>
                      <a:pt x="472" y="243"/>
                      <a:pt x="472" y="243"/>
                    </a:cubicBezTo>
                    <a:cubicBezTo>
                      <a:pt x="466" y="242"/>
                      <a:pt x="466" y="242"/>
                      <a:pt x="466" y="242"/>
                    </a:cubicBezTo>
                    <a:cubicBezTo>
                      <a:pt x="465" y="237"/>
                      <a:pt x="465" y="237"/>
                      <a:pt x="465" y="237"/>
                    </a:cubicBezTo>
                    <a:cubicBezTo>
                      <a:pt x="446" y="220"/>
                      <a:pt x="446" y="220"/>
                      <a:pt x="446" y="220"/>
                    </a:cubicBezTo>
                    <a:cubicBezTo>
                      <a:pt x="431" y="226"/>
                      <a:pt x="431" y="226"/>
                      <a:pt x="431" y="226"/>
                    </a:cubicBezTo>
                    <a:cubicBezTo>
                      <a:pt x="423" y="198"/>
                      <a:pt x="423" y="198"/>
                      <a:pt x="423" y="198"/>
                    </a:cubicBezTo>
                    <a:cubicBezTo>
                      <a:pt x="412" y="196"/>
                      <a:pt x="412" y="196"/>
                      <a:pt x="412" y="196"/>
                    </a:cubicBezTo>
                    <a:cubicBezTo>
                      <a:pt x="411" y="188"/>
                      <a:pt x="411" y="188"/>
                      <a:pt x="411" y="188"/>
                    </a:cubicBezTo>
                    <a:cubicBezTo>
                      <a:pt x="419" y="171"/>
                      <a:pt x="419" y="171"/>
                      <a:pt x="419" y="171"/>
                    </a:cubicBezTo>
                    <a:cubicBezTo>
                      <a:pt x="432" y="154"/>
                      <a:pt x="432" y="154"/>
                      <a:pt x="432" y="154"/>
                    </a:cubicBezTo>
                    <a:cubicBezTo>
                      <a:pt x="446" y="149"/>
                      <a:pt x="446" y="149"/>
                      <a:pt x="446" y="149"/>
                    </a:cubicBezTo>
                    <a:cubicBezTo>
                      <a:pt x="451" y="139"/>
                      <a:pt x="451" y="139"/>
                      <a:pt x="451" y="139"/>
                    </a:cubicBezTo>
                    <a:cubicBezTo>
                      <a:pt x="447" y="135"/>
                      <a:pt x="447" y="135"/>
                      <a:pt x="447" y="135"/>
                    </a:cubicBezTo>
                    <a:cubicBezTo>
                      <a:pt x="452" y="135"/>
                      <a:pt x="452" y="135"/>
                      <a:pt x="452" y="135"/>
                    </a:cubicBezTo>
                    <a:cubicBezTo>
                      <a:pt x="460" y="119"/>
                      <a:pt x="460" y="119"/>
                      <a:pt x="460" y="119"/>
                    </a:cubicBezTo>
                    <a:cubicBezTo>
                      <a:pt x="471" y="122"/>
                      <a:pt x="471" y="122"/>
                      <a:pt x="471" y="122"/>
                    </a:cubicBezTo>
                    <a:cubicBezTo>
                      <a:pt x="479" y="103"/>
                      <a:pt x="479" y="103"/>
                      <a:pt x="479" y="103"/>
                    </a:cubicBezTo>
                    <a:cubicBezTo>
                      <a:pt x="477" y="96"/>
                      <a:pt x="477" y="96"/>
                      <a:pt x="477" y="96"/>
                    </a:cubicBezTo>
                    <a:cubicBezTo>
                      <a:pt x="486" y="99"/>
                      <a:pt x="486" y="99"/>
                      <a:pt x="486" y="99"/>
                    </a:cubicBezTo>
                    <a:cubicBezTo>
                      <a:pt x="497" y="89"/>
                      <a:pt x="497" y="89"/>
                      <a:pt x="497" y="89"/>
                    </a:cubicBezTo>
                    <a:cubicBezTo>
                      <a:pt x="497" y="84"/>
                      <a:pt x="497" y="84"/>
                      <a:pt x="497" y="84"/>
                    </a:cubicBezTo>
                    <a:cubicBezTo>
                      <a:pt x="503" y="81"/>
                      <a:pt x="503" y="81"/>
                      <a:pt x="503" y="81"/>
                    </a:cubicBezTo>
                    <a:cubicBezTo>
                      <a:pt x="507" y="81"/>
                      <a:pt x="507" y="81"/>
                      <a:pt x="507" y="81"/>
                    </a:cubicBezTo>
                    <a:cubicBezTo>
                      <a:pt x="507" y="87"/>
                      <a:pt x="507" y="87"/>
                      <a:pt x="507" y="87"/>
                    </a:cubicBezTo>
                    <a:cubicBezTo>
                      <a:pt x="514" y="85"/>
                      <a:pt x="514" y="85"/>
                      <a:pt x="514" y="85"/>
                    </a:cubicBezTo>
                    <a:cubicBezTo>
                      <a:pt x="514" y="80"/>
                      <a:pt x="514" y="80"/>
                      <a:pt x="514" y="80"/>
                    </a:cubicBezTo>
                    <a:cubicBezTo>
                      <a:pt x="520" y="83"/>
                      <a:pt x="520" y="83"/>
                      <a:pt x="520" y="83"/>
                    </a:cubicBezTo>
                    <a:cubicBezTo>
                      <a:pt x="530" y="81"/>
                      <a:pt x="530" y="81"/>
                      <a:pt x="530" y="81"/>
                    </a:cubicBezTo>
                    <a:cubicBezTo>
                      <a:pt x="536" y="71"/>
                      <a:pt x="536" y="71"/>
                      <a:pt x="536" y="71"/>
                    </a:cubicBezTo>
                    <a:cubicBezTo>
                      <a:pt x="535" y="62"/>
                      <a:pt x="535" y="62"/>
                      <a:pt x="535" y="62"/>
                    </a:cubicBezTo>
                    <a:cubicBezTo>
                      <a:pt x="533" y="54"/>
                      <a:pt x="533" y="54"/>
                      <a:pt x="533" y="54"/>
                    </a:cubicBezTo>
                    <a:cubicBezTo>
                      <a:pt x="539" y="47"/>
                      <a:pt x="539" y="47"/>
                      <a:pt x="539" y="47"/>
                    </a:cubicBezTo>
                    <a:cubicBezTo>
                      <a:pt x="537" y="43"/>
                      <a:pt x="537" y="43"/>
                      <a:pt x="537" y="43"/>
                    </a:cubicBezTo>
                    <a:cubicBezTo>
                      <a:pt x="528" y="42"/>
                      <a:pt x="528" y="42"/>
                      <a:pt x="528" y="42"/>
                    </a:cubicBezTo>
                    <a:cubicBezTo>
                      <a:pt x="531" y="37"/>
                      <a:pt x="531" y="37"/>
                      <a:pt x="531" y="37"/>
                    </a:cubicBezTo>
                    <a:cubicBezTo>
                      <a:pt x="509" y="31"/>
                      <a:pt x="509" y="31"/>
                      <a:pt x="509" y="31"/>
                    </a:cubicBezTo>
                    <a:cubicBezTo>
                      <a:pt x="506" y="35"/>
                      <a:pt x="506" y="35"/>
                      <a:pt x="506" y="35"/>
                    </a:cubicBezTo>
                    <a:cubicBezTo>
                      <a:pt x="497" y="35"/>
                      <a:pt x="497" y="35"/>
                      <a:pt x="497" y="35"/>
                    </a:cubicBezTo>
                    <a:cubicBezTo>
                      <a:pt x="494" y="37"/>
                      <a:pt x="494" y="37"/>
                      <a:pt x="494" y="37"/>
                    </a:cubicBezTo>
                    <a:cubicBezTo>
                      <a:pt x="503" y="47"/>
                      <a:pt x="503" y="47"/>
                      <a:pt x="503" y="47"/>
                    </a:cubicBezTo>
                    <a:cubicBezTo>
                      <a:pt x="501" y="51"/>
                      <a:pt x="501" y="51"/>
                      <a:pt x="501" y="51"/>
                    </a:cubicBezTo>
                    <a:cubicBezTo>
                      <a:pt x="498" y="51"/>
                      <a:pt x="498" y="51"/>
                      <a:pt x="498" y="51"/>
                    </a:cubicBezTo>
                    <a:cubicBezTo>
                      <a:pt x="492" y="68"/>
                      <a:pt x="492" y="68"/>
                      <a:pt x="492" y="68"/>
                    </a:cubicBezTo>
                    <a:cubicBezTo>
                      <a:pt x="492" y="75"/>
                      <a:pt x="492" y="75"/>
                      <a:pt x="492" y="75"/>
                    </a:cubicBezTo>
                    <a:cubicBezTo>
                      <a:pt x="484" y="81"/>
                      <a:pt x="484" y="81"/>
                      <a:pt x="484" y="81"/>
                    </a:cubicBezTo>
                    <a:cubicBezTo>
                      <a:pt x="472" y="67"/>
                      <a:pt x="472" y="67"/>
                      <a:pt x="472" y="67"/>
                    </a:cubicBezTo>
                    <a:cubicBezTo>
                      <a:pt x="480" y="57"/>
                      <a:pt x="480" y="57"/>
                      <a:pt x="480" y="57"/>
                    </a:cubicBezTo>
                    <a:cubicBezTo>
                      <a:pt x="469" y="46"/>
                      <a:pt x="469" y="46"/>
                      <a:pt x="469" y="46"/>
                    </a:cubicBezTo>
                    <a:cubicBezTo>
                      <a:pt x="463" y="48"/>
                      <a:pt x="463" y="48"/>
                      <a:pt x="463" y="48"/>
                    </a:cubicBezTo>
                    <a:cubicBezTo>
                      <a:pt x="462" y="58"/>
                      <a:pt x="462" y="58"/>
                      <a:pt x="462" y="58"/>
                    </a:cubicBezTo>
                    <a:cubicBezTo>
                      <a:pt x="456" y="61"/>
                      <a:pt x="456" y="61"/>
                      <a:pt x="456" y="61"/>
                    </a:cubicBezTo>
                    <a:cubicBezTo>
                      <a:pt x="452" y="54"/>
                      <a:pt x="452" y="54"/>
                      <a:pt x="452" y="54"/>
                    </a:cubicBezTo>
                    <a:cubicBezTo>
                      <a:pt x="455" y="44"/>
                      <a:pt x="455" y="44"/>
                      <a:pt x="455" y="44"/>
                    </a:cubicBezTo>
                    <a:cubicBezTo>
                      <a:pt x="452" y="41"/>
                      <a:pt x="452" y="41"/>
                      <a:pt x="452" y="41"/>
                    </a:cubicBezTo>
                    <a:cubicBezTo>
                      <a:pt x="447" y="44"/>
                      <a:pt x="447" y="44"/>
                      <a:pt x="447" y="44"/>
                    </a:cubicBezTo>
                    <a:cubicBezTo>
                      <a:pt x="440" y="38"/>
                      <a:pt x="440" y="38"/>
                      <a:pt x="440" y="38"/>
                    </a:cubicBezTo>
                    <a:cubicBezTo>
                      <a:pt x="455" y="26"/>
                      <a:pt x="455" y="26"/>
                      <a:pt x="455" y="26"/>
                    </a:cubicBezTo>
                    <a:cubicBezTo>
                      <a:pt x="447" y="18"/>
                      <a:pt x="447" y="18"/>
                      <a:pt x="447" y="18"/>
                    </a:cubicBezTo>
                    <a:cubicBezTo>
                      <a:pt x="443" y="13"/>
                      <a:pt x="443" y="13"/>
                      <a:pt x="443" y="13"/>
                    </a:cubicBezTo>
                    <a:cubicBezTo>
                      <a:pt x="430" y="6"/>
                      <a:pt x="430" y="6"/>
                      <a:pt x="430" y="6"/>
                    </a:cubicBezTo>
                    <a:cubicBezTo>
                      <a:pt x="426" y="0"/>
                      <a:pt x="426" y="0"/>
                      <a:pt x="426" y="0"/>
                    </a:cubicBezTo>
                    <a:cubicBezTo>
                      <a:pt x="416" y="9"/>
                      <a:pt x="416" y="9"/>
                      <a:pt x="416" y="9"/>
                    </a:cubicBezTo>
                    <a:cubicBezTo>
                      <a:pt x="406" y="26"/>
                      <a:pt x="406" y="26"/>
                      <a:pt x="406" y="26"/>
                    </a:cubicBezTo>
                    <a:cubicBezTo>
                      <a:pt x="423" y="35"/>
                      <a:pt x="423" y="35"/>
                      <a:pt x="423" y="35"/>
                    </a:cubicBezTo>
                    <a:cubicBezTo>
                      <a:pt x="426" y="34"/>
                      <a:pt x="426" y="34"/>
                      <a:pt x="426" y="34"/>
                    </a:cubicBezTo>
                    <a:cubicBezTo>
                      <a:pt x="415" y="46"/>
                      <a:pt x="415" y="46"/>
                      <a:pt x="415" y="46"/>
                    </a:cubicBezTo>
                    <a:cubicBezTo>
                      <a:pt x="418" y="50"/>
                      <a:pt x="418" y="50"/>
                      <a:pt x="418" y="50"/>
                    </a:cubicBezTo>
                    <a:cubicBezTo>
                      <a:pt x="431" y="45"/>
                      <a:pt x="431" y="45"/>
                      <a:pt x="431" y="45"/>
                    </a:cubicBezTo>
                    <a:cubicBezTo>
                      <a:pt x="422" y="54"/>
                      <a:pt x="422" y="54"/>
                      <a:pt x="422" y="54"/>
                    </a:cubicBezTo>
                    <a:cubicBezTo>
                      <a:pt x="409" y="62"/>
                      <a:pt x="409" y="62"/>
                      <a:pt x="409" y="62"/>
                    </a:cubicBezTo>
                    <a:cubicBezTo>
                      <a:pt x="411" y="71"/>
                      <a:pt x="411" y="71"/>
                      <a:pt x="411" y="71"/>
                    </a:cubicBezTo>
                    <a:cubicBezTo>
                      <a:pt x="411" y="75"/>
                      <a:pt x="411" y="75"/>
                      <a:pt x="411" y="75"/>
                    </a:cubicBezTo>
                    <a:cubicBezTo>
                      <a:pt x="400" y="70"/>
                      <a:pt x="400" y="70"/>
                      <a:pt x="400" y="70"/>
                    </a:cubicBezTo>
                    <a:cubicBezTo>
                      <a:pt x="402" y="65"/>
                      <a:pt x="402" y="65"/>
                      <a:pt x="402" y="65"/>
                    </a:cubicBezTo>
                    <a:cubicBezTo>
                      <a:pt x="388" y="60"/>
                      <a:pt x="388" y="60"/>
                      <a:pt x="388" y="60"/>
                    </a:cubicBezTo>
                    <a:cubicBezTo>
                      <a:pt x="384" y="67"/>
                      <a:pt x="384" y="67"/>
                      <a:pt x="384" y="67"/>
                    </a:cubicBezTo>
                    <a:cubicBezTo>
                      <a:pt x="372" y="70"/>
                      <a:pt x="372" y="70"/>
                      <a:pt x="372" y="70"/>
                    </a:cubicBezTo>
                    <a:cubicBezTo>
                      <a:pt x="363" y="64"/>
                      <a:pt x="363" y="64"/>
                      <a:pt x="363" y="64"/>
                    </a:cubicBezTo>
                    <a:cubicBezTo>
                      <a:pt x="346" y="60"/>
                      <a:pt x="346" y="60"/>
                      <a:pt x="346" y="60"/>
                    </a:cubicBezTo>
                    <a:cubicBezTo>
                      <a:pt x="344" y="53"/>
                      <a:pt x="344" y="53"/>
                      <a:pt x="344" y="53"/>
                    </a:cubicBezTo>
                    <a:cubicBezTo>
                      <a:pt x="335" y="53"/>
                      <a:pt x="335" y="53"/>
                      <a:pt x="335" y="53"/>
                    </a:cubicBezTo>
                    <a:cubicBezTo>
                      <a:pt x="327" y="61"/>
                      <a:pt x="327" y="61"/>
                      <a:pt x="327" y="61"/>
                    </a:cubicBezTo>
                    <a:cubicBezTo>
                      <a:pt x="315" y="61"/>
                      <a:pt x="315" y="61"/>
                      <a:pt x="315" y="61"/>
                    </a:cubicBezTo>
                    <a:cubicBezTo>
                      <a:pt x="316" y="72"/>
                      <a:pt x="316" y="72"/>
                      <a:pt x="316" y="72"/>
                    </a:cubicBezTo>
                    <a:cubicBezTo>
                      <a:pt x="309" y="76"/>
                      <a:pt x="309" y="76"/>
                      <a:pt x="309" y="76"/>
                    </a:cubicBezTo>
                    <a:cubicBezTo>
                      <a:pt x="305" y="67"/>
                      <a:pt x="305" y="67"/>
                      <a:pt x="305" y="67"/>
                    </a:cubicBezTo>
                    <a:cubicBezTo>
                      <a:pt x="294" y="66"/>
                      <a:pt x="294" y="66"/>
                      <a:pt x="294" y="66"/>
                    </a:cubicBezTo>
                    <a:cubicBezTo>
                      <a:pt x="285" y="58"/>
                      <a:pt x="285" y="58"/>
                      <a:pt x="285" y="58"/>
                    </a:cubicBezTo>
                    <a:cubicBezTo>
                      <a:pt x="250" y="64"/>
                      <a:pt x="250" y="64"/>
                      <a:pt x="250" y="64"/>
                    </a:cubicBezTo>
                    <a:cubicBezTo>
                      <a:pt x="233" y="60"/>
                      <a:pt x="233" y="60"/>
                      <a:pt x="233" y="60"/>
                    </a:cubicBezTo>
                    <a:cubicBezTo>
                      <a:pt x="228" y="55"/>
                      <a:pt x="228" y="55"/>
                      <a:pt x="228" y="55"/>
                    </a:cubicBezTo>
                    <a:cubicBezTo>
                      <a:pt x="240" y="51"/>
                      <a:pt x="240" y="51"/>
                      <a:pt x="240" y="51"/>
                    </a:cubicBezTo>
                    <a:cubicBezTo>
                      <a:pt x="242" y="47"/>
                      <a:pt x="242" y="47"/>
                      <a:pt x="242" y="47"/>
                    </a:cubicBezTo>
                    <a:cubicBezTo>
                      <a:pt x="233" y="42"/>
                      <a:pt x="233" y="42"/>
                      <a:pt x="233" y="42"/>
                    </a:cubicBezTo>
                    <a:cubicBezTo>
                      <a:pt x="225" y="43"/>
                      <a:pt x="225" y="43"/>
                      <a:pt x="225" y="43"/>
                    </a:cubicBezTo>
                    <a:cubicBezTo>
                      <a:pt x="195" y="25"/>
                      <a:pt x="195" y="25"/>
                      <a:pt x="195" y="25"/>
                    </a:cubicBezTo>
                    <a:cubicBezTo>
                      <a:pt x="182" y="24"/>
                      <a:pt x="182" y="24"/>
                      <a:pt x="182" y="24"/>
                    </a:cubicBezTo>
                    <a:cubicBezTo>
                      <a:pt x="167" y="30"/>
                      <a:pt x="167" y="30"/>
                      <a:pt x="167" y="30"/>
                    </a:cubicBezTo>
                    <a:cubicBezTo>
                      <a:pt x="167" y="22"/>
                      <a:pt x="167" y="22"/>
                      <a:pt x="167" y="22"/>
                    </a:cubicBezTo>
                    <a:cubicBezTo>
                      <a:pt x="162" y="17"/>
                      <a:pt x="162" y="17"/>
                      <a:pt x="162" y="17"/>
                    </a:cubicBezTo>
                    <a:cubicBezTo>
                      <a:pt x="155" y="29"/>
                      <a:pt x="155" y="29"/>
                      <a:pt x="155" y="29"/>
                    </a:cubicBezTo>
                    <a:cubicBezTo>
                      <a:pt x="135" y="10"/>
                      <a:pt x="135" y="10"/>
                      <a:pt x="135" y="10"/>
                    </a:cubicBezTo>
                    <a:cubicBezTo>
                      <a:pt x="131" y="10"/>
                      <a:pt x="131" y="10"/>
                      <a:pt x="131" y="10"/>
                    </a:cubicBezTo>
                    <a:cubicBezTo>
                      <a:pt x="134" y="19"/>
                      <a:pt x="134" y="19"/>
                      <a:pt x="134" y="19"/>
                    </a:cubicBezTo>
                    <a:cubicBezTo>
                      <a:pt x="119" y="22"/>
                      <a:pt x="119" y="22"/>
                      <a:pt x="119" y="22"/>
                    </a:cubicBezTo>
                    <a:cubicBezTo>
                      <a:pt x="122" y="15"/>
                      <a:pt x="122" y="15"/>
                      <a:pt x="122" y="15"/>
                    </a:cubicBezTo>
                    <a:cubicBezTo>
                      <a:pt x="113" y="15"/>
                      <a:pt x="113" y="15"/>
                      <a:pt x="113" y="15"/>
                    </a:cubicBezTo>
                    <a:cubicBezTo>
                      <a:pt x="105" y="25"/>
                      <a:pt x="105" y="25"/>
                      <a:pt x="105" y="25"/>
                    </a:cubicBezTo>
                    <a:cubicBezTo>
                      <a:pt x="85" y="33"/>
                      <a:pt x="85" y="33"/>
                      <a:pt x="85" y="33"/>
                    </a:cubicBezTo>
                    <a:cubicBezTo>
                      <a:pt x="85" y="26"/>
                      <a:pt x="85" y="26"/>
                      <a:pt x="85" y="26"/>
                    </a:cubicBezTo>
                    <a:cubicBezTo>
                      <a:pt x="82" y="23"/>
                      <a:pt x="82" y="23"/>
                      <a:pt x="82" y="23"/>
                    </a:cubicBezTo>
                    <a:cubicBezTo>
                      <a:pt x="71" y="32"/>
                      <a:pt x="71" y="32"/>
                      <a:pt x="71" y="32"/>
                    </a:cubicBezTo>
                    <a:cubicBezTo>
                      <a:pt x="72" y="40"/>
                      <a:pt x="72" y="40"/>
                      <a:pt x="72" y="40"/>
                    </a:cubicBezTo>
                    <a:cubicBezTo>
                      <a:pt x="54" y="28"/>
                      <a:pt x="54" y="28"/>
                      <a:pt x="54" y="28"/>
                    </a:cubicBezTo>
                    <a:cubicBezTo>
                      <a:pt x="33" y="24"/>
                      <a:pt x="33" y="24"/>
                      <a:pt x="33" y="24"/>
                    </a:cubicBezTo>
                    <a:cubicBezTo>
                      <a:pt x="24" y="24"/>
                      <a:pt x="24" y="24"/>
                      <a:pt x="24" y="24"/>
                    </a:cubicBezTo>
                    <a:cubicBezTo>
                      <a:pt x="13" y="18"/>
                      <a:pt x="13" y="18"/>
                      <a:pt x="13" y="18"/>
                    </a:cubicBezTo>
                    <a:cubicBezTo>
                      <a:pt x="3" y="11"/>
                      <a:pt x="3" y="11"/>
                      <a:pt x="3" y="11"/>
                    </a:cubicBezTo>
                    <a:cubicBezTo>
                      <a:pt x="0" y="11"/>
                      <a:pt x="0" y="11"/>
                      <a:pt x="0" y="11"/>
                    </a:cubicBezTo>
                    <a:cubicBezTo>
                      <a:pt x="0" y="164"/>
                      <a:pt x="0" y="164"/>
                      <a:pt x="0" y="164"/>
                    </a:cubicBezTo>
                    <a:cubicBezTo>
                      <a:pt x="8" y="170"/>
                      <a:pt x="8" y="170"/>
                      <a:pt x="8" y="170"/>
                    </a:cubicBezTo>
                    <a:cubicBezTo>
                      <a:pt x="20" y="170"/>
                      <a:pt x="20" y="170"/>
                      <a:pt x="20" y="170"/>
                    </a:cubicBezTo>
                    <a:cubicBezTo>
                      <a:pt x="38" y="182"/>
                      <a:pt x="38" y="182"/>
                      <a:pt x="38" y="182"/>
                    </a:cubicBezTo>
                    <a:cubicBezTo>
                      <a:pt x="72" y="191"/>
                      <a:pt x="72" y="191"/>
                      <a:pt x="72" y="191"/>
                    </a:cubicBezTo>
                    <a:cubicBezTo>
                      <a:pt x="79" y="203"/>
                      <a:pt x="79" y="203"/>
                      <a:pt x="79" y="203"/>
                    </a:cubicBezTo>
                    <a:cubicBezTo>
                      <a:pt x="86" y="216"/>
                      <a:pt x="86" y="216"/>
                      <a:pt x="86" y="216"/>
                    </a:cubicBezTo>
                    <a:cubicBezTo>
                      <a:pt x="86" y="228"/>
                      <a:pt x="86" y="228"/>
                      <a:pt x="86" y="228"/>
                    </a:cubicBezTo>
                    <a:cubicBezTo>
                      <a:pt x="92" y="239"/>
                      <a:pt x="92" y="239"/>
                      <a:pt x="92" y="239"/>
                    </a:cubicBezTo>
                    <a:cubicBezTo>
                      <a:pt x="91" y="250"/>
                      <a:pt x="91" y="250"/>
                      <a:pt x="91" y="250"/>
                    </a:cubicBezTo>
                    <a:cubicBezTo>
                      <a:pt x="93" y="253"/>
                      <a:pt x="93" y="253"/>
                      <a:pt x="93" y="253"/>
                    </a:cubicBezTo>
                    <a:cubicBezTo>
                      <a:pt x="97" y="249"/>
                      <a:pt x="97" y="249"/>
                      <a:pt x="97" y="249"/>
                    </a:cubicBezTo>
                    <a:cubicBezTo>
                      <a:pt x="102" y="250"/>
                      <a:pt x="102" y="250"/>
                      <a:pt x="102" y="250"/>
                    </a:cubicBezTo>
                    <a:cubicBezTo>
                      <a:pt x="97" y="257"/>
                      <a:pt x="97" y="257"/>
                      <a:pt x="97" y="257"/>
                    </a:cubicBezTo>
                    <a:cubicBezTo>
                      <a:pt x="103" y="265"/>
                      <a:pt x="103" y="265"/>
                      <a:pt x="103" y="265"/>
                    </a:cubicBezTo>
                    <a:cubicBezTo>
                      <a:pt x="110" y="265"/>
                      <a:pt x="110" y="265"/>
                      <a:pt x="110" y="265"/>
                    </a:cubicBezTo>
                    <a:cubicBezTo>
                      <a:pt x="111" y="279"/>
                      <a:pt x="111" y="279"/>
                      <a:pt x="111" y="279"/>
                    </a:cubicBezTo>
                    <a:cubicBezTo>
                      <a:pt x="122" y="300"/>
                      <a:pt x="122" y="300"/>
                      <a:pt x="122" y="300"/>
                    </a:cubicBezTo>
                    <a:cubicBezTo>
                      <a:pt x="131" y="304"/>
                      <a:pt x="131" y="304"/>
                      <a:pt x="131" y="304"/>
                    </a:cubicBezTo>
                    <a:cubicBezTo>
                      <a:pt x="136" y="303"/>
                      <a:pt x="136" y="303"/>
                      <a:pt x="136" y="303"/>
                    </a:cubicBezTo>
                    <a:cubicBezTo>
                      <a:pt x="139" y="314"/>
                      <a:pt x="139" y="314"/>
                      <a:pt x="139" y="314"/>
                    </a:cubicBezTo>
                    <a:cubicBezTo>
                      <a:pt x="158" y="320"/>
                      <a:pt x="158" y="320"/>
                      <a:pt x="158" y="320"/>
                    </a:cubicBezTo>
                    <a:cubicBezTo>
                      <a:pt x="162" y="327"/>
                      <a:pt x="162" y="327"/>
                      <a:pt x="162" y="327"/>
                    </a:cubicBezTo>
                    <a:cubicBezTo>
                      <a:pt x="409" y="327"/>
                      <a:pt x="409" y="327"/>
                      <a:pt x="409" y="327"/>
                    </a:cubicBezTo>
                    <a:cubicBezTo>
                      <a:pt x="411" y="324"/>
                      <a:pt x="411" y="324"/>
                      <a:pt x="411" y="324"/>
                    </a:cubicBezTo>
                    <a:cubicBezTo>
                      <a:pt x="417" y="325"/>
                      <a:pt x="417" y="325"/>
                      <a:pt x="417" y="325"/>
                    </a:cubicBezTo>
                    <a:cubicBezTo>
                      <a:pt x="421" y="333"/>
                      <a:pt x="421" y="333"/>
                      <a:pt x="421" y="333"/>
                    </a:cubicBezTo>
                    <a:cubicBezTo>
                      <a:pt x="431" y="339"/>
                      <a:pt x="431" y="339"/>
                      <a:pt x="431" y="339"/>
                    </a:cubicBezTo>
                    <a:cubicBezTo>
                      <a:pt x="438" y="339"/>
                      <a:pt x="438" y="339"/>
                      <a:pt x="438" y="339"/>
                    </a:cubicBezTo>
                    <a:cubicBezTo>
                      <a:pt x="453" y="346"/>
                      <a:pt x="453" y="346"/>
                      <a:pt x="453" y="346"/>
                    </a:cubicBezTo>
                    <a:cubicBezTo>
                      <a:pt x="466" y="338"/>
                      <a:pt x="466" y="338"/>
                      <a:pt x="466" y="338"/>
                    </a:cubicBezTo>
                    <a:cubicBezTo>
                      <a:pt x="469" y="333"/>
                      <a:pt x="472" y="331"/>
                      <a:pt x="472" y="331"/>
                    </a:cubicBezTo>
                    <a:cubicBezTo>
                      <a:pt x="473" y="331"/>
                      <a:pt x="476" y="330"/>
                      <a:pt x="481" y="329"/>
                    </a:cubicBezTo>
                    <a:cubicBezTo>
                      <a:pt x="491" y="335"/>
                      <a:pt x="491" y="335"/>
                      <a:pt x="491" y="335"/>
                    </a:cubicBezTo>
                    <a:cubicBezTo>
                      <a:pt x="494" y="343"/>
                      <a:pt x="494" y="343"/>
                      <a:pt x="494" y="343"/>
                    </a:cubicBezTo>
                    <a:cubicBezTo>
                      <a:pt x="500" y="345"/>
                      <a:pt x="500" y="345"/>
                      <a:pt x="500" y="345"/>
                    </a:cubicBezTo>
                    <a:cubicBezTo>
                      <a:pt x="500" y="353"/>
                      <a:pt x="500" y="353"/>
                      <a:pt x="500" y="353"/>
                    </a:cubicBezTo>
                    <a:cubicBezTo>
                      <a:pt x="507" y="364"/>
                      <a:pt x="507" y="364"/>
                      <a:pt x="507" y="364"/>
                    </a:cubicBezTo>
                    <a:cubicBezTo>
                      <a:pt x="528" y="365"/>
                      <a:pt x="528" y="365"/>
                      <a:pt x="528" y="365"/>
                    </a:cubicBezTo>
                    <a:cubicBezTo>
                      <a:pt x="531" y="369"/>
                      <a:pt x="531" y="369"/>
                      <a:pt x="531" y="369"/>
                    </a:cubicBezTo>
                    <a:cubicBezTo>
                      <a:pt x="537" y="369"/>
                      <a:pt x="537" y="369"/>
                      <a:pt x="537" y="369"/>
                    </a:cubicBezTo>
                    <a:cubicBezTo>
                      <a:pt x="541" y="377"/>
                      <a:pt x="541" y="377"/>
                      <a:pt x="541" y="377"/>
                    </a:cubicBezTo>
                    <a:cubicBezTo>
                      <a:pt x="541" y="382"/>
                      <a:pt x="541" y="382"/>
                      <a:pt x="541" y="382"/>
                    </a:cubicBezTo>
                    <a:cubicBezTo>
                      <a:pt x="536" y="384"/>
                      <a:pt x="536" y="384"/>
                      <a:pt x="536" y="384"/>
                    </a:cubicBezTo>
                    <a:cubicBezTo>
                      <a:pt x="535" y="381"/>
                      <a:pt x="535" y="381"/>
                      <a:pt x="535" y="381"/>
                    </a:cubicBezTo>
                    <a:cubicBezTo>
                      <a:pt x="531" y="379"/>
                      <a:pt x="531" y="379"/>
                      <a:pt x="531" y="379"/>
                    </a:cubicBezTo>
                    <a:cubicBezTo>
                      <a:pt x="533" y="383"/>
                      <a:pt x="533" y="383"/>
                      <a:pt x="533" y="383"/>
                    </a:cubicBezTo>
                    <a:cubicBezTo>
                      <a:pt x="531" y="388"/>
                      <a:pt x="531" y="388"/>
                      <a:pt x="531" y="388"/>
                    </a:cubicBezTo>
                    <a:cubicBezTo>
                      <a:pt x="530" y="396"/>
                      <a:pt x="530" y="396"/>
                      <a:pt x="530" y="396"/>
                    </a:cubicBezTo>
                    <a:cubicBezTo>
                      <a:pt x="521" y="403"/>
                      <a:pt x="521" y="403"/>
                      <a:pt x="521" y="403"/>
                    </a:cubicBezTo>
                    <a:cubicBezTo>
                      <a:pt x="521" y="395"/>
                      <a:pt x="521" y="395"/>
                      <a:pt x="521" y="395"/>
                    </a:cubicBezTo>
                    <a:cubicBezTo>
                      <a:pt x="519" y="393"/>
                      <a:pt x="519" y="393"/>
                      <a:pt x="519" y="393"/>
                    </a:cubicBezTo>
                    <a:cubicBezTo>
                      <a:pt x="518" y="393"/>
                      <a:pt x="518" y="393"/>
                      <a:pt x="518" y="393"/>
                    </a:cubicBezTo>
                    <a:cubicBezTo>
                      <a:pt x="518" y="406"/>
                      <a:pt x="518" y="406"/>
                      <a:pt x="518" y="406"/>
                    </a:cubicBezTo>
                    <a:cubicBezTo>
                      <a:pt x="513" y="412"/>
                      <a:pt x="513" y="412"/>
                      <a:pt x="513" y="412"/>
                    </a:cubicBezTo>
                    <a:cubicBezTo>
                      <a:pt x="515" y="417"/>
                      <a:pt x="515" y="417"/>
                      <a:pt x="515" y="417"/>
                    </a:cubicBezTo>
                    <a:cubicBezTo>
                      <a:pt x="517" y="419"/>
                      <a:pt x="517" y="419"/>
                      <a:pt x="517" y="419"/>
                    </a:cubicBezTo>
                    <a:cubicBezTo>
                      <a:pt x="518" y="416"/>
                      <a:pt x="518" y="416"/>
                      <a:pt x="518" y="416"/>
                    </a:cubicBezTo>
                    <a:cubicBezTo>
                      <a:pt x="524" y="418"/>
                      <a:pt x="524" y="418"/>
                      <a:pt x="524" y="418"/>
                    </a:cubicBezTo>
                    <a:cubicBezTo>
                      <a:pt x="529" y="415"/>
                      <a:pt x="529" y="415"/>
                      <a:pt x="529" y="415"/>
                    </a:cubicBezTo>
                    <a:cubicBezTo>
                      <a:pt x="531" y="410"/>
                      <a:pt x="531" y="410"/>
                      <a:pt x="531" y="410"/>
                    </a:cubicBezTo>
                    <a:cubicBezTo>
                      <a:pt x="535" y="412"/>
                      <a:pt x="535" y="412"/>
                      <a:pt x="535" y="412"/>
                    </a:cubicBezTo>
                    <a:cubicBezTo>
                      <a:pt x="545" y="408"/>
                      <a:pt x="545" y="408"/>
                      <a:pt x="545" y="408"/>
                    </a:cubicBezTo>
                    <a:cubicBezTo>
                      <a:pt x="547" y="408"/>
                      <a:pt x="547" y="408"/>
                      <a:pt x="547" y="408"/>
                    </a:cubicBezTo>
                    <a:cubicBezTo>
                      <a:pt x="551" y="404"/>
                      <a:pt x="551" y="404"/>
                      <a:pt x="551" y="404"/>
                    </a:cubicBezTo>
                    <a:cubicBezTo>
                      <a:pt x="550" y="405"/>
                      <a:pt x="550" y="405"/>
                      <a:pt x="550" y="405"/>
                    </a:cubicBezTo>
                    <a:cubicBezTo>
                      <a:pt x="547" y="402"/>
                      <a:pt x="547" y="402"/>
                      <a:pt x="547" y="402"/>
                    </a:cubicBezTo>
                    <a:cubicBezTo>
                      <a:pt x="547" y="399"/>
                      <a:pt x="547" y="399"/>
                      <a:pt x="547" y="399"/>
                    </a:cubicBezTo>
                    <a:cubicBezTo>
                      <a:pt x="549" y="396"/>
                      <a:pt x="549" y="396"/>
                      <a:pt x="549" y="396"/>
                    </a:cubicBezTo>
                    <a:cubicBezTo>
                      <a:pt x="567" y="396"/>
                      <a:pt x="567" y="396"/>
                      <a:pt x="567" y="396"/>
                    </a:cubicBezTo>
                    <a:cubicBezTo>
                      <a:pt x="574" y="391"/>
                      <a:pt x="574" y="391"/>
                      <a:pt x="574" y="391"/>
                    </a:cubicBezTo>
                    <a:cubicBezTo>
                      <a:pt x="584" y="376"/>
                      <a:pt x="584" y="376"/>
                      <a:pt x="584" y="376"/>
                    </a:cubicBezTo>
                    <a:cubicBezTo>
                      <a:pt x="619" y="375"/>
                      <a:pt x="619" y="375"/>
                      <a:pt x="619" y="375"/>
                    </a:cubicBezTo>
                    <a:cubicBezTo>
                      <a:pt x="633" y="361"/>
                      <a:pt x="633" y="361"/>
                      <a:pt x="633" y="361"/>
                    </a:cubicBezTo>
                    <a:cubicBezTo>
                      <a:pt x="648" y="353"/>
                      <a:pt x="648" y="353"/>
                      <a:pt x="648" y="353"/>
                    </a:cubicBezTo>
                    <a:cubicBezTo>
                      <a:pt x="653" y="362"/>
                      <a:pt x="653" y="362"/>
                      <a:pt x="653" y="362"/>
                    </a:cubicBezTo>
                    <a:cubicBezTo>
                      <a:pt x="658" y="368"/>
                      <a:pt x="658" y="368"/>
                      <a:pt x="658" y="368"/>
                    </a:cubicBezTo>
                    <a:cubicBezTo>
                      <a:pt x="660" y="378"/>
                      <a:pt x="660" y="378"/>
                      <a:pt x="660" y="378"/>
                    </a:cubicBezTo>
                    <a:cubicBezTo>
                      <a:pt x="663" y="382"/>
                      <a:pt x="663" y="382"/>
                      <a:pt x="663" y="382"/>
                    </a:cubicBezTo>
                    <a:cubicBezTo>
                      <a:pt x="673" y="377"/>
                      <a:pt x="673" y="377"/>
                      <a:pt x="673" y="377"/>
                    </a:cubicBezTo>
                    <a:cubicBezTo>
                      <a:pt x="678" y="373"/>
                      <a:pt x="678" y="373"/>
                      <a:pt x="678" y="373"/>
                    </a:cubicBezTo>
                    <a:cubicBezTo>
                      <a:pt x="677" y="379"/>
                      <a:pt x="677" y="379"/>
                      <a:pt x="677" y="379"/>
                    </a:cubicBezTo>
                    <a:cubicBezTo>
                      <a:pt x="687" y="379"/>
                      <a:pt x="687" y="379"/>
                      <a:pt x="687" y="379"/>
                    </a:cubicBezTo>
                    <a:cubicBezTo>
                      <a:pt x="683" y="381"/>
                      <a:pt x="683" y="381"/>
                      <a:pt x="683" y="381"/>
                    </a:cubicBezTo>
                    <a:cubicBezTo>
                      <a:pt x="679" y="381"/>
                      <a:pt x="679" y="381"/>
                      <a:pt x="679" y="381"/>
                    </a:cubicBezTo>
                    <a:cubicBezTo>
                      <a:pt x="668" y="389"/>
                      <a:pt x="668" y="389"/>
                      <a:pt x="668" y="389"/>
                    </a:cubicBezTo>
                    <a:cubicBezTo>
                      <a:pt x="667" y="394"/>
                      <a:pt x="667" y="394"/>
                      <a:pt x="667" y="394"/>
                    </a:cubicBezTo>
                    <a:cubicBezTo>
                      <a:pt x="669" y="396"/>
                      <a:pt x="669" y="396"/>
                      <a:pt x="669" y="396"/>
                    </a:cubicBezTo>
                    <a:cubicBezTo>
                      <a:pt x="669" y="399"/>
                      <a:pt x="669" y="399"/>
                      <a:pt x="669" y="399"/>
                    </a:cubicBezTo>
                    <a:cubicBezTo>
                      <a:pt x="674" y="399"/>
                      <a:pt x="674" y="399"/>
                      <a:pt x="674" y="399"/>
                    </a:cubicBezTo>
                    <a:cubicBezTo>
                      <a:pt x="686" y="388"/>
                      <a:pt x="686" y="388"/>
                      <a:pt x="686" y="388"/>
                    </a:cubicBezTo>
                    <a:cubicBezTo>
                      <a:pt x="691" y="385"/>
                      <a:pt x="691" y="385"/>
                      <a:pt x="691" y="385"/>
                    </a:cubicBezTo>
                    <a:cubicBezTo>
                      <a:pt x="701" y="383"/>
                      <a:pt x="701" y="383"/>
                      <a:pt x="701" y="383"/>
                    </a:cubicBezTo>
                    <a:cubicBezTo>
                      <a:pt x="709" y="379"/>
                      <a:pt x="709" y="379"/>
                      <a:pt x="709" y="379"/>
                    </a:cubicBezTo>
                    <a:cubicBezTo>
                      <a:pt x="704" y="374"/>
                      <a:pt x="704" y="374"/>
                      <a:pt x="704" y="374"/>
                    </a:cubicBezTo>
                    <a:cubicBezTo>
                      <a:pt x="697" y="376"/>
                      <a:pt x="697" y="376"/>
                      <a:pt x="697" y="376"/>
                    </a:cubicBezTo>
                    <a:cubicBezTo>
                      <a:pt x="692" y="376"/>
                      <a:pt x="692" y="376"/>
                      <a:pt x="692" y="376"/>
                    </a:cubicBezTo>
                    <a:cubicBezTo>
                      <a:pt x="687" y="372"/>
                      <a:pt x="687" y="372"/>
                      <a:pt x="687" y="372"/>
                    </a:cubicBezTo>
                    <a:cubicBezTo>
                      <a:pt x="685" y="372"/>
                      <a:pt x="685" y="372"/>
                      <a:pt x="685" y="372"/>
                    </a:cubicBezTo>
                    <a:cubicBezTo>
                      <a:pt x="681" y="367"/>
                      <a:pt x="681" y="367"/>
                      <a:pt x="681" y="367"/>
                    </a:cubicBezTo>
                    <a:cubicBezTo>
                      <a:pt x="678" y="360"/>
                      <a:pt x="678" y="360"/>
                      <a:pt x="678" y="360"/>
                    </a:cubicBezTo>
                    <a:cubicBezTo>
                      <a:pt x="678" y="355"/>
                      <a:pt x="678" y="355"/>
                      <a:pt x="678" y="355"/>
                    </a:cubicBezTo>
                    <a:cubicBezTo>
                      <a:pt x="677" y="352"/>
                      <a:pt x="677" y="352"/>
                      <a:pt x="677" y="352"/>
                    </a:cubicBezTo>
                    <a:cubicBezTo>
                      <a:pt x="678" y="346"/>
                      <a:pt x="678" y="346"/>
                      <a:pt x="678" y="346"/>
                    </a:cubicBezTo>
                    <a:cubicBezTo>
                      <a:pt x="674" y="348"/>
                      <a:pt x="674" y="348"/>
                      <a:pt x="674" y="348"/>
                    </a:cubicBezTo>
                    <a:cubicBezTo>
                      <a:pt x="671" y="345"/>
                      <a:pt x="671" y="345"/>
                      <a:pt x="671" y="345"/>
                    </a:cubicBezTo>
                    <a:cubicBezTo>
                      <a:pt x="666" y="344"/>
                      <a:pt x="666" y="344"/>
                      <a:pt x="666" y="344"/>
                    </a:cubicBezTo>
                    <a:cubicBezTo>
                      <a:pt x="670" y="342"/>
                      <a:pt x="670" y="342"/>
                      <a:pt x="670" y="342"/>
                    </a:cubicBezTo>
                    <a:cubicBezTo>
                      <a:pt x="675" y="344"/>
                      <a:pt x="675" y="344"/>
                      <a:pt x="675" y="344"/>
                    </a:cubicBezTo>
                    <a:cubicBezTo>
                      <a:pt x="679" y="342"/>
                      <a:pt x="679" y="342"/>
                      <a:pt x="679" y="342"/>
                    </a:cubicBezTo>
                    <a:cubicBezTo>
                      <a:pt x="684" y="336"/>
                      <a:pt x="684" y="336"/>
                      <a:pt x="684" y="336"/>
                    </a:cubicBezTo>
                    <a:cubicBezTo>
                      <a:pt x="685" y="330"/>
                      <a:pt x="685" y="330"/>
                      <a:pt x="685" y="330"/>
                    </a:cubicBezTo>
                    <a:cubicBezTo>
                      <a:pt x="682" y="327"/>
                      <a:pt x="682" y="327"/>
                      <a:pt x="682" y="327"/>
                    </a:cubicBezTo>
                    <a:cubicBezTo>
                      <a:pt x="671" y="327"/>
                      <a:pt x="671" y="327"/>
                      <a:pt x="671" y="327"/>
                    </a:cubicBezTo>
                    <a:cubicBezTo>
                      <a:pt x="649" y="337"/>
                      <a:pt x="649" y="337"/>
                      <a:pt x="649" y="337"/>
                    </a:cubicBezTo>
                    <a:cubicBezTo>
                      <a:pt x="633" y="350"/>
                      <a:pt x="633" y="350"/>
                      <a:pt x="633" y="350"/>
                    </a:cubicBezTo>
                    <a:cubicBezTo>
                      <a:pt x="643" y="334"/>
                      <a:pt x="643" y="334"/>
                      <a:pt x="643" y="334"/>
                    </a:cubicBezTo>
                    <a:cubicBezTo>
                      <a:pt x="657" y="326"/>
                      <a:pt x="657" y="326"/>
                      <a:pt x="657" y="326"/>
                    </a:cubicBezTo>
                    <a:cubicBezTo>
                      <a:pt x="662" y="316"/>
                      <a:pt x="662" y="316"/>
                      <a:pt x="662" y="316"/>
                    </a:cubicBezTo>
                    <a:cubicBezTo>
                      <a:pt x="669" y="312"/>
                      <a:pt x="669" y="312"/>
                      <a:pt x="669" y="312"/>
                    </a:cubicBezTo>
                    <a:cubicBezTo>
                      <a:pt x="681" y="313"/>
                      <a:pt x="681" y="313"/>
                      <a:pt x="681" y="313"/>
                    </a:cubicBezTo>
                    <a:cubicBezTo>
                      <a:pt x="686" y="312"/>
                      <a:pt x="686" y="312"/>
                      <a:pt x="686" y="312"/>
                    </a:cubicBezTo>
                    <a:cubicBezTo>
                      <a:pt x="693" y="314"/>
                      <a:pt x="693" y="314"/>
                      <a:pt x="693" y="314"/>
                    </a:cubicBezTo>
                    <a:cubicBezTo>
                      <a:pt x="703" y="313"/>
                      <a:pt x="703" y="313"/>
                      <a:pt x="703" y="313"/>
                    </a:cubicBezTo>
                    <a:cubicBezTo>
                      <a:pt x="711" y="317"/>
                      <a:pt x="711" y="317"/>
                      <a:pt x="711" y="317"/>
                    </a:cubicBezTo>
                    <a:cubicBezTo>
                      <a:pt x="717" y="316"/>
                      <a:pt x="717" y="316"/>
                      <a:pt x="717" y="316"/>
                    </a:cubicBezTo>
                    <a:cubicBezTo>
                      <a:pt x="723" y="313"/>
                      <a:pt x="723" y="313"/>
                      <a:pt x="723" y="313"/>
                    </a:cubicBezTo>
                    <a:cubicBezTo>
                      <a:pt x="731" y="304"/>
                      <a:pt x="731" y="304"/>
                      <a:pt x="731" y="304"/>
                    </a:cubicBezTo>
                    <a:lnTo>
                      <a:pt x="732" y="299"/>
                    </a:lnTo>
                    <a:close/>
                    <a:moveTo>
                      <a:pt x="202" y="103"/>
                    </a:moveTo>
                    <a:cubicBezTo>
                      <a:pt x="198" y="100"/>
                      <a:pt x="198" y="100"/>
                      <a:pt x="198" y="100"/>
                    </a:cubicBezTo>
                    <a:cubicBezTo>
                      <a:pt x="183" y="112"/>
                      <a:pt x="183" y="112"/>
                      <a:pt x="183" y="112"/>
                    </a:cubicBezTo>
                    <a:cubicBezTo>
                      <a:pt x="177" y="112"/>
                      <a:pt x="177" y="112"/>
                      <a:pt x="177" y="112"/>
                    </a:cubicBezTo>
                    <a:cubicBezTo>
                      <a:pt x="177" y="110"/>
                      <a:pt x="177" y="110"/>
                      <a:pt x="177" y="110"/>
                    </a:cubicBezTo>
                    <a:cubicBezTo>
                      <a:pt x="188" y="102"/>
                      <a:pt x="188" y="102"/>
                      <a:pt x="188" y="102"/>
                    </a:cubicBezTo>
                    <a:cubicBezTo>
                      <a:pt x="188" y="99"/>
                      <a:pt x="188" y="99"/>
                      <a:pt x="188" y="99"/>
                    </a:cubicBezTo>
                    <a:cubicBezTo>
                      <a:pt x="182" y="99"/>
                      <a:pt x="182" y="99"/>
                      <a:pt x="182" y="99"/>
                    </a:cubicBezTo>
                    <a:cubicBezTo>
                      <a:pt x="177" y="101"/>
                      <a:pt x="177" y="101"/>
                      <a:pt x="177" y="101"/>
                    </a:cubicBezTo>
                    <a:cubicBezTo>
                      <a:pt x="172" y="107"/>
                      <a:pt x="172" y="107"/>
                      <a:pt x="172" y="107"/>
                    </a:cubicBezTo>
                    <a:cubicBezTo>
                      <a:pt x="170" y="107"/>
                      <a:pt x="170" y="107"/>
                      <a:pt x="170" y="107"/>
                    </a:cubicBezTo>
                    <a:cubicBezTo>
                      <a:pt x="166" y="102"/>
                      <a:pt x="166" y="102"/>
                      <a:pt x="166" y="102"/>
                    </a:cubicBezTo>
                    <a:cubicBezTo>
                      <a:pt x="159" y="102"/>
                      <a:pt x="159" y="102"/>
                      <a:pt x="159" y="102"/>
                    </a:cubicBezTo>
                    <a:cubicBezTo>
                      <a:pt x="156" y="99"/>
                      <a:pt x="156" y="99"/>
                      <a:pt x="156" y="99"/>
                    </a:cubicBezTo>
                    <a:cubicBezTo>
                      <a:pt x="161" y="96"/>
                      <a:pt x="161" y="96"/>
                      <a:pt x="161" y="96"/>
                    </a:cubicBezTo>
                    <a:cubicBezTo>
                      <a:pt x="165" y="93"/>
                      <a:pt x="168" y="91"/>
                      <a:pt x="168" y="91"/>
                    </a:cubicBezTo>
                    <a:cubicBezTo>
                      <a:pt x="169" y="91"/>
                      <a:pt x="173" y="92"/>
                      <a:pt x="179" y="93"/>
                    </a:cubicBezTo>
                    <a:cubicBezTo>
                      <a:pt x="181" y="90"/>
                      <a:pt x="181" y="90"/>
                      <a:pt x="181" y="90"/>
                    </a:cubicBezTo>
                    <a:cubicBezTo>
                      <a:pt x="180" y="88"/>
                      <a:pt x="180" y="88"/>
                      <a:pt x="180" y="88"/>
                    </a:cubicBezTo>
                    <a:cubicBezTo>
                      <a:pt x="171" y="86"/>
                      <a:pt x="171" y="86"/>
                      <a:pt x="171" y="86"/>
                    </a:cubicBezTo>
                    <a:cubicBezTo>
                      <a:pt x="167" y="87"/>
                      <a:pt x="167" y="87"/>
                      <a:pt x="167" y="87"/>
                    </a:cubicBezTo>
                    <a:cubicBezTo>
                      <a:pt x="155" y="87"/>
                      <a:pt x="155" y="87"/>
                      <a:pt x="155" y="87"/>
                    </a:cubicBezTo>
                    <a:cubicBezTo>
                      <a:pt x="153" y="87"/>
                      <a:pt x="153" y="87"/>
                      <a:pt x="153" y="87"/>
                    </a:cubicBezTo>
                    <a:cubicBezTo>
                      <a:pt x="169" y="78"/>
                      <a:pt x="169" y="78"/>
                      <a:pt x="169" y="78"/>
                    </a:cubicBezTo>
                    <a:cubicBezTo>
                      <a:pt x="180" y="77"/>
                      <a:pt x="180" y="77"/>
                      <a:pt x="180" y="77"/>
                    </a:cubicBezTo>
                    <a:cubicBezTo>
                      <a:pt x="196" y="67"/>
                      <a:pt x="196" y="67"/>
                      <a:pt x="196" y="67"/>
                    </a:cubicBezTo>
                    <a:cubicBezTo>
                      <a:pt x="203" y="67"/>
                      <a:pt x="203" y="67"/>
                      <a:pt x="203" y="67"/>
                    </a:cubicBezTo>
                    <a:cubicBezTo>
                      <a:pt x="203" y="70"/>
                      <a:pt x="203" y="70"/>
                      <a:pt x="203" y="70"/>
                    </a:cubicBezTo>
                    <a:cubicBezTo>
                      <a:pt x="191" y="81"/>
                      <a:pt x="191" y="81"/>
                      <a:pt x="191" y="81"/>
                    </a:cubicBezTo>
                    <a:cubicBezTo>
                      <a:pt x="191" y="84"/>
                      <a:pt x="191" y="84"/>
                      <a:pt x="191" y="84"/>
                    </a:cubicBezTo>
                    <a:cubicBezTo>
                      <a:pt x="197" y="87"/>
                      <a:pt x="197" y="87"/>
                      <a:pt x="197" y="87"/>
                    </a:cubicBezTo>
                    <a:cubicBezTo>
                      <a:pt x="207" y="86"/>
                      <a:pt x="207" y="86"/>
                      <a:pt x="207" y="86"/>
                    </a:cubicBezTo>
                    <a:cubicBezTo>
                      <a:pt x="211" y="81"/>
                      <a:pt x="213" y="79"/>
                      <a:pt x="214" y="79"/>
                    </a:cubicBezTo>
                    <a:cubicBezTo>
                      <a:pt x="220" y="79"/>
                      <a:pt x="220" y="79"/>
                      <a:pt x="220" y="79"/>
                    </a:cubicBezTo>
                    <a:cubicBezTo>
                      <a:pt x="205" y="103"/>
                      <a:pt x="205" y="103"/>
                      <a:pt x="205" y="103"/>
                    </a:cubicBezTo>
                    <a:lnTo>
                      <a:pt x="202" y="103"/>
                    </a:lnTo>
                    <a:close/>
                    <a:moveTo>
                      <a:pt x="273" y="158"/>
                    </a:moveTo>
                    <a:cubicBezTo>
                      <a:pt x="259" y="159"/>
                      <a:pt x="259" y="159"/>
                      <a:pt x="259" y="159"/>
                    </a:cubicBezTo>
                    <a:cubicBezTo>
                      <a:pt x="253" y="168"/>
                      <a:pt x="253" y="168"/>
                      <a:pt x="253" y="168"/>
                    </a:cubicBezTo>
                    <a:cubicBezTo>
                      <a:pt x="250" y="168"/>
                      <a:pt x="250" y="168"/>
                      <a:pt x="250" y="168"/>
                    </a:cubicBezTo>
                    <a:cubicBezTo>
                      <a:pt x="239" y="167"/>
                      <a:pt x="239" y="167"/>
                      <a:pt x="239" y="167"/>
                    </a:cubicBezTo>
                    <a:cubicBezTo>
                      <a:pt x="235" y="171"/>
                      <a:pt x="235" y="171"/>
                      <a:pt x="235" y="171"/>
                    </a:cubicBezTo>
                    <a:cubicBezTo>
                      <a:pt x="221" y="171"/>
                      <a:pt x="221" y="171"/>
                      <a:pt x="221" y="171"/>
                    </a:cubicBezTo>
                    <a:cubicBezTo>
                      <a:pt x="213" y="164"/>
                      <a:pt x="213" y="164"/>
                      <a:pt x="213" y="164"/>
                    </a:cubicBezTo>
                    <a:cubicBezTo>
                      <a:pt x="208" y="161"/>
                      <a:pt x="208" y="161"/>
                      <a:pt x="208" y="161"/>
                    </a:cubicBezTo>
                    <a:cubicBezTo>
                      <a:pt x="208" y="160"/>
                      <a:pt x="208" y="160"/>
                      <a:pt x="208" y="160"/>
                    </a:cubicBezTo>
                    <a:cubicBezTo>
                      <a:pt x="221" y="161"/>
                      <a:pt x="221" y="161"/>
                      <a:pt x="221" y="161"/>
                    </a:cubicBezTo>
                    <a:cubicBezTo>
                      <a:pt x="224" y="157"/>
                      <a:pt x="224" y="157"/>
                      <a:pt x="224" y="157"/>
                    </a:cubicBezTo>
                    <a:cubicBezTo>
                      <a:pt x="232" y="156"/>
                      <a:pt x="232" y="156"/>
                      <a:pt x="232" y="156"/>
                    </a:cubicBezTo>
                    <a:cubicBezTo>
                      <a:pt x="233" y="154"/>
                      <a:pt x="233" y="154"/>
                      <a:pt x="233" y="154"/>
                    </a:cubicBezTo>
                    <a:cubicBezTo>
                      <a:pt x="223" y="138"/>
                      <a:pt x="223" y="138"/>
                      <a:pt x="223" y="138"/>
                    </a:cubicBezTo>
                    <a:cubicBezTo>
                      <a:pt x="224" y="135"/>
                      <a:pt x="224" y="135"/>
                      <a:pt x="224" y="135"/>
                    </a:cubicBezTo>
                    <a:cubicBezTo>
                      <a:pt x="231" y="140"/>
                      <a:pt x="231" y="140"/>
                      <a:pt x="231" y="140"/>
                    </a:cubicBezTo>
                    <a:cubicBezTo>
                      <a:pt x="234" y="141"/>
                      <a:pt x="234" y="141"/>
                      <a:pt x="234" y="141"/>
                    </a:cubicBezTo>
                    <a:cubicBezTo>
                      <a:pt x="236" y="146"/>
                      <a:pt x="236" y="146"/>
                      <a:pt x="236" y="146"/>
                    </a:cubicBezTo>
                    <a:cubicBezTo>
                      <a:pt x="249" y="154"/>
                      <a:pt x="249" y="154"/>
                      <a:pt x="249" y="154"/>
                    </a:cubicBezTo>
                    <a:cubicBezTo>
                      <a:pt x="253" y="154"/>
                      <a:pt x="255" y="154"/>
                      <a:pt x="255" y="154"/>
                    </a:cubicBezTo>
                    <a:cubicBezTo>
                      <a:pt x="256" y="153"/>
                      <a:pt x="258" y="152"/>
                      <a:pt x="260" y="150"/>
                    </a:cubicBezTo>
                    <a:cubicBezTo>
                      <a:pt x="261" y="150"/>
                      <a:pt x="265" y="150"/>
                      <a:pt x="272" y="150"/>
                    </a:cubicBezTo>
                    <a:cubicBezTo>
                      <a:pt x="285" y="153"/>
                      <a:pt x="285" y="153"/>
                      <a:pt x="285" y="153"/>
                    </a:cubicBezTo>
                    <a:lnTo>
                      <a:pt x="273" y="158"/>
                    </a:lnTo>
                    <a:close/>
                    <a:moveTo>
                      <a:pt x="403" y="308"/>
                    </a:moveTo>
                    <a:cubicBezTo>
                      <a:pt x="395" y="313"/>
                      <a:pt x="395" y="313"/>
                      <a:pt x="395" y="313"/>
                    </a:cubicBezTo>
                    <a:cubicBezTo>
                      <a:pt x="394" y="309"/>
                      <a:pt x="394" y="309"/>
                      <a:pt x="394" y="309"/>
                    </a:cubicBezTo>
                    <a:cubicBezTo>
                      <a:pt x="396" y="302"/>
                      <a:pt x="396" y="302"/>
                      <a:pt x="396" y="302"/>
                    </a:cubicBezTo>
                    <a:cubicBezTo>
                      <a:pt x="391" y="294"/>
                      <a:pt x="391" y="294"/>
                      <a:pt x="391" y="294"/>
                    </a:cubicBezTo>
                    <a:cubicBezTo>
                      <a:pt x="387" y="297"/>
                      <a:pt x="387" y="297"/>
                      <a:pt x="387" y="297"/>
                    </a:cubicBezTo>
                    <a:cubicBezTo>
                      <a:pt x="380" y="286"/>
                      <a:pt x="380" y="286"/>
                      <a:pt x="380" y="286"/>
                    </a:cubicBezTo>
                    <a:cubicBezTo>
                      <a:pt x="381" y="281"/>
                      <a:pt x="381" y="281"/>
                      <a:pt x="381" y="281"/>
                    </a:cubicBezTo>
                    <a:cubicBezTo>
                      <a:pt x="375" y="273"/>
                      <a:pt x="375" y="273"/>
                      <a:pt x="375" y="273"/>
                    </a:cubicBezTo>
                    <a:cubicBezTo>
                      <a:pt x="375" y="270"/>
                      <a:pt x="375" y="270"/>
                      <a:pt x="375" y="270"/>
                    </a:cubicBezTo>
                    <a:cubicBezTo>
                      <a:pt x="385" y="258"/>
                      <a:pt x="385" y="258"/>
                      <a:pt x="385" y="258"/>
                    </a:cubicBezTo>
                    <a:cubicBezTo>
                      <a:pt x="386" y="274"/>
                      <a:pt x="386" y="274"/>
                      <a:pt x="386" y="274"/>
                    </a:cubicBezTo>
                    <a:cubicBezTo>
                      <a:pt x="397" y="287"/>
                      <a:pt x="397" y="287"/>
                      <a:pt x="397" y="287"/>
                    </a:cubicBezTo>
                    <a:cubicBezTo>
                      <a:pt x="398" y="293"/>
                      <a:pt x="398" y="293"/>
                      <a:pt x="398" y="293"/>
                    </a:cubicBezTo>
                    <a:cubicBezTo>
                      <a:pt x="404" y="300"/>
                      <a:pt x="404" y="300"/>
                      <a:pt x="404" y="300"/>
                    </a:cubicBezTo>
                    <a:lnTo>
                      <a:pt x="403" y="308"/>
                    </a:lnTo>
                    <a:close/>
                  </a:path>
                </a:pathLst>
              </a:custGeom>
              <a:grpFill/>
              <a:ln w="3175" cap="rnd">
                <a:solidFill>
                  <a:schemeClr val="bg1"/>
                </a:solidFill>
                <a:prstDash val="solid"/>
                <a:round/>
                <a:headEnd/>
                <a:tailEnd/>
              </a:ln>
            </p:spPr>
            <p:txBody>
              <a:bodyPr vert="horz" wrap="square" lIns="91423" tIns="45711" rIns="91423" bIns="45711" numCol="1" anchor="t" anchorCtr="0" compatLnSpc="1">
                <a:prstTxWarp prst="textNoShape">
                  <a:avLst/>
                </a:prstTxWarp>
              </a:bodyPr>
              <a:lstStyle/>
              <a:p>
                <a:pPr defTabSz="914246">
                  <a:defRPr/>
                </a:pPr>
                <a:endParaRPr lang="fr-FR" sz="1799">
                  <a:solidFill>
                    <a:prstClr val="black"/>
                  </a:solidFill>
                  <a:latin typeface="Arial"/>
                </a:endParaRPr>
              </a:p>
            </p:txBody>
          </p:sp>
        </p:grpSp>
        <p:sp>
          <p:nvSpPr>
            <p:cNvPr id="224" name="Triangle isocèle 450">
              <a:extLst>
                <a:ext uri="{FF2B5EF4-FFF2-40B4-BE49-F238E27FC236}">
                  <a16:creationId xmlns:a16="http://schemas.microsoft.com/office/drawing/2014/main" id="{09C27EEC-573E-A642-8546-AD458082AF5E}"/>
                </a:ext>
              </a:extLst>
            </p:cNvPr>
            <p:cNvSpPr/>
            <p:nvPr/>
          </p:nvSpPr>
          <p:spPr>
            <a:xfrm>
              <a:off x="4636246" y="3886195"/>
              <a:ext cx="81667" cy="41293"/>
            </a:xfrm>
            <a:prstGeom prst="triangle">
              <a:avLst>
                <a:gd name="adj" fmla="val 72019"/>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46">
                <a:defRPr/>
              </a:pPr>
              <a:endParaRPr lang="en-GB" sz="1799">
                <a:solidFill>
                  <a:prstClr val="white"/>
                </a:solidFill>
                <a:latin typeface="Arial"/>
              </a:endParaRPr>
            </a:p>
          </p:txBody>
        </p:sp>
        <p:grpSp>
          <p:nvGrpSpPr>
            <p:cNvPr id="225" name="Graphique 451">
              <a:extLst>
                <a:ext uri="{FF2B5EF4-FFF2-40B4-BE49-F238E27FC236}">
                  <a16:creationId xmlns:a16="http://schemas.microsoft.com/office/drawing/2014/main" id="{86FCA759-B925-0743-895B-22DD099C9B96}"/>
                </a:ext>
              </a:extLst>
            </p:cNvPr>
            <p:cNvGrpSpPr/>
            <p:nvPr/>
          </p:nvGrpSpPr>
          <p:grpSpPr>
            <a:xfrm>
              <a:off x="4416238" y="3066766"/>
              <a:ext cx="374966" cy="241826"/>
              <a:chOff x="4716879" y="2648680"/>
              <a:chExt cx="415172" cy="267756"/>
            </a:xfrm>
            <a:solidFill>
              <a:schemeClr val="tx2"/>
            </a:solidFill>
          </p:grpSpPr>
          <p:sp>
            <p:nvSpPr>
              <p:cNvPr id="226" name="Forme libre : forme 132">
                <a:extLst>
                  <a:ext uri="{FF2B5EF4-FFF2-40B4-BE49-F238E27FC236}">
                    <a16:creationId xmlns:a16="http://schemas.microsoft.com/office/drawing/2014/main" id="{867F2F1E-1B31-144A-B6E8-FC295B46CD1C}"/>
                  </a:ext>
                </a:extLst>
              </p:cNvPr>
              <p:cNvSpPr/>
              <p:nvPr/>
            </p:nvSpPr>
            <p:spPr>
              <a:xfrm>
                <a:off x="4716879" y="2648680"/>
                <a:ext cx="415172" cy="219620"/>
              </a:xfrm>
              <a:custGeom>
                <a:avLst/>
                <a:gdLst>
                  <a:gd name="connsiteX0" fmla="*/ 344352 w 415172"/>
                  <a:gd name="connsiteY0" fmla="*/ 187760 h 219620"/>
                  <a:gd name="connsiteX1" fmla="*/ 392398 w 415172"/>
                  <a:gd name="connsiteY1" fmla="*/ 163963 h 219620"/>
                  <a:gd name="connsiteX2" fmla="*/ 416436 w 415172"/>
                  <a:gd name="connsiteY2" fmla="*/ 105779 h 219620"/>
                  <a:gd name="connsiteX3" fmla="*/ 381718 w 415172"/>
                  <a:gd name="connsiteY3" fmla="*/ 76687 h 219620"/>
                  <a:gd name="connsiteX4" fmla="*/ 360357 w 415172"/>
                  <a:gd name="connsiteY4" fmla="*/ 81981 h 219620"/>
                  <a:gd name="connsiteX5" fmla="*/ 355032 w 415172"/>
                  <a:gd name="connsiteY5" fmla="*/ 63479 h 219620"/>
                  <a:gd name="connsiteX6" fmla="*/ 330994 w 415172"/>
                  <a:gd name="connsiteY6" fmla="*/ 58184 h 219620"/>
                  <a:gd name="connsiteX7" fmla="*/ 306957 w 415172"/>
                  <a:gd name="connsiteY7" fmla="*/ 39682 h 219620"/>
                  <a:gd name="connsiteX8" fmla="*/ 261588 w 415172"/>
                  <a:gd name="connsiteY8" fmla="*/ 39682 h 219620"/>
                  <a:gd name="connsiteX9" fmla="*/ 272269 w 415172"/>
                  <a:gd name="connsiteY9" fmla="*/ 5295 h 219620"/>
                  <a:gd name="connsiteX10" fmla="*/ 218898 w 415172"/>
                  <a:gd name="connsiteY10" fmla="*/ 0 h 219620"/>
                  <a:gd name="connsiteX11" fmla="*/ 189535 w 415172"/>
                  <a:gd name="connsiteY11" fmla="*/ 21150 h 219620"/>
                  <a:gd name="connsiteX12" fmla="*/ 109449 w 415172"/>
                  <a:gd name="connsiteY12" fmla="*/ 26445 h 219620"/>
                  <a:gd name="connsiteX13" fmla="*/ 32040 w 415172"/>
                  <a:gd name="connsiteY13" fmla="*/ 7942 h 219620"/>
                  <a:gd name="connsiteX14" fmla="*/ 32040 w 415172"/>
                  <a:gd name="connsiteY14" fmla="*/ 21180 h 219620"/>
                  <a:gd name="connsiteX15" fmla="*/ 42721 w 415172"/>
                  <a:gd name="connsiteY15" fmla="*/ 34417 h 219620"/>
                  <a:gd name="connsiteX16" fmla="*/ 45398 w 415172"/>
                  <a:gd name="connsiteY16" fmla="*/ 45007 h 219620"/>
                  <a:gd name="connsiteX17" fmla="*/ 10680 w 415172"/>
                  <a:gd name="connsiteY17" fmla="*/ 81981 h 219620"/>
                  <a:gd name="connsiteX18" fmla="*/ 10680 w 415172"/>
                  <a:gd name="connsiteY18" fmla="*/ 103131 h 219620"/>
                  <a:gd name="connsiteX19" fmla="*/ 0 w 415172"/>
                  <a:gd name="connsiteY19" fmla="*/ 129576 h 219620"/>
                  <a:gd name="connsiteX20" fmla="*/ 26685 w 415172"/>
                  <a:gd name="connsiteY20" fmla="*/ 145431 h 219620"/>
                  <a:gd name="connsiteX21" fmla="*/ 29363 w 415172"/>
                  <a:gd name="connsiteY21" fmla="*/ 145431 h 219620"/>
                  <a:gd name="connsiteX22" fmla="*/ 53401 w 415172"/>
                  <a:gd name="connsiteY22" fmla="*/ 153373 h 219620"/>
                  <a:gd name="connsiteX23" fmla="*/ 133487 w 415172"/>
                  <a:gd name="connsiteY23" fmla="*/ 140136 h 219620"/>
                  <a:gd name="connsiteX24" fmla="*/ 141489 w 415172"/>
                  <a:gd name="connsiteY24" fmla="*/ 124281 h 219620"/>
                  <a:gd name="connsiteX25" fmla="*/ 184210 w 415172"/>
                  <a:gd name="connsiteY25" fmla="*/ 113691 h 219620"/>
                  <a:gd name="connsiteX26" fmla="*/ 208248 w 415172"/>
                  <a:gd name="connsiteY26" fmla="*/ 153373 h 219620"/>
                  <a:gd name="connsiteX27" fmla="*/ 186888 w 415172"/>
                  <a:gd name="connsiteY27" fmla="*/ 163963 h 219620"/>
                  <a:gd name="connsiteX28" fmla="*/ 176207 w 415172"/>
                  <a:gd name="connsiteY28" fmla="*/ 187760 h 219620"/>
                  <a:gd name="connsiteX29" fmla="*/ 173530 w 415172"/>
                  <a:gd name="connsiteY29" fmla="*/ 193055 h 219620"/>
                  <a:gd name="connsiteX30" fmla="*/ 192213 w 415172"/>
                  <a:gd name="connsiteY30" fmla="*/ 216852 h 219620"/>
                  <a:gd name="connsiteX31" fmla="*/ 194890 w 415172"/>
                  <a:gd name="connsiteY31" fmla="*/ 219500 h 219620"/>
                  <a:gd name="connsiteX32" fmla="*/ 197568 w 415172"/>
                  <a:gd name="connsiteY32" fmla="*/ 222147 h 219620"/>
                  <a:gd name="connsiteX33" fmla="*/ 197568 w 415172"/>
                  <a:gd name="connsiteY33" fmla="*/ 219500 h 219620"/>
                  <a:gd name="connsiteX34" fmla="*/ 218928 w 415172"/>
                  <a:gd name="connsiteY34" fmla="*/ 193055 h 219620"/>
                  <a:gd name="connsiteX35" fmla="*/ 242966 w 415172"/>
                  <a:gd name="connsiteY35" fmla="*/ 193055 h 219620"/>
                  <a:gd name="connsiteX36" fmla="*/ 237641 w 415172"/>
                  <a:gd name="connsiteY36" fmla="*/ 203645 h 219620"/>
                  <a:gd name="connsiteX37" fmla="*/ 253646 w 415172"/>
                  <a:gd name="connsiteY37" fmla="*/ 214235 h 219620"/>
                  <a:gd name="connsiteX38" fmla="*/ 267004 w 415172"/>
                  <a:gd name="connsiteY38" fmla="*/ 211587 h 219620"/>
                  <a:gd name="connsiteX39" fmla="*/ 285686 w 415172"/>
                  <a:gd name="connsiteY39" fmla="*/ 208940 h 219620"/>
                  <a:gd name="connsiteX40" fmla="*/ 283009 w 415172"/>
                  <a:gd name="connsiteY40" fmla="*/ 200998 h 219620"/>
                  <a:gd name="connsiteX41" fmla="*/ 344352 w 415172"/>
                  <a:gd name="connsiteY41" fmla="*/ 187760 h 219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15172" h="219620">
                    <a:moveTo>
                      <a:pt x="344352" y="187760"/>
                    </a:moveTo>
                    <a:cubicBezTo>
                      <a:pt x="392398" y="163963"/>
                      <a:pt x="392398" y="163963"/>
                      <a:pt x="392398" y="163963"/>
                    </a:cubicBezTo>
                    <a:cubicBezTo>
                      <a:pt x="416436" y="105779"/>
                      <a:pt x="416436" y="105779"/>
                      <a:pt x="416436" y="105779"/>
                    </a:cubicBezTo>
                    <a:cubicBezTo>
                      <a:pt x="381718" y="76687"/>
                      <a:pt x="381718" y="76687"/>
                      <a:pt x="381718" y="76687"/>
                    </a:cubicBezTo>
                    <a:cubicBezTo>
                      <a:pt x="360357" y="81981"/>
                      <a:pt x="360357" y="81981"/>
                      <a:pt x="360357" y="81981"/>
                    </a:cubicBezTo>
                    <a:cubicBezTo>
                      <a:pt x="355032" y="63479"/>
                      <a:pt x="355032" y="63479"/>
                      <a:pt x="355032" y="63479"/>
                    </a:cubicBezTo>
                    <a:cubicBezTo>
                      <a:pt x="330994" y="58184"/>
                      <a:pt x="330994" y="58184"/>
                      <a:pt x="330994" y="58184"/>
                    </a:cubicBezTo>
                    <a:cubicBezTo>
                      <a:pt x="306957" y="39682"/>
                      <a:pt x="306957" y="39682"/>
                      <a:pt x="306957" y="39682"/>
                    </a:cubicBezTo>
                    <a:cubicBezTo>
                      <a:pt x="261588" y="39682"/>
                      <a:pt x="261588" y="39682"/>
                      <a:pt x="261588" y="39682"/>
                    </a:cubicBezTo>
                    <a:cubicBezTo>
                      <a:pt x="272269" y="5295"/>
                      <a:pt x="272269" y="5295"/>
                      <a:pt x="272269" y="5295"/>
                    </a:cubicBezTo>
                    <a:cubicBezTo>
                      <a:pt x="218898" y="0"/>
                      <a:pt x="218898" y="0"/>
                      <a:pt x="218898" y="0"/>
                    </a:cubicBezTo>
                    <a:cubicBezTo>
                      <a:pt x="189535" y="21150"/>
                      <a:pt x="189535" y="21150"/>
                      <a:pt x="189535" y="21150"/>
                    </a:cubicBezTo>
                    <a:cubicBezTo>
                      <a:pt x="109449" y="26445"/>
                      <a:pt x="109449" y="26445"/>
                      <a:pt x="109449" y="26445"/>
                    </a:cubicBezTo>
                    <a:lnTo>
                      <a:pt x="32040" y="7942"/>
                    </a:lnTo>
                    <a:cubicBezTo>
                      <a:pt x="32040" y="21180"/>
                      <a:pt x="32040" y="21180"/>
                      <a:pt x="32040" y="21180"/>
                    </a:cubicBezTo>
                    <a:cubicBezTo>
                      <a:pt x="42721" y="34417"/>
                      <a:pt x="42721" y="34417"/>
                      <a:pt x="42721" y="34417"/>
                    </a:cubicBezTo>
                    <a:cubicBezTo>
                      <a:pt x="45398" y="45007"/>
                      <a:pt x="45398" y="45007"/>
                      <a:pt x="45398" y="45007"/>
                    </a:cubicBezTo>
                    <a:cubicBezTo>
                      <a:pt x="10680" y="81981"/>
                      <a:pt x="10680" y="81981"/>
                      <a:pt x="10680" y="81981"/>
                    </a:cubicBezTo>
                    <a:cubicBezTo>
                      <a:pt x="10680" y="103131"/>
                      <a:pt x="10680" y="103131"/>
                      <a:pt x="10680" y="103131"/>
                    </a:cubicBezTo>
                    <a:cubicBezTo>
                      <a:pt x="0" y="129576"/>
                      <a:pt x="0" y="129576"/>
                      <a:pt x="0" y="129576"/>
                    </a:cubicBezTo>
                    <a:cubicBezTo>
                      <a:pt x="26685" y="145431"/>
                      <a:pt x="26685" y="145431"/>
                      <a:pt x="26685" y="145431"/>
                    </a:cubicBezTo>
                    <a:cubicBezTo>
                      <a:pt x="29363" y="145431"/>
                      <a:pt x="29363" y="145431"/>
                      <a:pt x="29363" y="145431"/>
                    </a:cubicBezTo>
                    <a:cubicBezTo>
                      <a:pt x="53401" y="153373"/>
                      <a:pt x="53401" y="153373"/>
                      <a:pt x="53401" y="153373"/>
                    </a:cubicBezTo>
                    <a:cubicBezTo>
                      <a:pt x="133487" y="140136"/>
                      <a:pt x="133487" y="140136"/>
                      <a:pt x="133487" y="140136"/>
                    </a:cubicBezTo>
                    <a:cubicBezTo>
                      <a:pt x="141489" y="124281"/>
                      <a:pt x="141489" y="124281"/>
                      <a:pt x="141489" y="124281"/>
                    </a:cubicBezTo>
                    <a:cubicBezTo>
                      <a:pt x="184210" y="113691"/>
                      <a:pt x="184210" y="113691"/>
                      <a:pt x="184210" y="113691"/>
                    </a:cubicBezTo>
                    <a:cubicBezTo>
                      <a:pt x="208248" y="153373"/>
                      <a:pt x="208248" y="153373"/>
                      <a:pt x="208248" y="153373"/>
                    </a:cubicBezTo>
                    <a:cubicBezTo>
                      <a:pt x="186888" y="163963"/>
                      <a:pt x="186888" y="163963"/>
                      <a:pt x="186888" y="163963"/>
                    </a:cubicBezTo>
                    <a:cubicBezTo>
                      <a:pt x="176207" y="187760"/>
                      <a:pt x="176207" y="187760"/>
                      <a:pt x="176207" y="187760"/>
                    </a:cubicBezTo>
                    <a:cubicBezTo>
                      <a:pt x="173530" y="193055"/>
                      <a:pt x="173530" y="193055"/>
                      <a:pt x="173530" y="193055"/>
                    </a:cubicBezTo>
                    <a:cubicBezTo>
                      <a:pt x="192213" y="216852"/>
                      <a:pt x="192213" y="216852"/>
                      <a:pt x="192213" y="216852"/>
                    </a:cubicBezTo>
                    <a:cubicBezTo>
                      <a:pt x="194890" y="219500"/>
                      <a:pt x="194890" y="219500"/>
                      <a:pt x="194890" y="219500"/>
                    </a:cubicBezTo>
                    <a:cubicBezTo>
                      <a:pt x="194890" y="219500"/>
                      <a:pt x="194890" y="222147"/>
                      <a:pt x="197568" y="222147"/>
                    </a:cubicBezTo>
                    <a:cubicBezTo>
                      <a:pt x="197568" y="219500"/>
                      <a:pt x="197568" y="219500"/>
                      <a:pt x="197568" y="219500"/>
                    </a:cubicBezTo>
                    <a:cubicBezTo>
                      <a:pt x="218928" y="193055"/>
                      <a:pt x="218928" y="193055"/>
                      <a:pt x="218928" y="193055"/>
                    </a:cubicBezTo>
                    <a:cubicBezTo>
                      <a:pt x="242966" y="193055"/>
                      <a:pt x="242966" y="193055"/>
                      <a:pt x="242966" y="193055"/>
                    </a:cubicBezTo>
                    <a:cubicBezTo>
                      <a:pt x="237641" y="203645"/>
                      <a:pt x="237641" y="203645"/>
                      <a:pt x="237641" y="203645"/>
                    </a:cubicBezTo>
                    <a:cubicBezTo>
                      <a:pt x="253646" y="214235"/>
                      <a:pt x="253646" y="214235"/>
                      <a:pt x="253646" y="214235"/>
                    </a:cubicBezTo>
                    <a:cubicBezTo>
                      <a:pt x="267004" y="211587"/>
                      <a:pt x="267004" y="211587"/>
                      <a:pt x="267004" y="211587"/>
                    </a:cubicBezTo>
                    <a:lnTo>
                      <a:pt x="285686" y="208940"/>
                    </a:lnTo>
                    <a:cubicBezTo>
                      <a:pt x="283009" y="200998"/>
                      <a:pt x="283009" y="200998"/>
                      <a:pt x="283009" y="200998"/>
                    </a:cubicBezTo>
                    <a:cubicBezTo>
                      <a:pt x="296306" y="203615"/>
                      <a:pt x="317667" y="200998"/>
                      <a:pt x="344352" y="187760"/>
                    </a:cubicBezTo>
                    <a:close/>
                  </a:path>
                </a:pathLst>
              </a:custGeom>
              <a:grpFill/>
              <a:ln w="3175" cap="flat">
                <a:solidFill>
                  <a:schemeClr val="bg1"/>
                </a:solidFill>
                <a:prstDash val="solid"/>
                <a:miter/>
              </a:ln>
            </p:spPr>
            <p:txBody>
              <a:bodyPr rtlCol="0" anchor="ctr"/>
              <a:lstStyle/>
              <a:p>
                <a:pPr defTabSz="914246">
                  <a:defRPr/>
                </a:pPr>
                <a:endParaRPr lang="en-US" sz="1799">
                  <a:solidFill>
                    <a:prstClr val="black"/>
                  </a:solidFill>
                  <a:latin typeface="Arial"/>
                </a:endParaRPr>
              </a:p>
            </p:txBody>
          </p:sp>
          <p:sp>
            <p:nvSpPr>
              <p:cNvPr id="227" name="Forme libre : forme 358">
                <a:extLst>
                  <a:ext uri="{FF2B5EF4-FFF2-40B4-BE49-F238E27FC236}">
                    <a16:creationId xmlns:a16="http://schemas.microsoft.com/office/drawing/2014/main" id="{9FE0E850-DCA6-DD4F-8C6B-EBA5BFD839EE}"/>
                  </a:ext>
                </a:extLst>
              </p:cNvPr>
              <p:cNvSpPr/>
              <p:nvPr/>
            </p:nvSpPr>
            <p:spPr>
              <a:xfrm>
                <a:off x="4957137" y="2857620"/>
                <a:ext cx="93263" cy="57161"/>
              </a:xfrm>
              <a:custGeom>
                <a:avLst/>
                <a:gdLst>
                  <a:gd name="connsiteX0" fmla="*/ 16005 w 93263"/>
                  <a:gd name="connsiteY0" fmla="*/ 13207 h 57161"/>
                  <a:gd name="connsiteX1" fmla="*/ 0 w 93263"/>
                  <a:gd name="connsiteY1" fmla="*/ 21150 h 57161"/>
                  <a:gd name="connsiteX2" fmla="*/ 0 w 93263"/>
                  <a:gd name="connsiteY2" fmla="*/ 29092 h 57161"/>
                  <a:gd name="connsiteX3" fmla="*/ 21360 w 93263"/>
                  <a:gd name="connsiteY3" fmla="*/ 29092 h 57161"/>
                  <a:gd name="connsiteX4" fmla="*/ 32040 w 93263"/>
                  <a:gd name="connsiteY4" fmla="*/ 37035 h 57161"/>
                  <a:gd name="connsiteX5" fmla="*/ 32040 w 93263"/>
                  <a:gd name="connsiteY5" fmla="*/ 55537 h 57161"/>
                  <a:gd name="connsiteX6" fmla="*/ 40043 w 93263"/>
                  <a:gd name="connsiteY6" fmla="*/ 58184 h 57161"/>
                  <a:gd name="connsiteX7" fmla="*/ 64081 w 93263"/>
                  <a:gd name="connsiteY7" fmla="*/ 42330 h 57161"/>
                  <a:gd name="connsiteX8" fmla="*/ 93444 w 93263"/>
                  <a:gd name="connsiteY8" fmla="*/ 34387 h 57161"/>
                  <a:gd name="connsiteX9" fmla="*/ 93444 w 93263"/>
                  <a:gd name="connsiteY9" fmla="*/ 21150 h 57161"/>
                  <a:gd name="connsiteX10" fmla="*/ 77439 w 93263"/>
                  <a:gd name="connsiteY10" fmla="*/ 21150 h 57161"/>
                  <a:gd name="connsiteX11" fmla="*/ 69436 w 93263"/>
                  <a:gd name="connsiteY11" fmla="*/ 23797 h 57161"/>
                  <a:gd name="connsiteX12" fmla="*/ 56078 w 93263"/>
                  <a:gd name="connsiteY12" fmla="*/ 2647 h 57161"/>
                  <a:gd name="connsiteX13" fmla="*/ 45398 w 93263"/>
                  <a:gd name="connsiteY13" fmla="*/ 0 h 57161"/>
                  <a:gd name="connsiteX14" fmla="*/ 26715 w 93263"/>
                  <a:gd name="connsiteY14" fmla="*/ 2647 h 57161"/>
                  <a:gd name="connsiteX15" fmla="*/ 16005 w 93263"/>
                  <a:gd name="connsiteY15" fmla="*/ 13207 h 57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3263" h="57161">
                    <a:moveTo>
                      <a:pt x="16005" y="13207"/>
                    </a:moveTo>
                    <a:cubicBezTo>
                      <a:pt x="0" y="21150"/>
                      <a:pt x="0" y="21150"/>
                      <a:pt x="0" y="21150"/>
                    </a:cubicBezTo>
                    <a:cubicBezTo>
                      <a:pt x="0" y="29092"/>
                      <a:pt x="0" y="29092"/>
                      <a:pt x="0" y="29092"/>
                    </a:cubicBezTo>
                    <a:cubicBezTo>
                      <a:pt x="21360" y="29092"/>
                      <a:pt x="21360" y="29092"/>
                      <a:pt x="21360" y="29092"/>
                    </a:cubicBezTo>
                    <a:cubicBezTo>
                      <a:pt x="32040" y="37035"/>
                      <a:pt x="32040" y="37035"/>
                      <a:pt x="32040" y="37035"/>
                    </a:cubicBezTo>
                    <a:cubicBezTo>
                      <a:pt x="32040" y="55537"/>
                      <a:pt x="32040" y="55537"/>
                      <a:pt x="32040" y="55537"/>
                    </a:cubicBezTo>
                    <a:cubicBezTo>
                      <a:pt x="40043" y="58184"/>
                      <a:pt x="40043" y="58184"/>
                      <a:pt x="40043" y="58184"/>
                    </a:cubicBezTo>
                    <a:cubicBezTo>
                      <a:pt x="64081" y="42330"/>
                      <a:pt x="64081" y="42330"/>
                      <a:pt x="64081" y="42330"/>
                    </a:cubicBezTo>
                    <a:cubicBezTo>
                      <a:pt x="93444" y="34387"/>
                      <a:pt x="93444" y="34387"/>
                      <a:pt x="93444" y="34387"/>
                    </a:cubicBezTo>
                    <a:cubicBezTo>
                      <a:pt x="93444" y="21150"/>
                      <a:pt x="93444" y="21150"/>
                      <a:pt x="93444" y="21150"/>
                    </a:cubicBezTo>
                    <a:cubicBezTo>
                      <a:pt x="77439" y="21150"/>
                      <a:pt x="77439" y="21150"/>
                      <a:pt x="77439" y="21150"/>
                    </a:cubicBezTo>
                    <a:cubicBezTo>
                      <a:pt x="69436" y="23797"/>
                      <a:pt x="69436" y="23797"/>
                      <a:pt x="69436" y="23797"/>
                    </a:cubicBezTo>
                    <a:cubicBezTo>
                      <a:pt x="56078" y="2647"/>
                      <a:pt x="56078" y="2647"/>
                      <a:pt x="56078" y="2647"/>
                    </a:cubicBezTo>
                    <a:cubicBezTo>
                      <a:pt x="45398" y="0"/>
                      <a:pt x="45398" y="0"/>
                      <a:pt x="45398" y="0"/>
                    </a:cubicBezTo>
                    <a:lnTo>
                      <a:pt x="26715" y="2647"/>
                    </a:lnTo>
                    <a:cubicBezTo>
                      <a:pt x="16005" y="13207"/>
                      <a:pt x="16005" y="13207"/>
                      <a:pt x="16005" y="13207"/>
                    </a:cubicBezTo>
                    <a:close/>
                  </a:path>
                </a:pathLst>
              </a:custGeom>
              <a:grpFill/>
              <a:ln w="3175" cap="flat">
                <a:solidFill>
                  <a:schemeClr val="bg1"/>
                </a:solidFill>
                <a:prstDash val="solid"/>
                <a:miter/>
              </a:ln>
            </p:spPr>
            <p:txBody>
              <a:bodyPr rtlCol="0" anchor="ctr"/>
              <a:lstStyle/>
              <a:p>
                <a:pPr defTabSz="914246">
                  <a:defRPr/>
                </a:pPr>
                <a:endParaRPr lang="en-US" sz="1799">
                  <a:solidFill>
                    <a:prstClr val="black"/>
                  </a:solidFill>
                  <a:latin typeface="Arial"/>
                </a:endParaRPr>
              </a:p>
            </p:txBody>
          </p:sp>
        </p:grpSp>
        <p:grpSp>
          <p:nvGrpSpPr>
            <p:cNvPr id="458" name="Groupe 359">
              <a:extLst>
                <a:ext uri="{FF2B5EF4-FFF2-40B4-BE49-F238E27FC236}">
                  <a16:creationId xmlns:a16="http://schemas.microsoft.com/office/drawing/2014/main" id="{7DAA73E5-215D-F04D-AE12-DB098A6EFF28}"/>
                </a:ext>
              </a:extLst>
            </p:cNvPr>
            <p:cNvGrpSpPr/>
            <p:nvPr/>
          </p:nvGrpSpPr>
          <p:grpSpPr>
            <a:xfrm>
              <a:off x="1362856" y="2579406"/>
              <a:ext cx="5935397" cy="2841809"/>
              <a:chOff x="1356531" y="2065502"/>
              <a:chExt cx="6836557" cy="3274684"/>
            </a:xfrm>
            <a:solidFill>
              <a:schemeClr val="bg2"/>
            </a:solidFill>
          </p:grpSpPr>
          <p:sp>
            <p:nvSpPr>
              <p:cNvPr id="459" name="Ellipse 4">
                <a:extLst>
                  <a:ext uri="{FF2B5EF4-FFF2-40B4-BE49-F238E27FC236}">
                    <a16:creationId xmlns:a16="http://schemas.microsoft.com/office/drawing/2014/main" id="{0C3E6E1D-7641-FE4C-B666-4FA7093D1EE3}"/>
                  </a:ext>
                </a:extLst>
              </p:cNvPr>
              <p:cNvSpPr/>
              <p:nvPr/>
            </p:nvSpPr>
            <p:spPr>
              <a:xfrm>
                <a:off x="2026456" y="2780510"/>
                <a:ext cx="58408" cy="58408"/>
              </a:xfrm>
              <a:prstGeom prst="ellipse">
                <a:avLst/>
              </a:prstGeom>
              <a:grp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46">
                  <a:defRPr/>
                </a:pPr>
                <a:endParaRPr lang="fr-FR" sz="1799">
                  <a:solidFill>
                    <a:prstClr val="white"/>
                  </a:solidFill>
                  <a:latin typeface="Arial"/>
                </a:endParaRPr>
              </a:p>
            </p:txBody>
          </p:sp>
          <p:sp>
            <p:nvSpPr>
              <p:cNvPr id="460" name="Ellipse 754">
                <a:extLst>
                  <a:ext uri="{FF2B5EF4-FFF2-40B4-BE49-F238E27FC236}">
                    <a16:creationId xmlns:a16="http://schemas.microsoft.com/office/drawing/2014/main" id="{F71DC5F6-3719-1A4F-8E2C-4ECFFE527B23}"/>
                  </a:ext>
                </a:extLst>
              </p:cNvPr>
              <p:cNvSpPr/>
              <p:nvPr/>
            </p:nvSpPr>
            <p:spPr>
              <a:xfrm>
                <a:off x="1537506" y="2758285"/>
                <a:ext cx="58408" cy="58408"/>
              </a:xfrm>
              <a:prstGeom prst="ellipse">
                <a:avLst/>
              </a:prstGeom>
              <a:grp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46">
                  <a:defRPr/>
                </a:pPr>
                <a:endParaRPr lang="fr-FR" sz="1799">
                  <a:solidFill>
                    <a:prstClr val="white"/>
                  </a:solidFill>
                  <a:latin typeface="Arial"/>
                </a:endParaRPr>
              </a:p>
            </p:txBody>
          </p:sp>
          <p:sp>
            <p:nvSpPr>
              <p:cNvPr id="461" name="Ellipse 755">
                <a:extLst>
                  <a:ext uri="{FF2B5EF4-FFF2-40B4-BE49-F238E27FC236}">
                    <a16:creationId xmlns:a16="http://schemas.microsoft.com/office/drawing/2014/main" id="{D1592ED0-BB90-8D4E-A659-7ABA5AA7BDE8}"/>
                  </a:ext>
                </a:extLst>
              </p:cNvPr>
              <p:cNvSpPr/>
              <p:nvPr/>
            </p:nvSpPr>
            <p:spPr>
              <a:xfrm>
                <a:off x="1356531" y="2853535"/>
                <a:ext cx="58408" cy="58408"/>
              </a:xfrm>
              <a:prstGeom prst="ellipse">
                <a:avLst/>
              </a:prstGeom>
              <a:grp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46">
                  <a:defRPr/>
                </a:pPr>
                <a:endParaRPr lang="fr-FR" sz="1799">
                  <a:solidFill>
                    <a:prstClr val="white"/>
                  </a:solidFill>
                  <a:latin typeface="Arial"/>
                </a:endParaRPr>
              </a:p>
            </p:txBody>
          </p:sp>
          <p:sp>
            <p:nvSpPr>
              <p:cNvPr id="462" name="Ellipse 756">
                <a:extLst>
                  <a:ext uri="{FF2B5EF4-FFF2-40B4-BE49-F238E27FC236}">
                    <a16:creationId xmlns:a16="http://schemas.microsoft.com/office/drawing/2014/main" id="{9D90F6F7-7779-A04A-9C64-8A516DA02D14}"/>
                  </a:ext>
                </a:extLst>
              </p:cNvPr>
              <p:cNvSpPr/>
              <p:nvPr/>
            </p:nvSpPr>
            <p:spPr>
              <a:xfrm>
                <a:off x="1369231" y="2977360"/>
                <a:ext cx="58408" cy="58408"/>
              </a:xfrm>
              <a:prstGeom prst="ellipse">
                <a:avLst/>
              </a:prstGeom>
              <a:grp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46">
                  <a:defRPr/>
                </a:pPr>
                <a:endParaRPr lang="fr-FR" sz="1799">
                  <a:solidFill>
                    <a:prstClr val="white"/>
                  </a:solidFill>
                  <a:latin typeface="Arial"/>
                </a:endParaRPr>
              </a:p>
            </p:txBody>
          </p:sp>
          <p:sp>
            <p:nvSpPr>
              <p:cNvPr id="463" name="Ellipse 757">
                <a:extLst>
                  <a:ext uri="{FF2B5EF4-FFF2-40B4-BE49-F238E27FC236}">
                    <a16:creationId xmlns:a16="http://schemas.microsoft.com/office/drawing/2014/main" id="{5A372BD5-5EFE-594D-9534-E1661B0AF7C8}"/>
                  </a:ext>
                </a:extLst>
              </p:cNvPr>
              <p:cNvSpPr/>
              <p:nvPr/>
            </p:nvSpPr>
            <p:spPr>
              <a:xfrm>
                <a:off x="1483531" y="3193260"/>
                <a:ext cx="58408" cy="58408"/>
              </a:xfrm>
              <a:prstGeom prst="ellipse">
                <a:avLst/>
              </a:prstGeom>
              <a:grp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46">
                  <a:defRPr/>
                </a:pPr>
                <a:endParaRPr lang="fr-FR" sz="1799">
                  <a:solidFill>
                    <a:prstClr val="white"/>
                  </a:solidFill>
                  <a:latin typeface="Arial"/>
                </a:endParaRPr>
              </a:p>
            </p:txBody>
          </p:sp>
          <p:sp>
            <p:nvSpPr>
              <p:cNvPr id="464" name="Ellipse 758">
                <a:extLst>
                  <a:ext uri="{FF2B5EF4-FFF2-40B4-BE49-F238E27FC236}">
                    <a16:creationId xmlns:a16="http://schemas.microsoft.com/office/drawing/2014/main" id="{E9FF99C3-65B6-B946-A55F-607BDA378A74}"/>
                  </a:ext>
                </a:extLst>
              </p:cNvPr>
              <p:cNvSpPr/>
              <p:nvPr/>
            </p:nvSpPr>
            <p:spPr>
              <a:xfrm>
                <a:off x="1556556" y="3301210"/>
                <a:ext cx="58408" cy="58408"/>
              </a:xfrm>
              <a:prstGeom prst="ellipse">
                <a:avLst/>
              </a:prstGeom>
              <a:grp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46">
                  <a:defRPr/>
                </a:pPr>
                <a:endParaRPr lang="fr-FR" sz="1799">
                  <a:solidFill>
                    <a:prstClr val="white"/>
                  </a:solidFill>
                  <a:latin typeface="Arial"/>
                </a:endParaRPr>
              </a:p>
            </p:txBody>
          </p:sp>
          <p:sp>
            <p:nvSpPr>
              <p:cNvPr id="465" name="Ellipse 759">
                <a:extLst>
                  <a:ext uri="{FF2B5EF4-FFF2-40B4-BE49-F238E27FC236}">
                    <a16:creationId xmlns:a16="http://schemas.microsoft.com/office/drawing/2014/main" id="{5E6516D7-E089-A34E-B041-D4267D8BFA20}"/>
                  </a:ext>
                </a:extLst>
              </p:cNvPr>
              <p:cNvSpPr/>
              <p:nvPr/>
            </p:nvSpPr>
            <p:spPr>
              <a:xfrm>
                <a:off x="1915331" y="3282160"/>
                <a:ext cx="58408" cy="58408"/>
              </a:xfrm>
              <a:prstGeom prst="ellipse">
                <a:avLst/>
              </a:prstGeom>
              <a:grp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46">
                  <a:defRPr/>
                </a:pPr>
                <a:endParaRPr lang="fr-FR" sz="1799">
                  <a:solidFill>
                    <a:prstClr val="white"/>
                  </a:solidFill>
                  <a:latin typeface="Arial"/>
                </a:endParaRPr>
              </a:p>
            </p:txBody>
          </p:sp>
          <p:sp>
            <p:nvSpPr>
              <p:cNvPr id="466" name="Ellipse 760">
                <a:extLst>
                  <a:ext uri="{FF2B5EF4-FFF2-40B4-BE49-F238E27FC236}">
                    <a16:creationId xmlns:a16="http://schemas.microsoft.com/office/drawing/2014/main" id="{6F1EDD9D-F240-E64A-B428-05AD22F14C5F}"/>
                  </a:ext>
                </a:extLst>
              </p:cNvPr>
              <p:cNvSpPr/>
              <p:nvPr/>
            </p:nvSpPr>
            <p:spPr>
              <a:xfrm>
                <a:off x="2115356" y="3328197"/>
                <a:ext cx="58408" cy="58408"/>
              </a:xfrm>
              <a:prstGeom prst="ellipse">
                <a:avLst/>
              </a:prstGeom>
              <a:grp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46">
                  <a:defRPr/>
                </a:pPr>
                <a:endParaRPr lang="fr-FR" sz="1799">
                  <a:solidFill>
                    <a:prstClr val="white"/>
                  </a:solidFill>
                  <a:latin typeface="Arial"/>
                </a:endParaRPr>
              </a:p>
            </p:txBody>
          </p:sp>
          <p:sp>
            <p:nvSpPr>
              <p:cNvPr id="467" name="Ellipse 761">
                <a:extLst>
                  <a:ext uri="{FF2B5EF4-FFF2-40B4-BE49-F238E27FC236}">
                    <a16:creationId xmlns:a16="http://schemas.microsoft.com/office/drawing/2014/main" id="{DD47A19E-CACD-8E42-91A7-1546867DE387}"/>
                  </a:ext>
                </a:extLst>
              </p:cNvPr>
              <p:cNvSpPr/>
              <p:nvPr/>
            </p:nvSpPr>
            <p:spPr>
              <a:xfrm>
                <a:off x="2182031" y="3215485"/>
                <a:ext cx="58408" cy="58408"/>
              </a:xfrm>
              <a:prstGeom prst="ellipse">
                <a:avLst/>
              </a:prstGeom>
              <a:grp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46">
                  <a:defRPr/>
                </a:pPr>
                <a:endParaRPr lang="fr-FR" sz="1799">
                  <a:solidFill>
                    <a:prstClr val="white"/>
                  </a:solidFill>
                  <a:latin typeface="Arial"/>
                </a:endParaRPr>
              </a:p>
            </p:txBody>
          </p:sp>
          <p:sp>
            <p:nvSpPr>
              <p:cNvPr id="468" name="Ellipse 762">
                <a:extLst>
                  <a:ext uri="{FF2B5EF4-FFF2-40B4-BE49-F238E27FC236}">
                    <a16:creationId xmlns:a16="http://schemas.microsoft.com/office/drawing/2014/main" id="{95299F77-1A70-0045-9A00-32EA1DEA1475}"/>
                  </a:ext>
                </a:extLst>
              </p:cNvPr>
              <p:cNvSpPr/>
              <p:nvPr/>
            </p:nvSpPr>
            <p:spPr>
              <a:xfrm>
                <a:off x="2394756" y="2920210"/>
                <a:ext cx="58408" cy="58408"/>
              </a:xfrm>
              <a:prstGeom prst="ellipse">
                <a:avLst/>
              </a:prstGeom>
              <a:grp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46">
                  <a:defRPr/>
                </a:pPr>
                <a:endParaRPr lang="fr-FR" sz="1799">
                  <a:solidFill>
                    <a:prstClr val="white"/>
                  </a:solidFill>
                  <a:latin typeface="Arial"/>
                </a:endParaRPr>
              </a:p>
            </p:txBody>
          </p:sp>
          <p:sp>
            <p:nvSpPr>
              <p:cNvPr id="469" name="Ellipse 763">
                <a:extLst>
                  <a:ext uri="{FF2B5EF4-FFF2-40B4-BE49-F238E27FC236}">
                    <a16:creationId xmlns:a16="http://schemas.microsoft.com/office/drawing/2014/main" id="{DC0F277B-C826-2047-A55D-14E71E1E7841}"/>
                  </a:ext>
                </a:extLst>
              </p:cNvPr>
              <p:cNvSpPr/>
              <p:nvPr/>
            </p:nvSpPr>
            <p:spPr>
              <a:xfrm>
                <a:off x="2509056" y="3028160"/>
                <a:ext cx="58408" cy="58408"/>
              </a:xfrm>
              <a:prstGeom prst="ellipse">
                <a:avLst/>
              </a:prstGeom>
              <a:grp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46">
                  <a:defRPr/>
                </a:pPr>
                <a:endParaRPr lang="fr-FR" sz="1799">
                  <a:solidFill>
                    <a:prstClr val="white"/>
                  </a:solidFill>
                  <a:latin typeface="Arial"/>
                </a:endParaRPr>
              </a:p>
            </p:txBody>
          </p:sp>
          <p:sp>
            <p:nvSpPr>
              <p:cNvPr id="470" name="Ellipse 764">
                <a:extLst>
                  <a:ext uri="{FF2B5EF4-FFF2-40B4-BE49-F238E27FC236}">
                    <a16:creationId xmlns:a16="http://schemas.microsoft.com/office/drawing/2014/main" id="{D2AC2694-EF5C-7B48-8762-CE7B2B124320}"/>
                  </a:ext>
                </a:extLst>
              </p:cNvPr>
              <p:cNvSpPr/>
              <p:nvPr/>
            </p:nvSpPr>
            <p:spPr>
              <a:xfrm>
                <a:off x="2693206" y="2857980"/>
                <a:ext cx="58408" cy="58408"/>
              </a:xfrm>
              <a:prstGeom prst="ellipse">
                <a:avLst/>
              </a:prstGeom>
              <a:grp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46">
                  <a:defRPr/>
                </a:pPr>
                <a:endParaRPr lang="fr-FR" sz="1799">
                  <a:solidFill>
                    <a:prstClr val="white"/>
                  </a:solidFill>
                  <a:latin typeface="Arial"/>
                </a:endParaRPr>
              </a:p>
            </p:txBody>
          </p:sp>
          <p:sp>
            <p:nvSpPr>
              <p:cNvPr id="471" name="Ellipse 765">
                <a:extLst>
                  <a:ext uri="{FF2B5EF4-FFF2-40B4-BE49-F238E27FC236}">
                    <a16:creationId xmlns:a16="http://schemas.microsoft.com/office/drawing/2014/main" id="{A386B6BA-EAB5-174B-8709-8031DC3D3329}"/>
                  </a:ext>
                </a:extLst>
              </p:cNvPr>
              <p:cNvSpPr/>
              <p:nvPr/>
            </p:nvSpPr>
            <p:spPr>
              <a:xfrm>
                <a:off x="2477941" y="3169130"/>
                <a:ext cx="58408" cy="58408"/>
              </a:xfrm>
              <a:prstGeom prst="ellipse">
                <a:avLst/>
              </a:prstGeom>
              <a:grp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46">
                  <a:defRPr/>
                </a:pPr>
                <a:endParaRPr lang="fr-FR" sz="1799">
                  <a:solidFill>
                    <a:prstClr val="white"/>
                  </a:solidFill>
                  <a:latin typeface="Arial"/>
                </a:endParaRPr>
              </a:p>
            </p:txBody>
          </p:sp>
          <p:sp>
            <p:nvSpPr>
              <p:cNvPr id="472" name="Ellipse 766">
                <a:extLst>
                  <a:ext uri="{FF2B5EF4-FFF2-40B4-BE49-F238E27FC236}">
                    <a16:creationId xmlns:a16="http://schemas.microsoft.com/office/drawing/2014/main" id="{6D7AA73B-D368-294A-9093-FD30E4532B78}"/>
                  </a:ext>
                </a:extLst>
              </p:cNvPr>
              <p:cNvSpPr/>
              <p:nvPr/>
            </p:nvSpPr>
            <p:spPr>
              <a:xfrm>
                <a:off x="2363641" y="3178655"/>
                <a:ext cx="58408" cy="58408"/>
              </a:xfrm>
              <a:prstGeom prst="ellipse">
                <a:avLst/>
              </a:prstGeom>
              <a:grp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46">
                  <a:defRPr/>
                </a:pPr>
                <a:endParaRPr lang="fr-FR" sz="1799">
                  <a:solidFill>
                    <a:prstClr val="white"/>
                  </a:solidFill>
                  <a:latin typeface="Arial"/>
                </a:endParaRPr>
              </a:p>
            </p:txBody>
          </p:sp>
          <p:sp>
            <p:nvSpPr>
              <p:cNvPr id="473" name="Ellipse 767">
                <a:extLst>
                  <a:ext uri="{FF2B5EF4-FFF2-40B4-BE49-F238E27FC236}">
                    <a16:creationId xmlns:a16="http://schemas.microsoft.com/office/drawing/2014/main" id="{ED536F20-AF60-3645-94FF-5D0DC4DBFC6A}"/>
                  </a:ext>
                </a:extLst>
              </p:cNvPr>
              <p:cNvSpPr/>
              <p:nvPr/>
            </p:nvSpPr>
            <p:spPr>
              <a:xfrm>
                <a:off x="2404916" y="3289780"/>
                <a:ext cx="58408" cy="58408"/>
              </a:xfrm>
              <a:prstGeom prst="ellipse">
                <a:avLst/>
              </a:prstGeom>
              <a:grp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46">
                  <a:defRPr/>
                </a:pPr>
                <a:endParaRPr lang="fr-FR" sz="1799">
                  <a:solidFill>
                    <a:prstClr val="white"/>
                  </a:solidFill>
                  <a:latin typeface="Arial"/>
                </a:endParaRPr>
              </a:p>
            </p:txBody>
          </p:sp>
          <p:sp>
            <p:nvSpPr>
              <p:cNvPr id="474" name="Ellipse 768">
                <a:extLst>
                  <a:ext uri="{FF2B5EF4-FFF2-40B4-BE49-F238E27FC236}">
                    <a16:creationId xmlns:a16="http://schemas.microsoft.com/office/drawing/2014/main" id="{E09055C2-2898-A44C-B7D3-F0B71AF86719}"/>
                  </a:ext>
                </a:extLst>
              </p:cNvPr>
              <p:cNvSpPr/>
              <p:nvPr/>
            </p:nvSpPr>
            <p:spPr>
              <a:xfrm>
                <a:off x="2521756" y="3618710"/>
                <a:ext cx="58408" cy="58408"/>
              </a:xfrm>
              <a:prstGeom prst="ellipse">
                <a:avLst/>
              </a:prstGeom>
              <a:grp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46">
                  <a:defRPr/>
                </a:pPr>
                <a:endParaRPr lang="fr-FR" sz="1799">
                  <a:solidFill>
                    <a:prstClr val="white"/>
                  </a:solidFill>
                  <a:latin typeface="Arial"/>
                </a:endParaRPr>
              </a:p>
            </p:txBody>
          </p:sp>
          <p:sp>
            <p:nvSpPr>
              <p:cNvPr id="475" name="Ellipse 769">
                <a:extLst>
                  <a:ext uri="{FF2B5EF4-FFF2-40B4-BE49-F238E27FC236}">
                    <a16:creationId xmlns:a16="http://schemas.microsoft.com/office/drawing/2014/main" id="{F6C1ADDE-A14D-6D41-961A-63C1A1E126DE}"/>
                  </a:ext>
                </a:extLst>
              </p:cNvPr>
              <p:cNvSpPr/>
              <p:nvPr/>
            </p:nvSpPr>
            <p:spPr>
              <a:xfrm>
                <a:off x="2642406" y="3644110"/>
                <a:ext cx="58408" cy="58408"/>
              </a:xfrm>
              <a:prstGeom prst="ellipse">
                <a:avLst/>
              </a:prstGeom>
              <a:grp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46">
                  <a:defRPr/>
                </a:pPr>
                <a:endParaRPr lang="fr-FR" sz="1799">
                  <a:solidFill>
                    <a:prstClr val="white"/>
                  </a:solidFill>
                  <a:latin typeface="Arial"/>
                </a:endParaRPr>
              </a:p>
            </p:txBody>
          </p:sp>
          <p:sp>
            <p:nvSpPr>
              <p:cNvPr id="476" name="Ellipse 770">
                <a:extLst>
                  <a:ext uri="{FF2B5EF4-FFF2-40B4-BE49-F238E27FC236}">
                    <a16:creationId xmlns:a16="http://schemas.microsoft.com/office/drawing/2014/main" id="{397D912C-1773-BF44-82A1-FC2095216497}"/>
                  </a:ext>
                </a:extLst>
              </p:cNvPr>
              <p:cNvSpPr/>
              <p:nvPr/>
            </p:nvSpPr>
            <p:spPr>
              <a:xfrm>
                <a:off x="1905806" y="3733010"/>
                <a:ext cx="58408" cy="58408"/>
              </a:xfrm>
              <a:prstGeom prst="ellipse">
                <a:avLst/>
              </a:prstGeom>
              <a:grp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46">
                  <a:defRPr/>
                </a:pPr>
                <a:endParaRPr lang="fr-FR" sz="1799">
                  <a:solidFill>
                    <a:prstClr val="white"/>
                  </a:solidFill>
                  <a:latin typeface="Arial"/>
                </a:endParaRPr>
              </a:p>
            </p:txBody>
          </p:sp>
          <p:sp>
            <p:nvSpPr>
              <p:cNvPr id="477" name="Ellipse 771">
                <a:extLst>
                  <a:ext uri="{FF2B5EF4-FFF2-40B4-BE49-F238E27FC236}">
                    <a16:creationId xmlns:a16="http://schemas.microsoft.com/office/drawing/2014/main" id="{4C37BDE5-B8E9-4745-9BAF-DF811143802F}"/>
                  </a:ext>
                </a:extLst>
              </p:cNvPr>
              <p:cNvSpPr/>
              <p:nvPr/>
            </p:nvSpPr>
            <p:spPr>
              <a:xfrm>
                <a:off x="2324906" y="3936210"/>
                <a:ext cx="58408" cy="58408"/>
              </a:xfrm>
              <a:prstGeom prst="ellipse">
                <a:avLst/>
              </a:prstGeom>
              <a:grp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46">
                  <a:defRPr/>
                </a:pPr>
                <a:endParaRPr lang="fr-FR" sz="1799">
                  <a:solidFill>
                    <a:prstClr val="white"/>
                  </a:solidFill>
                  <a:latin typeface="Arial"/>
                </a:endParaRPr>
              </a:p>
            </p:txBody>
          </p:sp>
          <p:sp>
            <p:nvSpPr>
              <p:cNvPr id="478" name="Ellipse 772">
                <a:extLst>
                  <a:ext uri="{FF2B5EF4-FFF2-40B4-BE49-F238E27FC236}">
                    <a16:creationId xmlns:a16="http://schemas.microsoft.com/office/drawing/2014/main" id="{BBF0767D-E123-C844-AFBF-08FF0C973486}"/>
                  </a:ext>
                </a:extLst>
              </p:cNvPr>
              <p:cNvSpPr/>
              <p:nvPr/>
            </p:nvSpPr>
            <p:spPr>
              <a:xfrm>
                <a:off x="2423331" y="3967960"/>
                <a:ext cx="58408" cy="58408"/>
              </a:xfrm>
              <a:prstGeom prst="ellipse">
                <a:avLst/>
              </a:prstGeom>
              <a:grp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46">
                  <a:defRPr/>
                </a:pPr>
                <a:endParaRPr lang="fr-FR" sz="1799">
                  <a:solidFill>
                    <a:prstClr val="white"/>
                  </a:solidFill>
                  <a:latin typeface="Arial"/>
                </a:endParaRPr>
              </a:p>
            </p:txBody>
          </p:sp>
          <p:sp>
            <p:nvSpPr>
              <p:cNvPr id="479" name="Ellipse 773">
                <a:extLst>
                  <a:ext uri="{FF2B5EF4-FFF2-40B4-BE49-F238E27FC236}">
                    <a16:creationId xmlns:a16="http://schemas.microsoft.com/office/drawing/2014/main" id="{29EF9F60-5196-2F48-B72D-7990F8285567}"/>
                  </a:ext>
                </a:extLst>
              </p:cNvPr>
              <p:cNvSpPr/>
              <p:nvPr/>
            </p:nvSpPr>
            <p:spPr>
              <a:xfrm>
                <a:off x="2578906" y="4126710"/>
                <a:ext cx="58408" cy="58408"/>
              </a:xfrm>
              <a:prstGeom prst="ellipse">
                <a:avLst/>
              </a:prstGeom>
              <a:grp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46">
                  <a:defRPr/>
                </a:pPr>
                <a:endParaRPr lang="fr-FR" sz="1799">
                  <a:solidFill>
                    <a:prstClr val="white"/>
                  </a:solidFill>
                  <a:latin typeface="Arial"/>
                </a:endParaRPr>
              </a:p>
            </p:txBody>
          </p:sp>
          <p:sp>
            <p:nvSpPr>
              <p:cNvPr id="480" name="Ellipse 774">
                <a:extLst>
                  <a:ext uri="{FF2B5EF4-FFF2-40B4-BE49-F238E27FC236}">
                    <a16:creationId xmlns:a16="http://schemas.microsoft.com/office/drawing/2014/main" id="{BE9E83F1-5ADA-9143-B418-6E6047CD99C8}"/>
                  </a:ext>
                </a:extLst>
              </p:cNvPr>
              <p:cNvSpPr/>
              <p:nvPr/>
            </p:nvSpPr>
            <p:spPr>
              <a:xfrm>
                <a:off x="2785281" y="4025110"/>
                <a:ext cx="58408" cy="58408"/>
              </a:xfrm>
              <a:prstGeom prst="ellipse">
                <a:avLst/>
              </a:prstGeom>
              <a:grp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46">
                  <a:defRPr/>
                </a:pPr>
                <a:endParaRPr lang="fr-FR" sz="1799">
                  <a:solidFill>
                    <a:prstClr val="white"/>
                  </a:solidFill>
                  <a:latin typeface="Arial"/>
                </a:endParaRPr>
              </a:p>
            </p:txBody>
          </p:sp>
          <p:sp>
            <p:nvSpPr>
              <p:cNvPr id="481" name="Ellipse 775">
                <a:extLst>
                  <a:ext uri="{FF2B5EF4-FFF2-40B4-BE49-F238E27FC236}">
                    <a16:creationId xmlns:a16="http://schemas.microsoft.com/office/drawing/2014/main" id="{6BDBD88A-D301-FE47-B876-D69113199D77}"/>
                  </a:ext>
                </a:extLst>
              </p:cNvPr>
              <p:cNvSpPr/>
              <p:nvPr/>
            </p:nvSpPr>
            <p:spPr>
              <a:xfrm>
                <a:off x="2477306" y="4358485"/>
                <a:ext cx="58408" cy="58408"/>
              </a:xfrm>
              <a:prstGeom prst="ellipse">
                <a:avLst/>
              </a:prstGeom>
              <a:grp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46">
                  <a:defRPr/>
                </a:pPr>
                <a:endParaRPr lang="fr-FR" sz="1799">
                  <a:solidFill>
                    <a:prstClr val="white"/>
                  </a:solidFill>
                  <a:latin typeface="Arial"/>
                </a:endParaRPr>
              </a:p>
            </p:txBody>
          </p:sp>
          <p:sp>
            <p:nvSpPr>
              <p:cNvPr id="482" name="Ellipse 776">
                <a:extLst>
                  <a:ext uri="{FF2B5EF4-FFF2-40B4-BE49-F238E27FC236}">
                    <a16:creationId xmlns:a16="http://schemas.microsoft.com/office/drawing/2014/main" id="{BDCB78D8-2C5B-E64C-99FF-12E7152AA538}"/>
                  </a:ext>
                </a:extLst>
              </p:cNvPr>
              <p:cNvSpPr/>
              <p:nvPr/>
            </p:nvSpPr>
            <p:spPr>
              <a:xfrm>
                <a:off x="2582081" y="4596610"/>
                <a:ext cx="58408" cy="58408"/>
              </a:xfrm>
              <a:prstGeom prst="ellipse">
                <a:avLst/>
              </a:prstGeom>
              <a:grp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46">
                  <a:defRPr/>
                </a:pPr>
                <a:endParaRPr lang="fr-FR" sz="1799">
                  <a:solidFill>
                    <a:prstClr val="white"/>
                  </a:solidFill>
                  <a:latin typeface="Arial"/>
                </a:endParaRPr>
              </a:p>
            </p:txBody>
          </p:sp>
          <p:sp>
            <p:nvSpPr>
              <p:cNvPr id="483" name="Ellipse 777">
                <a:extLst>
                  <a:ext uri="{FF2B5EF4-FFF2-40B4-BE49-F238E27FC236}">
                    <a16:creationId xmlns:a16="http://schemas.microsoft.com/office/drawing/2014/main" id="{00FADEC5-AC91-8347-BC2E-B1626AC53233}"/>
                  </a:ext>
                </a:extLst>
              </p:cNvPr>
              <p:cNvSpPr/>
              <p:nvPr/>
            </p:nvSpPr>
            <p:spPr>
              <a:xfrm>
                <a:off x="2801156" y="4790285"/>
                <a:ext cx="58408" cy="58408"/>
              </a:xfrm>
              <a:prstGeom prst="ellipse">
                <a:avLst/>
              </a:prstGeom>
              <a:grp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46">
                  <a:defRPr/>
                </a:pPr>
                <a:endParaRPr lang="fr-FR" sz="1799">
                  <a:solidFill>
                    <a:prstClr val="white"/>
                  </a:solidFill>
                  <a:latin typeface="Arial"/>
                </a:endParaRPr>
              </a:p>
            </p:txBody>
          </p:sp>
          <p:sp>
            <p:nvSpPr>
              <p:cNvPr id="484" name="Ellipse 778">
                <a:extLst>
                  <a:ext uri="{FF2B5EF4-FFF2-40B4-BE49-F238E27FC236}">
                    <a16:creationId xmlns:a16="http://schemas.microsoft.com/office/drawing/2014/main" id="{51A0DFDB-FD8D-044B-81A2-18D561669772}"/>
                  </a:ext>
                </a:extLst>
              </p:cNvPr>
              <p:cNvSpPr/>
              <p:nvPr/>
            </p:nvSpPr>
            <p:spPr>
              <a:xfrm>
                <a:off x="3359956" y="4783935"/>
                <a:ext cx="58408" cy="58408"/>
              </a:xfrm>
              <a:prstGeom prst="ellipse">
                <a:avLst/>
              </a:prstGeom>
              <a:grp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46">
                  <a:defRPr/>
                </a:pPr>
                <a:endParaRPr lang="fr-FR" sz="1799">
                  <a:solidFill>
                    <a:prstClr val="white"/>
                  </a:solidFill>
                  <a:latin typeface="Arial"/>
                </a:endParaRPr>
              </a:p>
            </p:txBody>
          </p:sp>
          <p:sp>
            <p:nvSpPr>
              <p:cNvPr id="485" name="Ellipse 779">
                <a:extLst>
                  <a:ext uri="{FF2B5EF4-FFF2-40B4-BE49-F238E27FC236}">
                    <a16:creationId xmlns:a16="http://schemas.microsoft.com/office/drawing/2014/main" id="{A167B7B2-2238-9648-862A-2E3DD2133B7A}"/>
                  </a:ext>
                </a:extLst>
              </p:cNvPr>
              <p:cNvSpPr/>
              <p:nvPr/>
            </p:nvSpPr>
            <p:spPr>
              <a:xfrm>
                <a:off x="2797981" y="5247485"/>
                <a:ext cx="58408" cy="58408"/>
              </a:xfrm>
              <a:prstGeom prst="ellipse">
                <a:avLst/>
              </a:prstGeom>
              <a:grp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46">
                  <a:defRPr/>
                </a:pPr>
                <a:endParaRPr lang="fr-FR" sz="1799">
                  <a:solidFill>
                    <a:prstClr val="white"/>
                  </a:solidFill>
                  <a:latin typeface="Arial"/>
                </a:endParaRPr>
              </a:p>
            </p:txBody>
          </p:sp>
          <p:sp>
            <p:nvSpPr>
              <p:cNvPr id="486" name="Ellipse 780">
                <a:extLst>
                  <a:ext uri="{FF2B5EF4-FFF2-40B4-BE49-F238E27FC236}">
                    <a16:creationId xmlns:a16="http://schemas.microsoft.com/office/drawing/2014/main" id="{4B0C2294-54A7-D14F-B008-DDED94AC0DEC}"/>
                  </a:ext>
                </a:extLst>
              </p:cNvPr>
              <p:cNvSpPr/>
              <p:nvPr/>
            </p:nvSpPr>
            <p:spPr>
              <a:xfrm>
                <a:off x="2604306" y="5222085"/>
                <a:ext cx="58408" cy="58408"/>
              </a:xfrm>
              <a:prstGeom prst="ellipse">
                <a:avLst/>
              </a:prstGeom>
              <a:grp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46">
                  <a:defRPr/>
                </a:pPr>
                <a:endParaRPr lang="fr-FR" sz="1799">
                  <a:solidFill>
                    <a:prstClr val="white"/>
                  </a:solidFill>
                  <a:latin typeface="Arial"/>
                </a:endParaRPr>
              </a:p>
            </p:txBody>
          </p:sp>
          <p:sp>
            <p:nvSpPr>
              <p:cNvPr id="487" name="Ellipse 781">
                <a:extLst>
                  <a:ext uri="{FF2B5EF4-FFF2-40B4-BE49-F238E27FC236}">
                    <a16:creationId xmlns:a16="http://schemas.microsoft.com/office/drawing/2014/main" id="{01447792-FAA7-4A42-BBA3-817353A00DBF}"/>
                  </a:ext>
                </a:extLst>
              </p:cNvPr>
              <p:cNvSpPr/>
              <p:nvPr/>
            </p:nvSpPr>
            <p:spPr>
              <a:xfrm>
                <a:off x="3979654" y="3752757"/>
                <a:ext cx="58408" cy="58408"/>
              </a:xfrm>
              <a:prstGeom prst="ellipse">
                <a:avLst/>
              </a:prstGeom>
              <a:grp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46">
                  <a:defRPr/>
                </a:pPr>
                <a:endParaRPr lang="fr-FR" sz="1799">
                  <a:solidFill>
                    <a:prstClr val="white"/>
                  </a:solidFill>
                  <a:latin typeface="Arial"/>
                </a:endParaRPr>
              </a:p>
            </p:txBody>
          </p:sp>
          <p:sp>
            <p:nvSpPr>
              <p:cNvPr id="488" name="Ellipse 782">
                <a:extLst>
                  <a:ext uri="{FF2B5EF4-FFF2-40B4-BE49-F238E27FC236}">
                    <a16:creationId xmlns:a16="http://schemas.microsoft.com/office/drawing/2014/main" id="{BD9F0EB4-154B-D646-90DA-5DFE97275A2E}"/>
                  </a:ext>
                </a:extLst>
              </p:cNvPr>
              <p:cNvSpPr/>
              <p:nvPr/>
            </p:nvSpPr>
            <p:spPr>
              <a:xfrm>
                <a:off x="4926501" y="5137630"/>
                <a:ext cx="58408" cy="58408"/>
              </a:xfrm>
              <a:prstGeom prst="ellipse">
                <a:avLst/>
              </a:prstGeom>
              <a:grp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46">
                  <a:defRPr/>
                </a:pPr>
                <a:endParaRPr lang="fr-FR" sz="1799">
                  <a:solidFill>
                    <a:prstClr val="white"/>
                  </a:solidFill>
                  <a:latin typeface="Arial"/>
                </a:endParaRPr>
              </a:p>
            </p:txBody>
          </p:sp>
          <p:sp>
            <p:nvSpPr>
              <p:cNvPr id="489" name="Ellipse 783">
                <a:extLst>
                  <a:ext uri="{FF2B5EF4-FFF2-40B4-BE49-F238E27FC236}">
                    <a16:creationId xmlns:a16="http://schemas.microsoft.com/office/drawing/2014/main" id="{3AE6C14F-26CC-A34D-8B44-9DD6A499CE25}"/>
                  </a:ext>
                </a:extLst>
              </p:cNvPr>
              <p:cNvSpPr/>
              <p:nvPr/>
            </p:nvSpPr>
            <p:spPr>
              <a:xfrm>
                <a:off x="5086045" y="5059049"/>
                <a:ext cx="58408" cy="58408"/>
              </a:xfrm>
              <a:prstGeom prst="ellipse">
                <a:avLst/>
              </a:prstGeom>
              <a:grp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46">
                  <a:defRPr/>
                </a:pPr>
                <a:endParaRPr lang="fr-FR" sz="1799">
                  <a:solidFill>
                    <a:prstClr val="white"/>
                  </a:solidFill>
                  <a:latin typeface="Arial"/>
                </a:endParaRPr>
              </a:p>
            </p:txBody>
          </p:sp>
          <p:sp>
            <p:nvSpPr>
              <p:cNvPr id="490" name="Ellipse 784">
                <a:extLst>
                  <a:ext uri="{FF2B5EF4-FFF2-40B4-BE49-F238E27FC236}">
                    <a16:creationId xmlns:a16="http://schemas.microsoft.com/office/drawing/2014/main" id="{F5A13E69-203A-D147-B44B-9834AD45AF1D}"/>
                  </a:ext>
                </a:extLst>
              </p:cNvPr>
              <p:cNvSpPr/>
              <p:nvPr/>
            </p:nvSpPr>
            <p:spPr>
              <a:xfrm>
                <a:off x="5012226" y="4585181"/>
                <a:ext cx="58408" cy="58408"/>
              </a:xfrm>
              <a:prstGeom prst="ellipse">
                <a:avLst/>
              </a:prstGeom>
              <a:grp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46">
                  <a:defRPr/>
                </a:pPr>
                <a:endParaRPr lang="fr-FR" sz="1799">
                  <a:solidFill>
                    <a:prstClr val="white"/>
                  </a:solidFill>
                  <a:latin typeface="Arial"/>
                </a:endParaRPr>
              </a:p>
            </p:txBody>
          </p:sp>
          <p:sp>
            <p:nvSpPr>
              <p:cNvPr id="491" name="Ellipse 785">
                <a:extLst>
                  <a:ext uri="{FF2B5EF4-FFF2-40B4-BE49-F238E27FC236}">
                    <a16:creationId xmlns:a16="http://schemas.microsoft.com/office/drawing/2014/main" id="{7725B656-9CAB-F547-B753-F0232C808CEB}"/>
                  </a:ext>
                </a:extLst>
              </p:cNvPr>
              <p:cNvSpPr/>
              <p:nvPr/>
            </p:nvSpPr>
            <p:spPr>
              <a:xfrm>
                <a:off x="5309883" y="4620899"/>
                <a:ext cx="58408" cy="58408"/>
              </a:xfrm>
              <a:prstGeom prst="ellipse">
                <a:avLst/>
              </a:prstGeom>
              <a:grp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46">
                  <a:defRPr/>
                </a:pPr>
                <a:endParaRPr lang="fr-FR" sz="1799">
                  <a:solidFill>
                    <a:prstClr val="white"/>
                  </a:solidFill>
                  <a:latin typeface="Arial"/>
                </a:endParaRPr>
              </a:p>
            </p:txBody>
          </p:sp>
          <p:sp>
            <p:nvSpPr>
              <p:cNvPr id="492" name="Ellipse 786">
                <a:extLst>
                  <a:ext uri="{FF2B5EF4-FFF2-40B4-BE49-F238E27FC236}">
                    <a16:creationId xmlns:a16="http://schemas.microsoft.com/office/drawing/2014/main" id="{7933D657-4466-C84D-83C6-B3E93453172B}"/>
                  </a:ext>
                </a:extLst>
              </p:cNvPr>
              <p:cNvSpPr/>
              <p:nvPr/>
            </p:nvSpPr>
            <p:spPr>
              <a:xfrm>
                <a:off x="5290833" y="4435162"/>
                <a:ext cx="58408" cy="58408"/>
              </a:xfrm>
              <a:prstGeom prst="ellipse">
                <a:avLst/>
              </a:prstGeom>
              <a:grp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46">
                  <a:defRPr/>
                </a:pPr>
                <a:endParaRPr lang="fr-FR" sz="1799">
                  <a:solidFill>
                    <a:prstClr val="white"/>
                  </a:solidFill>
                  <a:latin typeface="Arial"/>
                </a:endParaRPr>
              </a:p>
            </p:txBody>
          </p:sp>
          <p:sp>
            <p:nvSpPr>
              <p:cNvPr id="493" name="Ellipse 787">
                <a:extLst>
                  <a:ext uri="{FF2B5EF4-FFF2-40B4-BE49-F238E27FC236}">
                    <a16:creationId xmlns:a16="http://schemas.microsoft.com/office/drawing/2014/main" id="{33D39858-3F59-7D4C-B1F7-06E4202D05CB}"/>
                  </a:ext>
                </a:extLst>
              </p:cNvPr>
              <p:cNvSpPr/>
              <p:nvPr/>
            </p:nvSpPr>
            <p:spPr>
              <a:xfrm>
                <a:off x="4296108" y="4078714"/>
                <a:ext cx="58408" cy="58408"/>
              </a:xfrm>
              <a:prstGeom prst="ellipse">
                <a:avLst/>
              </a:prstGeom>
              <a:grp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46">
                  <a:defRPr/>
                </a:pPr>
                <a:endParaRPr lang="fr-FR" sz="1799">
                  <a:solidFill>
                    <a:prstClr val="white"/>
                  </a:solidFill>
                  <a:latin typeface="Arial"/>
                </a:endParaRPr>
              </a:p>
            </p:txBody>
          </p:sp>
          <p:sp>
            <p:nvSpPr>
              <p:cNvPr id="494" name="Ellipse 788">
                <a:extLst>
                  <a:ext uri="{FF2B5EF4-FFF2-40B4-BE49-F238E27FC236}">
                    <a16:creationId xmlns:a16="http://schemas.microsoft.com/office/drawing/2014/main" id="{62BE40C3-0F1C-F848-88D1-1E9882C5FA51}"/>
                  </a:ext>
                </a:extLst>
              </p:cNvPr>
              <p:cNvSpPr/>
              <p:nvPr/>
            </p:nvSpPr>
            <p:spPr>
              <a:xfrm>
                <a:off x="4596936" y="3897476"/>
                <a:ext cx="58408" cy="58408"/>
              </a:xfrm>
              <a:prstGeom prst="ellipse">
                <a:avLst/>
              </a:prstGeom>
              <a:grp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46">
                  <a:defRPr/>
                </a:pPr>
                <a:endParaRPr lang="fr-FR" sz="1799">
                  <a:solidFill>
                    <a:prstClr val="white"/>
                  </a:solidFill>
                  <a:latin typeface="Arial"/>
                </a:endParaRPr>
              </a:p>
            </p:txBody>
          </p:sp>
          <p:sp>
            <p:nvSpPr>
              <p:cNvPr id="495" name="Ellipse 789">
                <a:extLst>
                  <a:ext uri="{FF2B5EF4-FFF2-40B4-BE49-F238E27FC236}">
                    <a16:creationId xmlns:a16="http://schemas.microsoft.com/office/drawing/2014/main" id="{7E61C8EA-BE3F-1147-BACB-AC2DA08C96A2}"/>
                  </a:ext>
                </a:extLst>
              </p:cNvPr>
              <p:cNvSpPr/>
              <p:nvPr/>
            </p:nvSpPr>
            <p:spPr>
              <a:xfrm>
                <a:off x="5206536" y="4111788"/>
                <a:ext cx="58408" cy="58408"/>
              </a:xfrm>
              <a:prstGeom prst="ellipse">
                <a:avLst/>
              </a:prstGeom>
              <a:grp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46">
                  <a:defRPr/>
                </a:pPr>
                <a:endParaRPr lang="fr-FR" sz="1799">
                  <a:solidFill>
                    <a:prstClr val="white"/>
                  </a:solidFill>
                  <a:latin typeface="Arial"/>
                </a:endParaRPr>
              </a:p>
            </p:txBody>
          </p:sp>
          <p:sp>
            <p:nvSpPr>
              <p:cNvPr id="496" name="Ellipse 790">
                <a:extLst>
                  <a:ext uri="{FF2B5EF4-FFF2-40B4-BE49-F238E27FC236}">
                    <a16:creationId xmlns:a16="http://schemas.microsoft.com/office/drawing/2014/main" id="{1563EB2D-3E2F-5649-B062-103F97FA7BEB}"/>
                  </a:ext>
                </a:extLst>
              </p:cNvPr>
              <p:cNvSpPr/>
              <p:nvPr/>
            </p:nvSpPr>
            <p:spPr>
              <a:xfrm>
                <a:off x="5330361" y="4173701"/>
                <a:ext cx="58408" cy="58408"/>
              </a:xfrm>
              <a:prstGeom prst="ellipse">
                <a:avLst/>
              </a:prstGeom>
              <a:grp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46">
                  <a:defRPr/>
                </a:pPr>
                <a:endParaRPr lang="fr-FR" sz="1799">
                  <a:solidFill>
                    <a:prstClr val="white"/>
                  </a:solidFill>
                  <a:latin typeface="Arial"/>
                </a:endParaRPr>
              </a:p>
            </p:txBody>
          </p:sp>
          <p:sp>
            <p:nvSpPr>
              <p:cNvPr id="497" name="Ellipse 791">
                <a:extLst>
                  <a:ext uri="{FF2B5EF4-FFF2-40B4-BE49-F238E27FC236}">
                    <a16:creationId xmlns:a16="http://schemas.microsoft.com/office/drawing/2014/main" id="{A4F31164-4295-4E43-BE67-0DD983AF6508}"/>
                  </a:ext>
                </a:extLst>
              </p:cNvPr>
              <p:cNvSpPr/>
              <p:nvPr/>
            </p:nvSpPr>
            <p:spPr>
              <a:xfrm>
                <a:off x="5177961" y="3497426"/>
                <a:ext cx="58408" cy="58408"/>
              </a:xfrm>
              <a:prstGeom prst="ellipse">
                <a:avLst/>
              </a:prstGeom>
              <a:grp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46">
                  <a:defRPr/>
                </a:pPr>
                <a:endParaRPr lang="fr-FR" sz="1799">
                  <a:solidFill>
                    <a:prstClr val="white"/>
                  </a:solidFill>
                  <a:latin typeface="Arial"/>
                </a:endParaRPr>
              </a:p>
            </p:txBody>
          </p:sp>
          <p:sp>
            <p:nvSpPr>
              <p:cNvPr id="498" name="Ellipse 792">
                <a:extLst>
                  <a:ext uri="{FF2B5EF4-FFF2-40B4-BE49-F238E27FC236}">
                    <a16:creationId xmlns:a16="http://schemas.microsoft.com/office/drawing/2014/main" id="{B4072F77-49C3-C444-8A00-9EBCE6B3CA6C}"/>
                  </a:ext>
                </a:extLst>
              </p:cNvPr>
              <p:cNvSpPr/>
              <p:nvPr/>
            </p:nvSpPr>
            <p:spPr>
              <a:xfrm>
                <a:off x="4970792" y="3330738"/>
                <a:ext cx="58408" cy="58408"/>
              </a:xfrm>
              <a:prstGeom prst="ellipse">
                <a:avLst/>
              </a:prstGeom>
              <a:grp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46">
                  <a:defRPr/>
                </a:pPr>
                <a:endParaRPr lang="fr-FR" sz="1799">
                  <a:solidFill>
                    <a:prstClr val="white"/>
                  </a:solidFill>
                  <a:latin typeface="Arial"/>
                </a:endParaRPr>
              </a:p>
            </p:txBody>
          </p:sp>
          <p:sp>
            <p:nvSpPr>
              <p:cNvPr id="499" name="Ellipse 793">
                <a:extLst>
                  <a:ext uri="{FF2B5EF4-FFF2-40B4-BE49-F238E27FC236}">
                    <a16:creationId xmlns:a16="http://schemas.microsoft.com/office/drawing/2014/main" id="{ABDF0D44-7C0D-A644-9498-44EFBB0D5AD3}"/>
                  </a:ext>
                </a:extLst>
              </p:cNvPr>
              <p:cNvSpPr/>
              <p:nvPr/>
            </p:nvSpPr>
            <p:spPr>
              <a:xfrm>
                <a:off x="4594554" y="3209295"/>
                <a:ext cx="58408" cy="58408"/>
              </a:xfrm>
              <a:prstGeom prst="ellipse">
                <a:avLst/>
              </a:prstGeom>
              <a:grp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46">
                  <a:defRPr/>
                </a:pPr>
                <a:endParaRPr lang="fr-FR" sz="1799">
                  <a:solidFill>
                    <a:prstClr val="white"/>
                  </a:solidFill>
                  <a:latin typeface="Arial"/>
                </a:endParaRPr>
              </a:p>
            </p:txBody>
          </p:sp>
          <p:sp>
            <p:nvSpPr>
              <p:cNvPr id="500" name="Ellipse 794">
                <a:extLst>
                  <a:ext uri="{FF2B5EF4-FFF2-40B4-BE49-F238E27FC236}">
                    <a16:creationId xmlns:a16="http://schemas.microsoft.com/office/drawing/2014/main" id="{80C119F0-69DD-8248-85A3-7CBE92FF9E58}"/>
                  </a:ext>
                </a:extLst>
              </p:cNvPr>
              <p:cNvSpPr/>
              <p:nvPr/>
            </p:nvSpPr>
            <p:spPr>
              <a:xfrm>
                <a:off x="4432629" y="3173576"/>
                <a:ext cx="58408" cy="58408"/>
              </a:xfrm>
              <a:prstGeom prst="ellipse">
                <a:avLst/>
              </a:prstGeom>
              <a:grp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46">
                  <a:defRPr/>
                </a:pPr>
                <a:endParaRPr lang="fr-FR" sz="1799">
                  <a:solidFill>
                    <a:prstClr val="white"/>
                  </a:solidFill>
                  <a:latin typeface="Arial"/>
                </a:endParaRPr>
              </a:p>
            </p:txBody>
          </p:sp>
          <p:sp>
            <p:nvSpPr>
              <p:cNvPr id="501" name="Ellipse 795">
                <a:extLst>
                  <a:ext uri="{FF2B5EF4-FFF2-40B4-BE49-F238E27FC236}">
                    <a16:creationId xmlns:a16="http://schemas.microsoft.com/office/drawing/2014/main" id="{F5BFD654-C232-1C4A-9A2C-8FF9FC967E9E}"/>
                  </a:ext>
                </a:extLst>
              </p:cNvPr>
              <p:cNvSpPr/>
              <p:nvPr/>
            </p:nvSpPr>
            <p:spPr>
              <a:xfrm>
                <a:off x="4294517" y="3295020"/>
                <a:ext cx="58408" cy="58408"/>
              </a:xfrm>
              <a:prstGeom prst="ellipse">
                <a:avLst/>
              </a:prstGeom>
              <a:grp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46">
                  <a:defRPr/>
                </a:pPr>
                <a:endParaRPr lang="fr-FR" sz="1799">
                  <a:solidFill>
                    <a:prstClr val="white"/>
                  </a:solidFill>
                  <a:latin typeface="Arial"/>
                </a:endParaRPr>
              </a:p>
            </p:txBody>
          </p:sp>
          <p:sp>
            <p:nvSpPr>
              <p:cNvPr id="502" name="Ellipse 796">
                <a:extLst>
                  <a:ext uri="{FF2B5EF4-FFF2-40B4-BE49-F238E27FC236}">
                    <a16:creationId xmlns:a16="http://schemas.microsoft.com/office/drawing/2014/main" id="{2A1A6729-5497-F141-A917-80F79A553CA1}"/>
                  </a:ext>
                </a:extLst>
              </p:cNvPr>
              <p:cNvSpPr/>
              <p:nvPr/>
            </p:nvSpPr>
            <p:spPr>
              <a:xfrm>
                <a:off x="5506574" y="3733170"/>
                <a:ext cx="58408" cy="58408"/>
              </a:xfrm>
              <a:prstGeom prst="ellipse">
                <a:avLst/>
              </a:prstGeom>
              <a:grp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46">
                  <a:defRPr/>
                </a:pPr>
                <a:endParaRPr lang="fr-FR" sz="1799">
                  <a:solidFill>
                    <a:prstClr val="white"/>
                  </a:solidFill>
                  <a:latin typeface="Arial"/>
                </a:endParaRPr>
              </a:p>
            </p:txBody>
          </p:sp>
          <p:sp>
            <p:nvSpPr>
              <p:cNvPr id="503" name="Ellipse 797">
                <a:extLst>
                  <a:ext uri="{FF2B5EF4-FFF2-40B4-BE49-F238E27FC236}">
                    <a16:creationId xmlns:a16="http://schemas.microsoft.com/office/drawing/2014/main" id="{C59DB1C0-DC34-FB47-AD4A-ED71C7C00D19}"/>
                  </a:ext>
                </a:extLst>
              </p:cNvPr>
              <p:cNvSpPr/>
              <p:nvPr/>
            </p:nvSpPr>
            <p:spPr>
              <a:xfrm>
                <a:off x="5820900" y="3659352"/>
                <a:ext cx="58408" cy="58408"/>
              </a:xfrm>
              <a:prstGeom prst="ellipse">
                <a:avLst/>
              </a:prstGeom>
              <a:grp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46">
                  <a:defRPr/>
                </a:pPr>
                <a:endParaRPr lang="fr-FR" sz="1799">
                  <a:solidFill>
                    <a:prstClr val="white"/>
                  </a:solidFill>
                  <a:latin typeface="Arial"/>
                </a:endParaRPr>
              </a:p>
            </p:txBody>
          </p:sp>
          <p:sp>
            <p:nvSpPr>
              <p:cNvPr id="504" name="Ellipse 798">
                <a:extLst>
                  <a:ext uri="{FF2B5EF4-FFF2-40B4-BE49-F238E27FC236}">
                    <a16:creationId xmlns:a16="http://schemas.microsoft.com/office/drawing/2014/main" id="{8940987C-EF25-5A4D-9D3C-45880EC7CE66}"/>
                  </a:ext>
                </a:extLst>
              </p:cNvPr>
              <p:cNvSpPr/>
              <p:nvPr/>
            </p:nvSpPr>
            <p:spPr>
              <a:xfrm>
                <a:off x="5730412" y="3583151"/>
                <a:ext cx="58408" cy="58408"/>
              </a:xfrm>
              <a:prstGeom prst="ellipse">
                <a:avLst/>
              </a:prstGeom>
              <a:grp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46">
                  <a:defRPr/>
                </a:pPr>
                <a:endParaRPr lang="fr-FR" sz="1799">
                  <a:solidFill>
                    <a:prstClr val="white"/>
                  </a:solidFill>
                  <a:latin typeface="Arial"/>
                </a:endParaRPr>
              </a:p>
            </p:txBody>
          </p:sp>
          <p:sp>
            <p:nvSpPr>
              <p:cNvPr id="505" name="Ellipse 799">
                <a:extLst>
                  <a:ext uri="{FF2B5EF4-FFF2-40B4-BE49-F238E27FC236}">
                    <a16:creationId xmlns:a16="http://schemas.microsoft.com/office/drawing/2014/main" id="{EF12024D-3156-B043-BF12-60A6078B1DBF}"/>
                  </a:ext>
                </a:extLst>
              </p:cNvPr>
              <p:cNvSpPr/>
              <p:nvPr/>
            </p:nvSpPr>
            <p:spPr>
              <a:xfrm>
                <a:off x="5349412" y="3435513"/>
                <a:ext cx="58408" cy="58408"/>
              </a:xfrm>
              <a:prstGeom prst="ellipse">
                <a:avLst/>
              </a:prstGeom>
              <a:grp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46">
                  <a:defRPr/>
                </a:pPr>
                <a:endParaRPr lang="fr-FR" sz="1799">
                  <a:solidFill>
                    <a:prstClr val="white"/>
                  </a:solidFill>
                  <a:latin typeface="Arial"/>
                </a:endParaRPr>
              </a:p>
            </p:txBody>
          </p:sp>
          <p:sp>
            <p:nvSpPr>
              <p:cNvPr id="506" name="Ellipse 800">
                <a:extLst>
                  <a:ext uri="{FF2B5EF4-FFF2-40B4-BE49-F238E27FC236}">
                    <a16:creationId xmlns:a16="http://schemas.microsoft.com/office/drawing/2014/main" id="{3A2C4C74-D5A2-3143-84E9-15B02683D9F9}"/>
                  </a:ext>
                </a:extLst>
              </p:cNvPr>
              <p:cNvSpPr/>
              <p:nvPr/>
            </p:nvSpPr>
            <p:spPr>
              <a:xfrm>
                <a:off x="5489905" y="3456944"/>
                <a:ext cx="58408" cy="58408"/>
              </a:xfrm>
              <a:prstGeom prst="ellipse">
                <a:avLst/>
              </a:prstGeom>
              <a:grp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46">
                  <a:defRPr/>
                </a:pPr>
                <a:endParaRPr lang="fr-FR" sz="1799">
                  <a:solidFill>
                    <a:prstClr val="white"/>
                  </a:solidFill>
                  <a:latin typeface="Arial"/>
                </a:endParaRPr>
              </a:p>
            </p:txBody>
          </p:sp>
          <p:sp>
            <p:nvSpPr>
              <p:cNvPr id="507" name="Ellipse 801">
                <a:extLst>
                  <a:ext uri="{FF2B5EF4-FFF2-40B4-BE49-F238E27FC236}">
                    <a16:creationId xmlns:a16="http://schemas.microsoft.com/office/drawing/2014/main" id="{2F90AFDE-699D-914A-AE4C-7CA10007F18C}"/>
                  </a:ext>
                </a:extLst>
              </p:cNvPr>
              <p:cNvSpPr/>
              <p:nvPr/>
            </p:nvSpPr>
            <p:spPr>
              <a:xfrm>
                <a:off x="5618493" y="3445038"/>
                <a:ext cx="58408" cy="58408"/>
              </a:xfrm>
              <a:prstGeom prst="ellipse">
                <a:avLst/>
              </a:prstGeom>
              <a:grp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46">
                  <a:defRPr/>
                </a:pPr>
                <a:endParaRPr lang="fr-FR" sz="1799">
                  <a:solidFill>
                    <a:prstClr val="white"/>
                  </a:solidFill>
                  <a:latin typeface="Arial"/>
                </a:endParaRPr>
              </a:p>
            </p:txBody>
          </p:sp>
          <p:sp>
            <p:nvSpPr>
              <p:cNvPr id="508" name="Ellipse 802">
                <a:extLst>
                  <a:ext uri="{FF2B5EF4-FFF2-40B4-BE49-F238E27FC236}">
                    <a16:creationId xmlns:a16="http://schemas.microsoft.com/office/drawing/2014/main" id="{438D3A7E-F40E-DD4D-A2E6-E4D1E4E2A6D9}"/>
                  </a:ext>
                </a:extLst>
              </p:cNvPr>
              <p:cNvSpPr/>
              <p:nvPr/>
            </p:nvSpPr>
            <p:spPr>
              <a:xfrm>
                <a:off x="5470855" y="3316451"/>
                <a:ext cx="58408" cy="58408"/>
              </a:xfrm>
              <a:prstGeom prst="ellipse">
                <a:avLst/>
              </a:prstGeom>
              <a:grp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46">
                  <a:defRPr/>
                </a:pPr>
                <a:endParaRPr lang="fr-FR" sz="1799">
                  <a:solidFill>
                    <a:prstClr val="white"/>
                  </a:solidFill>
                  <a:latin typeface="Arial"/>
                </a:endParaRPr>
              </a:p>
            </p:txBody>
          </p:sp>
          <p:sp>
            <p:nvSpPr>
              <p:cNvPr id="509" name="Ellipse 803">
                <a:extLst>
                  <a:ext uri="{FF2B5EF4-FFF2-40B4-BE49-F238E27FC236}">
                    <a16:creationId xmlns:a16="http://schemas.microsoft.com/office/drawing/2014/main" id="{C3CC8E21-A614-E048-B671-9F7EFBB76D15}"/>
                  </a:ext>
                </a:extLst>
              </p:cNvPr>
              <p:cNvSpPr/>
              <p:nvPr/>
            </p:nvSpPr>
            <p:spPr>
              <a:xfrm>
                <a:off x="5327980" y="3256920"/>
                <a:ext cx="58408" cy="58408"/>
              </a:xfrm>
              <a:prstGeom prst="ellipse">
                <a:avLst/>
              </a:prstGeom>
              <a:grp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46">
                  <a:defRPr/>
                </a:pPr>
                <a:endParaRPr lang="fr-FR" sz="1799">
                  <a:solidFill>
                    <a:prstClr val="white"/>
                  </a:solidFill>
                  <a:latin typeface="Arial"/>
                </a:endParaRPr>
              </a:p>
            </p:txBody>
          </p:sp>
          <p:sp>
            <p:nvSpPr>
              <p:cNvPr id="510" name="Ellipse 804">
                <a:extLst>
                  <a:ext uri="{FF2B5EF4-FFF2-40B4-BE49-F238E27FC236}">
                    <a16:creationId xmlns:a16="http://schemas.microsoft.com/office/drawing/2014/main" id="{8FD76C67-6654-8C44-A56E-800B55DDD1E4}"/>
                  </a:ext>
                </a:extLst>
              </p:cNvPr>
              <p:cNvSpPr/>
              <p:nvPr/>
            </p:nvSpPr>
            <p:spPr>
              <a:xfrm>
                <a:off x="4177836" y="3080707"/>
                <a:ext cx="58408" cy="58408"/>
              </a:xfrm>
              <a:prstGeom prst="ellipse">
                <a:avLst/>
              </a:prstGeom>
              <a:grp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46">
                  <a:defRPr/>
                </a:pPr>
                <a:endParaRPr lang="fr-FR" sz="1799">
                  <a:solidFill>
                    <a:prstClr val="white"/>
                  </a:solidFill>
                  <a:latin typeface="Arial"/>
                </a:endParaRPr>
              </a:p>
            </p:txBody>
          </p:sp>
          <p:sp>
            <p:nvSpPr>
              <p:cNvPr id="511" name="Ellipse 805">
                <a:extLst>
                  <a:ext uri="{FF2B5EF4-FFF2-40B4-BE49-F238E27FC236}">
                    <a16:creationId xmlns:a16="http://schemas.microsoft.com/office/drawing/2014/main" id="{77E4DB37-80E6-8B43-B9A3-6BC4401DAA42}"/>
                  </a:ext>
                </a:extLst>
              </p:cNvPr>
              <p:cNvSpPr/>
              <p:nvPr/>
            </p:nvSpPr>
            <p:spPr>
              <a:xfrm>
                <a:off x="4287373" y="3033082"/>
                <a:ext cx="58408" cy="58408"/>
              </a:xfrm>
              <a:prstGeom prst="ellipse">
                <a:avLst/>
              </a:prstGeom>
              <a:grp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46">
                  <a:defRPr/>
                </a:pPr>
                <a:endParaRPr lang="fr-FR" sz="1799">
                  <a:solidFill>
                    <a:prstClr val="white"/>
                  </a:solidFill>
                  <a:latin typeface="Arial"/>
                </a:endParaRPr>
              </a:p>
            </p:txBody>
          </p:sp>
          <p:sp>
            <p:nvSpPr>
              <p:cNvPr id="512" name="Ellipse 806">
                <a:extLst>
                  <a:ext uri="{FF2B5EF4-FFF2-40B4-BE49-F238E27FC236}">
                    <a16:creationId xmlns:a16="http://schemas.microsoft.com/office/drawing/2014/main" id="{39E29B33-90E1-D844-8CFE-E52F58A22D4E}"/>
                  </a:ext>
                </a:extLst>
              </p:cNvPr>
              <p:cNvSpPr/>
              <p:nvPr/>
            </p:nvSpPr>
            <p:spPr>
              <a:xfrm>
                <a:off x="4311185" y="3104520"/>
                <a:ext cx="58408" cy="58408"/>
              </a:xfrm>
              <a:prstGeom prst="ellipse">
                <a:avLst/>
              </a:prstGeom>
              <a:grp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46">
                  <a:defRPr/>
                </a:pPr>
                <a:endParaRPr lang="fr-FR" sz="1799">
                  <a:solidFill>
                    <a:prstClr val="white"/>
                  </a:solidFill>
                  <a:latin typeface="Arial"/>
                </a:endParaRPr>
              </a:p>
            </p:txBody>
          </p:sp>
          <p:sp>
            <p:nvSpPr>
              <p:cNvPr id="513" name="Ellipse 807">
                <a:extLst>
                  <a:ext uri="{FF2B5EF4-FFF2-40B4-BE49-F238E27FC236}">
                    <a16:creationId xmlns:a16="http://schemas.microsoft.com/office/drawing/2014/main" id="{EBC404F3-34AD-8F49-85FA-098FC6AAAC3C}"/>
                  </a:ext>
                </a:extLst>
              </p:cNvPr>
              <p:cNvSpPr/>
              <p:nvPr/>
            </p:nvSpPr>
            <p:spPr>
              <a:xfrm>
                <a:off x="4151641" y="2594932"/>
                <a:ext cx="58408" cy="58408"/>
              </a:xfrm>
              <a:prstGeom prst="ellipse">
                <a:avLst/>
              </a:prstGeom>
              <a:grp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46">
                  <a:defRPr/>
                </a:pPr>
                <a:endParaRPr lang="fr-FR" sz="1799">
                  <a:solidFill>
                    <a:prstClr val="white"/>
                  </a:solidFill>
                  <a:latin typeface="Arial"/>
                </a:endParaRPr>
              </a:p>
            </p:txBody>
          </p:sp>
          <p:sp>
            <p:nvSpPr>
              <p:cNvPr id="514" name="Ellipse 808">
                <a:extLst>
                  <a:ext uri="{FF2B5EF4-FFF2-40B4-BE49-F238E27FC236}">
                    <a16:creationId xmlns:a16="http://schemas.microsoft.com/office/drawing/2014/main" id="{A5BB31AB-392A-A244-A831-40E4E1DD035A}"/>
                  </a:ext>
                </a:extLst>
              </p:cNvPr>
              <p:cNvSpPr/>
              <p:nvPr/>
            </p:nvSpPr>
            <p:spPr>
              <a:xfrm>
                <a:off x="4447910" y="2678276"/>
                <a:ext cx="58408" cy="58408"/>
              </a:xfrm>
              <a:prstGeom prst="ellipse">
                <a:avLst/>
              </a:prstGeom>
              <a:grp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46">
                  <a:defRPr/>
                </a:pPr>
                <a:endParaRPr lang="fr-FR" sz="1799">
                  <a:solidFill>
                    <a:prstClr val="white"/>
                  </a:solidFill>
                  <a:latin typeface="Arial"/>
                </a:endParaRPr>
              </a:p>
            </p:txBody>
          </p:sp>
          <p:sp>
            <p:nvSpPr>
              <p:cNvPr id="515" name="Ellipse 809">
                <a:extLst>
                  <a:ext uri="{FF2B5EF4-FFF2-40B4-BE49-F238E27FC236}">
                    <a16:creationId xmlns:a16="http://schemas.microsoft.com/office/drawing/2014/main" id="{28CEFF84-6871-7E4D-89AC-6EF9410C8332}"/>
                  </a:ext>
                </a:extLst>
              </p:cNvPr>
              <p:cNvSpPr/>
              <p:nvPr/>
            </p:nvSpPr>
            <p:spPr>
              <a:xfrm>
                <a:off x="4494541" y="2821151"/>
                <a:ext cx="58408" cy="58408"/>
              </a:xfrm>
              <a:prstGeom prst="ellipse">
                <a:avLst/>
              </a:prstGeom>
              <a:grp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46">
                  <a:defRPr/>
                </a:pPr>
                <a:endParaRPr lang="fr-FR" sz="1799">
                  <a:solidFill>
                    <a:prstClr val="white"/>
                  </a:solidFill>
                  <a:latin typeface="Arial"/>
                </a:endParaRPr>
              </a:p>
            </p:txBody>
          </p:sp>
          <p:sp>
            <p:nvSpPr>
              <p:cNvPr id="516" name="Ellipse 810">
                <a:extLst>
                  <a:ext uri="{FF2B5EF4-FFF2-40B4-BE49-F238E27FC236}">
                    <a16:creationId xmlns:a16="http://schemas.microsoft.com/office/drawing/2014/main" id="{27236B8A-DD86-DA4A-9EF6-9F9856B9E5BB}"/>
                  </a:ext>
                </a:extLst>
              </p:cNvPr>
              <p:cNvSpPr/>
              <p:nvPr/>
            </p:nvSpPr>
            <p:spPr>
              <a:xfrm>
                <a:off x="4432629" y="2959264"/>
                <a:ext cx="58408" cy="58408"/>
              </a:xfrm>
              <a:prstGeom prst="ellipse">
                <a:avLst/>
              </a:prstGeom>
              <a:grp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46">
                  <a:defRPr/>
                </a:pPr>
                <a:endParaRPr lang="fr-FR" sz="1799">
                  <a:solidFill>
                    <a:prstClr val="white"/>
                  </a:solidFill>
                  <a:latin typeface="Arial"/>
                </a:endParaRPr>
              </a:p>
            </p:txBody>
          </p:sp>
          <p:sp>
            <p:nvSpPr>
              <p:cNvPr id="517" name="Ellipse 811">
                <a:extLst>
                  <a:ext uri="{FF2B5EF4-FFF2-40B4-BE49-F238E27FC236}">
                    <a16:creationId xmlns:a16="http://schemas.microsoft.com/office/drawing/2014/main" id="{197815AB-A68A-9740-8909-F9D6D6353DBF}"/>
                  </a:ext>
                </a:extLst>
              </p:cNvPr>
              <p:cNvSpPr/>
              <p:nvPr/>
            </p:nvSpPr>
            <p:spPr>
              <a:xfrm>
                <a:off x="4615985" y="2944976"/>
                <a:ext cx="58408" cy="58408"/>
              </a:xfrm>
              <a:prstGeom prst="ellipse">
                <a:avLst/>
              </a:prstGeom>
              <a:grp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46">
                  <a:defRPr/>
                </a:pPr>
                <a:endParaRPr lang="fr-FR" sz="1799">
                  <a:solidFill>
                    <a:prstClr val="white"/>
                  </a:solidFill>
                  <a:latin typeface="Arial"/>
                </a:endParaRPr>
              </a:p>
            </p:txBody>
          </p:sp>
          <p:sp>
            <p:nvSpPr>
              <p:cNvPr id="518" name="Ellipse 812">
                <a:extLst>
                  <a:ext uri="{FF2B5EF4-FFF2-40B4-BE49-F238E27FC236}">
                    <a16:creationId xmlns:a16="http://schemas.microsoft.com/office/drawing/2014/main" id="{973DF7A7-6E95-444C-B9F4-5555D6D8C7BB}"/>
                  </a:ext>
                </a:extLst>
              </p:cNvPr>
              <p:cNvSpPr/>
              <p:nvPr/>
            </p:nvSpPr>
            <p:spPr>
              <a:xfrm>
                <a:off x="4775529" y="3059276"/>
                <a:ext cx="58408" cy="58408"/>
              </a:xfrm>
              <a:prstGeom prst="ellipse">
                <a:avLst/>
              </a:prstGeom>
              <a:grp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46">
                  <a:defRPr/>
                </a:pPr>
                <a:endParaRPr lang="fr-FR" sz="1799">
                  <a:solidFill>
                    <a:prstClr val="white"/>
                  </a:solidFill>
                  <a:latin typeface="Arial"/>
                </a:endParaRPr>
              </a:p>
            </p:txBody>
          </p:sp>
          <p:sp>
            <p:nvSpPr>
              <p:cNvPr id="519" name="Ellipse 813">
                <a:extLst>
                  <a:ext uri="{FF2B5EF4-FFF2-40B4-BE49-F238E27FC236}">
                    <a16:creationId xmlns:a16="http://schemas.microsoft.com/office/drawing/2014/main" id="{79725BE8-3C53-DA43-81EB-B711CB201AE4}"/>
                  </a:ext>
                </a:extLst>
              </p:cNvPr>
              <p:cNvSpPr/>
              <p:nvPr/>
            </p:nvSpPr>
            <p:spPr>
              <a:xfrm>
                <a:off x="4761241" y="2918783"/>
                <a:ext cx="58408" cy="58408"/>
              </a:xfrm>
              <a:prstGeom prst="ellipse">
                <a:avLst/>
              </a:prstGeom>
              <a:grp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46">
                  <a:defRPr/>
                </a:pPr>
                <a:endParaRPr lang="fr-FR" sz="1799">
                  <a:solidFill>
                    <a:prstClr val="white"/>
                  </a:solidFill>
                  <a:latin typeface="Arial"/>
                </a:endParaRPr>
              </a:p>
            </p:txBody>
          </p:sp>
          <p:sp>
            <p:nvSpPr>
              <p:cNvPr id="520" name="Ellipse 814">
                <a:extLst>
                  <a:ext uri="{FF2B5EF4-FFF2-40B4-BE49-F238E27FC236}">
                    <a16:creationId xmlns:a16="http://schemas.microsoft.com/office/drawing/2014/main" id="{99A80F9C-99D0-D445-8D89-EFD5D19006D5}"/>
                  </a:ext>
                </a:extLst>
              </p:cNvPr>
              <p:cNvSpPr/>
              <p:nvPr/>
            </p:nvSpPr>
            <p:spPr>
              <a:xfrm>
                <a:off x="4692185" y="2821151"/>
                <a:ext cx="58408" cy="58408"/>
              </a:xfrm>
              <a:prstGeom prst="ellipse">
                <a:avLst/>
              </a:prstGeom>
              <a:grp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46">
                  <a:defRPr/>
                </a:pPr>
                <a:endParaRPr lang="fr-FR" sz="1799">
                  <a:solidFill>
                    <a:prstClr val="white"/>
                  </a:solidFill>
                  <a:latin typeface="Arial"/>
                </a:endParaRPr>
              </a:p>
            </p:txBody>
          </p:sp>
          <p:sp>
            <p:nvSpPr>
              <p:cNvPr id="521" name="Ellipse 815">
                <a:extLst>
                  <a:ext uri="{FF2B5EF4-FFF2-40B4-BE49-F238E27FC236}">
                    <a16:creationId xmlns:a16="http://schemas.microsoft.com/office/drawing/2014/main" id="{D2107730-03AD-C242-BC11-680D23FAE05C}"/>
                  </a:ext>
                </a:extLst>
              </p:cNvPr>
              <p:cNvSpPr/>
              <p:nvPr/>
            </p:nvSpPr>
            <p:spPr>
              <a:xfrm>
                <a:off x="4625510" y="2642558"/>
                <a:ext cx="58408" cy="58408"/>
              </a:xfrm>
              <a:prstGeom prst="ellipse">
                <a:avLst/>
              </a:prstGeom>
              <a:grp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46">
                  <a:defRPr/>
                </a:pPr>
                <a:endParaRPr lang="fr-FR" sz="1799">
                  <a:solidFill>
                    <a:prstClr val="white"/>
                  </a:solidFill>
                  <a:latin typeface="Arial"/>
                </a:endParaRPr>
              </a:p>
            </p:txBody>
          </p:sp>
          <p:sp>
            <p:nvSpPr>
              <p:cNvPr id="522" name="Ellipse 816">
                <a:extLst>
                  <a:ext uri="{FF2B5EF4-FFF2-40B4-BE49-F238E27FC236}">
                    <a16:creationId xmlns:a16="http://schemas.microsoft.com/office/drawing/2014/main" id="{D1724B12-D342-1441-A22D-E9BB40D78704}"/>
                  </a:ext>
                </a:extLst>
              </p:cNvPr>
              <p:cNvSpPr/>
              <p:nvPr/>
            </p:nvSpPr>
            <p:spPr>
              <a:xfrm>
                <a:off x="4711235" y="2585408"/>
                <a:ext cx="58408" cy="58408"/>
              </a:xfrm>
              <a:prstGeom prst="ellipse">
                <a:avLst/>
              </a:prstGeom>
              <a:grp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46">
                  <a:defRPr/>
                </a:pPr>
                <a:endParaRPr lang="fr-FR" sz="1799">
                  <a:solidFill>
                    <a:prstClr val="white"/>
                  </a:solidFill>
                  <a:latin typeface="Arial"/>
                </a:endParaRPr>
              </a:p>
            </p:txBody>
          </p:sp>
          <p:sp>
            <p:nvSpPr>
              <p:cNvPr id="523" name="Ellipse 817">
                <a:extLst>
                  <a:ext uri="{FF2B5EF4-FFF2-40B4-BE49-F238E27FC236}">
                    <a16:creationId xmlns:a16="http://schemas.microsoft.com/office/drawing/2014/main" id="{54305A92-1C5E-CE49-8110-80643E1BEE15}"/>
                  </a:ext>
                </a:extLst>
              </p:cNvPr>
              <p:cNvSpPr/>
              <p:nvPr/>
            </p:nvSpPr>
            <p:spPr>
              <a:xfrm>
                <a:off x="4763623" y="2297277"/>
                <a:ext cx="58408" cy="58408"/>
              </a:xfrm>
              <a:prstGeom prst="ellipse">
                <a:avLst/>
              </a:prstGeom>
              <a:grp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46">
                  <a:defRPr/>
                </a:pPr>
                <a:endParaRPr lang="fr-FR" sz="1799">
                  <a:solidFill>
                    <a:prstClr val="white"/>
                  </a:solidFill>
                  <a:latin typeface="Arial"/>
                </a:endParaRPr>
              </a:p>
            </p:txBody>
          </p:sp>
          <p:sp>
            <p:nvSpPr>
              <p:cNvPr id="524" name="Ellipse 818">
                <a:extLst>
                  <a:ext uri="{FF2B5EF4-FFF2-40B4-BE49-F238E27FC236}">
                    <a16:creationId xmlns:a16="http://schemas.microsoft.com/office/drawing/2014/main" id="{7FCE1CC0-54EC-7446-8F33-C183888ABFAE}"/>
                  </a:ext>
                </a:extLst>
              </p:cNvPr>
              <p:cNvSpPr/>
              <p:nvPr/>
            </p:nvSpPr>
            <p:spPr>
              <a:xfrm>
                <a:off x="4813629" y="2394908"/>
                <a:ext cx="58408" cy="58408"/>
              </a:xfrm>
              <a:prstGeom prst="ellipse">
                <a:avLst/>
              </a:prstGeom>
              <a:grp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46">
                  <a:defRPr/>
                </a:pPr>
                <a:endParaRPr lang="fr-FR" sz="1799">
                  <a:solidFill>
                    <a:prstClr val="white"/>
                  </a:solidFill>
                  <a:latin typeface="Arial"/>
                </a:endParaRPr>
              </a:p>
            </p:txBody>
          </p:sp>
          <p:sp>
            <p:nvSpPr>
              <p:cNvPr id="525" name="Ellipse 819">
                <a:extLst>
                  <a:ext uri="{FF2B5EF4-FFF2-40B4-BE49-F238E27FC236}">
                    <a16:creationId xmlns:a16="http://schemas.microsoft.com/office/drawing/2014/main" id="{3F789B60-4FA1-2447-AD89-C87D4A1F2729}"/>
                  </a:ext>
                </a:extLst>
              </p:cNvPr>
              <p:cNvSpPr/>
              <p:nvPr/>
            </p:nvSpPr>
            <p:spPr>
              <a:xfrm>
                <a:off x="4930311" y="2573502"/>
                <a:ext cx="58408" cy="58408"/>
              </a:xfrm>
              <a:prstGeom prst="ellipse">
                <a:avLst/>
              </a:prstGeom>
              <a:grp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46">
                  <a:defRPr/>
                </a:pPr>
                <a:endParaRPr lang="fr-FR" sz="1799">
                  <a:solidFill>
                    <a:prstClr val="white"/>
                  </a:solidFill>
                  <a:latin typeface="Arial"/>
                </a:endParaRPr>
              </a:p>
            </p:txBody>
          </p:sp>
          <p:sp>
            <p:nvSpPr>
              <p:cNvPr id="526" name="Ellipse 820">
                <a:extLst>
                  <a:ext uri="{FF2B5EF4-FFF2-40B4-BE49-F238E27FC236}">
                    <a16:creationId xmlns:a16="http://schemas.microsoft.com/office/drawing/2014/main" id="{CB819E8F-4EAA-7641-AD4D-C8CECDB41FA2}"/>
                  </a:ext>
                </a:extLst>
              </p:cNvPr>
              <p:cNvSpPr/>
              <p:nvPr/>
            </p:nvSpPr>
            <p:spPr>
              <a:xfrm>
                <a:off x="5013654" y="2694946"/>
                <a:ext cx="58408" cy="58408"/>
              </a:xfrm>
              <a:prstGeom prst="ellipse">
                <a:avLst/>
              </a:prstGeom>
              <a:grp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46">
                  <a:defRPr/>
                </a:pPr>
                <a:endParaRPr lang="fr-FR" sz="1799">
                  <a:solidFill>
                    <a:prstClr val="white"/>
                  </a:solidFill>
                  <a:latin typeface="Arial"/>
                </a:endParaRPr>
              </a:p>
            </p:txBody>
          </p:sp>
          <p:sp>
            <p:nvSpPr>
              <p:cNvPr id="527" name="Ellipse 821">
                <a:extLst>
                  <a:ext uri="{FF2B5EF4-FFF2-40B4-BE49-F238E27FC236}">
                    <a16:creationId xmlns:a16="http://schemas.microsoft.com/office/drawing/2014/main" id="{1674BE2E-8000-AF4D-A2ED-3DE62B91EFB4}"/>
                  </a:ext>
                </a:extLst>
              </p:cNvPr>
              <p:cNvSpPr/>
              <p:nvPr/>
            </p:nvSpPr>
            <p:spPr>
              <a:xfrm>
                <a:off x="5049373" y="2871158"/>
                <a:ext cx="58408" cy="58408"/>
              </a:xfrm>
              <a:prstGeom prst="ellipse">
                <a:avLst/>
              </a:prstGeom>
              <a:grp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46">
                  <a:defRPr/>
                </a:pPr>
                <a:endParaRPr lang="fr-FR" sz="1799">
                  <a:solidFill>
                    <a:prstClr val="white"/>
                  </a:solidFill>
                  <a:latin typeface="Arial"/>
                </a:endParaRPr>
              </a:p>
            </p:txBody>
          </p:sp>
          <p:sp>
            <p:nvSpPr>
              <p:cNvPr id="528" name="Ellipse 822">
                <a:extLst>
                  <a:ext uri="{FF2B5EF4-FFF2-40B4-BE49-F238E27FC236}">
                    <a16:creationId xmlns:a16="http://schemas.microsoft.com/office/drawing/2014/main" id="{E4E1931E-6535-DE47-BB9E-9BB0895A541C}"/>
                  </a:ext>
                </a:extLst>
              </p:cNvPr>
              <p:cNvSpPr/>
              <p:nvPr/>
            </p:nvSpPr>
            <p:spPr>
              <a:xfrm>
                <a:off x="4916023" y="3006890"/>
                <a:ext cx="58408" cy="58408"/>
              </a:xfrm>
              <a:prstGeom prst="ellipse">
                <a:avLst/>
              </a:prstGeom>
              <a:grp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46">
                  <a:defRPr/>
                </a:pPr>
                <a:endParaRPr lang="fr-FR" sz="1799">
                  <a:solidFill>
                    <a:prstClr val="white"/>
                  </a:solidFill>
                  <a:latin typeface="Arial"/>
                </a:endParaRPr>
              </a:p>
            </p:txBody>
          </p:sp>
          <p:sp>
            <p:nvSpPr>
              <p:cNvPr id="529" name="Ellipse 823">
                <a:extLst>
                  <a:ext uri="{FF2B5EF4-FFF2-40B4-BE49-F238E27FC236}">
                    <a16:creationId xmlns:a16="http://schemas.microsoft.com/office/drawing/2014/main" id="{46314C89-609D-4E4F-B1D6-5F2D0E5B4257}"/>
                  </a:ext>
                </a:extLst>
              </p:cNvPr>
              <p:cNvSpPr/>
              <p:nvPr/>
            </p:nvSpPr>
            <p:spPr>
              <a:xfrm>
                <a:off x="5058898" y="3011652"/>
                <a:ext cx="58408" cy="58408"/>
              </a:xfrm>
              <a:prstGeom prst="ellipse">
                <a:avLst/>
              </a:prstGeom>
              <a:grp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46">
                  <a:defRPr/>
                </a:pPr>
                <a:endParaRPr lang="fr-FR" sz="1799">
                  <a:solidFill>
                    <a:prstClr val="white"/>
                  </a:solidFill>
                  <a:latin typeface="Arial"/>
                </a:endParaRPr>
              </a:p>
            </p:txBody>
          </p:sp>
          <p:sp>
            <p:nvSpPr>
              <p:cNvPr id="530" name="Ellipse 824">
                <a:extLst>
                  <a:ext uri="{FF2B5EF4-FFF2-40B4-BE49-F238E27FC236}">
                    <a16:creationId xmlns:a16="http://schemas.microsoft.com/office/drawing/2014/main" id="{5E192B54-3503-BE4A-AE0B-C6F78993AF12}"/>
                  </a:ext>
                </a:extLst>
              </p:cNvPr>
              <p:cNvSpPr/>
              <p:nvPr/>
            </p:nvSpPr>
            <p:spPr>
              <a:xfrm>
                <a:off x="5001748" y="3135477"/>
                <a:ext cx="58408" cy="58408"/>
              </a:xfrm>
              <a:prstGeom prst="ellipse">
                <a:avLst/>
              </a:prstGeom>
              <a:grp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46">
                  <a:defRPr/>
                </a:pPr>
                <a:endParaRPr lang="fr-FR" sz="1799">
                  <a:solidFill>
                    <a:prstClr val="white"/>
                  </a:solidFill>
                  <a:latin typeface="Arial"/>
                </a:endParaRPr>
              </a:p>
            </p:txBody>
          </p:sp>
          <p:sp>
            <p:nvSpPr>
              <p:cNvPr id="531" name="Ellipse 825">
                <a:extLst>
                  <a:ext uri="{FF2B5EF4-FFF2-40B4-BE49-F238E27FC236}">
                    <a16:creationId xmlns:a16="http://schemas.microsoft.com/office/drawing/2014/main" id="{E4A4EF5C-D675-FB49-9FF1-B82FE950D5C9}"/>
                  </a:ext>
                </a:extLst>
              </p:cNvPr>
              <p:cNvSpPr/>
              <p:nvPr/>
            </p:nvSpPr>
            <p:spPr>
              <a:xfrm>
                <a:off x="5216060" y="3071184"/>
                <a:ext cx="58408" cy="58408"/>
              </a:xfrm>
              <a:prstGeom prst="ellipse">
                <a:avLst/>
              </a:prstGeom>
              <a:grp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46">
                  <a:defRPr/>
                </a:pPr>
                <a:endParaRPr lang="fr-FR" sz="1799">
                  <a:solidFill>
                    <a:prstClr val="white"/>
                  </a:solidFill>
                  <a:latin typeface="Arial"/>
                </a:endParaRPr>
              </a:p>
            </p:txBody>
          </p:sp>
          <p:sp>
            <p:nvSpPr>
              <p:cNvPr id="532" name="Ellipse 826">
                <a:extLst>
                  <a:ext uri="{FF2B5EF4-FFF2-40B4-BE49-F238E27FC236}">
                    <a16:creationId xmlns:a16="http://schemas.microsoft.com/office/drawing/2014/main" id="{6BF76303-9E3A-1943-9801-6668A7A36D66}"/>
                  </a:ext>
                </a:extLst>
              </p:cNvPr>
              <p:cNvSpPr/>
              <p:nvPr/>
            </p:nvSpPr>
            <p:spPr>
              <a:xfrm>
                <a:off x="5297023" y="2818771"/>
                <a:ext cx="58408" cy="58408"/>
              </a:xfrm>
              <a:prstGeom prst="ellipse">
                <a:avLst/>
              </a:prstGeom>
              <a:grp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46">
                  <a:defRPr/>
                </a:pPr>
                <a:endParaRPr lang="fr-FR" sz="1799">
                  <a:solidFill>
                    <a:prstClr val="white"/>
                  </a:solidFill>
                  <a:latin typeface="Arial"/>
                </a:endParaRPr>
              </a:p>
            </p:txBody>
          </p:sp>
          <p:sp>
            <p:nvSpPr>
              <p:cNvPr id="533" name="Ellipse 827">
                <a:extLst>
                  <a:ext uri="{FF2B5EF4-FFF2-40B4-BE49-F238E27FC236}">
                    <a16:creationId xmlns:a16="http://schemas.microsoft.com/office/drawing/2014/main" id="{53F8A940-2B3F-FC46-A329-A4CB0E602965}"/>
                  </a:ext>
                </a:extLst>
              </p:cNvPr>
              <p:cNvSpPr/>
              <p:nvPr/>
            </p:nvSpPr>
            <p:spPr>
              <a:xfrm>
                <a:off x="5308929" y="2240127"/>
                <a:ext cx="58408" cy="58408"/>
              </a:xfrm>
              <a:prstGeom prst="ellipse">
                <a:avLst/>
              </a:prstGeom>
              <a:grp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46">
                  <a:defRPr/>
                </a:pPr>
                <a:endParaRPr lang="fr-FR" sz="1799">
                  <a:solidFill>
                    <a:prstClr val="white"/>
                  </a:solidFill>
                  <a:latin typeface="Arial"/>
                </a:endParaRPr>
              </a:p>
            </p:txBody>
          </p:sp>
          <p:sp>
            <p:nvSpPr>
              <p:cNvPr id="534" name="Ellipse 828">
                <a:extLst>
                  <a:ext uri="{FF2B5EF4-FFF2-40B4-BE49-F238E27FC236}">
                    <a16:creationId xmlns:a16="http://schemas.microsoft.com/office/drawing/2014/main" id="{62629DEF-3DD1-8D47-9EFA-1AEDF36194AA}"/>
                  </a:ext>
                </a:extLst>
              </p:cNvPr>
              <p:cNvSpPr/>
              <p:nvPr/>
            </p:nvSpPr>
            <p:spPr>
              <a:xfrm>
                <a:off x="4819979" y="2132177"/>
                <a:ext cx="58408" cy="58408"/>
              </a:xfrm>
              <a:prstGeom prst="ellipse">
                <a:avLst/>
              </a:prstGeom>
              <a:grp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46">
                  <a:defRPr/>
                </a:pPr>
                <a:endParaRPr lang="fr-FR" sz="1799">
                  <a:solidFill>
                    <a:prstClr val="white"/>
                  </a:solidFill>
                  <a:latin typeface="Arial"/>
                </a:endParaRPr>
              </a:p>
            </p:txBody>
          </p:sp>
          <p:sp>
            <p:nvSpPr>
              <p:cNvPr id="535" name="Ellipse 829">
                <a:extLst>
                  <a:ext uri="{FF2B5EF4-FFF2-40B4-BE49-F238E27FC236}">
                    <a16:creationId xmlns:a16="http://schemas.microsoft.com/office/drawing/2014/main" id="{8E7BE3A6-DFF2-4F4A-810B-93E7B1DDD819}"/>
                  </a:ext>
                </a:extLst>
              </p:cNvPr>
              <p:cNvSpPr/>
              <p:nvPr/>
            </p:nvSpPr>
            <p:spPr>
              <a:xfrm>
                <a:off x="4626304" y="2065502"/>
                <a:ext cx="58408" cy="58408"/>
              </a:xfrm>
              <a:prstGeom prst="ellipse">
                <a:avLst/>
              </a:prstGeom>
              <a:grp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46">
                  <a:defRPr/>
                </a:pPr>
                <a:endParaRPr lang="fr-FR" sz="1799">
                  <a:solidFill>
                    <a:prstClr val="white"/>
                  </a:solidFill>
                  <a:latin typeface="Arial"/>
                </a:endParaRPr>
              </a:p>
            </p:txBody>
          </p:sp>
          <p:sp>
            <p:nvSpPr>
              <p:cNvPr id="536" name="Ellipse 830">
                <a:extLst>
                  <a:ext uri="{FF2B5EF4-FFF2-40B4-BE49-F238E27FC236}">
                    <a16:creationId xmlns:a16="http://schemas.microsoft.com/office/drawing/2014/main" id="{302897F1-1091-794E-96C4-7DA998D70B22}"/>
                  </a:ext>
                </a:extLst>
              </p:cNvPr>
              <p:cNvSpPr/>
              <p:nvPr/>
            </p:nvSpPr>
            <p:spPr>
              <a:xfrm>
                <a:off x="6121729" y="2583027"/>
                <a:ext cx="58408" cy="58408"/>
              </a:xfrm>
              <a:prstGeom prst="ellipse">
                <a:avLst/>
              </a:prstGeom>
              <a:grp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46">
                  <a:defRPr/>
                </a:pPr>
                <a:endParaRPr lang="fr-FR" sz="1799">
                  <a:solidFill>
                    <a:prstClr val="white"/>
                  </a:solidFill>
                  <a:latin typeface="Arial"/>
                </a:endParaRPr>
              </a:p>
            </p:txBody>
          </p:sp>
          <p:sp>
            <p:nvSpPr>
              <p:cNvPr id="537" name="Ellipse 831">
                <a:extLst>
                  <a:ext uri="{FF2B5EF4-FFF2-40B4-BE49-F238E27FC236}">
                    <a16:creationId xmlns:a16="http://schemas.microsoft.com/office/drawing/2014/main" id="{0E912F0A-3668-9A41-B318-931078844BBC}"/>
                  </a:ext>
                </a:extLst>
              </p:cNvPr>
              <p:cNvSpPr/>
              <p:nvPr/>
            </p:nvSpPr>
            <p:spPr>
              <a:xfrm>
                <a:off x="6124904" y="3322802"/>
                <a:ext cx="58408" cy="58408"/>
              </a:xfrm>
              <a:prstGeom prst="ellipse">
                <a:avLst/>
              </a:prstGeom>
              <a:grp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46">
                  <a:defRPr/>
                </a:pPr>
                <a:endParaRPr lang="fr-FR" sz="1799">
                  <a:solidFill>
                    <a:prstClr val="white"/>
                  </a:solidFill>
                  <a:latin typeface="Arial"/>
                </a:endParaRPr>
              </a:p>
            </p:txBody>
          </p:sp>
          <p:sp>
            <p:nvSpPr>
              <p:cNvPr id="538" name="Ellipse 832">
                <a:extLst>
                  <a:ext uri="{FF2B5EF4-FFF2-40B4-BE49-F238E27FC236}">
                    <a16:creationId xmlns:a16="http://schemas.microsoft.com/office/drawing/2014/main" id="{D074C5BD-5970-FF41-9D10-CFF4590A53C6}"/>
                  </a:ext>
                </a:extLst>
              </p:cNvPr>
              <p:cNvSpPr/>
              <p:nvPr/>
            </p:nvSpPr>
            <p:spPr>
              <a:xfrm>
                <a:off x="6315404" y="3405352"/>
                <a:ext cx="58408" cy="58408"/>
              </a:xfrm>
              <a:prstGeom prst="ellipse">
                <a:avLst/>
              </a:prstGeom>
              <a:grp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46">
                  <a:defRPr/>
                </a:pPr>
                <a:endParaRPr lang="fr-FR" sz="1799">
                  <a:solidFill>
                    <a:prstClr val="white"/>
                  </a:solidFill>
                  <a:latin typeface="Arial"/>
                </a:endParaRPr>
              </a:p>
            </p:txBody>
          </p:sp>
          <p:sp>
            <p:nvSpPr>
              <p:cNvPr id="539" name="Ellipse 833">
                <a:extLst>
                  <a:ext uri="{FF2B5EF4-FFF2-40B4-BE49-F238E27FC236}">
                    <a16:creationId xmlns:a16="http://schemas.microsoft.com/office/drawing/2014/main" id="{65C4AB9E-573B-144F-B513-C7DE2B8D0646}"/>
                  </a:ext>
                </a:extLst>
              </p:cNvPr>
              <p:cNvSpPr/>
              <p:nvPr/>
            </p:nvSpPr>
            <p:spPr>
              <a:xfrm>
                <a:off x="6229679" y="3757777"/>
                <a:ext cx="58408" cy="58408"/>
              </a:xfrm>
              <a:prstGeom prst="ellipse">
                <a:avLst/>
              </a:prstGeom>
              <a:grp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46">
                  <a:defRPr/>
                </a:pPr>
                <a:endParaRPr lang="fr-FR" sz="1799">
                  <a:solidFill>
                    <a:prstClr val="white"/>
                  </a:solidFill>
                  <a:latin typeface="Arial"/>
                </a:endParaRPr>
              </a:p>
            </p:txBody>
          </p:sp>
          <p:sp>
            <p:nvSpPr>
              <p:cNvPr id="540" name="Ellipse 834">
                <a:extLst>
                  <a:ext uri="{FF2B5EF4-FFF2-40B4-BE49-F238E27FC236}">
                    <a16:creationId xmlns:a16="http://schemas.microsoft.com/office/drawing/2014/main" id="{52C9E9F7-DE6A-174F-B770-450C225846BE}"/>
                  </a:ext>
                </a:extLst>
              </p:cNvPr>
              <p:cNvSpPr/>
              <p:nvPr/>
            </p:nvSpPr>
            <p:spPr>
              <a:xfrm>
                <a:off x="6477329" y="3586327"/>
                <a:ext cx="58408" cy="58408"/>
              </a:xfrm>
              <a:prstGeom prst="ellipse">
                <a:avLst/>
              </a:prstGeom>
              <a:grp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46">
                  <a:defRPr/>
                </a:pPr>
                <a:endParaRPr lang="fr-FR" sz="1799">
                  <a:solidFill>
                    <a:prstClr val="white"/>
                  </a:solidFill>
                  <a:latin typeface="Arial"/>
                </a:endParaRPr>
              </a:p>
            </p:txBody>
          </p:sp>
          <p:sp>
            <p:nvSpPr>
              <p:cNvPr id="541" name="Ellipse 835">
                <a:extLst>
                  <a:ext uri="{FF2B5EF4-FFF2-40B4-BE49-F238E27FC236}">
                    <a16:creationId xmlns:a16="http://schemas.microsoft.com/office/drawing/2014/main" id="{40E47CA3-1CA3-F343-832E-906EEDF81DF4}"/>
                  </a:ext>
                </a:extLst>
              </p:cNvPr>
              <p:cNvSpPr/>
              <p:nvPr/>
            </p:nvSpPr>
            <p:spPr>
              <a:xfrm>
                <a:off x="7329817" y="5029365"/>
                <a:ext cx="58408" cy="58408"/>
              </a:xfrm>
              <a:prstGeom prst="ellipse">
                <a:avLst/>
              </a:prstGeom>
              <a:grp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46">
                  <a:defRPr/>
                </a:pPr>
                <a:endParaRPr lang="fr-FR" sz="1799">
                  <a:solidFill>
                    <a:prstClr val="white"/>
                  </a:solidFill>
                  <a:latin typeface="Arial"/>
                </a:endParaRPr>
              </a:p>
            </p:txBody>
          </p:sp>
          <p:sp>
            <p:nvSpPr>
              <p:cNvPr id="542" name="Ellipse 836">
                <a:extLst>
                  <a:ext uri="{FF2B5EF4-FFF2-40B4-BE49-F238E27FC236}">
                    <a16:creationId xmlns:a16="http://schemas.microsoft.com/office/drawing/2014/main" id="{4625E784-13A8-5A4C-B3F8-4CFFB0E2BB92}"/>
                  </a:ext>
                </a:extLst>
              </p:cNvPr>
              <p:cNvSpPr/>
              <p:nvPr/>
            </p:nvSpPr>
            <p:spPr>
              <a:xfrm>
                <a:off x="7948942" y="5281778"/>
                <a:ext cx="58408" cy="58408"/>
              </a:xfrm>
              <a:prstGeom prst="ellipse">
                <a:avLst/>
              </a:prstGeom>
              <a:grp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46">
                  <a:defRPr/>
                </a:pPr>
                <a:endParaRPr lang="fr-FR" sz="1799">
                  <a:solidFill>
                    <a:prstClr val="white"/>
                  </a:solidFill>
                  <a:latin typeface="Arial"/>
                </a:endParaRPr>
              </a:p>
            </p:txBody>
          </p:sp>
          <p:sp>
            <p:nvSpPr>
              <p:cNvPr id="543" name="Ellipse 837">
                <a:extLst>
                  <a:ext uri="{FF2B5EF4-FFF2-40B4-BE49-F238E27FC236}">
                    <a16:creationId xmlns:a16="http://schemas.microsoft.com/office/drawing/2014/main" id="{DC42D01D-4542-104F-9C1B-9085F206E0B3}"/>
                  </a:ext>
                </a:extLst>
              </p:cNvPr>
              <p:cNvSpPr/>
              <p:nvPr/>
            </p:nvSpPr>
            <p:spPr>
              <a:xfrm>
                <a:off x="8134680" y="5076990"/>
                <a:ext cx="58408" cy="58408"/>
              </a:xfrm>
              <a:prstGeom prst="ellipse">
                <a:avLst/>
              </a:prstGeom>
              <a:grp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46">
                  <a:defRPr/>
                </a:pPr>
                <a:endParaRPr lang="fr-FR" sz="1799">
                  <a:solidFill>
                    <a:prstClr val="white"/>
                  </a:solidFill>
                  <a:latin typeface="Arial"/>
                </a:endParaRPr>
              </a:p>
            </p:txBody>
          </p:sp>
          <p:sp>
            <p:nvSpPr>
              <p:cNvPr id="544" name="Ellipse 838">
                <a:extLst>
                  <a:ext uri="{FF2B5EF4-FFF2-40B4-BE49-F238E27FC236}">
                    <a16:creationId xmlns:a16="http://schemas.microsoft.com/office/drawing/2014/main" id="{C4FE1A9F-B2A6-0240-B4AD-78A9E77814F1}"/>
                  </a:ext>
                </a:extLst>
              </p:cNvPr>
              <p:cNvSpPr/>
              <p:nvPr/>
            </p:nvSpPr>
            <p:spPr>
              <a:xfrm>
                <a:off x="6867854" y="3757777"/>
                <a:ext cx="58408" cy="58408"/>
              </a:xfrm>
              <a:prstGeom prst="ellipse">
                <a:avLst/>
              </a:prstGeom>
              <a:grp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46">
                  <a:defRPr/>
                </a:pPr>
                <a:endParaRPr lang="fr-FR" sz="1799">
                  <a:solidFill>
                    <a:prstClr val="white"/>
                  </a:solidFill>
                  <a:latin typeface="Arial"/>
                </a:endParaRPr>
              </a:p>
            </p:txBody>
          </p:sp>
          <p:sp>
            <p:nvSpPr>
              <p:cNvPr id="545" name="Ellipse 839">
                <a:extLst>
                  <a:ext uri="{FF2B5EF4-FFF2-40B4-BE49-F238E27FC236}">
                    <a16:creationId xmlns:a16="http://schemas.microsoft.com/office/drawing/2014/main" id="{3085AE26-6CE4-564E-A16F-51A7BBA97366}"/>
                  </a:ext>
                </a:extLst>
              </p:cNvPr>
              <p:cNvSpPr/>
              <p:nvPr/>
            </p:nvSpPr>
            <p:spPr>
              <a:xfrm>
                <a:off x="6958341" y="3948277"/>
                <a:ext cx="58408" cy="58408"/>
              </a:xfrm>
              <a:prstGeom prst="ellipse">
                <a:avLst/>
              </a:prstGeom>
              <a:grp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46">
                  <a:defRPr/>
                </a:pPr>
                <a:endParaRPr lang="fr-FR" sz="1799">
                  <a:solidFill>
                    <a:prstClr val="white"/>
                  </a:solidFill>
                  <a:latin typeface="Arial"/>
                </a:endParaRPr>
              </a:p>
            </p:txBody>
          </p:sp>
          <p:sp>
            <p:nvSpPr>
              <p:cNvPr id="546" name="Ellipse 840">
                <a:extLst>
                  <a:ext uri="{FF2B5EF4-FFF2-40B4-BE49-F238E27FC236}">
                    <a16:creationId xmlns:a16="http://schemas.microsoft.com/office/drawing/2014/main" id="{BC1E6E02-9DDF-254F-9E3E-197003F0EC66}"/>
                  </a:ext>
                </a:extLst>
              </p:cNvPr>
              <p:cNvSpPr/>
              <p:nvPr/>
            </p:nvSpPr>
            <p:spPr>
              <a:xfrm>
                <a:off x="6982154" y="4129252"/>
                <a:ext cx="58408" cy="58408"/>
              </a:xfrm>
              <a:prstGeom prst="ellipse">
                <a:avLst/>
              </a:prstGeom>
              <a:grp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46">
                  <a:defRPr/>
                </a:pPr>
                <a:endParaRPr lang="fr-FR" sz="1799">
                  <a:solidFill>
                    <a:prstClr val="white"/>
                  </a:solidFill>
                  <a:latin typeface="Arial"/>
                </a:endParaRPr>
              </a:p>
            </p:txBody>
          </p:sp>
          <p:sp>
            <p:nvSpPr>
              <p:cNvPr id="547" name="Ellipse 841">
                <a:extLst>
                  <a:ext uri="{FF2B5EF4-FFF2-40B4-BE49-F238E27FC236}">
                    <a16:creationId xmlns:a16="http://schemas.microsoft.com/office/drawing/2014/main" id="{2D185278-E068-A247-9533-C9578F9ED0AD}"/>
                  </a:ext>
                </a:extLst>
              </p:cNvPr>
              <p:cNvSpPr/>
              <p:nvPr/>
            </p:nvSpPr>
            <p:spPr>
              <a:xfrm>
                <a:off x="7010729" y="4286414"/>
                <a:ext cx="58408" cy="58408"/>
              </a:xfrm>
              <a:prstGeom prst="ellipse">
                <a:avLst/>
              </a:prstGeom>
              <a:grp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46">
                  <a:defRPr/>
                </a:pPr>
                <a:endParaRPr lang="fr-FR" sz="1799">
                  <a:solidFill>
                    <a:prstClr val="white"/>
                  </a:solidFill>
                  <a:latin typeface="Arial"/>
                </a:endParaRPr>
              </a:p>
            </p:txBody>
          </p:sp>
          <p:sp>
            <p:nvSpPr>
              <p:cNvPr id="548" name="Ellipse 842">
                <a:extLst>
                  <a:ext uri="{FF2B5EF4-FFF2-40B4-BE49-F238E27FC236}">
                    <a16:creationId xmlns:a16="http://schemas.microsoft.com/office/drawing/2014/main" id="{8ABF3141-71B5-EC41-833C-9FD3374761B8}"/>
                  </a:ext>
                </a:extLst>
              </p:cNvPr>
              <p:cNvSpPr/>
              <p:nvPr/>
            </p:nvSpPr>
            <p:spPr>
              <a:xfrm>
                <a:off x="6824991" y="3310102"/>
                <a:ext cx="58408" cy="58408"/>
              </a:xfrm>
              <a:prstGeom prst="ellipse">
                <a:avLst/>
              </a:prstGeom>
              <a:grp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46">
                  <a:defRPr/>
                </a:pPr>
                <a:endParaRPr lang="fr-FR" sz="1799">
                  <a:solidFill>
                    <a:prstClr val="white"/>
                  </a:solidFill>
                  <a:latin typeface="Arial"/>
                </a:endParaRPr>
              </a:p>
            </p:txBody>
          </p:sp>
          <p:sp>
            <p:nvSpPr>
              <p:cNvPr id="549" name="Ellipse 843">
                <a:extLst>
                  <a:ext uri="{FF2B5EF4-FFF2-40B4-BE49-F238E27FC236}">
                    <a16:creationId xmlns:a16="http://schemas.microsoft.com/office/drawing/2014/main" id="{DD4592BF-F893-BA4E-B4AC-1C139FB3E779}"/>
                  </a:ext>
                </a:extLst>
              </p:cNvPr>
              <p:cNvSpPr/>
              <p:nvPr/>
            </p:nvSpPr>
            <p:spPr>
              <a:xfrm>
                <a:off x="7058354" y="3557752"/>
                <a:ext cx="58408" cy="58408"/>
              </a:xfrm>
              <a:prstGeom prst="ellipse">
                <a:avLst/>
              </a:prstGeom>
              <a:grp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46">
                  <a:defRPr/>
                </a:pPr>
                <a:endParaRPr lang="fr-FR" sz="1799">
                  <a:solidFill>
                    <a:prstClr val="white"/>
                  </a:solidFill>
                  <a:latin typeface="Arial"/>
                </a:endParaRPr>
              </a:p>
            </p:txBody>
          </p:sp>
          <p:sp>
            <p:nvSpPr>
              <p:cNvPr id="550" name="Ellipse 844">
                <a:extLst>
                  <a:ext uri="{FF2B5EF4-FFF2-40B4-BE49-F238E27FC236}">
                    <a16:creationId xmlns:a16="http://schemas.microsoft.com/office/drawing/2014/main" id="{4F0383E1-BCF3-A44A-92BE-5A04FA33532F}"/>
                  </a:ext>
                </a:extLst>
              </p:cNvPr>
              <p:cNvSpPr/>
              <p:nvPr/>
            </p:nvSpPr>
            <p:spPr>
              <a:xfrm>
                <a:off x="7229804" y="3495839"/>
                <a:ext cx="58408" cy="58408"/>
              </a:xfrm>
              <a:prstGeom prst="ellipse">
                <a:avLst/>
              </a:prstGeom>
              <a:grp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46">
                  <a:defRPr/>
                </a:pPr>
                <a:endParaRPr lang="fr-FR" sz="1799">
                  <a:solidFill>
                    <a:prstClr val="white"/>
                  </a:solidFill>
                  <a:latin typeface="Arial"/>
                </a:endParaRPr>
              </a:p>
            </p:txBody>
          </p:sp>
          <p:sp>
            <p:nvSpPr>
              <p:cNvPr id="551" name="Ellipse 845">
                <a:extLst>
                  <a:ext uri="{FF2B5EF4-FFF2-40B4-BE49-F238E27FC236}">
                    <a16:creationId xmlns:a16="http://schemas.microsoft.com/office/drawing/2014/main" id="{C7A3E1AB-8A0B-F848-8C5A-724E33C6C001}"/>
                  </a:ext>
                </a:extLst>
              </p:cNvPr>
              <p:cNvSpPr/>
              <p:nvPr/>
            </p:nvSpPr>
            <p:spPr>
              <a:xfrm>
                <a:off x="7382204" y="3653002"/>
                <a:ext cx="58408" cy="58408"/>
              </a:xfrm>
              <a:prstGeom prst="ellipse">
                <a:avLst/>
              </a:prstGeom>
              <a:grp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46">
                  <a:defRPr/>
                </a:pPr>
                <a:endParaRPr lang="fr-FR" sz="1799">
                  <a:solidFill>
                    <a:prstClr val="white"/>
                  </a:solidFill>
                  <a:latin typeface="Arial"/>
                </a:endParaRPr>
              </a:p>
            </p:txBody>
          </p:sp>
          <p:sp>
            <p:nvSpPr>
              <p:cNvPr id="552" name="Ellipse 846">
                <a:extLst>
                  <a:ext uri="{FF2B5EF4-FFF2-40B4-BE49-F238E27FC236}">
                    <a16:creationId xmlns:a16="http://schemas.microsoft.com/office/drawing/2014/main" id="{787CB042-D0AD-8C44-8A20-D4DA42EFCBD9}"/>
                  </a:ext>
                </a:extLst>
              </p:cNvPr>
              <p:cNvSpPr/>
              <p:nvPr/>
            </p:nvSpPr>
            <p:spPr>
              <a:xfrm>
                <a:off x="7415541" y="3857789"/>
                <a:ext cx="58408" cy="58408"/>
              </a:xfrm>
              <a:prstGeom prst="ellipse">
                <a:avLst/>
              </a:prstGeom>
              <a:grp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46">
                  <a:defRPr/>
                </a:pPr>
                <a:endParaRPr lang="fr-FR" sz="1799">
                  <a:solidFill>
                    <a:prstClr val="white"/>
                  </a:solidFill>
                  <a:latin typeface="Arial"/>
                </a:endParaRPr>
              </a:p>
            </p:txBody>
          </p:sp>
          <p:sp>
            <p:nvSpPr>
              <p:cNvPr id="553" name="Ellipse 847">
                <a:extLst>
                  <a:ext uri="{FF2B5EF4-FFF2-40B4-BE49-F238E27FC236}">
                    <a16:creationId xmlns:a16="http://schemas.microsoft.com/office/drawing/2014/main" id="{5E93549D-1F15-0843-BE46-2D2F82464528}"/>
                  </a:ext>
                </a:extLst>
              </p:cNvPr>
              <p:cNvSpPr/>
              <p:nvPr/>
            </p:nvSpPr>
            <p:spPr>
              <a:xfrm>
                <a:off x="7334579" y="3333914"/>
                <a:ext cx="58408" cy="58408"/>
              </a:xfrm>
              <a:prstGeom prst="ellipse">
                <a:avLst/>
              </a:prstGeom>
              <a:grp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46">
                  <a:defRPr/>
                </a:pPr>
                <a:endParaRPr lang="fr-FR" sz="1799">
                  <a:solidFill>
                    <a:prstClr val="white"/>
                  </a:solidFill>
                  <a:latin typeface="Arial"/>
                </a:endParaRPr>
              </a:p>
            </p:txBody>
          </p:sp>
          <p:sp>
            <p:nvSpPr>
              <p:cNvPr id="554" name="Ellipse 848">
                <a:extLst>
                  <a:ext uri="{FF2B5EF4-FFF2-40B4-BE49-F238E27FC236}">
                    <a16:creationId xmlns:a16="http://schemas.microsoft.com/office/drawing/2014/main" id="{4E6DD9C2-C654-EC4C-AA8E-ECA377A7C833}"/>
                  </a:ext>
                </a:extLst>
              </p:cNvPr>
              <p:cNvSpPr/>
              <p:nvPr/>
            </p:nvSpPr>
            <p:spPr>
              <a:xfrm>
                <a:off x="7282191" y="3129127"/>
                <a:ext cx="58408" cy="58408"/>
              </a:xfrm>
              <a:prstGeom prst="ellipse">
                <a:avLst/>
              </a:prstGeom>
              <a:grp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46">
                  <a:defRPr/>
                </a:pPr>
                <a:endParaRPr lang="fr-FR" sz="1799">
                  <a:solidFill>
                    <a:prstClr val="white"/>
                  </a:solidFill>
                  <a:latin typeface="Arial"/>
                </a:endParaRPr>
              </a:p>
            </p:txBody>
          </p:sp>
          <p:sp>
            <p:nvSpPr>
              <p:cNvPr id="555" name="Ellipse 849">
                <a:extLst>
                  <a:ext uri="{FF2B5EF4-FFF2-40B4-BE49-F238E27FC236}">
                    <a16:creationId xmlns:a16="http://schemas.microsoft.com/office/drawing/2014/main" id="{F659C076-62FC-A64D-A8BD-6A2A3DB5E8BA}"/>
                  </a:ext>
                </a:extLst>
              </p:cNvPr>
              <p:cNvSpPr/>
              <p:nvPr/>
            </p:nvSpPr>
            <p:spPr>
              <a:xfrm>
                <a:off x="7544129" y="3124364"/>
                <a:ext cx="58408" cy="58408"/>
              </a:xfrm>
              <a:prstGeom prst="ellipse">
                <a:avLst/>
              </a:prstGeom>
              <a:grp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46">
                  <a:defRPr/>
                </a:pPr>
                <a:endParaRPr lang="fr-FR" sz="1799">
                  <a:solidFill>
                    <a:prstClr val="white"/>
                  </a:solidFill>
                  <a:latin typeface="Arial"/>
                </a:endParaRPr>
              </a:p>
            </p:txBody>
          </p:sp>
          <p:sp>
            <p:nvSpPr>
              <p:cNvPr id="556" name="Ellipse 850">
                <a:extLst>
                  <a:ext uri="{FF2B5EF4-FFF2-40B4-BE49-F238E27FC236}">
                    <a16:creationId xmlns:a16="http://schemas.microsoft.com/office/drawing/2014/main" id="{F9F7AC06-4D77-454C-8113-B748160DAE5F}"/>
                  </a:ext>
                </a:extLst>
              </p:cNvPr>
              <p:cNvSpPr/>
              <p:nvPr/>
            </p:nvSpPr>
            <p:spPr>
              <a:xfrm>
                <a:off x="7906079" y="2967202"/>
                <a:ext cx="58408" cy="58408"/>
              </a:xfrm>
              <a:prstGeom prst="ellipse">
                <a:avLst/>
              </a:prstGeom>
              <a:grp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46">
                  <a:defRPr/>
                </a:pPr>
                <a:endParaRPr lang="fr-FR" sz="1799">
                  <a:solidFill>
                    <a:prstClr val="white"/>
                  </a:solidFill>
                  <a:latin typeface="Arial"/>
                </a:endParaRPr>
              </a:p>
            </p:txBody>
          </p:sp>
        </p:grpSp>
        <p:sp>
          <p:nvSpPr>
            <p:cNvPr id="557" name="Triangle isocèle 548">
              <a:extLst>
                <a:ext uri="{FF2B5EF4-FFF2-40B4-BE49-F238E27FC236}">
                  <a16:creationId xmlns:a16="http://schemas.microsoft.com/office/drawing/2014/main" id="{74EC5695-27CD-8D48-8AC3-84AAB130BAD6}"/>
                </a:ext>
              </a:extLst>
            </p:cNvPr>
            <p:cNvSpPr/>
            <p:nvPr/>
          </p:nvSpPr>
          <p:spPr>
            <a:xfrm rot="3046485">
              <a:off x="4710885" y="3889268"/>
              <a:ext cx="48342" cy="41839"/>
            </a:xfrm>
            <a:prstGeom prst="triangle">
              <a:avLst>
                <a:gd name="adj" fmla="val 72019"/>
              </a:avLst>
            </a:prstGeom>
            <a:pattFill prst="pct40">
              <a:fgClr>
                <a:schemeClr val="bg1"/>
              </a:fgClr>
              <a:bgClr>
                <a:srgbClr val="00A7A9"/>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46">
                <a:defRPr/>
              </a:pPr>
              <a:endParaRPr lang="en-GB" sz="1799">
                <a:solidFill>
                  <a:prstClr val="white"/>
                </a:solidFill>
                <a:latin typeface="Arial"/>
              </a:endParaRPr>
            </a:p>
          </p:txBody>
        </p:sp>
        <p:sp>
          <p:nvSpPr>
            <p:cNvPr id="558" name="Ellipse 549">
              <a:extLst>
                <a:ext uri="{FF2B5EF4-FFF2-40B4-BE49-F238E27FC236}">
                  <a16:creationId xmlns:a16="http://schemas.microsoft.com/office/drawing/2014/main" id="{81714067-33D0-3440-8935-913F5B85AC74}"/>
                </a:ext>
              </a:extLst>
            </p:cNvPr>
            <p:cNvSpPr/>
            <p:nvPr/>
          </p:nvSpPr>
          <p:spPr>
            <a:xfrm>
              <a:off x="7785065" y="5509993"/>
              <a:ext cx="50709" cy="50687"/>
            </a:xfrm>
            <a:prstGeom prst="ellipse">
              <a:avLst/>
            </a:prstGeom>
            <a:solidFill>
              <a:schemeClr val="bg2"/>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46">
                <a:defRPr/>
              </a:pPr>
              <a:endParaRPr lang="fr-FR" sz="1799">
                <a:solidFill>
                  <a:prstClr val="white"/>
                </a:solidFill>
                <a:latin typeface="Arial"/>
              </a:endParaRPr>
            </a:p>
          </p:txBody>
        </p:sp>
        <p:sp>
          <p:nvSpPr>
            <p:cNvPr id="559" name="Ellipse 550">
              <a:extLst>
                <a:ext uri="{FF2B5EF4-FFF2-40B4-BE49-F238E27FC236}">
                  <a16:creationId xmlns:a16="http://schemas.microsoft.com/office/drawing/2014/main" id="{710F1D63-3B9B-1542-A806-4A5C98EFBA9E}"/>
                </a:ext>
              </a:extLst>
            </p:cNvPr>
            <p:cNvSpPr/>
            <p:nvPr/>
          </p:nvSpPr>
          <p:spPr>
            <a:xfrm>
              <a:off x="3980849" y="2993363"/>
              <a:ext cx="50709" cy="50687"/>
            </a:xfrm>
            <a:prstGeom prst="ellipse">
              <a:avLst/>
            </a:prstGeom>
            <a:solidFill>
              <a:schemeClr val="bg2"/>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46">
                <a:defRPr/>
              </a:pPr>
              <a:endParaRPr lang="fr-FR" sz="1799">
                <a:solidFill>
                  <a:prstClr val="white"/>
                </a:solidFill>
                <a:latin typeface="Arial"/>
              </a:endParaRPr>
            </a:p>
          </p:txBody>
        </p:sp>
        <p:sp>
          <p:nvSpPr>
            <p:cNvPr id="560" name="Ellipse 551">
              <a:extLst>
                <a:ext uri="{FF2B5EF4-FFF2-40B4-BE49-F238E27FC236}">
                  <a16:creationId xmlns:a16="http://schemas.microsoft.com/office/drawing/2014/main" id="{58A24C4E-C288-424D-B351-0A9BA52E46F2}"/>
                </a:ext>
              </a:extLst>
            </p:cNvPr>
            <p:cNvSpPr/>
            <p:nvPr/>
          </p:nvSpPr>
          <p:spPr>
            <a:xfrm>
              <a:off x="4211485" y="4359443"/>
              <a:ext cx="50709" cy="50687"/>
            </a:xfrm>
            <a:prstGeom prst="ellipse">
              <a:avLst/>
            </a:prstGeom>
            <a:solidFill>
              <a:schemeClr val="bg2"/>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46">
                <a:defRPr/>
              </a:pPr>
              <a:endParaRPr lang="fr-FR" sz="1799">
                <a:solidFill>
                  <a:prstClr val="white"/>
                </a:solidFill>
                <a:latin typeface="Arial"/>
              </a:endParaRPr>
            </a:p>
          </p:txBody>
        </p:sp>
        <p:sp>
          <p:nvSpPr>
            <p:cNvPr id="561" name="Ellipse 552">
              <a:extLst>
                <a:ext uri="{FF2B5EF4-FFF2-40B4-BE49-F238E27FC236}">
                  <a16:creationId xmlns:a16="http://schemas.microsoft.com/office/drawing/2014/main" id="{0416A9D5-F1CF-D74B-B344-FF039025A356}"/>
                </a:ext>
              </a:extLst>
            </p:cNvPr>
            <p:cNvSpPr/>
            <p:nvPr/>
          </p:nvSpPr>
          <p:spPr>
            <a:xfrm>
              <a:off x="3980849" y="4293547"/>
              <a:ext cx="50709" cy="50687"/>
            </a:xfrm>
            <a:prstGeom prst="ellipse">
              <a:avLst/>
            </a:prstGeom>
            <a:solidFill>
              <a:schemeClr val="bg2"/>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46">
                <a:defRPr/>
              </a:pPr>
              <a:endParaRPr lang="fr-FR" sz="1799">
                <a:solidFill>
                  <a:prstClr val="white"/>
                </a:solidFill>
                <a:latin typeface="Arial"/>
              </a:endParaRPr>
            </a:p>
          </p:txBody>
        </p:sp>
      </p:grpSp>
      <p:sp>
        <p:nvSpPr>
          <p:cNvPr id="579" name="Rectangle 578">
            <a:extLst>
              <a:ext uri="{FF2B5EF4-FFF2-40B4-BE49-F238E27FC236}">
                <a16:creationId xmlns:a16="http://schemas.microsoft.com/office/drawing/2014/main" id="{A2CEF7B6-2635-1E45-94BE-92267A7CA441}"/>
              </a:ext>
            </a:extLst>
          </p:cNvPr>
          <p:cNvSpPr/>
          <p:nvPr/>
        </p:nvSpPr>
        <p:spPr>
          <a:xfrm>
            <a:off x="8661944" y="1384307"/>
            <a:ext cx="3163369" cy="3973410"/>
          </a:xfrm>
          <a:prstGeom prst="rect">
            <a:avLst/>
          </a:prstGeom>
          <a:noFill/>
        </p:spPr>
        <p:txBody>
          <a:bodyPr wrap="square">
            <a:noAutofit/>
          </a:bodyPr>
          <a:lstStyle/>
          <a:p>
            <a:pPr algn="ctr" defTabSz="1232345" eaLnBrk="0" hangingPunct="0">
              <a:spcAft>
                <a:spcPct val="20000"/>
              </a:spcAft>
              <a:defRPr/>
            </a:pPr>
            <a:r>
              <a:rPr lang="en-US" sz="1100" spc="-10">
                <a:solidFill>
                  <a:schemeClr val="tx1">
                    <a:lumMod val="65000"/>
                    <a:lumOff val="35000"/>
                  </a:schemeClr>
                </a:solidFill>
                <a:latin typeface="Arial" charset="0"/>
                <a:ea typeface="ＭＳ Ｐゴシック" pitchFamily="1" charset="-128"/>
              </a:rPr>
              <a:t>ALBANIA </a:t>
            </a:r>
            <a:r>
              <a:rPr lang="en-US" sz="1100" b="1" spc="-10">
                <a:solidFill>
                  <a:schemeClr val="tx1">
                    <a:lumMod val="65000"/>
                    <a:lumOff val="35000"/>
                  </a:schemeClr>
                </a:solidFill>
                <a:latin typeface="Arial" charset="0"/>
                <a:ea typeface="ＭＳ Ｐゴシック" pitchFamily="1" charset="-128"/>
              </a:rPr>
              <a:t> ALGERIA  </a:t>
            </a:r>
            <a:r>
              <a:rPr lang="en-US" sz="1100" spc="-10">
                <a:solidFill>
                  <a:schemeClr val="tx1">
                    <a:lumMod val="65000"/>
                    <a:lumOff val="35000"/>
                  </a:schemeClr>
                </a:solidFill>
                <a:latin typeface="Arial" charset="0"/>
                <a:ea typeface="ＭＳ Ｐゴシック" pitchFamily="1" charset="-128"/>
              </a:rPr>
              <a:t>ARGENTINA  </a:t>
            </a:r>
            <a:r>
              <a:rPr lang="en-US" sz="1100" b="1" spc="-10">
                <a:solidFill>
                  <a:schemeClr val="tx1">
                    <a:lumMod val="65000"/>
                    <a:lumOff val="35000"/>
                  </a:schemeClr>
                </a:solidFill>
                <a:latin typeface="Arial" charset="0"/>
                <a:ea typeface="ＭＳ Ｐゴシック" pitchFamily="1" charset="-128"/>
              </a:rPr>
              <a:t>AUSTRALIA</a:t>
            </a:r>
            <a:r>
              <a:rPr lang="en-US" sz="1100" spc="-10">
                <a:solidFill>
                  <a:schemeClr val="tx1">
                    <a:lumMod val="65000"/>
                    <a:lumOff val="35000"/>
                  </a:schemeClr>
                </a:solidFill>
                <a:latin typeface="Arial" charset="0"/>
                <a:ea typeface="ＭＳ Ｐゴシック" pitchFamily="1" charset="-128"/>
              </a:rPr>
              <a:t>  BAHRAIN  </a:t>
            </a:r>
            <a:r>
              <a:rPr lang="en-US" sz="1100" b="1" spc="-10">
                <a:solidFill>
                  <a:schemeClr val="tx1">
                    <a:lumMod val="65000"/>
                    <a:lumOff val="35000"/>
                  </a:schemeClr>
                </a:solidFill>
                <a:latin typeface="Arial" charset="0"/>
                <a:ea typeface="ＭＳ Ｐゴシック" pitchFamily="1" charset="-128"/>
              </a:rPr>
              <a:t>BELGIUM</a:t>
            </a:r>
            <a:r>
              <a:rPr lang="en-US" sz="1100" spc="-10">
                <a:solidFill>
                  <a:schemeClr val="tx1">
                    <a:lumMod val="65000"/>
                    <a:lumOff val="35000"/>
                  </a:schemeClr>
                </a:solidFill>
                <a:latin typeface="Arial" charset="0"/>
                <a:ea typeface="ＭＳ Ｐゴシック" pitchFamily="1" charset="-128"/>
              </a:rPr>
              <a:t>   BOLIVIA   </a:t>
            </a:r>
            <a:r>
              <a:rPr lang="en-US" sz="1100" b="1" spc="-10">
                <a:solidFill>
                  <a:schemeClr val="tx1">
                    <a:lumMod val="65000"/>
                    <a:lumOff val="35000"/>
                  </a:schemeClr>
                </a:solidFill>
                <a:latin typeface="Arial" charset="0"/>
                <a:ea typeface="ＭＳ Ｐゴシック" pitchFamily="1" charset="-128"/>
              </a:rPr>
              <a:t>BOSNIA</a:t>
            </a:r>
            <a:r>
              <a:rPr lang="en-US" sz="1100" spc="-10">
                <a:solidFill>
                  <a:schemeClr val="tx1">
                    <a:lumMod val="65000"/>
                    <a:lumOff val="35000"/>
                  </a:schemeClr>
                </a:solidFill>
                <a:latin typeface="Arial" charset="0"/>
                <a:ea typeface="ＭＳ Ｐゴシック" pitchFamily="1" charset="-128"/>
              </a:rPr>
              <a:t>  BRAZIL  </a:t>
            </a:r>
            <a:r>
              <a:rPr lang="en-US" sz="1100" b="1" spc="-10">
                <a:solidFill>
                  <a:schemeClr val="tx1">
                    <a:lumMod val="65000"/>
                    <a:lumOff val="35000"/>
                  </a:schemeClr>
                </a:solidFill>
                <a:latin typeface="Arial" charset="0"/>
                <a:ea typeface="ＭＳ Ｐゴシック" pitchFamily="1" charset="-128"/>
              </a:rPr>
              <a:t>BULGARIA</a:t>
            </a:r>
            <a:r>
              <a:rPr lang="en-US" sz="1100" spc="-10">
                <a:solidFill>
                  <a:schemeClr val="tx1">
                    <a:lumMod val="65000"/>
                    <a:lumOff val="35000"/>
                  </a:schemeClr>
                </a:solidFill>
                <a:latin typeface="Arial" charset="0"/>
                <a:ea typeface="ＭＳ Ｐゴシック" pitchFamily="1" charset="-128"/>
              </a:rPr>
              <a:t>  CANADA  </a:t>
            </a:r>
            <a:r>
              <a:rPr lang="en-US" sz="1100" b="1" spc="-10">
                <a:solidFill>
                  <a:schemeClr val="tx1">
                    <a:lumMod val="65000"/>
                    <a:lumOff val="35000"/>
                  </a:schemeClr>
                </a:solidFill>
                <a:latin typeface="Arial" charset="0"/>
                <a:ea typeface="ＭＳ Ｐゴシック" pitchFamily="1" charset="-128"/>
              </a:rPr>
              <a:t>CHILE</a:t>
            </a:r>
            <a:r>
              <a:rPr lang="en-US" sz="1100" spc="-10">
                <a:solidFill>
                  <a:schemeClr val="tx1">
                    <a:lumMod val="65000"/>
                    <a:lumOff val="35000"/>
                  </a:schemeClr>
                </a:solidFill>
                <a:latin typeface="Arial" charset="0"/>
                <a:ea typeface="ＭＳ Ｐゴシック" pitchFamily="1" charset="-128"/>
              </a:rPr>
              <a:t>  CHINA  </a:t>
            </a:r>
            <a:r>
              <a:rPr lang="en-US" sz="1100" b="1" spc="-10">
                <a:solidFill>
                  <a:schemeClr val="tx1">
                    <a:lumMod val="65000"/>
                    <a:lumOff val="35000"/>
                  </a:schemeClr>
                </a:solidFill>
                <a:latin typeface="Arial" charset="0"/>
                <a:ea typeface="ＭＳ Ｐゴシック" pitchFamily="1" charset="-128"/>
              </a:rPr>
              <a:t>COLOMBIA</a:t>
            </a:r>
            <a:r>
              <a:rPr lang="en-US" sz="1100" spc="-10">
                <a:solidFill>
                  <a:schemeClr val="tx1">
                    <a:lumMod val="65000"/>
                    <a:lumOff val="35000"/>
                  </a:schemeClr>
                </a:solidFill>
                <a:latin typeface="Arial" charset="0"/>
                <a:ea typeface="ＭＳ Ｐゴシック" pitchFamily="1" charset="-128"/>
              </a:rPr>
              <a:t>  COSTA RICA  </a:t>
            </a:r>
            <a:r>
              <a:rPr lang="en-US" sz="1100" b="1" spc="-10">
                <a:solidFill>
                  <a:schemeClr val="tx1">
                    <a:lumMod val="65000"/>
                    <a:lumOff val="35000"/>
                  </a:schemeClr>
                </a:solidFill>
                <a:latin typeface="Arial" charset="0"/>
                <a:ea typeface="ＭＳ Ｐゴシック" pitchFamily="1" charset="-128"/>
              </a:rPr>
              <a:t>CROATIA</a:t>
            </a:r>
            <a:r>
              <a:rPr lang="en-US" sz="1100" spc="-10">
                <a:solidFill>
                  <a:schemeClr val="tx1">
                    <a:lumMod val="65000"/>
                    <a:lumOff val="35000"/>
                  </a:schemeClr>
                </a:solidFill>
                <a:latin typeface="Arial" charset="0"/>
                <a:ea typeface="ＭＳ Ｐゴシック" pitchFamily="1" charset="-128"/>
              </a:rPr>
              <a:t>  CYPRUS  </a:t>
            </a:r>
            <a:r>
              <a:rPr lang="en-US" sz="1100" b="1" spc="-10">
                <a:solidFill>
                  <a:schemeClr val="tx1">
                    <a:lumMod val="65000"/>
                    <a:lumOff val="35000"/>
                  </a:schemeClr>
                </a:solidFill>
                <a:latin typeface="Arial" charset="0"/>
                <a:ea typeface="ＭＳ Ｐゴシック" pitchFamily="1" charset="-128"/>
              </a:rPr>
              <a:t>CZECH REP.  </a:t>
            </a:r>
            <a:r>
              <a:rPr lang="en-US" sz="1100" spc="-10">
                <a:solidFill>
                  <a:schemeClr val="tx1">
                    <a:lumMod val="65000"/>
                    <a:lumOff val="35000"/>
                  </a:schemeClr>
                </a:solidFill>
                <a:latin typeface="Arial" charset="0"/>
                <a:ea typeface="ＭＳ Ｐゴシック" pitchFamily="1" charset="-128"/>
              </a:rPr>
              <a:t>DENMARK  </a:t>
            </a:r>
            <a:r>
              <a:rPr lang="en-US" sz="1100" b="1" spc="-10">
                <a:solidFill>
                  <a:schemeClr val="tx1">
                    <a:lumMod val="65000"/>
                    <a:lumOff val="35000"/>
                  </a:schemeClr>
                </a:solidFill>
                <a:latin typeface="Arial" charset="0"/>
                <a:ea typeface="ＭＳ Ｐゴシック" pitchFamily="1" charset="-128"/>
              </a:rPr>
              <a:t>DOMINICAN</a:t>
            </a:r>
            <a:r>
              <a:rPr lang="en-US" sz="1100" spc="-10">
                <a:solidFill>
                  <a:schemeClr val="tx1">
                    <a:lumMod val="65000"/>
                    <a:lumOff val="35000"/>
                  </a:schemeClr>
                </a:solidFill>
                <a:latin typeface="Arial" charset="0"/>
                <a:ea typeface="ＭＳ Ｐゴシック" pitchFamily="1" charset="-128"/>
              </a:rPr>
              <a:t> </a:t>
            </a:r>
            <a:r>
              <a:rPr lang="en-US" sz="1100" b="1" spc="-10">
                <a:solidFill>
                  <a:schemeClr val="tx1">
                    <a:lumMod val="65000"/>
                    <a:lumOff val="35000"/>
                  </a:schemeClr>
                </a:solidFill>
                <a:latin typeface="Arial" charset="0"/>
                <a:ea typeface="ＭＳ Ｐゴシック" pitchFamily="1" charset="-128"/>
              </a:rPr>
              <a:t>REP.  </a:t>
            </a:r>
            <a:r>
              <a:rPr lang="en-US" sz="1100" spc="-10">
                <a:solidFill>
                  <a:schemeClr val="tx1">
                    <a:lumMod val="65000"/>
                    <a:lumOff val="35000"/>
                  </a:schemeClr>
                </a:solidFill>
                <a:latin typeface="Arial" charset="0"/>
                <a:ea typeface="ＭＳ Ｐゴシック" pitchFamily="1" charset="-128"/>
              </a:rPr>
              <a:t>ECUADOR  </a:t>
            </a:r>
            <a:r>
              <a:rPr lang="en-US" sz="1100" b="1" spc="-10">
                <a:solidFill>
                  <a:schemeClr val="tx1">
                    <a:lumMod val="65000"/>
                    <a:lumOff val="35000"/>
                  </a:schemeClr>
                </a:solidFill>
                <a:latin typeface="Arial" charset="0"/>
                <a:ea typeface="ＭＳ Ｐゴシック" pitchFamily="1" charset="-128"/>
              </a:rPr>
              <a:t>EGYPT</a:t>
            </a:r>
            <a:r>
              <a:rPr lang="en-US" sz="1100" spc="-10">
                <a:solidFill>
                  <a:schemeClr val="tx1">
                    <a:lumMod val="65000"/>
                    <a:lumOff val="35000"/>
                  </a:schemeClr>
                </a:solidFill>
                <a:latin typeface="Arial" charset="0"/>
                <a:ea typeface="ＭＳ Ｐゴシック" pitchFamily="1" charset="-128"/>
              </a:rPr>
              <a:t>  FRANCE  </a:t>
            </a:r>
            <a:r>
              <a:rPr lang="en-US" sz="1100" b="1" spc="-10">
                <a:solidFill>
                  <a:schemeClr val="tx1">
                    <a:lumMod val="65000"/>
                    <a:lumOff val="35000"/>
                  </a:schemeClr>
                </a:solidFill>
                <a:latin typeface="Arial" charset="0"/>
                <a:ea typeface="ＭＳ Ｐゴシック" pitchFamily="1" charset="-128"/>
              </a:rPr>
              <a:t>GERMANY</a:t>
            </a:r>
            <a:r>
              <a:rPr lang="en-US" sz="1100" spc="-10">
                <a:solidFill>
                  <a:schemeClr val="tx1">
                    <a:lumMod val="65000"/>
                    <a:lumOff val="35000"/>
                  </a:schemeClr>
                </a:solidFill>
                <a:latin typeface="Arial" charset="0"/>
                <a:ea typeface="ＭＳ Ｐゴシック" pitchFamily="1" charset="-128"/>
              </a:rPr>
              <a:t>  GHANA  </a:t>
            </a:r>
            <a:r>
              <a:rPr lang="en-US" sz="1100" b="1" spc="-10">
                <a:solidFill>
                  <a:schemeClr val="tx1">
                    <a:lumMod val="65000"/>
                    <a:lumOff val="35000"/>
                  </a:schemeClr>
                </a:solidFill>
                <a:latin typeface="Arial" charset="0"/>
                <a:ea typeface="ＭＳ Ｐゴシック" pitchFamily="1" charset="-128"/>
              </a:rPr>
              <a:t>GREECE</a:t>
            </a:r>
            <a:r>
              <a:rPr lang="en-US" sz="1100" spc="-10">
                <a:solidFill>
                  <a:schemeClr val="tx1">
                    <a:lumMod val="65000"/>
                    <a:lumOff val="35000"/>
                  </a:schemeClr>
                </a:solidFill>
                <a:latin typeface="Arial" charset="0"/>
                <a:ea typeface="ＭＳ Ｐゴシック" pitchFamily="1" charset="-128"/>
              </a:rPr>
              <a:t>  GUATEMALA  </a:t>
            </a:r>
            <a:r>
              <a:rPr lang="en-US" sz="1100" b="1" spc="-10">
                <a:solidFill>
                  <a:schemeClr val="tx1">
                    <a:lumMod val="65000"/>
                    <a:lumOff val="35000"/>
                  </a:schemeClr>
                </a:solidFill>
                <a:latin typeface="Arial" charset="0"/>
                <a:ea typeface="ＭＳ Ｐゴシック" pitchFamily="1" charset="-128"/>
              </a:rPr>
              <a:t>HONG KONG  </a:t>
            </a:r>
            <a:r>
              <a:rPr lang="en-US" sz="1100" spc="-10">
                <a:solidFill>
                  <a:schemeClr val="tx1">
                    <a:lumMod val="65000"/>
                    <a:lumOff val="35000"/>
                  </a:schemeClr>
                </a:solidFill>
                <a:latin typeface="Arial" charset="0"/>
                <a:ea typeface="ＭＳ Ｐゴシック" pitchFamily="1" charset="-128"/>
              </a:rPr>
              <a:t>HUNGARY  </a:t>
            </a:r>
            <a:r>
              <a:rPr lang="en-US" sz="1100" b="1" spc="-10">
                <a:solidFill>
                  <a:schemeClr val="tx1">
                    <a:lumMod val="65000"/>
                    <a:lumOff val="35000"/>
                  </a:schemeClr>
                </a:solidFill>
                <a:latin typeface="Arial" charset="0"/>
                <a:ea typeface="ＭＳ Ｐゴシック" pitchFamily="1" charset="-128"/>
              </a:rPr>
              <a:t>INDIA</a:t>
            </a:r>
            <a:r>
              <a:rPr lang="en-US" sz="1100" spc="-10">
                <a:solidFill>
                  <a:schemeClr val="tx1">
                    <a:lumMod val="65000"/>
                    <a:lumOff val="35000"/>
                  </a:schemeClr>
                </a:solidFill>
                <a:latin typeface="Arial" charset="0"/>
                <a:ea typeface="ＭＳ Ｐゴシック" pitchFamily="1" charset="-128"/>
              </a:rPr>
              <a:t>  INDONESIA  </a:t>
            </a:r>
            <a:r>
              <a:rPr lang="en-US" sz="1100" b="1" spc="-10">
                <a:solidFill>
                  <a:schemeClr val="tx1">
                    <a:lumMod val="65000"/>
                    <a:lumOff val="35000"/>
                  </a:schemeClr>
                </a:solidFill>
                <a:latin typeface="Arial" charset="0"/>
                <a:ea typeface="ＭＳ Ｐゴシック" pitchFamily="1" charset="-128"/>
              </a:rPr>
              <a:t>IRAQ</a:t>
            </a:r>
            <a:r>
              <a:rPr lang="en-US" sz="1100" spc="-10">
                <a:solidFill>
                  <a:schemeClr val="tx1">
                    <a:lumMod val="65000"/>
                    <a:lumOff val="35000"/>
                  </a:schemeClr>
                </a:solidFill>
                <a:latin typeface="Arial" charset="0"/>
                <a:ea typeface="ＭＳ Ｐゴシック" pitchFamily="1" charset="-128"/>
              </a:rPr>
              <a:t>  IRELAND  </a:t>
            </a:r>
            <a:r>
              <a:rPr lang="en-US" sz="1100" b="1" spc="-10">
                <a:solidFill>
                  <a:schemeClr val="tx1">
                    <a:lumMod val="65000"/>
                    <a:lumOff val="35000"/>
                  </a:schemeClr>
                </a:solidFill>
                <a:latin typeface="Arial" charset="0"/>
                <a:ea typeface="ＭＳ Ｐゴシック" pitchFamily="1" charset="-128"/>
              </a:rPr>
              <a:t>ITALY</a:t>
            </a:r>
            <a:r>
              <a:rPr lang="en-US" sz="1100" spc="-10">
                <a:solidFill>
                  <a:schemeClr val="tx1">
                    <a:lumMod val="65000"/>
                    <a:lumOff val="35000"/>
                  </a:schemeClr>
                </a:solidFill>
                <a:latin typeface="Arial" charset="0"/>
                <a:ea typeface="ＭＳ Ｐゴシック" pitchFamily="1" charset="-128"/>
              </a:rPr>
              <a:t>  IVORY COAST  </a:t>
            </a:r>
            <a:r>
              <a:rPr lang="en-US" sz="1100" b="1" spc="-10">
                <a:solidFill>
                  <a:schemeClr val="tx1">
                    <a:lumMod val="65000"/>
                    <a:lumOff val="35000"/>
                  </a:schemeClr>
                </a:solidFill>
                <a:latin typeface="Arial" charset="0"/>
                <a:ea typeface="ＭＳ Ｐゴシック" pitchFamily="1" charset="-128"/>
              </a:rPr>
              <a:t>JAPAN</a:t>
            </a:r>
            <a:r>
              <a:rPr lang="en-US" sz="1100" spc="-10">
                <a:solidFill>
                  <a:schemeClr val="tx1">
                    <a:lumMod val="65000"/>
                    <a:lumOff val="35000"/>
                  </a:schemeClr>
                </a:solidFill>
                <a:latin typeface="Arial" charset="0"/>
                <a:ea typeface="ＭＳ Ｐゴシック" pitchFamily="1" charset="-128"/>
              </a:rPr>
              <a:t>  JORDAN  </a:t>
            </a:r>
            <a:r>
              <a:rPr lang="en-US" sz="1100" b="1" spc="-10">
                <a:solidFill>
                  <a:schemeClr val="tx1">
                    <a:lumMod val="65000"/>
                    <a:lumOff val="35000"/>
                  </a:schemeClr>
                </a:solidFill>
                <a:latin typeface="Arial" charset="0"/>
                <a:ea typeface="ＭＳ Ｐゴシック" pitchFamily="1" charset="-128"/>
              </a:rPr>
              <a:t>KENYA</a:t>
            </a:r>
            <a:r>
              <a:rPr lang="en-US" sz="1100" spc="-10">
                <a:solidFill>
                  <a:schemeClr val="tx1">
                    <a:lumMod val="65000"/>
                    <a:lumOff val="35000"/>
                  </a:schemeClr>
                </a:solidFill>
                <a:latin typeface="Arial" charset="0"/>
                <a:ea typeface="ＭＳ Ｐゴシック" pitchFamily="1" charset="-128"/>
              </a:rPr>
              <a:t>  KOSOVO  </a:t>
            </a:r>
            <a:r>
              <a:rPr lang="en-US" sz="1100" b="1" spc="-10">
                <a:solidFill>
                  <a:schemeClr val="tx1">
                    <a:lumMod val="65000"/>
                    <a:lumOff val="35000"/>
                  </a:schemeClr>
                </a:solidFill>
                <a:latin typeface="Arial" charset="0"/>
                <a:ea typeface="ＭＳ Ｐゴシック" pitchFamily="1" charset="-128"/>
              </a:rPr>
              <a:t>KUWAIT</a:t>
            </a:r>
            <a:r>
              <a:rPr lang="en-US" sz="1100" spc="-10">
                <a:solidFill>
                  <a:schemeClr val="tx1">
                    <a:lumMod val="65000"/>
                    <a:lumOff val="35000"/>
                  </a:schemeClr>
                </a:solidFill>
                <a:latin typeface="Arial" charset="0"/>
                <a:ea typeface="ＭＳ Ｐゴシック" pitchFamily="1" charset="-128"/>
              </a:rPr>
              <a:t>  LEBANON  </a:t>
            </a:r>
            <a:r>
              <a:rPr lang="en-US" sz="1100" b="1" spc="-10">
                <a:solidFill>
                  <a:schemeClr val="tx1">
                    <a:lumMod val="65000"/>
                    <a:lumOff val="35000"/>
                  </a:schemeClr>
                </a:solidFill>
                <a:latin typeface="Arial" charset="0"/>
                <a:ea typeface="ＭＳ Ｐゴシック" pitchFamily="1" charset="-128"/>
              </a:rPr>
              <a:t>MACEDONIA</a:t>
            </a:r>
            <a:r>
              <a:rPr lang="en-US" sz="1100" spc="-10">
                <a:solidFill>
                  <a:schemeClr val="tx1">
                    <a:lumMod val="65000"/>
                    <a:lumOff val="35000"/>
                  </a:schemeClr>
                </a:solidFill>
                <a:latin typeface="Arial" charset="0"/>
                <a:ea typeface="ＭＳ Ｐゴシック" pitchFamily="1" charset="-128"/>
              </a:rPr>
              <a:t>  MALAYSIA  </a:t>
            </a:r>
            <a:r>
              <a:rPr lang="en-US" sz="1100" b="1" spc="-10">
                <a:solidFill>
                  <a:schemeClr val="tx1">
                    <a:lumMod val="65000"/>
                    <a:lumOff val="35000"/>
                  </a:schemeClr>
                </a:solidFill>
                <a:latin typeface="Arial" charset="0"/>
                <a:ea typeface="ＭＳ Ｐゴシック" pitchFamily="1" charset="-128"/>
              </a:rPr>
              <a:t>MEXICO</a:t>
            </a:r>
            <a:r>
              <a:rPr lang="en-US" sz="1100" spc="-10">
                <a:solidFill>
                  <a:schemeClr val="tx1">
                    <a:lumMod val="65000"/>
                    <a:lumOff val="35000"/>
                  </a:schemeClr>
                </a:solidFill>
                <a:latin typeface="Arial" charset="0"/>
                <a:ea typeface="ＭＳ Ｐゴシック" pitchFamily="1" charset="-128"/>
              </a:rPr>
              <a:t>  MONTENEGRO  </a:t>
            </a:r>
            <a:r>
              <a:rPr lang="en-US" sz="1100" b="1" spc="-10">
                <a:solidFill>
                  <a:schemeClr val="tx1">
                    <a:lumMod val="65000"/>
                    <a:lumOff val="35000"/>
                  </a:schemeClr>
                </a:solidFill>
                <a:latin typeface="Arial" charset="0"/>
                <a:ea typeface="ＭＳ Ｐゴシック" pitchFamily="1" charset="-128"/>
              </a:rPr>
              <a:t>MOROCCO</a:t>
            </a:r>
            <a:r>
              <a:rPr lang="en-US" sz="1100" spc="-10">
                <a:solidFill>
                  <a:schemeClr val="tx1">
                    <a:lumMod val="65000"/>
                    <a:lumOff val="35000"/>
                  </a:schemeClr>
                </a:solidFill>
                <a:latin typeface="Arial" charset="0"/>
                <a:ea typeface="ＭＳ Ｐゴシック" pitchFamily="1" charset="-128"/>
              </a:rPr>
              <a:t>  MOZAMBIQUE  </a:t>
            </a:r>
            <a:r>
              <a:rPr lang="en-US" sz="1100" b="1" spc="-10">
                <a:solidFill>
                  <a:schemeClr val="tx1">
                    <a:lumMod val="65000"/>
                    <a:lumOff val="35000"/>
                  </a:schemeClr>
                </a:solidFill>
                <a:latin typeface="Arial" charset="0"/>
                <a:ea typeface="ＭＳ Ｐゴシック" pitchFamily="1" charset="-128"/>
              </a:rPr>
              <a:t>NETHERLANDS</a:t>
            </a:r>
            <a:r>
              <a:rPr lang="en-US" sz="1100" spc="-10">
                <a:solidFill>
                  <a:schemeClr val="tx1">
                    <a:lumMod val="65000"/>
                    <a:lumOff val="35000"/>
                  </a:schemeClr>
                </a:solidFill>
                <a:latin typeface="Arial" charset="0"/>
                <a:ea typeface="ＭＳ Ｐゴシック" pitchFamily="1" charset="-128"/>
              </a:rPr>
              <a:t>  NEW ZEALAND  </a:t>
            </a:r>
            <a:r>
              <a:rPr lang="en-US" sz="1100" b="1" spc="-10">
                <a:solidFill>
                  <a:schemeClr val="tx1">
                    <a:lumMod val="65000"/>
                    <a:lumOff val="35000"/>
                  </a:schemeClr>
                </a:solidFill>
                <a:latin typeface="Arial" charset="0"/>
                <a:ea typeface="ＭＳ Ｐゴシック" pitchFamily="1" charset="-128"/>
              </a:rPr>
              <a:t>NIGERIA</a:t>
            </a:r>
            <a:r>
              <a:rPr lang="en-US" sz="1100" spc="-10">
                <a:solidFill>
                  <a:schemeClr val="tx1">
                    <a:lumMod val="65000"/>
                    <a:lumOff val="35000"/>
                  </a:schemeClr>
                </a:solidFill>
                <a:latin typeface="Arial" charset="0"/>
                <a:ea typeface="ＭＳ Ｐゴシック" pitchFamily="1" charset="-128"/>
              </a:rPr>
              <a:t>  NORWAY  </a:t>
            </a:r>
            <a:r>
              <a:rPr lang="en-US" sz="1100" b="1" spc="-10">
                <a:solidFill>
                  <a:schemeClr val="tx1">
                    <a:lumMod val="65000"/>
                    <a:lumOff val="35000"/>
                  </a:schemeClr>
                </a:solidFill>
                <a:latin typeface="Arial" charset="0"/>
                <a:ea typeface="ＭＳ Ｐゴシック" pitchFamily="1" charset="-128"/>
              </a:rPr>
              <a:t>PANAMA</a:t>
            </a:r>
            <a:r>
              <a:rPr lang="en-US" sz="1100" spc="-10">
                <a:solidFill>
                  <a:schemeClr val="tx1">
                    <a:lumMod val="65000"/>
                    <a:lumOff val="35000"/>
                  </a:schemeClr>
                </a:solidFill>
                <a:latin typeface="Arial" charset="0"/>
                <a:ea typeface="ＭＳ Ｐゴシック" pitchFamily="1" charset="-128"/>
              </a:rPr>
              <a:t>  PAKISTAN  </a:t>
            </a:r>
            <a:r>
              <a:rPr lang="en-US" sz="1100" b="1" spc="-10">
                <a:solidFill>
                  <a:schemeClr val="tx1">
                    <a:lumMod val="65000"/>
                    <a:lumOff val="35000"/>
                  </a:schemeClr>
                </a:solidFill>
                <a:latin typeface="Arial" charset="0"/>
                <a:ea typeface="ＭＳ Ｐゴシック" pitchFamily="1" charset="-128"/>
              </a:rPr>
              <a:t>PERU</a:t>
            </a:r>
            <a:r>
              <a:rPr lang="en-US" sz="1100" spc="-10">
                <a:solidFill>
                  <a:schemeClr val="tx1">
                    <a:lumMod val="65000"/>
                    <a:lumOff val="35000"/>
                  </a:schemeClr>
                </a:solidFill>
                <a:latin typeface="Arial" charset="0"/>
                <a:ea typeface="ＭＳ Ｐゴシック" pitchFamily="1" charset="-128"/>
              </a:rPr>
              <a:t>  PHILIPPINES  </a:t>
            </a:r>
            <a:r>
              <a:rPr lang="en-US" sz="1100" b="1" spc="-10">
                <a:solidFill>
                  <a:schemeClr val="tx1">
                    <a:lumMod val="65000"/>
                    <a:lumOff val="35000"/>
                  </a:schemeClr>
                </a:solidFill>
                <a:latin typeface="Arial" charset="0"/>
                <a:ea typeface="ＭＳ Ｐゴシック" pitchFamily="1" charset="-128"/>
              </a:rPr>
              <a:t>POLAND</a:t>
            </a:r>
            <a:r>
              <a:rPr lang="en-US" sz="1100" spc="-10">
                <a:solidFill>
                  <a:schemeClr val="tx1">
                    <a:lumMod val="65000"/>
                    <a:lumOff val="35000"/>
                  </a:schemeClr>
                </a:solidFill>
                <a:latin typeface="Arial" charset="0"/>
                <a:ea typeface="ＭＳ Ｐゴシック" pitchFamily="1" charset="-128"/>
              </a:rPr>
              <a:t>  PORTUGAL  </a:t>
            </a:r>
            <a:r>
              <a:rPr lang="en-US" sz="1100" b="1" spc="-10">
                <a:solidFill>
                  <a:schemeClr val="tx1">
                    <a:lumMod val="65000"/>
                    <a:lumOff val="35000"/>
                  </a:schemeClr>
                </a:solidFill>
                <a:latin typeface="Arial" charset="0"/>
                <a:ea typeface="ＭＳ Ｐゴシック" pitchFamily="1" charset="-128"/>
              </a:rPr>
              <a:t>PUERTO RICO  </a:t>
            </a:r>
            <a:r>
              <a:rPr lang="en-US" sz="1100" spc="-10">
                <a:solidFill>
                  <a:schemeClr val="tx1">
                    <a:lumMod val="65000"/>
                    <a:lumOff val="35000"/>
                  </a:schemeClr>
                </a:solidFill>
                <a:latin typeface="Arial" charset="0"/>
                <a:ea typeface="ＭＳ Ｐゴシック" pitchFamily="1" charset="-128"/>
              </a:rPr>
              <a:t>QATAR  </a:t>
            </a:r>
            <a:r>
              <a:rPr lang="en-US" sz="1100" b="1" spc="-10">
                <a:solidFill>
                  <a:schemeClr val="tx1">
                    <a:lumMod val="65000"/>
                    <a:lumOff val="35000"/>
                  </a:schemeClr>
                </a:solidFill>
                <a:latin typeface="Arial" charset="0"/>
                <a:ea typeface="ＭＳ Ｐゴシック" pitchFamily="1" charset="-128"/>
              </a:rPr>
              <a:t>ROMANIA</a:t>
            </a:r>
            <a:r>
              <a:rPr lang="en-US" sz="1100" spc="-10">
                <a:solidFill>
                  <a:schemeClr val="tx1">
                    <a:lumMod val="65000"/>
                    <a:lumOff val="35000"/>
                  </a:schemeClr>
                </a:solidFill>
                <a:latin typeface="Arial" charset="0"/>
                <a:ea typeface="ＭＳ Ｐゴシック" pitchFamily="1" charset="-128"/>
              </a:rPr>
              <a:t>  RUSSIA  </a:t>
            </a:r>
            <a:r>
              <a:rPr lang="en-US" sz="1100" b="1" spc="-10">
                <a:solidFill>
                  <a:schemeClr val="tx1">
                    <a:lumMod val="65000"/>
                    <a:lumOff val="35000"/>
                  </a:schemeClr>
                </a:solidFill>
                <a:latin typeface="Arial" charset="0"/>
                <a:ea typeface="ＭＳ Ｐゴシック" pitchFamily="1" charset="-128"/>
              </a:rPr>
              <a:t>SAUDI ARABIA </a:t>
            </a:r>
            <a:r>
              <a:rPr lang="en-US" sz="1100" spc="-10">
                <a:solidFill>
                  <a:schemeClr val="tx1">
                    <a:lumMod val="65000"/>
                    <a:lumOff val="35000"/>
                  </a:schemeClr>
                </a:solidFill>
                <a:latin typeface="Arial" charset="0"/>
                <a:ea typeface="ＭＳ Ｐゴシック" pitchFamily="1" charset="-128"/>
              </a:rPr>
              <a:t> SERBIA  </a:t>
            </a:r>
            <a:r>
              <a:rPr lang="en-US" sz="1100" b="1" spc="-10">
                <a:solidFill>
                  <a:schemeClr val="tx1">
                    <a:lumMod val="65000"/>
                    <a:lumOff val="35000"/>
                  </a:schemeClr>
                </a:solidFill>
                <a:latin typeface="Arial" charset="0"/>
                <a:ea typeface="ＭＳ Ｐゴシック" pitchFamily="1" charset="-128"/>
              </a:rPr>
              <a:t>SINGAPORE </a:t>
            </a:r>
            <a:r>
              <a:rPr lang="en-US" sz="1100" spc="-10">
                <a:solidFill>
                  <a:schemeClr val="tx1">
                    <a:lumMod val="65000"/>
                    <a:lumOff val="35000"/>
                  </a:schemeClr>
                </a:solidFill>
                <a:latin typeface="Arial" charset="0"/>
                <a:ea typeface="ＭＳ Ｐゴシック" pitchFamily="1" charset="-128"/>
              </a:rPr>
              <a:t> SLOVAKIA  </a:t>
            </a:r>
            <a:r>
              <a:rPr lang="en-US" sz="1100" b="1" spc="-10">
                <a:solidFill>
                  <a:schemeClr val="tx1">
                    <a:lumMod val="65000"/>
                    <a:lumOff val="35000"/>
                  </a:schemeClr>
                </a:solidFill>
                <a:latin typeface="Arial" charset="0"/>
                <a:ea typeface="ＭＳ Ｐゴシック" pitchFamily="1" charset="-128"/>
              </a:rPr>
              <a:t>SLOVENIA</a:t>
            </a:r>
            <a:r>
              <a:rPr lang="en-US" sz="1100" spc="-10">
                <a:solidFill>
                  <a:schemeClr val="tx1">
                    <a:lumMod val="65000"/>
                    <a:lumOff val="35000"/>
                  </a:schemeClr>
                </a:solidFill>
                <a:latin typeface="Arial" charset="0"/>
                <a:ea typeface="ＭＳ Ｐゴシック" pitchFamily="1" charset="-128"/>
              </a:rPr>
              <a:t>  SOUTH AFRICA  </a:t>
            </a:r>
            <a:r>
              <a:rPr lang="en-US" sz="1100" b="1" spc="-10">
                <a:solidFill>
                  <a:schemeClr val="tx1">
                    <a:lumMod val="65000"/>
                    <a:lumOff val="35000"/>
                  </a:schemeClr>
                </a:solidFill>
                <a:latin typeface="Arial" charset="0"/>
                <a:ea typeface="ＭＳ Ｐゴシック" pitchFamily="1" charset="-128"/>
              </a:rPr>
              <a:t>SOUTH KOREA</a:t>
            </a:r>
            <a:r>
              <a:rPr lang="en-US" sz="1100" spc="-10">
                <a:solidFill>
                  <a:schemeClr val="tx1">
                    <a:lumMod val="65000"/>
                    <a:lumOff val="35000"/>
                  </a:schemeClr>
                </a:solidFill>
                <a:latin typeface="Arial" charset="0"/>
                <a:ea typeface="ＭＳ Ｐゴシック" pitchFamily="1" charset="-128"/>
              </a:rPr>
              <a:t>  SPAIN  </a:t>
            </a:r>
            <a:r>
              <a:rPr lang="en-US" sz="1100" b="1" spc="-10">
                <a:solidFill>
                  <a:schemeClr val="tx1">
                    <a:lumMod val="65000"/>
                    <a:lumOff val="35000"/>
                  </a:schemeClr>
                </a:solidFill>
                <a:latin typeface="Arial" charset="0"/>
                <a:ea typeface="ＭＳ Ｐゴシック" pitchFamily="1" charset="-128"/>
              </a:rPr>
              <a:t>SWEDEN</a:t>
            </a:r>
            <a:r>
              <a:rPr lang="en-US" sz="1100" spc="-10">
                <a:solidFill>
                  <a:schemeClr val="tx1">
                    <a:lumMod val="65000"/>
                    <a:lumOff val="35000"/>
                  </a:schemeClr>
                </a:solidFill>
                <a:latin typeface="Arial" charset="0"/>
                <a:ea typeface="ＭＳ Ｐゴシック" pitchFamily="1" charset="-128"/>
              </a:rPr>
              <a:t>  SWITZERLAND  </a:t>
            </a:r>
            <a:r>
              <a:rPr lang="en-US" sz="1100" b="1" spc="-10">
                <a:solidFill>
                  <a:schemeClr val="tx1">
                    <a:lumMod val="65000"/>
                    <a:lumOff val="35000"/>
                  </a:schemeClr>
                </a:solidFill>
                <a:latin typeface="Arial" charset="0"/>
                <a:ea typeface="ＭＳ Ｐゴシック" pitchFamily="1" charset="-128"/>
              </a:rPr>
              <a:t>TAIWAN</a:t>
            </a:r>
            <a:r>
              <a:rPr lang="en-US" sz="1100" spc="-10">
                <a:solidFill>
                  <a:schemeClr val="tx1">
                    <a:lumMod val="65000"/>
                    <a:lumOff val="35000"/>
                  </a:schemeClr>
                </a:solidFill>
                <a:latin typeface="Arial" charset="0"/>
                <a:ea typeface="ＭＳ Ｐゴシック" pitchFamily="1" charset="-128"/>
              </a:rPr>
              <a:t>  TANZANIA  </a:t>
            </a:r>
            <a:r>
              <a:rPr lang="en-US" sz="1100" b="1" spc="-10">
                <a:solidFill>
                  <a:schemeClr val="tx1">
                    <a:lumMod val="65000"/>
                    <a:lumOff val="35000"/>
                  </a:schemeClr>
                </a:solidFill>
                <a:latin typeface="Arial" charset="0"/>
                <a:ea typeface="ＭＳ Ｐゴシック" pitchFamily="1" charset="-128"/>
              </a:rPr>
              <a:t>THAILAND</a:t>
            </a:r>
            <a:r>
              <a:rPr lang="en-US" sz="1100" spc="-10">
                <a:solidFill>
                  <a:schemeClr val="tx1">
                    <a:lumMod val="65000"/>
                    <a:lumOff val="35000"/>
                  </a:schemeClr>
                </a:solidFill>
                <a:latin typeface="Arial" charset="0"/>
                <a:ea typeface="ＭＳ Ｐゴシック" pitchFamily="1" charset="-128"/>
              </a:rPr>
              <a:t>  TUNISIA  </a:t>
            </a:r>
            <a:r>
              <a:rPr lang="en-US" sz="1100" b="1" spc="-10">
                <a:solidFill>
                  <a:schemeClr val="tx1">
                    <a:lumMod val="65000"/>
                    <a:lumOff val="35000"/>
                  </a:schemeClr>
                </a:solidFill>
                <a:latin typeface="Arial" charset="0"/>
                <a:ea typeface="ＭＳ Ｐゴシック" pitchFamily="1" charset="-128"/>
              </a:rPr>
              <a:t>TURKEY</a:t>
            </a:r>
            <a:r>
              <a:rPr lang="en-US" sz="1100" spc="-10">
                <a:solidFill>
                  <a:schemeClr val="tx1">
                    <a:lumMod val="65000"/>
                    <a:lumOff val="35000"/>
                  </a:schemeClr>
                </a:solidFill>
                <a:latin typeface="Arial" charset="0"/>
                <a:ea typeface="ＭＳ Ｐゴシック" pitchFamily="1" charset="-128"/>
              </a:rPr>
              <a:t>  UAE  </a:t>
            </a:r>
            <a:r>
              <a:rPr lang="en-US" sz="1100" b="1" spc="-10">
                <a:solidFill>
                  <a:schemeClr val="tx1">
                    <a:lumMod val="65000"/>
                    <a:lumOff val="35000"/>
                  </a:schemeClr>
                </a:solidFill>
                <a:latin typeface="Arial" charset="0"/>
                <a:ea typeface="ＭＳ Ｐゴシック" pitchFamily="1" charset="-128"/>
              </a:rPr>
              <a:t>UGANDA</a:t>
            </a:r>
            <a:r>
              <a:rPr lang="en-US" sz="1100" spc="-10">
                <a:solidFill>
                  <a:schemeClr val="tx1">
                    <a:lumMod val="65000"/>
                    <a:lumOff val="35000"/>
                  </a:schemeClr>
                </a:solidFill>
                <a:latin typeface="Arial" charset="0"/>
                <a:ea typeface="ＭＳ Ｐゴシック" pitchFamily="1" charset="-128"/>
              </a:rPr>
              <a:t>  UK  </a:t>
            </a:r>
            <a:r>
              <a:rPr lang="en-US" sz="1100" b="1" spc="-10">
                <a:solidFill>
                  <a:schemeClr val="tx1">
                    <a:lumMod val="65000"/>
                    <a:lumOff val="35000"/>
                  </a:schemeClr>
                </a:solidFill>
                <a:latin typeface="Arial" charset="0"/>
                <a:ea typeface="ＭＳ Ｐゴシック" pitchFamily="1" charset="-128"/>
              </a:rPr>
              <a:t>UKRAINE</a:t>
            </a:r>
            <a:r>
              <a:rPr lang="en-US" sz="1100" spc="-10">
                <a:solidFill>
                  <a:schemeClr val="tx1">
                    <a:lumMod val="65000"/>
                    <a:lumOff val="35000"/>
                  </a:schemeClr>
                </a:solidFill>
                <a:latin typeface="Arial" charset="0"/>
                <a:ea typeface="ＭＳ Ｐゴシック" pitchFamily="1" charset="-128"/>
              </a:rPr>
              <a:t>  USA  </a:t>
            </a:r>
            <a:r>
              <a:rPr lang="en-US" sz="1100" b="1" spc="-10">
                <a:solidFill>
                  <a:schemeClr val="tx1">
                    <a:lumMod val="65000"/>
                    <a:lumOff val="35000"/>
                  </a:schemeClr>
                </a:solidFill>
                <a:latin typeface="Arial" charset="0"/>
                <a:ea typeface="ＭＳ Ｐゴシック" pitchFamily="1" charset="-128"/>
              </a:rPr>
              <a:t>VENEZUELA</a:t>
            </a:r>
            <a:r>
              <a:rPr lang="en-US" sz="1100" spc="-10">
                <a:solidFill>
                  <a:schemeClr val="tx1">
                    <a:lumMod val="65000"/>
                    <a:lumOff val="35000"/>
                  </a:schemeClr>
                </a:solidFill>
                <a:latin typeface="Arial" charset="0"/>
                <a:ea typeface="ＭＳ Ｐゴシック" pitchFamily="1" charset="-128"/>
              </a:rPr>
              <a:t>  VIETNAM  </a:t>
            </a:r>
            <a:r>
              <a:rPr lang="en-US" sz="1100" b="1" spc="-10">
                <a:solidFill>
                  <a:schemeClr val="tx1">
                    <a:lumMod val="65000"/>
                    <a:lumOff val="35000"/>
                  </a:schemeClr>
                </a:solidFill>
                <a:latin typeface="Arial" charset="0"/>
                <a:ea typeface="ＭＳ Ｐゴシック" pitchFamily="1" charset="-128"/>
              </a:rPr>
              <a:t>ZAMBIA</a:t>
            </a:r>
          </a:p>
        </p:txBody>
      </p:sp>
      <p:sp>
        <p:nvSpPr>
          <p:cNvPr id="582" name="Oval 16">
            <a:extLst>
              <a:ext uri="{FF2B5EF4-FFF2-40B4-BE49-F238E27FC236}">
                <a16:creationId xmlns:a16="http://schemas.microsoft.com/office/drawing/2014/main" id="{526C7C0A-BC1F-CA4D-B9F9-047C937B6518}"/>
              </a:ext>
            </a:extLst>
          </p:cNvPr>
          <p:cNvSpPr>
            <a:spLocks noChangeArrowheads="1"/>
          </p:cNvSpPr>
          <p:nvPr/>
        </p:nvSpPr>
        <p:spPr bwMode="auto">
          <a:xfrm>
            <a:off x="9585469" y="5767731"/>
            <a:ext cx="2087444" cy="534625"/>
          </a:xfrm>
          <a:prstGeom prst="rect">
            <a:avLst/>
          </a:prstGeom>
          <a:noFill/>
          <a:ln w="9525">
            <a:noFill/>
            <a:miter lim="800000"/>
            <a:headEnd/>
            <a:tailEnd/>
          </a:ln>
        </p:spPr>
        <p:txBody>
          <a:bodyPr wrap="none" lIns="0" tIns="0" rIns="0" bIns="0" anchor="ctr"/>
          <a:lstStyle/>
          <a:p>
            <a:pPr defTabSz="1232345">
              <a:lnSpc>
                <a:spcPct val="85000"/>
              </a:lnSpc>
              <a:defRPr/>
            </a:pPr>
            <a:r>
              <a:rPr lang="en-US" sz="1600" spc="-30" dirty="0">
                <a:solidFill>
                  <a:schemeClr val="tx1">
                    <a:lumMod val="65000"/>
                    <a:lumOff val="35000"/>
                  </a:schemeClr>
                </a:solidFill>
                <a:latin typeface="Arial" panose="020B0604020202020204" pitchFamily="34" charset="0"/>
                <a:ea typeface="ＭＳ Ｐゴシック" pitchFamily="1" charset="-128"/>
                <a:cs typeface="Arial" panose="020B0604020202020204" pitchFamily="34" charset="0"/>
              </a:rPr>
              <a:t>Countries With</a:t>
            </a:r>
          </a:p>
          <a:p>
            <a:pPr defTabSz="1232345">
              <a:lnSpc>
                <a:spcPct val="85000"/>
              </a:lnSpc>
              <a:defRPr/>
            </a:pPr>
            <a:r>
              <a:rPr lang="en-US" sz="2500" b="1" spc="-30" dirty="0">
                <a:solidFill>
                  <a:schemeClr val="tx1">
                    <a:lumMod val="65000"/>
                    <a:lumOff val="35000"/>
                  </a:schemeClr>
                </a:solidFill>
                <a:latin typeface="Arial" panose="020B0604020202020204" pitchFamily="34" charset="0"/>
                <a:ea typeface="ＭＳ Ｐゴシック" pitchFamily="1" charset="-128"/>
                <a:cs typeface="Arial" panose="020B0604020202020204" pitchFamily="34" charset="0"/>
              </a:rPr>
              <a:t>Ipsos Offices</a:t>
            </a:r>
            <a:endParaRPr lang="en-US" sz="2500" spc="-30" dirty="0">
              <a:solidFill>
                <a:schemeClr val="tx1">
                  <a:lumMod val="65000"/>
                  <a:lumOff val="35000"/>
                </a:schemeClr>
              </a:solidFill>
              <a:latin typeface="Arial" panose="020B0604020202020204" pitchFamily="34" charset="0"/>
              <a:ea typeface="ＭＳ Ｐゴシック" pitchFamily="1" charset="-128"/>
              <a:cs typeface="Arial" panose="020B0604020202020204" pitchFamily="34" charset="0"/>
            </a:endParaRPr>
          </a:p>
        </p:txBody>
      </p:sp>
      <p:sp>
        <p:nvSpPr>
          <p:cNvPr id="3" name="TextBox 2">
            <a:extLst>
              <a:ext uri="{FF2B5EF4-FFF2-40B4-BE49-F238E27FC236}">
                <a16:creationId xmlns:a16="http://schemas.microsoft.com/office/drawing/2014/main" id="{4297A6CC-66CE-684D-98E7-D1453D912434}"/>
              </a:ext>
            </a:extLst>
          </p:cNvPr>
          <p:cNvSpPr txBox="1"/>
          <p:nvPr/>
        </p:nvSpPr>
        <p:spPr>
          <a:xfrm>
            <a:off x="8747269" y="5580395"/>
            <a:ext cx="819150" cy="830997"/>
          </a:xfrm>
          <a:prstGeom prst="rect">
            <a:avLst/>
          </a:prstGeom>
          <a:noFill/>
        </p:spPr>
        <p:txBody>
          <a:bodyPr wrap="square" rtlCol="0">
            <a:spAutoFit/>
          </a:bodyPr>
          <a:lstStyle/>
          <a:p>
            <a:r>
              <a:rPr lang="en-US" sz="4800" b="1" spc="-300">
                <a:gradFill>
                  <a:gsLst>
                    <a:gs pos="0">
                      <a:schemeClr val="bg2"/>
                    </a:gs>
                    <a:gs pos="100000">
                      <a:schemeClr val="tx2"/>
                    </a:gs>
                  </a:gsLst>
                  <a:lin ang="0" scaled="0"/>
                </a:gradFill>
              </a:rPr>
              <a:t>89</a:t>
            </a:r>
          </a:p>
        </p:txBody>
      </p:sp>
      <p:grpSp>
        <p:nvGrpSpPr>
          <p:cNvPr id="7" name="Group 6">
            <a:extLst>
              <a:ext uri="{FF2B5EF4-FFF2-40B4-BE49-F238E27FC236}">
                <a16:creationId xmlns:a16="http://schemas.microsoft.com/office/drawing/2014/main" id="{70AC266F-38C9-C948-A92C-A96D33AB181B}"/>
              </a:ext>
            </a:extLst>
          </p:cNvPr>
          <p:cNvGrpSpPr/>
          <p:nvPr/>
        </p:nvGrpSpPr>
        <p:grpSpPr>
          <a:xfrm>
            <a:off x="8517627" y="326629"/>
            <a:ext cx="3250536" cy="830997"/>
            <a:chOff x="8574777" y="326629"/>
            <a:chExt cx="3250536" cy="830997"/>
          </a:xfrm>
        </p:grpSpPr>
        <p:sp>
          <p:nvSpPr>
            <p:cNvPr id="580" name="Oval 16">
              <a:extLst>
                <a:ext uri="{FF2B5EF4-FFF2-40B4-BE49-F238E27FC236}">
                  <a16:creationId xmlns:a16="http://schemas.microsoft.com/office/drawing/2014/main" id="{EB324E5B-801D-5D46-9577-13A0FBC4EF9E}"/>
                </a:ext>
              </a:extLst>
            </p:cNvPr>
            <p:cNvSpPr>
              <a:spLocks noChangeArrowheads="1"/>
            </p:cNvSpPr>
            <p:nvPr/>
          </p:nvSpPr>
          <p:spPr bwMode="auto">
            <a:xfrm>
              <a:off x="10050292" y="502945"/>
              <a:ext cx="1775021" cy="534625"/>
            </a:xfrm>
            <a:prstGeom prst="rect">
              <a:avLst/>
            </a:prstGeom>
            <a:noFill/>
            <a:ln w="9525">
              <a:noFill/>
              <a:miter lim="800000"/>
              <a:headEnd/>
              <a:tailEnd/>
            </a:ln>
          </p:spPr>
          <p:txBody>
            <a:bodyPr wrap="none" lIns="0" tIns="0" rIns="0" bIns="0" anchor="ctr"/>
            <a:lstStyle/>
            <a:p>
              <a:pPr defTabSz="1232345">
                <a:lnSpc>
                  <a:spcPct val="85000"/>
                </a:lnSpc>
                <a:defRPr/>
              </a:pPr>
              <a:r>
                <a:rPr lang="en-US" sz="1600" spc="-30" dirty="0">
                  <a:solidFill>
                    <a:schemeClr val="tx1">
                      <a:lumMod val="65000"/>
                      <a:lumOff val="35000"/>
                    </a:schemeClr>
                  </a:solidFill>
                  <a:latin typeface="Arial" panose="020B0604020202020204" pitchFamily="34" charset="0"/>
                  <a:ea typeface="ＭＳ Ｐゴシック" pitchFamily="1" charset="-128"/>
                  <a:cs typeface="Arial" panose="020B0604020202020204" pitchFamily="34" charset="0"/>
                </a:rPr>
                <a:t>Countries We Do</a:t>
              </a:r>
            </a:p>
            <a:p>
              <a:pPr defTabSz="1232345">
                <a:lnSpc>
                  <a:spcPct val="85000"/>
                </a:lnSpc>
                <a:defRPr/>
              </a:pPr>
              <a:r>
                <a:rPr lang="en-US" sz="2500" b="1" spc="-30" dirty="0">
                  <a:solidFill>
                    <a:schemeClr val="tx1">
                      <a:lumMod val="65000"/>
                      <a:lumOff val="35000"/>
                    </a:schemeClr>
                  </a:solidFill>
                  <a:latin typeface="Arial" panose="020B0604020202020204" pitchFamily="34" charset="0"/>
                  <a:ea typeface="ＭＳ Ｐゴシック" pitchFamily="1" charset="-128"/>
                  <a:cs typeface="Arial" panose="020B0604020202020204" pitchFamily="34" charset="0"/>
                </a:rPr>
                <a:t>Research in</a:t>
              </a:r>
              <a:endParaRPr lang="en-US" sz="2500" spc="-30" dirty="0">
                <a:solidFill>
                  <a:schemeClr val="tx1">
                    <a:lumMod val="65000"/>
                    <a:lumOff val="35000"/>
                  </a:schemeClr>
                </a:solidFill>
                <a:latin typeface="Arial" panose="020B0604020202020204" pitchFamily="34" charset="0"/>
                <a:ea typeface="ＭＳ Ｐゴシック" pitchFamily="1" charset="-128"/>
                <a:cs typeface="Arial" panose="020B0604020202020204" pitchFamily="34" charset="0"/>
              </a:endParaRPr>
            </a:p>
          </p:txBody>
        </p:sp>
        <p:sp>
          <p:nvSpPr>
            <p:cNvPr id="583" name="TextBox 582">
              <a:extLst>
                <a:ext uri="{FF2B5EF4-FFF2-40B4-BE49-F238E27FC236}">
                  <a16:creationId xmlns:a16="http://schemas.microsoft.com/office/drawing/2014/main" id="{98DEF64A-BE30-2A4D-8916-03304404A36E}"/>
                </a:ext>
              </a:extLst>
            </p:cNvPr>
            <p:cNvSpPr txBox="1"/>
            <p:nvPr/>
          </p:nvSpPr>
          <p:spPr>
            <a:xfrm>
              <a:off x="8574777" y="326629"/>
              <a:ext cx="1475515" cy="830997"/>
            </a:xfrm>
            <a:prstGeom prst="rect">
              <a:avLst/>
            </a:prstGeom>
            <a:noFill/>
          </p:spPr>
          <p:txBody>
            <a:bodyPr wrap="square" rtlCol="0">
              <a:spAutoFit/>
            </a:bodyPr>
            <a:lstStyle/>
            <a:p>
              <a:r>
                <a:rPr lang="en-US" sz="4800" b="1" spc="-300">
                  <a:gradFill>
                    <a:gsLst>
                      <a:gs pos="0">
                        <a:schemeClr val="bg2"/>
                      </a:gs>
                      <a:gs pos="100000">
                        <a:schemeClr val="tx2"/>
                      </a:gs>
                    </a:gsLst>
                    <a:lin ang="0" scaled="0"/>
                  </a:gradFill>
                </a:rPr>
                <a:t>100+</a:t>
              </a:r>
            </a:p>
          </p:txBody>
        </p:sp>
      </p:grpSp>
      <p:cxnSp>
        <p:nvCxnSpPr>
          <p:cNvPr id="584" name="Straight Connector 583">
            <a:extLst>
              <a:ext uri="{FF2B5EF4-FFF2-40B4-BE49-F238E27FC236}">
                <a16:creationId xmlns:a16="http://schemas.microsoft.com/office/drawing/2014/main" id="{820BDE96-B4B1-C044-B551-73BF68E61E5D}"/>
              </a:ext>
            </a:extLst>
          </p:cNvPr>
          <p:cNvCxnSpPr/>
          <p:nvPr/>
        </p:nvCxnSpPr>
        <p:spPr>
          <a:xfrm>
            <a:off x="8661944" y="1200150"/>
            <a:ext cx="3010969" cy="0"/>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85" name="Straight Connector 584">
            <a:extLst>
              <a:ext uri="{FF2B5EF4-FFF2-40B4-BE49-F238E27FC236}">
                <a16:creationId xmlns:a16="http://schemas.microsoft.com/office/drawing/2014/main" id="{A529BDD0-4D4E-DF4C-874E-A674DE27B33F}"/>
              </a:ext>
            </a:extLst>
          </p:cNvPr>
          <p:cNvCxnSpPr/>
          <p:nvPr/>
        </p:nvCxnSpPr>
        <p:spPr>
          <a:xfrm>
            <a:off x="8661944" y="5512012"/>
            <a:ext cx="3010969" cy="0"/>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075043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5F0397C-2234-5B46-A68D-1CAE9B4900E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9576" t="15003" r="29788" b="24847"/>
          <a:stretch/>
        </p:blipFill>
        <p:spPr>
          <a:xfrm>
            <a:off x="410004" y="721724"/>
            <a:ext cx="3297700" cy="1889307"/>
          </a:xfrm>
          <a:prstGeom prst="rect">
            <a:avLst/>
          </a:prstGeom>
        </p:spPr>
      </p:pic>
    </p:spTree>
    <p:extLst>
      <p:ext uri="{BB962C8B-B14F-4D97-AF65-F5344CB8AC3E}">
        <p14:creationId xmlns:p14="http://schemas.microsoft.com/office/powerpoint/2010/main" val="16418176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F4B1559-1543-DC49-9E69-9DE35F430F41}"/>
              </a:ext>
            </a:extLst>
          </p:cNvPr>
          <p:cNvSpPr>
            <a:spLocks noGrp="1"/>
          </p:cNvSpPr>
          <p:nvPr>
            <p:ph type="body" sz="quarter" idx="13"/>
          </p:nvPr>
        </p:nvSpPr>
        <p:spPr/>
        <p:txBody>
          <a:bodyPr/>
          <a:lstStyle/>
          <a:p>
            <a:r>
              <a:rPr lang="en-US"/>
              <a:t>1</a:t>
            </a:r>
          </a:p>
        </p:txBody>
      </p:sp>
      <p:sp>
        <p:nvSpPr>
          <p:cNvPr id="3" name="Title 2">
            <a:extLst>
              <a:ext uri="{FF2B5EF4-FFF2-40B4-BE49-F238E27FC236}">
                <a16:creationId xmlns:a16="http://schemas.microsoft.com/office/drawing/2014/main" id="{070119F2-2662-D148-92BF-A4C0AC82EDAB}"/>
              </a:ext>
            </a:extLst>
          </p:cNvPr>
          <p:cNvSpPr>
            <a:spLocks noGrp="1"/>
          </p:cNvSpPr>
          <p:nvPr>
            <p:ph type="title"/>
          </p:nvPr>
        </p:nvSpPr>
        <p:spPr>
          <a:xfrm>
            <a:off x="459207" y="946071"/>
            <a:ext cx="7551996" cy="2326342"/>
          </a:xfrm>
        </p:spPr>
        <p:txBody>
          <a:bodyPr/>
          <a:lstStyle/>
          <a:p>
            <a:r>
              <a:rPr lang="en-US"/>
              <a:t>APPENDIX: CLIENT CASE STUDIES</a:t>
            </a:r>
          </a:p>
        </p:txBody>
      </p:sp>
      <p:sp>
        <p:nvSpPr>
          <p:cNvPr id="5" name="Slide Number Placeholder 4">
            <a:extLst>
              <a:ext uri="{FF2B5EF4-FFF2-40B4-BE49-F238E27FC236}">
                <a16:creationId xmlns:a16="http://schemas.microsoft.com/office/drawing/2014/main" id="{79B6A868-13B2-9E4B-A2A3-7969C40C7735}"/>
              </a:ext>
            </a:extLst>
          </p:cNvPr>
          <p:cNvSpPr>
            <a:spLocks noGrp="1"/>
          </p:cNvSpPr>
          <p:nvPr>
            <p:ph type="sldNum" sz="quarter" idx="14"/>
          </p:nvPr>
        </p:nvSpPr>
        <p:spPr/>
        <p:txBody>
          <a:bodyPr/>
          <a:lstStyle/>
          <a:p>
            <a:fld id="{D61AABEC-672F-4B68-B914-690DA978312C}" type="slidenum">
              <a:rPr lang="en-GB" smtClean="0"/>
              <a:pPr/>
              <a:t>18</a:t>
            </a:fld>
            <a:r>
              <a:rPr lang="en-GB"/>
              <a:t> ‒ </a:t>
            </a:r>
          </a:p>
        </p:txBody>
      </p:sp>
    </p:spTree>
    <p:extLst>
      <p:ext uri="{BB962C8B-B14F-4D97-AF65-F5344CB8AC3E}">
        <p14:creationId xmlns:p14="http://schemas.microsoft.com/office/powerpoint/2010/main" val="27383427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05A7FEC-0EDC-D943-BF74-31A1727B7AB8}"/>
              </a:ext>
            </a:extLst>
          </p:cNvPr>
          <p:cNvSpPr/>
          <p:nvPr/>
        </p:nvSpPr>
        <p:spPr>
          <a:xfrm>
            <a:off x="7364750" y="1680072"/>
            <a:ext cx="2871450" cy="39723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183DCB74-8C5E-0342-BEC7-B9DD28E27DC7}"/>
              </a:ext>
            </a:extLst>
          </p:cNvPr>
          <p:cNvSpPr>
            <a:spLocks noGrp="1"/>
          </p:cNvSpPr>
          <p:nvPr>
            <p:ph type="sldNum" sz="quarter" idx="18"/>
          </p:nvPr>
        </p:nvSpPr>
        <p:spPr/>
        <p:txBody>
          <a:bodyPr/>
          <a:lstStyle/>
          <a:p>
            <a:fld id="{D61AABEC-672F-4B68-B914-690DA978312C}" type="slidenum">
              <a:rPr lang="en-GB" smtClean="0"/>
              <a:pPr/>
              <a:t>19</a:t>
            </a:fld>
            <a:r>
              <a:rPr lang="en-GB"/>
              <a:t> ‒ </a:t>
            </a:r>
          </a:p>
        </p:txBody>
      </p:sp>
      <p:sp>
        <p:nvSpPr>
          <p:cNvPr id="5" name="Title 4">
            <a:extLst>
              <a:ext uri="{FF2B5EF4-FFF2-40B4-BE49-F238E27FC236}">
                <a16:creationId xmlns:a16="http://schemas.microsoft.com/office/drawing/2014/main" id="{9F4C3CC9-0654-8F48-BC49-6ADA5CC0FE82}"/>
              </a:ext>
            </a:extLst>
          </p:cNvPr>
          <p:cNvSpPr>
            <a:spLocks noGrp="1"/>
          </p:cNvSpPr>
          <p:nvPr>
            <p:ph type="title"/>
          </p:nvPr>
        </p:nvSpPr>
        <p:spPr>
          <a:xfrm>
            <a:off x="404787" y="382816"/>
            <a:ext cx="11314773" cy="452432"/>
          </a:xfrm>
        </p:spPr>
        <p:txBody>
          <a:bodyPr/>
          <a:lstStyle/>
          <a:p>
            <a:r>
              <a:rPr lang="en-GB">
                <a:solidFill>
                  <a:schemeClr val="bg2"/>
                </a:solidFill>
                <a:latin typeface="Arial Black" panose="020B0604020202020204" pitchFamily="34" charset="0"/>
                <a:cs typeface="Arial Black" panose="020B0604020202020204" pitchFamily="34" charset="0"/>
              </a:rPr>
              <a:t>Successful partnerships that resulted in new (sub)categories</a:t>
            </a:r>
          </a:p>
        </p:txBody>
      </p:sp>
      <p:sp>
        <p:nvSpPr>
          <p:cNvPr id="42" name="Rectangle 41">
            <a:extLst>
              <a:ext uri="{FF2B5EF4-FFF2-40B4-BE49-F238E27FC236}">
                <a16:creationId xmlns:a16="http://schemas.microsoft.com/office/drawing/2014/main" id="{02710386-BF09-7E42-B1FD-10D2E90EA56D}"/>
              </a:ext>
            </a:extLst>
          </p:cNvPr>
          <p:cNvSpPr/>
          <p:nvPr/>
        </p:nvSpPr>
        <p:spPr>
          <a:xfrm>
            <a:off x="7315201" y="1680072"/>
            <a:ext cx="4404360" cy="1815882"/>
          </a:xfrm>
          <a:prstGeom prst="rect">
            <a:avLst/>
          </a:prstGeom>
        </p:spPr>
        <p:txBody>
          <a:bodyPr wrap="square">
            <a:spAutoFit/>
          </a:bodyPr>
          <a:lstStyle/>
          <a:p>
            <a:pPr marL="58738" defTabSz="1232345">
              <a:spcAft>
                <a:spcPts val="2400"/>
              </a:spcAft>
              <a:defRPr/>
            </a:pPr>
            <a:r>
              <a:rPr lang="en-US" sz="2000" b="1" kern="0" spc="-30" dirty="0">
                <a:solidFill>
                  <a:schemeClr val="bg1"/>
                </a:solidFill>
                <a:latin typeface="Arial" panose="020B0604020202020204" pitchFamily="34" charset="0"/>
                <a:cs typeface="Arial" panose="020B0604020202020204" pitchFamily="34" charset="0"/>
              </a:rPr>
              <a:t>Robotic Home Devices</a:t>
            </a:r>
            <a:endParaRPr lang="en-US" b="1" kern="0" spc="-30">
              <a:solidFill>
                <a:schemeClr val="tx1">
                  <a:lumMod val="65000"/>
                  <a:lumOff val="35000"/>
                </a:schemeClr>
              </a:solidFill>
            </a:endParaRPr>
          </a:p>
          <a:p>
            <a:pPr marL="6351" defTabSz="1232345">
              <a:defRPr/>
            </a:pPr>
            <a:r>
              <a:rPr lang="en-US" kern="0" spc="-30" dirty="0">
                <a:solidFill>
                  <a:schemeClr val="tx1">
                    <a:lumMod val="65000"/>
                    <a:lumOff val="35000"/>
                  </a:schemeClr>
                </a:solidFill>
              </a:rPr>
              <a:t>We have supported every new product launch for a category leader and have also helped them make some tough decisions, resulting in potentially substantial savings.</a:t>
            </a:r>
          </a:p>
        </p:txBody>
      </p:sp>
      <p:pic>
        <p:nvPicPr>
          <p:cNvPr id="40" name="Picture 39">
            <a:extLst>
              <a:ext uri="{FF2B5EF4-FFF2-40B4-BE49-F238E27FC236}">
                <a16:creationId xmlns:a16="http://schemas.microsoft.com/office/drawing/2014/main" id="{54E6A0DD-1174-D149-A5AB-5B9192E45E4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 y="1298280"/>
            <a:ext cx="6965405" cy="4525401"/>
          </a:xfrm>
          <a:prstGeom prst="rect">
            <a:avLst/>
          </a:prstGeom>
        </p:spPr>
      </p:pic>
      <p:sp>
        <p:nvSpPr>
          <p:cNvPr id="8" name="Rectangle 7">
            <a:extLst>
              <a:ext uri="{FF2B5EF4-FFF2-40B4-BE49-F238E27FC236}">
                <a16:creationId xmlns:a16="http://schemas.microsoft.com/office/drawing/2014/main" id="{BF09379B-E356-9E47-A19D-BD634C64D5E6}"/>
              </a:ext>
            </a:extLst>
          </p:cNvPr>
          <p:cNvSpPr/>
          <p:nvPr/>
        </p:nvSpPr>
        <p:spPr>
          <a:xfrm>
            <a:off x="7364750" y="4890717"/>
            <a:ext cx="4404360" cy="710964"/>
          </a:xfrm>
          <a:prstGeom prst="rect">
            <a:avLst/>
          </a:prstGeom>
        </p:spPr>
        <p:txBody>
          <a:bodyPr wrap="square">
            <a:noAutofit/>
          </a:bodyPr>
          <a:lstStyle/>
          <a:p>
            <a:pPr marL="6351" lvl="0" defTabSz="1232345">
              <a:defRPr/>
            </a:pPr>
            <a:r>
              <a:rPr lang="en-US" kern="0" spc="-30">
                <a:solidFill>
                  <a:schemeClr val="tx1">
                    <a:lumMod val="65000"/>
                    <a:lumOff val="35000"/>
                  </a:schemeClr>
                </a:solidFill>
              </a:rPr>
              <a:t>Forecast model accuracy for this category has been as high as 2%.</a:t>
            </a:r>
          </a:p>
        </p:txBody>
      </p:sp>
      <p:sp>
        <p:nvSpPr>
          <p:cNvPr id="9" name="TextBox 8">
            <a:extLst>
              <a:ext uri="{FF2B5EF4-FFF2-40B4-BE49-F238E27FC236}">
                <a16:creationId xmlns:a16="http://schemas.microsoft.com/office/drawing/2014/main" id="{5BB7DD65-C08D-4141-BDE0-F350AAE0944A}"/>
              </a:ext>
            </a:extLst>
          </p:cNvPr>
          <p:cNvSpPr txBox="1"/>
          <p:nvPr/>
        </p:nvSpPr>
        <p:spPr>
          <a:xfrm>
            <a:off x="7364749" y="3959710"/>
            <a:ext cx="1582615" cy="1218796"/>
          </a:xfrm>
          <a:prstGeom prst="rect">
            <a:avLst/>
          </a:prstGeom>
          <a:noFill/>
        </p:spPr>
        <p:txBody>
          <a:bodyPr wrap="square" rtlCol="0">
            <a:noAutofit/>
          </a:bodyPr>
          <a:lstStyle/>
          <a:p>
            <a:r>
              <a:rPr lang="en-US" sz="6600" b="1" spc="-150">
                <a:gradFill>
                  <a:gsLst>
                    <a:gs pos="0">
                      <a:schemeClr val="bg2"/>
                    </a:gs>
                    <a:gs pos="100000">
                      <a:schemeClr val="tx2"/>
                    </a:gs>
                  </a:gsLst>
                  <a:lin ang="0" scaled="0"/>
                </a:gradFill>
                <a:latin typeface="Arial Black" panose="020B0604020202020204" pitchFamily="34" charset="0"/>
                <a:cs typeface="Arial Black" panose="020B0604020202020204" pitchFamily="34" charset="0"/>
              </a:rPr>
              <a:t>2%</a:t>
            </a:r>
          </a:p>
        </p:txBody>
      </p:sp>
      <p:cxnSp>
        <p:nvCxnSpPr>
          <p:cNvPr id="11" name="Straight Connector 10">
            <a:extLst>
              <a:ext uri="{FF2B5EF4-FFF2-40B4-BE49-F238E27FC236}">
                <a16:creationId xmlns:a16="http://schemas.microsoft.com/office/drawing/2014/main" id="{D41A6F05-5274-1E4E-9926-1737D73CAC1E}"/>
              </a:ext>
            </a:extLst>
          </p:cNvPr>
          <p:cNvCxnSpPr/>
          <p:nvPr/>
        </p:nvCxnSpPr>
        <p:spPr>
          <a:xfrm>
            <a:off x="7364749" y="3789023"/>
            <a:ext cx="4205928"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356006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Placeholder 4">
            <a:extLst>
              <a:ext uri="{FF2B5EF4-FFF2-40B4-BE49-F238E27FC236}">
                <a16:creationId xmlns:a16="http://schemas.microsoft.com/office/drawing/2014/main" id="{7A5E64DE-F04D-4549-8BEF-DE7D441B12E8}"/>
              </a:ext>
            </a:extLst>
          </p:cNvPr>
          <p:cNvPicPr>
            <a:picLocks noGrp="1" noChangeAspect="1"/>
          </p:cNvPicPr>
          <p:nvPr>
            <p:ph type="pic" sz="quarter" idx="13"/>
          </p:nvPr>
        </p:nvPicPr>
        <p:blipFill>
          <a:blip r:embed="rId2">
            <a:extLst>
              <a:ext uri="{28A0092B-C50C-407E-A947-70E740481C1C}">
                <a14:useLocalDpi xmlns:a14="http://schemas.microsoft.com/office/drawing/2010/main"/>
              </a:ext>
            </a:extLst>
          </a:blip>
          <a:srcRect/>
          <a:stretch>
            <a:fillRect/>
          </a:stretch>
        </p:blipFill>
        <p:spPr>
          <a:xfrm>
            <a:off x="0" y="0"/>
            <a:ext cx="12192000" cy="6858000"/>
          </a:xfrm>
        </p:spPr>
      </p:pic>
      <p:grpSp>
        <p:nvGrpSpPr>
          <p:cNvPr id="29" name="Group 28">
            <a:extLst>
              <a:ext uri="{FF2B5EF4-FFF2-40B4-BE49-F238E27FC236}">
                <a16:creationId xmlns:a16="http://schemas.microsoft.com/office/drawing/2014/main" id="{51DCA96B-A288-1542-9EEC-26900AF77FDE}"/>
              </a:ext>
            </a:extLst>
          </p:cNvPr>
          <p:cNvGrpSpPr/>
          <p:nvPr/>
        </p:nvGrpSpPr>
        <p:grpSpPr>
          <a:xfrm>
            <a:off x="914405" y="912407"/>
            <a:ext cx="10363191" cy="5033186"/>
            <a:chOff x="914405" y="912407"/>
            <a:chExt cx="10363191" cy="5033186"/>
          </a:xfrm>
        </p:grpSpPr>
        <p:sp>
          <p:nvSpPr>
            <p:cNvPr id="30" name="Right Triangle 29">
              <a:extLst>
                <a:ext uri="{FF2B5EF4-FFF2-40B4-BE49-F238E27FC236}">
                  <a16:creationId xmlns:a16="http://schemas.microsoft.com/office/drawing/2014/main" id="{3CAD365C-4049-6A44-A0B6-5344166EF734}"/>
                </a:ext>
              </a:extLst>
            </p:cNvPr>
            <p:cNvSpPr/>
            <p:nvPr/>
          </p:nvSpPr>
          <p:spPr>
            <a:xfrm flipH="1">
              <a:off x="9448796" y="4056832"/>
              <a:ext cx="1828800" cy="1888761"/>
            </a:xfrm>
            <a:prstGeom prst="rtTriangle">
              <a:avLst/>
            </a:prstGeom>
            <a:gradFill>
              <a:gsLst>
                <a:gs pos="0">
                  <a:schemeClr val="bg2"/>
                </a:gs>
                <a:gs pos="100000">
                  <a:schemeClr val="tx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30">
              <a:extLst>
                <a:ext uri="{FF2B5EF4-FFF2-40B4-BE49-F238E27FC236}">
                  <a16:creationId xmlns:a16="http://schemas.microsoft.com/office/drawing/2014/main" id="{519D0068-54CD-DB40-94D3-ED0DA70753DD}"/>
                </a:ext>
              </a:extLst>
            </p:cNvPr>
            <p:cNvSpPr/>
            <p:nvPr/>
          </p:nvSpPr>
          <p:spPr>
            <a:xfrm>
              <a:off x="914405" y="912407"/>
              <a:ext cx="10363191" cy="5033186"/>
            </a:xfrm>
            <a:custGeom>
              <a:avLst/>
              <a:gdLst>
                <a:gd name="connsiteX0" fmla="*/ 0 w 10363191"/>
                <a:gd name="connsiteY0" fmla="*/ 0 h 5033186"/>
                <a:gd name="connsiteX1" fmla="*/ 10363191 w 10363191"/>
                <a:gd name="connsiteY1" fmla="*/ 0 h 5033186"/>
                <a:gd name="connsiteX2" fmla="*/ 10363191 w 10363191"/>
                <a:gd name="connsiteY2" fmla="*/ 2869822 h 5033186"/>
                <a:gd name="connsiteX3" fmla="*/ 8268506 w 10363191"/>
                <a:gd name="connsiteY3" fmla="*/ 5033186 h 5033186"/>
                <a:gd name="connsiteX4" fmla="*/ 0 w 10363191"/>
                <a:gd name="connsiteY4" fmla="*/ 5033186 h 50331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63191" h="5033186">
                  <a:moveTo>
                    <a:pt x="0" y="0"/>
                  </a:moveTo>
                  <a:lnTo>
                    <a:pt x="10363191" y="0"/>
                  </a:lnTo>
                  <a:lnTo>
                    <a:pt x="10363191" y="2869822"/>
                  </a:lnTo>
                  <a:lnTo>
                    <a:pt x="8268506" y="5033186"/>
                  </a:lnTo>
                  <a:lnTo>
                    <a:pt x="0" y="5033186"/>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Slide Number Placeholder 2">
            <a:extLst>
              <a:ext uri="{FF2B5EF4-FFF2-40B4-BE49-F238E27FC236}">
                <a16:creationId xmlns:a16="http://schemas.microsoft.com/office/drawing/2014/main" id="{E99387FF-81E1-644F-BD1F-4D7876558717}"/>
              </a:ext>
            </a:extLst>
          </p:cNvPr>
          <p:cNvSpPr>
            <a:spLocks noGrp="1"/>
          </p:cNvSpPr>
          <p:nvPr>
            <p:ph type="sldNum" sz="quarter" idx="20"/>
          </p:nvPr>
        </p:nvSpPr>
        <p:spPr/>
        <p:txBody>
          <a:bodyPr/>
          <a:lstStyle/>
          <a:p>
            <a:fld id="{D61AABEC-672F-4B68-B914-690DA978312C}" type="slidenum">
              <a:rPr lang="en-GB" smtClean="0">
                <a:solidFill>
                  <a:schemeClr val="bg2"/>
                </a:solidFill>
              </a:rPr>
              <a:pPr/>
              <a:t>2</a:t>
            </a:fld>
            <a:r>
              <a:rPr lang="en-GB">
                <a:solidFill>
                  <a:schemeClr val="bg2"/>
                </a:solidFill>
              </a:rPr>
              <a:t> ‒ </a:t>
            </a:r>
          </a:p>
        </p:txBody>
      </p:sp>
      <p:sp>
        <p:nvSpPr>
          <p:cNvPr id="5" name="Title 4">
            <a:extLst>
              <a:ext uri="{FF2B5EF4-FFF2-40B4-BE49-F238E27FC236}">
                <a16:creationId xmlns:a16="http://schemas.microsoft.com/office/drawing/2014/main" id="{56B1C3BB-513E-A146-B21F-8E78DAA0688F}"/>
              </a:ext>
            </a:extLst>
          </p:cNvPr>
          <p:cNvSpPr>
            <a:spLocks noGrp="1"/>
          </p:cNvSpPr>
          <p:nvPr>
            <p:ph type="title"/>
          </p:nvPr>
        </p:nvSpPr>
        <p:spPr>
          <a:xfrm>
            <a:off x="2272146" y="2136340"/>
            <a:ext cx="7647709" cy="2585323"/>
          </a:xfrm>
        </p:spPr>
        <p:txBody>
          <a:bodyPr/>
          <a:lstStyle/>
          <a:p>
            <a:r>
              <a:rPr lang="en-US" sz="3600">
                <a:ln>
                  <a:solidFill>
                    <a:schemeClr val="bg1">
                      <a:lumMod val="65000"/>
                    </a:schemeClr>
                  </a:solidFill>
                </a:ln>
                <a:noFill/>
                <a:latin typeface="Arial" panose="020B0604020202020204" pitchFamily="34" charset="0"/>
                <a:cs typeface="Arial" panose="020B0604020202020204" pitchFamily="34" charset="0"/>
              </a:rPr>
              <a:t>GOOD RESEARCH SHOULD CAPTURE THE </a:t>
            </a:r>
            <a:r>
              <a:rPr lang="en-US" sz="3600">
                <a:solidFill>
                  <a:schemeClr val="bg2"/>
                </a:solidFill>
                <a:latin typeface="Arial" panose="020B0604020202020204" pitchFamily="34" charset="0"/>
                <a:cs typeface="Arial" panose="020B0604020202020204" pitchFamily="34" charset="0"/>
              </a:rPr>
              <a:t>COMPLEXITY</a:t>
            </a:r>
            <a:r>
              <a:rPr lang="en-US" sz="3600">
                <a:latin typeface="Arial" panose="020B0604020202020204" pitchFamily="34" charset="0"/>
                <a:cs typeface="Arial" panose="020B0604020202020204" pitchFamily="34" charset="0"/>
              </a:rPr>
              <a:t> </a:t>
            </a:r>
            <a:r>
              <a:rPr lang="en-US" sz="3600">
                <a:ln>
                  <a:solidFill>
                    <a:schemeClr val="bg1">
                      <a:lumMod val="65000"/>
                    </a:schemeClr>
                  </a:solidFill>
                </a:ln>
                <a:noFill/>
                <a:latin typeface="Arial" panose="020B0604020202020204" pitchFamily="34" charset="0"/>
                <a:cs typeface="Arial" panose="020B0604020202020204" pitchFamily="34" charset="0"/>
              </a:rPr>
              <a:t>OF HOW PEOPLE MAKE CHOICES AND HOW THEY</a:t>
            </a:r>
            <a:r>
              <a:rPr lang="en-US" sz="3600">
                <a:latin typeface="Arial" panose="020B0604020202020204" pitchFamily="34" charset="0"/>
                <a:cs typeface="Arial" panose="020B0604020202020204" pitchFamily="34" charset="0"/>
              </a:rPr>
              <a:t> </a:t>
            </a:r>
            <a:r>
              <a:rPr lang="en-US" sz="3600">
                <a:solidFill>
                  <a:schemeClr val="tx2"/>
                </a:solidFill>
                <a:latin typeface="Arial" panose="020B0604020202020204" pitchFamily="34" charset="0"/>
                <a:cs typeface="Arial" panose="020B0604020202020204" pitchFamily="34" charset="0"/>
              </a:rPr>
              <a:t>IMPACT YOUR BUSINESS</a:t>
            </a:r>
          </a:p>
        </p:txBody>
      </p:sp>
      <p:sp>
        <p:nvSpPr>
          <p:cNvPr id="12" name="Espace réservé du pied de page 4">
            <a:extLst>
              <a:ext uri="{FF2B5EF4-FFF2-40B4-BE49-F238E27FC236}">
                <a16:creationId xmlns:a16="http://schemas.microsoft.com/office/drawing/2014/main" id="{9E22E98F-B4DE-F544-A89D-A167B1B30F9D}"/>
              </a:ext>
            </a:extLst>
          </p:cNvPr>
          <p:cNvSpPr txBox="1">
            <a:spLocks/>
          </p:cNvSpPr>
          <p:nvPr/>
        </p:nvSpPr>
        <p:spPr>
          <a:xfrm>
            <a:off x="815317" y="6219234"/>
            <a:ext cx="10447709"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chemeClr val="bg2"/>
                </a:solidFill>
                <a:effectLst/>
                <a:uLnTx/>
                <a:uFillTx/>
                <a:latin typeface="Arial"/>
                <a:ea typeface="+mn-ea"/>
                <a:cs typeface="+mn-cs"/>
              </a:rPr>
              <a:t>© Ipsos</a:t>
            </a:r>
          </a:p>
        </p:txBody>
      </p:sp>
      <p:grpSp>
        <p:nvGrpSpPr>
          <p:cNvPr id="13" name="Group 12">
            <a:extLst>
              <a:ext uri="{FF2B5EF4-FFF2-40B4-BE49-F238E27FC236}">
                <a16:creationId xmlns:a16="http://schemas.microsoft.com/office/drawing/2014/main" id="{ECB4EF74-BB25-9943-91FE-D170D2530E85}"/>
              </a:ext>
            </a:extLst>
          </p:cNvPr>
          <p:cNvGrpSpPr/>
          <p:nvPr/>
        </p:nvGrpSpPr>
        <p:grpSpPr>
          <a:xfrm>
            <a:off x="11364899" y="6200776"/>
            <a:ext cx="432372" cy="394468"/>
            <a:chOff x="11309880" y="6178130"/>
            <a:chExt cx="490427" cy="447433"/>
          </a:xfrm>
        </p:grpSpPr>
        <p:sp>
          <p:nvSpPr>
            <p:cNvPr id="14" name="Freeform: Shape 6">
              <a:extLst>
                <a:ext uri="{FF2B5EF4-FFF2-40B4-BE49-F238E27FC236}">
                  <a16:creationId xmlns:a16="http://schemas.microsoft.com/office/drawing/2014/main" id="{161DD2E9-BF9A-A34C-B00A-5B5B69A5BADF}"/>
                </a:ext>
              </a:extLst>
            </p:cNvPr>
            <p:cNvSpPr/>
            <p:nvPr/>
          </p:nvSpPr>
          <p:spPr>
            <a:xfrm>
              <a:off x="11309880" y="6178130"/>
              <a:ext cx="490427" cy="447424"/>
            </a:xfrm>
            <a:custGeom>
              <a:avLst/>
              <a:gdLst>
                <a:gd name="connsiteX0" fmla="*/ 686 w 490426"/>
                <a:gd name="connsiteY0" fmla="*/ 447378 h 447424"/>
                <a:gd name="connsiteX1" fmla="*/ 686 w 490426"/>
                <a:gd name="connsiteY1" fmla="*/ 686 h 447424"/>
                <a:gd name="connsiteX2" fmla="*/ 479355 w 490426"/>
                <a:gd name="connsiteY2" fmla="*/ 686 h 447424"/>
                <a:gd name="connsiteX3" fmla="*/ 431511 w 490426"/>
                <a:gd name="connsiteY3" fmla="*/ 447378 h 447424"/>
                <a:gd name="connsiteX4" fmla="*/ 686 w 490426"/>
                <a:gd name="connsiteY4" fmla="*/ 447378 h 4474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426" h="447424">
                  <a:moveTo>
                    <a:pt x="686" y="447378"/>
                  </a:moveTo>
                  <a:lnTo>
                    <a:pt x="686" y="686"/>
                  </a:lnTo>
                  <a:lnTo>
                    <a:pt x="479355" y="686"/>
                  </a:lnTo>
                  <a:cubicBezTo>
                    <a:pt x="500885" y="149663"/>
                    <a:pt x="492440" y="291009"/>
                    <a:pt x="431511" y="447378"/>
                  </a:cubicBezTo>
                  <a:lnTo>
                    <a:pt x="686" y="447378"/>
                  </a:lnTo>
                  <a:close/>
                </a:path>
              </a:pathLst>
            </a:custGeom>
            <a:solidFill>
              <a:srgbClr val="009D9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bg1"/>
                </a:solidFill>
                <a:effectLst/>
                <a:uLnTx/>
                <a:uFillTx/>
                <a:latin typeface="Arial"/>
                <a:ea typeface="+mn-ea"/>
                <a:cs typeface="+mn-cs"/>
              </a:endParaRPr>
            </a:p>
          </p:txBody>
        </p:sp>
        <p:sp>
          <p:nvSpPr>
            <p:cNvPr id="15" name="Freeform: Shape 8">
              <a:extLst>
                <a:ext uri="{FF2B5EF4-FFF2-40B4-BE49-F238E27FC236}">
                  <a16:creationId xmlns:a16="http://schemas.microsoft.com/office/drawing/2014/main" id="{42049F44-35FF-DA4E-98CA-7251E13B3EEB}"/>
                </a:ext>
              </a:extLst>
            </p:cNvPr>
            <p:cNvSpPr/>
            <p:nvPr/>
          </p:nvSpPr>
          <p:spPr>
            <a:xfrm>
              <a:off x="11502079" y="6341710"/>
              <a:ext cx="10980" cy="8235"/>
            </a:xfrm>
            <a:custGeom>
              <a:avLst/>
              <a:gdLst>
                <a:gd name="connsiteX0" fmla="*/ 2708 w 10979"/>
                <a:gd name="connsiteY0" fmla="*/ 5920 h 8234"/>
                <a:gd name="connsiteX1" fmla="*/ 686 w 10979"/>
                <a:gd name="connsiteY1" fmla="*/ 7640 h 8234"/>
                <a:gd name="connsiteX2" fmla="*/ 10943 w 10979"/>
                <a:gd name="connsiteY2" fmla="*/ 3532 h 8234"/>
                <a:gd name="connsiteX3" fmla="*/ 11172 w 10979"/>
                <a:gd name="connsiteY3" fmla="*/ 686 h 8234"/>
                <a:gd name="connsiteX4" fmla="*/ 2708 w 10979"/>
                <a:gd name="connsiteY4" fmla="*/ 5920 h 82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79" h="8234">
                  <a:moveTo>
                    <a:pt x="2708" y="5920"/>
                  </a:moveTo>
                  <a:lnTo>
                    <a:pt x="686" y="7640"/>
                  </a:lnTo>
                  <a:cubicBezTo>
                    <a:pt x="5133" y="9241"/>
                    <a:pt x="9973" y="6167"/>
                    <a:pt x="10943" y="3532"/>
                  </a:cubicBezTo>
                  <a:lnTo>
                    <a:pt x="11172" y="686"/>
                  </a:lnTo>
                  <a:cubicBezTo>
                    <a:pt x="7640" y="1482"/>
                    <a:pt x="4154" y="3221"/>
                    <a:pt x="2708" y="5920"/>
                  </a:cubicBezTo>
                </a:path>
              </a:pathLst>
            </a:custGeom>
            <a:solidFill>
              <a:srgbClr val="2F469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bg1"/>
                </a:solidFill>
                <a:effectLst/>
                <a:uLnTx/>
                <a:uFillTx/>
                <a:latin typeface="Arial"/>
                <a:ea typeface="+mn-ea"/>
                <a:cs typeface="+mn-cs"/>
              </a:endParaRPr>
            </a:p>
          </p:txBody>
        </p:sp>
        <p:sp>
          <p:nvSpPr>
            <p:cNvPr id="16" name="Freeform: Shape 11">
              <a:extLst>
                <a:ext uri="{FF2B5EF4-FFF2-40B4-BE49-F238E27FC236}">
                  <a16:creationId xmlns:a16="http://schemas.microsoft.com/office/drawing/2014/main" id="{7C16C69C-B489-0D4D-A2B4-1CCDB0D15A05}"/>
                </a:ext>
              </a:extLst>
            </p:cNvPr>
            <p:cNvSpPr/>
            <p:nvPr/>
          </p:nvSpPr>
          <p:spPr>
            <a:xfrm>
              <a:off x="11524752" y="6360604"/>
              <a:ext cx="9150" cy="9150"/>
            </a:xfrm>
            <a:custGeom>
              <a:avLst/>
              <a:gdLst>
                <a:gd name="connsiteX0" fmla="*/ 4200 w 9149"/>
                <a:gd name="connsiteY0" fmla="*/ 906 h 9149"/>
                <a:gd name="connsiteX1" fmla="*/ 686 w 9149"/>
                <a:gd name="connsiteY1" fmla="*/ 686 h 9149"/>
                <a:gd name="connsiteX2" fmla="*/ 4950 w 9149"/>
                <a:gd name="connsiteY2" fmla="*/ 8281 h 9149"/>
                <a:gd name="connsiteX3" fmla="*/ 7576 w 9149"/>
                <a:gd name="connsiteY3" fmla="*/ 8866 h 9149"/>
                <a:gd name="connsiteX4" fmla="*/ 4200 w 9149"/>
                <a:gd name="connsiteY4" fmla="*/ 906 h 9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9" h="9149">
                  <a:moveTo>
                    <a:pt x="4200" y="906"/>
                  </a:moveTo>
                  <a:lnTo>
                    <a:pt x="686" y="686"/>
                  </a:lnTo>
                  <a:cubicBezTo>
                    <a:pt x="695" y="3779"/>
                    <a:pt x="1674" y="6286"/>
                    <a:pt x="4950" y="8281"/>
                  </a:cubicBezTo>
                  <a:lnTo>
                    <a:pt x="7576" y="8866"/>
                  </a:lnTo>
                  <a:cubicBezTo>
                    <a:pt x="11172" y="5792"/>
                    <a:pt x="6377" y="2653"/>
                    <a:pt x="4200" y="906"/>
                  </a:cubicBezTo>
                </a:path>
              </a:pathLst>
            </a:custGeom>
            <a:solidFill>
              <a:srgbClr val="2F469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bg1"/>
                </a:solidFill>
                <a:effectLst/>
                <a:uLnTx/>
                <a:uFillTx/>
                <a:latin typeface="Arial"/>
                <a:ea typeface="+mn-ea"/>
                <a:cs typeface="+mn-cs"/>
              </a:endParaRPr>
            </a:p>
          </p:txBody>
        </p:sp>
        <p:sp>
          <p:nvSpPr>
            <p:cNvPr id="17" name="Freeform: Shape 12">
              <a:extLst>
                <a:ext uri="{FF2B5EF4-FFF2-40B4-BE49-F238E27FC236}">
                  <a16:creationId xmlns:a16="http://schemas.microsoft.com/office/drawing/2014/main" id="{2B1E0398-952C-BE48-9757-A9013D07EB1C}"/>
                </a:ext>
              </a:extLst>
            </p:cNvPr>
            <p:cNvSpPr/>
            <p:nvPr/>
          </p:nvSpPr>
          <p:spPr>
            <a:xfrm>
              <a:off x="11490340" y="6281696"/>
              <a:ext cx="13725" cy="10065"/>
            </a:xfrm>
            <a:custGeom>
              <a:avLst/>
              <a:gdLst>
                <a:gd name="connsiteX0" fmla="*/ 3303 w 13724"/>
                <a:gd name="connsiteY0" fmla="*/ 7100 h 10064"/>
                <a:gd name="connsiteX1" fmla="*/ 686 w 13724"/>
                <a:gd name="connsiteY1" fmla="*/ 8958 h 10064"/>
                <a:gd name="connsiteX2" fmla="*/ 12325 w 13724"/>
                <a:gd name="connsiteY2" fmla="*/ 4191 h 10064"/>
                <a:gd name="connsiteX3" fmla="*/ 13194 w 13724"/>
                <a:gd name="connsiteY3" fmla="*/ 686 h 10064"/>
                <a:gd name="connsiteX4" fmla="*/ 3303 w 13724"/>
                <a:gd name="connsiteY4" fmla="*/ 7100 h 100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24" h="10064">
                  <a:moveTo>
                    <a:pt x="3303" y="7100"/>
                  </a:moveTo>
                  <a:lnTo>
                    <a:pt x="686" y="8958"/>
                  </a:lnTo>
                  <a:cubicBezTo>
                    <a:pt x="6030" y="10870"/>
                    <a:pt x="10403" y="8034"/>
                    <a:pt x="12325" y="4191"/>
                  </a:cubicBezTo>
                  <a:lnTo>
                    <a:pt x="13194" y="686"/>
                  </a:lnTo>
                  <a:cubicBezTo>
                    <a:pt x="8948" y="1629"/>
                    <a:pt x="5673" y="1601"/>
                    <a:pt x="3303" y="7100"/>
                  </a:cubicBezTo>
                </a:path>
              </a:pathLst>
            </a:custGeom>
            <a:solidFill>
              <a:srgbClr val="2F469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bg1"/>
                </a:solidFill>
                <a:effectLst/>
                <a:uLnTx/>
                <a:uFillTx/>
                <a:latin typeface="Arial"/>
                <a:ea typeface="+mn-ea"/>
                <a:cs typeface="+mn-cs"/>
              </a:endParaRPr>
            </a:p>
          </p:txBody>
        </p:sp>
        <p:sp>
          <p:nvSpPr>
            <p:cNvPr id="18" name="Freeform: Shape 13">
              <a:extLst>
                <a:ext uri="{FF2B5EF4-FFF2-40B4-BE49-F238E27FC236}">
                  <a16:creationId xmlns:a16="http://schemas.microsoft.com/office/drawing/2014/main" id="{73087A19-0848-0246-903D-D965B5F77243}"/>
                </a:ext>
              </a:extLst>
            </p:cNvPr>
            <p:cNvSpPr/>
            <p:nvPr/>
          </p:nvSpPr>
          <p:spPr>
            <a:xfrm>
              <a:off x="11483340" y="6302842"/>
              <a:ext cx="10980" cy="9150"/>
            </a:xfrm>
            <a:custGeom>
              <a:avLst/>
              <a:gdLst>
                <a:gd name="connsiteX0" fmla="*/ 10577 w 10979"/>
                <a:gd name="connsiteY0" fmla="*/ 3568 h 9149"/>
                <a:gd name="connsiteX1" fmla="*/ 9799 w 10979"/>
                <a:gd name="connsiteY1" fmla="*/ 686 h 9149"/>
                <a:gd name="connsiteX2" fmla="*/ 686 w 10979"/>
                <a:gd name="connsiteY2" fmla="*/ 6441 h 9149"/>
                <a:gd name="connsiteX3" fmla="*/ 686 w 10979"/>
                <a:gd name="connsiteY3" fmla="*/ 8720 h 9149"/>
                <a:gd name="connsiteX4" fmla="*/ 10577 w 10979"/>
                <a:gd name="connsiteY4" fmla="*/ 3568 h 9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79" h="9149">
                  <a:moveTo>
                    <a:pt x="10577" y="3568"/>
                  </a:moveTo>
                  <a:lnTo>
                    <a:pt x="9799" y="686"/>
                  </a:lnTo>
                  <a:cubicBezTo>
                    <a:pt x="5554" y="1638"/>
                    <a:pt x="2416" y="3202"/>
                    <a:pt x="686" y="6441"/>
                  </a:cubicBezTo>
                  <a:lnTo>
                    <a:pt x="686" y="8720"/>
                  </a:lnTo>
                  <a:cubicBezTo>
                    <a:pt x="6021" y="10623"/>
                    <a:pt x="8857" y="5838"/>
                    <a:pt x="10577" y="3568"/>
                  </a:cubicBezTo>
                </a:path>
              </a:pathLst>
            </a:custGeom>
            <a:solidFill>
              <a:srgbClr val="2F469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bg1"/>
                </a:solidFill>
                <a:effectLst/>
                <a:uLnTx/>
                <a:uFillTx/>
                <a:latin typeface="Arial"/>
                <a:ea typeface="+mn-ea"/>
                <a:cs typeface="+mn-cs"/>
              </a:endParaRPr>
            </a:p>
          </p:txBody>
        </p:sp>
        <p:sp>
          <p:nvSpPr>
            <p:cNvPr id="19" name="Freeform: Shape 14">
              <a:extLst>
                <a:ext uri="{FF2B5EF4-FFF2-40B4-BE49-F238E27FC236}">
                  <a16:creationId xmlns:a16="http://schemas.microsoft.com/office/drawing/2014/main" id="{AFCA0AFC-25C6-784A-880E-C7729603537D}"/>
                </a:ext>
              </a:extLst>
            </p:cNvPr>
            <p:cNvSpPr/>
            <p:nvPr/>
          </p:nvSpPr>
          <p:spPr>
            <a:xfrm>
              <a:off x="11480056" y="6325904"/>
              <a:ext cx="12810" cy="8235"/>
            </a:xfrm>
            <a:custGeom>
              <a:avLst/>
              <a:gdLst>
                <a:gd name="connsiteX0" fmla="*/ 686 w 12809"/>
                <a:gd name="connsiteY0" fmla="*/ 6492 h 8234"/>
                <a:gd name="connsiteX1" fmla="*/ 2443 w 12809"/>
                <a:gd name="connsiteY1" fmla="*/ 7544 h 8234"/>
                <a:gd name="connsiteX2" fmla="*/ 10120 w 12809"/>
                <a:gd name="connsiteY2" fmla="*/ 2832 h 8234"/>
                <a:gd name="connsiteX3" fmla="*/ 12370 w 12809"/>
                <a:gd name="connsiteY3" fmla="*/ 864 h 8234"/>
                <a:gd name="connsiteX4" fmla="*/ 686 w 12809"/>
                <a:gd name="connsiteY4" fmla="*/ 6492 h 82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09" h="8234">
                  <a:moveTo>
                    <a:pt x="686" y="6492"/>
                  </a:moveTo>
                  <a:lnTo>
                    <a:pt x="2443" y="7544"/>
                  </a:lnTo>
                  <a:cubicBezTo>
                    <a:pt x="8290" y="9456"/>
                    <a:pt x="8674" y="4735"/>
                    <a:pt x="10120" y="2832"/>
                  </a:cubicBezTo>
                  <a:lnTo>
                    <a:pt x="12370" y="864"/>
                  </a:lnTo>
                  <a:cubicBezTo>
                    <a:pt x="6954" y="-206"/>
                    <a:pt x="2123" y="3783"/>
                    <a:pt x="686" y="6492"/>
                  </a:cubicBezTo>
                </a:path>
              </a:pathLst>
            </a:custGeom>
            <a:solidFill>
              <a:srgbClr val="2F469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bg1"/>
                </a:solidFill>
                <a:effectLst/>
                <a:uLnTx/>
                <a:uFillTx/>
                <a:latin typeface="Arial"/>
                <a:ea typeface="+mn-ea"/>
                <a:cs typeface="+mn-cs"/>
              </a:endParaRPr>
            </a:p>
          </p:txBody>
        </p:sp>
        <p:sp>
          <p:nvSpPr>
            <p:cNvPr id="20" name="Freeform: Shape 15">
              <a:extLst>
                <a:ext uri="{FF2B5EF4-FFF2-40B4-BE49-F238E27FC236}">
                  <a16:creationId xmlns:a16="http://schemas.microsoft.com/office/drawing/2014/main" id="{6142995D-B767-AB47-804F-BC844CF8D16E}"/>
                </a:ext>
              </a:extLst>
            </p:cNvPr>
            <p:cNvSpPr/>
            <p:nvPr/>
          </p:nvSpPr>
          <p:spPr>
            <a:xfrm>
              <a:off x="11512418" y="6248710"/>
              <a:ext cx="12810" cy="8235"/>
            </a:xfrm>
            <a:custGeom>
              <a:avLst/>
              <a:gdLst>
                <a:gd name="connsiteX0" fmla="*/ 2791 w 12809"/>
                <a:gd name="connsiteY0" fmla="*/ 816 h 8234"/>
                <a:gd name="connsiteX1" fmla="*/ 686 w 12809"/>
                <a:gd name="connsiteY1" fmla="*/ 1822 h 8234"/>
                <a:gd name="connsiteX2" fmla="*/ 11840 w 12809"/>
                <a:gd name="connsiteY2" fmla="*/ 6727 h 8234"/>
                <a:gd name="connsiteX3" fmla="*/ 12151 w 12809"/>
                <a:gd name="connsiteY3" fmla="*/ 3186 h 8234"/>
                <a:gd name="connsiteX4" fmla="*/ 2791 w 12809"/>
                <a:gd name="connsiteY4" fmla="*/ 816 h 82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09" h="8234">
                  <a:moveTo>
                    <a:pt x="2791" y="816"/>
                  </a:moveTo>
                  <a:lnTo>
                    <a:pt x="686" y="1822"/>
                  </a:lnTo>
                  <a:cubicBezTo>
                    <a:pt x="1263" y="5546"/>
                    <a:pt x="9717" y="9700"/>
                    <a:pt x="11840" y="6727"/>
                  </a:cubicBezTo>
                  <a:lnTo>
                    <a:pt x="12151" y="3186"/>
                  </a:lnTo>
                  <a:cubicBezTo>
                    <a:pt x="9388" y="1310"/>
                    <a:pt x="6551" y="313"/>
                    <a:pt x="2791" y="816"/>
                  </a:cubicBezTo>
                </a:path>
              </a:pathLst>
            </a:custGeom>
            <a:solidFill>
              <a:srgbClr val="2F469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bg1"/>
                </a:solidFill>
                <a:effectLst/>
                <a:uLnTx/>
                <a:uFillTx/>
                <a:latin typeface="Arial"/>
                <a:ea typeface="+mn-ea"/>
                <a:cs typeface="+mn-cs"/>
              </a:endParaRPr>
            </a:p>
          </p:txBody>
        </p:sp>
        <p:sp>
          <p:nvSpPr>
            <p:cNvPr id="21" name="Freeform: Shape 16">
              <a:extLst>
                <a:ext uri="{FF2B5EF4-FFF2-40B4-BE49-F238E27FC236}">
                  <a16:creationId xmlns:a16="http://schemas.microsoft.com/office/drawing/2014/main" id="{F46154AF-34AC-D44F-8529-339E410F7D02}"/>
                </a:ext>
              </a:extLst>
            </p:cNvPr>
            <p:cNvSpPr/>
            <p:nvPr/>
          </p:nvSpPr>
          <p:spPr>
            <a:xfrm>
              <a:off x="11538797" y="6238317"/>
              <a:ext cx="8235" cy="12810"/>
            </a:xfrm>
            <a:custGeom>
              <a:avLst/>
              <a:gdLst>
                <a:gd name="connsiteX0" fmla="*/ 5773 w 8234"/>
                <a:gd name="connsiteY0" fmla="*/ 1674 h 12809"/>
                <a:gd name="connsiteX1" fmla="*/ 2525 w 8234"/>
                <a:gd name="connsiteY1" fmla="*/ 686 h 12809"/>
                <a:gd name="connsiteX2" fmla="*/ 1692 w 8234"/>
                <a:gd name="connsiteY2" fmla="*/ 9324 h 12809"/>
                <a:gd name="connsiteX3" fmla="*/ 3376 w 8234"/>
                <a:gd name="connsiteY3" fmla="*/ 12700 h 12809"/>
                <a:gd name="connsiteX4" fmla="*/ 5773 w 8234"/>
                <a:gd name="connsiteY4" fmla="*/ 1674 h 12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34" h="12809">
                  <a:moveTo>
                    <a:pt x="5773" y="1674"/>
                  </a:moveTo>
                  <a:lnTo>
                    <a:pt x="2525" y="686"/>
                  </a:lnTo>
                  <a:cubicBezTo>
                    <a:pt x="777" y="3157"/>
                    <a:pt x="-147" y="5051"/>
                    <a:pt x="1692" y="9324"/>
                  </a:cubicBezTo>
                  <a:lnTo>
                    <a:pt x="3376" y="12700"/>
                  </a:lnTo>
                  <a:cubicBezTo>
                    <a:pt x="7228" y="8958"/>
                    <a:pt x="11025" y="5408"/>
                    <a:pt x="5773" y="1674"/>
                  </a:cubicBezTo>
                </a:path>
              </a:pathLst>
            </a:custGeom>
            <a:solidFill>
              <a:srgbClr val="2F469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bg1"/>
                </a:solidFill>
                <a:effectLst/>
                <a:uLnTx/>
                <a:uFillTx/>
                <a:latin typeface="Arial"/>
                <a:ea typeface="+mn-ea"/>
                <a:cs typeface="+mn-cs"/>
              </a:endParaRPr>
            </a:p>
          </p:txBody>
        </p:sp>
        <p:sp>
          <p:nvSpPr>
            <p:cNvPr id="22" name="Freeform: Shape 17">
              <a:extLst>
                <a:ext uri="{FF2B5EF4-FFF2-40B4-BE49-F238E27FC236}">
                  <a16:creationId xmlns:a16="http://schemas.microsoft.com/office/drawing/2014/main" id="{FD6D41CB-76E4-054B-8FC4-65DD4F6F5F7E}"/>
                </a:ext>
              </a:extLst>
            </p:cNvPr>
            <p:cNvSpPr/>
            <p:nvPr/>
          </p:nvSpPr>
          <p:spPr>
            <a:xfrm>
              <a:off x="11565505" y="6216148"/>
              <a:ext cx="92412" cy="236064"/>
            </a:xfrm>
            <a:custGeom>
              <a:avLst/>
              <a:gdLst>
                <a:gd name="connsiteX0" fmla="*/ 59144 w 92412"/>
                <a:gd name="connsiteY0" fmla="*/ 101773 h 236064"/>
                <a:gd name="connsiteX1" fmla="*/ 42885 w 92412"/>
                <a:gd name="connsiteY1" fmla="*/ 97628 h 236064"/>
                <a:gd name="connsiteX2" fmla="*/ 62520 w 92412"/>
                <a:gd name="connsiteY2" fmla="*/ 93803 h 236064"/>
                <a:gd name="connsiteX3" fmla="*/ 64561 w 92412"/>
                <a:gd name="connsiteY3" fmla="*/ 97317 h 236064"/>
                <a:gd name="connsiteX4" fmla="*/ 59144 w 92412"/>
                <a:gd name="connsiteY4" fmla="*/ 101773 h 236064"/>
                <a:gd name="connsiteX5" fmla="*/ 83427 w 92412"/>
                <a:gd name="connsiteY5" fmla="*/ 106036 h 236064"/>
                <a:gd name="connsiteX6" fmla="*/ 78578 w 92412"/>
                <a:gd name="connsiteY6" fmla="*/ 87966 h 236064"/>
                <a:gd name="connsiteX7" fmla="*/ 82833 w 92412"/>
                <a:gd name="connsiteY7" fmla="*/ 80746 h 236064"/>
                <a:gd name="connsiteX8" fmla="*/ 81945 w 92412"/>
                <a:gd name="connsiteY8" fmla="*/ 58897 h 236064"/>
                <a:gd name="connsiteX9" fmla="*/ 83775 w 92412"/>
                <a:gd name="connsiteY9" fmla="*/ 57067 h 236064"/>
                <a:gd name="connsiteX10" fmla="*/ 81945 w 92412"/>
                <a:gd name="connsiteY10" fmla="*/ 50735 h 236064"/>
                <a:gd name="connsiteX11" fmla="*/ 80399 w 92412"/>
                <a:gd name="connsiteY11" fmla="*/ 41439 h 236064"/>
                <a:gd name="connsiteX12" fmla="*/ 77160 w 92412"/>
                <a:gd name="connsiteY12" fmla="*/ 34128 h 236064"/>
                <a:gd name="connsiteX13" fmla="*/ 78697 w 92412"/>
                <a:gd name="connsiteY13" fmla="*/ 30843 h 236064"/>
                <a:gd name="connsiteX14" fmla="*/ 73262 w 92412"/>
                <a:gd name="connsiteY14" fmla="*/ 27650 h 236064"/>
                <a:gd name="connsiteX15" fmla="*/ 68477 w 92412"/>
                <a:gd name="connsiteY15" fmla="*/ 24768 h 236064"/>
                <a:gd name="connsiteX16" fmla="*/ 67223 w 92412"/>
                <a:gd name="connsiteY16" fmla="*/ 20486 h 236064"/>
                <a:gd name="connsiteX17" fmla="*/ 63206 w 92412"/>
                <a:gd name="connsiteY17" fmla="*/ 22343 h 236064"/>
                <a:gd name="connsiteX18" fmla="*/ 62346 w 92412"/>
                <a:gd name="connsiteY18" fmla="*/ 17128 h 236064"/>
                <a:gd name="connsiteX19" fmla="*/ 56939 w 92412"/>
                <a:gd name="connsiteY19" fmla="*/ 19315 h 236064"/>
                <a:gd name="connsiteX20" fmla="*/ 53956 w 92412"/>
                <a:gd name="connsiteY20" fmla="*/ 12581 h 236064"/>
                <a:gd name="connsiteX21" fmla="*/ 51046 w 92412"/>
                <a:gd name="connsiteY21" fmla="*/ 13212 h 236064"/>
                <a:gd name="connsiteX22" fmla="*/ 46856 w 92412"/>
                <a:gd name="connsiteY22" fmla="*/ 16524 h 236064"/>
                <a:gd name="connsiteX23" fmla="*/ 46774 w 92412"/>
                <a:gd name="connsiteY23" fmla="*/ 10192 h 236064"/>
                <a:gd name="connsiteX24" fmla="*/ 44788 w 92412"/>
                <a:gd name="connsiteY24" fmla="*/ 9195 h 236064"/>
                <a:gd name="connsiteX25" fmla="*/ 41357 w 92412"/>
                <a:gd name="connsiteY25" fmla="*/ 7612 h 236064"/>
                <a:gd name="connsiteX26" fmla="*/ 36407 w 92412"/>
                <a:gd name="connsiteY26" fmla="*/ 9634 h 236064"/>
                <a:gd name="connsiteX27" fmla="*/ 38484 w 92412"/>
                <a:gd name="connsiteY27" fmla="*/ 3678 h 236064"/>
                <a:gd name="connsiteX28" fmla="*/ 32289 w 92412"/>
                <a:gd name="connsiteY28" fmla="*/ 10870 h 236064"/>
                <a:gd name="connsiteX29" fmla="*/ 28666 w 92412"/>
                <a:gd name="connsiteY29" fmla="*/ 11592 h 236064"/>
                <a:gd name="connsiteX30" fmla="*/ 35108 w 92412"/>
                <a:gd name="connsiteY30" fmla="*/ 2726 h 236064"/>
                <a:gd name="connsiteX31" fmla="*/ 28355 w 92412"/>
                <a:gd name="connsiteY31" fmla="*/ 8921 h 236064"/>
                <a:gd name="connsiteX32" fmla="*/ 23076 w 92412"/>
                <a:gd name="connsiteY32" fmla="*/ 9753 h 236064"/>
                <a:gd name="connsiteX33" fmla="*/ 24796 w 92412"/>
                <a:gd name="connsiteY33" fmla="*/ 2013 h 236064"/>
                <a:gd name="connsiteX34" fmla="*/ 23057 w 92412"/>
                <a:gd name="connsiteY34" fmla="*/ 6038 h 236064"/>
                <a:gd name="connsiteX35" fmla="*/ 22234 w 92412"/>
                <a:gd name="connsiteY35" fmla="*/ 1738 h 236064"/>
                <a:gd name="connsiteX36" fmla="*/ 19141 w 92412"/>
                <a:gd name="connsiteY36" fmla="*/ 11867 h 236064"/>
                <a:gd name="connsiteX37" fmla="*/ 17028 w 92412"/>
                <a:gd name="connsiteY37" fmla="*/ 2150 h 236064"/>
                <a:gd name="connsiteX38" fmla="*/ 11007 w 92412"/>
                <a:gd name="connsiteY38" fmla="*/ 11583 h 236064"/>
                <a:gd name="connsiteX39" fmla="*/ 7988 w 92412"/>
                <a:gd name="connsiteY39" fmla="*/ 12288 h 236064"/>
                <a:gd name="connsiteX40" fmla="*/ 5499 w 92412"/>
                <a:gd name="connsiteY40" fmla="*/ 2699 h 236064"/>
                <a:gd name="connsiteX41" fmla="*/ 1336 w 92412"/>
                <a:gd name="connsiteY41" fmla="*/ 231324 h 236064"/>
                <a:gd name="connsiteX42" fmla="*/ 686 w 92412"/>
                <a:gd name="connsiteY42" fmla="*/ 235359 h 236064"/>
                <a:gd name="connsiteX43" fmla="*/ 21621 w 92412"/>
                <a:gd name="connsiteY43" fmla="*/ 233191 h 236064"/>
                <a:gd name="connsiteX44" fmla="*/ 69181 w 92412"/>
                <a:gd name="connsiteY44" fmla="*/ 235753 h 236064"/>
                <a:gd name="connsiteX45" fmla="*/ 80216 w 92412"/>
                <a:gd name="connsiteY45" fmla="*/ 234051 h 236064"/>
                <a:gd name="connsiteX46" fmla="*/ 55283 w 92412"/>
                <a:gd name="connsiteY46" fmla="*/ 227381 h 236064"/>
                <a:gd name="connsiteX47" fmla="*/ 35959 w 92412"/>
                <a:gd name="connsiteY47" fmla="*/ 212567 h 236064"/>
                <a:gd name="connsiteX48" fmla="*/ 31457 w 92412"/>
                <a:gd name="connsiteY48" fmla="*/ 199959 h 236064"/>
                <a:gd name="connsiteX49" fmla="*/ 31649 w 92412"/>
                <a:gd name="connsiteY49" fmla="*/ 182565 h 236064"/>
                <a:gd name="connsiteX50" fmla="*/ 41476 w 92412"/>
                <a:gd name="connsiteY50" fmla="*/ 178988 h 236064"/>
                <a:gd name="connsiteX51" fmla="*/ 76565 w 92412"/>
                <a:gd name="connsiteY51" fmla="*/ 176792 h 236064"/>
                <a:gd name="connsiteX52" fmla="*/ 79045 w 92412"/>
                <a:gd name="connsiteY52" fmla="*/ 163671 h 236064"/>
                <a:gd name="connsiteX53" fmla="*/ 79639 w 92412"/>
                <a:gd name="connsiteY53" fmla="*/ 155518 h 236064"/>
                <a:gd name="connsiteX54" fmla="*/ 82238 w 92412"/>
                <a:gd name="connsiteY54" fmla="*/ 149132 h 236064"/>
                <a:gd name="connsiteX55" fmla="*/ 77160 w 92412"/>
                <a:gd name="connsiteY55" fmla="*/ 143816 h 236064"/>
                <a:gd name="connsiteX56" fmla="*/ 84836 w 92412"/>
                <a:gd name="connsiteY56" fmla="*/ 137201 h 236064"/>
                <a:gd name="connsiteX57" fmla="*/ 81177 w 92412"/>
                <a:gd name="connsiteY57" fmla="*/ 128929 h 236064"/>
                <a:gd name="connsiteX58" fmla="*/ 91928 w 92412"/>
                <a:gd name="connsiteY58" fmla="*/ 121362 h 236064"/>
                <a:gd name="connsiteX59" fmla="*/ 83427 w 92412"/>
                <a:gd name="connsiteY59" fmla="*/ 106036 h 236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92412" h="236064">
                  <a:moveTo>
                    <a:pt x="59144" y="101773"/>
                  </a:moveTo>
                  <a:cubicBezTo>
                    <a:pt x="52117" y="103365"/>
                    <a:pt x="41494" y="98552"/>
                    <a:pt x="42885" y="97628"/>
                  </a:cubicBezTo>
                  <a:cubicBezTo>
                    <a:pt x="46472" y="95212"/>
                    <a:pt x="54633" y="90976"/>
                    <a:pt x="62520" y="93803"/>
                  </a:cubicBezTo>
                  <a:cubicBezTo>
                    <a:pt x="63865" y="94270"/>
                    <a:pt x="64414" y="95606"/>
                    <a:pt x="64561" y="97317"/>
                  </a:cubicBezTo>
                  <a:cubicBezTo>
                    <a:pt x="64917" y="101324"/>
                    <a:pt x="61678" y="101425"/>
                    <a:pt x="59144" y="101773"/>
                  </a:cubicBezTo>
                  <a:moveTo>
                    <a:pt x="83427" y="106036"/>
                  </a:moveTo>
                  <a:cubicBezTo>
                    <a:pt x="79768" y="101141"/>
                    <a:pt x="72823" y="94453"/>
                    <a:pt x="78578" y="87966"/>
                  </a:cubicBezTo>
                  <a:cubicBezTo>
                    <a:pt x="81588" y="85669"/>
                    <a:pt x="82485" y="83930"/>
                    <a:pt x="82833" y="80746"/>
                  </a:cubicBezTo>
                  <a:cubicBezTo>
                    <a:pt x="84059" y="69730"/>
                    <a:pt x="83491" y="64945"/>
                    <a:pt x="81945" y="58897"/>
                  </a:cubicBezTo>
                  <a:cubicBezTo>
                    <a:pt x="82211" y="58357"/>
                    <a:pt x="83354" y="59034"/>
                    <a:pt x="83775" y="57067"/>
                  </a:cubicBezTo>
                  <a:cubicBezTo>
                    <a:pt x="84919" y="51760"/>
                    <a:pt x="81945" y="50735"/>
                    <a:pt x="81945" y="50735"/>
                  </a:cubicBezTo>
                  <a:cubicBezTo>
                    <a:pt x="84196" y="48768"/>
                    <a:pt x="83986" y="41375"/>
                    <a:pt x="80399" y="41439"/>
                  </a:cubicBezTo>
                  <a:cubicBezTo>
                    <a:pt x="82366" y="38209"/>
                    <a:pt x="80673" y="32994"/>
                    <a:pt x="77160" y="34128"/>
                  </a:cubicBezTo>
                  <a:cubicBezTo>
                    <a:pt x="77160" y="34128"/>
                    <a:pt x="78944" y="33204"/>
                    <a:pt x="78697" y="30843"/>
                  </a:cubicBezTo>
                  <a:cubicBezTo>
                    <a:pt x="78230" y="26150"/>
                    <a:pt x="71524" y="30752"/>
                    <a:pt x="73262" y="27650"/>
                  </a:cubicBezTo>
                  <a:cubicBezTo>
                    <a:pt x="74177" y="26022"/>
                    <a:pt x="70407" y="20477"/>
                    <a:pt x="68477" y="24768"/>
                  </a:cubicBezTo>
                  <a:cubicBezTo>
                    <a:pt x="67342" y="24018"/>
                    <a:pt x="69273" y="21328"/>
                    <a:pt x="67223" y="20486"/>
                  </a:cubicBezTo>
                  <a:cubicBezTo>
                    <a:pt x="66025" y="20541"/>
                    <a:pt x="64762" y="21492"/>
                    <a:pt x="63206" y="22343"/>
                  </a:cubicBezTo>
                  <a:cubicBezTo>
                    <a:pt x="62786" y="20559"/>
                    <a:pt x="64625" y="19626"/>
                    <a:pt x="62346" y="17128"/>
                  </a:cubicBezTo>
                  <a:cubicBezTo>
                    <a:pt x="59272" y="14987"/>
                    <a:pt x="59062" y="18153"/>
                    <a:pt x="56939" y="19315"/>
                  </a:cubicBezTo>
                  <a:cubicBezTo>
                    <a:pt x="53014" y="18427"/>
                    <a:pt x="62301" y="16103"/>
                    <a:pt x="53956" y="12581"/>
                  </a:cubicBezTo>
                  <a:cubicBezTo>
                    <a:pt x="51824" y="17686"/>
                    <a:pt x="51998" y="13907"/>
                    <a:pt x="51046" y="13212"/>
                  </a:cubicBezTo>
                  <a:cubicBezTo>
                    <a:pt x="50479" y="12791"/>
                    <a:pt x="49198" y="14136"/>
                    <a:pt x="46856" y="16524"/>
                  </a:cubicBezTo>
                  <a:cubicBezTo>
                    <a:pt x="48082" y="13148"/>
                    <a:pt x="50891" y="8994"/>
                    <a:pt x="46774" y="10192"/>
                  </a:cubicBezTo>
                  <a:cubicBezTo>
                    <a:pt x="42089" y="12297"/>
                    <a:pt x="44843" y="9543"/>
                    <a:pt x="44788" y="9195"/>
                  </a:cubicBezTo>
                  <a:cubicBezTo>
                    <a:pt x="48841" y="7365"/>
                    <a:pt x="41046" y="3010"/>
                    <a:pt x="41357" y="7612"/>
                  </a:cubicBezTo>
                  <a:cubicBezTo>
                    <a:pt x="41256" y="10741"/>
                    <a:pt x="34504" y="13413"/>
                    <a:pt x="36407" y="9634"/>
                  </a:cubicBezTo>
                  <a:cubicBezTo>
                    <a:pt x="37679" y="4876"/>
                    <a:pt x="43507" y="12150"/>
                    <a:pt x="38484" y="3678"/>
                  </a:cubicBezTo>
                  <a:cubicBezTo>
                    <a:pt x="35355" y="7228"/>
                    <a:pt x="32811" y="9570"/>
                    <a:pt x="32289" y="10870"/>
                  </a:cubicBezTo>
                  <a:cubicBezTo>
                    <a:pt x="29856" y="20605"/>
                    <a:pt x="31201" y="11730"/>
                    <a:pt x="28666" y="11592"/>
                  </a:cubicBezTo>
                  <a:cubicBezTo>
                    <a:pt x="32042" y="9341"/>
                    <a:pt x="36379" y="5325"/>
                    <a:pt x="35108" y="2726"/>
                  </a:cubicBezTo>
                  <a:cubicBezTo>
                    <a:pt x="31448" y="2452"/>
                    <a:pt x="23039" y="8427"/>
                    <a:pt x="28355" y="8921"/>
                  </a:cubicBezTo>
                  <a:cubicBezTo>
                    <a:pt x="27953" y="10815"/>
                    <a:pt x="24869" y="13065"/>
                    <a:pt x="23076" y="9753"/>
                  </a:cubicBezTo>
                  <a:cubicBezTo>
                    <a:pt x="26031" y="8976"/>
                    <a:pt x="31118" y="-943"/>
                    <a:pt x="24796" y="2013"/>
                  </a:cubicBezTo>
                  <a:cubicBezTo>
                    <a:pt x="24192" y="2607"/>
                    <a:pt x="24192" y="4373"/>
                    <a:pt x="23057" y="6038"/>
                  </a:cubicBezTo>
                  <a:cubicBezTo>
                    <a:pt x="21557" y="4684"/>
                    <a:pt x="22755" y="2589"/>
                    <a:pt x="22234" y="1738"/>
                  </a:cubicBezTo>
                  <a:cubicBezTo>
                    <a:pt x="17192" y="-2910"/>
                    <a:pt x="18949" y="9195"/>
                    <a:pt x="19141" y="11867"/>
                  </a:cubicBezTo>
                  <a:cubicBezTo>
                    <a:pt x="12544" y="7786"/>
                    <a:pt x="18739" y="8921"/>
                    <a:pt x="17028" y="2150"/>
                  </a:cubicBezTo>
                  <a:cubicBezTo>
                    <a:pt x="11565" y="3138"/>
                    <a:pt x="10092" y="5462"/>
                    <a:pt x="11007" y="11583"/>
                  </a:cubicBezTo>
                  <a:cubicBezTo>
                    <a:pt x="10266" y="13056"/>
                    <a:pt x="8894" y="16442"/>
                    <a:pt x="7988" y="12288"/>
                  </a:cubicBezTo>
                  <a:cubicBezTo>
                    <a:pt x="10943" y="8417"/>
                    <a:pt x="10659" y="2854"/>
                    <a:pt x="5499" y="2699"/>
                  </a:cubicBezTo>
                  <a:cubicBezTo>
                    <a:pt x="13825" y="78862"/>
                    <a:pt x="13212" y="155839"/>
                    <a:pt x="1336" y="231324"/>
                  </a:cubicBezTo>
                  <a:lnTo>
                    <a:pt x="686" y="235359"/>
                  </a:lnTo>
                  <a:cubicBezTo>
                    <a:pt x="6670" y="235295"/>
                    <a:pt x="15344" y="233511"/>
                    <a:pt x="21621" y="233191"/>
                  </a:cubicBezTo>
                  <a:cubicBezTo>
                    <a:pt x="39673" y="233795"/>
                    <a:pt x="39307" y="236146"/>
                    <a:pt x="69181" y="235753"/>
                  </a:cubicBezTo>
                  <a:cubicBezTo>
                    <a:pt x="76062" y="235076"/>
                    <a:pt x="77992" y="233959"/>
                    <a:pt x="80216" y="234051"/>
                  </a:cubicBezTo>
                  <a:cubicBezTo>
                    <a:pt x="78029" y="224819"/>
                    <a:pt x="62941" y="230052"/>
                    <a:pt x="55283" y="227381"/>
                  </a:cubicBezTo>
                  <a:cubicBezTo>
                    <a:pt x="42308" y="226127"/>
                    <a:pt x="40076" y="218332"/>
                    <a:pt x="35959" y="212567"/>
                  </a:cubicBezTo>
                  <a:cubicBezTo>
                    <a:pt x="34083" y="209347"/>
                    <a:pt x="31384" y="205311"/>
                    <a:pt x="31457" y="199959"/>
                  </a:cubicBezTo>
                  <a:cubicBezTo>
                    <a:pt x="30450" y="193023"/>
                    <a:pt x="31786" y="189354"/>
                    <a:pt x="31649" y="182565"/>
                  </a:cubicBezTo>
                  <a:cubicBezTo>
                    <a:pt x="32244" y="177551"/>
                    <a:pt x="37944" y="178567"/>
                    <a:pt x="41476" y="178988"/>
                  </a:cubicBezTo>
                  <a:cubicBezTo>
                    <a:pt x="52712" y="180104"/>
                    <a:pt x="71597" y="178283"/>
                    <a:pt x="76565" y="176792"/>
                  </a:cubicBezTo>
                  <a:cubicBezTo>
                    <a:pt x="83674" y="174641"/>
                    <a:pt x="83839" y="170240"/>
                    <a:pt x="79045" y="163671"/>
                  </a:cubicBezTo>
                  <a:cubicBezTo>
                    <a:pt x="78020" y="160423"/>
                    <a:pt x="78203" y="158410"/>
                    <a:pt x="79639" y="155518"/>
                  </a:cubicBezTo>
                  <a:cubicBezTo>
                    <a:pt x="81597" y="153322"/>
                    <a:pt x="84123" y="151849"/>
                    <a:pt x="82238" y="149132"/>
                  </a:cubicBezTo>
                  <a:cubicBezTo>
                    <a:pt x="82238" y="149132"/>
                    <a:pt x="65924" y="145710"/>
                    <a:pt x="77160" y="143816"/>
                  </a:cubicBezTo>
                  <a:cubicBezTo>
                    <a:pt x="88661" y="141885"/>
                    <a:pt x="84836" y="137201"/>
                    <a:pt x="84836" y="137201"/>
                  </a:cubicBezTo>
                  <a:cubicBezTo>
                    <a:pt x="84836" y="137201"/>
                    <a:pt x="82942" y="132470"/>
                    <a:pt x="81177" y="128929"/>
                  </a:cubicBezTo>
                  <a:cubicBezTo>
                    <a:pt x="79877" y="126321"/>
                    <a:pt x="90747" y="125498"/>
                    <a:pt x="91928" y="121362"/>
                  </a:cubicBezTo>
                  <a:cubicBezTo>
                    <a:pt x="94526" y="117849"/>
                    <a:pt x="86291" y="109980"/>
                    <a:pt x="83427" y="106036"/>
                  </a:cubicBezTo>
                </a:path>
              </a:pathLst>
            </a:custGeom>
            <a:solidFill>
              <a:srgbClr val="2F469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bg1"/>
                </a:solidFill>
                <a:effectLst/>
                <a:uLnTx/>
                <a:uFillTx/>
                <a:latin typeface="Arial"/>
                <a:ea typeface="+mn-ea"/>
                <a:cs typeface="+mn-cs"/>
              </a:endParaRPr>
            </a:p>
          </p:txBody>
        </p:sp>
        <p:sp>
          <p:nvSpPr>
            <p:cNvPr id="23" name="Freeform: Shape 18">
              <a:extLst>
                <a:ext uri="{FF2B5EF4-FFF2-40B4-BE49-F238E27FC236}">
                  <a16:creationId xmlns:a16="http://schemas.microsoft.com/office/drawing/2014/main" id="{317FC69D-0838-3E42-AED8-55A5F9878A33}"/>
                </a:ext>
              </a:extLst>
            </p:cNvPr>
            <p:cNvSpPr/>
            <p:nvPr/>
          </p:nvSpPr>
          <p:spPr>
            <a:xfrm>
              <a:off x="11309880" y="6178139"/>
              <a:ext cx="261683" cy="447424"/>
            </a:xfrm>
            <a:custGeom>
              <a:avLst/>
              <a:gdLst>
                <a:gd name="connsiteX0" fmla="*/ 256312 w 261682"/>
                <a:gd name="connsiteY0" fmla="*/ 273395 h 447424"/>
                <a:gd name="connsiteX1" fmla="*/ 208193 w 261682"/>
                <a:gd name="connsiteY1" fmla="*/ 447378 h 447424"/>
                <a:gd name="connsiteX2" fmla="*/ 208166 w 261682"/>
                <a:gd name="connsiteY2" fmla="*/ 447378 h 447424"/>
                <a:gd name="connsiteX3" fmla="*/ 686 w 261682"/>
                <a:gd name="connsiteY3" fmla="*/ 447378 h 447424"/>
                <a:gd name="connsiteX4" fmla="*/ 686 w 261682"/>
                <a:gd name="connsiteY4" fmla="*/ 686 h 447424"/>
                <a:gd name="connsiteX5" fmla="*/ 256037 w 261682"/>
                <a:gd name="connsiteY5" fmla="*/ 686 h 447424"/>
                <a:gd name="connsiteX6" fmla="*/ 261088 w 261682"/>
                <a:gd name="connsiteY6" fmla="*/ 40744 h 447424"/>
                <a:gd name="connsiteX7" fmla="*/ 257126 w 261682"/>
                <a:gd name="connsiteY7" fmla="*/ 45676 h 447424"/>
                <a:gd name="connsiteX8" fmla="*/ 259313 w 261682"/>
                <a:gd name="connsiteY8" fmla="*/ 50534 h 447424"/>
                <a:gd name="connsiteX9" fmla="*/ 257410 w 261682"/>
                <a:gd name="connsiteY9" fmla="*/ 51440 h 447424"/>
                <a:gd name="connsiteX10" fmla="*/ 255296 w 261682"/>
                <a:gd name="connsiteY10" fmla="*/ 48494 h 447424"/>
                <a:gd name="connsiteX11" fmla="*/ 249660 w 261682"/>
                <a:gd name="connsiteY11" fmla="*/ 42656 h 447424"/>
                <a:gd name="connsiteX12" fmla="*/ 251847 w 261682"/>
                <a:gd name="connsiteY12" fmla="*/ 52648 h 447424"/>
                <a:gd name="connsiteX13" fmla="*/ 243841 w 261682"/>
                <a:gd name="connsiteY13" fmla="*/ 50461 h 447424"/>
                <a:gd name="connsiteX14" fmla="*/ 241160 w 261682"/>
                <a:gd name="connsiteY14" fmla="*/ 44550 h 447424"/>
                <a:gd name="connsiteX15" fmla="*/ 241297 w 261682"/>
                <a:gd name="connsiteY15" fmla="*/ 53965 h 447424"/>
                <a:gd name="connsiteX16" fmla="*/ 237052 w 261682"/>
                <a:gd name="connsiteY16" fmla="*/ 53224 h 447424"/>
                <a:gd name="connsiteX17" fmla="*/ 236750 w 261682"/>
                <a:gd name="connsiteY17" fmla="*/ 45813 h 447424"/>
                <a:gd name="connsiteX18" fmla="*/ 230684 w 261682"/>
                <a:gd name="connsiteY18" fmla="*/ 57708 h 447424"/>
                <a:gd name="connsiteX19" fmla="*/ 229339 w 261682"/>
                <a:gd name="connsiteY19" fmla="*/ 47222 h 447424"/>
                <a:gd name="connsiteX20" fmla="*/ 223968 w 261682"/>
                <a:gd name="connsiteY20" fmla="*/ 57589 h 447424"/>
                <a:gd name="connsiteX21" fmla="*/ 221122 w 261682"/>
                <a:gd name="connsiteY21" fmla="*/ 64680 h 447424"/>
                <a:gd name="connsiteX22" fmla="*/ 216877 w 261682"/>
                <a:gd name="connsiteY22" fmla="*/ 62218 h 447424"/>
                <a:gd name="connsiteX23" fmla="*/ 218295 w 261682"/>
                <a:gd name="connsiteY23" fmla="*/ 55100 h 447424"/>
                <a:gd name="connsiteX24" fmla="*/ 211679 w 261682"/>
                <a:gd name="connsiteY24" fmla="*/ 60389 h 447424"/>
                <a:gd name="connsiteX25" fmla="*/ 208559 w 261682"/>
                <a:gd name="connsiteY25" fmla="*/ 55997 h 447424"/>
                <a:gd name="connsiteX26" fmla="*/ 206729 w 261682"/>
                <a:gd name="connsiteY26" fmla="*/ 62292 h 447424"/>
                <a:gd name="connsiteX27" fmla="*/ 209072 w 261682"/>
                <a:gd name="connsiteY27" fmla="*/ 65384 h 447424"/>
                <a:gd name="connsiteX28" fmla="*/ 209776 w 261682"/>
                <a:gd name="connsiteY28" fmla="*/ 67013 h 447424"/>
                <a:gd name="connsiteX29" fmla="*/ 197461 w 261682"/>
                <a:gd name="connsiteY29" fmla="*/ 65247 h 447424"/>
                <a:gd name="connsiteX30" fmla="*/ 205128 w 261682"/>
                <a:gd name="connsiteY30" fmla="*/ 69685 h 447424"/>
                <a:gd name="connsiteX31" fmla="*/ 196646 w 261682"/>
                <a:gd name="connsiteY31" fmla="*/ 73281 h 447424"/>
                <a:gd name="connsiteX32" fmla="*/ 187606 w 261682"/>
                <a:gd name="connsiteY32" fmla="*/ 68422 h 447424"/>
                <a:gd name="connsiteX33" fmla="*/ 182821 w 261682"/>
                <a:gd name="connsiteY33" fmla="*/ 68193 h 447424"/>
                <a:gd name="connsiteX34" fmla="*/ 193590 w 261682"/>
                <a:gd name="connsiteY34" fmla="*/ 76574 h 447424"/>
                <a:gd name="connsiteX35" fmla="*/ 197671 w 261682"/>
                <a:gd name="connsiteY35" fmla="*/ 75522 h 447424"/>
                <a:gd name="connsiteX36" fmla="*/ 201102 w 261682"/>
                <a:gd name="connsiteY36" fmla="*/ 79466 h 447424"/>
                <a:gd name="connsiteX37" fmla="*/ 188887 w 261682"/>
                <a:gd name="connsiteY37" fmla="*/ 80024 h 447424"/>
                <a:gd name="connsiteX38" fmla="*/ 187689 w 261682"/>
                <a:gd name="connsiteY38" fmla="*/ 79887 h 447424"/>
                <a:gd name="connsiteX39" fmla="*/ 187241 w 261682"/>
                <a:gd name="connsiteY39" fmla="*/ 78789 h 447424"/>
                <a:gd name="connsiteX40" fmla="*/ 177633 w 261682"/>
                <a:gd name="connsiteY40" fmla="*/ 77361 h 447424"/>
                <a:gd name="connsiteX41" fmla="*/ 182556 w 261682"/>
                <a:gd name="connsiteY41" fmla="*/ 83556 h 447424"/>
                <a:gd name="connsiteX42" fmla="*/ 186856 w 261682"/>
                <a:gd name="connsiteY42" fmla="*/ 83757 h 447424"/>
                <a:gd name="connsiteX43" fmla="*/ 188192 w 261682"/>
                <a:gd name="connsiteY43" fmla="*/ 82558 h 447424"/>
                <a:gd name="connsiteX44" fmla="*/ 194185 w 261682"/>
                <a:gd name="connsiteY44" fmla="*/ 90043 h 447424"/>
                <a:gd name="connsiteX45" fmla="*/ 186271 w 261682"/>
                <a:gd name="connsiteY45" fmla="*/ 91754 h 447424"/>
                <a:gd name="connsiteX46" fmla="*/ 169682 w 261682"/>
                <a:gd name="connsiteY46" fmla="*/ 85367 h 447424"/>
                <a:gd name="connsiteX47" fmla="*/ 180973 w 261682"/>
                <a:gd name="connsiteY47" fmla="*/ 93840 h 447424"/>
                <a:gd name="connsiteX48" fmla="*/ 176865 w 261682"/>
                <a:gd name="connsiteY48" fmla="*/ 97253 h 447424"/>
                <a:gd name="connsiteX49" fmla="*/ 183270 w 261682"/>
                <a:gd name="connsiteY49" fmla="*/ 102340 h 447424"/>
                <a:gd name="connsiteX50" fmla="*/ 179802 w 261682"/>
                <a:gd name="connsiteY50" fmla="*/ 106467 h 447424"/>
                <a:gd name="connsiteX51" fmla="*/ 171796 w 261682"/>
                <a:gd name="connsiteY51" fmla="*/ 99220 h 447424"/>
                <a:gd name="connsiteX52" fmla="*/ 170744 w 261682"/>
                <a:gd name="connsiteY52" fmla="*/ 105131 h 447424"/>
                <a:gd name="connsiteX53" fmla="*/ 163213 w 261682"/>
                <a:gd name="connsiteY53" fmla="*/ 99083 h 447424"/>
                <a:gd name="connsiteX54" fmla="*/ 164540 w 261682"/>
                <a:gd name="connsiteY54" fmla="*/ 104921 h 447424"/>
                <a:gd name="connsiteX55" fmla="*/ 156735 w 261682"/>
                <a:gd name="connsiteY55" fmla="*/ 108095 h 447424"/>
                <a:gd name="connsiteX56" fmla="*/ 172857 w 261682"/>
                <a:gd name="connsiteY56" fmla="*/ 110593 h 447424"/>
                <a:gd name="connsiteX57" fmla="*/ 175456 w 261682"/>
                <a:gd name="connsiteY57" fmla="*/ 110127 h 447424"/>
                <a:gd name="connsiteX58" fmla="*/ 178759 w 261682"/>
                <a:gd name="connsiteY58" fmla="*/ 111527 h 447424"/>
                <a:gd name="connsiteX59" fmla="*/ 170039 w 261682"/>
                <a:gd name="connsiteY59" fmla="*/ 114766 h 447424"/>
                <a:gd name="connsiteX60" fmla="*/ 162134 w 261682"/>
                <a:gd name="connsiteY60" fmla="*/ 124071 h 447424"/>
                <a:gd name="connsiteX61" fmla="*/ 170039 w 261682"/>
                <a:gd name="connsiteY61" fmla="*/ 124108 h 447424"/>
                <a:gd name="connsiteX62" fmla="*/ 174257 w 261682"/>
                <a:gd name="connsiteY62" fmla="*/ 123074 h 447424"/>
                <a:gd name="connsiteX63" fmla="*/ 176544 w 261682"/>
                <a:gd name="connsiteY63" fmla="*/ 123797 h 447424"/>
                <a:gd name="connsiteX64" fmla="*/ 166370 w 261682"/>
                <a:gd name="connsiteY64" fmla="*/ 131574 h 447424"/>
                <a:gd name="connsiteX65" fmla="*/ 171512 w 261682"/>
                <a:gd name="connsiteY65" fmla="*/ 138052 h 447424"/>
                <a:gd name="connsiteX66" fmla="*/ 162152 w 261682"/>
                <a:gd name="connsiteY66" fmla="*/ 137000 h 447424"/>
                <a:gd name="connsiteX67" fmla="*/ 172198 w 261682"/>
                <a:gd name="connsiteY67" fmla="*/ 145125 h 447424"/>
                <a:gd name="connsiteX68" fmla="*/ 165958 w 261682"/>
                <a:gd name="connsiteY68" fmla="*/ 150871 h 447424"/>
                <a:gd name="connsiteX69" fmla="*/ 166855 w 261682"/>
                <a:gd name="connsiteY69" fmla="*/ 154229 h 447424"/>
                <a:gd name="connsiteX70" fmla="*/ 169389 w 261682"/>
                <a:gd name="connsiteY70" fmla="*/ 154503 h 447424"/>
                <a:gd name="connsiteX71" fmla="*/ 163479 w 261682"/>
                <a:gd name="connsiteY71" fmla="*/ 159481 h 447424"/>
                <a:gd name="connsiteX72" fmla="*/ 169947 w 261682"/>
                <a:gd name="connsiteY72" fmla="*/ 160597 h 447424"/>
                <a:gd name="connsiteX73" fmla="*/ 167111 w 261682"/>
                <a:gd name="connsiteY73" fmla="*/ 164788 h 447424"/>
                <a:gd name="connsiteX74" fmla="*/ 176526 w 261682"/>
                <a:gd name="connsiteY74" fmla="*/ 164788 h 447424"/>
                <a:gd name="connsiteX75" fmla="*/ 170899 w 261682"/>
                <a:gd name="connsiteY75" fmla="*/ 170479 h 447424"/>
                <a:gd name="connsiteX76" fmla="*/ 178493 w 261682"/>
                <a:gd name="connsiteY76" fmla="*/ 172876 h 447424"/>
                <a:gd name="connsiteX77" fmla="*/ 177148 w 261682"/>
                <a:gd name="connsiteY77" fmla="*/ 178942 h 447424"/>
                <a:gd name="connsiteX78" fmla="*/ 184047 w 261682"/>
                <a:gd name="connsiteY78" fmla="*/ 175356 h 447424"/>
                <a:gd name="connsiteX79" fmla="*/ 186929 w 261682"/>
                <a:gd name="connsiteY79" fmla="*/ 183664 h 447424"/>
                <a:gd name="connsiteX80" fmla="*/ 189043 w 261682"/>
                <a:gd name="connsiteY80" fmla="*/ 190206 h 447424"/>
                <a:gd name="connsiteX81" fmla="*/ 194176 w 261682"/>
                <a:gd name="connsiteY81" fmla="*/ 179290 h 447424"/>
                <a:gd name="connsiteX82" fmla="*/ 199693 w 261682"/>
                <a:gd name="connsiteY82" fmla="*/ 180589 h 447424"/>
                <a:gd name="connsiteX83" fmla="*/ 196674 w 261682"/>
                <a:gd name="connsiteY83" fmla="*/ 191148 h 447424"/>
                <a:gd name="connsiteX84" fmla="*/ 210673 w 261682"/>
                <a:gd name="connsiteY84" fmla="*/ 184441 h 447424"/>
                <a:gd name="connsiteX85" fmla="*/ 208587 w 261682"/>
                <a:gd name="connsiteY85" fmla="*/ 191651 h 447424"/>
                <a:gd name="connsiteX86" fmla="*/ 196152 w 261682"/>
                <a:gd name="connsiteY86" fmla="*/ 198797 h 447424"/>
                <a:gd name="connsiteX87" fmla="*/ 205860 w 261682"/>
                <a:gd name="connsiteY87" fmla="*/ 198239 h 447424"/>
                <a:gd name="connsiteX88" fmla="*/ 208669 w 261682"/>
                <a:gd name="connsiteY88" fmla="*/ 195915 h 447424"/>
                <a:gd name="connsiteX89" fmla="*/ 210289 w 261682"/>
                <a:gd name="connsiteY89" fmla="*/ 202658 h 447424"/>
                <a:gd name="connsiteX90" fmla="*/ 213674 w 261682"/>
                <a:gd name="connsiteY90" fmla="*/ 200902 h 447424"/>
                <a:gd name="connsiteX91" fmla="*/ 213601 w 261682"/>
                <a:gd name="connsiteY91" fmla="*/ 208148 h 447424"/>
                <a:gd name="connsiteX92" fmla="*/ 216547 w 261682"/>
                <a:gd name="connsiteY92" fmla="*/ 205751 h 447424"/>
                <a:gd name="connsiteX93" fmla="*/ 220848 w 261682"/>
                <a:gd name="connsiteY93" fmla="*/ 207087 h 447424"/>
                <a:gd name="connsiteX94" fmla="*/ 219301 w 261682"/>
                <a:gd name="connsiteY94" fmla="*/ 199218 h 447424"/>
                <a:gd name="connsiteX95" fmla="*/ 224636 w 261682"/>
                <a:gd name="connsiteY95" fmla="*/ 199493 h 447424"/>
                <a:gd name="connsiteX96" fmla="*/ 225624 w 261682"/>
                <a:gd name="connsiteY96" fmla="*/ 210253 h 447424"/>
                <a:gd name="connsiteX97" fmla="*/ 233044 w 261682"/>
                <a:gd name="connsiteY97" fmla="*/ 204516 h 447424"/>
                <a:gd name="connsiteX98" fmla="*/ 231114 w 261682"/>
                <a:gd name="connsiteY98" fmla="*/ 214123 h 447424"/>
                <a:gd name="connsiteX99" fmla="*/ 234773 w 261682"/>
                <a:gd name="connsiteY99" fmla="*/ 222285 h 447424"/>
                <a:gd name="connsiteX100" fmla="*/ 239422 w 261682"/>
                <a:gd name="connsiteY100" fmla="*/ 223127 h 447424"/>
                <a:gd name="connsiteX101" fmla="*/ 242798 w 261682"/>
                <a:gd name="connsiteY101" fmla="*/ 219320 h 447424"/>
                <a:gd name="connsiteX102" fmla="*/ 242459 w 261682"/>
                <a:gd name="connsiteY102" fmla="*/ 230858 h 447424"/>
                <a:gd name="connsiteX103" fmla="*/ 238799 w 261682"/>
                <a:gd name="connsiteY103" fmla="*/ 239541 h 447424"/>
                <a:gd name="connsiteX104" fmla="*/ 228991 w 261682"/>
                <a:gd name="connsiteY104" fmla="*/ 258628 h 447424"/>
                <a:gd name="connsiteX105" fmla="*/ 188000 w 261682"/>
                <a:gd name="connsiteY105" fmla="*/ 271602 h 447424"/>
                <a:gd name="connsiteX106" fmla="*/ 206748 w 261682"/>
                <a:gd name="connsiteY106" fmla="*/ 272078 h 447424"/>
                <a:gd name="connsiteX107" fmla="*/ 214854 w 261682"/>
                <a:gd name="connsiteY107" fmla="*/ 273084 h 447424"/>
                <a:gd name="connsiteX108" fmla="*/ 235002 w 261682"/>
                <a:gd name="connsiteY108" fmla="*/ 273084 h 447424"/>
                <a:gd name="connsiteX109" fmla="*/ 256285 w 261682"/>
                <a:gd name="connsiteY109" fmla="*/ 273304 h 447424"/>
                <a:gd name="connsiteX110" fmla="*/ 256312 w 261682"/>
                <a:gd name="connsiteY110" fmla="*/ 273395 h 447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61682" h="447424">
                  <a:moveTo>
                    <a:pt x="256312" y="273395"/>
                  </a:moveTo>
                  <a:cubicBezTo>
                    <a:pt x="247107" y="330023"/>
                    <a:pt x="231480" y="387612"/>
                    <a:pt x="208193" y="447378"/>
                  </a:cubicBezTo>
                  <a:lnTo>
                    <a:pt x="208166" y="447378"/>
                  </a:lnTo>
                  <a:lnTo>
                    <a:pt x="686" y="447378"/>
                  </a:lnTo>
                  <a:lnTo>
                    <a:pt x="686" y="686"/>
                  </a:lnTo>
                  <a:lnTo>
                    <a:pt x="256037" y="686"/>
                  </a:lnTo>
                  <a:cubicBezTo>
                    <a:pt x="258160" y="15390"/>
                    <a:pt x="259578" y="26168"/>
                    <a:pt x="261088" y="40744"/>
                  </a:cubicBezTo>
                  <a:cubicBezTo>
                    <a:pt x="261088" y="40744"/>
                    <a:pt x="256715" y="42098"/>
                    <a:pt x="257126" y="45676"/>
                  </a:cubicBezTo>
                  <a:cubicBezTo>
                    <a:pt x="257584" y="49601"/>
                    <a:pt x="259313" y="50534"/>
                    <a:pt x="259313" y="50534"/>
                  </a:cubicBezTo>
                  <a:lnTo>
                    <a:pt x="257410" y="51440"/>
                  </a:lnTo>
                  <a:cubicBezTo>
                    <a:pt x="257410" y="51440"/>
                    <a:pt x="255305" y="48375"/>
                    <a:pt x="255296" y="48494"/>
                  </a:cubicBezTo>
                  <a:cubicBezTo>
                    <a:pt x="255296" y="45474"/>
                    <a:pt x="256568" y="40964"/>
                    <a:pt x="249660" y="42656"/>
                  </a:cubicBezTo>
                  <a:cubicBezTo>
                    <a:pt x="247272" y="47927"/>
                    <a:pt x="253466" y="49061"/>
                    <a:pt x="251847" y="52648"/>
                  </a:cubicBezTo>
                  <a:cubicBezTo>
                    <a:pt x="244518" y="53069"/>
                    <a:pt x="249660" y="47158"/>
                    <a:pt x="243841" y="50461"/>
                  </a:cubicBezTo>
                  <a:cubicBezTo>
                    <a:pt x="244225" y="48768"/>
                    <a:pt x="242999" y="44257"/>
                    <a:pt x="241160" y="44550"/>
                  </a:cubicBezTo>
                  <a:cubicBezTo>
                    <a:pt x="240364" y="47103"/>
                    <a:pt x="238424" y="51385"/>
                    <a:pt x="241297" y="53965"/>
                  </a:cubicBezTo>
                  <a:cubicBezTo>
                    <a:pt x="240391" y="54578"/>
                    <a:pt x="237683" y="54167"/>
                    <a:pt x="237052" y="53224"/>
                  </a:cubicBezTo>
                  <a:cubicBezTo>
                    <a:pt x="236201" y="51952"/>
                    <a:pt x="239010" y="49757"/>
                    <a:pt x="236750" y="45813"/>
                  </a:cubicBezTo>
                  <a:cubicBezTo>
                    <a:pt x="229997" y="48723"/>
                    <a:pt x="236265" y="55237"/>
                    <a:pt x="230684" y="57708"/>
                  </a:cubicBezTo>
                  <a:cubicBezTo>
                    <a:pt x="224562" y="56930"/>
                    <a:pt x="234234" y="51715"/>
                    <a:pt x="229339" y="47222"/>
                  </a:cubicBezTo>
                  <a:cubicBezTo>
                    <a:pt x="223858" y="48494"/>
                    <a:pt x="221726" y="54212"/>
                    <a:pt x="223968" y="57589"/>
                  </a:cubicBezTo>
                  <a:cubicBezTo>
                    <a:pt x="223849" y="60581"/>
                    <a:pt x="221515" y="62090"/>
                    <a:pt x="221122" y="64680"/>
                  </a:cubicBezTo>
                  <a:cubicBezTo>
                    <a:pt x="218368" y="64250"/>
                    <a:pt x="217197" y="63243"/>
                    <a:pt x="216877" y="62218"/>
                  </a:cubicBezTo>
                  <a:cubicBezTo>
                    <a:pt x="216529" y="60306"/>
                    <a:pt x="221881" y="59318"/>
                    <a:pt x="218295" y="55100"/>
                  </a:cubicBezTo>
                  <a:cubicBezTo>
                    <a:pt x="212457" y="56015"/>
                    <a:pt x="216328" y="65448"/>
                    <a:pt x="211679" y="60389"/>
                  </a:cubicBezTo>
                  <a:cubicBezTo>
                    <a:pt x="211185" y="58202"/>
                    <a:pt x="209694" y="56235"/>
                    <a:pt x="208559" y="55997"/>
                  </a:cubicBezTo>
                  <a:cubicBezTo>
                    <a:pt x="206336" y="57607"/>
                    <a:pt x="205293" y="60105"/>
                    <a:pt x="206729" y="62292"/>
                  </a:cubicBezTo>
                  <a:lnTo>
                    <a:pt x="209072" y="65384"/>
                  </a:lnTo>
                  <a:cubicBezTo>
                    <a:pt x="208770" y="65302"/>
                    <a:pt x="210078" y="67095"/>
                    <a:pt x="209776" y="67013"/>
                  </a:cubicBezTo>
                  <a:cubicBezTo>
                    <a:pt x="205906" y="63911"/>
                    <a:pt x="200736" y="61770"/>
                    <a:pt x="197461" y="65247"/>
                  </a:cubicBezTo>
                  <a:cubicBezTo>
                    <a:pt x="197882" y="68495"/>
                    <a:pt x="200700" y="68697"/>
                    <a:pt x="205128" y="69685"/>
                  </a:cubicBezTo>
                  <a:cubicBezTo>
                    <a:pt x="199529" y="70206"/>
                    <a:pt x="198476" y="72173"/>
                    <a:pt x="196646" y="73281"/>
                  </a:cubicBezTo>
                  <a:cubicBezTo>
                    <a:pt x="195997" y="69584"/>
                    <a:pt x="191669" y="69017"/>
                    <a:pt x="187606" y="68422"/>
                  </a:cubicBezTo>
                  <a:cubicBezTo>
                    <a:pt x="185356" y="68980"/>
                    <a:pt x="183873" y="67397"/>
                    <a:pt x="182821" y="68193"/>
                  </a:cubicBezTo>
                  <a:cubicBezTo>
                    <a:pt x="184523" y="72393"/>
                    <a:pt x="188622" y="75586"/>
                    <a:pt x="193590" y="76574"/>
                  </a:cubicBezTo>
                  <a:cubicBezTo>
                    <a:pt x="195832" y="76318"/>
                    <a:pt x="196125" y="76373"/>
                    <a:pt x="197671" y="75522"/>
                  </a:cubicBezTo>
                  <a:cubicBezTo>
                    <a:pt x="200672" y="76922"/>
                    <a:pt x="200316" y="77371"/>
                    <a:pt x="201102" y="79466"/>
                  </a:cubicBezTo>
                  <a:cubicBezTo>
                    <a:pt x="196747" y="81415"/>
                    <a:pt x="193234" y="78889"/>
                    <a:pt x="188887" y="80024"/>
                  </a:cubicBezTo>
                  <a:cubicBezTo>
                    <a:pt x="188897" y="80180"/>
                    <a:pt x="187744" y="80180"/>
                    <a:pt x="187689" y="79887"/>
                  </a:cubicBezTo>
                  <a:cubicBezTo>
                    <a:pt x="187753" y="79832"/>
                    <a:pt x="187186" y="78844"/>
                    <a:pt x="187241" y="78789"/>
                  </a:cubicBezTo>
                  <a:cubicBezTo>
                    <a:pt x="185365" y="75175"/>
                    <a:pt x="180305" y="76584"/>
                    <a:pt x="177633" y="77361"/>
                  </a:cubicBezTo>
                  <a:cubicBezTo>
                    <a:pt x="177240" y="80253"/>
                    <a:pt x="180159" y="82568"/>
                    <a:pt x="182556" y="83556"/>
                  </a:cubicBezTo>
                  <a:cubicBezTo>
                    <a:pt x="185795" y="84709"/>
                    <a:pt x="186856" y="83766"/>
                    <a:pt x="186856" y="83757"/>
                  </a:cubicBezTo>
                  <a:lnTo>
                    <a:pt x="188192" y="82558"/>
                  </a:lnTo>
                  <a:cubicBezTo>
                    <a:pt x="189601" y="87691"/>
                    <a:pt x="191431" y="87948"/>
                    <a:pt x="194185" y="90043"/>
                  </a:cubicBezTo>
                  <a:cubicBezTo>
                    <a:pt x="191175" y="91141"/>
                    <a:pt x="190059" y="92056"/>
                    <a:pt x="186271" y="91754"/>
                  </a:cubicBezTo>
                  <a:cubicBezTo>
                    <a:pt x="181998" y="85166"/>
                    <a:pt x="169197" y="82284"/>
                    <a:pt x="169682" y="85367"/>
                  </a:cubicBezTo>
                  <a:cubicBezTo>
                    <a:pt x="171512" y="92193"/>
                    <a:pt x="180973" y="93840"/>
                    <a:pt x="180973" y="93840"/>
                  </a:cubicBezTo>
                  <a:cubicBezTo>
                    <a:pt x="180973" y="93840"/>
                    <a:pt x="176023" y="95670"/>
                    <a:pt x="176865" y="97253"/>
                  </a:cubicBezTo>
                  <a:cubicBezTo>
                    <a:pt x="177697" y="98863"/>
                    <a:pt x="184184" y="99842"/>
                    <a:pt x="183270" y="102340"/>
                  </a:cubicBezTo>
                  <a:cubicBezTo>
                    <a:pt x="176508" y="99339"/>
                    <a:pt x="175209" y="100565"/>
                    <a:pt x="179802" y="106467"/>
                  </a:cubicBezTo>
                  <a:cubicBezTo>
                    <a:pt x="174120" y="106741"/>
                    <a:pt x="175392" y="100629"/>
                    <a:pt x="171796" y="99220"/>
                  </a:cubicBezTo>
                  <a:cubicBezTo>
                    <a:pt x="169197" y="101114"/>
                    <a:pt x="170744" y="105131"/>
                    <a:pt x="170744" y="105131"/>
                  </a:cubicBezTo>
                  <a:cubicBezTo>
                    <a:pt x="169435" y="104106"/>
                    <a:pt x="166031" y="98369"/>
                    <a:pt x="163213" y="99083"/>
                  </a:cubicBezTo>
                  <a:cubicBezTo>
                    <a:pt x="162298" y="99787"/>
                    <a:pt x="162298" y="102880"/>
                    <a:pt x="164540" y="104921"/>
                  </a:cubicBezTo>
                  <a:cubicBezTo>
                    <a:pt x="161804" y="105515"/>
                    <a:pt x="157403" y="105149"/>
                    <a:pt x="156735" y="108095"/>
                  </a:cubicBezTo>
                  <a:cubicBezTo>
                    <a:pt x="161182" y="111481"/>
                    <a:pt x="165885" y="111472"/>
                    <a:pt x="172857" y="110593"/>
                  </a:cubicBezTo>
                  <a:cubicBezTo>
                    <a:pt x="172857" y="110593"/>
                    <a:pt x="174129" y="110566"/>
                    <a:pt x="175456" y="110127"/>
                  </a:cubicBezTo>
                  <a:cubicBezTo>
                    <a:pt x="176782" y="109688"/>
                    <a:pt x="178759" y="111527"/>
                    <a:pt x="178759" y="111527"/>
                  </a:cubicBezTo>
                  <a:cubicBezTo>
                    <a:pt x="175328" y="112304"/>
                    <a:pt x="176782" y="113439"/>
                    <a:pt x="170039" y="114766"/>
                  </a:cubicBezTo>
                  <a:cubicBezTo>
                    <a:pt x="165610" y="116888"/>
                    <a:pt x="162134" y="119633"/>
                    <a:pt x="162134" y="124071"/>
                  </a:cubicBezTo>
                  <a:cubicBezTo>
                    <a:pt x="164879" y="125425"/>
                    <a:pt x="168218" y="126724"/>
                    <a:pt x="170039" y="124108"/>
                  </a:cubicBezTo>
                  <a:cubicBezTo>
                    <a:pt x="172985" y="119835"/>
                    <a:pt x="172198" y="123266"/>
                    <a:pt x="174257" y="123074"/>
                  </a:cubicBezTo>
                  <a:lnTo>
                    <a:pt x="176544" y="123797"/>
                  </a:lnTo>
                  <a:cubicBezTo>
                    <a:pt x="174687" y="128353"/>
                    <a:pt x="164320" y="128280"/>
                    <a:pt x="166370" y="131574"/>
                  </a:cubicBezTo>
                  <a:cubicBezTo>
                    <a:pt x="168346" y="134749"/>
                    <a:pt x="171512" y="138052"/>
                    <a:pt x="171512" y="138052"/>
                  </a:cubicBezTo>
                  <a:cubicBezTo>
                    <a:pt x="171512" y="138052"/>
                    <a:pt x="164220" y="134374"/>
                    <a:pt x="162152" y="137000"/>
                  </a:cubicBezTo>
                  <a:cubicBezTo>
                    <a:pt x="160230" y="139452"/>
                    <a:pt x="164540" y="143404"/>
                    <a:pt x="172198" y="145125"/>
                  </a:cubicBezTo>
                  <a:cubicBezTo>
                    <a:pt x="169591" y="146717"/>
                    <a:pt x="160395" y="145097"/>
                    <a:pt x="165958" y="150871"/>
                  </a:cubicBezTo>
                  <a:cubicBezTo>
                    <a:pt x="159343" y="153661"/>
                    <a:pt x="161502" y="155638"/>
                    <a:pt x="166855" y="154229"/>
                  </a:cubicBezTo>
                  <a:lnTo>
                    <a:pt x="169389" y="154503"/>
                  </a:lnTo>
                  <a:cubicBezTo>
                    <a:pt x="167816" y="155601"/>
                    <a:pt x="163085" y="157779"/>
                    <a:pt x="163479" y="159481"/>
                  </a:cubicBezTo>
                  <a:cubicBezTo>
                    <a:pt x="163753" y="161731"/>
                    <a:pt x="169097" y="158913"/>
                    <a:pt x="169947" y="160597"/>
                  </a:cubicBezTo>
                  <a:cubicBezTo>
                    <a:pt x="170323" y="163031"/>
                    <a:pt x="167367" y="164083"/>
                    <a:pt x="167111" y="164788"/>
                  </a:cubicBezTo>
                  <a:cubicBezTo>
                    <a:pt x="170899" y="167185"/>
                    <a:pt x="173122" y="161393"/>
                    <a:pt x="176526" y="164788"/>
                  </a:cubicBezTo>
                  <a:cubicBezTo>
                    <a:pt x="175218" y="167276"/>
                    <a:pt x="169728" y="166782"/>
                    <a:pt x="170899" y="170479"/>
                  </a:cubicBezTo>
                  <a:cubicBezTo>
                    <a:pt x="172994" y="172071"/>
                    <a:pt x="176398" y="171375"/>
                    <a:pt x="178493" y="172876"/>
                  </a:cubicBezTo>
                  <a:cubicBezTo>
                    <a:pt x="178493" y="172876"/>
                    <a:pt x="175703" y="178238"/>
                    <a:pt x="177148" y="178942"/>
                  </a:cubicBezTo>
                  <a:cubicBezTo>
                    <a:pt x="180168" y="180415"/>
                    <a:pt x="183004" y="175657"/>
                    <a:pt x="184047" y="175356"/>
                  </a:cubicBezTo>
                  <a:cubicBezTo>
                    <a:pt x="183270" y="181550"/>
                    <a:pt x="188494" y="179482"/>
                    <a:pt x="186929" y="183664"/>
                  </a:cubicBezTo>
                  <a:cubicBezTo>
                    <a:pt x="186865" y="185905"/>
                    <a:pt x="186719" y="189007"/>
                    <a:pt x="189043" y="190206"/>
                  </a:cubicBezTo>
                  <a:cubicBezTo>
                    <a:pt x="193828" y="188732"/>
                    <a:pt x="194286" y="184935"/>
                    <a:pt x="194176" y="179290"/>
                  </a:cubicBezTo>
                  <a:cubicBezTo>
                    <a:pt x="194139" y="177323"/>
                    <a:pt x="199693" y="180589"/>
                    <a:pt x="199693" y="180589"/>
                  </a:cubicBezTo>
                  <a:cubicBezTo>
                    <a:pt x="203070" y="183307"/>
                    <a:pt x="193966" y="185375"/>
                    <a:pt x="196674" y="191148"/>
                  </a:cubicBezTo>
                  <a:cubicBezTo>
                    <a:pt x="204378" y="192228"/>
                    <a:pt x="204378" y="185658"/>
                    <a:pt x="210673" y="184441"/>
                  </a:cubicBezTo>
                  <a:cubicBezTo>
                    <a:pt x="213418" y="186354"/>
                    <a:pt x="209502" y="189446"/>
                    <a:pt x="208587" y="191651"/>
                  </a:cubicBezTo>
                  <a:cubicBezTo>
                    <a:pt x="204662" y="193847"/>
                    <a:pt x="199885" y="191194"/>
                    <a:pt x="196152" y="198797"/>
                  </a:cubicBezTo>
                  <a:cubicBezTo>
                    <a:pt x="201496" y="200984"/>
                    <a:pt x="204049" y="199182"/>
                    <a:pt x="205860" y="198239"/>
                  </a:cubicBezTo>
                  <a:cubicBezTo>
                    <a:pt x="207562" y="197004"/>
                    <a:pt x="207361" y="196409"/>
                    <a:pt x="208669" y="195915"/>
                  </a:cubicBezTo>
                  <a:cubicBezTo>
                    <a:pt x="208797" y="198010"/>
                    <a:pt x="208276" y="201789"/>
                    <a:pt x="210289" y="202658"/>
                  </a:cubicBezTo>
                  <a:cubicBezTo>
                    <a:pt x="212045" y="202521"/>
                    <a:pt x="212201" y="201890"/>
                    <a:pt x="213674" y="200902"/>
                  </a:cubicBezTo>
                  <a:cubicBezTo>
                    <a:pt x="215220" y="202512"/>
                    <a:pt x="211204" y="206456"/>
                    <a:pt x="213601" y="208148"/>
                  </a:cubicBezTo>
                  <a:cubicBezTo>
                    <a:pt x="215861" y="207727"/>
                    <a:pt x="216547" y="205751"/>
                    <a:pt x="216547" y="205751"/>
                  </a:cubicBezTo>
                  <a:cubicBezTo>
                    <a:pt x="217920" y="207544"/>
                    <a:pt x="219448" y="207572"/>
                    <a:pt x="220848" y="207087"/>
                  </a:cubicBezTo>
                  <a:cubicBezTo>
                    <a:pt x="221616" y="205175"/>
                    <a:pt x="221790" y="200792"/>
                    <a:pt x="219301" y="199218"/>
                  </a:cubicBezTo>
                  <a:cubicBezTo>
                    <a:pt x="220482" y="197827"/>
                    <a:pt x="223373" y="200472"/>
                    <a:pt x="224636" y="199493"/>
                  </a:cubicBezTo>
                  <a:cubicBezTo>
                    <a:pt x="226996" y="202384"/>
                    <a:pt x="221689" y="207929"/>
                    <a:pt x="225624" y="210253"/>
                  </a:cubicBezTo>
                  <a:cubicBezTo>
                    <a:pt x="229421" y="209905"/>
                    <a:pt x="229247" y="206108"/>
                    <a:pt x="233044" y="204516"/>
                  </a:cubicBezTo>
                  <a:cubicBezTo>
                    <a:pt x="232385" y="208405"/>
                    <a:pt x="236869" y="211223"/>
                    <a:pt x="231114" y="214123"/>
                  </a:cubicBezTo>
                  <a:cubicBezTo>
                    <a:pt x="231114" y="217920"/>
                    <a:pt x="238177" y="216795"/>
                    <a:pt x="234773" y="222285"/>
                  </a:cubicBezTo>
                  <a:cubicBezTo>
                    <a:pt x="236082" y="224481"/>
                    <a:pt x="237848" y="223529"/>
                    <a:pt x="239422" y="223127"/>
                  </a:cubicBezTo>
                  <a:lnTo>
                    <a:pt x="242798" y="219320"/>
                  </a:lnTo>
                  <a:cubicBezTo>
                    <a:pt x="241883" y="222422"/>
                    <a:pt x="241544" y="227271"/>
                    <a:pt x="242459" y="230858"/>
                  </a:cubicBezTo>
                  <a:cubicBezTo>
                    <a:pt x="241288" y="233759"/>
                    <a:pt x="244070" y="237052"/>
                    <a:pt x="238799" y="239541"/>
                  </a:cubicBezTo>
                  <a:cubicBezTo>
                    <a:pt x="237363" y="246733"/>
                    <a:pt x="237363" y="254034"/>
                    <a:pt x="228991" y="258628"/>
                  </a:cubicBezTo>
                  <a:cubicBezTo>
                    <a:pt x="224270" y="267512"/>
                    <a:pt x="194542" y="262818"/>
                    <a:pt x="188000" y="271602"/>
                  </a:cubicBezTo>
                  <a:cubicBezTo>
                    <a:pt x="189574" y="273203"/>
                    <a:pt x="204790" y="272682"/>
                    <a:pt x="206748" y="272078"/>
                  </a:cubicBezTo>
                  <a:cubicBezTo>
                    <a:pt x="209621" y="270678"/>
                    <a:pt x="211844" y="273185"/>
                    <a:pt x="214854" y="273084"/>
                  </a:cubicBezTo>
                  <a:cubicBezTo>
                    <a:pt x="221525" y="273084"/>
                    <a:pt x="229512" y="270888"/>
                    <a:pt x="235002" y="273084"/>
                  </a:cubicBezTo>
                  <a:cubicBezTo>
                    <a:pt x="242752" y="273002"/>
                    <a:pt x="249303" y="273276"/>
                    <a:pt x="256285" y="273304"/>
                  </a:cubicBezTo>
                  <a:lnTo>
                    <a:pt x="256312" y="273395"/>
                  </a:lnTo>
                  <a:close/>
                </a:path>
              </a:pathLst>
            </a:custGeom>
            <a:solidFill>
              <a:srgbClr val="2F469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bg1"/>
                </a:solidFill>
                <a:effectLst/>
                <a:uLnTx/>
                <a:uFillTx/>
                <a:latin typeface="Arial"/>
                <a:ea typeface="+mn-ea"/>
                <a:cs typeface="+mn-cs"/>
              </a:endParaRPr>
            </a:p>
          </p:txBody>
        </p:sp>
        <p:sp>
          <p:nvSpPr>
            <p:cNvPr id="24" name="Freeform: Shape 19">
              <a:extLst>
                <a:ext uri="{FF2B5EF4-FFF2-40B4-BE49-F238E27FC236}">
                  <a16:creationId xmlns:a16="http://schemas.microsoft.com/office/drawing/2014/main" id="{DFF09958-5451-E645-BB5D-0271919EA641}"/>
                </a:ext>
              </a:extLst>
            </p:cNvPr>
            <p:cNvSpPr/>
            <p:nvPr/>
          </p:nvSpPr>
          <p:spPr>
            <a:xfrm>
              <a:off x="11577290" y="6472094"/>
              <a:ext cx="84178" cy="81433"/>
            </a:xfrm>
            <a:custGeom>
              <a:avLst/>
              <a:gdLst>
                <a:gd name="connsiteX0" fmla="*/ 42244 w 84177"/>
                <a:gd name="connsiteY0" fmla="*/ 64826 h 81433"/>
                <a:gd name="connsiteX1" fmla="*/ 21712 w 84177"/>
                <a:gd name="connsiteY1" fmla="*/ 40469 h 81433"/>
                <a:gd name="connsiteX2" fmla="*/ 42244 w 84177"/>
                <a:gd name="connsiteY2" fmla="*/ 16982 h 81433"/>
                <a:gd name="connsiteX3" fmla="*/ 62474 w 84177"/>
                <a:gd name="connsiteY3" fmla="*/ 40469 h 81433"/>
                <a:gd name="connsiteX4" fmla="*/ 42244 w 84177"/>
                <a:gd name="connsiteY4" fmla="*/ 64826 h 81433"/>
                <a:gd name="connsiteX5" fmla="*/ 42244 w 84177"/>
                <a:gd name="connsiteY5" fmla="*/ 686 h 81433"/>
                <a:gd name="connsiteX6" fmla="*/ 686 w 84177"/>
                <a:gd name="connsiteY6" fmla="*/ 40469 h 81433"/>
                <a:gd name="connsiteX7" fmla="*/ 42244 w 84177"/>
                <a:gd name="connsiteY7" fmla="*/ 81131 h 81433"/>
                <a:gd name="connsiteX8" fmla="*/ 83491 w 84177"/>
                <a:gd name="connsiteY8" fmla="*/ 40469 h 81433"/>
                <a:gd name="connsiteX9" fmla="*/ 42244 w 84177"/>
                <a:gd name="connsiteY9" fmla="*/ 686 h 81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4177" h="81433">
                  <a:moveTo>
                    <a:pt x="42244" y="64826"/>
                  </a:moveTo>
                  <a:cubicBezTo>
                    <a:pt x="29179" y="64826"/>
                    <a:pt x="21712" y="54432"/>
                    <a:pt x="21712" y="40469"/>
                  </a:cubicBezTo>
                  <a:cubicBezTo>
                    <a:pt x="21712" y="26351"/>
                    <a:pt x="28401" y="16982"/>
                    <a:pt x="42244" y="16982"/>
                  </a:cubicBezTo>
                  <a:cubicBezTo>
                    <a:pt x="55777" y="16982"/>
                    <a:pt x="62474" y="25601"/>
                    <a:pt x="62474" y="40469"/>
                  </a:cubicBezTo>
                  <a:cubicBezTo>
                    <a:pt x="62474" y="54276"/>
                    <a:pt x="55942" y="64826"/>
                    <a:pt x="42244" y="64826"/>
                  </a:cubicBezTo>
                  <a:moveTo>
                    <a:pt x="42244" y="686"/>
                  </a:moveTo>
                  <a:cubicBezTo>
                    <a:pt x="17503" y="686"/>
                    <a:pt x="686" y="16396"/>
                    <a:pt x="686" y="40469"/>
                  </a:cubicBezTo>
                  <a:cubicBezTo>
                    <a:pt x="686" y="64085"/>
                    <a:pt x="17815" y="81131"/>
                    <a:pt x="42244" y="81131"/>
                  </a:cubicBezTo>
                  <a:cubicBezTo>
                    <a:pt x="66985" y="81131"/>
                    <a:pt x="83491" y="62896"/>
                    <a:pt x="83491" y="40469"/>
                  </a:cubicBezTo>
                  <a:cubicBezTo>
                    <a:pt x="83491" y="16845"/>
                    <a:pt x="66839" y="686"/>
                    <a:pt x="42244" y="686"/>
                  </a:cubicBezTo>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bg1"/>
                </a:solidFill>
                <a:effectLst/>
                <a:uLnTx/>
                <a:uFillTx/>
                <a:latin typeface="Arial"/>
                <a:ea typeface="+mn-ea"/>
                <a:cs typeface="+mn-cs"/>
              </a:endParaRPr>
            </a:p>
          </p:txBody>
        </p:sp>
        <p:sp>
          <p:nvSpPr>
            <p:cNvPr id="25" name="Freeform: Shape 20">
              <a:extLst>
                <a:ext uri="{FF2B5EF4-FFF2-40B4-BE49-F238E27FC236}">
                  <a16:creationId xmlns:a16="http://schemas.microsoft.com/office/drawing/2014/main" id="{71DEC20A-DF60-444B-98A6-5A98816C9234}"/>
                </a:ext>
              </a:extLst>
            </p:cNvPr>
            <p:cNvSpPr/>
            <p:nvPr/>
          </p:nvSpPr>
          <p:spPr>
            <a:xfrm>
              <a:off x="11671011" y="6472094"/>
              <a:ext cx="57643" cy="81433"/>
            </a:xfrm>
            <a:custGeom>
              <a:avLst/>
              <a:gdLst>
                <a:gd name="connsiteX0" fmla="*/ 49491 w 57643"/>
                <a:gd name="connsiteY0" fmla="*/ 17275 h 81433"/>
                <a:gd name="connsiteX1" fmla="*/ 35629 w 57643"/>
                <a:gd name="connsiteY1" fmla="*/ 15491 h 81433"/>
                <a:gd name="connsiteX2" fmla="*/ 21703 w 57643"/>
                <a:gd name="connsiteY2" fmla="*/ 21438 h 81433"/>
                <a:gd name="connsiteX3" fmla="*/ 38118 w 57643"/>
                <a:gd name="connsiteY3" fmla="*/ 34376 h 81433"/>
                <a:gd name="connsiteX4" fmla="*/ 57735 w 57643"/>
                <a:gd name="connsiteY4" fmla="*/ 58165 h 81433"/>
                <a:gd name="connsiteX5" fmla="*/ 24796 w 57643"/>
                <a:gd name="connsiteY5" fmla="*/ 81140 h 81433"/>
                <a:gd name="connsiteX6" fmla="*/ 2077 w 57643"/>
                <a:gd name="connsiteY6" fmla="*/ 77727 h 81433"/>
                <a:gd name="connsiteX7" fmla="*/ 2077 w 57643"/>
                <a:gd name="connsiteY7" fmla="*/ 61432 h 81433"/>
                <a:gd name="connsiteX8" fmla="*/ 25574 w 57643"/>
                <a:gd name="connsiteY8" fmla="*/ 66336 h 81433"/>
                <a:gd name="connsiteX9" fmla="*/ 36718 w 57643"/>
                <a:gd name="connsiteY9" fmla="*/ 58751 h 81433"/>
                <a:gd name="connsiteX10" fmla="*/ 20459 w 57643"/>
                <a:gd name="connsiteY10" fmla="*/ 45968 h 81433"/>
                <a:gd name="connsiteX11" fmla="*/ 686 w 57643"/>
                <a:gd name="connsiteY11" fmla="*/ 21429 h 81433"/>
                <a:gd name="connsiteX12" fmla="*/ 32070 w 57643"/>
                <a:gd name="connsiteY12" fmla="*/ 686 h 81433"/>
                <a:gd name="connsiteX13" fmla="*/ 49491 w 57643"/>
                <a:gd name="connsiteY13" fmla="*/ 1967 h 81433"/>
                <a:gd name="connsiteX14" fmla="*/ 49491 w 57643"/>
                <a:gd name="connsiteY14" fmla="*/ 17275 h 81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7643" h="81433">
                  <a:moveTo>
                    <a:pt x="49491" y="17275"/>
                  </a:moveTo>
                  <a:cubicBezTo>
                    <a:pt x="44815" y="16534"/>
                    <a:pt x="40305" y="15491"/>
                    <a:pt x="35629" y="15491"/>
                  </a:cubicBezTo>
                  <a:cubicBezTo>
                    <a:pt x="27431" y="15491"/>
                    <a:pt x="21703" y="17421"/>
                    <a:pt x="21703" y="21438"/>
                  </a:cubicBezTo>
                  <a:cubicBezTo>
                    <a:pt x="21703" y="26049"/>
                    <a:pt x="29444" y="29764"/>
                    <a:pt x="38118" y="34376"/>
                  </a:cubicBezTo>
                  <a:cubicBezTo>
                    <a:pt x="46371" y="38841"/>
                    <a:pt x="57735" y="44779"/>
                    <a:pt x="57735" y="58165"/>
                  </a:cubicBezTo>
                  <a:cubicBezTo>
                    <a:pt x="57735" y="72860"/>
                    <a:pt x="44660" y="81140"/>
                    <a:pt x="24796" y="81140"/>
                  </a:cubicBezTo>
                  <a:cubicBezTo>
                    <a:pt x="15774" y="81140"/>
                    <a:pt x="9552" y="79365"/>
                    <a:pt x="2077" y="77727"/>
                  </a:cubicBezTo>
                  <a:lnTo>
                    <a:pt x="2077" y="61432"/>
                  </a:lnTo>
                  <a:cubicBezTo>
                    <a:pt x="7841" y="63216"/>
                    <a:pt x="17183" y="66336"/>
                    <a:pt x="25574" y="66336"/>
                  </a:cubicBezTo>
                  <a:cubicBezTo>
                    <a:pt x="31137" y="66336"/>
                    <a:pt x="36718" y="63801"/>
                    <a:pt x="36718" y="58751"/>
                  </a:cubicBezTo>
                  <a:cubicBezTo>
                    <a:pt x="36718" y="54130"/>
                    <a:pt x="30057" y="51312"/>
                    <a:pt x="20459" y="45968"/>
                  </a:cubicBezTo>
                  <a:cubicBezTo>
                    <a:pt x="11739" y="41650"/>
                    <a:pt x="686" y="32729"/>
                    <a:pt x="686" y="21429"/>
                  </a:cubicBezTo>
                  <a:cubicBezTo>
                    <a:pt x="686" y="8079"/>
                    <a:pt x="14072" y="686"/>
                    <a:pt x="32070" y="686"/>
                  </a:cubicBezTo>
                  <a:cubicBezTo>
                    <a:pt x="37962" y="686"/>
                    <a:pt x="43727" y="1281"/>
                    <a:pt x="49491" y="1967"/>
                  </a:cubicBezTo>
                  <a:lnTo>
                    <a:pt x="49491" y="17275"/>
                  </a:ln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bg1"/>
                </a:solidFill>
                <a:effectLst/>
                <a:uLnTx/>
                <a:uFillTx/>
                <a:latin typeface="Arial"/>
                <a:ea typeface="+mn-ea"/>
                <a:cs typeface="+mn-cs"/>
              </a:endParaRPr>
            </a:p>
          </p:txBody>
        </p:sp>
        <p:sp>
          <p:nvSpPr>
            <p:cNvPr id="26" name="Freeform: Shape 21">
              <a:extLst>
                <a:ext uri="{FF2B5EF4-FFF2-40B4-BE49-F238E27FC236}">
                  <a16:creationId xmlns:a16="http://schemas.microsoft.com/office/drawing/2014/main" id="{710FABCF-F89B-CF4C-816B-CB9AF154D7B6}"/>
                </a:ext>
              </a:extLst>
            </p:cNvPr>
            <p:cNvSpPr/>
            <p:nvPr/>
          </p:nvSpPr>
          <p:spPr>
            <a:xfrm>
              <a:off x="11370524" y="6444196"/>
              <a:ext cx="30194" cy="107052"/>
            </a:xfrm>
            <a:custGeom>
              <a:avLst/>
              <a:gdLst>
                <a:gd name="connsiteX0" fmla="*/ 3029 w 30194"/>
                <a:gd name="connsiteY0" fmla="*/ 106458 h 107052"/>
                <a:gd name="connsiteX1" fmla="*/ 3806 w 30194"/>
                <a:gd name="connsiteY1" fmla="*/ 79127 h 107052"/>
                <a:gd name="connsiteX2" fmla="*/ 3806 w 30194"/>
                <a:gd name="connsiteY2" fmla="*/ 37825 h 107052"/>
                <a:gd name="connsiteX3" fmla="*/ 686 w 30194"/>
                <a:gd name="connsiteY3" fmla="*/ 686 h 107052"/>
                <a:gd name="connsiteX4" fmla="*/ 27971 w 30194"/>
                <a:gd name="connsiteY4" fmla="*/ 686 h 107052"/>
                <a:gd name="connsiteX5" fmla="*/ 27193 w 30194"/>
                <a:gd name="connsiteY5" fmla="*/ 30688 h 107052"/>
                <a:gd name="connsiteX6" fmla="*/ 27193 w 30194"/>
                <a:gd name="connsiteY6" fmla="*/ 69319 h 107052"/>
                <a:gd name="connsiteX7" fmla="*/ 30304 w 30194"/>
                <a:gd name="connsiteY7" fmla="*/ 106458 h 107052"/>
                <a:gd name="connsiteX8" fmla="*/ 3029 w 30194"/>
                <a:gd name="connsiteY8" fmla="*/ 106458 h 107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194" h="107052">
                  <a:moveTo>
                    <a:pt x="3029" y="106458"/>
                  </a:moveTo>
                  <a:cubicBezTo>
                    <a:pt x="3486" y="97848"/>
                    <a:pt x="3806" y="91159"/>
                    <a:pt x="3806" y="79127"/>
                  </a:cubicBezTo>
                  <a:lnTo>
                    <a:pt x="3806" y="37825"/>
                  </a:lnTo>
                  <a:cubicBezTo>
                    <a:pt x="3806" y="22975"/>
                    <a:pt x="2873" y="11684"/>
                    <a:pt x="686" y="686"/>
                  </a:cubicBezTo>
                  <a:lnTo>
                    <a:pt x="27971" y="686"/>
                  </a:lnTo>
                  <a:cubicBezTo>
                    <a:pt x="27971" y="8262"/>
                    <a:pt x="27193" y="18812"/>
                    <a:pt x="27193" y="30688"/>
                  </a:cubicBezTo>
                  <a:lnTo>
                    <a:pt x="27193" y="69319"/>
                  </a:lnTo>
                  <a:cubicBezTo>
                    <a:pt x="27193" y="80161"/>
                    <a:pt x="28895" y="96356"/>
                    <a:pt x="30304" y="106458"/>
                  </a:cubicBezTo>
                  <a:lnTo>
                    <a:pt x="3029" y="106458"/>
                  </a:ln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bg1"/>
                </a:solidFill>
                <a:effectLst/>
                <a:uLnTx/>
                <a:uFillTx/>
                <a:latin typeface="Arial"/>
                <a:ea typeface="+mn-ea"/>
                <a:cs typeface="+mn-cs"/>
              </a:endParaRPr>
            </a:p>
          </p:txBody>
        </p:sp>
        <p:sp>
          <p:nvSpPr>
            <p:cNvPr id="27" name="Freeform: Shape 22">
              <a:extLst>
                <a:ext uri="{FF2B5EF4-FFF2-40B4-BE49-F238E27FC236}">
                  <a16:creationId xmlns:a16="http://schemas.microsoft.com/office/drawing/2014/main" id="{BA300D87-2CF0-8849-BCAA-4E24AA657931}"/>
                </a:ext>
              </a:extLst>
            </p:cNvPr>
            <p:cNvSpPr/>
            <p:nvPr/>
          </p:nvSpPr>
          <p:spPr>
            <a:xfrm>
              <a:off x="11415257" y="6472094"/>
              <a:ext cx="86923" cy="112542"/>
            </a:xfrm>
            <a:custGeom>
              <a:avLst/>
              <a:gdLst>
                <a:gd name="connsiteX0" fmla="*/ 45447 w 86922"/>
                <a:gd name="connsiteY0" fmla="*/ 64826 h 112542"/>
                <a:gd name="connsiteX1" fmla="*/ 24851 w 86922"/>
                <a:gd name="connsiteY1" fmla="*/ 42611 h 112542"/>
                <a:gd name="connsiteX2" fmla="*/ 44504 w 86922"/>
                <a:gd name="connsiteY2" fmla="*/ 16982 h 112542"/>
                <a:gd name="connsiteX3" fmla="*/ 65421 w 86922"/>
                <a:gd name="connsiteY3" fmla="*/ 42537 h 112542"/>
                <a:gd name="connsiteX4" fmla="*/ 45447 w 86922"/>
                <a:gd name="connsiteY4" fmla="*/ 64826 h 112542"/>
                <a:gd name="connsiteX5" fmla="*/ 49665 w 86922"/>
                <a:gd name="connsiteY5" fmla="*/ 686 h 112542"/>
                <a:gd name="connsiteX6" fmla="*/ 23295 w 86922"/>
                <a:gd name="connsiteY6" fmla="*/ 13432 h 112542"/>
                <a:gd name="connsiteX7" fmla="*/ 20486 w 86922"/>
                <a:gd name="connsiteY7" fmla="*/ 2626 h 112542"/>
                <a:gd name="connsiteX8" fmla="*/ 686 w 86922"/>
                <a:gd name="connsiteY8" fmla="*/ 4117 h 112542"/>
                <a:gd name="connsiteX9" fmla="*/ 5362 w 86922"/>
                <a:gd name="connsiteY9" fmla="*/ 42620 h 112542"/>
                <a:gd name="connsiteX10" fmla="*/ 5362 w 86922"/>
                <a:gd name="connsiteY10" fmla="*/ 73720 h 112542"/>
                <a:gd name="connsiteX11" fmla="*/ 2251 w 86922"/>
                <a:gd name="connsiteY11" fmla="*/ 112460 h 112542"/>
                <a:gd name="connsiteX12" fmla="*/ 27971 w 86922"/>
                <a:gd name="connsiteY12" fmla="*/ 110969 h 112542"/>
                <a:gd name="connsiteX13" fmla="*/ 26406 w 86922"/>
                <a:gd name="connsiteY13" fmla="*/ 82623 h 112542"/>
                <a:gd name="connsiteX14" fmla="*/ 26406 w 86922"/>
                <a:gd name="connsiteY14" fmla="*/ 73720 h 112542"/>
                <a:gd name="connsiteX15" fmla="*/ 50589 w 86922"/>
                <a:gd name="connsiteY15" fmla="*/ 81140 h 112542"/>
                <a:gd name="connsiteX16" fmla="*/ 86438 w 86922"/>
                <a:gd name="connsiteY16" fmla="*/ 42400 h 112542"/>
                <a:gd name="connsiteX17" fmla="*/ 49665 w 86922"/>
                <a:gd name="connsiteY17" fmla="*/ 686 h 112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6922" h="112542">
                  <a:moveTo>
                    <a:pt x="45447" y="64826"/>
                  </a:moveTo>
                  <a:cubicBezTo>
                    <a:pt x="32344" y="64826"/>
                    <a:pt x="24851" y="57278"/>
                    <a:pt x="24851" y="42611"/>
                  </a:cubicBezTo>
                  <a:cubicBezTo>
                    <a:pt x="24851" y="27385"/>
                    <a:pt x="31246" y="16982"/>
                    <a:pt x="44504" y="16982"/>
                  </a:cubicBezTo>
                  <a:cubicBezTo>
                    <a:pt x="56838" y="16982"/>
                    <a:pt x="65421" y="27532"/>
                    <a:pt x="65421" y="42537"/>
                  </a:cubicBezTo>
                  <a:cubicBezTo>
                    <a:pt x="65421" y="55923"/>
                    <a:pt x="58714" y="64826"/>
                    <a:pt x="45447" y="64826"/>
                  </a:cubicBezTo>
                  <a:moveTo>
                    <a:pt x="49665" y="686"/>
                  </a:moveTo>
                  <a:cubicBezTo>
                    <a:pt x="34531" y="686"/>
                    <a:pt x="28291" y="7951"/>
                    <a:pt x="23295" y="13432"/>
                  </a:cubicBezTo>
                  <a:cubicBezTo>
                    <a:pt x="22216" y="9452"/>
                    <a:pt x="21731" y="6039"/>
                    <a:pt x="20486" y="2626"/>
                  </a:cubicBezTo>
                  <a:lnTo>
                    <a:pt x="686" y="4117"/>
                  </a:lnTo>
                  <a:cubicBezTo>
                    <a:pt x="3184" y="17156"/>
                    <a:pt x="5362" y="29298"/>
                    <a:pt x="5362" y="42620"/>
                  </a:cubicBezTo>
                  <a:lnTo>
                    <a:pt x="5362" y="73720"/>
                  </a:lnTo>
                  <a:cubicBezTo>
                    <a:pt x="5362" y="84700"/>
                    <a:pt x="3029" y="105332"/>
                    <a:pt x="2251" y="112460"/>
                  </a:cubicBezTo>
                  <a:lnTo>
                    <a:pt x="27971" y="110969"/>
                  </a:lnTo>
                  <a:cubicBezTo>
                    <a:pt x="26406" y="99559"/>
                    <a:pt x="26406" y="86786"/>
                    <a:pt x="26406" y="82623"/>
                  </a:cubicBezTo>
                  <a:lnTo>
                    <a:pt x="26406" y="73720"/>
                  </a:lnTo>
                  <a:cubicBezTo>
                    <a:pt x="32024" y="76986"/>
                    <a:pt x="37953" y="81140"/>
                    <a:pt x="50589" y="81140"/>
                  </a:cubicBezTo>
                  <a:cubicBezTo>
                    <a:pt x="71954" y="81140"/>
                    <a:pt x="86438" y="64835"/>
                    <a:pt x="86438" y="42400"/>
                  </a:cubicBezTo>
                  <a:cubicBezTo>
                    <a:pt x="86438" y="18034"/>
                    <a:pt x="71496" y="686"/>
                    <a:pt x="49665" y="686"/>
                  </a:cubicBezTo>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bg1"/>
                </a:solidFill>
                <a:effectLst/>
                <a:uLnTx/>
                <a:uFillTx/>
                <a:latin typeface="Arial"/>
                <a:ea typeface="+mn-ea"/>
                <a:cs typeface="+mn-cs"/>
              </a:endParaRPr>
            </a:p>
          </p:txBody>
        </p:sp>
        <p:sp>
          <p:nvSpPr>
            <p:cNvPr id="28" name="Freeform: Shape 23">
              <a:extLst>
                <a:ext uri="{FF2B5EF4-FFF2-40B4-BE49-F238E27FC236}">
                  <a16:creationId xmlns:a16="http://schemas.microsoft.com/office/drawing/2014/main" id="{C22910B8-8ED0-1F4B-93E8-52B27ACBA0AD}"/>
                </a:ext>
              </a:extLst>
            </p:cNvPr>
            <p:cNvSpPr/>
            <p:nvPr/>
          </p:nvSpPr>
          <p:spPr>
            <a:xfrm>
              <a:off x="11511348" y="6472094"/>
              <a:ext cx="57643" cy="81433"/>
            </a:xfrm>
            <a:custGeom>
              <a:avLst/>
              <a:gdLst>
                <a:gd name="connsiteX0" fmla="*/ 47817 w 57643"/>
                <a:gd name="connsiteY0" fmla="*/ 17046 h 81433"/>
                <a:gd name="connsiteX1" fmla="*/ 35647 w 57643"/>
                <a:gd name="connsiteY1" fmla="*/ 15481 h 81433"/>
                <a:gd name="connsiteX2" fmla="*/ 21712 w 57643"/>
                <a:gd name="connsiteY2" fmla="*/ 21429 h 81433"/>
                <a:gd name="connsiteX3" fmla="*/ 38127 w 57643"/>
                <a:gd name="connsiteY3" fmla="*/ 34367 h 81433"/>
                <a:gd name="connsiteX4" fmla="*/ 57753 w 57643"/>
                <a:gd name="connsiteY4" fmla="*/ 58156 h 81433"/>
                <a:gd name="connsiteX5" fmla="*/ 24805 w 57643"/>
                <a:gd name="connsiteY5" fmla="*/ 81131 h 81433"/>
                <a:gd name="connsiteX6" fmla="*/ 2086 w 57643"/>
                <a:gd name="connsiteY6" fmla="*/ 77727 h 81433"/>
                <a:gd name="connsiteX7" fmla="*/ 2086 w 57643"/>
                <a:gd name="connsiteY7" fmla="*/ 61432 h 81433"/>
                <a:gd name="connsiteX8" fmla="*/ 25583 w 57643"/>
                <a:gd name="connsiteY8" fmla="*/ 66336 h 81433"/>
                <a:gd name="connsiteX9" fmla="*/ 36727 w 57643"/>
                <a:gd name="connsiteY9" fmla="*/ 58751 h 81433"/>
                <a:gd name="connsiteX10" fmla="*/ 20468 w 57643"/>
                <a:gd name="connsiteY10" fmla="*/ 45968 h 81433"/>
                <a:gd name="connsiteX11" fmla="*/ 686 w 57643"/>
                <a:gd name="connsiteY11" fmla="*/ 21429 h 81433"/>
                <a:gd name="connsiteX12" fmla="*/ 32088 w 57643"/>
                <a:gd name="connsiteY12" fmla="*/ 686 h 81433"/>
                <a:gd name="connsiteX13" fmla="*/ 50836 w 57643"/>
                <a:gd name="connsiteY13" fmla="*/ 2242 h 81433"/>
                <a:gd name="connsiteX14" fmla="*/ 47817 w 57643"/>
                <a:gd name="connsiteY14" fmla="*/ 17046 h 81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7643" h="81433">
                  <a:moveTo>
                    <a:pt x="47817" y="17046"/>
                  </a:moveTo>
                  <a:cubicBezTo>
                    <a:pt x="43141" y="16305"/>
                    <a:pt x="40314" y="15481"/>
                    <a:pt x="35647" y="15481"/>
                  </a:cubicBezTo>
                  <a:cubicBezTo>
                    <a:pt x="27440" y="15481"/>
                    <a:pt x="21712" y="17430"/>
                    <a:pt x="21712" y="21429"/>
                  </a:cubicBezTo>
                  <a:cubicBezTo>
                    <a:pt x="21712" y="26049"/>
                    <a:pt x="29462" y="29755"/>
                    <a:pt x="38127" y="34367"/>
                  </a:cubicBezTo>
                  <a:cubicBezTo>
                    <a:pt x="46380" y="38832"/>
                    <a:pt x="57753" y="44770"/>
                    <a:pt x="57753" y="58156"/>
                  </a:cubicBezTo>
                  <a:cubicBezTo>
                    <a:pt x="57753" y="72851"/>
                    <a:pt x="44669" y="81131"/>
                    <a:pt x="24805" y="81131"/>
                  </a:cubicBezTo>
                  <a:cubicBezTo>
                    <a:pt x="15783" y="81131"/>
                    <a:pt x="9562" y="79356"/>
                    <a:pt x="2086" y="77727"/>
                  </a:cubicBezTo>
                  <a:lnTo>
                    <a:pt x="2086" y="61432"/>
                  </a:lnTo>
                  <a:cubicBezTo>
                    <a:pt x="7851" y="63216"/>
                    <a:pt x="17202" y="66336"/>
                    <a:pt x="25583" y="66336"/>
                  </a:cubicBezTo>
                  <a:cubicBezTo>
                    <a:pt x="31155" y="66336"/>
                    <a:pt x="36727" y="63801"/>
                    <a:pt x="36727" y="58751"/>
                  </a:cubicBezTo>
                  <a:cubicBezTo>
                    <a:pt x="36727" y="54148"/>
                    <a:pt x="30066" y="51312"/>
                    <a:pt x="20468" y="45968"/>
                  </a:cubicBezTo>
                  <a:cubicBezTo>
                    <a:pt x="11748" y="41659"/>
                    <a:pt x="686" y="32729"/>
                    <a:pt x="686" y="21429"/>
                  </a:cubicBezTo>
                  <a:cubicBezTo>
                    <a:pt x="686" y="8079"/>
                    <a:pt x="14072" y="686"/>
                    <a:pt x="32088" y="686"/>
                  </a:cubicBezTo>
                  <a:cubicBezTo>
                    <a:pt x="37971" y="686"/>
                    <a:pt x="45063" y="1537"/>
                    <a:pt x="50836" y="2242"/>
                  </a:cubicBezTo>
                  <a:lnTo>
                    <a:pt x="47817" y="17046"/>
                  </a:ln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bg1"/>
                </a:solidFill>
                <a:effectLst/>
                <a:uLnTx/>
                <a:uFillTx/>
                <a:latin typeface="Arial"/>
                <a:ea typeface="+mn-ea"/>
                <a:cs typeface="+mn-cs"/>
              </a:endParaRPr>
            </a:p>
          </p:txBody>
        </p:sp>
      </p:grpSp>
    </p:spTree>
    <p:extLst>
      <p:ext uri="{BB962C8B-B14F-4D97-AF65-F5344CB8AC3E}">
        <p14:creationId xmlns:p14="http://schemas.microsoft.com/office/powerpoint/2010/main" val="4290564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222B61CF-C774-254C-AF35-8C58845F61CE}"/>
              </a:ext>
            </a:extLst>
          </p:cNvPr>
          <p:cNvPicPr>
            <a:picLocks noChangeAspect="1"/>
          </p:cNvPicPr>
          <p:nvPr/>
        </p:nvPicPr>
        <p:blipFill rotWithShape="1">
          <a:blip r:embed="rId3">
            <a:extLst>
              <a:ext uri="{28A0092B-C50C-407E-A947-70E740481C1C}">
                <a14:useLocalDpi xmlns:a14="http://schemas.microsoft.com/office/drawing/2010/main"/>
              </a:ext>
            </a:extLst>
          </a:blip>
          <a:srcRect t="-188"/>
          <a:stretch/>
        </p:blipFill>
        <p:spPr>
          <a:xfrm>
            <a:off x="-5444" y="0"/>
            <a:ext cx="12197444" cy="6858000"/>
          </a:xfrm>
          <a:prstGeom prst="rect">
            <a:avLst/>
          </a:prstGeom>
        </p:spPr>
      </p:pic>
      <p:sp>
        <p:nvSpPr>
          <p:cNvPr id="124" name="Rectangle 123">
            <a:extLst>
              <a:ext uri="{FF2B5EF4-FFF2-40B4-BE49-F238E27FC236}">
                <a16:creationId xmlns:a16="http://schemas.microsoft.com/office/drawing/2014/main" id="{BBEB50DF-266E-1949-9937-3CD62A45B77A}"/>
              </a:ext>
            </a:extLst>
          </p:cNvPr>
          <p:cNvSpPr/>
          <p:nvPr/>
        </p:nvSpPr>
        <p:spPr>
          <a:xfrm>
            <a:off x="-1" y="0"/>
            <a:ext cx="12192001" cy="6858000"/>
          </a:xfrm>
          <a:prstGeom prst="rect">
            <a:avLst/>
          </a:prstGeom>
          <a:gradFill>
            <a:gsLst>
              <a:gs pos="0">
                <a:schemeClr val="bg2">
                  <a:alpha val="85000"/>
                </a:schemeClr>
              </a:gs>
              <a:gs pos="100000">
                <a:schemeClr val="tx2">
                  <a:alpha val="8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5" name="Graphique 9">
            <a:extLst>
              <a:ext uri="{FF2B5EF4-FFF2-40B4-BE49-F238E27FC236}">
                <a16:creationId xmlns:a16="http://schemas.microsoft.com/office/drawing/2014/main" id="{17889637-522B-CB4F-B7DA-702A3EC1CABA}"/>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1319590" y="6168683"/>
            <a:ext cx="472622" cy="426227"/>
          </a:xfrm>
          <a:prstGeom prst="rect">
            <a:avLst/>
          </a:prstGeom>
        </p:spPr>
      </p:pic>
      <p:sp>
        <p:nvSpPr>
          <p:cNvPr id="126" name="Espace réservé du pied de page 4">
            <a:extLst>
              <a:ext uri="{FF2B5EF4-FFF2-40B4-BE49-F238E27FC236}">
                <a16:creationId xmlns:a16="http://schemas.microsoft.com/office/drawing/2014/main" id="{9E333A25-1EDF-A94D-B824-58AE056D7A7B}"/>
              </a:ext>
            </a:extLst>
          </p:cNvPr>
          <p:cNvSpPr txBox="1">
            <a:spLocks/>
          </p:cNvSpPr>
          <p:nvPr/>
        </p:nvSpPr>
        <p:spPr>
          <a:xfrm>
            <a:off x="815317" y="6219234"/>
            <a:ext cx="10447709"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solidFill>
                  <a:schemeClr val="bg1"/>
                </a:solidFill>
              </a:rPr>
              <a:t>© Ipsos</a:t>
            </a:r>
          </a:p>
        </p:txBody>
      </p:sp>
      <p:sp>
        <p:nvSpPr>
          <p:cNvPr id="65" name="Oval 64">
            <a:extLst>
              <a:ext uri="{FF2B5EF4-FFF2-40B4-BE49-F238E27FC236}">
                <a16:creationId xmlns:a16="http://schemas.microsoft.com/office/drawing/2014/main" id="{48C7E11E-BDF4-2C47-B282-30012966DFA6}"/>
              </a:ext>
            </a:extLst>
          </p:cNvPr>
          <p:cNvSpPr/>
          <p:nvPr/>
        </p:nvSpPr>
        <p:spPr>
          <a:xfrm>
            <a:off x="1602271" y="3615059"/>
            <a:ext cx="71288" cy="58915"/>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66" name="Oval 65">
            <a:extLst>
              <a:ext uri="{FF2B5EF4-FFF2-40B4-BE49-F238E27FC236}">
                <a16:creationId xmlns:a16="http://schemas.microsoft.com/office/drawing/2014/main" id="{7A095511-64FB-FF47-ADD3-C046C69D5CF8}"/>
              </a:ext>
            </a:extLst>
          </p:cNvPr>
          <p:cNvSpPr/>
          <p:nvPr/>
        </p:nvSpPr>
        <p:spPr>
          <a:xfrm>
            <a:off x="3912029" y="3531355"/>
            <a:ext cx="150024" cy="150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67" name="Oval 66">
            <a:extLst>
              <a:ext uri="{FF2B5EF4-FFF2-40B4-BE49-F238E27FC236}">
                <a16:creationId xmlns:a16="http://schemas.microsoft.com/office/drawing/2014/main" id="{3F8972B1-5FA4-174E-93ED-FBE5587DFCA2}"/>
              </a:ext>
            </a:extLst>
          </p:cNvPr>
          <p:cNvSpPr/>
          <p:nvPr/>
        </p:nvSpPr>
        <p:spPr>
          <a:xfrm>
            <a:off x="4644152" y="4203742"/>
            <a:ext cx="150024" cy="150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68" name="Oval 67">
            <a:extLst>
              <a:ext uri="{FF2B5EF4-FFF2-40B4-BE49-F238E27FC236}">
                <a16:creationId xmlns:a16="http://schemas.microsoft.com/office/drawing/2014/main" id="{3C6AF417-163E-A747-80DA-E4964DEACB61}"/>
              </a:ext>
            </a:extLst>
          </p:cNvPr>
          <p:cNvSpPr/>
          <p:nvPr/>
        </p:nvSpPr>
        <p:spPr>
          <a:xfrm>
            <a:off x="5965510" y="3993917"/>
            <a:ext cx="150024" cy="150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69" name="Oval 68">
            <a:extLst>
              <a:ext uri="{FF2B5EF4-FFF2-40B4-BE49-F238E27FC236}">
                <a16:creationId xmlns:a16="http://schemas.microsoft.com/office/drawing/2014/main" id="{67236583-9596-2640-8327-AC783D2F65E8}"/>
              </a:ext>
            </a:extLst>
          </p:cNvPr>
          <p:cNvSpPr/>
          <p:nvPr/>
        </p:nvSpPr>
        <p:spPr>
          <a:xfrm>
            <a:off x="7301920" y="4084523"/>
            <a:ext cx="150024" cy="150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70" name="Oval 69">
            <a:extLst>
              <a:ext uri="{FF2B5EF4-FFF2-40B4-BE49-F238E27FC236}">
                <a16:creationId xmlns:a16="http://schemas.microsoft.com/office/drawing/2014/main" id="{9796A68D-55FA-474C-BA8C-AE8DBCA7CC20}"/>
              </a:ext>
            </a:extLst>
          </p:cNvPr>
          <p:cNvSpPr/>
          <p:nvPr/>
        </p:nvSpPr>
        <p:spPr>
          <a:xfrm>
            <a:off x="8694781" y="5043031"/>
            <a:ext cx="150024" cy="150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71" name="Oval 70">
            <a:extLst>
              <a:ext uri="{FF2B5EF4-FFF2-40B4-BE49-F238E27FC236}">
                <a16:creationId xmlns:a16="http://schemas.microsoft.com/office/drawing/2014/main" id="{6B20CBD9-C2DE-0F4B-83D7-4CAE6114654D}"/>
              </a:ext>
            </a:extLst>
          </p:cNvPr>
          <p:cNvSpPr/>
          <p:nvPr/>
        </p:nvSpPr>
        <p:spPr>
          <a:xfrm>
            <a:off x="10320109" y="3966895"/>
            <a:ext cx="90758" cy="7500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72" name="Oval 71">
            <a:extLst>
              <a:ext uri="{FF2B5EF4-FFF2-40B4-BE49-F238E27FC236}">
                <a16:creationId xmlns:a16="http://schemas.microsoft.com/office/drawing/2014/main" id="{6E02F1F0-232A-8C4C-9D5F-CB6DB6A49F00}"/>
              </a:ext>
            </a:extLst>
          </p:cNvPr>
          <p:cNvSpPr/>
          <p:nvPr/>
        </p:nvSpPr>
        <p:spPr>
          <a:xfrm>
            <a:off x="9736820" y="4257595"/>
            <a:ext cx="150024" cy="150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cxnSp>
        <p:nvCxnSpPr>
          <p:cNvPr id="73" name="Straight Connector 72">
            <a:extLst>
              <a:ext uri="{FF2B5EF4-FFF2-40B4-BE49-F238E27FC236}">
                <a16:creationId xmlns:a16="http://schemas.microsoft.com/office/drawing/2014/main" id="{1745547D-5F74-D44F-9444-BC6F3B23FA38}"/>
              </a:ext>
            </a:extLst>
          </p:cNvPr>
          <p:cNvCxnSpPr/>
          <p:nvPr/>
        </p:nvCxnSpPr>
        <p:spPr>
          <a:xfrm flipV="1">
            <a:off x="2344279" y="4473034"/>
            <a:ext cx="0" cy="350867"/>
          </a:xfrm>
          <a:prstGeom prst="line">
            <a:avLst/>
          </a:prstGeom>
          <a:noFill/>
          <a:ln w="12700">
            <a:solidFill>
              <a:schemeClr val="bg1"/>
            </a:solidFill>
            <a:round/>
            <a:headEnd/>
            <a:tailEnd/>
          </a:ln>
          <a:effectLst/>
          <a:extLst>
            <a:ext uri="{909E8E84-426E-40DD-AFC4-6F175D3DCCD1}">
              <a14:hiddenFill xmlns:a14="http://schemas.microsoft.com/office/drawing/2010/main">
                <a:noFill/>
              </a14:hiddenFill>
            </a:ext>
          </a:extLst>
        </p:spPr>
      </p:cxnSp>
      <p:cxnSp>
        <p:nvCxnSpPr>
          <p:cNvPr id="74" name="Straight Connector 73">
            <a:extLst>
              <a:ext uri="{FF2B5EF4-FFF2-40B4-BE49-F238E27FC236}">
                <a16:creationId xmlns:a16="http://schemas.microsoft.com/office/drawing/2014/main" id="{82896195-8144-284A-A026-51FEB6E5DF6F}"/>
              </a:ext>
            </a:extLst>
          </p:cNvPr>
          <p:cNvCxnSpPr/>
          <p:nvPr/>
        </p:nvCxnSpPr>
        <p:spPr>
          <a:xfrm flipV="1">
            <a:off x="3992527" y="3115851"/>
            <a:ext cx="0" cy="350867"/>
          </a:xfrm>
          <a:prstGeom prst="line">
            <a:avLst/>
          </a:prstGeom>
          <a:noFill/>
          <a:ln w="12700">
            <a:solidFill>
              <a:schemeClr val="bg1"/>
            </a:solidFill>
            <a:round/>
            <a:headEnd/>
            <a:tailEnd/>
          </a:ln>
          <a:effectLst/>
          <a:extLst>
            <a:ext uri="{909E8E84-426E-40DD-AFC4-6F175D3DCCD1}">
              <a14:hiddenFill xmlns:a14="http://schemas.microsoft.com/office/drawing/2010/main">
                <a:noFill/>
              </a14:hiddenFill>
            </a:ext>
          </a:extLst>
        </p:spPr>
      </p:cxnSp>
      <p:cxnSp>
        <p:nvCxnSpPr>
          <p:cNvPr id="75" name="Straight Connector 74">
            <a:extLst>
              <a:ext uri="{FF2B5EF4-FFF2-40B4-BE49-F238E27FC236}">
                <a16:creationId xmlns:a16="http://schemas.microsoft.com/office/drawing/2014/main" id="{65252B9C-B06B-DF48-8693-1C2D770D03C1}"/>
              </a:ext>
            </a:extLst>
          </p:cNvPr>
          <p:cNvCxnSpPr/>
          <p:nvPr/>
        </p:nvCxnSpPr>
        <p:spPr>
          <a:xfrm flipV="1">
            <a:off x="4703106" y="4418547"/>
            <a:ext cx="0" cy="350867"/>
          </a:xfrm>
          <a:prstGeom prst="line">
            <a:avLst/>
          </a:prstGeom>
          <a:noFill/>
          <a:ln w="12700">
            <a:solidFill>
              <a:schemeClr val="bg1"/>
            </a:solidFill>
            <a:round/>
            <a:headEnd/>
            <a:tailEnd/>
          </a:ln>
          <a:effectLst/>
          <a:extLst>
            <a:ext uri="{909E8E84-426E-40DD-AFC4-6F175D3DCCD1}">
              <a14:hiddenFill xmlns:a14="http://schemas.microsoft.com/office/drawing/2010/main">
                <a:noFill/>
              </a14:hiddenFill>
            </a:ext>
          </a:extLst>
        </p:spPr>
      </p:cxnSp>
      <p:cxnSp>
        <p:nvCxnSpPr>
          <p:cNvPr id="76" name="Straight Connector 75">
            <a:extLst>
              <a:ext uri="{FF2B5EF4-FFF2-40B4-BE49-F238E27FC236}">
                <a16:creationId xmlns:a16="http://schemas.microsoft.com/office/drawing/2014/main" id="{02F05BA9-BDDE-4046-9802-CAC8B7765B45}"/>
              </a:ext>
            </a:extLst>
          </p:cNvPr>
          <p:cNvCxnSpPr/>
          <p:nvPr/>
        </p:nvCxnSpPr>
        <p:spPr>
          <a:xfrm flipV="1">
            <a:off x="6029032" y="3607286"/>
            <a:ext cx="0" cy="350867"/>
          </a:xfrm>
          <a:prstGeom prst="line">
            <a:avLst/>
          </a:prstGeom>
          <a:noFill/>
          <a:ln w="12700">
            <a:solidFill>
              <a:schemeClr val="bg1"/>
            </a:solidFill>
            <a:round/>
            <a:headEnd/>
            <a:tailEnd/>
          </a:ln>
          <a:effectLst/>
          <a:extLst>
            <a:ext uri="{909E8E84-426E-40DD-AFC4-6F175D3DCCD1}">
              <a14:hiddenFill xmlns:a14="http://schemas.microsoft.com/office/drawing/2010/main">
                <a:noFill/>
              </a14:hiddenFill>
            </a:ext>
          </a:extLst>
        </p:spPr>
      </p:cxnSp>
      <p:cxnSp>
        <p:nvCxnSpPr>
          <p:cNvPr id="77" name="Straight Connector 76">
            <a:extLst>
              <a:ext uri="{FF2B5EF4-FFF2-40B4-BE49-F238E27FC236}">
                <a16:creationId xmlns:a16="http://schemas.microsoft.com/office/drawing/2014/main" id="{16398D06-3FFD-E44E-BC90-0DD3FCAB87C9}"/>
              </a:ext>
            </a:extLst>
          </p:cNvPr>
          <p:cNvCxnSpPr>
            <a:cxnSpLocks/>
          </p:cNvCxnSpPr>
          <p:nvPr/>
        </p:nvCxnSpPr>
        <p:spPr>
          <a:xfrm flipV="1">
            <a:off x="7376933" y="4315626"/>
            <a:ext cx="0" cy="570732"/>
          </a:xfrm>
          <a:prstGeom prst="line">
            <a:avLst/>
          </a:prstGeom>
          <a:noFill/>
          <a:ln w="12700">
            <a:solidFill>
              <a:schemeClr val="bg1"/>
            </a:solidFill>
            <a:round/>
            <a:headEnd/>
            <a:tailEnd/>
          </a:ln>
          <a:effectLst/>
          <a:extLst>
            <a:ext uri="{909E8E84-426E-40DD-AFC4-6F175D3DCCD1}">
              <a14:hiddenFill xmlns:a14="http://schemas.microsoft.com/office/drawing/2010/main">
                <a:noFill/>
              </a14:hiddenFill>
            </a:ext>
          </a:extLst>
        </p:spPr>
      </p:cxnSp>
      <p:cxnSp>
        <p:nvCxnSpPr>
          <p:cNvPr id="78" name="Straight Connector 77">
            <a:extLst>
              <a:ext uri="{FF2B5EF4-FFF2-40B4-BE49-F238E27FC236}">
                <a16:creationId xmlns:a16="http://schemas.microsoft.com/office/drawing/2014/main" id="{DA45E371-D318-A94A-80C2-C25EC2BAD0EA}"/>
              </a:ext>
            </a:extLst>
          </p:cNvPr>
          <p:cNvCxnSpPr>
            <a:cxnSpLocks/>
          </p:cNvCxnSpPr>
          <p:nvPr/>
        </p:nvCxnSpPr>
        <p:spPr>
          <a:xfrm flipV="1">
            <a:off x="8754137" y="4097542"/>
            <a:ext cx="0" cy="847822"/>
          </a:xfrm>
          <a:prstGeom prst="line">
            <a:avLst/>
          </a:prstGeom>
          <a:noFill/>
          <a:ln w="12700">
            <a:solidFill>
              <a:schemeClr val="bg1"/>
            </a:solidFill>
            <a:round/>
            <a:headEnd/>
            <a:tailEnd/>
          </a:ln>
          <a:effectLst/>
          <a:extLst>
            <a:ext uri="{909E8E84-426E-40DD-AFC4-6F175D3DCCD1}">
              <a14:hiddenFill xmlns:a14="http://schemas.microsoft.com/office/drawing/2010/main">
                <a:noFill/>
              </a14:hiddenFill>
            </a:ext>
          </a:extLst>
        </p:spPr>
      </p:cxnSp>
      <p:cxnSp>
        <p:nvCxnSpPr>
          <p:cNvPr id="79" name="Straight Connector 78">
            <a:extLst>
              <a:ext uri="{FF2B5EF4-FFF2-40B4-BE49-F238E27FC236}">
                <a16:creationId xmlns:a16="http://schemas.microsoft.com/office/drawing/2014/main" id="{51CC841E-30FC-5040-ADB2-6EED427480CA}"/>
              </a:ext>
            </a:extLst>
          </p:cNvPr>
          <p:cNvCxnSpPr/>
          <p:nvPr/>
        </p:nvCxnSpPr>
        <p:spPr>
          <a:xfrm flipV="1">
            <a:off x="9813925" y="4484999"/>
            <a:ext cx="0" cy="350867"/>
          </a:xfrm>
          <a:prstGeom prst="line">
            <a:avLst/>
          </a:prstGeom>
          <a:noFill/>
          <a:ln w="12700">
            <a:solidFill>
              <a:schemeClr val="bg1"/>
            </a:solidFill>
            <a:round/>
            <a:headEnd/>
            <a:tailEnd/>
          </a:ln>
          <a:effectLst/>
          <a:extLst>
            <a:ext uri="{909E8E84-426E-40DD-AFC4-6F175D3DCCD1}">
              <a14:hiddenFill xmlns:a14="http://schemas.microsoft.com/office/drawing/2010/main">
                <a:noFill/>
              </a14:hiddenFill>
            </a:ext>
          </a:extLst>
        </p:spPr>
      </p:cxnSp>
      <p:grpSp>
        <p:nvGrpSpPr>
          <p:cNvPr id="10" name="Group 9">
            <a:extLst>
              <a:ext uri="{FF2B5EF4-FFF2-40B4-BE49-F238E27FC236}">
                <a16:creationId xmlns:a16="http://schemas.microsoft.com/office/drawing/2014/main" id="{79DDAF37-6D57-CB40-A14D-2499E83C7B37}"/>
              </a:ext>
            </a:extLst>
          </p:cNvPr>
          <p:cNvGrpSpPr/>
          <p:nvPr/>
        </p:nvGrpSpPr>
        <p:grpSpPr>
          <a:xfrm>
            <a:off x="2112116" y="4935380"/>
            <a:ext cx="464326" cy="457566"/>
            <a:chOff x="2035270" y="4912502"/>
            <a:chExt cx="618019" cy="503323"/>
          </a:xfrm>
        </p:grpSpPr>
        <p:sp>
          <p:nvSpPr>
            <p:cNvPr id="80" name="Oval 79">
              <a:extLst>
                <a:ext uri="{FF2B5EF4-FFF2-40B4-BE49-F238E27FC236}">
                  <a16:creationId xmlns:a16="http://schemas.microsoft.com/office/drawing/2014/main" id="{1C144C7E-D52C-EC47-8BC6-2F576099CC08}"/>
                </a:ext>
              </a:extLst>
            </p:cNvPr>
            <p:cNvSpPr/>
            <p:nvPr/>
          </p:nvSpPr>
          <p:spPr>
            <a:xfrm>
              <a:off x="2035270" y="4912502"/>
              <a:ext cx="618019" cy="503323"/>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800" err="1">
                <a:solidFill>
                  <a:schemeClr val="bg1"/>
                </a:solidFill>
                <a:latin typeface="Segoe UI"/>
              </a:endParaRPr>
            </a:p>
          </p:txBody>
        </p:sp>
        <p:pic>
          <p:nvPicPr>
            <p:cNvPr id="81" name="Graphic 80" descr="Binoculars">
              <a:extLst>
                <a:ext uri="{FF2B5EF4-FFF2-40B4-BE49-F238E27FC236}">
                  <a16:creationId xmlns:a16="http://schemas.microsoft.com/office/drawing/2014/main" id="{363B9EA3-188A-2248-B9A0-763AD9DCDCB2}"/>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2089664" y="4924405"/>
              <a:ext cx="514622" cy="424118"/>
            </a:xfrm>
            <a:prstGeom prst="rect">
              <a:avLst/>
            </a:prstGeom>
          </p:spPr>
        </p:pic>
      </p:grpSp>
      <p:grpSp>
        <p:nvGrpSpPr>
          <p:cNvPr id="7" name="Group 6">
            <a:extLst>
              <a:ext uri="{FF2B5EF4-FFF2-40B4-BE49-F238E27FC236}">
                <a16:creationId xmlns:a16="http://schemas.microsoft.com/office/drawing/2014/main" id="{B1BF1607-A253-1C4A-8137-CA43302FBB89}"/>
              </a:ext>
            </a:extLst>
          </p:cNvPr>
          <p:cNvGrpSpPr/>
          <p:nvPr/>
        </p:nvGrpSpPr>
        <p:grpSpPr>
          <a:xfrm>
            <a:off x="3761015" y="1861789"/>
            <a:ext cx="463027" cy="457566"/>
            <a:chOff x="3684384" y="1871569"/>
            <a:chExt cx="616289" cy="503323"/>
          </a:xfrm>
        </p:grpSpPr>
        <p:sp>
          <p:nvSpPr>
            <p:cNvPr id="82" name="Oval 81">
              <a:extLst>
                <a:ext uri="{FF2B5EF4-FFF2-40B4-BE49-F238E27FC236}">
                  <a16:creationId xmlns:a16="http://schemas.microsoft.com/office/drawing/2014/main" id="{E3F91889-F99E-FB46-96B8-4B6ED9729EC7}"/>
                </a:ext>
              </a:extLst>
            </p:cNvPr>
            <p:cNvSpPr/>
            <p:nvPr/>
          </p:nvSpPr>
          <p:spPr>
            <a:xfrm>
              <a:off x="3684384" y="1871569"/>
              <a:ext cx="616289" cy="503323"/>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800" err="1">
                <a:solidFill>
                  <a:schemeClr val="bg1"/>
                </a:solidFill>
                <a:latin typeface="Segoe UI"/>
              </a:endParaRPr>
            </a:p>
          </p:txBody>
        </p:sp>
        <p:pic>
          <p:nvPicPr>
            <p:cNvPr id="83" name="Graphic 82" descr="Pyramid with levels">
              <a:extLst>
                <a:ext uri="{FF2B5EF4-FFF2-40B4-BE49-F238E27FC236}">
                  <a16:creationId xmlns:a16="http://schemas.microsoft.com/office/drawing/2014/main" id="{2D652683-BE8A-4B44-9196-5EB4E909857D}"/>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3781123" y="1918658"/>
              <a:ext cx="435327" cy="359775"/>
            </a:xfrm>
            <a:prstGeom prst="rect">
              <a:avLst/>
            </a:prstGeom>
          </p:spPr>
        </p:pic>
      </p:grpSp>
      <p:grpSp>
        <p:nvGrpSpPr>
          <p:cNvPr id="11" name="Group 10">
            <a:extLst>
              <a:ext uri="{FF2B5EF4-FFF2-40B4-BE49-F238E27FC236}">
                <a16:creationId xmlns:a16="http://schemas.microsoft.com/office/drawing/2014/main" id="{75F8FFD9-3E02-B04E-B49C-1BB0EE3A4B68}"/>
              </a:ext>
            </a:extLst>
          </p:cNvPr>
          <p:cNvGrpSpPr/>
          <p:nvPr/>
        </p:nvGrpSpPr>
        <p:grpSpPr>
          <a:xfrm>
            <a:off x="4472372" y="4909237"/>
            <a:ext cx="463027" cy="457566"/>
            <a:chOff x="4395741" y="4886359"/>
            <a:chExt cx="616289" cy="503323"/>
          </a:xfrm>
        </p:grpSpPr>
        <p:sp>
          <p:nvSpPr>
            <p:cNvPr id="84" name="Oval 83">
              <a:extLst>
                <a:ext uri="{FF2B5EF4-FFF2-40B4-BE49-F238E27FC236}">
                  <a16:creationId xmlns:a16="http://schemas.microsoft.com/office/drawing/2014/main" id="{633E8337-FEAC-FA4B-B73B-2940031E32FB}"/>
                </a:ext>
              </a:extLst>
            </p:cNvPr>
            <p:cNvSpPr/>
            <p:nvPr/>
          </p:nvSpPr>
          <p:spPr>
            <a:xfrm>
              <a:off x="4395741" y="4886359"/>
              <a:ext cx="616289" cy="503323"/>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800" err="1">
                <a:solidFill>
                  <a:schemeClr val="bg1"/>
                </a:solidFill>
                <a:latin typeface="Segoe UI"/>
              </a:endParaRPr>
            </a:p>
          </p:txBody>
        </p:sp>
        <p:pic>
          <p:nvPicPr>
            <p:cNvPr id="85" name="Graphic 84" descr="Lightbulb and gear">
              <a:extLst>
                <a:ext uri="{FF2B5EF4-FFF2-40B4-BE49-F238E27FC236}">
                  <a16:creationId xmlns:a16="http://schemas.microsoft.com/office/drawing/2014/main" id="{7F27E6AD-EEC5-5049-8059-785F83062C87}"/>
                </a:ext>
              </a:extLst>
            </p:cNvPr>
            <p:cNvPicPr>
              <a:picLocks noChangeAspect="1"/>
            </p:cNvPicPr>
            <p:nvPr/>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4463317" y="4945362"/>
              <a:ext cx="496322" cy="410184"/>
            </a:xfrm>
            <a:prstGeom prst="rect">
              <a:avLst/>
            </a:prstGeom>
          </p:spPr>
        </p:pic>
      </p:grpSp>
      <p:grpSp>
        <p:nvGrpSpPr>
          <p:cNvPr id="8" name="Group 7">
            <a:extLst>
              <a:ext uri="{FF2B5EF4-FFF2-40B4-BE49-F238E27FC236}">
                <a16:creationId xmlns:a16="http://schemas.microsoft.com/office/drawing/2014/main" id="{D8EB2399-73FA-654D-91EA-EF53F6A70584}"/>
              </a:ext>
            </a:extLst>
          </p:cNvPr>
          <p:cNvGrpSpPr/>
          <p:nvPr/>
        </p:nvGrpSpPr>
        <p:grpSpPr>
          <a:xfrm>
            <a:off x="5832989" y="2281810"/>
            <a:ext cx="463027" cy="470147"/>
            <a:chOff x="5756358" y="2258302"/>
            <a:chExt cx="616289" cy="517162"/>
          </a:xfrm>
        </p:grpSpPr>
        <p:sp>
          <p:nvSpPr>
            <p:cNvPr id="87" name="Oval 86">
              <a:extLst>
                <a:ext uri="{FF2B5EF4-FFF2-40B4-BE49-F238E27FC236}">
                  <a16:creationId xmlns:a16="http://schemas.microsoft.com/office/drawing/2014/main" id="{251FCBEC-DFC8-704C-93BD-E6C2D7170343}"/>
                </a:ext>
              </a:extLst>
            </p:cNvPr>
            <p:cNvSpPr/>
            <p:nvPr/>
          </p:nvSpPr>
          <p:spPr>
            <a:xfrm>
              <a:off x="5756358" y="2272141"/>
              <a:ext cx="616289" cy="503323"/>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800" err="1">
                <a:solidFill>
                  <a:schemeClr val="bg1"/>
                </a:solidFill>
                <a:latin typeface="Segoe UI"/>
              </a:endParaRPr>
            </a:p>
          </p:txBody>
        </p:sp>
        <p:pic>
          <p:nvPicPr>
            <p:cNvPr id="88" name="Graphic 87" descr="Gauge">
              <a:extLst>
                <a:ext uri="{FF2B5EF4-FFF2-40B4-BE49-F238E27FC236}">
                  <a16:creationId xmlns:a16="http://schemas.microsoft.com/office/drawing/2014/main" id="{38DFA6A7-E795-1847-B48D-ED6F446BE720}"/>
                </a:ext>
              </a:extLst>
            </p:cNvPr>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5855452" y="2258302"/>
              <a:ext cx="418099" cy="345537"/>
            </a:xfrm>
            <a:prstGeom prst="rect">
              <a:avLst/>
            </a:prstGeom>
          </p:spPr>
        </p:pic>
      </p:grpSp>
      <p:grpSp>
        <p:nvGrpSpPr>
          <p:cNvPr id="12" name="Group 11">
            <a:extLst>
              <a:ext uri="{FF2B5EF4-FFF2-40B4-BE49-F238E27FC236}">
                <a16:creationId xmlns:a16="http://schemas.microsoft.com/office/drawing/2014/main" id="{29DACE18-4637-BD45-9E33-9AD9E01BB661}"/>
              </a:ext>
            </a:extLst>
          </p:cNvPr>
          <p:cNvGrpSpPr/>
          <p:nvPr/>
        </p:nvGrpSpPr>
        <p:grpSpPr>
          <a:xfrm>
            <a:off x="7165072" y="5047917"/>
            <a:ext cx="463027" cy="457566"/>
            <a:chOff x="7088441" y="5025039"/>
            <a:chExt cx="616289" cy="503323"/>
          </a:xfrm>
        </p:grpSpPr>
        <p:sp>
          <p:nvSpPr>
            <p:cNvPr id="86" name="Oval 85">
              <a:extLst>
                <a:ext uri="{FF2B5EF4-FFF2-40B4-BE49-F238E27FC236}">
                  <a16:creationId xmlns:a16="http://schemas.microsoft.com/office/drawing/2014/main" id="{28EC560D-260B-044F-9F26-B21EC2636196}"/>
                </a:ext>
              </a:extLst>
            </p:cNvPr>
            <p:cNvSpPr/>
            <p:nvPr/>
          </p:nvSpPr>
          <p:spPr>
            <a:xfrm>
              <a:off x="7088441" y="5025039"/>
              <a:ext cx="616289" cy="503323"/>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800" err="1">
                <a:solidFill>
                  <a:schemeClr val="bg1"/>
                </a:solidFill>
                <a:latin typeface="Segoe UI"/>
              </a:endParaRPr>
            </a:p>
          </p:txBody>
        </p:sp>
        <p:pic>
          <p:nvPicPr>
            <p:cNvPr id="91" name="Graphic 90" descr="Palette">
              <a:extLst>
                <a:ext uri="{FF2B5EF4-FFF2-40B4-BE49-F238E27FC236}">
                  <a16:creationId xmlns:a16="http://schemas.microsoft.com/office/drawing/2014/main" id="{530ADC0F-2247-F245-9CC6-E2C117ADD0BA}"/>
                </a:ext>
              </a:extLst>
            </p:cNvPr>
            <p:cNvPicPr>
              <a:picLocks noChangeAspect="1"/>
            </p:cNvPicPr>
            <p:nvPr/>
          </p:nvPicPr>
          <p:blipFill>
            <a:blip r:embed="rId14" cstate="email">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p:blipFill>
          <p:spPr>
            <a:xfrm>
              <a:off x="7162767" y="5080194"/>
              <a:ext cx="468935" cy="387551"/>
            </a:xfrm>
            <a:prstGeom prst="rect">
              <a:avLst/>
            </a:prstGeom>
          </p:spPr>
        </p:pic>
      </p:grpSp>
      <p:sp>
        <p:nvSpPr>
          <p:cNvPr id="92" name="TextBox 91">
            <a:extLst>
              <a:ext uri="{FF2B5EF4-FFF2-40B4-BE49-F238E27FC236}">
                <a16:creationId xmlns:a16="http://schemas.microsoft.com/office/drawing/2014/main" id="{B099562B-85F4-C44C-BD70-FCDD50C20DDF}"/>
              </a:ext>
            </a:extLst>
          </p:cNvPr>
          <p:cNvSpPr txBox="1"/>
          <p:nvPr/>
        </p:nvSpPr>
        <p:spPr>
          <a:xfrm>
            <a:off x="979715" y="5488943"/>
            <a:ext cx="2667303" cy="727472"/>
          </a:xfrm>
          <a:prstGeom prst="rect">
            <a:avLst/>
          </a:prstGeom>
        </p:spPr>
        <p:txBody>
          <a:bodyPr vert="horz" wrap="square" lIns="0" tIns="0" rIns="0" bIns="0" rtlCol="0">
            <a:spAutoFit/>
          </a:bodyPr>
          <a:lstStyle/>
          <a:p>
            <a:pPr marL="4320" algn="ctr"/>
            <a:r>
              <a:rPr lang="en-US" sz="1400" b="1" spc="-30" dirty="0">
                <a:solidFill>
                  <a:schemeClr val="bg1"/>
                </a:solidFill>
              </a:rPr>
              <a:t>Exploring Areas of Expansion</a:t>
            </a:r>
            <a:br>
              <a:rPr lang="en-US" sz="800" i="1" spc="-30">
                <a:solidFill>
                  <a:schemeClr val="bg1"/>
                </a:solidFill>
              </a:rPr>
            </a:br>
            <a:r>
              <a:rPr lang="en-US" sz="1000" i="1" spc="-30" dirty="0">
                <a:solidFill>
                  <a:schemeClr val="bg1"/>
                </a:solidFill>
              </a:rPr>
              <a:t>Understanding cleaning needs and how these mesh with other device connectivity in the broader smart home sphere</a:t>
            </a:r>
            <a:endParaRPr lang="en-US" sz="800" i="1" spc="-30" dirty="0">
              <a:solidFill>
                <a:schemeClr val="bg1"/>
              </a:solidFill>
            </a:endParaRPr>
          </a:p>
          <a:p>
            <a:pPr marL="4320" algn="ctr"/>
            <a:endParaRPr lang="en-US" sz="800" i="1" spc="-30">
              <a:solidFill>
                <a:schemeClr val="bg1"/>
              </a:solidFill>
            </a:endParaRPr>
          </a:p>
        </p:txBody>
      </p:sp>
      <p:sp>
        <p:nvSpPr>
          <p:cNvPr id="93" name="TextBox 92">
            <a:extLst>
              <a:ext uri="{FF2B5EF4-FFF2-40B4-BE49-F238E27FC236}">
                <a16:creationId xmlns:a16="http://schemas.microsoft.com/office/drawing/2014/main" id="{15A27D5D-2304-BE49-9049-5E2D31C4A763}"/>
              </a:ext>
            </a:extLst>
          </p:cNvPr>
          <p:cNvSpPr txBox="1"/>
          <p:nvPr/>
        </p:nvSpPr>
        <p:spPr>
          <a:xfrm>
            <a:off x="2748320" y="2374205"/>
            <a:ext cx="2573933" cy="684691"/>
          </a:xfrm>
          <a:prstGeom prst="rect">
            <a:avLst/>
          </a:prstGeom>
        </p:spPr>
        <p:txBody>
          <a:bodyPr vert="horz" wrap="square" lIns="0" tIns="0" rIns="0" bIns="0" rtlCol="0">
            <a:noAutofit/>
          </a:bodyPr>
          <a:lstStyle/>
          <a:p>
            <a:pPr marL="4320" algn="ctr"/>
            <a:r>
              <a:rPr lang="en-US" sz="1400" b="1" spc="-30">
                <a:solidFill>
                  <a:schemeClr val="bg1"/>
                </a:solidFill>
              </a:rPr>
              <a:t>Assessing Close In Vs. Further Out Opportunities</a:t>
            </a:r>
            <a:br>
              <a:rPr lang="en-US" sz="1400" i="1" spc="-30">
                <a:solidFill>
                  <a:schemeClr val="bg1"/>
                </a:solidFill>
              </a:rPr>
            </a:br>
            <a:r>
              <a:rPr lang="en-US" sz="1000" i="1" spc="-30">
                <a:solidFill>
                  <a:schemeClr val="bg1"/>
                </a:solidFill>
              </a:rPr>
              <a:t>Map out the landscape and identify opportunities</a:t>
            </a:r>
          </a:p>
        </p:txBody>
      </p:sp>
      <p:sp>
        <p:nvSpPr>
          <p:cNvPr id="94" name="TextBox 93">
            <a:extLst>
              <a:ext uri="{FF2B5EF4-FFF2-40B4-BE49-F238E27FC236}">
                <a16:creationId xmlns:a16="http://schemas.microsoft.com/office/drawing/2014/main" id="{C81FC339-CA71-E846-B064-6E477605CAAB}"/>
              </a:ext>
            </a:extLst>
          </p:cNvPr>
          <p:cNvSpPr txBox="1"/>
          <p:nvPr/>
        </p:nvSpPr>
        <p:spPr>
          <a:xfrm>
            <a:off x="3684384" y="5477624"/>
            <a:ext cx="2018160" cy="643533"/>
          </a:xfrm>
          <a:prstGeom prst="rect">
            <a:avLst/>
          </a:prstGeom>
        </p:spPr>
        <p:txBody>
          <a:bodyPr vert="horz" wrap="square" lIns="0" tIns="0" rIns="0" bIns="0" rtlCol="0">
            <a:spAutoFit/>
          </a:bodyPr>
          <a:lstStyle/>
          <a:p>
            <a:pPr marL="4320" algn="ctr"/>
            <a:r>
              <a:rPr lang="en-US" sz="1400" b="1" spc="-30" dirty="0">
                <a:solidFill>
                  <a:schemeClr val="bg1"/>
                </a:solidFill>
              </a:rPr>
              <a:t>Testing Ideas</a:t>
            </a:r>
          </a:p>
          <a:p>
            <a:pPr marL="4320" algn="ctr"/>
            <a:r>
              <a:rPr lang="en-US" sz="1000" i="1" spc="-30" dirty="0">
                <a:solidFill>
                  <a:schemeClr val="bg1"/>
                </a:solidFill>
              </a:rPr>
              <a:t>Prioritizing ideas to focus on in short term vs. long term</a:t>
            </a:r>
          </a:p>
          <a:p>
            <a:pPr marL="4320" algn="ctr"/>
            <a:endParaRPr lang="en-US" sz="1050" i="1" spc="-30">
              <a:solidFill>
                <a:schemeClr val="bg1"/>
              </a:solidFill>
            </a:endParaRPr>
          </a:p>
        </p:txBody>
      </p:sp>
      <p:sp>
        <p:nvSpPr>
          <p:cNvPr id="95" name="TextBox 94">
            <a:extLst>
              <a:ext uri="{FF2B5EF4-FFF2-40B4-BE49-F238E27FC236}">
                <a16:creationId xmlns:a16="http://schemas.microsoft.com/office/drawing/2014/main" id="{18982023-7ED6-104A-9E74-5FE361F87E73}"/>
              </a:ext>
            </a:extLst>
          </p:cNvPr>
          <p:cNvSpPr txBox="1"/>
          <p:nvPr/>
        </p:nvSpPr>
        <p:spPr>
          <a:xfrm>
            <a:off x="6390872" y="5611369"/>
            <a:ext cx="2018160" cy="790427"/>
          </a:xfrm>
          <a:prstGeom prst="rect">
            <a:avLst/>
          </a:prstGeom>
        </p:spPr>
        <p:txBody>
          <a:bodyPr vert="horz" wrap="square" lIns="0" tIns="0" rIns="0" bIns="0" rtlCol="0">
            <a:spAutoFit/>
          </a:bodyPr>
          <a:lstStyle/>
          <a:p>
            <a:pPr marL="4320" algn="ctr"/>
            <a:r>
              <a:rPr lang="en-US" sz="1400" b="1" spc="-30" dirty="0">
                <a:solidFill>
                  <a:schemeClr val="bg1"/>
                </a:solidFill>
              </a:rPr>
              <a:t>Product Optimization</a:t>
            </a:r>
            <a:br>
              <a:rPr lang="en-US" sz="1400" i="1" spc="-30">
                <a:solidFill>
                  <a:schemeClr val="bg1"/>
                </a:solidFill>
              </a:rPr>
            </a:br>
            <a:r>
              <a:rPr lang="en-US" sz="1000" i="1" spc="-30" dirty="0">
                <a:solidFill>
                  <a:schemeClr val="bg1"/>
                </a:solidFill>
              </a:rPr>
              <a:t>Optimizing the first product of a new line to maximize sales, revenue and profitability</a:t>
            </a:r>
          </a:p>
          <a:p>
            <a:pPr marL="4320" algn="ctr"/>
            <a:endParaRPr lang="en-US" sz="1050" i="1" spc="-30">
              <a:solidFill>
                <a:schemeClr val="bg1"/>
              </a:solidFill>
            </a:endParaRPr>
          </a:p>
        </p:txBody>
      </p:sp>
      <p:sp>
        <p:nvSpPr>
          <p:cNvPr id="96" name="TextBox 95">
            <a:extLst>
              <a:ext uri="{FF2B5EF4-FFF2-40B4-BE49-F238E27FC236}">
                <a16:creationId xmlns:a16="http://schemas.microsoft.com/office/drawing/2014/main" id="{3F67D772-53D9-DF4F-8442-57DECAADCFDA}"/>
              </a:ext>
            </a:extLst>
          </p:cNvPr>
          <p:cNvSpPr txBox="1"/>
          <p:nvPr/>
        </p:nvSpPr>
        <p:spPr>
          <a:xfrm>
            <a:off x="5149715" y="2838790"/>
            <a:ext cx="1830769" cy="684691"/>
          </a:xfrm>
          <a:prstGeom prst="rect">
            <a:avLst/>
          </a:prstGeom>
        </p:spPr>
        <p:txBody>
          <a:bodyPr vert="horz" wrap="square" lIns="0" tIns="0" rIns="0" bIns="0" rtlCol="0">
            <a:spAutoFit/>
          </a:bodyPr>
          <a:lstStyle/>
          <a:p>
            <a:pPr marL="4320" algn="ctr"/>
            <a:r>
              <a:rPr lang="en-US" sz="1400" b="1" spc="-30">
                <a:solidFill>
                  <a:schemeClr val="bg1"/>
                </a:solidFill>
              </a:rPr>
              <a:t>Innovation Benchmarking</a:t>
            </a:r>
            <a:br>
              <a:rPr lang="en-US" sz="1400" i="1" spc="-30">
                <a:solidFill>
                  <a:schemeClr val="bg1"/>
                </a:solidFill>
              </a:rPr>
            </a:br>
            <a:r>
              <a:rPr lang="en-US" sz="1000" i="1" spc="-30">
                <a:solidFill>
                  <a:schemeClr val="bg1"/>
                </a:solidFill>
              </a:rPr>
              <a:t>Benchmark, size and refine opportunities</a:t>
            </a:r>
            <a:endParaRPr lang="en-US" sz="1050" i="1" spc="-30">
              <a:solidFill>
                <a:schemeClr val="bg1"/>
              </a:solidFill>
            </a:endParaRPr>
          </a:p>
        </p:txBody>
      </p:sp>
      <p:sp>
        <p:nvSpPr>
          <p:cNvPr id="97" name="TextBox 96">
            <a:extLst>
              <a:ext uri="{FF2B5EF4-FFF2-40B4-BE49-F238E27FC236}">
                <a16:creationId xmlns:a16="http://schemas.microsoft.com/office/drawing/2014/main" id="{96CFB650-6233-8D44-9C9D-A13C34FE8CAE}"/>
              </a:ext>
            </a:extLst>
          </p:cNvPr>
          <p:cNvSpPr txBox="1"/>
          <p:nvPr/>
        </p:nvSpPr>
        <p:spPr>
          <a:xfrm>
            <a:off x="7451012" y="3372599"/>
            <a:ext cx="2660131" cy="790427"/>
          </a:xfrm>
          <a:prstGeom prst="rect">
            <a:avLst/>
          </a:prstGeom>
        </p:spPr>
        <p:txBody>
          <a:bodyPr vert="horz" wrap="square" lIns="0" tIns="0" rIns="0" bIns="0" rtlCol="0">
            <a:spAutoFit/>
          </a:bodyPr>
          <a:lstStyle/>
          <a:p>
            <a:pPr marL="4320" algn="ctr"/>
            <a:r>
              <a:rPr lang="en-US" sz="1400" b="1" spc="-30" dirty="0">
                <a:solidFill>
                  <a:schemeClr val="bg1"/>
                </a:solidFill>
              </a:rPr>
              <a:t>Pricing Strategy</a:t>
            </a:r>
          </a:p>
          <a:p>
            <a:pPr marL="4320" algn="ctr"/>
            <a:r>
              <a:rPr lang="en-US" sz="1000" i="1" spc="-30" dirty="0">
                <a:solidFill>
                  <a:schemeClr val="bg1"/>
                </a:solidFill>
              </a:rPr>
              <a:t>Looking at an existing line to optimize the pricing structure and defend against competition and new entrants</a:t>
            </a:r>
            <a:endParaRPr lang="en-US" sz="1000" spc="-30" dirty="0">
              <a:solidFill>
                <a:schemeClr val="bg1"/>
              </a:solidFill>
            </a:endParaRPr>
          </a:p>
          <a:p>
            <a:pPr marL="4320" algn="ctr"/>
            <a:endParaRPr lang="en-US" sz="1050" i="1" spc="-30">
              <a:solidFill>
                <a:schemeClr val="bg1"/>
              </a:solidFill>
            </a:endParaRPr>
          </a:p>
        </p:txBody>
      </p:sp>
      <p:sp>
        <p:nvSpPr>
          <p:cNvPr id="98" name="TextBox 97">
            <a:extLst>
              <a:ext uri="{FF2B5EF4-FFF2-40B4-BE49-F238E27FC236}">
                <a16:creationId xmlns:a16="http://schemas.microsoft.com/office/drawing/2014/main" id="{858DCF3E-D7E0-AC46-AFF2-1652A1B47860}"/>
              </a:ext>
            </a:extLst>
          </p:cNvPr>
          <p:cNvSpPr txBox="1"/>
          <p:nvPr/>
        </p:nvSpPr>
        <p:spPr>
          <a:xfrm>
            <a:off x="8733468" y="5508027"/>
            <a:ext cx="2377279" cy="677108"/>
          </a:xfrm>
          <a:prstGeom prst="rect">
            <a:avLst/>
          </a:prstGeom>
        </p:spPr>
        <p:txBody>
          <a:bodyPr vert="horz" wrap="square" lIns="0" tIns="0" rIns="0" bIns="0" rtlCol="0">
            <a:spAutoFit/>
          </a:bodyPr>
          <a:lstStyle/>
          <a:p>
            <a:pPr marL="4320" algn="ctr"/>
            <a:r>
              <a:rPr lang="en-US" sz="1400" b="1" spc="-30" dirty="0">
                <a:solidFill>
                  <a:schemeClr val="bg1"/>
                </a:solidFill>
              </a:rPr>
              <a:t>Portfolio Optimization </a:t>
            </a:r>
          </a:p>
          <a:p>
            <a:pPr marL="4320" algn="ctr"/>
            <a:r>
              <a:rPr lang="en-US" sz="1000" i="1" spc="-30" dirty="0">
                <a:solidFill>
                  <a:schemeClr val="bg1"/>
                </a:solidFill>
              </a:rPr>
              <a:t>Understanding how a new suite of products should be built, priced and launched over a multi-year time frame </a:t>
            </a:r>
          </a:p>
        </p:txBody>
      </p:sp>
      <p:cxnSp>
        <p:nvCxnSpPr>
          <p:cNvPr id="99" name="Straight Connector 98">
            <a:extLst>
              <a:ext uri="{FF2B5EF4-FFF2-40B4-BE49-F238E27FC236}">
                <a16:creationId xmlns:a16="http://schemas.microsoft.com/office/drawing/2014/main" id="{AC7BF819-70CD-FE49-99A2-D57B66ADFC64}"/>
              </a:ext>
            </a:extLst>
          </p:cNvPr>
          <p:cNvCxnSpPr>
            <a:cxnSpLocks/>
          </p:cNvCxnSpPr>
          <p:nvPr/>
        </p:nvCxnSpPr>
        <p:spPr>
          <a:xfrm>
            <a:off x="1268068" y="3641223"/>
            <a:ext cx="213697" cy="0"/>
          </a:xfrm>
          <a:prstGeom prst="line">
            <a:avLst/>
          </a:prstGeom>
          <a:noFill/>
          <a:ln w="12700">
            <a:solidFill>
              <a:schemeClr val="bg1"/>
            </a:solidFill>
            <a:round/>
            <a:headEnd/>
            <a:tailEnd/>
          </a:ln>
          <a:effectLst/>
          <a:extLst>
            <a:ext uri="{909E8E84-426E-40DD-AFC4-6F175D3DCCD1}">
              <a14:hiddenFill xmlns:a14="http://schemas.microsoft.com/office/drawing/2010/main">
                <a:noFill/>
              </a14:hiddenFill>
            </a:ext>
          </a:extLst>
        </p:spPr>
      </p:cxnSp>
      <p:grpSp>
        <p:nvGrpSpPr>
          <p:cNvPr id="9" name="Group 8">
            <a:extLst>
              <a:ext uri="{FF2B5EF4-FFF2-40B4-BE49-F238E27FC236}">
                <a16:creationId xmlns:a16="http://schemas.microsoft.com/office/drawing/2014/main" id="{2ABEB2D0-2A64-C44F-BB90-AA3F4FE67787}"/>
              </a:ext>
            </a:extLst>
          </p:cNvPr>
          <p:cNvGrpSpPr/>
          <p:nvPr/>
        </p:nvGrpSpPr>
        <p:grpSpPr>
          <a:xfrm>
            <a:off x="753644" y="3430963"/>
            <a:ext cx="416942" cy="412026"/>
            <a:chOff x="753644" y="3466718"/>
            <a:chExt cx="416942" cy="340517"/>
          </a:xfrm>
        </p:grpSpPr>
        <p:pic>
          <p:nvPicPr>
            <p:cNvPr id="100" name="Graphic 99" descr="Play">
              <a:extLst>
                <a:ext uri="{FF2B5EF4-FFF2-40B4-BE49-F238E27FC236}">
                  <a16:creationId xmlns:a16="http://schemas.microsoft.com/office/drawing/2014/main" id="{8C996DCF-1E37-6242-AE67-14EBFE5102AA}"/>
                </a:ext>
              </a:extLst>
            </p:cNvPr>
            <p:cNvPicPr>
              <a:picLocks noChangeAspect="1"/>
            </p:cNvPicPr>
            <p:nvPr/>
          </p:nvPicPr>
          <p:blipFill>
            <a:blip r:embed="rId16" cstate="email">
              <a:extLst>
                <a:ext uri="{28A0092B-C50C-407E-A947-70E740481C1C}">
                  <a14:useLocalDpi xmlns:a14="http://schemas.microsoft.com/office/drawing/2010/main"/>
                </a:ext>
                <a:ext uri="{96DAC541-7B7A-43D3-8B79-37D633B846F1}">
                  <asvg:svgBlip xmlns:asvg="http://schemas.microsoft.com/office/drawing/2016/SVG/main" r:embed="rId17"/>
                </a:ext>
              </a:extLst>
            </a:blip>
            <a:stretch>
              <a:fillRect/>
            </a:stretch>
          </p:blipFill>
          <p:spPr>
            <a:xfrm>
              <a:off x="843659" y="3527550"/>
              <a:ext cx="275089" cy="227346"/>
            </a:xfrm>
            <a:prstGeom prst="rect">
              <a:avLst/>
            </a:prstGeom>
          </p:spPr>
        </p:pic>
        <p:sp>
          <p:nvSpPr>
            <p:cNvPr id="101" name="Oval 100">
              <a:extLst>
                <a:ext uri="{FF2B5EF4-FFF2-40B4-BE49-F238E27FC236}">
                  <a16:creationId xmlns:a16="http://schemas.microsoft.com/office/drawing/2014/main" id="{25FC7C0D-353B-5D44-9DA0-4DC59DBB66D2}"/>
                </a:ext>
              </a:extLst>
            </p:cNvPr>
            <p:cNvSpPr/>
            <p:nvPr/>
          </p:nvSpPr>
          <p:spPr>
            <a:xfrm>
              <a:off x="753644" y="3466718"/>
              <a:ext cx="416942" cy="340517"/>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800" err="1">
                <a:solidFill>
                  <a:schemeClr val="bg1"/>
                </a:solidFill>
                <a:latin typeface="Segoe UI"/>
              </a:endParaRPr>
            </a:p>
          </p:txBody>
        </p:sp>
      </p:grpSp>
      <p:sp>
        <p:nvSpPr>
          <p:cNvPr id="102" name="TextBox 101">
            <a:extLst>
              <a:ext uri="{FF2B5EF4-FFF2-40B4-BE49-F238E27FC236}">
                <a16:creationId xmlns:a16="http://schemas.microsoft.com/office/drawing/2014/main" id="{6ECC4B96-E002-1740-8E1B-C3E2C0A6148D}"/>
              </a:ext>
            </a:extLst>
          </p:cNvPr>
          <p:cNvSpPr txBox="1"/>
          <p:nvPr/>
        </p:nvSpPr>
        <p:spPr>
          <a:xfrm>
            <a:off x="562950" y="3192720"/>
            <a:ext cx="1252560" cy="167878"/>
          </a:xfrm>
          <a:prstGeom prst="rect">
            <a:avLst/>
          </a:prstGeom>
        </p:spPr>
        <p:txBody>
          <a:bodyPr vert="horz" wrap="square" lIns="0" tIns="0" rIns="0" bIns="0" rtlCol="0">
            <a:spAutoFit/>
          </a:bodyPr>
          <a:lstStyle/>
          <a:p>
            <a:pPr marL="4320"/>
            <a:r>
              <a:rPr lang="en-US" sz="1200" b="1" spc="-30">
                <a:solidFill>
                  <a:schemeClr val="bg1"/>
                </a:solidFill>
              </a:rPr>
              <a:t>Conception</a:t>
            </a:r>
          </a:p>
        </p:txBody>
      </p:sp>
      <p:sp>
        <p:nvSpPr>
          <p:cNvPr id="103" name="TextBox 102">
            <a:extLst>
              <a:ext uri="{FF2B5EF4-FFF2-40B4-BE49-F238E27FC236}">
                <a16:creationId xmlns:a16="http://schemas.microsoft.com/office/drawing/2014/main" id="{74CE5C1D-8060-D644-B6E4-907FD63200E7}"/>
              </a:ext>
            </a:extLst>
          </p:cNvPr>
          <p:cNvSpPr txBox="1"/>
          <p:nvPr/>
        </p:nvSpPr>
        <p:spPr>
          <a:xfrm>
            <a:off x="10592916" y="3925405"/>
            <a:ext cx="1252560" cy="167878"/>
          </a:xfrm>
          <a:prstGeom prst="rect">
            <a:avLst/>
          </a:prstGeom>
        </p:spPr>
        <p:txBody>
          <a:bodyPr vert="horz" wrap="square" lIns="0" tIns="0" rIns="0" bIns="0" rtlCol="0">
            <a:spAutoFit/>
          </a:bodyPr>
          <a:lstStyle/>
          <a:p>
            <a:pPr marL="4320"/>
            <a:r>
              <a:rPr lang="en-US" sz="1200" b="1" spc="-30">
                <a:solidFill>
                  <a:schemeClr val="bg1"/>
                </a:solidFill>
              </a:rPr>
              <a:t>Launch</a:t>
            </a:r>
          </a:p>
        </p:txBody>
      </p:sp>
      <p:grpSp>
        <p:nvGrpSpPr>
          <p:cNvPr id="13" name="Group 12">
            <a:extLst>
              <a:ext uri="{FF2B5EF4-FFF2-40B4-BE49-F238E27FC236}">
                <a16:creationId xmlns:a16="http://schemas.microsoft.com/office/drawing/2014/main" id="{3B993520-F325-AA4B-B905-3F531448AF28}"/>
              </a:ext>
            </a:extLst>
          </p:cNvPr>
          <p:cNvGrpSpPr/>
          <p:nvPr/>
        </p:nvGrpSpPr>
        <p:grpSpPr>
          <a:xfrm>
            <a:off x="9603342" y="4968240"/>
            <a:ext cx="463027" cy="457566"/>
            <a:chOff x="9526711" y="4945362"/>
            <a:chExt cx="616289" cy="503323"/>
          </a:xfrm>
        </p:grpSpPr>
        <p:sp>
          <p:nvSpPr>
            <p:cNvPr id="90" name="Oval 89">
              <a:extLst>
                <a:ext uri="{FF2B5EF4-FFF2-40B4-BE49-F238E27FC236}">
                  <a16:creationId xmlns:a16="http://schemas.microsoft.com/office/drawing/2014/main" id="{A3505E22-649E-4B4D-9C5B-DB3DFB94EFCF}"/>
                </a:ext>
              </a:extLst>
            </p:cNvPr>
            <p:cNvSpPr/>
            <p:nvPr/>
          </p:nvSpPr>
          <p:spPr>
            <a:xfrm>
              <a:off x="9526711" y="4945362"/>
              <a:ext cx="616289" cy="503323"/>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800" err="1">
                <a:solidFill>
                  <a:schemeClr val="bg1"/>
                </a:solidFill>
                <a:latin typeface="Segoe UI"/>
              </a:endParaRPr>
            </a:p>
          </p:txBody>
        </p:sp>
        <p:pic>
          <p:nvPicPr>
            <p:cNvPr id="104" name="Graphic 103" descr="Gears">
              <a:extLst>
                <a:ext uri="{FF2B5EF4-FFF2-40B4-BE49-F238E27FC236}">
                  <a16:creationId xmlns:a16="http://schemas.microsoft.com/office/drawing/2014/main" id="{7BAB1986-799B-394A-9D5C-5641B253317D}"/>
                </a:ext>
              </a:extLst>
            </p:cNvPr>
            <p:cNvPicPr>
              <a:picLocks noChangeAspect="1"/>
            </p:cNvPicPr>
            <p:nvPr/>
          </p:nvPicPr>
          <p:blipFill>
            <a:blip r:embed="rId18">
              <a:extLst>
                <a:ext uri="{28A0092B-C50C-407E-A947-70E740481C1C}">
                  <a14:useLocalDpi xmlns:a14="http://schemas.microsoft.com/office/drawing/2010/main"/>
                </a:ext>
                <a:ext uri="{96DAC541-7B7A-43D3-8B79-37D633B846F1}">
                  <asvg:svgBlip xmlns:asvg="http://schemas.microsoft.com/office/drawing/2016/SVG/main" r:embed="rId19"/>
                </a:ext>
              </a:extLst>
            </a:blip>
            <a:stretch>
              <a:fillRect/>
            </a:stretch>
          </p:blipFill>
          <p:spPr>
            <a:xfrm>
              <a:off x="9548538" y="4953384"/>
              <a:ext cx="556300" cy="459752"/>
            </a:xfrm>
            <a:prstGeom prst="rect">
              <a:avLst/>
            </a:prstGeom>
          </p:spPr>
        </p:pic>
      </p:grpSp>
      <p:sp>
        <p:nvSpPr>
          <p:cNvPr id="105" name="Oval 104">
            <a:extLst>
              <a:ext uri="{FF2B5EF4-FFF2-40B4-BE49-F238E27FC236}">
                <a16:creationId xmlns:a16="http://schemas.microsoft.com/office/drawing/2014/main" id="{F444322B-23A7-FC49-A35A-19672E8DC0A8}"/>
              </a:ext>
            </a:extLst>
          </p:cNvPr>
          <p:cNvSpPr/>
          <p:nvPr/>
        </p:nvSpPr>
        <p:spPr>
          <a:xfrm>
            <a:off x="10276132" y="3941642"/>
            <a:ext cx="150024" cy="150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cxnSp>
        <p:nvCxnSpPr>
          <p:cNvPr id="106" name="Straight Connector 105">
            <a:extLst>
              <a:ext uri="{FF2B5EF4-FFF2-40B4-BE49-F238E27FC236}">
                <a16:creationId xmlns:a16="http://schemas.microsoft.com/office/drawing/2014/main" id="{FE86A516-1AE6-C647-9D55-9B23BCF373FB}"/>
              </a:ext>
            </a:extLst>
          </p:cNvPr>
          <p:cNvCxnSpPr>
            <a:cxnSpLocks/>
          </p:cNvCxnSpPr>
          <p:nvPr/>
        </p:nvCxnSpPr>
        <p:spPr>
          <a:xfrm flipV="1">
            <a:off x="10353237" y="3176822"/>
            <a:ext cx="0" cy="711490"/>
          </a:xfrm>
          <a:prstGeom prst="line">
            <a:avLst/>
          </a:prstGeom>
          <a:noFill/>
          <a:ln w="12700">
            <a:solidFill>
              <a:schemeClr val="bg1"/>
            </a:solidFill>
            <a:round/>
            <a:headEnd/>
            <a:tailEnd/>
          </a:ln>
          <a:effectLst/>
          <a:extLst>
            <a:ext uri="{909E8E84-426E-40DD-AFC4-6F175D3DCCD1}">
              <a14:hiddenFill xmlns:a14="http://schemas.microsoft.com/office/drawing/2010/main">
                <a:noFill/>
              </a14:hiddenFill>
            </a:ext>
          </a:extLst>
        </p:spPr>
      </p:cxnSp>
      <p:sp>
        <p:nvSpPr>
          <p:cNvPr id="108" name="TextBox 107">
            <a:extLst>
              <a:ext uri="{FF2B5EF4-FFF2-40B4-BE49-F238E27FC236}">
                <a16:creationId xmlns:a16="http://schemas.microsoft.com/office/drawing/2014/main" id="{04E138E4-4E55-AB40-931D-F0E7F8245304}"/>
              </a:ext>
            </a:extLst>
          </p:cNvPr>
          <p:cNvSpPr txBox="1"/>
          <p:nvPr/>
        </p:nvSpPr>
        <p:spPr>
          <a:xfrm>
            <a:off x="9222228" y="2429197"/>
            <a:ext cx="2377279" cy="636538"/>
          </a:xfrm>
          <a:prstGeom prst="rect">
            <a:avLst/>
          </a:prstGeom>
        </p:spPr>
        <p:txBody>
          <a:bodyPr vert="horz" wrap="square" lIns="0" tIns="0" rIns="0" bIns="0" rtlCol="0">
            <a:spAutoFit/>
          </a:bodyPr>
          <a:lstStyle/>
          <a:p>
            <a:pPr marL="4320" algn="ctr"/>
            <a:r>
              <a:rPr lang="en-US" sz="1400" b="1" spc="-30" dirty="0">
                <a:solidFill>
                  <a:schemeClr val="bg1"/>
                </a:solidFill>
              </a:rPr>
              <a:t>Forecast Validation</a:t>
            </a:r>
          </a:p>
          <a:p>
            <a:pPr marL="4320" algn="ctr"/>
            <a:r>
              <a:rPr lang="en-US" sz="1000" i="1" spc="-30" dirty="0">
                <a:solidFill>
                  <a:schemeClr val="bg1"/>
                </a:solidFill>
              </a:rPr>
              <a:t>Applying volumetric modeling to one ore more new product entrants to validate sales potential</a:t>
            </a:r>
          </a:p>
        </p:txBody>
      </p:sp>
      <p:grpSp>
        <p:nvGrpSpPr>
          <p:cNvPr id="3" name="Group 2">
            <a:extLst>
              <a:ext uri="{FF2B5EF4-FFF2-40B4-BE49-F238E27FC236}">
                <a16:creationId xmlns:a16="http://schemas.microsoft.com/office/drawing/2014/main" id="{711DA58B-199B-A746-9768-A8FA4205B6BA}"/>
              </a:ext>
            </a:extLst>
          </p:cNvPr>
          <p:cNvGrpSpPr/>
          <p:nvPr/>
        </p:nvGrpSpPr>
        <p:grpSpPr>
          <a:xfrm>
            <a:off x="10177046" y="1901562"/>
            <a:ext cx="467641" cy="457566"/>
            <a:chOff x="9939224" y="1878684"/>
            <a:chExt cx="622430" cy="503323"/>
          </a:xfrm>
        </p:grpSpPr>
        <p:sp>
          <p:nvSpPr>
            <p:cNvPr id="107" name="Oval 106">
              <a:extLst>
                <a:ext uri="{FF2B5EF4-FFF2-40B4-BE49-F238E27FC236}">
                  <a16:creationId xmlns:a16="http://schemas.microsoft.com/office/drawing/2014/main" id="{E0094638-B515-0447-9019-3F73FA66A6F4}"/>
                </a:ext>
              </a:extLst>
            </p:cNvPr>
            <p:cNvSpPr/>
            <p:nvPr/>
          </p:nvSpPr>
          <p:spPr>
            <a:xfrm>
              <a:off x="9939224" y="1878684"/>
              <a:ext cx="616289" cy="503323"/>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800" err="1">
                <a:solidFill>
                  <a:schemeClr val="bg1"/>
                </a:solidFill>
                <a:latin typeface="Segoe UI"/>
              </a:endParaRPr>
            </a:p>
          </p:txBody>
        </p:sp>
        <p:pic>
          <p:nvPicPr>
            <p:cNvPr id="109" name="Graphic 108" descr="Upward trend">
              <a:extLst>
                <a:ext uri="{FF2B5EF4-FFF2-40B4-BE49-F238E27FC236}">
                  <a16:creationId xmlns:a16="http://schemas.microsoft.com/office/drawing/2014/main" id="{7275FF2A-C071-6648-85C5-19C730C3AFEF}"/>
                </a:ext>
              </a:extLst>
            </p:cNvPr>
            <p:cNvPicPr>
              <a:picLocks noChangeAspect="1"/>
            </p:cNvPicPr>
            <p:nvPr/>
          </p:nvPicPr>
          <p:blipFill>
            <a:blip r:embed="rId20">
              <a:extLst>
                <a:ext uri="{28A0092B-C50C-407E-A947-70E740481C1C}">
                  <a14:useLocalDpi xmlns:a14="http://schemas.microsoft.com/office/drawing/2010/main"/>
                </a:ext>
                <a:ext uri="{96DAC541-7B7A-43D3-8B79-37D633B846F1}">
                  <asvg:svgBlip xmlns:asvg="http://schemas.microsoft.com/office/drawing/2016/SVG/main" r:embed="rId21"/>
                </a:ext>
              </a:extLst>
            </a:blip>
            <a:stretch>
              <a:fillRect/>
            </a:stretch>
          </p:blipFill>
          <p:spPr>
            <a:xfrm>
              <a:off x="9987970" y="1884218"/>
              <a:ext cx="573684" cy="474120"/>
            </a:xfrm>
            <a:prstGeom prst="rect">
              <a:avLst/>
            </a:prstGeom>
          </p:spPr>
        </p:pic>
      </p:grpSp>
      <p:grpSp>
        <p:nvGrpSpPr>
          <p:cNvPr id="6" name="Group 5">
            <a:extLst>
              <a:ext uri="{FF2B5EF4-FFF2-40B4-BE49-F238E27FC236}">
                <a16:creationId xmlns:a16="http://schemas.microsoft.com/office/drawing/2014/main" id="{79C8D6A5-9F76-3B4E-A50D-8E1B87802EF7}"/>
              </a:ext>
            </a:extLst>
          </p:cNvPr>
          <p:cNvGrpSpPr/>
          <p:nvPr/>
        </p:nvGrpSpPr>
        <p:grpSpPr>
          <a:xfrm>
            <a:off x="8565425" y="2833596"/>
            <a:ext cx="463027" cy="457566"/>
            <a:chOff x="8488794" y="2810718"/>
            <a:chExt cx="616289" cy="503323"/>
          </a:xfrm>
        </p:grpSpPr>
        <p:sp>
          <p:nvSpPr>
            <p:cNvPr id="89" name="Oval 88">
              <a:extLst>
                <a:ext uri="{FF2B5EF4-FFF2-40B4-BE49-F238E27FC236}">
                  <a16:creationId xmlns:a16="http://schemas.microsoft.com/office/drawing/2014/main" id="{5513C114-3386-E845-B5A8-10060A9D8DF8}"/>
                </a:ext>
              </a:extLst>
            </p:cNvPr>
            <p:cNvSpPr/>
            <p:nvPr/>
          </p:nvSpPr>
          <p:spPr>
            <a:xfrm>
              <a:off x="8488794" y="2810718"/>
              <a:ext cx="616289" cy="503323"/>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800" err="1">
                <a:solidFill>
                  <a:schemeClr val="bg1"/>
                </a:solidFill>
                <a:latin typeface="Segoe UI"/>
              </a:endParaRPr>
            </a:p>
          </p:txBody>
        </p:sp>
        <p:pic>
          <p:nvPicPr>
            <p:cNvPr id="110" name="Graphic 109" descr="Database">
              <a:extLst>
                <a:ext uri="{FF2B5EF4-FFF2-40B4-BE49-F238E27FC236}">
                  <a16:creationId xmlns:a16="http://schemas.microsoft.com/office/drawing/2014/main" id="{6538586B-1F3B-1D43-8211-043ACC829012}"/>
                </a:ext>
              </a:extLst>
            </p:cNvPr>
            <p:cNvPicPr>
              <a:picLocks noChangeAspect="1"/>
            </p:cNvPicPr>
            <p:nvPr/>
          </p:nvPicPr>
          <p:blipFill>
            <a:blip r:embed="rId22">
              <a:extLst>
                <a:ext uri="{28A0092B-C50C-407E-A947-70E740481C1C}">
                  <a14:useLocalDpi xmlns:a14="http://schemas.microsoft.com/office/drawing/2010/main"/>
                </a:ext>
                <a:ext uri="{96DAC541-7B7A-43D3-8B79-37D633B846F1}">
                  <asvg:svgBlip xmlns:asvg="http://schemas.microsoft.com/office/drawing/2016/SVG/main" r:embed="rId23"/>
                </a:ext>
              </a:extLst>
            </a:blip>
            <a:stretch>
              <a:fillRect/>
            </a:stretch>
          </p:blipFill>
          <p:spPr>
            <a:xfrm>
              <a:off x="8538120" y="2873388"/>
              <a:ext cx="470214" cy="388606"/>
            </a:xfrm>
            <a:prstGeom prst="rect">
              <a:avLst/>
            </a:prstGeom>
          </p:spPr>
        </p:pic>
      </p:grpSp>
      <p:sp>
        <p:nvSpPr>
          <p:cNvPr id="111" name="Freeform 110">
            <a:extLst>
              <a:ext uri="{FF2B5EF4-FFF2-40B4-BE49-F238E27FC236}">
                <a16:creationId xmlns:a16="http://schemas.microsoft.com/office/drawing/2014/main" id="{EF1A37B6-B694-EC45-BB1E-09871A1F3620}"/>
              </a:ext>
            </a:extLst>
          </p:cNvPr>
          <p:cNvSpPr/>
          <p:nvPr/>
        </p:nvSpPr>
        <p:spPr>
          <a:xfrm>
            <a:off x="1609605" y="3597046"/>
            <a:ext cx="8740503" cy="1506885"/>
          </a:xfrm>
          <a:custGeom>
            <a:avLst/>
            <a:gdLst>
              <a:gd name="connsiteX0" fmla="*/ 0 w 8604738"/>
              <a:gd name="connsiteY0" fmla="*/ 35479 h 1795009"/>
              <a:gd name="connsiteX1" fmla="*/ 726830 w 8604738"/>
              <a:gd name="connsiteY1" fmla="*/ 914710 h 1795009"/>
              <a:gd name="connsiteX2" fmla="*/ 2356338 w 8604738"/>
              <a:gd name="connsiteY2" fmla="*/ 310 h 1795009"/>
              <a:gd name="connsiteX3" fmla="*/ 3059723 w 8604738"/>
              <a:gd name="connsiteY3" fmla="*/ 809202 h 1795009"/>
              <a:gd name="connsiteX4" fmla="*/ 4349261 w 8604738"/>
              <a:gd name="connsiteY4" fmla="*/ 551295 h 1795009"/>
              <a:gd name="connsiteX5" fmla="*/ 5685692 w 8604738"/>
              <a:gd name="connsiteY5" fmla="*/ 656802 h 1795009"/>
              <a:gd name="connsiteX6" fmla="*/ 7045569 w 8604738"/>
              <a:gd name="connsiteY6" fmla="*/ 1793941 h 1795009"/>
              <a:gd name="connsiteX7" fmla="*/ 8065477 w 8604738"/>
              <a:gd name="connsiteY7" fmla="*/ 856095 h 1795009"/>
              <a:gd name="connsiteX8" fmla="*/ 8604738 w 8604738"/>
              <a:gd name="connsiteY8" fmla="*/ 469233 h 1795009"/>
              <a:gd name="connsiteX9" fmla="*/ 8604738 w 8604738"/>
              <a:gd name="connsiteY9" fmla="*/ 469233 h 1795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604738" h="1795009">
                <a:moveTo>
                  <a:pt x="0" y="35479"/>
                </a:moveTo>
                <a:cubicBezTo>
                  <a:pt x="167053" y="478025"/>
                  <a:pt x="334107" y="920572"/>
                  <a:pt x="726830" y="914710"/>
                </a:cubicBezTo>
                <a:cubicBezTo>
                  <a:pt x="1119553" y="908849"/>
                  <a:pt x="1967523" y="17895"/>
                  <a:pt x="2356338" y="310"/>
                </a:cubicBezTo>
                <a:cubicBezTo>
                  <a:pt x="2745153" y="-17275"/>
                  <a:pt x="2727569" y="717371"/>
                  <a:pt x="3059723" y="809202"/>
                </a:cubicBezTo>
                <a:cubicBezTo>
                  <a:pt x="3391877" y="901033"/>
                  <a:pt x="3911600" y="576695"/>
                  <a:pt x="4349261" y="551295"/>
                </a:cubicBezTo>
                <a:cubicBezTo>
                  <a:pt x="4786922" y="525895"/>
                  <a:pt x="5236307" y="449694"/>
                  <a:pt x="5685692" y="656802"/>
                </a:cubicBezTo>
                <a:cubicBezTo>
                  <a:pt x="6135077" y="863910"/>
                  <a:pt x="6648938" y="1760726"/>
                  <a:pt x="7045569" y="1793941"/>
                </a:cubicBezTo>
                <a:cubicBezTo>
                  <a:pt x="7442200" y="1827156"/>
                  <a:pt x="7805616" y="1076880"/>
                  <a:pt x="8065477" y="856095"/>
                </a:cubicBezTo>
                <a:cubicBezTo>
                  <a:pt x="8325338" y="635310"/>
                  <a:pt x="8604738" y="469233"/>
                  <a:pt x="8604738" y="469233"/>
                </a:cubicBezTo>
                <a:lnTo>
                  <a:pt x="8604738" y="469233"/>
                </a:lnTo>
              </a:path>
            </a:pathLst>
          </a:custGeom>
          <a:no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bg1"/>
              </a:solidFill>
            </a:endParaRPr>
          </a:p>
        </p:txBody>
      </p:sp>
      <p:sp>
        <p:nvSpPr>
          <p:cNvPr id="4" name="Slide Number Placeholder 3">
            <a:extLst>
              <a:ext uri="{FF2B5EF4-FFF2-40B4-BE49-F238E27FC236}">
                <a16:creationId xmlns:a16="http://schemas.microsoft.com/office/drawing/2014/main" id="{183DCB74-8C5E-0342-BEC7-B9DD28E27DC7}"/>
              </a:ext>
            </a:extLst>
          </p:cNvPr>
          <p:cNvSpPr>
            <a:spLocks noGrp="1"/>
          </p:cNvSpPr>
          <p:nvPr>
            <p:ph type="sldNum" sz="quarter" idx="18"/>
          </p:nvPr>
        </p:nvSpPr>
        <p:spPr/>
        <p:txBody>
          <a:bodyPr/>
          <a:lstStyle/>
          <a:p>
            <a:fld id="{D61AABEC-672F-4B68-B914-690DA978312C}" type="slidenum">
              <a:rPr lang="en-GB" smtClean="0">
                <a:solidFill>
                  <a:schemeClr val="bg1"/>
                </a:solidFill>
              </a:rPr>
              <a:pPr/>
              <a:t>20</a:t>
            </a:fld>
            <a:r>
              <a:rPr lang="en-GB">
                <a:solidFill>
                  <a:schemeClr val="bg1"/>
                </a:solidFill>
              </a:rPr>
              <a:t> ‒ </a:t>
            </a:r>
          </a:p>
        </p:txBody>
      </p:sp>
      <p:sp>
        <p:nvSpPr>
          <p:cNvPr id="5" name="Title 4">
            <a:extLst>
              <a:ext uri="{FF2B5EF4-FFF2-40B4-BE49-F238E27FC236}">
                <a16:creationId xmlns:a16="http://schemas.microsoft.com/office/drawing/2014/main" id="{9F4C3CC9-0654-8F48-BC49-6ADA5CC0FE82}"/>
              </a:ext>
            </a:extLst>
          </p:cNvPr>
          <p:cNvSpPr>
            <a:spLocks noGrp="1"/>
          </p:cNvSpPr>
          <p:nvPr>
            <p:ph type="title"/>
          </p:nvPr>
        </p:nvSpPr>
        <p:spPr>
          <a:xfrm>
            <a:off x="404787" y="382816"/>
            <a:ext cx="3496027" cy="452432"/>
          </a:xfrm>
        </p:spPr>
        <p:txBody>
          <a:bodyPr/>
          <a:lstStyle/>
          <a:p>
            <a:r>
              <a:rPr lang="en-GB">
                <a:solidFill>
                  <a:schemeClr val="bg1"/>
                </a:solidFill>
                <a:latin typeface="Arial Black" panose="020B0604020202020204" pitchFamily="34" charset="0"/>
                <a:cs typeface="Arial Black" panose="020B0604020202020204" pitchFamily="34" charset="0"/>
              </a:rPr>
              <a:t>Supporting the growth of robotic vacuums</a:t>
            </a:r>
          </a:p>
        </p:txBody>
      </p:sp>
      <p:sp>
        <p:nvSpPr>
          <p:cNvPr id="62" name="Text Placeholder 5">
            <a:extLst>
              <a:ext uri="{FF2B5EF4-FFF2-40B4-BE49-F238E27FC236}">
                <a16:creationId xmlns:a16="http://schemas.microsoft.com/office/drawing/2014/main" id="{1098F0C8-D215-FF4C-8E4B-C737E28DDCEC}"/>
              </a:ext>
            </a:extLst>
          </p:cNvPr>
          <p:cNvSpPr txBox="1">
            <a:spLocks/>
          </p:cNvSpPr>
          <p:nvPr/>
        </p:nvSpPr>
        <p:spPr>
          <a:xfrm>
            <a:off x="4160764" y="448310"/>
            <a:ext cx="7665680" cy="1023104"/>
          </a:xfrm>
          <a:prstGeom prst="rect">
            <a:avLst/>
          </a:prstGeom>
          <a:noFill/>
        </p:spPr>
        <p:txBody>
          <a:bodyPr vert="horz" wrap="square" lIns="162000" tIns="45720" rIns="162000" bIns="0" rtlCol="0">
            <a:noAutofit/>
          </a:bodyPr>
          <a:lstStyle>
            <a:lvl1pPr marL="0" indent="0" algn="l" defTabSz="914400" rtl="0" eaLnBrk="1" latinLnBrk="0" hangingPunct="1">
              <a:lnSpc>
                <a:spcPct val="90000"/>
              </a:lnSpc>
              <a:spcBef>
                <a:spcPts val="1800"/>
              </a:spcBef>
              <a:buSzPct val="50000"/>
              <a:buFont typeface="HelveticaNeueLT Std Lt Cn" panose="020B0406020202030204" pitchFamily="34" charset="0"/>
              <a:buNone/>
              <a:defRPr sz="2000" b="0" kern="1200">
                <a:solidFill>
                  <a:schemeClr val="tx2"/>
                </a:solidFill>
                <a:latin typeface="+mn-lt"/>
                <a:ea typeface="+mn-ea"/>
                <a:cs typeface="+mn-cs"/>
              </a:defRPr>
            </a:lvl1pPr>
            <a:lvl2pPr marL="447675" indent="-314325" algn="l" defTabSz="914400" rtl="0" eaLnBrk="1" latinLnBrk="0" hangingPunct="1">
              <a:lnSpc>
                <a:spcPct val="90000"/>
              </a:lnSpc>
              <a:spcBef>
                <a:spcPts val="600"/>
              </a:spcBef>
              <a:buSzPct val="80000"/>
              <a:buFontTx/>
              <a:buBlip>
                <a:blip r:embed="rId24"/>
              </a:buBlip>
              <a:defRPr sz="1600" kern="1200">
                <a:solidFill>
                  <a:schemeClr val="bg2"/>
                </a:solidFill>
                <a:latin typeface="+mn-lt"/>
                <a:ea typeface="+mn-ea"/>
                <a:cs typeface="+mn-cs"/>
              </a:defRPr>
            </a:lvl2pPr>
            <a:lvl3pPr marL="714375" indent="-171450" algn="l" defTabSz="914400" rtl="0" eaLnBrk="1" latinLnBrk="0" hangingPunct="1">
              <a:lnSpc>
                <a:spcPct val="90000"/>
              </a:lnSpc>
              <a:spcBef>
                <a:spcPts val="600"/>
              </a:spcBef>
              <a:buFont typeface="Arial" panose="020B0604020202020204" pitchFamily="34" charset="0"/>
              <a:buChar char="‒"/>
              <a:defRPr sz="1400" kern="1200">
                <a:solidFill>
                  <a:schemeClr val="bg2"/>
                </a:solidFill>
                <a:latin typeface="+mn-lt"/>
                <a:ea typeface="+mn-ea"/>
                <a:cs typeface="+mn-cs"/>
              </a:defRPr>
            </a:lvl3pPr>
            <a:lvl4pPr marL="987425" indent="-228600" algn="l" defTabSz="914400" rtl="0" eaLnBrk="1" latinLnBrk="0" hangingPunct="1">
              <a:lnSpc>
                <a:spcPct val="90000"/>
              </a:lnSpc>
              <a:spcBef>
                <a:spcPts val="500"/>
              </a:spcBef>
              <a:buFont typeface="Arial" panose="020B0604020202020204" pitchFamily="34" charset="0"/>
              <a:buChar char="•"/>
              <a:defRPr sz="1100" kern="1200">
                <a:solidFill>
                  <a:schemeClr val="bg2"/>
                </a:solidFill>
                <a:latin typeface="+mn-lt"/>
                <a:ea typeface="+mn-ea"/>
                <a:cs typeface="+mn-cs"/>
              </a:defRPr>
            </a:lvl4pPr>
            <a:lvl5pPr marL="1262063" indent="-228600" algn="l" defTabSz="914400" rtl="0" eaLnBrk="1" latinLnBrk="0" hangingPunct="1">
              <a:lnSpc>
                <a:spcPct val="90000"/>
              </a:lnSpc>
              <a:spcBef>
                <a:spcPts val="500"/>
              </a:spcBef>
              <a:buFont typeface="HelveticaNeueLT Std Lt Cn" panose="020B0406020202030204" pitchFamily="34" charset="0"/>
              <a:buChar char="−"/>
              <a:defRPr sz="105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a:solidFill>
                  <a:schemeClr val="bg1"/>
                </a:solidFill>
              </a:rPr>
              <a:t>The evolution of any one client’s go-to-market strategy can come in various shapes and sizes. This chart below represents how a close partnership between Ipsos and a leading Robotic Vacuum Company utilized strategic research to help bring new products to market, optimize their current line against competition and add volumetric context to understand true market potential before launch.</a:t>
            </a:r>
          </a:p>
        </p:txBody>
      </p:sp>
      <p:sp>
        <p:nvSpPr>
          <p:cNvPr id="127" name="Oval 126">
            <a:extLst>
              <a:ext uri="{FF2B5EF4-FFF2-40B4-BE49-F238E27FC236}">
                <a16:creationId xmlns:a16="http://schemas.microsoft.com/office/drawing/2014/main" id="{933B1823-2053-BD48-8EC0-CE983213CF62}"/>
              </a:ext>
            </a:extLst>
          </p:cNvPr>
          <p:cNvSpPr/>
          <p:nvPr/>
        </p:nvSpPr>
        <p:spPr>
          <a:xfrm>
            <a:off x="2274616" y="4289811"/>
            <a:ext cx="150024" cy="150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28" name="Oval 127">
            <a:extLst>
              <a:ext uri="{FF2B5EF4-FFF2-40B4-BE49-F238E27FC236}">
                <a16:creationId xmlns:a16="http://schemas.microsoft.com/office/drawing/2014/main" id="{2C8D752A-8A80-2548-8B26-EBFD72C59323}"/>
              </a:ext>
            </a:extLst>
          </p:cNvPr>
          <p:cNvSpPr/>
          <p:nvPr/>
        </p:nvSpPr>
        <p:spPr>
          <a:xfrm>
            <a:off x="1556022" y="3566896"/>
            <a:ext cx="150024" cy="150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cxnSp>
        <p:nvCxnSpPr>
          <p:cNvPr id="17" name="Straight Connector 16">
            <a:extLst>
              <a:ext uri="{FF2B5EF4-FFF2-40B4-BE49-F238E27FC236}">
                <a16:creationId xmlns:a16="http://schemas.microsoft.com/office/drawing/2014/main" id="{CCA5EE22-24EE-0B40-97BF-05EB38541596}"/>
              </a:ext>
            </a:extLst>
          </p:cNvPr>
          <p:cNvCxnSpPr/>
          <p:nvPr/>
        </p:nvCxnSpPr>
        <p:spPr>
          <a:xfrm>
            <a:off x="3971154" y="448310"/>
            <a:ext cx="0" cy="1023104"/>
          </a:xfrm>
          <a:prstGeom prst="line">
            <a:avLst/>
          </a:prstGeom>
          <a:ln w="9525">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916731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6" name="Picture 45">
            <a:extLst>
              <a:ext uri="{FF2B5EF4-FFF2-40B4-BE49-F238E27FC236}">
                <a16:creationId xmlns:a16="http://schemas.microsoft.com/office/drawing/2014/main" id="{4F69B286-CA01-C947-AC00-5FFA66C616A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336849" y="1440923"/>
            <a:ext cx="1797805" cy="1288748"/>
          </a:xfrm>
          <a:prstGeom prst="rect">
            <a:avLst/>
          </a:prstGeom>
        </p:spPr>
      </p:pic>
      <p:sp>
        <p:nvSpPr>
          <p:cNvPr id="36" name="Rectangle 35">
            <a:extLst>
              <a:ext uri="{FF2B5EF4-FFF2-40B4-BE49-F238E27FC236}">
                <a16:creationId xmlns:a16="http://schemas.microsoft.com/office/drawing/2014/main" id="{C61D7C9B-12AE-4447-9A97-07CF198E5560}"/>
              </a:ext>
            </a:extLst>
          </p:cNvPr>
          <p:cNvSpPr/>
          <p:nvPr/>
        </p:nvSpPr>
        <p:spPr>
          <a:xfrm>
            <a:off x="11619664" y="1162241"/>
            <a:ext cx="137160" cy="4719697"/>
          </a:xfrm>
          <a:prstGeom prst="rect">
            <a:avLst/>
          </a:prstGeom>
          <a:solidFill>
            <a:srgbClr val="84329B">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7" name="Rectangle 36">
            <a:extLst>
              <a:ext uri="{FF2B5EF4-FFF2-40B4-BE49-F238E27FC236}">
                <a16:creationId xmlns:a16="http://schemas.microsoft.com/office/drawing/2014/main" id="{280399A5-4886-FF4D-9932-452FF863F59A}"/>
              </a:ext>
            </a:extLst>
          </p:cNvPr>
          <p:cNvSpPr/>
          <p:nvPr/>
        </p:nvSpPr>
        <p:spPr>
          <a:xfrm>
            <a:off x="8117512" y="1162241"/>
            <a:ext cx="137160" cy="4719697"/>
          </a:xfrm>
          <a:prstGeom prst="rect">
            <a:avLst/>
          </a:prstGeom>
          <a:solidFill>
            <a:srgbClr val="84329B">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8" name="Rectangle 37">
            <a:extLst>
              <a:ext uri="{FF2B5EF4-FFF2-40B4-BE49-F238E27FC236}">
                <a16:creationId xmlns:a16="http://schemas.microsoft.com/office/drawing/2014/main" id="{C9670162-9C12-0944-BB45-DB275EA8AEB6}"/>
              </a:ext>
            </a:extLst>
          </p:cNvPr>
          <p:cNvSpPr/>
          <p:nvPr/>
        </p:nvSpPr>
        <p:spPr>
          <a:xfrm rot="5400000">
            <a:off x="9868588" y="-725993"/>
            <a:ext cx="137160" cy="3639312"/>
          </a:xfrm>
          <a:prstGeom prst="rect">
            <a:avLst/>
          </a:prstGeom>
          <a:solidFill>
            <a:srgbClr val="84329B">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9" name="Rectangle 38">
            <a:extLst>
              <a:ext uri="{FF2B5EF4-FFF2-40B4-BE49-F238E27FC236}">
                <a16:creationId xmlns:a16="http://schemas.microsoft.com/office/drawing/2014/main" id="{F1C18500-45F6-6541-BAF1-B86C48061DCA}"/>
              </a:ext>
            </a:extLst>
          </p:cNvPr>
          <p:cNvSpPr/>
          <p:nvPr/>
        </p:nvSpPr>
        <p:spPr>
          <a:xfrm rot="5400000">
            <a:off x="9868588" y="4130862"/>
            <a:ext cx="137160" cy="3639312"/>
          </a:xfrm>
          <a:prstGeom prst="rect">
            <a:avLst/>
          </a:prstGeom>
          <a:solidFill>
            <a:srgbClr val="84329B">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4" name="Rectangle 23">
            <a:extLst>
              <a:ext uri="{FF2B5EF4-FFF2-40B4-BE49-F238E27FC236}">
                <a16:creationId xmlns:a16="http://schemas.microsoft.com/office/drawing/2014/main" id="{C4BEB9B5-FB30-284D-92C7-C817B61F0775}"/>
              </a:ext>
            </a:extLst>
          </p:cNvPr>
          <p:cNvSpPr/>
          <p:nvPr/>
        </p:nvSpPr>
        <p:spPr>
          <a:xfrm>
            <a:off x="7790562" y="1162241"/>
            <a:ext cx="137160" cy="4719697"/>
          </a:xfrm>
          <a:prstGeom prst="rect">
            <a:avLst/>
          </a:prstGeom>
          <a:solidFill>
            <a:srgbClr val="009D9C">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2" name="Rectangle 21">
            <a:extLst>
              <a:ext uri="{FF2B5EF4-FFF2-40B4-BE49-F238E27FC236}">
                <a16:creationId xmlns:a16="http://schemas.microsoft.com/office/drawing/2014/main" id="{6A9549DA-9D3B-BF47-8AE5-3B0C09260E81}"/>
              </a:ext>
            </a:extLst>
          </p:cNvPr>
          <p:cNvSpPr/>
          <p:nvPr/>
        </p:nvSpPr>
        <p:spPr>
          <a:xfrm>
            <a:off x="4288410" y="1162241"/>
            <a:ext cx="137160" cy="4719697"/>
          </a:xfrm>
          <a:prstGeom prst="rect">
            <a:avLst/>
          </a:prstGeom>
          <a:solidFill>
            <a:srgbClr val="009D9C">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5" name="Rectangle 24">
            <a:extLst>
              <a:ext uri="{FF2B5EF4-FFF2-40B4-BE49-F238E27FC236}">
                <a16:creationId xmlns:a16="http://schemas.microsoft.com/office/drawing/2014/main" id="{38350A12-4D62-AB4D-93FF-250DBBD2ED20}"/>
              </a:ext>
            </a:extLst>
          </p:cNvPr>
          <p:cNvSpPr/>
          <p:nvPr/>
        </p:nvSpPr>
        <p:spPr>
          <a:xfrm rot="5400000">
            <a:off x="6039486" y="-725993"/>
            <a:ext cx="137160" cy="3639312"/>
          </a:xfrm>
          <a:prstGeom prst="rect">
            <a:avLst/>
          </a:prstGeom>
          <a:solidFill>
            <a:srgbClr val="009D9C">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6" name="Rectangle 25">
            <a:extLst>
              <a:ext uri="{FF2B5EF4-FFF2-40B4-BE49-F238E27FC236}">
                <a16:creationId xmlns:a16="http://schemas.microsoft.com/office/drawing/2014/main" id="{2409A233-5314-4B4E-9F5B-E79781509035}"/>
              </a:ext>
            </a:extLst>
          </p:cNvPr>
          <p:cNvSpPr/>
          <p:nvPr/>
        </p:nvSpPr>
        <p:spPr>
          <a:xfrm rot="5400000">
            <a:off x="6039486" y="4130862"/>
            <a:ext cx="137160" cy="3639312"/>
          </a:xfrm>
          <a:prstGeom prst="rect">
            <a:avLst/>
          </a:prstGeom>
          <a:solidFill>
            <a:srgbClr val="009D9C">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 name="Slide Number Placeholder 2">
            <a:extLst>
              <a:ext uri="{FF2B5EF4-FFF2-40B4-BE49-F238E27FC236}">
                <a16:creationId xmlns:a16="http://schemas.microsoft.com/office/drawing/2014/main" id="{29CB452B-0EF1-FA4A-BF18-F2CF74FFC915}"/>
              </a:ext>
            </a:extLst>
          </p:cNvPr>
          <p:cNvSpPr>
            <a:spLocks noGrp="1"/>
          </p:cNvSpPr>
          <p:nvPr>
            <p:ph type="sldNum" sz="quarter"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srgbClr val="2F469C">
                    <a:lumMod val="75000"/>
                  </a:srgbClr>
                </a:solidFill>
                <a:effectLst/>
                <a:uLnTx/>
                <a:uFillTx/>
                <a:latin typeface="Arial Black"/>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r>
              <a:rPr kumimoji="0" lang="en-GB" sz="900" b="1" i="0" u="none" strike="noStrike" kern="1200" cap="none" spc="0" normalizeH="0" baseline="0" noProof="0">
                <a:ln>
                  <a:noFill/>
                </a:ln>
                <a:solidFill>
                  <a:srgbClr val="2F469C">
                    <a:lumMod val="75000"/>
                  </a:srgbClr>
                </a:solidFill>
                <a:effectLst/>
                <a:uLnTx/>
                <a:uFillTx/>
                <a:latin typeface="Arial Black"/>
                <a:ea typeface="+mn-ea"/>
                <a:cs typeface="+mn-cs"/>
              </a:rPr>
              <a:t> ‒ </a:t>
            </a:r>
          </a:p>
        </p:txBody>
      </p:sp>
      <p:sp>
        <p:nvSpPr>
          <p:cNvPr id="17" name="Text Placeholder 9">
            <a:extLst>
              <a:ext uri="{FF2B5EF4-FFF2-40B4-BE49-F238E27FC236}">
                <a16:creationId xmlns:a16="http://schemas.microsoft.com/office/drawing/2014/main" id="{D0895C32-DD8E-BF43-9845-7F5E274C072C}"/>
              </a:ext>
            </a:extLst>
          </p:cNvPr>
          <p:cNvSpPr txBox="1">
            <a:spLocks/>
          </p:cNvSpPr>
          <p:nvPr/>
        </p:nvSpPr>
        <p:spPr>
          <a:xfrm>
            <a:off x="788487" y="3390500"/>
            <a:ext cx="2980944" cy="2308324"/>
          </a:xfrm>
          <a:prstGeom prst="rect">
            <a:avLst/>
          </a:prstGeom>
          <a:noFill/>
        </p:spPr>
        <p:txBody>
          <a:bodyPr vert="horz" wrap="square" lIns="0" tIns="45720" rIns="0" bIns="45720" rtlCol="0">
            <a:spAutoFit/>
          </a:bodyPr>
          <a:lstStyle>
            <a:lvl1pPr marL="85725" indent="-85725" algn="l" defTabSz="914400" rtl="0" eaLnBrk="1" latinLnBrk="0" hangingPunct="1">
              <a:lnSpc>
                <a:spcPct val="100000"/>
              </a:lnSpc>
              <a:spcBef>
                <a:spcPts val="1800"/>
              </a:spcBef>
              <a:buSzPct val="50000"/>
              <a:buFont typeface="HelveticaNeueLT Std Lt Cn" panose="020B0406020202030204" pitchFamily="34" charset="0"/>
              <a:buChar char=" "/>
              <a:defRPr sz="1600" b="0" kern="1200">
                <a:solidFill>
                  <a:schemeClr val="tx1">
                    <a:lumMod val="65000"/>
                    <a:lumOff val="35000"/>
                  </a:schemeClr>
                </a:solidFill>
                <a:latin typeface="+mn-lt"/>
                <a:ea typeface="+mn-ea"/>
                <a:cs typeface="+mn-cs"/>
              </a:defRPr>
            </a:lvl1pPr>
            <a:lvl2pPr marL="447675" indent="-314325" algn="l" defTabSz="914400" rtl="0" eaLnBrk="1" latinLnBrk="0" hangingPunct="1">
              <a:lnSpc>
                <a:spcPct val="100000"/>
              </a:lnSpc>
              <a:spcBef>
                <a:spcPts val="600"/>
              </a:spcBef>
              <a:buClrTx/>
              <a:buSzPct val="100000"/>
              <a:buFont typeface="Arial" panose="020B0604020202020204" pitchFamily="34" charset="0"/>
              <a:buChar char="•"/>
              <a:defRPr sz="1600" kern="1200">
                <a:solidFill>
                  <a:schemeClr val="tx1">
                    <a:lumMod val="65000"/>
                    <a:lumOff val="35000"/>
                  </a:schemeClr>
                </a:solidFill>
                <a:latin typeface="+mn-lt"/>
                <a:ea typeface="+mn-ea"/>
                <a:cs typeface="+mn-cs"/>
              </a:defRPr>
            </a:lvl2pPr>
            <a:lvl3pPr marL="714375" indent="-171450" algn="l" defTabSz="914400" rtl="0" eaLnBrk="1" latinLnBrk="0" hangingPunct="1">
              <a:lnSpc>
                <a:spcPct val="100000"/>
              </a:lnSpc>
              <a:spcBef>
                <a:spcPts val="600"/>
              </a:spcBef>
              <a:buFont typeface="Arial" panose="020B0604020202020204" pitchFamily="34" charset="0"/>
              <a:buChar char="‒"/>
              <a:defRPr sz="1600" kern="1200">
                <a:solidFill>
                  <a:schemeClr val="tx1">
                    <a:lumMod val="65000"/>
                    <a:lumOff val="35000"/>
                  </a:schemeClr>
                </a:solidFill>
                <a:latin typeface="+mn-lt"/>
                <a:ea typeface="+mn-ea"/>
                <a:cs typeface="+mn-cs"/>
              </a:defRPr>
            </a:lvl3pPr>
            <a:lvl4pPr marL="987425" indent="-228600" algn="l" defTabSz="914400" rtl="0" eaLnBrk="1" latinLnBrk="0" hangingPunct="1">
              <a:lnSpc>
                <a:spcPct val="90000"/>
              </a:lnSpc>
              <a:spcBef>
                <a:spcPts val="500"/>
              </a:spcBef>
              <a:buFont typeface="Arial" panose="020B0604020202020204" pitchFamily="34" charset="0"/>
              <a:buChar char="•"/>
              <a:defRPr sz="1100" kern="1200">
                <a:solidFill>
                  <a:schemeClr val="bg2"/>
                </a:solidFill>
                <a:latin typeface="+mn-lt"/>
                <a:ea typeface="+mn-ea"/>
                <a:cs typeface="+mn-cs"/>
              </a:defRPr>
            </a:lvl4pPr>
            <a:lvl5pPr marL="1262063" indent="-228600" algn="l" defTabSz="914400" rtl="0" eaLnBrk="1" latinLnBrk="0" hangingPunct="1">
              <a:lnSpc>
                <a:spcPct val="90000"/>
              </a:lnSpc>
              <a:spcBef>
                <a:spcPts val="500"/>
              </a:spcBef>
              <a:buFont typeface="HelveticaNeueLT Std Lt Cn" panose="020B0406020202030204" pitchFamily="34" charset="0"/>
              <a:buChar char="−"/>
              <a:defRPr sz="105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ts val="200"/>
              </a:spcBef>
              <a:spcAft>
                <a:spcPts val="200"/>
              </a:spcAft>
              <a:buNone/>
              <a:defRPr/>
            </a:pPr>
            <a:r>
              <a:rPr lang="en-US" sz="1200" spc="-10" dirty="0">
                <a:solidFill>
                  <a:prstClr val="black">
                    <a:lumMod val="65000"/>
                    <a:lumOff val="35000"/>
                  </a:prstClr>
                </a:solidFill>
              </a:rPr>
              <a:t>Virtual Reality headsets have largely been associated with immersive gaming, but one client was interested in sizing usage opportunities beyond gaming.  Ipsos worked closely with a copywriter and illustrator to create visual storyboards of new features including concerts, co-watching, co-gaming and live event immersions to help this client optimize how these new features could impact the price elasticity of their new VR device, incremental to other hardware improvements.</a:t>
            </a:r>
          </a:p>
        </p:txBody>
      </p:sp>
      <p:sp>
        <p:nvSpPr>
          <p:cNvPr id="28" name="Rectangle 27">
            <a:extLst>
              <a:ext uri="{FF2B5EF4-FFF2-40B4-BE49-F238E27FC236}">
                <a16:creationId xmlns:a16="http://schemas.microsoft.com/office/drawing/2014/main" id="{FD552968-4887-E849-AE2A-6616C46F75CA}"/>
              </a:ext>
            </a:extLst>
          </p:cNvPr>
          <p:cNvSpPr/>
          <p:nvPr/>
        </p:nvSpPr>
        <p:spPr>
          <a:xfrm>
            <a:off x="3961455" y="1162241"/>
            <a:ext cx="137160" cy="4719697"/>
          </a:xfrm>
          <a:prstGeom prst="rect">
            <a:avLst/>
          </a:prstGeom>
          <a:solidFill>
            <a:srgbClr val="2F469C">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F469C"/>
              </a:solidFill>
              <a:effectLst/>
              <a:uLnTx/>
              <a:uFillTx/>
              <a:latin typeface="Arial"/>
              <a:ea typeface="+mn-ea"/>
              <a:cs typeface="+mn-cs"/>
            </a:endParaRPr>
          </a:p>
        </p:txBody>
      </p:sp>
      <p:sp>
        <p:nvSpPr>
          <p:cNvPr id="32" name="Rectangle 31">
            <a:extLst>
              <a:ext uri="{FF2B5EF4-FFF2-40B4-BE49-F238E27FC236}">
                <a16:creationId xmlns:a16="http://schemas.microsoft.com/office/drawing/2014/main" id="{7D54BE25-00E4-C744-8FF1-7D8619DA4384}"/>
              </a:ext>
            </a:extLst>
          </p:cNvPr>
          <p:cNvSpPr/>
          <p:nvPr/>
        </p:nvSpPr>
        <p:spPr>
          <a:xfrm>
            <a:off x="458191" y="1162241"/>
            <a:ext cx="137160" cy="4719697"/>
          </a:xfrm>
          <a:prstGeom prst="rect">
            <a:avLst/>
          </a:prstGeom>
          <a:solidFill>
            <a:srgbClr val="2F469C">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F469C"/>
              </a:solidFill>
              <a:effectLst/>
              <a:uLnTx/>
              <a:uFillTx/>
              <a:latin typeface="Arial"/>
              <a:ea typeface="+mn-ea"/>
              <a:cs typeface="+mn-cs"/>
            </a:endParaRPr>
          </a:p>
        </p:txBody>
      </p:sp>
      <p:sp>
        <p:nvSpPr>
          <p:cNvPr id="33" name="Rectangle 32">
            <a:extLst>
              <a:ext uri="{FF2B5EF4-FFF2-40B4-BE49-F238E27FC236}">
                <a16:creationId xmlns:a16="http://schemas.microsoft.com/office/drawing/2014/main" id="{B0804D72-DF74-C04A-B204-2390F4EB709E}"/>
              </a:ext>
            </a:extLst>
          </p:cNvPr>
          <p:cNvSpPr/>
          <p:nvPr/>
        </p:nvSpPr>
        <p:spPr>
          <a:xfrm rot="5400000">
            <a:off x="2210379" y="-725994"/>
            <a:ext cx="137160" cy="3639312"/>
          </a:xfrm>
          <a:prstGeom prst="rect">
            <a:avLst/>
          </a:prstGeom>
          <a:solidFill>
            <a:srgbClr val="2F469C">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F469C"/>
              </a:solidFill>
              <a:effectLst/>
              <a:uLnTx/>
              <a:uFillTx/>
              <a:latin typeface="Arial"/>
              <a:ea typeface="+mn-ea"/>
              <a:cs typeface="+mn-cs"/>
            </a:endParaRPr>
          </a:p>
        </p:txBody>
      </p:sp>
      <p:sp>
        <p:nvSpPr>
          <p:cNvPr id="34" name="Rectangle 33">
            <a:extLst>
              <a:ext uri="{FF2B5EF4-FFF2-40B4-BE49-F238E27FC236}">
                <a16:creationId xmlns:a16="http://schemas.microsoft.com/office/drawing/2014/main" id="{4231404A-64DF-7C48-B460-4D9555AE073C}"/>
              </a:ext>
            </a:extLst>
          </p:cNvPr>
          <p:cNvSpPr/>
          <p:nvPr/>
        </p:nvSpPr>
        <p:spPr>
          <a:xfrm rot="5400000">
            <a:off x="2209267" y="4130862"/>
            <a:ext cx="137160" cy="3639312"/>
          </a:xfrm>
          <a:prstGeom prst="rect">
            <a:avLst/>
          </a:prstGeom>
          <a:solidFill>
            <a:srgbClr val="2F469C">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F469C"/>
              </a:solidFill>
              <a:effectLst/>
              <a:uLnTx/>
              <a:uFillTx/>
              <a:latin typeface="Arial"/>
              <a:ea typeface="+mn-ea"/>
              <a:cs typeface="+mn-cs"/>
            </a:endParaRPr>
          </a:p>
        </p:txBody>
      </p:sp>
      <p:sp>
        <p:nvSpPr>
          <p:cNvPr id="41" name="Text Placeholder 9">
            <a:extLst>
              <a:ext uri="{FF2B5EF4-FFF2-40B4-BE49-F238E27FC236}">
                <a16:creationId xmlns:a16="http://schemas.microsoft.com/office/drawing/2014/main" id="{6FA9C563-1205-E746-82F3-5E8011D0A6E6}"/>
              </a:ext>
            </a:extLst>
          </p:cNvPr>
          <p:cNvSpPr txBox="1">
            <a:spLocks/>
          </p:cNvSpPr>
          <p:nvPr/>
        </p:nvSpPr>
        <p:spPr>
          <a:xfrm>
            <a:off x="8446696" y="3390500"/>
            <a:ext cx="2980944" cy="2174954"/>
          </a:xfrm>
          <a:prstGeom prst="rect">
            <a:avLst/>
          </a:prstGeom>
          <a:noFill/>
        </p:spPr>
        <p:txBody>
          <a:bodyPr vert="horz" wrap="square" lIns="0" tIns="45720" rIns="0" bIns="45720" rtlCol="0">
            <a:spAutoFit/>
          </a:bodyPr>
          <a:lstStyle>
            <a:lvl1pPr marL="85725" indent="-85725" algn="l" defTabSz="914400" rtl="0" eaLnBrk="1" latinLnBrk="0" hangingPunct="1">
              <a:lnSpc>
                <a:spcPct val="100000"/>
              </a:lnSpc>
              <a:spcBef>
                <a:spcPts val="1800"/>
              </a:spcBef>
              <a:buSzPct val="50000"/>
              <a:buFont typeface="HelveticaNeueLT Std Lt Cn" panose="020B0406020202030204" pitchFamily="34" charset="0"/>
              <a:buChar char=" "/>
              <a:defRPr sz="1600" b="0" kern="1200">
                <a:solidFill>
                  <a:schemeClr val="tx1">
                    <a:lumMod val="65000"/>
                    <a:lumOff val="35000"/>
                  </a:schemeClr>
                </a:solidFill>
                <a:latin typeface="+mn-lt"/>
                <a:ea typeface="+mn-ea"/>
                <a:cs typeface="+mn-cs"/>
              </a:defRPr>
            </a:lvl1pPr>
            <a:lvl2pPr marL="447675" indent="-314325" algn="l" defTabSz="914400" rtl="0" eaLnBrk="1" latinLnBrk="0" hangingPunct="1">
              <a:lnSpc>
                <a:spcPct val="100000"/>
              </a:lnSpc>
              <a:spcBef>
                <a:spcPts val="600"/>
              </a:spcBef>
              <a:buClrTx/>
              <a:buSzPct val="100000"/>
              <a:buFont typeface="Arial" panose="020B0604020202020204" pitchFamily="34" charset="0"/>
              <a:buChar char="•"/>
              <a:defRPr sz="1600" kern="1200">
                <a:solidFill>
                  <a:schemeClr val="tx1">
                    <a:lumMod val="65000"/>
                    <a:lumOff val="35000"/>
                  </a:schemeClr>
                </a:solidFill>
                <a:latin typeface="+mn-lt"/>
                <a:ea typeface="+mn-ea"/>
                <a:cs typeface="+mn-cs"/>
              </a:defRPr>
            </a:lvl2pPr>
            <a:lvl3pPr marL="714375" indent="-171450" algn="l" defTabSz="914400" rtl="0" eaLnBrk="1" latinLnBrk="0" hangingPunct="1">
              <a:lnSpc>
                <a:spcPct val="100000"/>
              </a:lnSpc>
              <a:spcBef>
                <a:spcPts val="600"/>
              </a:spcBef>
              <a:buFont typeface="Arial" panose="020B0604020202020204" pitchFamily="34" charset="0"/>
              <a:buChar char="‒"/>
              <a:defRPr sz="1600" kern="1200">
                <a:solidFill>
                  <a:schemeClr val="tx1">
                    <a:lumMod val="65000"/>
                    <a:lumOff val="35000"/>
                  </a:schemeClr>
                </a:solidFill>
                <a:latin typeface="+mn-lt"/>
                <a:ea typeface="+mn-ea"/>
                <a:cs typeface="+mn-cs"/>
              </a:defRPr>
            </a:lvl3pPr>
            <a:lvl4pPr marL="987425" indent="-228600" algn="l" defTabSz="914400" rtl="0" eaLnBrk="1" latinLnBrk="0" hangingPunct="1">
              <a:lnSpc>
                <a:spcPct val="90000"/>
              </a:lnSpc>
              <a:spcBef>
                <a:spcPts val="500"/>
              </a:spcBef>
              <a:buFont typeface="Arial" panose="020B0604020202020204" pitchFamily="34" charset="0"/>
              <a:buChar char="•"/>
              <a:defRPr sz="1100" kern="1200">
                <a:solidFill>
                  <a:schemeClr val="bg2"/>
                </a:solidFill>
                <a:latin typeface="+mn-lt"/>
                <a:ea typeface="+mn-ea"/>
                <a:cs typeface="+mn-cs"/>
              </a:defRPr>
            </a:lvl4pPr>
            <a:lvl5pPr marL="1262063" indent="-228600" algn="l" defTabSz="914400" rtl="0" eaLnBrk="1" latinLnBrk="0" hangingPunct="1">
              <a:lnSpc>
                <a:spcPct val="90000"/>
              </a:lnSpc>
              <a:spcBef>
                <a:spcPts val="500"/>
              </a:spcBef>
              <a:buFont typeface="HelveticaNeueLT Std Lt Cn" panose="020B0406020202030204" pitchFamily="34" charset="0"/>
              <a:buChar char="−"/>
              <a:defRPr sz="105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ts val="200"/>
              </a:spcBef>
              <a:spcAft>
                <a:spcPts val="200"/>
              </a:spcAft>
              <a:buSzTx/>
              <a:buNone/>
              <a:defRPr/>
            </a:pPr>
            <a:r>
              <a:rPr lang="en-US" sz="1200" spc="-10" dirty="0">
                <a:solidFill>
                  <a:srgbClr val="000000">
                    <a:lumMod val="65000"/>
                    <a:lumOff val="35000"/>
                  </a:srgbClr>
                </a:solidFill>
              </a:rPr>
              <a:t>Our output simplified thousands of different product combinations, using our proprietary forecast model to reduce overstatement to drive adoption rates that are more reflective to in-market response.  </a:t>
            </a:r>
          </a:p>
          <a:p>
            <a:pPr marL="0" lvl="0" indent="0">
              <a:spcBef>
                <a:spcPts val="200"/>
              </a:spcBef>
              <a:spcAft>
                <a:spcPts val="200"/>
              </a:spcAft>
              <a:buSzTx/>
              <a:buNone/>
              <a:defRPr/>
            </a:pPr>
            <a:r>
              <a:rPr lang="en-US" sz="1200" spc="-10" dirty="0">
                <a:solidFill>
                  <a:srgbClr val="000000">
                    <a:lumMod val="65000"/>
                    <a:lumOff val="35000"/>
                  </a:srgbClr>
                </a:solidFill>
              </a:rPr>
              <a:t> Findings from this research led to a new hybrid product pathway the client wasn’t initially considering, merging several core capabilities already offered with 2 new experiences that drove higher adoption for VR beyond just gaming. </a:t>
            </a:r>
          </a:p>
        </p:txBody>
      </p:sp>
      <p:sp>
        <p:nvSpPr>
          <p:cNvPr id="50" name="Text Placeholder 9">
            <a:extLst>
              <a:ext uri="{FF2B5EF4-FFF2-40B4-BE49-F238E27FC236}">
                <a16:creationId xmlns:a16="http://schemas.microsoft.com/office/drawing/2014/main" id="{4405819C-D1E9-5B48-B60E-5C7ED7F06915}"/>
              </a:ext>
            </a:extLst>
          </p:cNvPr>
          <p:cNvSpPr txBox="1">
            <a:spLocks/>
          </p:cNvSpPr>
          <p:nvPr/>
        </p:nvSpPr>
        <p:spPr>
          <a:xfrm>
            <a:off x="4617594" y="3390500"/>
            <a:ext cx="2980944" cy="2410916"/>
          </a:xfrm>
          <a:prstGeom prst="rect">
            <a:avLst/>
          </a:prstGeom>
          <a:noFill/>
        </p:spPr>
        <p:txBody>
          <a:bodyPr vert="horz" wrap="square" lIns="0" tIns="45720" rIns="0" bIns="45720" rtlCol="0">
            <a:spAutoFit/>
          </a:bodyPr>
          <a:lstStyle>
            <a:lvl1pPr marL="85725" indent="-85725" algn="l" defTabSz="914400" rtl="0" eaLnBrk="1" latinLnBrk="0" hangingPunct="1">
              <a:lnSpc>
                <a:spcPct val="100000"/>
              </a:lnSpc>
              <a:spcBef>
                <a:spcPts val="1800"/>
              </a:spcBef>
              <a:buSzPct val="50000"/>
              <a:buFont typeface="HelveticaNeueLT Std Lt Cn" panose="020B0406020202030204" pitchFamily="34" charset="0"/>
              <a:buChar char=" "/>
              <a:defRPr sz="1600" b="0" kern="1200">
                <a:solidFill>
                  <a:schemeClr val="tx1">
                    <a:lumMod val="65000"/>
                    <a:lumOff val="35000"/>
                  </a:schemeClr>
                </a:solidFill>
                <a:latin typeface="+mn-lt"/>
                <a:ea typeface="+mn-ea"/>
                <a:cs typeface="+mn-cs"/>
              </a:defRPr>
            </a:lvl1pPr>
            <a:lvl2pPr marL="447675" indent="-314325" algn="l" defTabSz="914400" rtl="0" eaLnBrk="1" latinLnBrk="0" hangingPunct="1">
              <a:lnSpc>
                <a:spcPct val="100000"/>
              </a:lnSpc>
              <a:spcBef>
                <a:spcPts val="600"/>
              </a:spcBef>
              <a:buClrTx/>
              <a:buSzPct val="100000"/>
              <a:buFont typeface="Arial" panose="020B0604020202020204" pitchFamily="34" charset="0"/>
              <a:buChar char="•"/>
              <a:defRPr sz="1600" kern="1200">
                <a:solidFill>
                  <a:schemeClr val="tx1">
                    <a:lumMod val="65000"/>
                    <a:lumOff val="35000"/>
                  </a:schemeClr>
                </a:solidFill>
                <a:latin typeface="+mn-lt"/>
                <a:ea typeface="+mn-ea"/>
                <a:cs typeface="+mn-cs"/>
              </a:defRPr>
            </a:lvl2pPr>
            <a:lvl3pPr marL="714375" indent="-171450" algn="l" defTabSz="914400" rtl="0" eaLnBrk="1" latinLnBrk="0" hangingPunct="1">
              <a:lnSpc>
                <a:spcPct val="100000"/>
              </a:lnSpc>
              <a:spcBef>
                <a:spcPts val="600"/>
              </a:spcBef>
              <a:buFont typeface="Arial" panose="020B0604020202020204" pitchFamily="34" charset="0"/>
              <a:buChar char="‒"/>
              <a:defRPr sz="1600" kern="1200">
                <a:solidFill>
                  <a:schemeClr val="tx1">
                    <a:lumMod val="65000"/>
                    <a:lumOff val="35000"/>
                  </a:schemeClr>
                </a:solidFill>
                <a:latin typeface="+mn-lt"/>
                <a:ea typeface="+mn-ea"/>
                <a:cs typeface="+mn-cs"/>
              </a:defRPr>
            </a:lvl3pPr>
            <a:lvl4pPr marL="987425" indent="-228600" algn="l" defTabSz="914400" rtl="0" eaLnBrk="1" latinLnBrk="0" hangingPunct="1">
              <a:lnSpc>
                <a:spcPct val="90000"/>
              </a:lnSpc>
              <a:spcBef>
                <a:spcPts val="500"/>
              </a:spcBef>
              <a:buFont typeface="Arial" panose="020B0604020202020204" pitchFamily="34" charset="0"/>
              <a:buChar char="•"/>
              <a:defRPr sz="1100" kern="1200">
                <a:solidFill>
                  <a:schemeClr val="bg2"/>
                </a:solidFill>
                <a:latin typeface="+mn-lt"/>
                <a:ea typeface="+mn-ea"/>
                <a:cs typeface="+mn-cs"/>
              </a:defRPr>
            </a:lvl4pPr>
            <a:lvl5pPr marL="1262063" indent="-228600" algn="l" defTabSz="914400" rtl="0" eaLnBrk="1" latinLnBrk="0" hangingPunct="1">
              <a:lnSpc>
                <a:spcPct val="90000"/>
              </a:lnSpc>
              <a:spcBef>
                <a:spcPts val="500"/>
              </a:spcBef>
              <a:buFont typeface="HelveticaNeueLT Std Lt Cn" panose="020B0406020202030204" pitchFamily="34" charset="0"/>
              <a:buChar char="−"/>
              <a:defRPr sz="105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ts val="200"/>
              </a:spcBef>
              <a:spcAft>
                <a:spcPts val="200"/>
              </a:spcAft>
              <a:buNone/>
              <a:defRPr/>
            </a:pPr>
            <a:r>
              <a:rPr lang="en-US" sz="1200" spc="-10" dirty="0">
                <a:solidFill>
                  <a:prstClr val="black">
                    <a:lumMod val="65000"/>
                    <a:lumOff val="35000"/>
                  </a:prstClr>
                </a:solidFill>
              </a:rPr>
              <a:t>While standard optimization exercises often use just text, given this innovation needed visuals to drive home the benefits, hover overs were used in the DCM exercise to convey the value of each feature to consumers more accurately. </a:t>
            </a:r>
          </a:p>
          <a:p>
            <a:pPr marL="0" lvl="0" indent="0">
              <a:spcBef>
                <a:spcPts val="200"/>
              </a:spcBef>
              <a:spcAft>
                <a:spcPts val="200"/>
              </a:spcAft>
              <a:buNone/>
              <a:defRPr/>
            </a:pPr>
            <a:r>
              <a:rPr lang="en-US" sz="1200" spc="-10" dirty="0">
                <a:solidFill>
                  <a:prstClr val="black">
                    <a:lumMod val="65000"/>
                    <a:lumOff val="35000"/>
                  </a:prstClr>
                </a:solidFill>
              </a:rPr>
              <a:t>This approach is often recommended as a best practice by Ipsos for clients that have more experiential and emerging technology that is a challenge for consumers to truly understand unless they “see it.” </a:t>
            </a:r>
          </a:p>
          <a:p>
            <a:pPr marL="0" lvl="0" indent="0">
              <a:spcBef>
                <a:spcPts val="200"/>
              </a:spcBef>
              <a:spcAft>
                <a:spcPts val="200"/>
              </a:spcAft>
              <a:buNone/>
              <a:defRPr/>
            </a:pPr>
            <a:endParaRPr lang="en-US" sz="1200" spc="-10">
              <a:solidFill>
                <a:prstClr val="black">
                  <a:lumMod val="65000"/>
                  <a:lumOff val="35000"/>
                </a:prstClr>
              </a:solidFill>
            </a:endParaRPr>
          </a:p>
        </p:txBody>
      </p:sp>
      <p:sp>
        <p:nvSpPr>
          <p:cNvPr id="51" name="Text Placeholder 9">
            <a:extLst>
              <a:ext uri="{FF2B5EF4-FFF2-40B4-BE49-F238E27FC236}">
                <a16:creationId xmlns:a16="http://schemas.microsoft.com/office/drawing/2014/main" id="{E58C6320-3C6C-374F-AD01-DDC5BCDAA7EF}"/>
              </a:ext>
            </a:extLst>
          </p:cNvPr>
          <p:cNvSpPr txBox="1">
            <a:spLocks/>
          </p:cNvSpPr>
          <p:nvPr/>
        </p:nvSpPr>
        <p:spPr>
          <a:xfrm>
            <a:off x="788487" y="2764866"/>
            <a:ext cx="2980944" cy="584775"/>
          </a:xfrm>
          <a:prstGeom prst="rect">
            <a:avLst/>
          </a:prstGeom>
          <a:noFill/>
        </p:spPr>
        <p:txBody>
          <a:bodyPr vert="horz" wrap="square" lIns="0" tIns="45720" rIns="0" bIns="45720" rtlCol="0" anchor="b" anchorCtr="0">
            <a:spAutoFit/>
          </a:bodyPr>
          <a:lstStyle>
            <a:lvl1pPr marL="85725" indent="-85725" algn="l" defTabSz="914400" rtl="0" eaLnBrk="1" latinLnBrk="0" hangingPunct="1">
              <a:lnSpc>
                <a:spcPct val="100000"/>
              </a:lnSpc>
              <a:spcBef>
                <a:spcPts val="1800"/>
              </a:spcBef>
              <a:buSzPct val="50000"/>
              <a:buFont typeface="HelveticaNeueLT Std Lt Cn" panose="020B0406020202030204" pitchFamily="34" charset="0"/>
              <a:buChar char=" "/>
              <a:defRPr sz="1600" b="0" kern="1200">
                <a:solidFill>
                  <a:schemeClr val="tx1">
                    <a:lumMod val="65000"/>
                    <a:lumOff val="35000"/>
                  </a:schemeClr>
                </a:solidFill>
                <a:latin typeface="+mn-lt"/>
                <a:ea typeface="+mn-ea"/>
                <a:cs typeface="+mn-cs"/>
              </a:defRPr>
            </a:lvl1pPr>
            <a:lvl2pPr marL="447675" indent="-314325" algn="l" defTabSz="914400" rtl="0" eaLnBrk="1" latinLnBrk="0" hangingPunct="1">
              <a:lnSpc>
                <a:spcPct val="100000"/>
              </a:lnSpc>
              <a:spcBef>
                <a:spcPts val="600"/>
              </a:spcBef>
              <a:buClrTx/>
              <a:buSzPct val="100000"/>
              <a:buFont typeface="Arial" panose="020B0604020202020204" pitchFamily="34" charset="0"/>
              <a:buChar char="•"/>
              <a:defRPr sz="1600" kern="1200">
                <a:solidFill>
                  <a:schemeClr val="tx1">
                    <a:lumMod val="65000"/>
                    <a:lumOff val="35000"/>
                  </a:schemeClr>
                </a:solidFill>
                <a:latin typeface="+mn-lt"/>
                <a:ea typeface="+mn-ea"/>
                <a:cs typeface="+mn-cs"/>
              </a:defRPr>
            </a:lvl2pPr>
            <a:lvl3pPr marL="714375" indent="-171450" algn="l" defTabSz="914400" rtl="0" eaLnBrk="1" latinLnBrk="0" hangingPunct="1">
              <a:lnSpc>
                <a:spcPct val="100000"/>
              </a:lnSpc>
              <a:spcBef>
                <a:spcPts val="600"/>
              </a:spcBef>
              <a:buFont typeface="Arial" panose="020B0604020202020204" pitchFamily="34" charset="0"/>
              <a:buChar char="‒"/>
              <a:defRPr sz="1600" kern="1200">
                <a:solidFill>
                  <a:schemeClr val="tx1">
                    <a:lumMod val="65000"/>
                    <a:lumOff val="35000"/>
                  </a:schemeClr>
                </a:solidFill>
                <a:latin typeface="+mn-lt"/>
                <a:ea typeface="+mn-ea"/>
                <a:cs typeface="+mn-cs"/>
              </a:defRPr>
            </a:lvl3pPr>
            <a:lvl4pPr marL="987425" indent="-228600" algn="l" defTabSz="914400" rtl="0" eaLnBrk="1" latinLnBrk="0" hangingPunct="1">
              <a:lnSpc>
                <a:spcPct val="90000"/>
              </a:lnSpc>
              <a:spcBef>
                <a:spcPts val="500"/>
              </a:spcBef>
              <a:buFont typeface="Arial" panose="020B0604020202020204" pitchFamily="34" charset="0"/>
              <a:buChar char="•"/>
              <a:defRPr sz="1100" kern="1200">
                <a:solidFill>
                  <a:schemeClr val="bg2"/>
                </a:solidFill>
                <a:latin typeface="+mn-lt"/>
                <a:ea typeface="+mn-ea"/>
                <a:cs typeface="+mn-cs"/>
              </a:defRPr>
            </a:lvl4pPr>
            <a:lvl5pPr marL="1262063" indent="-228600" algn="l" defTabSz="914400" rtl="0" eaLnBrk="1" latinLnBrk="0" hangingPunct="1">
              <a:lnSpc>
                <a:spcPct val="90000"/>
              </a:lnSpc>
              <a:spcBef>
                <a:spcPts val="500"/>
              </a:spcBef>
              <a:buFont typeface="HelveticaNeueLT Std Lt Cn" panose="020B0406020202030204" pitchFamily="34" charset="0"/>
              <a:buChar char="−"/>
              <a:defRPr sz="105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ts val="600"/>
              </a:spcBef>
              <a:spcAft>
                <a:spcPts val="600"/>
              </a:spcAft>
              <a:buNone/>
              <a:defRPr/>
            </a:pPr>
            <a:r>
              <a:rPr lang="en-US" b="1">
                <a:solidFill>
                  <a:srgbClr val="2F469C"/>
                </a:solidFill>
              </a:rPr>
              <a:t>Optimizing Use Cases Beyond Gaming</a:t>
            </a:r>
          </a:p>
        </p:txBody>
      </p:sp>
      <p:sp>
        <p:nvSpPr>
          <p:cNvPr id="52" name="Text Placeholder 9">
            <a:extLst>
              <a:ext uri="{FF2B5EF4-FFF2-40B4-BE49-F238E27FC236}">
                <a16:creationId xmlns:a16="http://schemas.microsoft.com/office/drawing/2014/main" id="{63DD231C-D295-0348-B2C8-748A8DA22FE4}"/>
              </a:ext>
            </a:extLst>
          </p:cNvPr>
          <p:cNvSpPr txBox="1">
            <a:spLocks/>
          </p:cNvSpPr>
          <p:nvPr/>
        </p:nvSpPr>
        <p:spPr>
          <a:xfrm>
            <a:off x="8446696" y="2764866"/>
            <a:ext cx="2980944" cy="584775"/>
          </a:xfrm>
          <a:prstGeom prst="rect">
            <a:avLst/>
          </a:prstGeom>
          <a:noFill/>
        </p:spPr>
        <p:txBody>
          <a:bodyPr vert="horz" wrap="square" lIns="0" tIns="45720" rIns="0" bIns="45720" rtlCol="0" anchor="b" anchorCtr="0">
            <a:spAutoFit/>
          </a:bodyPr>
          <a:lstStyle>
            <a:lvl1pPr marL="85725" indent="-85725" algn="l" defTabSz="914400" rtl="0" eaLnBrk="1" latinLnBrk="0" hangingPunct="1">
              <a:lnSpc>
                <a:spcPct val="100000"/>
              </a:lnSpc>
              <a:spcBef>
                <a:spcPts val="1800"/>
              </a:spcBef>
              <a:buSzPct val="50000"/>
              <a:buFont typeface="HelveticaNeueLT Std Lt Cn" panose="020B0406020202030204" pitchFamily="34" charset="0"/>
              <a:buChar char=" "/>
              <a:defRPr sz="1600" b="0" kern="1200">
                <a:solidFill>
                  <a:schemeClr val="tx1">
                    <a:lumMod val="65000"/>
                    <a:lumOff val="35000"/>
                  </a:schemeClr>
                </a:solidFill>
                <a:latin typeface="+mn-lt"/>
                <a:ea typeface="+mn-ea"/>
                <a:cs typeface="+mn-cs"/>
              </a:defRPr>
            </a:lvl1pPr>
            <a:lvl2pPr marL="447675" indent="-314325" algn="l" defTabSz="914400" rtl="0" eaLnBrk="1" latinLnBrk="0" hangingPunct="1">
              <a:lnSpc>
                <a:spcPct val="100000"/>
              </a:lnSpc>
              <a:spcBef>
                <a:spcPts val="600"/>
              </a:spcBef>
              <a:buClrTx/>
              <a:buSzPct val="100000"/>
              <a:buFont typeface="Arial" panose="020B0604020202020204" pitchFamily="34" charset="0"/>
              <a:buChar char="•"/>
              <a:defRPr sz="1600" kern="1200">
                <a:solidFill>
                  <a:schemeClr val="tx1">
                    <a:lumMod val="65000"/>
                    <a:lumOff val="35000"/>
                  </a:schemeClr>
                </a:solidFill>
                <a:latin typeface="+mn-lt"/>
                <a:ea typeface="+mn-ea"/>
                <a:cs typeface="+mn-cs"/>
              </a:defRPr>
            </a:lvl2pPr>
            <a:lvl3pPr marL="714375" indent="-171450" algn="l" defTabSz="914400" rtl="0" eaLnBrk="1" latinLnBrk="0" hangingPunct="1">
              <a:lnSpc>
                <a:spcPct val="100000"/>
              </a:lnSpc>
              <a:spcBef>
                <a:spcPts val="600"/>
              </a:spcBef>
              <a:buFont typeface="Arial" panose="020B0604020202020204" pitchFamily="34" charset="0"/>
              <a:buChar char="‒"/>
              <a:defRPr sz="1600" kern="1200">
                <a:solidFill>
                  <a:schemeClr val="tx1">
                    <a:lumMod val="65000"/>
                    <a:lumOff val="35000"/>
                  </a:schemeClr>
                </a:solidFill>
                <a:latin typeface="+mn-lt"/>
                <a:ea typeface="+mn-ea"/>
                <a:cs typeface="+mn-cs"/>
              </a:defRPr>
            </a:lvl3pPr>
            <a:lvl4pPr marL="987425" indent="-228600" algn="l" defTabSz="914400" rtl="0" eaLnBrk="1" latinLnBrk="0" hangingPunct="1">
              <a:lnSpc>
                <a:spcPct val="90000"/>
              </a:lnSpc>
              <a:spcBef>
                <a:spcPts val="500"/>
              </a:spcBef>
              <a:buFont typeface="Arial" panose="020B0604020202020204" pitchFamily="34" charset="0"/>
              <a:buChar char="•"/>
              <a:defRPr sz="1100" kern="1200">
                <a:solidFill>
                  <a:schemeClr val="bg2"/>
                </a:solidFill>
                <a:latin typeface="+mn-lt"/>
                <a:ea typeface="+mn-ea"/>
                <a:cs typeface="+mn-cs"/>
              </a:defRPr>
            </a:lvl4pPr>
            <a:lvl5pPr marL="1262063" indent="-228600" algn="l" defTabSz="914400" rtl="0" eaLnBrk="1" latinLnBrk="0" hangingPunct="1">
              <a:lnSpc>
                <a:spcPct val="90000"/>
              </a:lnSpc>
              <a:spcBef>
                <a:spcPts val="500"/>
              </a:spcBef>
              <a:buFont typeface="HelveticaNeueLT Std Lt Cn" panose="020B0406020202030204" pitchFamily="34" charset="0"/>
              <a:buChar char="−"/>
              <a:defRPr sz="105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ts val="0"/>
              </a:spcBef>
              <a:buSzTx/>
              <a:buNone/>
              <a:defRPr/>
            </a:pPr>
            <a:r>
              <a:rPr lang="en-US" b="1">
                <a:solidFill>
                  <a:srgbClr val="84329B"/>
                </a:solidFill>
              </a:rPr>
              <a:t>Finding the Right Combination of Experience &amp; Features</a:t>
            </a:r>
          </a:p>
        </p:txBody>
      </p:sp>
      <p:sp>
        <p:nvSpPr>
          <p:cNvPr id="53" name="Text Placeholder 9">
            <a:extLst>
              <a:ext uri="{FF2B5EF4-FFF2-40B4-BE49-F238E27FC236}">
                <a16:creationId xmlns:a16="http://schemas.microsoft.com/office/drawing/2014/main" id="{E710EC39-9682-0442-8ED7-48150E46C996}"/>
              </a:ext>
            </a:extLst>
          </p:cNvPr>
          <p:cNvSpPr txBox="1">
            <a:spLocks/>
          </p:cNvSpPr>
          <p:nvPr/>
        </p:nvSpPr>
        <p:spPr>
          <a:xfrm>
            <a:off x="4617594" y="2760513"/>
            <a:ext cx="2980944" cy="584775"/>
          </a:xfrm>
          <a:prstGeom prst="rect">
            <a:avLst/>
          </a:prstGeom>
          <a:noFill/>
        </p:spPr>
        <p:txBody>
          <a:bodyPr vert="horz" wrap="square" lIns="0" tIns="45720" rIns="0" bIns="45720" rtlCol="0" anchor="b" anchorCtr="0">
            <a:spAutoFit/>
          </a:bodyPr>
          <a:lstStyle>
            <a:lvl1pPr marL="85725" indent="-85725" algn="l" defTabSz="914400" rtl="0" eaLnBrk="1" latinLnBrk="0" hangingPunct="1">
              <a:lnSpc>
                <a:spcPct val="100000"/>
              </a:lnSpc>
              <a:spcBef>
                <a:spcPts val="1800"/>
              </a:spcBef>
              <a:buSzPct val="50000"/>
              <a:buFont typeface="HelveticaNeueLT Std Lt Cn" panose="020B0406020202030204" pitchFamily="34" charset="0"/>
              <a:buChar char=" "/>
              <a:defRPr sz="1600" b="0" kern="1200">
                <a:solidFill>
                  <a:schemeClr val="tx1">
                    <a:lumMod val="65000"/>
                    <a:lumOff val="35000"/>
                  </a:schemeClr>
                </a:solidFill>
                <a:latin typeface="+mn-lt"/>
                <a:ea typeface="+mn-ea"/>
                <a:cs typeface="+mn-cs"/>
              </a:defRPr>
            </a:lvl1pPr>
            <a:lvl2pPr marL="447675" indent="-314325" algn="l" defTabSz="914400" rtl="0" eaLnBrk="1" latinLnBrk="0" hangingPunct="1">
              <a:lnSpc>
                <a:spcPct val="100000"/>
              </a:lnSpc>
              <a:spcBef>
                <a:spcPts val="600"/>
              </a:spcBef>
              <a:buClrTx/>
              <a:buSzPct val="100000"/>
              <a:buFont typeface="Arial" panose="020B0604020202020204" pitchFamily="34" charset="0"/>
              <a:buChar char="•"/>
              <a:defRPr sz="1600" kern="1200">
                <a:solidFill>
                  <a:schemeClr val="tx1">
                    <a:lumMod val="65000"/>
                    <a:lumOff val="35000"/>
                  </a:schemeClr>
                </a:solidFill>
                <a:latin typeface="+mn-lt"/>
                <a:ea typeface="+mn-ea"/>
                <a:cs typeface="+mn-cs"/>
              </a:defRPr>
            </a:lvl2pPr>
            <a:lvl3pPr marL="714375" indent="-171450" algn="l" defTabSz="914400" rtl="0" eaLnBrk="1" latinLnBrk="0" hangingPunct="1">
              <a:lnSpc>
                <a:spcPct val="100000"/>
              </a:lnSpc>
              <a:spcBef>
                <a:spcPts val="600"/>
              </a:spcBef>
              <a:buFont typeface="Arial" panose="020B0604020202020204" pitchFamily="34" charset="0"/>
              <a:buChar char="‒"/>
              <a:defRPr sz="1600" kern="1200">
                <a:solidFill>
                  <a:schemeClr val="tx1">
                    <a:lumMod val="65000"/>
                    <a:lumOff val="35000"/>
                  </a:schemeClr>
                </a:solidFill>
                <a:latin typeface="+mn-lt"/>
                <a:ea typeface="+mn-ea"/>
                <a:cs typeface="+mn-cs"/>
              </a:defRPr>
            </a:lvl3pPr>
            <a:lvl4pPr marL="987425" indent="-228600" algn="l" defTabSz="914400" rtl="0" eaLnBrk="1" latinLnBrk="0" hangingPunct="1">
              <a:lnSpc>
                <a:spcPct val="90000"/>
              </a:lnSpc>
              <a:spcBef>
                <a:spcPts val="500"/>
              </a:spcBef>
              <a:buFont typeface="Arial" panose="020B0604020202020204" pitchFamily="34" charset="0"/>
              <a:buChar char="•"/>
              <a:defRPr sz="1100" kern="1200">
                <a:solidFill>
                  <a:schemeClr val="bg2"/>
                </a:solidFill>
                <a:latin typeface="+mn-lt"/>
                <a:ea typeface="+mn-ea"/>
                <a:cs typeface="+mn-cs"/>
              </a:defRPr>
            </a:lvl4pPr>
            <a:lvl5pPr marL="1262063" indent="-228600" algn="l" defTabSz="914400" rtl="0" eaLnBrk="1" latinLnBrk="0" hangingPunct="1">
              <a:lnSpc>
                <a:spcPct val="90000"/>
              </a:lnSpc>
              <a:spcBef>
                <a:spcPts val="500"/>
              </a:spcBef>
              <a:buFont typeface="HelveticaNeueLT Std Lt Cn" panose="020B0406020202030204" pitchFamily="34" charset="0"/>
              <a:buChar char="−"/>
              <a:defRPr sz="105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ts val="300"/>
              </a:spcBef>
              <a:spcAft>
                <a:spcPts val="300"/>
              </a:spcAft>
              <a:buNone/>
              <a:defRPr/>
            </a:pPr>
            <a:r>
              <a:rPr lang="en-US" b="1">
                <a:solidFill>
                  <a:srgbClr val="009D9C"/>
                </a:solidFill>
              </a:rPr>
              <a:t>Going Beyond Rationale To Assess Emotional Impact</a:t>
            </a:r>
          </a:p>
        </p:txBody>
      </p:sp>
      <p:sp>
        <p:nvSpPr>
          <p:cNvPr id="2" name="Title 1">
            <a:extLst>
              <a:ext uri="{FF2B5EF4-FFF2-40B4-BE49-F238E27FC236}">
                <a16:creationId xmlns:a16="http://schemas.microsoft.com/office/drawing/2014/main" id="{5B69E872-CC3E-4115-B689-6A2CC79A6129}"/>
              </a:ext>
            </a:extLst>
          </p:cNvPr>
          <p:cNvSpPr txBox="1">
            <a:spLocks/>
          </p:cNvSpPr>
          <p:nvPr/>
        </p:nvSpPr>
        <p:spPr>
          <a:xfrm>
            <a:off x="404786" y="384048"/>
            <a:ext cx="11382428" cy="424732"/>
          </a:xfrm>
          <a:prstGeom prst="rect">
            <a:avLst/>
          </a:prstGeom>
        </p:spPr>
        <p:txBody>
          <a:bodyPr vert="horz" wrap="square" lIns="72000" tIns="45720" rIns="72000" bIns="45720" rtlCol="0" anchor="t">
            <a:spAutoFit/>
          </a:bodyPr>
          <a:lstStyle>
            <a:lvl1pPr algn="l" defTabSz="914400" rtl="0" eaLnBrk="1" latinLnBrk="0" hangingPunct="1">
              <a:lnSpc>
                <a:spcPct val="90000"/>
              </a:lnSpc>
              <a:spcBef>
                <a:spcPct val="0"/>
              </a:spcBef>
              <a:buNone/>
              <a:defRPr sz="2600" b="1" kern="1200" cap="none" spc="0" baseline="0">
                <a:solidFill>
                  <a:schemeClr val="bg2"/>
                </a:solidFill>
                <a:latin typeface="+mj-lt"/>
                <a:ea typeface="+mj-ea"/>
                <a:cs typeface="+mj-cs"/>
              </a:defRPr>
            </a:lvl1pPr>
          </a:lstStyle>
          <a:p>
            <a:r>
              <a:rPr lang="en-US" sz="2400">
                <a:latin typeface="Arial Black" panose="020B0604020202020204" pitchFamily="34" charset="0"/>
                <a:cs typeface="Arial Black" panose="020B0604020202020204" pitchFamily="34" charset="0"/>
              </a:rPr>
              <a:t>Case – Product Optimization</a:t>
            </a:r>
            <a:endParaRPr lang="en-US" sz="2400"/>
          </a:p>
        </p:txBody>
      </p:sp>
      <p:pic>
        <p:nvPicPr>
          <p:cNvPr id="48" name="Picture 47">
            <a:extLst>
              <a:ext uri="{FF2B5EF4-FFF2-40B4-BE49-F238E27FC236}">
                <a16:creationId xmlns:a16="http://schemas.microsoft.com/office/drawing/2014/main" id="{30C2A3D4-38CA-9240-A8B1-CD0664958CE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525703" y="1651111"/>
            <a:ext cx="2870918" cy="1009915"/>
          </a:xfrm>
          <a:prstGeom prst="rect">
            <a:avLst/>
          </a:prstGeom>
        </p:spPr>
      </p:pic>
      <p:pic>
        <p:nvPicPr>
          <p:cNvPr id="49" name="Google Shape;397;p45">
            <a:extLst>
              <a:ext uri="{FF2B5EF4-FFF2-40B4-BE49-F238E27FC236}">
                <a16:creationId xmlns:a16="http://schemas.microsoft.com/office/drawing/2014/main" id="{602E9116-4F6C-2646-AF81-33055B9C57FB}"/>
              </a:ext>
            </a:extLst>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5103852" y="1455437"/>
            <a:ext cx="1994492" cy="1254446"/>
          </a:xfrm>
          <a:prstGeom prst="rect">
            <a:avLst/>
          </a:prstGeom>
          <a:noFill/>
          <a:ln w="19050" cap="flat" cmpd="sng">
            <a:noFill/>
            <a:prstDash val="solid"/>
            <a:round/>
            <a:headEnd type="none" w="sm" len="sm"/>
            <a:tailEnd type="none" w="sm" len="sm"/>
          </a:ln>
          <a:effectLst/>
        </p:spPr>
      </p:pic>
    </p:spTree>
    <p:extLst>
      <p:ext uri="{BB962C8B-B14F-4D97-AF65-F5344CB8AC3E}">
        <p14:creationId xmlns:p14="http://schemas.microsoft.com/office/powerpoint/2010/main" val="10853912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C61D7C9B-12AE-4447-9A97-07CF198E5560}"/>
              </a:ext>
            </a:extLst>
          </p:cNvPr>
          <p:cNvSpPr/>
          <p:nvPr/>
        </p:nvSpPr>
        <p:spPr>
          <a:xfrm>
            <a:off x="11619664" y="1162241"/>
            <a:ext cx="137160" cy="4719697"/>
          </a:xfrm>
          <a:prstGeom prst="rect">
            <a:avLst/>
          </a:prstGeom>
          <a:solidFill>
            <a:srgbClr val="84329B">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7" name="Rectangle 36">
            <a:extLst>
              <a:ext uri="{FF2B5EF4-FFF2-40B4-BE49-F238E27FC236}">
                <a16:creationId xmlns:a16="http://schemas.microsoft.com/office/drawing/2014/main" id="{280399A5-4886-FF4D-9932-452FF863F59A}"/>
              </a:ext>
            </a:extLst>
          </p:cNvPr>
          <p:cNvSpPr/>
          <p:nvPr/>
        </p:nvSpPr>
        <p:spPr>
          <a:xfrm>
            <a:off x="8117512" y="1162241"/>
            <a:ext cx="137160" cy="4719697"/>
          </a:xfrm>
          <a:prstGeom prst="rect">
            <a:avLst/>
          </a:prstGeom>
          <a:solidFill>
            <a:srgbClr val="84329B">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8" name="Rectangle 37">
            <a:extLst>
              <a:ext uri="{FF2B5EF4-FFF2-40B4-BE49-F238E27FC236}">
                <a16:creationId xmlns:a16="http://schemas.microsoft.com/office/drawing/2014/main" id="{C9670162-9C12-0944-BB45-DB275EA8AEB6}"/>
              </a:ext>
            </a:extLst>
          </p:cNvPr>
          <p:cNvSpPr/>
          <p:nvPr/>
        </p:nvSpPr>
        <p:spPr>
          <a:xfrm rot="5400000">
            <a:off x="9868588" y="-725993"/>
            <a:ext cx="137160" cy="3639312"/>
          </a:xfrm>
          <a:prstGeom prst="rect">
            <a:avLst/>
          </a:prstGeom>
          <a:solidFill>
            <a:srgbClr val="84329B">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9" name="Rectangle 38">
            <a:extLst>
              <a:ext uri="{FF2B5EF4-FFF2-40B4-BE49-F238E27FC236}">
                <a16:creationId xmlns:a16="http://schemas.microsoft.com/office/drawing/2014/main" id="{F1C18500-45F6-6541-BAF1-B86C48061DCA}"/>
              </a:ext>
            </a:extLst>
          </p:cNvPr>
          <p:cNvSpPr/>
          <p:nvPr/>
        </p:nvSpPr>
        <p:spPr>
          <a:xfrm rot="5400000">
            <a:off x="9868588" y="4130862"/>
            <a:ext cx="137160" cy="3639312"/>
          </a:xfrm>
          <a:prstGeom prst="rect">
            <a:avLst/>
          </a:prstGeom>
          <a:solidFill>
            <a:srgbClr val="84329B">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4" name="Rectangle 23">
            <a:extLst>
              <a:ext uri="{FF2B5EF4-FFF2-40B4-BE49-F238E27FC236}">
                <a16:creationId xmlns:a16="http://schemas.microsoft.com/office/drawing/2014/main" id="{C4BEB9B5-FB30-284D-92C7-C817B61F0775}"/>
              </a:ext>
            </a:extLst>
          </p:cNvPr>
          <p:cNvSpPr/>
          <p:nvPr/>
        </p:nvSpPr>
        <p:spPr>
          <a:xfrm>
            <a:off x="7790562" y="1162241"/>
            <a:ext cx="137160" cy="4719697"/>
          </a:xfrm>
          <a:prstGeom prst="rect">
            <a:avLst/>
          </a:prstGeom>
          <a:solidFill>
            <a:srgbClr val="009D9C">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2" name="Rectangle 21">
            <a:extLst>
              <a:ext uri="{FF2B5EF4-FFF2-40B4-BE49-F238E27FC236}">
                <a16:creationId xmlns:a16="http://schemas.microsoft.com/office/drawing/2014/main" id="{6A9549DA-9D3B-BF47-8AE5-3B0C09260E81}"/>
              </a:ext>
            </a:extLst>
          </p:cNvPr>
          <p:cNvSpPr/>
          <p:nvPr/>
        </p:nvSpPr>
        <p:spPr>
          <a:xfrm>
            <a:off x="4288410" y="1162241"/>
            <a:ext cx="137160" cy="4719697"/>
          </a:xfrm>
          <a:prstGeom prst="rect">
            <a:avLst/>
          </a:prstGeom>
          <a:solidFill>
            <a:srgbClr val="009D9C">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5" name="Rectangle 24">
            <a:extLst>
              <a:ext uri="{FF2B5EF4-FFF2-40B4-BE49-F238E27FC236}">
                <a16:creationId xmlns:a16="http://schemas.microsoft.com/office/drawing/2014/main" id="{38350A12-4D62-AB4D-93FF-250DBBD2ED20}"/>
              </a:ext>
            </a:extLst>
          </p:cNvPr>
          <p:cNvSpPr/>
          <p:nvPr/>
        </p:nvSpPr>
        <p:spPr>
          <a:xfrm rot="5400000">
            <a:off x="6039486" y="-725993"/>
            <a:ext cx="137160" cy="3639312"/>
          </a:xfrm>
          <a:prstGeom prst="rect">
            <a:avLst/>
          </a:prstGeom>
          <a:solidFill>
            <a:srgbClr val="009D9C">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6" name="Rectangle 25">
            <a:extLst>
              <a:ext uri="{FF2B5EF4-FFF2-40B4-BE49-F238E27FC236}">
                <a16:creationId xmlns:a16="http://schemas.microsoft.com/office/drawing/2014/main" id="{2409A233-5314-4B4E-9F5B-E79781509035}"/>
              </a:ext>
            </a:extLst>
          </p:cNvPr>
          <p:cNvSpPr/>
          <p:nvPr/>
        </p:nvSpPr>
        <p:spPr>
          <a:xfrm rot="5400000">
            <a:off x="6039486" y="4130862"/>
            <a:ext cx="137160" cy="3639312"/>
          </a:xfrm>
          <a:prstGeom prst="rect">
            <a:avLst/>
          </a:prstGeom>
          <a:solidFill>
            <a:srgbClr val="009D9C">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 name="Slide Number Placeholder 2">
            <a:extLst>
              <a:ext uri="{FF2B5EF4-FFF2-40B4-BE49-F238E27FC236}">
                <a16:creationId xmlns:a16="http://schemas.microsoft.com/office/drawing/2014/main" id="{29CB452B-0EF1-FA4A-BF18-F2CF74FFC915}"/>
              </a:ext>
            </a:extLst>
          </p:cNvPr>
          <p:cNvSpPr>
            <a:spLocks noGrp="1"/>
          </p:cNvSpPr>
          <p:nvPr>
            <p:ph type="sldNum" sz="quarter"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srgbClr val="2F469C">
                    <a:lumMod val="75000"/>
                  </a:srgbClr>
                </a:solidFill>
                <a:effectLst/>
                <a:uLnTx/>
                <a:uFillTx/>
                <a:latin typeface="Arial Black"/>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r>
              <a:rPr kumimoji="0" lang="en-GB" sz="900" b="1" i="0" u="none" strike="noStrike" kern="1200" cap="none" spc="0" normalizeH="0" baseline="0" noProof="0">
                <a:ln>
                  <a:noFill/>
                </a:ln>
                <a:solidFill>
                  <a:srgbClr val="2F469C">
                    <a:lumMod val="75000"/>
                  </a:srgbClr>
                </a:solidFill>
                <a:effectLst/>
                <a:uLnTx/>
                <a:uFillTx/>
                <a:latin typeface="Arial Black"/>
                <a:ea typeface="+mn-ea"/>
                <a:cs typeface="+mn-cs"/>
              </a:rPr>
              <a:t> ‒ </a:t>
            </a:r>
          </a:p>
        </p:txBody>
      </p:sp>
      <p:sp>
        <p:nvSpPr>
          <p:cNvPr id="17" name="Text Placeholder 9">
            <a:extLst>
              <a:ext uri="{FF2B5EF4-FFF2-40B4-BE49-F238E27FC236}">
                <a16:creationId xmlns:a16="http://schemas.microsoft.com/office/drawing/2014/main" id="{D0895C32-DD8E-BF43-9845-7F5E274C072C}"/>
              </a:ext>
            </a:extLst>
          </p:cNvPr>
          <p:cNvSpPr txBox="1">
            <a:spLocks/>
          </p:cNvSpPr>
          <p:nvPr/>
        </p:nvSpPr>
        <p:spPr>
          <a:xfrm>
            <a:off x="788487" y="3390500"/>
            <a:ext cx="2980944" cy="2308324"/>
          </a:xfrm>
          <a:prstGeom prst="rect">
            <a:avLst/>
          </a:prstGeom>
          <a:noFill/>
        </p:spPr>
        <p:txBody>
          <a:bodyPr vert="horz" wrap="square" lIns="0" tIns="45720" rIns="0" bIns="45720" rtlCol="0">
            <a:spAutoFit/>
          </a:bodyPr>
          <a:lstStyle>
            <a:lvl1pPr marL="85725" indent="-85725" algn="l" defTabSz="914400" rtl="0" eaLnBrk="1" latinLnBrk="0" hangingPunct="1">
              <a:lnSpc>
                <a:spcPct val="100000"/>
              </a:lnSpc>
              <a:spcBef>
                <a:spcPts val="1800"/>
              </a:spcBef>
              <a:buSzPct val="50000"/>
              <a:buFont typeface="HelveticaNeueLT Std Lt Cn" panose="020B0406020202030204" pitchFamily="34" charset="0"/>
              <a:buChar char=" "/>
              <a:defRPr sz="1600" b="0" kern="1200">
                <a:solidFill>
                  <a:schemeClr val="tx1">
                    <a:lumMod val="65000"/>
                    <a:lumOff val="35000"/>
                  </a:schemeClr>
                </a:solidFill>
                <a:latin typeface="+mn-lt"/>
                <a:ea typeface="+mn-ea"/>
                <a:cs typeface="+mn-cs"/>
              </a:defRPr>
            </a:lvl1pPr>
            <a:lvl2pPr marL="447675" indent="-314325" algn="l" defTabSz="914400" rtl="0" eaLnBrk="1" latinLnBrk="0" hangingPunct="1">
              <a:lnSpc>
                <a:spcPct val="100000"/>
              </a:lnSpc>
              <a:spcBef>
                <a:spcPts val="600"/>
              </a:spcBef>
              <a:buClrTx/>
              <a:buSzPct val="100000"/>
              <a:buFont typeface="Arial" panose="020B0604020202020204" pitchFamily="34" charset="0"/>
              <a:buChar char="•"/>
              <a:defRPr sz="1600" kern="1200">
                <a:solidFill>
                  <a:schemeClr val="tx1">
                    <a:lumMod val="65000"/>
                    <a:lumOff val="35000"/>
                  </a:schemeClr>
                </a:solidFill>
                <a:latin typeface="+mn-lt"/>
                <a:ea typeface="+mn-ea"/>
                <a:cs typeface="+mn-cs"/>
              </a:defRPr>
            </a:lvl2pPr>
            <a:lvl3pPr marL="714375" indent="-171450" algn="l" defTabSz="914400" rtl="0" eaLnBrk="1" latinLnBrk="0" hangingPunct="1">
              <a:lnSpc>
                <a:spcPct val="100000"/>
              </a:lnSpc>
              <a:spcBef>
                <a:spcPts val="600"/>
              </a:spcBef>
              <a:buFont typeface="Arial" panose="020B0604020202020204" pitchFamily="34" charset="0"/>
              <a:buChar char="‒"/>
              <a:defRPr sz="1600" kern="1200">
                <a:solidFill>
                  <a:schemeClr val="tx1">
                    <a:lumMod val="65000"/>
                    <a:lumOff val="35000"/>
                  </a:schemeClr>
                </a:solidFill>
                <a:latin typeface="+mn-lt"/>
                <a:ea typeface="+mn-ea"/>
                <a:cs typeface="+mn-cs"/>
              </a:defRPr>
            </a:lvl3pPr>
            <a:lvl4pPr marL="987425" indent="-228600" algn="l" defTabSz="914400" rtl="0" eaLnBrk="1" latinLnBrk="0" hangingPunct="1">
              <a:lnSpc>
                <a:spcPct val="90000"/>
              </a:lnSpc>
              <a:spcBef>
                <a:spcPts val="500"/>
              </a:spcBef>
              <a:buFont typeface="Arial" panose="020B0604020202020204" pitchFamily="34" charset="0"/>
              <a:buChar char="•"/>
              <a:defRPr sz="1100" kern="1200">
                <a:solidFill>
                  <a:schemeClr val="bg2"/>
                </a:solidFill>
                <a:latin typeface="+mn-lt"/>
                <a:ea typeface="+mn-ea"/>
                <a:cs typeface="+mn-cs"/>
              </a:defRPr>
            </a:lvl4pPr>
            <a:lvl5pPr marL="1262063" indent="-228600" algn="l" defTabSz="914400" rtl="0" eaLnBrk="1" latinLnBrk="0" hangingPunct="1">
              <a:lnSpc>
                <a:spcPct val="90000"/>
              </a:lnSpc>
              <a:spcBef>
                <a:spcPts val="500"/>
              </a:spcBef>
              <a:buFont typeface="HelveticaNeueLT Std Lt Cn" panose="020B0406020202030204" pitchFamily="34" charset="0"/>
              <a:buChar char="−"/>
              <a:defRPr sz="105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200"/>
              </a:spcBef>
              <a:spcAft>
                <a:spcPts val="200"/>
              </a:spcAft>
              <a:buClrTx/>
              <a:buSzPct val="50000"/>
              <a:buFont typeface="HelveticaNeueLT Std Lt Cn" panose="020B0406020202030204" pitchFamily="34" charset="0"/>
              <a:buNone/>
              <a:tabLst/>
              <a:defRPr/>
            </a:pPr>
            <a:r>
              <a:rPr kumimoji="0" lang="en-US" sz="1200" b="0" i="0" u="none" strike="noStrike" kern="1200" cap="none" spc="0" normalizeH="0" baseline="0" noProof="0">
                <a:ln>
                  <a:noFill/>
                </a:ln>
                <a:solidFill>
                  <a:prstClr val="black">
                    <a:lumMod val="65000"/>
                    <a:lumOff val="35000"/>
                  </a:prstClr>
                </a:solidFill>
                <a:effectLst/>
                <a:uLnTx/>
                <a:uFillTx/>
                <a:latin typeface="Arial"/>
                <a:ea typeface="+mn-ea"/>
                <a:cs typeface="+mn-cs"/>
              </a:rPr>
              <a:t>Our footcare client, a category leader wanted to partner with a tech company to grow their brand. They wanted to explore the potential of an app-based direct to consumer platform, which would allow people to measure their feet with the camera on their smartphone and order custom made 3D printed inserts right from their home. Key questions from the client were around overall potential of the proposition and impact on the existing line of retail products.</a:t>
            </a:r>
          </a:p>
        </p:txBody>
      </p:sp>
      <p:pic>
        <p:nvPicPr>
          <p:cNvPr id="15" name="Picture 2" descr="5 Amazing Ways Startups Are Using 3D-Printing Technology | Uncubed">
            <a:extLst>
              <a:ext uri="{FF2B5EF4-FFF2-40B4-BE49-F238E27FC236}">
                <a16:creationId xmlns:a16="http://schemas.microsoft.com/office/drawing/2014/main" id="{9D52D253-257B-1B49-BB3A-273062C56F80}"/>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192172" y="1336387"/>
            <a:ext cx="2173574" cy="1446415"/>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a:extLst>
              <a:ext uri="{FF2B5EF4-FFF2-40B4-BE49-F238E27FC236}">
                <a16:creationId xmlns:a16="http://schemas.microsoft.com/office/drawing/2014/main" id="{C3606C10-71B8-DE42-B21A-05686F9CFB91}"/>
              </a:ext>
            </a:extLst>
          </p:cNvPr>
          <p:cNvPicPr>
            <a:picLocks noChangeAspect="1"/>
          </p:cNvPicPr>
          <p:nvPr/>
        </p:nvPicPr>
        <p:blipFill>
          <a:blip r:embed="rId3"/>
          <a:stretch>
            <a:fillRect/>
          </a:stretch>
        </p:blipFill>
        <p:spPr>
          <a:xfrm>
            <a:off x="5359092" y="1336387"/>
            <a:ext cx="1497949" cy="1446415"/>
          </a:xfrm>
          <a:prstGeom prst="rect">
            <a:avLst/>
          </a:prstGeom>
        </p:spPr>
      </p:pic>
      <p:pic>
        <p:nvPicPr>
          <p:cNvPr id="31" name="Picture 30">
            <a:extLst>
              <a:ext uri="{FF2B5EF4-FFF2-40B4-BE49-F238E27FC236}">
                <a16:creationId xmlns:a16="http://schemas.microsoft.com/office/drawing/2014/main" id="{27A96186-08BA-D64B-82BE-670D9E1ACB6D}"/>
              </a:ext>
            </a:extLst>
          </p:cNvPr>
          <p:cNvPicPr>
            <a:picLocks noChangeAspect="1"/>
          </p:cNvPicPr>
          <p:nvPr/>
        </p:nvPicPr>
        <p:blipFill>
          <a:blip r:embed="rId4"/>
          <a:stretch>
            <a:fillRect/>
          </a:stretch>
        </p:blipFill>
        <p:spPr>
          <a:xfrm>
            <a:off x="8633284" y="1336387"/>
            <a:ext cx="2607769" cy="1446415"/>
          </a:xfrm>
          <a:prstGeom prst="rect">
            <a:avLst/>
          </a:prstGeom>
        </p:spPr>
      </p:pic>
      <p:sp>
        <p:nvSpPr>
          <p:cNvPr id="28" name="Rectangle 27">
            <a:extLst>
              <a:ext uri="{FF2B5EF4-FFF2-40B4-BE49-F238E27FC236}">
                <a16:creationId xmlns:a16="http://schemas.microsoft.com/office/drawing/2014/main" id="{FD552968-4887-E849-AE2A-6616C46F75CA}"/>
              </a:ext>
            </a:extLst>
          </p:cNvPr>
          <p:cNvSpPr/>
          <p:nvPr/>
        </p:nvSpPr>
        <p:spPr>
          <a:xfrm>
            <a:off x="3961455" y="1162241"/>
            <a:ext cx="137160" cy="4719697"/>
          </a:xfrm>
          <a:prstGeom prst="rect">
            <a:avLst/>
          </a:prstGeom>
          <a:solidFill>
            <a:srgbClr val="2F469C">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F469C"/>
              </a:solidFill>
              <a:effectLst/>
              <a:uLnTx/>
              <a:uFillTx/>
              <a:latin typeface="Arial"/>
              <a:ea typeface="+mn-ea"/>
              <a:cs typeface="+mn-cs"/>
            </a:endParaRPr>
          </a:p>
        </p:txBody>
      </p:sp>
      <p:sp>
        <p:nvSpPr>
          <p:cNvPr id="32" name="Rectangle 31">
            <a:extLst>
              <a:ext uri="{FF2B5EF4-FFF2-40B4-BE49-F238E27FC236}">
                <a16:creationId xmlns:a16="http://schemas.microsoft.com/office/drawing/2014/main" id="{7D54BE25-00E4-C744-8FF1-7D8619DA4384}"/>
              </a:ext>
            </a:extLst>
          </p:cNvPr>
          <p:cNvSpPr/>
          <p:nvPr/>
        </p:nvSpPr>
        <p:spPr>
          <a:xfrm>
            <a:off x="458191" y="1162241"/>
            <a:ext cx="137160" cy="4719697"/>
          </a:xfrm>
          <a:prstGeom prst="rect">
            <a:avLst/>
          </a:prstGeom>
          <a:solidFill>
            <a:srgbClr val="2F469C">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F469C"/>
              </a:solidFill>
              <a:effectLst/>
              <a:uLnTx/>
              <a:uFillTx/>
              <a:latin typeface="Arial"/>
              <a:ea typeface="+mn-ea"/>
              <a:cs typeface="+mn-cs"/>
            </a:endParaRPr>
          </a:p>
        </p:txBody>
      </p:sp>
      <p:sp>
        <p:nvSpPr>
          <p:cNvPr id="33" name="Rectangle 32">
            <a:extLst>
              <a:ext uri="{FF2B5EF4-FFF2-40B4-BE49-F238E27FC236}">
                <a16:creationId xmlns:a16="http://schemas.microsoft.com/office/drawing/2014/main" id="{B0804D72-DF74-C04A-B204-2390F4EB709E}"/>
              </a:ext>
            </a:extLst>
          </p:cNvPr>
          <p:cNvSpPr/>
          <p:nvPr/>
        </p:nvSpPr>
        <p:spPr>
          <a:xfrm rot="5400000">
            <a:off x="2210379" y="-725994"/>
            <a:ext cx="137160" cy="3639312"/>
          </a:xfrm>
          <a:prstGeom prst="rect">
            <a:avLst/>
          </a:prstGeom>
          <a:solidFill>
            <a:srgbClr val="2F469C">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F469C"/>
              </a:solidFill>
              <a:effectLst/>
              <a:uLnTx/>
              <a:uFillTx/>
              <a:latin typeface="Arial"/>
              <a:ea typeface="+mn-ea"/>
              <a:cs typeface="+mn-cs"/>
            </a:endParaRPr>
          </a:p>
        </p:txBody>
      </p:sp>
      <p:sp>
        <p:nvSpPr>
          <p:cNvPr id="34" name="Rectangle 33">
            <a:extLst>
              <a:ext uri="{FF2B5EF4-FFF2-40B4-BE49-F238E27FC236}">
                <a16:creationId xmlns:a16="http://schemas.microsoft.com/office/drawing/2014/main" id="{4231404A-64DF-7C48-B460-4D9555AE073C}"/>
              </a:ext>
            </a:extLst>
          </p:cNvPr>
          <p:cNvSpPr/>
          <p:nvPr/>
        </p:nvSpPr>
        <p:spPr>
          <a:xfrm rot="5400000">
            <a:off x="2209267" y="4130862"/>
            <a:ext cx="137160" cy="3639312"/>
          </a:xfrm>
          <a:prstGeom prst="rect">
            <a:avLst/>
          </a:prstGeom>
          <a:solidFill>
            <a:srgbClr val="2F469C">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F469C"/>
              </a:solidFill>
              <a:effectLst/>
              <a:uLnTx/>
              <a:uFillTx/>
              <a:latin typeface="Arial"/>
              <a:ea typeface="+mn-ea"/>
              <a:cs typeface="+mn-cs"/>
            </a:endParaRPr>
          </a:p>
        </p:txBody>
      </p:sp>
      <p:sp>
        <p:nvSpPr>
          <p:cNvPr id="41" name="Text Placeholder 9">
            <a:extLst>
              <a:ext uri="{FF2B5EF4-FFF2-40B4-BE49-F238E27FC236}">
                <a16:creationId xmlns:a16="http://schemas.microsoft.com/office/drawing/2014/main" id="{6FA9C563-1205-E746-82F3-5E8011D0A6E6}"/>
              </a:ext>
            </a:extLst>
          </p:cNvPr>
          <p:cNvSpPr txBox="1">
            <a:spLocks/>
          </p:cNvSpPr>
          <p:nvPr/>
        </p:nvSpPr>
        <p:spPr>
          <a:xfrm>
            <a:off x="8446696" y="3390500"/>
            <a:ext cx="2980944" cy="2123658"/>
          </a:xfrm>
          <a:prstGeom prst="rect">
            <a:avLst/>
          </a:prstGeom>
          <a:noFill/>
        </p:spPr>
        <p:txBody>
          <a:bodyPr vert="horz" wrap="square" lIns="0" tIns="45720" rIns="0" bIns="45720" rtlCol="0">
            <a:spAutoFit/>
          </a:bodyPr>
          <a:lstStyle>
            <a:lvl1pPr marL="85725" indent="-85725" algn="l" defTabSz="914400" rtl="0" eaLnBrk="1" latinLnBrk="0" hangingPunct="1">
              <a:lnSpc>
                <a:spcPct val="100000"/>
              </a:lnSpc>
              <a:spcBef>
                <a:spcPts val="1800"/>
              </a:spcBef>
              <a:buSzPct val="50000"/>
              <a:buFont typeface="HelveticaNeueLT Std Lt Cn" panose="020B0406020202030204" pitchFamily="34" charset="0"/>
              <a:buChar char=" "/>
              <a:defRPr sz="1600" b="0" kern="1200">
                <a:solidFill>
                  <a:schemeClr val="tx1">
                    <a:lumMod val="65000"/>
                    <a:lumOff val="35000"/>
                  </a:schemeClr>
                </a:solidFill>
                <a:latin typeface="+mn-lt"/>
                <a:ea typeface="+mn-ea"/>
                <a:cs typeface="+mn-cs"/>
              </a:defRPr>
            </a:lvl1pPr>
            <a:lvl2pPr marL="447675" indent="-314325" algn="l" defTabSz="914400" rtl="0" eaLnBrk="1" latinLnBrk="0" hangingPunct="1">
              <a:lnSpc>
                <a:spcPct val="100000"/>
              </a:lnSpc>
              <a:spcBef>
                <a:spcPts val="600"/>
              </a:spcBef>
              <a:buClrTx/>
              <a:buSzPct val="100000"/>
              <a:buFont typeface="Arial" panose="020B0604020202020204" pitchFamily="34" charset="0"/>
              <a:buChar char="•"/>
              <a:defRPr sz="1600" kern="1200">
                <a:solidFill>
                  <a:schemeClr val="tx1">
                    <a:lumMod val="65000"/>
                    <a:lumOff val="35000"/>
                  </a:schemeClr>
                </a:solidFill>
                <a:latin typeface="+mn-lt"/>
                <a:ea typeface="+mn-ea"/>
                <a:cs typeface="+mn-cs"/>
              </a:defRPr>
            </a:lvl2pPr>
            <a:lvl3pPr marL="714375" indent="-171450" algn="l" defTabSz="914400" rtl="0" eaLnBrk="1" latinLnBrk="0" hangingPunct="1">
              <a:lnSpc>
                <a:spcPct val="100000"/>
              </a:lnSpc>
              <a:spcBef>
                <a:spcPts val="600"/>
              </a:spcBef>
              <a:buFont typeface="Arial" panose="020B0604020202020204" pitchFamily="34" charset="0"/>
              <a:buChar char="‒"/>
              <a:defRPr sz="1600" kern="1200">
                <a:solidFill>
                  <a:schemeClr val="tx1">
                    <a:lumMod val="65000"/>
                    <a:lumOff val="35000"/>
                  </a:schemeClr>
                </a:solidFill>
                <a:latin typeface="+mn-lt"/>
                <a:ea typeface="+mn-ea"/>
                <a:cs typeface="+mn-cs"/>
              </a:defRPr>
            </a:lvl3pPr>
            <a:lvl4pPr marL="987425" indent="-228600" algn="l" defTabSz="914400" rtl="0" eaLnBrk="1" latinLnBrk="0" hangingPunct="1">
              <a:lnSpc>
                <a:spcPct val="90000"/>
              </a:lnSpc>
              <a:spcBef>
                <a:spcPts val="500"/>
              </a:spcBef>
              <a:buFont typeface="Arial" panose="020B0604020202020204" pitchFamily="34" charset="0"/>
              <a:buChar char="•"/>
              <a:defRPr sz="1100" kern="1200">
                <a:solidFill>
                  <a:schemeClr val="bg2"/>
                </a:solidFill>
                <a:latin typeface="+mn-lt"/>
                <a:ea typeface="+mn-ea"/>
                <a:cs typeface="+mn-cs"/>
              </a:defRPr>
            </a:lvl4pPr>
            <a:lvl5pPr marL="1262063" indent="-228600" algn="l" defTabSz="914400" rtl="0" eaLnBrk="1" latinLnBrk="0" hangingPunct="1">
              <a:lnSpc>
                <a:spcPct val="90000"/>
              </a:lnSpc>
              <a:spcBef>
                <a:spcPts val="500"/>
              </a:spcBef>
              <a:buFont typeface="HelveticaNeueLT Std Lt Cn" panose="020B0406020202030204" pitchFamily="34" charset="0"/>
              <a:buChar char="−"/>
              <a:defRPr sz="105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200"/>
              </a:spcBef>
              <a:spcAft>
                <a:spcPts val="200"/>
              </a:spcAft>
              <a:buClrTx/>
              <a:buSzTx/>
              <a:buFont typeface="HelveticaNeueLT Std Lt Cn" panose="020B0406020202030204" pitchFamily="34" charset="0"/>
              <a:buNone/>
              <a:tabLst/>
              <a:defRPr/>
            </a:pPr>
            <a:r>
              <a:rPr kumimoji="0" lang="en-US" sz="1200" b="0" i="0" u="none" strike="noStrike" kern="1200" cap="none" spc="0" normalizeH="0" baseline="0" noProof="0">
                <a:ln>
                  <a:noFill/>
                </a:ln>
                <a:solidFill>
                  <a:srgbClr val="000000">
                    <a:lumMod val="65000"/>
                    <a:lumOff val="35000"/>
                  </a:srgbClr>
                </a:solidFill>
                <a:effectLst/>
                <a:uLnTx/>
                <a:uFillTx/>
                <a:latin typeface="Arial"/>
                <a:ea typeface="+mn-ea"/>
                <a:cs typeface="+mn-cs"/>
              </a:rPr>
              <a:t>We asked consumers to go through the entire journey starting from downloading the app, taking pictures of their feet, placing the order along with customizations and actually trying the product. This analysis revealed the points in the usage experience with high friction – with the offer itself or within the consumers decision journey due to hesitation. Our client was able to address the friction points to reach the full potential of the innovation with a successful launch.</a:t>
            </a:r>
            <a:endParaRPr kumimoji="0" lang="en-US" sz="1600" b="0"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sp>
        <p:nvSpPr>
          <p:cNvPr id="50" name="Text Placeholder 9">
            <a:extLst>
              <a:ext uri="{FF2B5EF4-FFF2-40B4-BE49-F238E27FC236}">
                <a16:creationId xmlns:a16="http://schemas.microsoft.com/office/drawing/2014/main" id="{4405819C-D1E9-5B48-B60E-5C7ED7F06915}"/>
              </a:ext>
            </a:extLst>
          </p:cNvPr>
          <p:cNvSpPr txBox="1">
            <a:spLocks/>
          </p:cNvSpPr>
          <p:nvPr/>
        </p:nvSpPr>
        <p:spPr>
          <a:xfrm>
            <a:off x="4617594" y="3390500"/>
            <a:ext cx="2980944" cy="2569934"/>
          </a:xfrm>
          <a:prstGeom prst="rect">
            <a:avLst/>
          </a:prstGeom>
          <a:noFill/>
        </p:spPr>
        <p:txBody>
          <a:bodyPr vert="horz" wrap="square" lIns="0" tIns="45720" rIns="0" bIns="45720" rtlCol="0">
            <a:spAutoFit/>
          </a:bodyPr>
          <a:lstStyle>
            <a:lvl1pPr marL="85725" indent="-85725" algn="l" defTabSz="914400" rtl="0" eaLnBrk="1" latinLnBrk="0" hangingPunct="1">
              <a:lnSpc>
                <a:spcPct val="100000"/>
              </a:lnSpc>
              <a:spcBef>
                <a:spcPts val="1800"/>
              </a:spcBef>
              <a:buSzPct val="50000"/>
              <a:buFont typeface="HelveticaNeueLT Std Lt Cn" panose="020B0406020202030204" pitchFamily="34" charset="0"/>
              <a:buChar char=" "/>
              <a:defRPr sz="1600" b="0" kern="1200">
                <a:solidFill>
                  <a:schemeClr val="tx1">
                    <a:lumMod val="65000"/>
                    <a:lumOff val="35000"/>
                  </a:schemeClr>
                </a:solidFill>
                <a:latin typeface="+mn-lt"/>
                <a:ea typeface="+mn-ea"/>
                <a:cs typeface="+mn-cs"/>
              </a:defRPr>
            </a:lvl1pPr>
            <a:lvl2pPr marL="447675" indent="-314325" algn="l" defTabSz="914400" rtl="0" eaLnBrk="1" latinLnBrk="0" hangingPunct="1">
              <a:lnSpc>
                <a:spcPct val="100000"/>
              </a:lnSpc>
              <a:spcBef>
                <a:spcPts val="600"/>
              </a:spcBef>
              <a:buClrTx/>
              <a:buSzPct val="100000"/>
              <a:buFont typeface="Arial" panose="020B0604020202020204" pitchFamily="34" charset="0"/>
              <a:buChar char="•"/>
              <a:defRPr sz="1600" kern="1200">
                <a:solidFill>
                  <a:schemeClr val="tx1">
                    <a:lumMod val="65000"/>
                    <a:lumOff val="35000"/>
                  </a:schemeClr>
                </a:solidFill>
                <a:latin typeface="+mn-lt"/>
                <a:ea typeface="+mn-ea"/>
                <a:cs typeface="+mn-cs"/>
              </a:defRPr>
            </a:lvl2pPr>
            <a:lvl3pPr marL="714375" indent="-171450" algn="l" defTabSz="914400" rtl="0" eaLnBrk="1" latinLnBrk="0" hangingPunct="1">
              <a:lnSpc>
                <a:spcPct val="100000"/>
              </a:lnSpc>
              <a:spcBef>
                <a:spcPts val="600"/>
              </a:spcBef>
              <a:buFont typeface="Arial" panose="020B0604020202020204" pitchFamily="34" charset="0"/>
              <a:buChar char="‒"/>
              <a:defRPr sz="1600" kern="1200">
                <a:solidFill>
                  <a:schemeClr val="tx1">
                    <a:lumMod val="65000"/>
                    <a:lumOff val="35000"/>
                  </a:schemeClr>
                </a:solidFill>
                <a:latin typeface="+mn-lt"/>
                <a:ea typeface="+mn-ea"/>
                <a:cs typeface="+mn-cs"/>
              </a:defRPr>
            </a:lvl3pPr>
            <a:lvl4pPr marL="987425" indent="-228600" algn="l" defTabSz="914400" rtl="0" eaLnBrk="1" latinLnBrk="0" hangingPunct="1">
              <a:lnSpc>
                <a:spcPct val="90000"/>
              </a:lnSpc>
              <a:spcBef>
                <a:spcPts val="500"/>
              </a:spcBef>
              <a:buFont typeface="Arial" panose="020B0604020202020204" pitchFamily="34" charset="0"/>
              <a:buChar char="•"/>
              <a:defRPr sz="1100" kern="1200">
                <a:solidFill>
                  <a:schemeClr val="bg2"/>
                </a:solidFill>
                <a:latin typeface="+mn-lt"/>
                <a:ea typeface="+mn-ea"/>
                <a:cs typeface="+mn-cs"/>
              </a:defRPr>
            </a:lvl4pPr>
            <a:lvl5pPr marL="1262063" indent="-228600" algn="l" defTabSz="914400" rtl="0" eaLnBrk="1" latinLnBrk="0" hangingPunct="1">
              <a:lnSpc>
                <a:spcPct val="90000"/>
              </a:lnSpc>
              <a:spcBef>
                <a:spcPts val="500"/>
              </a:spcBef>
              <a:buFont typeface="HelveticaNeueLT Std Lt Cn" panose="020B0406020202030204" pitchFamily="34" charset="0"/>
              <a:buChar char="−"/>
              <a:defRPr sz="105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200"/>
              </a:spcBef>
              <a:spcAft>
                <a:spcPts val="200"/>
              </a:spcAft>
              <a:buClrTx/>
              <a:buSzPct val="50000"/>
              <a:buFont typeface="HelveticaNeueLT Std Lt Cn" panose="020B0406020202030204" pitchFamily="34" charset="0"/>
              <a:buNone/>
              <a:tabLst/>
              <a:defRPr/>
            </a:pPr>
            <a:r>
              <a:rPr kumimoji="0" lang="en-US" sz="1200" b="0" i="0" u="none" strike="noStrike" kern="1200" cap="none" spc="0" normalizeH="0" baseline="0" noProof="0" dirty="0">
                <a:ln>
                  <a:noFill/>
                </a:ln>
                <a:solidFill>
                  <a:prstClr val="black">
                    <a:lumMod val="65000"/>
                    <a:lumOff val="35000"/>
                  </a:prstClr>
                </a:solidFill>
                <a:effectLst/>
                <a:uLnTx/>
                <a:uFillTx/>
                <a:latin typeface="Arial"/>
                <a:ea typeface="+mn-ea"/>
                <a:cs typeface="+mn-cs"/>
              </a:rPr>
              <a:t>Leveraging our business model optimization, we were able to identify a sizable DTC business opportunity for our client with minimal interaction with the existing line. The client was able to make decisions on pricing, shipping options , premium upgrades and more based on the forecasted revenue with each decision.</a:t>
            </a:r>
          </a:p>
          <a:p>
            <a:pPr marL="0" marR="0" lvl="0" indent="0" algn="l" defTabSz="914400" rtl="0" eaLnBrk="1" fontAlgn="auto" latinLnBrk="0" hangingPunct="1">
              <a:lnSpc>
                <a:spcPct val="100000"/>
              </a:lnSpc>
              <a:spcBef>
                <a:spcPts val="200"/>
              </a:spcBef>
              <a:spcAft>
                <a:spcPts val="200"/>
              </a:spcAft>
              <a:buClrTx/>
              <a:buSzPct val="50000"/>
              <a:buFont typeface="HelveticaNeueLT Std Lt Cn" panose="020B0406020202030204" pitchFamily="34" charset="0"/>
              <a:buNone/>
              <a:tabLst/>
              <a:defRPr/>
            </a:pPr>
            <a:r>
              <a:rPr kumimoji="0" lang="en-US" sz="1200" b="0" i="0" u="none" strike="noStrike" kern="1200" cap="none" spc="0" normalizeH="0" baseline="0" noProof="0" dirty="0">
                <a:ln>
                  <a:noFill/>
                </a:ln>
                <a:solidFill>
                  <a:prstClr val="black">
                    <a:lumMod val="65000"/>
                    <a:lumOff val="35000"/>
                  </a:prstClr>
                </a:solidFill>
                <a:effectLst/>
                <a:uLnTx/>
                <a:uFillTx/>
                <a:latin typeface="Arial"/>
                <a:ea typeface="+mn-ea"/>
                <a:cs typeface="+mn-cs"/>
              </a:rPr>
              <a:t>We also provided clear consumer driven  guidance on the appropriate channel - Amazon exclusive vs. independent website, giving</a:t>
            </a:r>
            <a:r>
              <a:rPr kumimoji="0" lang="en-US" sz="1200" b="0" i="0" u="none" strike="noStrike" kern="1200" cap="none" spc="0" normalizeH="0" baseline="0" noProof="0" dirty="0">
                <a:ln>
                  <a:noFill/>
                </a:ln>
                <a:solidFill>
                  <a:prstClr val="black">
                    <a:lumMod val="65000"/>
                    <a:lumOff val="35000"/>
                  </a:prstClr>
                </a:solidFill>
                <a:effectLst/>
                <a:uLnTx/>
                <a:uFillTx/>
                <a:latin typeface="Arial"/>
                <a:ea typeface="+mn-ea"/>
                <a:cs typeface="+mn-cs"/>
                <a:sym typeface="Wingdings" panose="05000000000000000000" pitchFamily="2" charset="2"/>
              </a:rPr>
              <a:t> our clients the confidence they needed to step into the digital world. </a:t>
            </a:r>
          </a:p>
        </p:txBody>
      </p:sp>
      <p:sp>
        <p:nvSpPr>
          <p:cNvPr id="51" name="Text Placeholder 9">
            <a:extLst>
              <a:ext uri="{FF2B5EF4-FFF2-40B4-BE49-F238E27FC236}">
                <a16:creationId xmlns:a16="http://schemas.microsoft.com/office/drawing/2014/main" id="{E58C6320-3C6C-374F-AD01-DDC5BCDAA7EF}"/>
              </a:ext>
            </a:extLst>
          </p:cNvPr>
          <p:cNvSpPr txBox="1">
            <a:spLocks/>
          </p:cNvSpPr>
          <p:nvPr/>
        </p:nvSpPr>
        <p:spPr>
          <a:xfrm>
            <a:off x="788487" y="2764866"/>
            <a:ext cx="2980944" cy="584775"/>
          </a:xfrm>
          <a:prstGeom prst="rect">
            <a:avLst/>
          </a:prstGeom>
          <a:noFill/>
        </p:spPr>
        <p:txBody>
          <a:bodyPr vert="horz" wrap="square" lIns="0" tIns="45720" rIns="0" bIns="45720" rtlCol="0" anchor="b" anchorCtr="0">
            <a:spAutoFit/>
          </a:bodyPr>
          <a:lstStyle>
            <a:lvl1pPr marL="85725" indent="-85725" algn="l" defTabSz="914400" rtl="0" eaLnBrk="1" latinLnBrk="0" hangingPunct="1">
              <a:lnSpc>
                <a:spcPct val="100000"/>
              </a:lnSpc>
              <a:spcBef>
                <a:spcPts val="1800"/>
              </a:spcBef>
              <a:buSzPct val="50000"/>
              <a:buFont typeface="HelveticaNeueLT Std Lt Cn" panose="020B0406020202030204" pitchFamily="34" charset="0"/>
              <a:buChar char=" "/>
              <a:defRPr sz="1600" b="0" kern="1200">
                <a:solidFill>
                  <a:schemeClr val="tx1">
                    <a:lumMod val="65000"/>
                    <a:lumOff val="35000"/>
                  </a:schemeClr>
                </a:solidFill>
                <a:latin typeface="+mn-lt"/>
                <a:ea typeface="+mn-ea"/>
                <a:cs typeface="+mn-cs"/>
              </a:defRPr>
            </a:lvl1pPr>
            <a:lvl2pPr marL="447675" indent="-314325" algn="l" defTabSz="914400" rtl="0" eaLnBrk="1" latinLnBrk="0" hangingPunct="1">
              <a:lnSpc>
                <a:spcPct val="100000"/>
              </a:lnSpc>
              <a:spcBef>
                <a:spcPts val="600"/>
              </a:spcBef>
              <a:buClrTx/>
              <a:buSzPct val="100000"/>
              <a:buFont typeface="Arial" panose="020B0604020202020204" pitchFamily="34" charset="0"/>
              <a:buChar char="•"/>
              <a:defRPr sz="1600" kern="1200">
                <a:solidFill>
                  <a:schemeClr val="tx1">
                    <a:lumMod val="65000"/>
                    <a:lumOff val="35000"/>
                  </a:schemeClr>
                </a:solidFill>
                <a:latin typeface="+mn-lt"/>
                <a:ea typeface="+mn-ea"/>
                <a:cs typeface="+mn-cs"/>
              </a:defRPr>
            </a:lvl2pPr>
            <a:lvl3pPr marL="714375" indent="-171450" algn="l" defTabSz="914400" rtl="0" eaLnBrk="1" latinLnBrk="0" hangingPunct="1">
              <a:lnSpc>
                <a:spcPct val="100000"/>
              </a:lnSpc>
              <a:spcBef>
                <a:spcPts val="600"/>
              </a:spcBef>
              <a:buFont typeface="Arial" panose="020B0604020202020204" pitchFamily="34" charset="0"/>
              <a:buChar char="‒"/>
              <a:defRPr sz="1600" kern="1200">
                <a:solidFill>
                  <a:schemeClr val="tx1">
                    <a:lumMod val="65000"/>
                    <a:lumOff val="35000"/>
                  </a:schemeClr>
                </a:solidFill>
                <a:latin typeface="+mn-lt"/>
                <a:ea typeface="+mn-ea"/>
                <a:cs typeface="+mn-cs"/>
              </a:defRPr>
            </a:lvl3pPr>
            <a:lvl4pPr marL="987425" indent="-228600" algn="l" defTabSz="914400" rtl="0" eaLnBrk="1" latinLnBrk="0" hangingPunct="1">
              <a:lnSpc>
                <a:spcPct val="90000"/>
              </a:lnSpc>
              <a:spcBef>
                <a:spcPts val="500"/>
              </a:spcBef>
              <a:buFont typeface="Arial" panose="020B0604020202020204" pitchFamily="34" charset="0"/>
              <a:buChar char="•"/>
              <a:defRPr sz="1100" kern="1200">
                <a:solidFill>
                  <a:schemeClr val="bg2"/>
                </a:solidFill>
                <a:latin typeface="+mn-lt"/>
                <a:ea typeface="+mn-ea"/>
                <a:cs typeface="+mn-cs"/>
              </a:defRPr>
            </a:lvl4pPr>
            <a:lvl5pPr marL="1262063" indent="-228600" algn="l" defTabSz="914400" rtl="0" eaLnBrk="1" latinLnBrk="0" hangingPunct="1">
              <a:lnSpc>
                <a:spcPct val="90000"/>
              </a:lnSpc>
              <a:spcBef>
                <a:spcPts val="500"/>
              </a:spcBef>
              <a:buFont typeface="HelveticaNeueLT Std Lt Cn" panose="020B0406020202030204" pitchFamily="34" charset="0"/>
              <a:buChar char="−"/>
              <a:defRPr sz="105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600"/>
              </a:spcBef>
              <a:spcAft>
                <a:spcPts val="600"/>
              </a:spcAft>
              <a:buClrTx/>
              <a:buSzPct val="50000"/>
              <a:buFont typeface="HelveticaNeueLT Std Lt Cn" panose="020B0406020202030204" pitchFamily="34" charset="0"/>
              <a:buNone/>
              <a:tabLst/>
              <a:defRPr/>
            </a:pPr>
            <a:r>
              <a:rPr kumimoji="0" lang="en-US" sz="1600" b="1" i="0" u="none" strike="noStrike" kern="1200" cap="none" spc="0" normalizeH="0" baseline="0" noProof="0">
                <a:ln>
                  <a:noFill/>
                </a:ln>
                <a:solidFill>
                  <a:srgbClr val="2F469C"/>
                </a:solidFill>
                <a:effectLst/>
                <a:uLnTx/>
                <a:uFillTx/>
                <a:latin typeface="Arial"/>
                <a:ea typeface="+mn-ea"/>
                <a:cs typeface="+mn-cs"/>
              </a:rPr>
              <a:t>Adding a DTC Variant to an Existing Line</a:t>
            </a:r>
          </a:p>
        </p:txBody>
      </p:sp>
      <p:sp>
        <p:nvSpPr>
          <p:cNvPr id="52" name="Text Placeholder 9">
            <a:extLst>
              <a:ext uri="{FF2B5EF4-FFF2-40B4-BE49-F238E27FC236}">
                <a16:creationId xmlns:a16="http://schemas.microsoft.com/office/drawing/2014/main" id="{63DD231C-D295-0348-B2C8-748A8DA22FE4}"/>
              </a:ext>
            </a:extLst>
          </p:cNvPr>
          <p:cNvSpPr txBox="1">
            <a:spLocks/>
          </p:cNvSpPr>
          <p:nvPr/>
        </p:nvSpPr>
        <p:spPr>
          <a:xfrm>
            <a:off x="8446696" y="2764866"/>
            <a:ext cx="2980944" cy="584775"/>
          </a:xfrm>
          <a:prstGeom prst="rect">
            <a:avLst/>
          </a:prstGeom>
          <a:noFill/>
        </p:spPr>
        <p:txBody>
          <a:bodyPr vert="horz" wrap="square" lIns="0" tIns="45720" rIns="0" bIns="45720" rtlCol="0" anchor="b" anchorCtr="0">
            <a:spAutoFit/>
          </a:bodyPr>
          <a:lstStyle>
            <a:lvl1pPr marL="85725" indent="-85725" algn="l" defTabSz="914400" rtl="0" eaLnBrk="1" latinLnBrk="0" hangingPunct="1">
              <a:lnSpc>
                <a:spcPct val="100000"/>
              </a:lnSpc>
              <a:spcBef>
                <a:spcPts val="1800"/>
              </a:spcBef>
              <a:buSzPct val="50000"/>
              <a:buFont typeface="HelveticaNeueLT Std Lt Cn" panose="020B0406020202030204" pitchFamily="34" charset="0"/>
              <a:buChar char=" "/>
              <a:defRPr sz="1600" b="0" kern="1200">
                <a:solidFill>
                  <a:schemeClr val="tx1">
                    <a:lumMod val="65000"/>
                    <a:lumOff val="35000"/>
                  </a:schemeClr>
                </a:solidFill>
                <a:latin typeface="+mn-lt"/>
                <a:ea typeface="+mn-ea"/>
                <a:cs typeface="+mn-cs"/>
              </a:defRPr>
            </a:lvl1pPr>
            <a:lvl2pPr marL="447675" indent="-314325" algn="l" defTabSz="914400" rtl="0" eaLnBrk="1" latinLnBrk="0" hangingPunct="1">
              <a:lnSpc>
                <a:spcPct val="100000"/>
              </a:lnSpc>
              <a:spcBef>
                <a:spcPts val="600"/>
              </a:spcBef>
              <a:buClrTx/>
              <a:buSzPct val="100000"/>
              <a:buFont typeface="Arial" panose="020B0604020202020204" pitchFamily="34" charset="0"/>
              <a:buChar char="•"/>
              <a:defRPr sz="1600" kern="1200">
                <a:solidFill>
                  <a:schemeClr val="tx1">
                    <a:lumMod val="65000"/>
                    <a:lumOff val="35000"/>
                  </a:schemeClr>
                </a:solidFill>
                <a:latin typeface="+mn-lt"/>
                <a:ea typeface="+mn-ea"/>
                <a:cs typeface="+mn-cs"/>
              </a:defRPr>
            </a:lvl2pPr>
            <a:lvl3pPr marL="714375" indent="-171450" algn="l" defTabSz="914400" rtl="0" eaLnBrk="1" latinLnBrk="0" hangingPunct="1">
              <a:lnSpc>
                <a:spcPct val="100000"/>
              </a:lnSpc>
              <a:spcBef>
                <a:spcPts val="600"/>
              </a:spcBef>
              <a:buFont typeface="Arial" panose="020B0604020202020204" pitchFamily="34" charset="0"/>
              <a:buChar char="‒"/>
              <a:defRPr sz="1600" kern="1200">
                <a:solidFill>
                  <a:schemeClr val="tx1">
                    <a:lumMod val="65000"/>
                    <a:lumOff val="35000"/>
                  </a:schemeClr>
                </a:solidFill>
                <a:latin typeface="+mn-lt"/>
                <a:ea typeface="+mn-ea"/>
                <a:cs typeface="+mn-cs"/>
              </a:defRPr>
            </a:lvl3pPr>
            <a:lvl4pPr marL="987425" indent="-228600" algn="l" defTabSz="914400" rtl="0" eaLnBrk="1" latinLnBrk="0" hangingPunct="1">
              <a:lnSpc>
                <a:spcPct val="90000"/>
              </a:lnSpc>
              <a:spcBef>
                <a:spcPts val="500"/>
              </a:spcBef>
              <a:buFont typeface="Arial" panose="020B0604020202020204" pitchFamily="34" charset="0"/>
              <a:buChar char="•"/>
              <a:defRPr sz="1100" kern="1200">
                <a:solidFill>
                  <a:schemeClr val="bg2"/>
                </a:solidFill>
                <a:latin typeface="+mn-lt"/>
                <a:ea typeface="+mn-ea"/>
                <a:cs typeface="+mn-cs"/>
              </a:defRPr>
            </a:lvl4pPr>
            <a:lvl5pPr marL="1262063" indent="-228600" algn="l" defTabSz="914400" rtl="0" eaLnBrk="1" latinLnBrk="0" hangingPunct="1">
              <a:lnSpc>
                <a:spcPct val="90000"/>
              </a:lnSpc>
              <a:spcBef>
                <a:spcPts val="500"/>
              </a:spcBef>
              <a:buFont typeface="HelveticaNeueLT Std Lt Cn" panose="020B0406020202030204" pitchFamily="34" charset="0"/>
              <a:buChar char="−"/>
              <a:defRPr sz="105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HelveticaNeueLT Std Lt Cn" panose="020B0406020202030204" pitchFamily="34" charset="0"/>
              <a:buNone/>
              <a:tabLst/>
              <a:defRPr/>
            </a:pPr>
            <a:r>
              <a:rPr kumimoji="0" lang="en-US" sz="1600" b="1" i="0" u="none" strike="noStrike" kern="1200" cap="none" spc="0" normalizeH="0" baseline="0" noProof="0">
                <a:ln>
                  <a:noFill/>
                </a:ln>
                <a:solidFill>
                  <a:srgbClr val="84329B"/>
                </a:solidFill>
                <a:effectLst/>
                <a:uLnTx/>
                <a:uFillTx/>
                <a:latin typeface="Arial"/>
                <a:ea typeface="+mn-ea"/>
                <a:cs typeface="+mn-cs"/>
              </a:rPr>
              <a:t>Identifying the Friction in the User Experience</a:t>
            </a:r>
          </a:p>
        </p:txBody>
      </p:sp>
      <p:sp>
        <p:nvSpPr>
          <p:cNvPr id="53" name="Text Placeholder 9">
            <a:extLst>
              <a:ext uri="{FF2B5EF4-FFF2-40B4-BE49-F238E27FC236}">
                <a16:creationId xmlns:a16="http://schemas.microsoft.com/office/drawing/2014/main" id="{E710EC39-9682-0442-8ED7-48150E46C996}"/>
              </a:ext>
            </a:extLst>
          </p:cNvPr>
          <p:cNvSpPr txBox="1">
            <a:spLocks/>
          </p:cNvSpPr>
          <p:nvPr/>
        </p:nvSpPr>
        <p:spPr>
          <a:xfrm>
            <a:off x="4617594" y="2933001"/>
            <a:ext cx="2980944" cy="338554"/>
          </a:xfrm>
          <a:prstGeom prst="rect">
            <a:avLst/>
          </a:prstGeom>
          <a:noFill/>
        </p:spPr>
        <p:txBody>
          <a:bodyPr vert="horz" wrap="square" lIns="0" tIns="45720" rIns="0" bIns="45720" rtlCol="0" anchor="b" anchorCtr="0">
            <a:spAutoFit/>
          </a:bodyPr>
          <a:lstStyle>
            <a:lvl1pPr marL="85725" indent="-85725" algn="l" defTabSz="914400" rtl="0" eaLnBrk="1" latinLnBrk="0" hangingPunct="1">
              <a:lnSpc>
                <a:spcPct val="100000"/>
              </a:lnSpc>
              <a:spcBef>
                <a:spcPts val="1800"/>
              </a:spcBef>
              <a:buSzPct val="50000"/>
              <a:buFont typeface="HelveticaNeueLT Std Lt Cn" panose="020B0406020202030204" pitchFamily="34" charset="0"/>
              <a:buChar char=" "/>
              <a:defRPr sz="1600" b="0" kern="1200">
                <a:solidFill>
                  <a:schemeClr val="tx1">
                    <a:lumMod val="65000"/>
                    <a:lumOff val="35000"/>
                  </a:schemeClr>
                </a:solidFill>
                <a:latin typeface="+mn-lt"/>
                <a:ea typeface="+mn-ea"/>
                <a:cs typeface="+mn-cs"/>
              </a:defRPr>
            </a:lvl1pPr>
            <a:lvl2pPr marL="447675" indent="-314325" algn="l" defTabSz="914400" rtl="0" eaLnBrk="1" latinLnBrk="0" hangingPunct="1">
              <a:lnSpc>
                <a:spcPct val="100000"/>
              </a:lnSpc>
              <a:spcBef>
                <a:spcPts val="600"/>
              </a:spcBef>
              <a:buClrTx/>
              <a:buSzPct val="100000"/>
              <a:buFont typeface="Arial" panose="020B0604020202020204" pitchFamily="34" charset="0"/>
              <a:buChar char="•"/>
              <a:defRPr sz="1600" kern="1200">
                <a:solidFill>
                  <a:schemeClr val="tx1">
                    <a:lumMod val="65000"/>
                    <a:lumOff val="35000"/>
                  </a:schemeClr>
                </a:solidFill>
                <a:latin typeface="+mn-lt"/>
                <a:ea typeface="+mn-ea"/>
                <a:cs typeface="+mn-cs"/>
              </a:defRPr>
            </a:lvl2pPr>
            <a:lvl3pPr marL="714375" indent="-171450" algn="l" defTabSz="914400" rtl="0" eaLnBrk="1" latinLnBrk="0" hangingPunct="1">
              <a:lnSpc>
                <a:spcPct val="100000"/>
              </a:lnSpc>
              <a:spcBef>
                <a:spcPts val="600"/>
              </a:spcBef>
              <a:buFont typeface="Arial" panose="020B0604020202020204" pitchFamily="34" charset="0"/>
              <a:buChar char="‒"/>
              <a:defRPr sz="1600" kern="1200">
                <a:solidFill>
                  <a:schemeClr val="tx1">
                    <a:lumMod val="65000"/>
                    <a:lumOff val="35000"/>
                  </a:schemeClr>
                </a:solidFill>
                <a:latin typeface="+mn-lt"/>
                <a:ea typeface="+mn-ea"/>
                <a:cs typeface="+mn-cs"/>
              </a:defRPr>
            </a:lvl3pPr>
            <a:lvl4pPr marL="987425" indent="-228600" algn="l" defTabSz="914400" rtl="0" eaLnBrk="1" latinLnBrk="0" hangingPunct="1">
              <a:lnSpc>
                <a:spcPct val="90000"/>
              </a:lnSpc>
              <a:spcBef>
                <a:spcPts val="500"/>
              </a:spcBef>
              <a:buFont typeface="Arial" panose="020B0604020202020204" pitchFamily="34" charset="0"/>
              <a:buChar char="•"/>
              <a:defRPr sz="1100" kern="1200">
                <a:solidFill>
                  <a:schemeClr val="bg2"/>
                </a:solidFill>
                <a:latin typeface="+mn-lt"/>
                <a:ea typeface="+mn-ea"/>
                <a:cs typeface="+mn-cs"/>
              </a:defRPr>
            </a:lvl4pPr>
            <a:lvl5pPr marL="1262063" indent="-228600" algn="l" defTabSz="914400" rtl="0" eaLnBrk="1" latinLnBrk="0" hangingPunct="1">
              <a:lnSpc>
                <a:spcPct val="90000"/>
              </a:lnSpc>
              <a:spcBef>
                <a:spcPts val="500"/>
              </a:spcBef>
              <a:buFont typeface="HelveticaNeueLT Std Lt Cn" panose="020B0406020202030204" pitchFamily="34" charset="0"/>
              <a:buChar char="−"/>
              <a:defRPr sz="105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300"/>
              </a:spcBef>
              <a:spcAft>
                <a:spcPts val="300"/>
              </a:spcAft>
              <a:buClrTx/>
              <a:buSzPct val="50000"/>
              <a:buFont typeface="HelveticaNeueLT Std Lt Cn" panose="020B0406020202030204" pitchFamily="34" charset="0"/>
              <a:buNone/>
              <a:tabLst/>
              <a:defRPr/>
            </a:pPr>
            <a:r>
              <a:rPr kumimoji="0" lang="en-US" sz="1600" b="1" i="0" u="none" strike="noStrike" kern="1200" cap="none" spc="0" normalizeH="0" baseline="0" noProof="0">
                <a:ln>
                  <a:noFill/>
                </a:ln>
                <a:solidFill>
                  <a:srgbClr val="009D9C"/>
                </a:solidFill>
                <a:effectLst/>
                <a:uLnTx/>
                <a:uFillTx/>
                <a:latin typeface="Arial"/>
                <a:ea typeface="+mn-ea"/>
                <a:cs typeface="+mn-cs"/>
              </a:rPr>
              <a:t>Building the Offer</a:t>
            </a:r>
            <a:endParaRPr kumimoji="0" lang="en-US" sz="1600" b="1" i="0" u="none" strike="noStrike" kern="1200" cap="none" spc="0" normalizeH="0" baseline="0" noProof="0">
              <a:ln>
                <a:noFill/>
              </a:ln>
              <a:solidFill>
                <a:srgbClr val="009D9C"/>
              </a:solidFill>
              <a:effectLst/>
              <a:uLnTx/>
              <a:uFillTx/>
              <a:latin typeface="Arial"/>
              <a:ea typeface="+mn-ea"/>
              <a:cs typeface="+mn-cs"/>
              <a:sym typeface="Wingdings" panose="05000000000000000000" pitchFamily="2" charset="2"/>
            </a:endParaRPr>
          </a:p>
        </p:txBody>
      </p:sp>
      <p:sp>
        <p:nvSpPr>
          <p:cNvPr id="2" name="Title 1">
            <a:extLst>
              <a:ext uri="{FF2B5EF4-FFF2-40B4-BE49-F238E27FC236}">
                <a16:creationId xmlns:a16="http://schemas.microsoft.com/office/drawing/2014/main" id="{5B69E872-CC3E-4115-B689-6A2CC79A6129}"/>
              </a:ext>
            </a:extLst>
          </p:cNvPr>
          <p:cNvSpPr txBox="1">
            <a:spLocks/>
          </p:cNvSpPr>
          <p:nvPr/>
        </p:nvSpPr>
        <p:spPr>
          <a:xfrm>
            <a:off x="404786" y="384048"/>
            <a:ext cx="11382428" cy="424732"/>
          </a:xfrm>
          <a:prstGeom prst="rect">
            <a:avLst/>
          </a:prstGeom>
        </p:spPr>
        <p:txBody>
          <a:bodyPr vert="horz" wrap="square" lIns="72000" tIns="45720" rIns="72000" bIns="45720" rtlCol="0" anchor="t">
            <a:spAutoFit/>
          </a:bodyPr>
          <a:lstStyle>
            <a:lvl1pPr algn="l" defTabSz="914400" rtl="0" eaLnBrk="1" latinLnBrk="0" hangingPunct="1">
              <a:lnSpc>
                <a:spcPct val="90000"/>
              </a:lnSpc>
              <a:spcBef>
                <a:spcPct val="0"/>
              </a:spcBef>
              <a:buNone/>
              <a:defRPr sz="2600" b="1" kern="1200" cap="none" spc="0" baseline="0">
                <a:solidFill>
                  <a:schemeClr val="bg2"/>
                </a:solidFill>
                <a:latin typeface="+mj-lt"/>
                <a:ea typeface="+mj-ea"/>
                <a:cs typeface="+mj-cs"/>
              </a:defRPr>
            </a:lvl1pPr>
          </a:lstStyle>
          <a:p>
            <a:r>
              <a:rPr lang="en-US" sz="2400">
                <a:latin typeface="Arial Black" panose="020B0604020202020204" pitchFamily="34" charset="0"/>
                <a:cs typeface="Arial Black" panose="020B0604020202020204" pitchFamily="34" charset="0"/>
              </a:rPr>
              <a:t>Case – Business Model Optimization</a:t>
            </a:r>
            <a:endParaRPr lang="en-US" sz="2400"/>
          </a:p>
        </p:txBody>
      </p:sp>
    </p:spTree>
    <p:extLst>
      <p:ext uri="{BB962C8B-B14F-4D97-AF65-F5344CB8AC3E}">
        <p14:creationId xmlns:p14="http://schemas.microsoft.com/office/powerpoint/2010/main" val="4821159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C61D7C9B-12AE-4447-9A97-07CF198E5560}"/>
              </a:ext>
            </a:extLst>
          </p:cNvPr>
          <p:cNvSpPr/>
          <p:nvPr/>
        </p:nvSpPr>
        <p:spPr>
          <a:xfrm>
            <a:off x="11619664" y="1162241"/>
            <a:ext cx="137160" cy="4719697"/>
          </a:xfrm>
          <a:prstGeom prst="rect">
            <a:avLst/>
          </a:prstGeom>
          <a:solidFill>
            <a:schemeClr val="bg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7" name="Rectangle 36">
            <a:extLst>
              <a:ext uri="{FF2B5EF4-FFF2-40B4-BE49-F238E27FC236}">
                <a16:creationId xmlns:a16="http://schemas.microsoft.com/office/drawing/2014/main" id="{280399A5-4886-FF4D-9932-452FF863F59A}"/>
              </a:ext>
            </a:extLst>
          </p:cNvPr>
          <p:cNvSpPr/>
          <p:nvPr/>
        </p:nvSpPr>
        <p:spPr>
          <a:xfrm>
            <a:off x="8117512" y="1162241"/>
            <a:ext cx="137160" cy="4719697"/>
          </a:xfrm>
          <a:prstGeom prst="rect">
            <a:avLst/>
          </a:prstGeom>
          <a:solidFill>
            <a:schemeClr val="bg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8" name="Rectangle 37">
            <a:extLst>
              <a:ext uri="{FF2B5EF4-FFF2-40B4-BE49-F238E27FC236}">
                <a16:creationId xmlns:a16="http://schemas.microsoft.com/office/drawing/2014/main" id="{C9670162-9C12-0944-BB45-DB275EA8AEB6}"/>
              </a:ext>
            </a:extLst>
          </p:cNvPr>
          <p:cNvSpPr/>
          <p:nvPr/>
        </p:nvSpPr>
        <p:spPr>
          <a:xfrm rot="5400000">
            <a:off x="9868588" y="-725993"/>
            <a:ext cx="137160" cy="3639312"/>
          </a:xfrm>
          <a:prstGeom prst="rect">
            <a:avLst/>
          </a:prstGeom>
          <a:solidFill>
            <a:schemeClr val="bg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9" name="Rectangle 38">
            <a:extLst>
              <a:ext uri="{FF2B5EF4-FFF2-40B4-BE49-F238E27FC236}">
                <a16:creationId xmlns:a16="http://schemas.microsoft.com/office/drawing/2014/main" id="{F1C18500-45F6-6541-BAF1-B86C48061DCA}"/>
              </a:ext>
            </a:extLst>
          </p:cNvPr>
          <p:cNvSpPr/>
          <p:nvPr/>
        </p:nvSpPr>
        <p:spPr>
          <a:xfrm rot="5400000">
            <a:off x="9868588" y="4130862"/>
            <a:ext cx="137160" cy="3639312"/>
          </a:xfrm>
          <a:prstGeom prst="rect">
            <a:avLst/>
          </a:prstGeom>
          <a:solidFill>
            <a:schemeClr val="bg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4" name="Rectangle 23">
            <a:extLst>
              <a:ext uri="{FF2B5EF4-FFF2-40B4-BE49-F238E27FC236}">
                <a16:creationId xmlns:a16="http://schemas.microsoft.com/office/drawing/2014/main" id="{C4BEB9B5-FB30-284D-92C7-C817B61F0775}"/>
              </a:ext>
            </a:extLst>
          </p:cNvPr>
          <p:cNvSpPr/>
          <p:nvPr/>
        </p:nvSpPr>
        <p:spPr>
          <a:xfrm>
            <a:off x="7790562" y="1162241"/>
            <a:ext cx="137160" cy="4719697"/>
          </a:xfrm>
          <a:prstGeom prst="rect">
            <a:avLst/>
          </a:prstGeom>
          <a:solidFill>
            <a:schemeClr val="accent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2" name="Rectangle 21">
            <a:extLst>
              <a:ext uri="{FF2B5EF4-FFF2-40B4-BE49-F238E27FC236}">
                <a16:creationId xmlns:a16="http://schemas.microsoft.com/office/drawing/2014/main" id="{6A9549DA-9D3B-BF47-8AE5-3B0C09260E81}"/>
              </a:ext>
            </a:extLst>
          </p:cNvPr>
          <p:cNvSpPr/>
          <p:nvPr/>
        </p:nvSpPr>
        <p:spPr>
          <a:xfrm>
            <a:off x="4288410" y="1162241"/>
            <a:ext cx="137160" cy="4719697"/>
          </a:xfrm>
          <a:prstGeom prst="rect">
            <a:avLst/>
          </a:prstGeom>
          <a:solidFill>
            <a:schemeClr val="accent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5" name="Rectangle 24">
            <a:extLst>
              <a:ext uri="{FF2B5EF4-FFF2-40B4-BE49-F238E27FC236}">
                <a16:creationId xmlns:a16="http://schemas.microsoft.com/office/drawing/2014/main" id="{38350A12-4D62-AB4D-93FF-250DBBD2ED20}"/>
              </a:ext>
            </a:extLst>
          </p:cNvPr>
          <p:cNvSpPr/>
          <p:nvPr/>
        </p:nvSpPr>
        <p:spPr>
          <a:xfrm rot="5400000">
            <a:off x="6039486" y="-725993"/>
            <a:ext cx="137160" cy="3639312"/>
          </a:xfrm>
          <a:prstGeom prst="rect">
            <a:avLst/>
          </a:prstGeom>
          <a:solidFill>
            <a:schemeClr val="accent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6" name="Rectangle 25">
            <a:extLst>
              <a:ext uri="{FF2B5EF4-FFF2-40B4-BE49-F238E27FC236}">
                <a16:creationId xmlns:a16="http://schemas.microsoft.com/office/drawing/2014/main" id="{2409A233-5314-4B4E-9F5B-E79781509035}"/>
              </a:ext>
            </a:extLst>
          </p:cNvPr>
          <p:cNvSpPr/>
          <p:nvPr/>
        </p:nvSpPr>
        <p:spPr>
          <a:xfrm rot="5400000">
            <a:off x="6039486" y="4130862"/>
            <a:ext cx="137160" cy="3639312"/>
          </a:xfrm>
          <a:prstGeom prst="rect">
            <a:avLst/>
          </a:prstGeom>
          <a:solidFill>
            <a:schemeClr val="accent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 name="Slide Number Placeholder 2">
            <a:extLst>
              <a:ext uri="{FF2B5EF4-FFF2-40B4-BE49-F238E27FC236}">
                <a16:creationId xmlns:a16="http://schemas.microsoft.com/office/drawing/2014/main" id="{29CB452B-0EF1-FA4A-BF18-F2CF74FFC915}"/>
              </a:ext>
            </a:extLst>
          </p:cNvPr>
          <p:cNvSpPr>
            <a:spLocks noGrp="1"/>
          </p:cNvSpPr>
          <p:nvPr>
            <p:ph type="sldNum" sz="quarter"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srgbClr val="2F469C">
                    <a:lumMod val="75000"/>
                  </a:srgbClr>
                </a:solidFill>
                <a:effectLst/>
                <a:uLnTx/>
                <a:uFillTx/>
                <a:latin typeface="Arial Black"/>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r>
              <a:rPr kumimoji="0" lang="en-GB" sz="900" b="1" i="0" u="none" strike="noStrike" kern="1200" cap="none" spc="0" normalizeH="0" baseline="0" noProof="0">
                <a:ln>
                  <a:noFill/>
                </a:ln>
                <a:solidFill>
                  <a:srgbClr val="2F469C">
                    <a:lumMod val="75000"/>
                  </a:srgbClr>
                </a:solidFill>
                <a:effectLst/>
                <a:uLnTx/>
                <a:uFillTx/>
                <a:latin typeface="Arial Black"/>
                <a:ea typeface="+mn-ea"/>
                <a:cs typeface="+mn-cs"/>
              </a:rPr>
              <a:t> ‒ </a:t>
            </a:r>
          </a:p>
        </p:txBody>
      </p:sp>
      <p:sp>
        <p:nvSpPr>
          <p:cNvPr id="17" name="Text Placeholder 9">
            <a:extLst>
              <a:ext uri="{FF2B5EF4-FFF2-40B4-BE49-F238E27FC236}">
                <a16:creationId xmlns:a16="http://schemas.microsoft.com/office/drawing/2014/main" id="{D0895C32-DD8E-BF43-9845-7F5E274C072C}"/>
              </a:ext>
            </a:extLst>
          </p:cNvPr>
          <p:cNvSpPr txBox="1">
            <a:spLocks/>
          </p:cNvSpPr>
          <p:nvPr/>
        </p:nvSpPr>
        <p:spPr>
          <a:xfrm>
            <a:off x="788487" y="3390500"/>
            <a:ext cx="2980944" cy="2192908"/>
          </a:xfrm>
          <a:prstGeom prst="rect">
            <a:avLst/>
          </a:prstGeom>
          <a:noFill/>
        </p:spPr>
        <p:txBody>
          <a:bodyPr vert="horz" wrap="square" lIns="0" tIns="45720" rIns="0" bIns="45720" rtlCol="0">
            <a:spAutoFit/>
          </a:bodyPr>
          <a:lstStyle>
            <a:lvl1pPr marL="85725" indent="-85725" algn="l" defTabSz="914400" rtl="0" eaLnBrk="1" latinLnBrk="0" hangingPunct="1">
              <a:lnSpc>
                <a:spcPct val="100000"/>
              </a:lnSpc>
              <a:spcBef>
                <a:spcPts val="1800"/>
              </a:spcBef>
              <a:buSzPct val="50000"/>
              <a:buFont typeface="HelveticaNeueLT Std Lt Cn" panose="020B0406020202030204" pitchFamily="34" charset="0"/>
              <a:buChar char=" "/>
              <a:defRPr sz="1600" b="0" kern="1200">
                <a:solidFill>
                  <a:schemeClr val="tx1">
                    <a:lumMod val="65000"/>
                    <a:lumOff val="35000"/>
                  </a:schemeClr>
                </a:solidFill>
                <a:latin typeface="+mn-lt"/>
                <a:ea typeface="+mn-ea"/>
                <a:cs typeface="+mn-cs"/>
              </a:defRPr>
            </a:lvl1pPr>
            <a:lvl2pPr marL="447675" indent="-314325" algn="l" defTabSz="914400" rtl="0" eaLnBrk="1" latinLnBrk="0" hangingPunct="1">
              <a:lnSpc>
                <a:spcPct val="100000"/>
              </a:lnSpc>
              <a:spcBef>
                <a:spcPts val="600"/>
              </a:spcBef>
              <a:buClrTx/>
              <a:buSzPct val="100000"/>
              <a:buFont typeface="Arial" panose="020B0604020202020204" pitchFamily="34" charset="0"/>
              <a:buChar char="•"/>
              <a:defRPr sz="1600" kern="1200">
                <a:solidFill>
                  <a:schemeClr val="tx1">
                    <a:lumMod val="65000"/>
                    <a:lumOff val="35000"/>
                  </a:schemeClr>
                </a:solidFill>
                <a:latin typeface="+mn-lt"/>
                <a:ea typeface="+mn-ea"/>
                <a:cs typeface="+mn-cs"/>
              </a:defRPr>
            </a:lvl2pPr>
            <a:lvl3pPr marL="714375" indent="-171450" algn="l" defTabSz="914400" rtl="0" eaLnBrk="1" latinLnBrk="0" hangingPunct="1">
              <a:lnSpc>
                <a:spcPct val="100000"/>
              </a:lnSpc>
              <a:spcBef>
                <a:spcPts val="600"/>
              </a:spcBef>
              <a:buFont typeface="Arial" panose="020B0604020202020204" pitchFamily="34" charset="0"/>
              <a:buChar char="‒"/>
              <a:defRPr sz="1600" kern="1200">
                <a:solidFill>
                  <a:schemeClr val="tx1">
                    <a:lumMod val="65000"/>
                    <a:lumOff val="35000"/>
                  </a:schemeClr>
                </a:solidFill>
                <a:latin typeface="+mn-lt"/>
                <a:ea typeface="+mn-ea"/>
                <a:cs typeface="+mn-cs"/>
              </a:defRPr>
            </a:lvl3pPr>
            <a:lvl4pPr marL="987425" indent="-228600" algn="l" defTabSz="914400" rtl="0" eaLnBrk="1" latinLnBrk="0" hangingPunct="1">
              <a:lnSpc>
                <a:spcPct val="90000"/>
              </a:lnSpc>
              <a:spcBef>
                <a:spcPts val="500"/>
              </a:spcBef>
              <a:buFont typeface="Arial" panose="020B0604020202020204" pitchFamily="34" charset="0"/>
              <a:buChar char="•"/>
              <a:defRPr sz="1100" kern="1200">
                <a:solidFill>
                  <a:schemeClr val="bg2"/>
                </a:solidFill>
                <a:latin typeface="+mn-lt"/>
                <a:ea typeface="+mn-ea"/>
                <a:cs typeface="+mn-cs"/>
              </a:defRPr>
            </a:lvl4pPr>
            <a:lvl5pPr marL="1262063" indent="-228600" algn="l" defTabSz="914400" rtl="0" eaLnBrk="1" latinLnBrk="0" hangingPunct="1">
              <a:lnSpc>
                <a:spcPct val="90000"/>
              </a:lnSpc>
              <a:spcBef>
                <a:spcPts val="500"/>
              </a:spcBef>
              <a:buFont typeface="HelveticaNeueLT Std Lt Cn" panose="020B0406020202030204" pitchFamily="34" charset="0"/>
              <a:buChar char="−"/>
              <a:defRPr sz="105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800"/>
              </a:spcBef>
              <a:spcAft>
                <a:spcPts val="0"/>
              </a:spcAft>
              <a:buClrTx/>
              <a:buSzPct val="50000"/>
              <a:buFont typeface="HelveticaNeueLT Std Lt Cn" panose="020B0406020202030204" pitchFamily="34" charset="0"/>
              <a:buNone/>
              <a:tabLst/>
              <a:defRPr/>
            </a:pPr>
            <a:r>
              <a:rPr kumimoji="0" lang="en-US" sz="1050" b="0" i="0" u="none" strike="noStrike" kern="1200" cap="none" spc="0" normalizeH="0" baseline="0" noProof="0">
                <a:ln>
                  <a:noFill/>
                </a:ln>
                <a:solidFill>
                  <a:prstClr val="black">
                    <a:lumMod val="65000"/>
                    <a:lumOff val="35000"/>
                  </a:prstClr>
                </a:solidFill>
                <a:effectLst/>
                <a:uLnTx/>
                <a:uFillTx/>
                <a:latin typeface="Arial"/>
                <a:ea typeface="+mn-ea"/>
                <a:cs typeface="+mn-cs"/>
              </a:rPr>
              <a:t>A leading credit card issuer wanted to revamp their entire benefit suite (over 100 benefits) across 3 annual fee tiers of credit cards. Ipsos recommended an unique approach which split benefits into 3 DCMs, with overlapping benefits from the closest tier featured in all models, Consumers were filtered to one DCM based on their current CC fee paid (if any) and what their future intention was for paying a fee for better benefits in the future. The results of this exercise were combined on the back end with our in-house marketing scientist to create a holistic model for the client.</a:t>
            </a:r>
          </a:p>
        </p:txBody>
      </p:sp>
      <p:sp>
        <p:nvSpPr>
          <p:cNvPr id="28" name="Rectangle 27">
            <a:extLst>
              <a:ext uri="{FF2B5EF4-FFF2-40B4-BE49-F238E27FC236}">
                <a16:creationId xmlns:a16="http://schemas.microsoft.com/office/drawing/2014/main" id="{FD552968-4887-E849-AE2A-6616C46F75CA}"/>
              </a:ext>
            </a:extLst>
          </p:cNvPr>
          <p:cNvSpPr/>
          <p:nvPr/>
        </p:nvSpPr>
        <p:spPr>
          <a:xfrm>
            <a:off x="3961455" y="1162241"/>
            <a:ext cx="137160" cy="4719697"/>
          </a:xfrm>
          <a:prstGeom prst="rect">
            <a:avLst/>
          </a:prstGeom>
          <a:solidFill>
            <a:srgbClr val="84329B">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F469C"/>
              </a:solidFill>
              <a:effectLst/>
              <a:uLnTx/>
              <a:uFillTx/>
              <a:latin typeface="Arial"/>
              <a:ea typeface="+mn-ea"/>
              <a:cs typeface="+mn-cs"/>
            </a:endParaRPr>
          </a:p>
        </p:txBody>
      </p:sp>
      <p:sp>
        <p:nvSpPr>
          <p:cNvPr id="32" name="Rectangle 31">
            <a:extLst>
              <a:ext uri="{FF2B5EF4-FFF2-40B4-BE49-F238E27FC236}">
                <a16:creationId xmlns:a16="http://schemas.microsoft.com/office/drawing/2014/main" id="{7D54BE25-00E4-C744-8FF1-7D8619DA4384}"/>
              </a:ext>
            </a:extLst>
          </p:cNvPr>
          <p:cNvSpPr/>
          <p:nvPr/>
        </p:nvSpPr>
        <p:spPr>
          <a:xfrm>
            <a:off x="458191" y="1162241"/>
            <a:ext cx="137160" cy="4719697"/>
          </a:xfrm>
          <a:prstGeom prst="rect">
            <a:avLst/>
          </a:prstGeom>
          <a:solidFill>
            <a:srgbClr val="84329B">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F469C"/>
              </a:solidFill>
              <a:effectLst/>
              <a:uLnTx/>
              <a:uFillTx/>
              <a:latin typeface="Arial"/>
              <a:ea typeface="+mn-ea"/>
              <a:cs typeface="+mn-cs"/>
            </a:endParaRPr>
          </a:p>
        </p:txBody>
      </p:sp>
      <p:sp>
        <p:nvSpPr>
          <p:cNvPr id="33" name="Rectangle 32">
            <a:extLst>
              <a:ext uri="{FF2B5EF4-FFF2-40B4-BE49-F238E27FC236}">
                <a16:creationId xmlns:a16="http://schemas.microsoft.com/office/drawing/2014/main" id="{B0804D72-DF74-C04A-B204-2390F4EB709E}"/>
              </a:ext>
            </a:extLst>
          </p:cNvPr>
          <p:cNvSpPr/>
          <p:nvPr/>
        </p:nvSpPr>
        <p:spPr>
          <a:xfrm rot="5400000">
            <a:off x="2210379" y="-725994"/>
            <a:ext cx="137160" cy="3639312"/>
          </a:xfrm>
          <a:prstGeom prst="rect">
            <a:avLst/>
          </a:prstGeom>
          <a:solidFill>
            <a:srgbClr val="84329B">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F469C"/>
              </a:solidFill>
              <a:effectLst/>
              <a:uLnTx/>
              <a:uFillTx/>
              <a:latin typeface="Arial"/>
              <a:ea typeface="+mn-ea"/>
              <a:cs typeface="+mn-cs"/>
            </a:endParaRPr>
          </a:p>
        </p:txBody>
      </p:sp>
      <p:sp>
        <p:nvSpPr>
          <p:cNvPr id="34" name="Rectangle 33">
            <a:extLst>
              <a:ext uri="{FF2B5EF4-FFF2-40B4-BE49-F238E27FC236}">
                <a16:creationId xmlns:a16="http://schemas.microsoft.com/office/drawing/2014/main" id="{4231404A-64DF-7C48-B460-4D9555AE073C}"/>
              </a:ext>
            </a:extLst>
          </p:cNvPr>
          <p:cNvSpPr/>
          <p:nvPr/>
        </p:nvSpPr>
        <p:spPr>
          <a:xfrm rot="5400000">
            <a:off x="2209267" y="4130862"/>
            <a:ext cx="137160" cy="3639312"/>
          </a:xfrm>
          <a:prstGeom prst="rect">
            <a:avLst/>
          </a:prstGeom>
          <a:solidFill>
            <a:srgbClr val="84329B">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F469C"/>
              </a:solidFill>
              <a:effectLst/>
              <a:uLnTx/>
              <a:uFillTx/>
              <a:latin typeface="Arial"/>
              <a:ea typeface="+mn-ea"/>
              <a:cs typeface="+mn-cs"/>
            </a:endParaRPr>
          </a:p>
        </p:txBody>
      </p:sp>
      <p:sp>
        <p:nvSpPr>
          <p:cNvPr id="41" name="Text Placeholder 9">
            <a:extLst>
              <a:ext uri="{FF2B5EF4-FFF2-40B4-BE49-F238E27FC236}">
                <a16:creationId xmlns:a16="http://schemas.microsoft.com/office/drawing/2014/main" id="{6FA9C563-1205-E746-82F3-5E8011D0A6E6}"/>
              </a:ext>
            </a:extLst>
          </p:cNvPr>
          <p:cNvSpPr txBox="1">
            <a:spLocks/>
          </p:cNvSpPr>
          <p:nvPr/>
        </p:nvSpPr>
        <p:spPr>
          <a:xfrm>
            <a:off x="8446696" y="3390500"/>
            <a:ext cx="2980944" cy="1869743"/>
          </a:xfrm>
          <a:prstGeom prst="rect">
            <a:avLst/>
          </a:prstGeom>
          <a:noFill/>
        </p:spPr>
        <p:txBody>
          <a:bodyPr vert="horz" wrap="square" lIns="0" tIns="45720" rIns="0" bIns="45720" rtlCol="0">
            <a:spAutoFit/>
          </a:bodyPr>
          <a:lstStyle>
            <a:lvl1pPr marL="85725" indent="-85725" algn="l" defTabSz="914400" rtl="0" eaLnBrk="1" latinLnBrk="0" hangingPunct="1">
              <a:lnSpc>
                <a:spcPct val="100000"/>
              </a:lnSpc>
              <a:spcBef>
                <a:spcPts val="1800"/>
              </a:spcBef>
              <a:buSzPct val="50000"/>
              <a:buFont typeface="HelveticaNeueLT Std Lt Cn" panose="020B0406020202030204" pitchFamily="34" charset="0"/>
              <a:buChar char=" "/>
              <a:defRPr sz="1600" b="0" kern="1200">
                <a:solidFill>
                  <a:schemeClr val="tx1">
                    <a:lumMod val="65000"/>
                    <a:lumOff val="35000"/>
                  </a:schemeClr>
                </a:solidFill>
                <a:latin typeface="+mn-lt"/>
                <a:ea typeface="+mn-ea"/>
                <a:cs typeface="+mn-cs"/>
              </a:defRPr>
            </a:lvl1pPr>
            <a:lvl2pPr marL="447675" indent="-314325" algn="l" defTabSz="914400" rtl="0" eaLnBrk="1" latinLnBrk="0" hangingPunct="1">
              <a:lnSpc>
                <a:spcPct val="100000"/>
              </a:lnSpc>
              <a:spcBef>
                <a:spcPts val="600"/>
              </a:spcBef>
              <a:buClrTx/>
              <a:buSzPct val="100000"/>
              <a:buFont typeface="Arial" panose="020B0604020202020204" pitchFamily="34" charset="0"/>
              <a:buChar char="•"/>
              <a:defRPr sz="1600" kern="1200">
                <a:solidFill>
                  <a:schemeClr val="tx1">
                    <a:lumMod val="65000"/>
                    <a:lumOff val="35000"/>
                  </a:schemeClr>
                </a:solidFill>
                <a:latin typeface="+mn-lt"/>
                <a:ea typeface="+mn-ea"/>
                <a:cs typeface="+mn-cs"/>
              </a:defRPr>
            </a:lvl2pPr>
            <a:lvl3pPr marL="714375" indent="-171450" algn="l" defTabSz="914400" rtl="0" eaLnBrk="1" latinLnBrk="0" hangingPunct="1">
              <a:lnSpc>
                <a:spcPct val="100000"/>
              </a:lnSpc>
              <a:spcBef>
                <a:spcPts val="600"/>
              </a:spcBef>
              <a:buFont typeface="Arial" panose="020B0604020202020204" pitchFamily="34" charset="0"/>
              <a:buChar char="‒"/>
              <a:defRPr sz="1600" kern="1200">
                <a:solidFill>
                  <a:schemeClr val="tx1">
                    <a:lumMod val="65000"/>
                    <a:lumOff val="35000"/>
                  </a:schemeClr>
                </a:solidFill>
                <a:latin typeface="+mn-lt"/>
                <a:ea typeface="+mn-ea"/>
                <a:cs typeface="+mn-cs"/>
              </a:defRPr>
            </a:lvl3pPr>
            <a:lvl4pPr marL="987425" indent="-228600" algn="l" defTabSz="914400" rtl="0" eaLnBrk="1" latinLnBrk="0" hangingPunct="1">
              <a:lnSpc>
                <a:spcPct val="90000"/>
              </a:lnSpc>
              <a:spcBef>
                <a:spcPts val="500"/>
              </a:spcBef>
              <a:buFont typeface="Arial" panose="020B0604020202020204" pitchFamily="34" charset="0"/>
              <a:buChar char="•"/>
              <a:defRPr sz="1100" kern="1200">
                <a:solidFill>
                  <a:schemeClr val="bg2"/>
                </a:solidFill>
                <a:latin typeface="+mn-lt"/>
                <a:ea typeface="+mn-ea"/>
                <a:cs typeface="+mn-cs"/>
              </a:defRPr>
            </a:lvl4pPr>
            <a:lvl5pPr marL="1262063" indent="-228600" algn="l" defTabSz="914400" rtl="0" eaLnBrk="1" latinLnBrk="0" hangingPunct="1">
              <a:lnSpc>
                <a:spcPct val="90000"/>
              </a:lnSpc>
              <a:spcBef>
                <a:spcPts val="500"/>
              </a:spcBef>
              <a:buFont typeface="HelveticaNeueLT Std Lt Cn" panose="020B0406020202030204" pitchFamily="34" charset="0"/>
              <a:buChar char="−"/>
              <a:defRPr sz="105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HelveticaNeueLT Std Lt Cn" panose="020B0406020202030204" pitchFamily="34" charset="0"/>
              <a:buNone/>
              <a:tabLst/>
              <a:defRPr/>
            </a:pPr>
            <a:r>
              <a:rPr kumimoji="0" lang="en-US" sz="1050" b="0" i="0" u="none" strike="noStrike" kern="1200" cap="none" spc="0" normalizeH="0" baseline="0" noProof="0">
                <a:ln>
                  <a:noFill/>
                </a:ln>
                <a:solidFill>
                  <a:srgbClr val="000000">
                    <a:lumMod val="65000"/>
                    <a:lumOff val="35000"/>
                  </a:srgbClr>
                </a:solidFill>
                <a:effectLst/>
                <a:uLnTx/>
                <a:uFillTx/>
                <a:latin typeface="Arial"/>
                <a:ea typeface="+mn-ea"/>
                <a:cs typeface="+mn-cs"/>
              </a:rPr>
              <a:t>The final output combined all three DCM exercises into one holistic model, using Ipsos </a:t>
            </a:r>
            <a:r>
              <a:rPr kumimoji="0" lang="en-US" sz="1050" b="0" i="0" u="none" strike="noStrike" kern="1200" cap="none" spc="0" normalizeH="0" baseline="0" noProof="0" err="1">
                <a:ln>
                  <a:noFill/>
                </a:ln>
                <a:solidFill>
                  <a:srgbClr val="000000">
                    <a:lumMod val="65000"/>
                    <a:lumOff val="35000"/>
                  </a:srgbClr>
                </a:solidFill>
                <a:effectLst/>
                <a:uLnTx/>
                <a:uFillTx/>
                <a:latin typeface="Arial"/>
                <a:ea typeface="+mn-ea"/>
                <a:cs typeface="+mn-cs"/>
              </a:rPr>
              <a:t>Vantis</a:t>
            </a:r>
            <a:r>
              <a:rPr kumimoji="0" lang="en-US" sz="1050" b="0" i="0" u="none" strike="noStrike" kern="1200" cap="none" spc="0" normalizeH="0" baseline="0" noProof="0">
                <a:ln>
                  <a:noFill/>
                </a:ln>
                <a:solidFill>
                  <a:srgbClr val="000000">
                    <a:lumMod val="65000"/>
                    <a:lumOff val="35000"/>
                  </a:srgbClr>
                </a:solidFill>
                <a:effectLst/>
                <a:uLnTx/>
                <a:uFillTx/>
                <a:latin typeface="Arial"/>
                <a:ea typeface="+mn-ea"/>
                <a:cs typeface="+mn-cs"/>
              </a:rPr>
              <a:t> proprietary forecast model to adjust stated preference for benefits (which is often overstated) to present results that are closer to real. The client used this analysis to drive recommendations with internal stakeholders and negotiate with partners on which benefits should be offered by payment tier along with messaging recommendations of how to best communicate these offers to drive adoption with consumers.</a:t>
            </a:r>
            <a:endParaRPr kumimoji="0" lang="en-US" sz="1050" b="0"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sp>
        <p:nvSpPr>
          <p:cNvPr id="50" name="Text Placeholder 9">
            <a:extLst>
              <a:ext uri="{FF2B5EF4-FFF2-40B4-BE49-F238E27FC236}">
                <a16:creationId xmlns:a16="http://schemas.microsoft.com/office/drawing/2014/main" id="{4405819C-D1E9-5B48-B60E-5C7ED7F06915}"/>
              </a:ext>
            </a:extLst>
          </p:cNvPr>
          <p:cNvSpPr txBox="1">
            <a:spLocks/>
          </p:cNvSpPr>
          <p:nvPr/>
        </p:nvSpPr>
        <p:spPr>
          <a:xfrm>
            <a:off x="4617594" y="3390500"/>
            <a:ext cx="2980944" cy="2354491"/>
          </a:xfrm>
          <a:prstGeom prst="rect">
            <a:avLst/>
          </a:prstGeom>
          <a:noFill/>
        </p:spPr>
        <p:txBody>
          <a:bodyPr vert="horz" wrap="square" lIns="0" tIns="45720" rIns="0" bIns="45720" rtlCol="0">
            <a:spAutoFit/>
          </a:bodyPr>
          <a:lstStyle>
            <a:lvl1pPr marL="85725" indent="-85725" algn="l" defTabSz="914400" rtl="0" eaLnBrk="1" latinLnBrk="0" hangingPunct="1">
              <a:lnSpc>
                <a:spcPct val="100000"/>
              </a:lnSpc>
              <a:spcBef>
                <a:spcPts val="1800"/>
              </a:spcBef>
              <a:buSzPct val="50000"/>
              <a:buFont typeface="HelveticaNeueLT Std Lt Cn" panose="020B0406020202030204" pitchFamily="34" charset="0"/>
              <a:buChar char=" "/>
              <a:defRPr sz="1600" b="0" kern="1200">
                <a:solidFill>
                  <a:schemeClr val="tx1">
                    <a:lumMod val="65000"/>
                    <a:lumOff val="35000"/>
                  </a:schemeClr>
                </a:solidFill>
                <a:latin typeface="+mn-lt"/>
                <a:ea typeface="+mn-ea"/>
                <a:cs typeface="+mn-cs"/>
              </a:defRPr>
            </a:lvl1pPr>
            <a:lvl2pPr marL="447675" indent="-314325" algn="l" defTabSz="914400" rtl="0" eaLnBrk="1" latinLnBrk="0" hangingPunct="1">
              <a:lnSpc>
                <a:spcPct val="100000"/>
              </a:lnSpc>
              <a:spcBef>
                <a:spcPts val="600"/>
              </a:spcBef>
              <a:buClrTx/>
              <a:buSzPct val="100000"/>
              <a:buFont typeface="Arial" panose="020B0604020202020204" pitchFamily="34" charset="0"/>
              <a:buChar char="•"/>
              <a:defRPr sz="1600" kern="1200">
                <a:solidFill>
                  <a:schemeClr val="tx1">
                    <a:lumMod val="65000"/>
                    <a:lumOff val="35000"/>
                  </a:schemeClr>
                </a:solidFill>
                <a:latin typeface="+mn-lt"/>
                <a:ea typeface="+mn-ea"/>
                <a:cs typeface="+mn-cs"/>
              </a:defRPr>
            </a:lvl2pPr>
            <a:lvl3pPr marL="714375" indent="-171450" algn="l" defTabSz="914400" rtl="0" eaLnBrk="1" latinLnBrk="0" hangingPunct="1">
              <a:lnSpc>
                <a:spcPct val="100000"/>
              </a:lnSpc>
              <a:spcBef>
                <a:spcPts val="600"/>
              </a:spcBef>
              <a:buFont typeface="Arial" panose="020B0604020202020204" pitchFamily="34" charset="0"/>
              <a:buChar char="‒"/>
              <a:defRPr sz="1600" kern="1200">
                <a:solidFill>
                  <a:schemeClr val="tx1">
                    <a:lumMod val="65000"/>
                    <a:lumOff val="35000"/>
                  </a:schemeClr>
                </a:solidFill>
                <a:latin typeface="+mn-lt"/>
                <a:ea typeface="+mn-ea"/>
                <a:cs typeface="+mn-cs"/>
              </a:defRPr>
            </a:lvl3pPr>
            <a:lvl4pPr marL="987425" indent="-228600" algn="l" defTabSz="914400" rtl="0" eaLnBrk="1" latinLnBrk="0" hangingPunct="1">
              <a:lnSpc>
                <a:spcPct val="90000"/>
              </a:lnSpc>
              <a:spcBef>
                <a:spcPts val="500"/>
              </a:spcBef>
              <a:buFont typeface="Arial" panose="020B0604020202020204" pitchFamily="34" charset="0"/>
              <a:buChar char="•"/>
              <a:defRPr sz="1100" kern="1200">
                <a:solidFill>
                  <a:schemeClr val="bg2"/>
                </a:solidFill>
                <a:latin typeface="+mn-lt"/>
                <a:ea typeface="+mn-ea"/>
                <a:cs typeface="+mn-cs"/>
              </a:defRPr>
            </a:lvl4pPr>
            <a:lvl5pPr marL="1262063" indent="-228600" algn="l" defTabSz="914400" rtl="0" eaLnBrk="1" latinLnBrk="0" hangingPunct="1">
              <a:lnSpc>
                <a:spcPct val="90000"/>
              </a:lnSpc>
              <a:spcBef>
                <a:spcPts val="500"/>
              </a:spcBef>
              <a:buFont typeface="HelveticaNeueLT Std Lt Cn" panose="020B0406020202030204" pitchFamily="34" charset="0"/>
              <a:buChar char="−"/>
              <a:defRPr sz="105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800"/>
              </a:spcBef>
              <a:spcAft>
                <a:spcPts val="0"/>
              </a:spcAft>
              <a:buClrTx/>
              <a:buSzPct val="50000"/>
              <a:buFont typeface="HelveticaNeueLT Std Lt Cn" panose="020B0406020202030204" pitchFamily="34" charset="0"/>
              <a:buNone/>
              <a:tabLst/>
              <a:defRPr/>
            </a:pPr>
            <a:r>
              <a:rPr kumimoji="0" lang="en-US" sz="1050" b="0" i="0" u="none" strike="noStrike" kern="1200" cap="none" spc="0" normalizeH="0" baseline="0" noProof="0">
                <a:ln>
                  <a:noFill/>
                </a:ln>
                <a:solidFill>
                  <a:prstClr val="black">
                    <a:lumMod val="65000"/>
                    <a:lumOff val="35000"/>
                  </a:prstClr>
                </a:solidFill>
                <a:effectLst/>
                <a:uLnTx/>
                <a:uFillTx/>
                <a:latin typeface="Arial"/>
                <a:ea typeface="+mn-ea"/>
                <a:cs typeface="+mn-cs"/>
              </a:rPr>
              <a:t>Many companies simply take a rational approach to credit cards, but many benefits offered implicit emotional impacts that drive passion and a high degree of wanting for a credit card. Ipsos recognizes this cognitive challenge with consumers and deployed its proprietary </a:t>
            </a:r>
            <a:r>
              <a:rPr kumimoji="0" lang="en-US" sz="1050" b="0" i="0" u="none" strike="noStrike" kern="1200" cap="none" spc="0" normalizeH="0" baseline="0" noProof="0" err="1">
                <a:ln>
                  <a:noFill/>
                </a:ln>
                <a:solidFill>
                  <a:prstClr val="black">
                    <a:lumMod val="65000"/>
                    <a:lumOff val="35000"/>
                  </a:prstClr>
                </a:solidFill>
                <a:effectLst/>
                <a:uLnTx/>
                <a:uFillTx/>
                <a:latin typeface="Arial"/>
                <a:ea typeface="+mn-ea"/>
                <a:cs typeface="+mn-cs"/>
              </a:rPr>
              <a:t>Censydiam</a:t>
            </a:r>
            <a:r>
              <a:rPr kumimoji="0" lang="en-US" sz="1050" b="0" i="0" u="none" strike="noStrike" kern="1200" cap="none" spc="0" normalizeH="0" baseline="0" noProof="0">
                <a:ln>
                  <a:noFill/>
                </a:ln>
                <a:solidFill>
                  <a:prstClr val="black">
                    <a:lumMod val="65000"/>
                    <a:lumOff val="35000"/>
                  </a:prstClr>
                </a:solidFill>
                <a:effectLst/>
                <a:uLnTx/>
                <a:uFillTx/>
                <a:latin typeface="Arial"/>
                <a:ea typeface="+mn-ea"/>
                <a:cs typeface="+mn-cs"/>
              </a:rPr>
              <a:t> Metaphors exercise which uses image association and text analytics to analyze how connected consumers are to the card offer benefits and the implicit communication to guide </a:t>
            </a:r>
            <a:r>
              <a:rPr kumimoji="0" lang="en-US" sz="1050" b="0" i="0" u="none" strike="noStrike" kern="1200" cap="none" spc="0" normalizeH="0" baseline="0" noProof="0" err="1">
                <a:ln>
                  <a:noFill/>
                </a:ln>
                <a:solidFill>
                  <a:prstClr val="black">
                    <a:lumMod val="65000"/>
                    <a:lumOff val="35000"/>
                  </a:prstClr>
                </a:solidFill>
                <a:effectLst/>
                <a:uLnTx/>
                <a:uFillTx/>
                <a:latin typeface="Arial"/>
                <a:ea typeface="+mn-ea"/>
                <a:cs typeface="+mn-cs"/>
              </a:rPr>
              <a:t>MarComm</a:t>
            </a:r>
            <a:r>
              <a:rPr kumimoji="0" lang="en-US" sz="1050" b="0" i="0" u="none" strike="noStrike" kern="1200" cap="none" spc="0" normalizeH="0" baseline="0" noProof="0">
                <a:ln>
                  <a:noFill/>
                </a:ln>
                <a:solidFill>
                  <a:prstClr val="black">
                    <a:lumMod val="65000"/>
                    <a:lumOff val="35000"/>
                  </a:prstClr>
                </a:solidFill>
                <a:effectLst/>
                <a:uLnTx/>
                <a:uFillTx/>
                <a:latin typeface="Arial"/>
                <a:ea typeface="+mn-ea"/>
                <a:cs typeface="+mn-cs"/>
              </a:rPr>
              <a:t> recommendations. Each core card offer elicited different emotions vs. the average which helped this client better focus advertising on the core emotions that appealed to each tier.  </a:t>
            </a:r>
          </a:p>
        </p:txBody>
      </p:sp>
      <p:sp>
        <p:nvSpPr>
          <p:cNvPr id="51" name="Text Placeholder 9">
            <a:extLst>
              <a:ext uri="{FF2B5EF4-FFF2-40B4-BE49-F238E27FC236}">
                <a16:creationId xmlns:a16="http://schemas.microsoft.com/office/drawing/2014/main" id="{E58C6320-3C6C-374F-AD01-DDC5BCDAA7EF}"/>
              </a:ext>
            </a:extLst>
          </p:cNvPr>
          <p:cNvSpPr txBox="1">
            <a:spLocks/>
          </p:cNvSpPr>
          <p:nvPr/>
        </p:nvSpPr>
        <p:spPr>
          <a:xfrm>
            <a:off x="788487" y="2883381"/>
            <a:ext cx="2980944" cy="338554"/>
          </a:xfrm>
          <a:prstGeom prst="rect">
            <a:avLst/>
          </a:prstGeom>
          <a:noFill/>
        </p:spPr>
        <p:txBody>
          <a:bodyPr vert="horz" wrap="square" lIns="0" tIns="45720" rIns="0" bIns="45720" rtlCol="0" anchor="b" anchorCtr="0">
            <a:spAutoFit/>
          </a:bodyPr>
          <a:lstStyle>
            <a:lvl1pPr marL="85725" indent="-85725" algn="l" defTabSz="914400" rtl="0" eaLnBrk="1" latinLnBrk="0" hangingPunct="1">
              <a:lnSpc>
                <a:spcPct val="100000"/>
              </a:lnSpc>
              <a:spcBef>
                <a:spcPts val="1800"/>
              </a:spcBef>
              <a:buSzPct val="50000"/>
              <a:buFont typeface="HelveticaNeueLT Std Lt Cn" panose="020B0406020202030204" pitchFamily="34" charset="0"/>
              <a:buChar char=" "/>
              <a:defRPr sz="1600" b="0" kern="1200">
                <a:solidFill>
                  <a:schemeClr val="tx1">
                    <a:lumMod val="65000"/>
                    <a:lumOff val="35000"/>
                  </a:schemeClr>
                </a:solidFill>
                <a:latin typeface="+mn-lt"/>
                <a:ea typeface="+mn-ea"/>
                <a:cs typeface="+mn-cs"/>
              </a:defRPr>
            </a:lvl1pPr>
            <a:lvl2pPr marL="447675" indent="-314325" algn="l" defTabSz="914400" rtl="0" eaLnBrk="1" latinLnBrk="0" hangingPunct="1">
              <a:lnSpc>
                <a:spcPct val="100000"/>
              </a:lnSpc>
              <a:spcBef>
                <a:spcPts val="600"/>
              </a:spcBef>
              <a:buClrTx/>
              <a:buSzPct val="100000"/>
              <a:buFont typeface="Arial" panose="020B0604020202020204" pitchFamily="34" charset="0"/>
              <a:buChar char="•"/>
              <a:defRPr sz="1600" kern="1200">
                <a:solidFill>
                  <a:schemeClr val="tx1">
                    <a:lumMod val="65000"/>
                    <a:lumOff val="35000"/>
                  </a:schemeClr>
                </a:solidFill>
                <a:latin typeface="+mn-lt"/>
                <a:ea typeface="+mn-ea"/>
                <a:cs typeface="+mn-cs"/>
              </a:defRPr>
            </a:lvl2pPr>
            <a:lvl3pPr marL="714375" indent="-171450" algn="l" defTabSz="914400" rtl="0" eaLnBrk="1" latinLnBrk="0" hangingPunct="1">
              <a:lnSpc>
                <a:spcPct val="100000"/>
              </a:lnSpc>
              <a:spcBef>
                <a:spcPts val="600"/>
              </a:spcBef>
              <a:buFont typeface="Arial" panose="020B0604020202020204" pitchFamily="34" charset="0"/>
              <a:buChar char="‒"/>
              <a:defRPr sz="1600" kern="1200">
                <a:solidFill>
                  <a:schemeClr val="tx1">
                    <a:lumMod val="65000"/>
                    <a:lumOff val="35000"/>
                  </a:schemeClr>
                </a:solidFill>
                <a:latin typeface="+mn-lt"/>
                <a:ea typeface="+mn-ea"/>
                <a:cs typeface="+mn-cs"/>
              </a:defRPr>
            </a:lvl3pPr>
            <a:lvl4pPr marL="987425" indent="-228600" algn="l" defTabSz="914400" rtl="0" eaLnBrk="1" latinLnBrk="0" hangingPunct="1">
              <a:lnSpc>
                <a:spcPct val="90000"/>
              </a:lnSpc>
              <a:spcBef>
                <a:spcPts val="500"/>
              </a:spcBef>
              <a:buFont typeface="Arial" panose="020B0604020202020204" pitchFamily="34" charset="0"/>
              <a:buChar char="•"/>
              <a:defRPr sz="1100" kern="1200">
                <a:solidFill>
                  <a:schemeClr val="bg2"/>
                </a:solidFill>
                <a:latin typeface="+mn-lt"/>
                <a:ea typeface="+mn-ea"/>
                <a:cs typeface="+mn-cs"/>
              </a:defRPr>
            </a:lvl4pPr>
            <a:lvl5pPr marL="1262063" indent="-228600" algn="l" defTabSz="914400" rtl="0" eaLnBrk="1" latinLnBrk="0" hangingPunct="1">
              <a:lnSpc>
                <a:spcPct val="90000"/>
              </a:lnSpc>
              <a:spcBef>
                <a:spcPts val="500"/>
              </a:spcBef>
              <a:buFont typeface="HelveticaNeueLT Std Lt Cn" panose="020B0406020202030204" pitchFamily="34" charset="0"/>
              <a:buChar char="−"/>
              <a:defRPr sz="105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600"/>
              </a:spcBef>
              <a:spcAft>
                <a:spcPts val="600"/>
              </a:spcAft>
              <a:buClrTx/>
              <a:buSzPct val="50000"/>
              <a:buFont typeface="HelveticaNeueLT Std Lt Cn" panose="020B0406020202030204" pitchFamily="34" charset="0"/>
              <a:buNone/>
              <a:tabLst/>
              <a:defRPr/>
            </a:pPr>
            <a:r>
              <a:rPr kumimoji="0" lang="en-US" sz="1600" b="1" i="0" u="none" strike="noStrike" kern="1200" cap="none" spc="0" normalizeH="0" baseline="0" noProof="0">
                <a:ln>
                  <a:noFill/>
                </a:ln>
                <a:solidFill>
                  <a:srgbClr val="84329B"/>
                </a:solidFill>
                <a:effectLst/>
                <a:uLnTx/>
                <a:uFillTx/>
                <a:latin typeface="Arial"/>
                <a:ea typeface="+mn-ea"/>
                <a:cs typeface="+mn-cs"/>
              </a:rPr>
              <a:t>Optimizing A Broad Line</a:t>
            </a:r>
          </a:p>
        </p:txBody>
      </p:sp>
      <p:sp>
        <p:nvSpPr>
          <p:cNvPr id="52" name="Text Placeholder 9">
            <a:extLst>
              <a:ext uri="{FF2B5EF4-FFF2-40B4-BE49-F238E27FC236}">
                <a16:creationId xmlns:a16="http://schemas.microsoft.com/office/drawing/2014/main" id="{63DD231C-D295-0348-B2C8-748A8DA22FE4}"/>
              </a:ext>
            </a:extLst>
          </p:cNvPr>
          <p:cNvSpPr txBox="1">
            <a:spLocks/>
          </p:cNvSpPr>
          <p:nvPr/>
        </p:nvSpPr>
        <p:spPr>
          <a:xfrm>
            <a:off x="8446696" y="2764866"/>
            <a:ext cx="2980944" cy="584775"/>
          </a:xfrm>
          <a:prstGeom prst="rect">
            <a:avLst/>
          </a:prstGeom>
          <a:noFill/>
        </p:spPr>
        <p:txBody>
          <a:bodyPr vert="horz" wrap="square" lIns="0" tIns="45720" rIns="0" bIns="45720" rtlCol="0" anchor="b" anchorCtr="0">
            <a:spAutoFit/>
          </a:bodyPr>
          <a:lstStyle>
            <a:lvl1pPr marL="85725" indent="-85725" algn="l" defTabSz="914400" rtl="0" eaLnBrk="1" latinLnBrk="0" hangingPunct="1">
              <a:lnSpc>
                <a:spcPct val="100000"/>
              </a:lnSpc>
              <a:spcBef>
                <a:spcPts val="1800"/>
              </a:spcBef>
              <a:buSzPct val="50000"/>
              <a:buFont typeface="HelveticaNeueLT Std Lt Cn" panose="020B0406020202030204" pitchFamily="34" charset="0"/>
              <a:buChar char=" "/>
              <a:defRPr sz="1600" b="0" kern="1200">
                <a:solidFill>
                  <a:schemeClr val="tx1">
                    <a:lumMod val="65000"/>
                    <a:lumOff val="35000"/>
                  </a:schemeClr>
                </a:solidFill>
                <a:latin typeface="+mn-lt"/>
                <a:ea typeface="+mn-ea"/>
                <a:cs typeface="+mn-cs"/>
              </a:defRPr>
            </a:lvl1pPr>
            <a:lvl2pPr marL="447675" indent="-314325" algn="l" defTabSz="914400" rtl="0" eaLnBrk="1" latinLnBrk="0" hangingPunct="1">
              <a:lnSpc>
                <a:spcPct val="100000"/>
              </a:lnSpc>
              <a:spcBef>
                <a:spcPts val="600"/>
              </a:spcBef>
              <a:buClrTx/>
              <a:buSzPct val="100000"/>
              <a:buFont typeface="Arial" panose="020B0604020202020204" pitchFamily="34" charset="0"/>
              <a:buChar char="•"/>
              <a:defRPr sz="1600" kern="1200">
                <a:solidFill>
                  <a:schemeClr val="tx1">
                    <a:lumMod val="65000"/>
                    <a:lumOff val="35000"/>
                  </a:schemeClr>
                </a:solidFill>
                <a:latin typeface="+mn-lt"/>
                <a:ea typeface="+mn-ea"/>
                <a:cs typeface="+mn-cs"/>
              </a:defRPr>
            </a:lvl2pPr>
            <a:lvl3pPr marL="714375" indent="-171450" algn="l" defTabSz="914400" rtl="0" eaLnBrk="1" latinLnBrk="0" hangingPunct="1">
              <a:lnSpc>
                <a:spcPct val="100000"/>
              </a:lnSpc>
              <a:spcBef>
                <a:spcPts val="600"/>
              </a:spcBef>
              <a:buFont typeface="Arial" panose="020B0604020202020204" pitchFamily="34" charset="0"/>
              <a:buChar char="‒"/>
              <a:defRPr sz="1600" kern="1200">
                <a:solidFill>
                  <a:schemeClr val="tx1">
                    <a:lumMod val="65000"/>
                    <a:lumOff val="35000"/>
                  </a:schemeClr>
                </a:solidFill>
                <a:latin typeface="+mn-lt"/>
                <a:ea typeface="+mn-ea"/>
                <a:cs typeface="+mn-cs"/>
              </a:defRPr>
            </a:lvl3pPr>
            <a:lvl4pPr marL="987425" indent="-228600" algn="l" defTabSz="914400" rtl="0" eaLnBrk="1" latinLnBrk="0" hangingPunct="1">
              <a:lnSpc>
                <a:spcPct val="90000"/>
              </a:lnSpc>
              <a:spcBef>
                <a:spcPts val="500"/>
              </a:spcBef>
              <a:buFont typeface="Arial" panose="020B0604020202020204" pitchFamily="34" charset="0"/>
              <a:buChar char="•"/>
              <a:defRPr sz="1100" kern="1200">
                <a:solidFill>
                  <a:schemeClr val="bg2"/>
                </a:solidFill>
                <a:latin typeface="+mn-lt"/>
                <a:ea typeface="+mn-ea"/>
                <a:cs typeface="+mn-cs"/>
              </a:defRPr>
            </a:lvl4pPr>
            <a:lvl5pPr marL="1262063" indent="-228600" algn="l" defTabSz="914400" rtl="0" eaLnBrk="1" latinLnBrk="0" hangingPunct="1">
              <a:lnSpc>
                <a:spcPct val="90000"/>
              </a:lnSpc>
              <a:spcBef>
                <a:spcPts val="500"/>
              </a:spcBef>
              <a:buFont typeface="HelveticaNeueLT Std Lt Cn" panose="020B0406020202030204" pitchFamily="34" charset="0"/>
              <a:buChar char="−"/>
              <a:defRPr sz="105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HelveticaNeueLT Std Lt Cn" panose="020B0406020202030204" pitchFamily="34" charset="0"/>
              <a:buNone/>
              <a:tabLst/>
              <a:defRPr/>
            </a:pPr>
            <a:r>
              <a:rPr kumimoji="0" lang="en-US" sz="1600" b="1" i="0" u="none" strike="noStrike" kern="1200" cap="none" spc="0" normalizeH="0" baseline="0" noProof="0">
                <a:ln>
                  <a:noFill/>
                </a:ln>
                <a:solidFill>
                  <a:srgbClr val="2F469C"/>
                </a:solidFill>
                <a:effectLst/>
                <a:uLnTx/>
                <a:uFillTx/>
                <a:latin typeface="Arial"/>
                <a:ea typeface="+mn-ea"/>
                <a:cs typeface="+mn-cs"/>
              </a:rPr>
              <a:t>Simplifying 10,000+ Scenarios to Actionable Insights</a:t>
            </a:r>
          </a:p>
        </p:txBody>
      </p:sp>
      <p:sp>
        <p:nvSpPr>
          <p:cNvPr id="53" name="Text Placeholder 9">
            <a:extLst>
              <a:ext uri="{FF2B5EF4-FFF2-40B4-BE49-F238E27FC236}">
                <a16:creationId xmlns:a16="http://schemas.microsoft.com/office/drawing/2014/main" id="{E710EC39-9682-0442-8ED7-48150E46C996}"/>
              </a:ext>
            </a:extLst>
          </p:cNvPr>
          <p:cNvSpPr txBox="1">
            <a:spLocks/>
          </p:cNvSpPr>
          <p:nvPr/>
        </p:nvSpPr>
        <p:spPr>
          <a:xfrm>
            <a:off x="4617594" y="2764866"/>
            <a:ext cx="2980944" cy="584775"/>
          </a:xfrm>
          <a:prstGeom prst="rect">
            <a:avLst/>
          </a:prstGeom>
          <a:noFill/>
        </p:spPr>
        <p:txBody>
          <a:bodyPr vert="horz" wrap="square" lIns="0" tIns="45720" rIns="0" bIns="45720" rtlCol="0" anchor="b" anchorCtr="0">
            <a:spAutoFit/>
          </a:bodyPr>
          <a:lstStyle>
            <a:lvl1pPr marL="85725" indent="-85725" algn="l" defTabSz="914400" rtl="0" eaLnBrk="1" latinLnBrk="0" hangingPunct="1">
              <a:lnSpc>
                <a:spcPct val="100000"/>
              </a:lnSpc>
              <a:spcBef>
                <a:spcPts val="1800"/>
              </a:spcBef>
              <a:buSzPct val="50000"/>
              <a:buFont typeface="HelveticaNeueLT Std Lt Cn" panose="020B0406020202030204" pitchFamily="34" charset="0"/>
              <a:buChar char=" "/>
              <a:defRPr sz="1600" b="0" kern="1200">
                <a:solidFill>
                  <a:schemeClr val="tx1">
                    <a:lumMod val="65000"/>
                    <a:lumOff val="35000"/>
                  </a:schemeClr>
                </a:solidFill>
                <a:latin typeface="+mn-lt"/>
                <a:ea typeface="+mn-ea"/>
                <a:cs typeface="+mn-cs"/>
              </a:defRPr>
            </a:lvl1pPr>
            <a:lvl2pPr marL="447675" indent="-314325" algn="l" defTabSz="914400" rtl="0" eaLnBrk="1" latinLnBrk="0" hangingPunct="1">
              <a:lnSpc>
                <a:spcPct val="100000"/>
              </a:lnSpc>
              <a:spcBef>
                <a:spcPts val="600"/>
              </a:spcBef>
              <a:buClrTx/>
              <a:buSzPct val="100000"/>
              <a:buFont typeface="Arial" panose="020B0604020202020204" pitchFamily="34" charset="0"/>
              <a:buChar char="•"/>
              <a:defRPr sz="1600" kern="1200">
                <a:solidFill>
                  <a:schemeClr val="tx1">
                    <a:lumMod val="65000"/>
                    <a:lumOff val="35000"/>
                  </a:schemeClr>
                </a:solidFill>
                <a:latin typeface="+mn-lt"/>
                <a:ea typeface="+mn-ea"/>
                <a:cs typeface="+mn-cs"/>
              </a:defRPr>
            </a:lvl2pPr>
            <a:lvl3pPr marL="714375" indent="-171450" algn="l" defTabSz="914400" rtl="0" eaLnBrk="1" latinLnBrk="0" hangingPunct="1">
              <a:lnSpc>
                <a:spcPct val="100000"/>
              </a:lnSpc>
              <a:spcBef>
                <a:spcPts val="600"/>
              </a:spcBef>
              <a:buFont typeface="Arial" panose="020B0604020202020204" pitchFamily="34" charset="0"/>
              <a:buChar char="‒"/>
              <a:defRPr sz="1600" kern="1200">
                <a:solidFill>
                  <a:schemeClr val="tx1">
                    <a:lumMod val="65000"/>
                    <a:lumOff val="35000"/>
                  </a:schemeClr>
                </a:solidFill>
                <a:latin typeface="+mn-lt"/>
                <a:ea typeface="+mn-ea"/>
                <a:cs typeface="+mn-cs"/>
              </a:defRPr>
            </a:lvl3pPr>
            <a:lvl4pPr marL="987425" indent="-228600" algn="l" defTabSz="914400" rtl="0" eaLnBrk="1" latinLnBrk="0" hangingPunct="1">
              <a:lnSpc>
                <a:spcPct val="90000"/>
              </a:lnSpc>
              <a:spcBef>
                <a:spcPts val="500"/>
              </a:spcBef>
              <a:buFont typeface="Arial" panose="020B0604020202020204" pitchFamily="34" charset="0"/>
              <a:buChar char="•"/>
              <a:defRPr sz="1100" kern="1200">
                <a:solidFill>
                  <a:schemeClr val="bg2"/>
                </a:solidFill>
                <a:latin typeface="+mn-lt"/>
                <a:ea typeface="+mn-ea"/>
                <a:cs typeface="+mn-cs"/>
              </a:defRPr>
            </a:lvl4pPr>
            <a:lvl5pPr marL="1262063" indent="-228600" algn="l" defTabSz="914400" rtl="0" eaLnBrk="1" latinLnBrk="0" hangingPunct="1">
              <a:lnSpc>
                <a:spcPct val="90000"/>
              </a:lnSpc>
              <a:spcBef>
                <a:spcPts val="500"/>
              </a:spcBef>
              <a:buFont typeface="HelveticaNeueLT Std Lt Cn" panose="020B0406020202030204" pitchFamily="34" charset="0"/>
              <a:buChar char="−"/>
              <a:defRPr sz="105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300"/>
              </a:spcBef>
              <a:spcAft>
                <a:spcPts val="300"/>
              </a:spcAft>
              <a:buClrTx/>
              <a:buSzPct val="50000"/>
              <a:buFont typeface="HelveticaNeueLT Std Lt Cn" panose="020B0406020202030204" pitchFamily="34" charset="0"/>
              <a:buNone/>
              <a:tabLst/>
              <a:defRPr/>
            </a:pPr>
            <a:r>
              <a:rPr kumimoji="0" lang="en-US" sz="1600" b="1" i="0" u="none" strike="noStrike" kern="1200" cap="none" spc="0" normalizeH="0" baseline="0" noProof="0">
                <a:ln>
                  <a:noFill/>
                </a:ln>
                <a:solidFill>
                  <a:srgbClr val="F1BE48"/>
                </a:solidFill>
                <a:effectLst/>
                <a:uLnTx/>
                <a:uFillTx/>
                <a:latin typeface="Arial"/>
                <a:ea typeface="+mn-ea"/>
                <a:cs typeface="+mn-cs"/>
              </a:rPr>
              <a:t>Going Beyond Rationale to Assess Emotional Impact</a:t>
            </a:r>
            <a:endParaRPr kumimoji="0" lang="en-US" sz="1600" b="1" i="0" u="none" strike="noStrike" kern="1200" cap="none" spc="0" normalizeH="0" baseline="0" noProof="0">
              <a:ln>
                <a:noFill/>
              </a:ln>
              <a:solidFill>
                <a:srgbClr val="F1BE48"/>
              </a:solidFill>
              <a:effectLst/>
              <a:uLnTx/>
              <a:uFillTx/>
              <a:latin typeface="Arial"/>
              <a:ea typeface="+mn-ea"/>
              <a:cs typeface="+mn-cs"/>
              <a:sym typeface="Wingdings" panose="05000000000000000000" pitchFamily="2" charset="2"/>
            </a:endParaRPr>
          </a:p>
        </p:txBody>
      </p:sp>
      <p:pic>
        <p:nvPicPr>
          <p:cNvPr id="27" name="Picture 26">
            <a:extLst>
              <a:ext uri="{FF2B5EF4-FFF2-40B4-BE49-F238E27FC236}">
                <a16:creationId xmlns:a16="http://schemas.microsoft.com/office/drawing/2014/main" id="{77FDC941-6127-9840-9BCC-0EAC948FA8B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333283" y="1189389"/>
            <a:ext cx="1891352" cy="1693992"/>
          </a:xfrm>
          <a:prstGeom prst="rect">
            <a:avLst/>
          </a:prstGeom>
        </p:spPr>
      </p:pic>
      <p:pic>
        <p:nvPicPr>
          <p:cNvPr id="29" name="Picture 28">
            <a:extLst>
              <a:ext uri="{FF2B5EF4-FFF2-40B4-BE49-F238E27FC236}">
                <a16:creationId xmlns:a16="http://schemas.microsoft.com/office/drawing/2014/main" id="{F60B6A22-3101-7B4A-AC1D-B4E0816CBD1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155701" y="1315664"/>
            <a:ext cx="1904731" cy="1446415"/>
          </a:xfrm>
          <a:prstGeom prst="rect">
            <a:avLst/>
          </a:prstGeom>
        </p:spPr>
      </p:pic>
      <p:pic>
        <p:nvPicPr>
          <p:cNvPr id="35" name="Picture 34">
            <a:extLst>
              <a:ext uri="{FF2B5EF4-FFF2-40B4-BE49-F238E27FC236}">
                <a16:creationId xmlns:a16="http://schemas.microsoft.com/office/drawing/2014/main" id="{07327C7A-9694-3142-A9A6-CE485ADAC22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525420" y="1343755"/>
            <a:ext cx="2823497" cy="1395854"/>
          </a:xfrm>
          <a:prstGeom prst="rect">
            <a:avLst/>
          </a:prstGeom>
        </p:spPr>
      </p:pic>
      <p:sp>
        <p:nvSpPr>
          <p:cNvPr id="30" name="Title 1">
            <a:extLst>
              <a:ext uri="{FF2B5EF4-FFF2-40B4-BE49-F238E27FC236}">
                <a16:creationId xmlns:a16="http://schemas.microsoft.com/office/drawing/2014/main" id="{C77A5596-BB3E-4AC9-91F5-05B09D6BBB7A}"/>
              </a:ext>
            </a:extLst>
          </p:cNvPr>
          <p:cNvSpPr txBox="1">
            <a:spLocks/>
          </p:cNvSpPr>
          <p:nvPr/>
        </p:nvSpPr>
        <p:spPr>
          <a:xfrm>
            <a:off x="404786" y="384048"/>
            <a:ext cx="11382428" cy="424732"/>
          </a:xfrm>
          <a:prstGeom prst="rect">
            <a:avLst/>
          </a:prstGeom>
        </p:spPr>
        <p:txBody>
          <a:bodyPr vert="horz" wrap="square" lIns="72000" tIns="45720" rIns="72000" bIns="45720" rtlCol="0" anchor="t">
            <a:spAutoFit/>
          </a:bodyPr>
          <a:lstStyle>
            <a:lvl1pPr algn="l" defTabSz="914400" rtl="0" eaLnBrk="1" latinLnBrk="0" hangingPunct="1">
              <a:lnSpc>
                <a:spcPct val="90000"/>
              </a:lnSpc>
              <a:spcBef>
                <a:spcPct val="0"/>
              </a:spcBef>
              <a:buNone/>
              <a:defRPr sz="2600" b="1" kern="1200" cap="none" spc="0" baseline="0">
                <a:solidFill>
                  <a:schemeClr val="bg2"/>
                </a:solidFill>
                <a:latin typeface="+mj-lt"/>
                <a:ea typeface="+mj-ea"/>
                <a:cs typeface="+mj-cs"/>
              </a:defRPr>
            </a:lvl1pPr>
          </a:lstStyle>
          <a:p>
            <a:r>
              <a:rPr lang="en-US" sz="2400">
                <a:latin typeface="Arial Black" panose="020B0604020202020204" pitchFamily="34" charset="0"/>
                <a:cs typeface="Arial Black" panose="020B0604020202020204" pitchFamily="34" charset="0"/>
              </a:rPr>
              <a:t>Case – Portfolio Optimization</a:t>
            </a:r>
            <a:endParaRPr lang="en-US" sz="2400"/>
          </a:p>
        </p:txBody>
      </p:sp>
    </p:spTree>
    <p:extLst>
      <p:ext uri="{BB962C8B-B14F-4D97-AF65-F5344CB8AC3E}">
        <p14:creationId xmlns:p14="http://schemas.microsoft.com/office/powerpoint/2010/main" val="31237980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C1803D16-C73F-A848-8105-BA1A50893B16}"/>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flipH="1">
            <a:off x="6562727" y="1517376"/>
            <a:ext cx="5629272" cy="4327494"/>
          </a:xfrm>
          <a:prstGeom prst="rect">
            <a:avLst/>
          </a:prstGeom>
        </p:spPr>
      </p:pic>
      <p:sp>
        <p:nvSpPr>
          <p:cNvPr id="3" name="Slide Number Placeholder 2">
            <a:extLst>
              <a:ext uri="{FF2B5EF4-FFF2-40B4-BE49-F238E27FC236}">
                <a16:creationId xmlns:a16="http://schemas.microsoft.com/office/drawing/2014/main" id="{29CB452B-0EF1-FA4A-BF18-F2CF74FFC915}"/>
              </a:ext>
            </a:extLst>
          </p:cNvPr>
          <p:cNvSpPr>
            <a:spLocks noGrp="1"/>
          </p:cNvSpPr>
          <p:nvPr>
            <p:ph type="sldNum" sz="quarter" idx="14"/>
          </p:nvPr>
        </p:nvSpPr>
        <p:spPr/>
        <p:txBody>
          <a:bodyPr/>
          <a:lstStyle/>
          <a:p>
            <a:fld id="{D61AABEC-672F-4B68-B914-690DA978312C}" type="slidenum">
              <a:rPr lang="en-GB" smtClean="0"/>
              <a:pPr/>
              <a:t>3</a:t>
            </a:fld>
            <a:r>
              <a:rPr lang="en-GB"/>
              <a:t> ‒ </a:t>
            </a:r>
          </a:p>
        </p:txBody>
      </p:sp>
      <p:sp>
        <p:nvSpPr>
          <p:cNvPr id="5" name="Title 4">
            <a:extLst>
              <a:ext uri="{FF2B5EF4-FFF2-40B4-BE49-F238E27FC236}">
                <a16:creationId xmlns:a16="http://schemas.microsoft.com/office/drawing/2014/main" id="{AA337107-30F5-B346-9BEF-9C7733160583}"/>
              </a:ext>
            </a:extLst>
          </p:cNvPr>
          <p:cNvSpPr>
            <a:spLocks noGrp="1"/>
          </p:cNvSpPr>
          <p:nvPr>
            <p:ph type="title"/>
          </p:nvPr>
        </p:nvSpPr>
        <p:spPr/>
        <p:txBody>
          <a:bodyPr/>
          <a:lstStyle/>
          <a:p>
            <a:r>
              <a:rPr lang="en-US">
                <a:latin typeface="Arial Black" panose="020B0604020202020204" pitchFamily="34" charset="0"/>
                <a:cs typeface="Arial Black" panose="020B0604020202020204" pitchFamily="34" charset="0"/>
              </a:rPr>
              <a:t>Choice models are a powerful and realistic way to Uncover new opportunities to grow your business</a:t>
            </a:r>
          </a:p>
        </p:txBody>
      </p:sp>
      <p:sp>
        <p:nvSpPr>
          <p:cNvPr id="17" name="Text Placeholder 9">
            <a:extLst>
              <a:ext uri="{FF2B5EF4-FFF2-40B4-BE49-F238E27FC236}">
                <a16:creationId xmlns:a16="http://schemas.microsoft.com/office/drawing/2014/main" id="{D0895C32-DD8E-BF43-9845-7F5E274C072C}"/>
              </a:ext>
            </a:extLst>
          </p:cNvPr>
          <p:cNvSpPr txBox="1">
            <a:spLocks/>
          </p:cNvSpPr>
          <p:nvPr/>
        </p:nvSpPr>
        <p:spPr>
          <a:xfrm>
            <a:off x="1370209" y="1526698"/>
            <a:ext cx="4684228" cy="4239622"/>
          </a:xfrm>
          <a:prstGeom prst="rect">
            <a:avLst/>
          </a:prstGeom>
          <a:noFill/>
        </p:spPr>
        <p:txBody>
          <a:bodyPr vert="horz" wrap="square" lIns="0" tIns="45720" rIns="0" bIns="45720" rtlCol="0">
            <a:noAutofit/>
          </a:bodyPr>
          <a:lstStyle>
            <a:lvl1pPr marL="85725" indent="-85725" algn="l" defTabSz="914400" rtl="0" eaLnBrk="1" latinLnBrk="0" hangingPunct="1">
              <a:lnSpc>
                <a:spcPct val="100000"/>
              </a:lnSpc>
              <a:spcBef>
                <a:spcPts val="1800"/>
              </a:spcBef>
              <a:buSzPct val="50000"/>
              <a:buFont typeface="HelveticaNeueLT Std Lt Cn" panose="020B0406020202030204" pitchFamily="34" charset="0"/>
              <a:buChar char=" "/>
              <a:defRPr sz="1600" b="0" kern="1200">
                <a:solidFill>
                  <a:schemeClr val="tx1">
                    <a:lumMod val="65000"/>
                    <a:lumOff val="35000"/>
                  </a:schemeClr>
                </a:solidFill>
                <a:latin typeface="+mn-lt"/>
                <a:ea typeface="+mn-ea"/>
                <a:cs typeface="+mn-cs"/>
              </a:defRPr>
            </a:lvl1pPr>
            <a:lvl2pPr marL="447675" indent="-314325" algn="l" defTabSz="914400" rtl="0" eaLnBrk="1" latinLnBrk="0" hangingPunct="1">
              <a:lnSpc>
                <a:spcPct val="100000"/>
              </a:lnSpc>
              <a:spcBef>
                <a:spcPts val="600"/>
              </a:spcBef>
              <a:buClrTx/>
              <a:buSzPct val="100000"/>
              <a:buFont typeface="Arial" panose="020B0604020202020204" pitchFamily="34" charset="0"/>
              <a:buChar char="•"/>
              <a:defRPr sz="1600" kern="1200">
                <a:solidFill>
                  <a:schemeClr val="tx1">
                    <a:lumMod val="65000"/>
                    <a:lumOff val="35000"/>
                  </a:schemeClr>
                </a:solidFill>
                <a:latin typeface="+mn-lt"/>
                <a:ea typeface="+mn-ea"/>
                <a:cs typeface="+mn-cs"/>
              </a:defRPr>
            </a:lvl2pPr>
            <a:lvl3pPr marL="714375" indent="-171450" algn="l" defTabSz="914400" rtl="0" eaLnBrk="1" latinLnBrk="0" hangingPunct="1">
              <a:lnSpc>
                <a:spcPct val="100000"/>
              </a:lnSpc>
              <a:spcBef>
                <a:spcPts val="600"/>
              </a:spcBef>
              <a:buFont typeface="Arial" panose="020B0604020202020204" pitchFamily="34" charset="0"/>
              <a:buChar char="‒"/>
              <a:defRPr sz="1600" kern="1200">
                <a:solidFill>
                  <a:schemeClr val="tx1">
                    <a:lumMod val="65000"/>
                    <a:lumOff val="35000"/>
                  </a:schemeClr>
                </a:solidFill>
                <a:latin typeface="+mn-lt"/>
                <a:ea typeface="+mn-ea"/>
                <a:cs typeface="+mn-cs"/>
              </a:defRPr>
            </a:lvl3pPr>
            <a:lvl4pPr marL="987425" indent="-228600" algn="l" defTabSz="914400" rtl="0" eaLnBrk="1" latinLnBrk="0" hangingPunct="1">
              <a:lnSpc>
                <a:spcPct val="90000"/>
              </a:lnSpc>
              <a:spcBef>
                <a:spcPts val="500"/>
              </a:spcBef>
              <a:buFont typeface="Arial" panose="020B0604020202020204" pitchFamily="34" charset="0"/>
              <a:buChar char="•"/>
              <a:defRPr sz="1100" kern="1200">
                <a:solidFill>
                  <a:schemeClr val="bg2"/>
                </a:solidFill>
                <a:latin typeface="+mn-lt"/>
                <a:ea typeface="+mn-ea"/>
                <a:cs typeface="+mn-cs"/>
              </a:defRPr>
            </a:lvl4pPr>
            <a:lvl5pPr marL="1262063" indent="-228600" algn="l" defTabSz="914400" rtl="0" eaLnBrk="1" latinLnBrk="0" hangingPunct="1">
              <a:lnSpc>
                <a:spcPct val="90000"/>
              </a:lnSpc>
              <a:spcBef>
                <a:spcPts val="500"/>
              </a:spcBef>
              <a:buFont typeface="HelveticaNeueLT Std Lt Cn" panose="020B0406020202030204" pitchFamily="34" charset="0"/>
              <a:buChar char="−"/>
              <a:defRPr sz="105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b="1" spc="-20">
                <a:solidFill>
                  <a:schemeClr val="bg2"/>
                </a:solidFill>
              </a:rPr>
              <a:t>Business model optimization</a:t>
            </a:r>
          </a:p>
          <a:p>
            <a:pPr>
              <a:spcBef>
                <a:spcPts val="0"/>
              </a:spcBef>
            </a:pPr>
            <a:r>
              <a:rPr lang="en-US" sz="1800" spc="-20"/>
              <a:t>Find the right path to monetize your offer – subscription, one-time fee, plans etc. Should you monetize the app or the durable?</a:t>
            </a:r>
            <a:endParaRPr lang="en-US" sz="1800" b="1" spc="-20">
              <a:latin typeface="+mj-lt"/>
            </a:endParaRPr>
          </a:p>
          <a:p>
            <a:pPr>
              <a:spcBef>
                <a:spcPts val="2400"/>
              </a:spcBef>
            </a:pPr>
            <a:r>
              <a:rPr lang="en-US" sz="2000" b="1" spc="-20">
                <a:solidFill>
                  <a:schemeClr val="tx2"/>
                </a:solidFill>
              </a:rPr>
              <a:t>Portfolio optimization</a:t>
            </a:r>
          </a:p>
          <a:p>
            <a:pPr>
              <a:spcBef>
                <a:spcPts val="0"/>
              </a:spcBef>
            </a:pPr>
            <a:r>
              <a:rPr lang="en-US" sz="1800" spc="-20"/>
              <a:t>Find the right mix of products, prices and even simulate various market conditions to respond effectively to competition</a:t>
            </a:r>
            <a:endParaRPr lang="en-US" sz="1800" b="1" spc="-20">
              <a:latin typeface="+mj-lt"/>
            </a:endParaRPr>
          </a:p>
          <a:p>
            <a:pPr>
              <a:spcBef>
                <a:spcPts val="2400"/>
              </a:spcBef>
            </a:pPr>
            <a:r>
              <a:rPr lang="en-US" sz="2000" b="1" spc="-20">
                <a:solidFill>
                  <a:schemeClr val="accent4"/>
                </a:solidFill>
              </a:rPr>
              <a:t>Product optimization</a:t>
            </a:r>
          </a:p>
          <a:p>
            <a:pPr>
              <a:spcBef>
                <a:spcPts val="0"/>
              </a:spcBef>
            </a:pPr>
            <a:r>
              <a:rPr lang="en-US" sz="1800" spc="-20"/>
              <a:t>Do you have to offer an app or a smart device? Define the ideal product/offer among many possibilities of price, features, varieties &amp; designs. </a:t>
            </a:r>
          </a:p>
        </p:txBody>
      </p:sp>
      <p:cxnSp>
        <p:nvCxnSpPr>
          <p:cNvPr id="14" name="Straight Connector 13">
            <a:extLst>
              <a:ext uri="{FF2B5EF4-FFF2-40B4-BE49-F238E27FC236}">
                <a16:creationId xmlns:a16="http://schemas.microsoft.com/office/drawing/2014/main" id="{1121E9F2-9F57-084A-9278-44B516F492F4}"/>
              </a:ext>
            </a:extLst>
          </p:cNvPr>
          <p:cNvCxnSpPr/>
          <p:nvPr/>
        </p:nvCxnSpPr>
        <p:spPr>
          <a:xfrm>
            <a:off x="1310573" y="1579303"/>
            <a:ext cx="0" cy="1104261"/>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3F30C3F1-472F-8340-9387-97EB0EBEA6EC}"/>
              </a:ext>
            </a:extLst>
          </p:cNvPr>
          <p:cNvCxnSpPr/>
          <p:nvPr/>
        </p:nvCxnSpPr>
        <p:spPr>
          <a:xfrm>
            <a:off x="1310573" y="3040355"/>
            <a:ext cx="0" cy="1104261"/>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453D6475-BAF2-4943-9BCC-03AF10D4C7C5}"/>
              </a:ext>
            </a:extLst>
          </p:cNvPr>
          <p:cNvCxnSpPr>
            <a:cxnSpLocks/>
          </p:cNvCxnSpPr>
          <p:nvPr/>
        </p:nvCxnSpPr>
        <p:spPr>
          <a:xfrm>
            <a:off x="1310573" y="4501407"/>
            <a:ext cx="0" cy="1264913"/>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id="{E9D4572F-F143-1140-860C-F78C12AF9CB2}"/>
              </a:ext>
            </a:extLst>
          </p:cNvPr>
          <p:cNvSpPr/>
          <p:nvPr/>
        </p:nvSpPr>
        <p:spPr>
          <a:xfrm>
            <a:off x="482492" y="1526698"/>
            <a:ext cx="708396" cy="708396"/>
          </a:xfrm>
          <a:prstGeom prst="ellipse">
            <a:avLst/>
          </a:prstGeom>
          <a:solidFill>
            <a:schemeClr val="bg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4FF51978-4A62-FA4F-8867-FE6DBCBFBE19}"/>
              </a:ext>
            </a:extLst>
          </p:cNvPr>
          <p:cNvSpPr/>
          <p:nvPr/>
        </p:nvSpPr>
        <p:spPr>
          <a:xfrm>
            <a:off x="482492" y="2957932"/>
            <a:ext cx="708396" cy="708396"/>
          </a:xfrm>
          <a:prstGeom prst="ellipse">
            <a:avLst/>
          </a:prstGeom>
          <a:solidFill>
            <a:schemeClr val="tx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F06B14CF-3937-EE41-BC22-E59B055EB06D}"/>
              </a:ext>
            </a:extLst>
          </p:cNvPr>
          <p:cNvSpPr/>
          <p:nvPr/>
        </p:nvSpPr>
        <p:spPr>
          <a:xfrm>
            <a:off x="482492" y="4428923"/>
            <a:ext cx="708396" cy="708396"/>
          </a:xfrm>
          <a:prstGeom prst="ellipse">
            <a:avLst/>
          </a:prstGeom>
          <a:solidFill>
            <a:schemeClr val="accent4">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Shape 2435">
            <a:extLst>
              <a:ext uri="{FF2B5EF4-FFF2-40B4-BE49-F238E27FC236}">
                <a16:creationId xmlns:a16="http://schemas.microsoft.com/office/drawing/2014/main" id="{D83372AF-BCA1-E44E-89E8-CBD2488C18BB}"/>
              </a:ext>
            </a:extLst>
          </p:cNvPr>
          <p:cNvSpPr/>
          <p:nvPr/>
        </p:nvSpPr>
        <p:spPr>
          <a:xfrm>
            <a:off x="653414" y="3136454"/>
            <a:ext cx="376433" cy="376405"/>
          </a:xfrm>
          <a:custGeom>
            <a:avLst/>
            <a:gdLst/>
            <a:ahLst/>
            <a:cxnLst>
              <a:cxn ang="0">
                <a:pos x="wd2" y="hd2"/>
              </a:cxn>
              <a:cxn ang="5400000">
                <a:pos x="wd2" y="hd2"/>
              </a:cxn>
              <a:cxn ang="10800000">
                <a:pos x="wd2" y="hd2"/>
              </a:cxn>
              <a:cxn ang="16200000">
                <a:pos x="wd2" y="hd2"/>
              </a:cxn>
            </a:cxnLst>
            <a:rect l="0" t="0" r="r" b="b"/>
            <a:pathLst>
              <a:path w="21600" h="21600" extrusionOk="0">
                <a:moveTo>
                  <a:pt x="20618" y="12012"/>
                </a:moveTo>
                <a:cubicBezTo>
                  <a:pt x="20614" y="12014"/>
                  <a:pt x="20611" y="12016"/>
                  <a:pt x="20607" y="12016"/>
                </a:cubicBezTo>
                <a:lnTo>
                  <a:pt x="19602" y="12268"/>
                </a:lnTo>
                <a:cubicBezTo>
                  <a:pt x="19256" y="12354"/>
                  <a:pt x="18984" y="12622"/>
                  <a:pt x="18892" y="12966"/>
                </a:cubicBezTo>
                <a:cubicBezTo>
                  <a:pt x="18703" y="13672"/>
                  <a:pt x="18421" y="14352"/>
                  <a:pt x="18053" y="14986"/>
                </a:cubicBezTo>
                <a:cubicBezTo>
                  <a:pt x="17873" y="15295"/>
                  <a:pt x="17876" y="15677"/>
                  <a:pt x="18060" y="15984"/>
                </a:cubicBezTo>
                <a:lnTo>
                  <a:pt x="18601" y="16885"/>
                </a:lnTo>
                <a:lnTo>
                  <a:pt x="16886" y="18600"/>
                </a:lnTo>
                <a:cubicBezTo>
                  <a:pt x="16882" y="18598"/>
                  <a:pt x="16878" y="18597"/>
                  <a:pt x="16875" y="18595"/>
                </a:cubicBezTo>
                <a:lnTo>
                  <a:pt x="15978" y="18057"/>
                </a:lnTo>
                <a:cubicBezTo>
                  <a:pt x="15822" y="17964"/>
                  <a:pt x="15648" y="17917"/>
                  <a:pt x="15473" y="17917"/>
                </a:cubicBezTo>
                <a:cubicBezTo>
                  <a:pt x="15304" y="17917"/>
                  <a:pt x="15134" y="17961"/>
                  <a:pt x="14982" y="18049"/>
                </a:cubicBezTo>
                <a:cubicBezTo>
                  <a:pt x="14348" y="18415"/>
                  <a:pt x="13671" y="18696"/>
                  <a:pt x="12968" y="18884"/>
                </a:cubicBezTo>
                <a:cubicBezTo>
                  <a:pt x="12624" y="18976"/>
                  <a:pt x="12356" y="19248"/>
                  <a:pt x="12269" y="19594"/>
                </a:cubicBezTo>
                <a:lnTo>
                  <a:pt x="12016" y="20607"/>
                </a:lnTo>
                <a:cubicBezTo>
                  <a:pt x="12015" y="20611"/>
                  <a:pt x="12014" y="20614"/>
                  <a:pt x="12012" y="20619"/>
                </a:cubicBezTo>
                <a:lnTo>
                  <a:pt x="9587" y="20619"/>
                </a:lnTo>
                <a:lnTo>
                  <a:pt x="9331" y="19594"/>
                </a:lnTo>
                <a:cubicBezTo>
                  <a:pt x="9244" y="19248"/>
                  <a:pt x="8976" y="18976"/>
                  <a:pt x="8632" y="18884"/>
                </a:cubicBezTo>
                <a:cubicBezTo>
                  <a:pt x="7929" y="18696"/>
                  <a:pt x="7252" y="18415"/>
                  <a:pt x="6617" y="18049"/>
                </a:cubicBezTo>
                <a:cubicBezTo>
                  <a:pt x="6465" y="17961"/>
                  <a:pt x="6296" y="17917"/>
                  <a:pt x="6127" y="17917"/>
                </a:cubicBezTo>
                <a:cubicBezTo>
                  <a:pt x="5951" y="17917"/>
                  <a:pt x="5777" y="17964"/>
                  <a:pt x="5621" y="18057"/>
                </a:cubicBezTo>
                <a:lnTo>
                  <a:pt x="4725" y="18595"/>
                </a:lnTo>
                <a:cubicBezTo>
                  <a:pt x="4722" y="18597"/>
                  <a:pt x="4718" y="18598"/>
                  <a:pt x="4714" y="18600"/>
                </a:cubicBezTo>
                <a:lnTo>
                  <a:pt x="3000" y="16885"/>
                </a:lnTo>
                <a:lnTo>
                  <a:pt x="3540" y="15984"/>
                </a:lnTo>
                <a:cubicBezTo>
                  <a:pt x="3724" y="15677"/>
                  <a:pt x="3727" y="15295"/>
                  <a:pt x="3548" y="14986"/>
                </a:cubicBezTo>
                <a:cubicBezTo>
                  <a:pt x="3179" y="14351"/>
                  <a:pt x="2897" y="13672"/>
                  <a:pt x="2708" y="12966"/>
                </a:cubicBezTo>
                <a:cubicBezTo>
                  <a:pt x="2616" y="12622"/>
                  <a:pt x="2343" y="12354"/>
                  <a:pt x="1998" y="12268"/>
                </a:cubicBezTo>
                <a:lnTo>
                  <a:pt x="993" y="12016"/>
                </a:lnTo>
                <a:cubicBezTo>
                  <a:pt x="989" y="12016"/>
                  <a:pt x="986" y="12014"/>
                  <a:pt x="982" y="12012"/>
                </a:cubicBezTo>
                <a:lnTo>
                  <a:pt x="982" y="9587"/>
                </a:lnTo>
                <a:lnTo>
                  <a:pt x="1998" y="9333"/>
                </a:lnTo>
                <a:cubicBezTo>
                  <a:pt x="2343" y="9246"/>
                  <a:pt x="2616" y="8979"/>
                  <a:pt x="2708" y="8634"/>
                </a:cubicBezTo>
                <a:cubicBezTo>
                  <a:pt x="2897" y="7929"/>
                  <a:pt x="3179" y="7249"/>
                  <a:pt x="3548" y="6615"/>
                </a:cubicBezTo>
                <a:cubicBezTo>
                  <a:pt x="3727" y="6305"/>
                  <a:pt x="3724" y="5923"/>
                  <a:pt x="3540" y="5617"/>
                </a:cubicBezTo>
                <a:lnTo>
                  <a:pt x="3005" y="4725"/>
                </a:lnTo>
                <a:cubicBezTo>
                  <a:pt x="3004" y="4722"/>
                  <a:pt x="3002" y="4719"/>
                  <a:pt x="3000" y="4715"/>
                </a:cubicBezTo>
                <a:lnTo>
                  <a:pt x="4715" y="3000"/>
                </a:lnTo>
                <a:lnTo>
                  <a:pt x="5621" y="3543"/>
                </a:lnTo>
                <a:cubicBezTo>
                  <a:pt x="5777" y="3637"/>
                  <a:pt x="5951" y="3683"/>
                  <a:pt x="6127" y="3683"/>
                </a:cubicBezTo>
                <a:cubicBezTo>
                  <a:pt x="6296" y="3683"/>
                  <a:pt x="6465" y="3639"/>
                  <a:pt x="6618" y="3552"/>
                </a:cubicBezTo>
                <a:cubicBezTo>
                  <a:pt x="7251" y="3185"/>
                  <a:pt x="7929" y="2904"/>
                  <a:pt x="8632" y="2717"/>
                </a:cubicBezTo>
                <a:cubicBezTo>
                  <a:pt x="8976" y="2624"/>
                  <a:pt x="9244" y="2352"/>
                  <a:pt x="9331" y="2006"/>
                </a:cubicBezTo>
                <a:lnTo>
                  <a:pt x="9587" y="982"/>
                </a:lnTo>
                <a:lnTo>
                  <a:pt x="12012" y="982"/>
                </a:lnTo>
                <a:cubicBezTo>
                  <a:pt x="12014" y="986"/>
                  <a:pt x="12015" y="989"/>
                  <a:pt x="12016" y="993"/>
                </a:cubicBezTo>
                <a:lnTo>
                  <a:pt x="12269" y="2006"/>
                </a:lnTo>
                <a:cubicBezTo>
                  <a:pt x="12356" y="2352"/>
                  <a:pt x="12624" y="2624"/>
                  <a:pt x="12968" y="2717"/>
                </a:cubicBezTo>
                <a:cubicBezTo>
                  <a:pt x="13671" y="2904"/>
                  <a:pt x="14348" y="3185"/>
                  <a:pt x="14982" y="3552"/>
                </a:cubicBezTo>
                <a:cubicBezTo>
                  <a:pt x="15134" y="3639"/>
                  <a:pt x="15304" y="3683"/>
                  <a:pt x="15473" y="3683"/>
                </a:cubicBezTo>
                <a:cubicBezTo>
                  <a:pt x="15648" y="3683"/>
                  <a:pt x="15822" y="3637"/>
                  <a:pt x="15978" y="3543"/>
                </a:cubicBezTo>
                <a:lnTo>
                  <a:pt x="16884" y="3000"/>
                </a:lnTo>
                <a:lnTo>
                  <a:pt x="18600" y="4715"/>
                </a:lnTo>
                <a:cubicBezTo>
                  <a:pt x="18598" y="4719"/>
                  <a:pt x="18597" y="4722"/>
                  <a:pt x="18595" y="4725"/>
                </a:cubicBezTo>
                <a:lnTo>
                  <a:pt x="18060" y="5616"/>
                </a:lnTo>
                <a:cubicBezTo>
                  <a:pt x="17876" y="5923"/>
                  <a:pt x="17873" y="6305"/>
                  <a:pt x="18053" y="6615"/>
                </a:cubicBezTo>
                <a:cubicBezTo>
                  <a:pt x="18421" y="7249"/>
                  <a:pt x="18703" y="7928"/>
                  <a:pt x="18892" y="8634"/>
                </a:cubicBezTo>
                <a:cubicBezTo>
                  <a:pt x="18984" y="8979"/>
                  <a:pt x="19256" y="9246"/>
                  <a:pt x="19602" y="9333"/>
                </a:cubicBezTo>
                <a:lnTo>
                  <a:pt x="20618" y="9587"/>
                </a:lnTo>
                <a:cubicBezTo>
                  <a:pt x="20618" y="9587"/>
                  <a:pt x="20618" y="12012"/>
                  <a:pt x="20618" y="12012"/>
                </a:cubicBezTo>
                <a:close/>
                <a:moveTo>
                  <a:pt x="20880" y="8641"/>
                </a:moveTo>
                <a:lnTo>
                  <a:pt x="19841" y="8380"/>
                </a:lnTo>
                <a:cubicBezTo>
                  <a:pt x="19626" y="7580"/>
                  <a:pt x="19308" y="6822"/>
                  <a:pt x="18902" y="6122"/>
                </a:cubicBezTo>
                <a:lnTo>
                  <a:pt x="19455" y="5200"/>
                </a:lnTo>
                <a:cubicBezTo>
                  <a:pt x="19625" y="4871"/>
                  <a:pt x="19736" y="4463"/>
                  <a:pt x="19455" y="4182"/>
                </a:cubicBezTo>
                <a:lnTo>
                  <a:pt x="17419" y="2145"/>
                </a:lnTo>
                <a:cubicBezTo>
                  <a:pt x="17292" y="2019"/>
                  <a:pt x="17136" y="1968"/>
                  <a:pt x="16975" y="1968"/>
                </a:cubicBezTo>
                <a:cubicBezTo>
                  <a:pt x="16778" y="1968"/>
                  <a:pt x="16572" y="2043"/>
                  <a:pt x="16400" y="2145"/>
                </a:cubicBezTo>
                <a:lnTo>
                  <a:pt x="15473" y="2701"/>
                </a:lnTo>
                <a:cubicBezTo>
                  <a:pt x="14775" y="2298"/>
                  <a:pt x="14020" y="1982"/>
                  <a:pt x="13222" y="1768"/>
                </a:cubicBezTo>
                <a:lnTo>
                  <a:pt x="12960" y="720"/>
                </a:lnTo>
                <a:cubicBezTo>
                  <a:pt x="12848" y="367"/>
                  <a:pt x="12638" y="0"/>
                  <a:pt x="12240" y="0"/>
                </a:cubicBezTo>
                <a:lnTo>
                  <a:pt x="9360" y="0"/>
                </a:lnTo>
                <a:cubicBezTo>
                  <a:pt x="8962" y="0"/>
                  <a:pt x="8730" y="367"/>
                  <a:pt x="8640" y="720"/>
                </a:cubicBezTo>
                <a:lnTo>
                  <a:pt x="8378" y="1768"/>
                </a:lnTo>
                <a:cubicBezTo>
                  <a:pt x="7580" y="1982"/>
                  <a:pt x="6825" y="2298"/>
                  <a:pt x="6127" y="2701"/>
                </a:cubicBezTo>
                <a:lnTo>
                  <a:pt x="5200" y="2145"/>
                </a:lnTo>
                <a:cubicBezTo>
                  <a:pt x="5028" y="2043"/>
                  <a:pt x="4822" y="1968"/>
                  <a:pt x="4625" y="1968"/>
                </a:cubicBezTo>
                <a:cubicBezTo>
                  <a:pt x="4464" y="1968"/>
                  <a:pt x="4308" y="2019"/>
                  <a:pt x="4181" y="2145"/>
                </a:cubicBezTo>
                <a:lnTo>
                  <a:pt x="2145" y="4182"/>
                </a:lnTo>
                <a:cubicBezTo>
                  <a:pt x="1864" y="4463"/>
                  <a:pt x="1975" y="4871"/>
                  <a:pt x="2145" y="5200"/>
                </a:cubicBezTo>
                <a:lnTo>
                  <a:pt x="2698" y="6122"/>
                </a:lnTo>
                <a:cubicBezTo>
                  <a:pt x="2292" y="6822"/>
                  <a:pt x="1973" y="7580"/>
                  <a:pt x="1759" y="8380"/>
                </a:cubicBezTo>
                <a:lnTo>
                  <a:pt x="720" y="8641"/>
                </a:lnTo>
                <a:cubicBezTo>
                  <a:pt x="367" y="8730"/>
                  <a:pt x="0" y="8962"/>
                  <a:pt x="0" y="9361"/>
                </a:cubicBezTo>
                <a:lnTo>
                  <a:pt x="0" y="12240"/>
                </a:lnTo>
                <a:cubicBezTo>
                  <a:pt x="0" y="12638"/>
                  <a:pt x="367" y="12848"/>
                  <a:pt x="720" y="12960"/>
                </a:cubicBezTo>
                <a:lnTo>
                  <a:pt x="1759" y="13220"/>
                </a:lnTo>
                <a:cubicBezTo>
                  <a:pt x="1973" y="14021"/>
                  <a:pt x="2292" y="14778"/>
                  <a:pt x="2698" y="15479"/>
                </a:cubicBezTo>
                <a:lnTo>
                  <a:pt x="2145" y="16400"/>
                </a:lnTo>
                <a:cubicBezTo>
                  <a:pt x="1959" y="16713"/>
                  <a:pt x="1864" y="17137"/>
                  <a:pt x="2145" y="17419"/>
                </a:cubicBezTo>
                <a:lnTo>
                  <a:pt x="4181" y="19455"/>
                </a:lnTo>
                <a:cubicBezTo>
                  <a:pt x="4305" y="19579"/>
                  <a:pt x="4454" y="19627"/>
                  <a:pt x="4610" y="19627"/>
                </a:cubicBezTo>
                <a:cubicBezTo>
                  <a:pt x="4807" y="19627"/>
                  <a:pt x="5016" y="19550"/>
                  <a:pt x="5200" y="19455"/>
                </a:cubicBezTo>
                <a:lnTo>
                  <a:pt x="6127" y="18899"/>
                </a:lnTo>
                <a:cubicBezTo>
                  <a:pt x="6825" y="19302"/>
                  <a:pt x="7580" y="19619"/>
                  <a:pt x="8378" y="19832"/>
                </a:cubicBezTo>
                <a:lnTo>
                  <a:pt x="8640" y="20880"/>
                </a:lnTo>
                <a:cubicBezTo>
                  <a:pt x="8730" y="21233"/>
                  <a:pt x="8962" y="21600"/>
                  <a:pt x="9360" y="21600"/>
                </a:cubicBezTo>
                <a:lnTo>
                  <a:pt x="12240" y="21600"/>
                </a:lnTo>
                <a:cubicBezTo>
                  <a:pt x="12638" y="21600"/>
                  <a:pt x="12848" y="21233"/>
                  <a:pt x="12960" y="20880"/>
                </a:cubicBezTo>
                <a:lnTo>
                  <a:pt x="13222" y="19832"/>
                </a:lnTo>
                <a:cubicBezTo>
                  <a:pt x="14020" y="19619"/>
                  <a:pt x="14775" y="19302"/>
                  <a:pt x="15473" y="18899"/>
                </a:cubicBezTo>
                <a:lnTo>
                  <a:pt x="16400" y="19455"/>
                </a:lnTo>
                <a:cubicBezTo>
                  <a:pt x="16584" y="19550"/>
                  <a:pt x="16793" y="19627"/>
                  <a:pt x="16990" y="19627"/>
                </a:cubicBezTo>
                <a:cubicBezTo>
                  <a:pt x="17146" y="19627"/>
                  <a:pt x="17294" y="19579"/>
                  <a:pt x="17419" y="19455"/>
                </a:cubicBezTo>
                <a:lnTo>
                  <a:pt x="19455" y="17419"/>
                </a:lnTo>
                <a:cubicBezTo>
                  <a:pt x="19736" y="17137"/>
                  <a:pt x="19641" y="16713"/>
                  <a:pt x="19455" y="16400"/>
                </a:cubicBezTo>
                <a:lnTo>
                  <a:pt x="18902" y="15479"/>
                </a:lnTo>
                <a:cubicBezTo>
                  <a:pt x="19308" y="14778"/>
                  <a:pt x="19626" y="14021"/>
                  <a:pt x="19841" y="13220"/>
                </a:cubicBezTo>
                <a:lnTo>
                  <a:pt x="20880" y="12960"/>
                </a:lnTo>
                <a:cubicBezTo>
                  <a:pt x="21233" y="12848"/>
                  <a:pt x="21600" y="12638"/>
                  <a:pt x="21600" y="12240"/>
                </a:cubicBezTo>
                <a:lnTo>
                  <a:pt x="21600" y="9361"/>
                </a:lnTo>
                <a:cubicBezTo>
                  <a:pt x="21600" y="8962"/>
                  <a:pt x="21233" y="8730"/>
                  <a:pt x="20880" y="8641"/>
                </a:cubicBezTo>
                <a:moveTo>
                  <a:pt x="15709" y="10800"/>
                </a:moveTo>
                <a:cubicBezTo>
                  <a:pt x="15709" y="13346"/>
                  <a:pt x="13771" y="15438"/>
                  <a:pt x="11291" y="15685"/>
                </a:cubicBezTo>
                <a:lnTo>
                  <a:pt x="11291" y="12694"/>
                </a:lnTo>
                <a:cubicBezTo>
                  <a:pt x="12137" y="12476"/>
                  <a:pt x="12764" y="11714"/>
                  <a:pt x="12764" y="10800"/>
                </a:cubicBezTo>
                <a:cubicBezTo>
                  <a:pt x="12764" y="10630"/>
                  <a:pt x="12735" y="10468"/>
                  <a:pt x="12694" y="10310"/>
                </a:cubicBezTo>
                <a:lnTo>
                  <a:pt x="15308" y="8857"/>
                </a:lnTo>
                <a:cubicBezTo>
                  <a:pt x="15565" y="9453"/>
                  <a:pt x="15709" y="10110"/>
                  <a:pt x="15709" y="10800"/>
                </a:cubicBezTo>
                <a:moveTo>
                  <a:pt x="9818" y="10800"/>
                </a:moveTo>
                <a:cubicBezTo>
                  <a:pt x="9818" y="10258"/>
                  <a:pt x="10258" y="9818"/>
                  <a:pt x="10800" y="9818"/>
                </a:cubicBezTo>
                <a:cubicBezTo>
                  <a:pt x="11342" y="9818"/>
                  <a:pt x="11782" y="10258"/>
                  <a:pt x="11782" y="10800"/>
                </a:cubicBezTo>
                <a:cubicBezTo>
                  <a:pt x="11782" y="11342"/>
                  <a:pt x="11342" y="11782"/>
                  <a:pt x="10800" y="11782"/>
                </a:cubicBezTo>
                <a:cubicBezTo>
                  <a:pt x="10258" y="11782"/>
                  <a:pt x="9818" y="11342"/>
                  <a:pt x="9818" y="10800"/>
                </a:cubicBezTo>
                <a:moveTo>
                  <a:pt x="10309" y="15685"/>
                </a:moveTo>
                <a:cubicBezTo>
                  <a:pt x="7829" y="15438"/>
                  <a:pt x="5891" y="13346"/>
                  <a:pt x="5891" y="10800"/>
                </a:cubicBezTo>
                <a:cubicBezTo>
                  <a:pt x="5891" y="10110"/>
                  <a:pt x="6035" y="9453"/>
                  <a:pt x="6292" y="8857"/>
                </a:cubicBezTo>
                <a:lnTo>
                  <a:pt x="8906" y="10310"/>
                </a:lnTo>
                <a:cubicBezTo>
                  <a:pt x="8865" y="10468"/>
                  <a:pt x="8836" y="10630"/>
                  <a:pt x="8836" y="10800"/>
                </a:cubicBezTo>
                <a:cubicBezTo>
                  <a:pt x="8836" y="11714"/>
                  <a:pt x="9463" y="12476"/>
                  <a:pt x="10309" y="12694"/>
                </a:cubicBezTo>
                <a:cubicBezTo>
                  <a:pt x="10309" y="12694"/>
                  <a:pt x="10309" y="15685"/>
                  <a:pt x="10309" y="15685"/>
                </a:cubicBezTo>
                <a:close/>
                <a:moveTo>
                  <a:pt x="10800" y="5891"/>
                </a:moveTo>
                <a:cubicBezTo>
                  <a:pt x="12470" y="5891"/>
                  <a:pt x="13942" y="6727"/>
                  <a:pt x="14829" y="8000"/>
                </a:cubicBezTo>
                <a:lnTo>
                  <a:pt x="12220" y="9450"/>
                </a:lnTo>
                <a:cubicBezTo>
                  <a:pt x="11862" y="9074"/>
                  <a:pt x="11360" y="8836"/>
                  <a:pt x="10800" y="8836"/>
                </a:cubicBezTo>
                <a:cubicBezTo>
                  <a:pt x="10240" y="8836"/>
                  <a:pt x="9738" y="9074"/>
                  <a:pt x="9380" y="9450"/>
                </a:cubicBezTo>
                <a:lnTo>
                  <a:pt x="6771" y="8000"/>
                </a:lnTo>
                <a:cubicBezTo>
                  <a:pt x="7658" y="6727"/>
                  <a:pt x="9130" y="5891"/>
                  <a:pt x="10800" y="5891"/>
                </a:cubicBezTo>
                <a:moveTo>
                  <a:pt x="10800" y="4909"/>
                </a:moveTo>
                <a:cubicBezTo>
                  <a:pt x="7547" y="4909"/>
                  <a:pt x="4909" y="7547"/>
                  <a:pt x="4909" y="10800"/>
                </a:cubicBezTo>
                <a:cubicBezTo>
                  <a:pt x="4909" y="14054"/>
                  <a:pt x="7547" y="16691"/>
                  <a:pt x="10800" y="16691"/>
                </a:cubicBezTo>
                <a:cubicBezTo>
                  <a:pt x="14053" y="16691"/>
                  <a:pt x="16691" y="14054"/>
                  <a:pt x="16691" y="10800"/>
                </a:cubicBezTo>
                <a:cubicBezTo>
                  <a:pt x="16691" y="7547"/>
                  <a:pt x="14053" y="4909"/>
                  <a:pt x="10800" y="4909"/>
                </a:cubicBezTo>
              </a:path>
            </a:pathLst>
          </a:custGeom>
          <a:solidFill>
            <a:schemeClr val="tx2"/>
          </a:solidFill>
          <a:ln w="12700">
            <a:miter lim="400000"/>
          </a:ln>
        </p:spPr>
        <p:txBody>
          <a:bodyPr lIns="19049" tIns="19049" rIns="19049" bIns="19049" anchor="ctr"/>
          <a:lstStyle/>
          <a:p>
            <a:pPr algn="ctr" defTabSz="22858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62">
              <a:latin typeface="Arial"/>
              <a:ea typeface="Arial"/>
              <a:cs typeface="Arial"/>
            </a:endParaRPr>
          </a:p>
        </p:txBody>
      </p:sp>
      <p:sp>
        <p:nvSpPr>
          <p:cNvPr id="27" name="Shape 2630">
            <a:extLst>
              <a:ext uri="{FF2B5EF4-FFF2-40B4-BE49-F238E27FC236}">
                <a16:creationId xmlns:a16="http://schemas.microsoft.com/office/drawing/2014/main" id="{E24FF7C7-BA6B-224F-84CB-12B475F162D0}"/>
              </a:ext>
            </a:extLst>
          </p:cNvPr>
          <p:cNvSpPr/>
          <p:nvPr/>
        </p:nvSpPr>
        <p:spPr>
          <a:xfrm>
            <a:off x="659065" y="4612020"/>
            <a:ext cx="341998" cy="342202"/>
          </a:xfrm>
          <a:custGeom>
            <a:avLst/>
            <a:gdLst/>
            <a:ahLst/>
            <a:cxnLst>
              <a:cxn ang="0">
                <a:pos x="wd2" y="hd2"/>
              </a:cxn>
              <a:cxn ang="5400000">
                <a:pos x="wd2" y="hd2"/>
              </a:cxn>
              <a:cxn ang="10800000">
                <a:pos x="wd2" y="hd2"/>
              </a:cxn>
              <a:cxn ang="16200000">
                <a:pos x="wd2" y="hd2"/>
              </a:cxn>
            </a:cxnLst>
            <a:rect l="0" t="0" r="r" b="b"/>
            <a:pathLst>
              <a:path w="21086" h="21600" extrusionOk="0">
                <a:moveTo>
                  <a:pt x="11502" y="10309"/>
                </a:moveTo>
                <a:cubicBezTo>
                  <a:pt x="11767" y="10309"/>
                  <a:pt x="11981" y="10090"/>
                  <a:pt x="11981" y="9818"/>
                </a:cubicBezTo>
                <a:cubicBezTo>
                  <a:pt x="11981" y="9547"/>
                  <a:pt x="11767" y="9327"/>
                  <a:pt x="11502" y="9327"/>
                </a:cubicBezTo>
                <a:cubicBezTo>
                  <a:pt x="11237" y="9327"/>
                  <a:pt x="11022" y="9547"/>
                  <a:pt x="11022" y="9818"/>
                </a:cubicBezTo>
                <a:cubicBezTo>
                  <a:pt x="11022" y="10090"/>
                  <a:pt x="11237" y="10309"/>
                  <a:pt x="11502" y="10309"/>
                </a:cubicBezTo>
                <a:moveTo>
                  <a:pt x="15818" y="4909"/>
                </a:moveTo>
                <a:cubicBezTo>
                  <a:pt x="16083" y="4909"/>
                  <a:pt x="16297" y="5129"/>
                  <a:pt x="16297" y="5400"/>
                </a:cubicBezTo>
                <a:cubicBezTo>
                  <a:pt x="16297" y="5672"/>
                  <a:pt x="16083" y="5891"/>
                  <a:pt x="15818" y="5891"/>
                </a:cubicBezTo>
                <a:cubicBezTo>
                  <a:pt x="15553" y="5891"/>
                  <a:pt x="15338" y="5672"/>
                  <a:pt x="15338" y="5400"/>
                </a:cubicBezTo>
                <a:cubicBezTo>
                  <a:pt x="15338" y="5129"/>
                  <a:pt x="15553" y="4909"/>
                  <a:pt x="15818" y="4909"/>
                </a:cubicBezTo>
                <a:moveTo>
                  <a:pt x="15818" y="6873"/>
                </a:moveTo>
                <a:cubicBezTo>
                  <a:pt x="16612" y="6873"/>
                  <a:pt x="17256" y="6213"/>
                  <a:pt x="17256" y="5400"/>
                </a:cubicBezTo>
                <a:cubicBezTo>
                  <a:pt x="17256" y="4587"/>
                  <a:pt x="16612" y="3928"/>
                  <a:pt x="15818" y="3928"/>
                </a:cubicBezTo>
                <a:cubicBezTo>
                  <a:pt x="15023" y="3928"/>
                  <a:pt x="14379" y="4587"/>
                  <a:pt x="14379" y="5400"/>
                </a:cubicBezTo>
                <a:cubicBezTo>
                  <a:pt x="14379" y="6213"/>
                  <a:pt x="15023" y="6873"/>
                  <a:pt x="15818" y="6873"/>
                </a:cubicBezTo>
                <a:moveTo>
                  <a:pt x="12941" y="11782"/>
                </a:moveTo>
                <a:cubicBezTo>
                  <a:pt x="13206" y="11782"/>
                  <a:pt x="13420" y="11562"/>
                  <a:pt x="13420" y="11291"/>
                </a:cubicBezTo>
                <a:cubicBezTo>
                  <a:pt x="13420" y="11020"/>
                  <a:pt x="13206" y="10800"/>
                  <a:pt x="12941" y="10800"/>
                </a:cubicBezTo>
                <a:cubicBezTo>
                  <a:pt x="12675" y="10800"/>
                  <a:pt x="12461" y="11020"/>
                  <a:pt x="12461" y="11291"/>
                </a:cubicBezTo>
                <a:cubicBezTo>
                  <a:pt x="12461" y="11562"/>
                  <a:pt x="12675" y="11782"/>
                  <a:pt x="12941" y="11782"/>
                </a:cubicBezTo>
                <a:moveTo>
                  <a:pt x="10063" y="7855"/>
                </a:moveTo>
                <a:cubicBezTo>
                  <a:pt x="9798" y="7855"/>
                  <a:pt x="9584" y="8074"/>
                  <a:pt x="9584" y="8346"/>
                </a:cubicBezTo>
                <a:cubicBezTo>
                  <a:pt x="9584" y="8617"/>
                  <a:pt x="9798" y="8836"/>
                  <a:pt x="10063" y="8836"/>
                </a:cubicBezTo>
                <a:cubicBezTo>
                  <a:pt x="10328" y="8836"/>
                  <a:pt x="10543" y="8617"/>
                  <a:pt x="10543" y="8346"/>
                </a:cubicBezTo>
                <a:cubicBezTo>
                  <a:pt x="10543" y="8074"/>
                  <a:pt x="10328" y="7855"/>
                  <a:pt x="10063" y="7855"/>
                </a:cubicBezTo>
                <a:moveTo>
                  <a:pt x="1718" y="19842"/>
                </a:moveTo>
                <a:lnTo>
                  <a:pt x="3451" y="15392"/>
                </a:lnTo>
                <a:cubicBezTo>
                  <a:pt x="3684" y="15834"/>
                  <a:pt x="3973" y="16253"/>
                  <a:pt x="4312" y="16642"/>
                </a:cubicBezTo>
                <a:cubicBezTo>
                  <a:pt x="4824" y="17230"/>
                  <a:pt x="5418" y="17711"/>
                  <a:pt x="6061" y="18068"/>
                </a:cubicBezTo>
                <a:cubicBezTo>
                  <a:pt x="6061" y="18068"/>
                  <a:pt x="1718" y="19842"/>
                  <a:pt x="1718" y="19842"/>
                </a:cubicBezTo>
                <a:close/>
                <a:moveTo>
                  <a:pt x="3717" y="12060"/>
                </a:moveTo>
                <a:lnTo>
                  <a:pt x="0" y="21600"/>
                </a:lnTo>
                <a:lnTo>
                  <a:pt x="9319" y="17795"/>
                </a:lnTo>
                <a:cubicBezTo>
                  <a:pt x="9153" y="17815"/>
                  <a:pt x="8987" y="17824"/>
                  <a:pt x="8822" y="17824"/>
                </a:cubicBezTo>
                <a:cubicBezTo>
                  <a:pt x="5971" y="17824"/>
                  <a:pt x="3389" y="15002"/>
                  <a:pt x="3717" y="12060"/>
                </a:cubicBezTo>
                <a:moveTo>
                  <a:pt x="16115" y="10657"/>
                </a:moveTo>
                <a:cubicBezTo>
                  <a:pt x="15925" y="10851"/>
                  <a:pt x="15627" y="11171"/>
                  <a:pt x="15280" y="11542"/>
                </a:cubicBezTo>
                <a:cubicBezTo>
                  <a:pt x="14662" y="12204"/>
                  <a:pt x="13712" y="13221"/>
                  <a:pt x="13147" y="13753"/>
                </a:cubicBezTo>
                <a:lnTo>
                  <a:pt x="7665" y="8141"/>
                </a:lnTo>
                <a:cubicBezTo>
                  <a:pt x="8185" y="7563"/>
                  <a:pt x="9179" y="6590"/>
                  <a:pt x="9825" y="5958"/>
                </a:cubicBezTo>
                <a:cubicBezTo>
                  <a:pt x="10188" y="5603"/>
                  <a:pt x="10500" y="5298"/>
                  <a:pt x="10690" y="5103"/>
                </a:cubicBezTo>
                <a:cubicBezTo>
                  <a:pt x="13284" y="2447"/>
                  <a:pt x="18271" y="993"/>
                  <a:pt x="20136" y="982"/>
                </a:cubicBezTo>
                <a:cubicBezTo>
                  <a:pt x="20132" y="2572"/>
                  <a:pt x="18824" y="7884"/>
                  <a:pt x="16115" y="10657"/>
                </a:cubicBezTo>
                <a:moveTo>
                  <a:pt x="12477" y="14563"/>
                </a:moveTo>
                <a:cubicBezTo>
                  <a:pt x="12127" y="15873"/>
                  <a:pt x="11665" y="17072"/>
                  <a:pt x="11154" y="18035"/>
                </a:cubicBezTo>
                <a:cubicBezTo>
                  <a:pt x="10943" y="17454"/>
                  <a:pt x="10642" y="16798"/>
                  <a:pt x="10214" y="16110"/>
                </a:cubicBezTo>
                <a:cubicBezTo>
                  <a:pt x="10035" y="15823"/>
                  <a:pt x="9728" y="15656"/>
                  <a:pt x="9405" y="15656"/>
                </a:cubicBezTo>
                <a:cubicBezTo>
                  <a:pt x="9329" y="15656"/>
                  <a:pt x="9252" y="15665"/>
                  <a:pt x="9176" y="15684"/>
                </a:cubicBezTo>
                <a:cubicBezTo>
                  <a:pt x="8990" y="15731"/>
                  <a:pt x="8799" y="15755"/>
                  <a:pt x="8610" y="15755"/>
                </a:cubicBezTo>
                <a:cubicBezTo>
                  <a:pt x="7905" y="15755"/>
                  <a:pt x="7217" y="15432"/>
                  <a:pt x="6621" y="14822"/>
                </a:cubicBezTo>
                <a:cubicBezTo>
                  <a:pt x="5861" y="14044"/>
                  <a:pt x="5561" y="13114"/>
                  <a:pt x="5779" y="12206"/>
                </a:cubicBezTo>
                <a:cubicBezTo>
                  <a:pt x="5877" y="11797"/>
                  <a:pt x="5709" y="11370"/>
                  <a:pt x="5363" y="11144"/>
                </a:cubicBezTo>
                <a:cubicBezTo>
                  <a:pt x="4690" y="10706"/>
                  <a:pt x="4050" y="10398"/>
                  <a:pt x="3482" y="10183"/>
                </a:cubicBezTo>
                <a:cubicBezTo>
                  <a:pt x="4423" y="9658"/>
                  <a:pt x="5594" y="9186"/>
                  <a:pt x="6874" y="8827"/>
                </a:cubicBezTo>
                <a:cubicBezTo>
                  <a:pt x="6900" y="8820"/>
                  <a:pt x="6921" y="8803"/>
                  <a:pt x="6946" y="8793"/>
                </a:cubicBezTo>
                <a:lnTo>
                  <a:pt x="12510" y="14490"/>
                </a:lnTo>
                <a:cubicBezTo>
                  <a:pt x="12501" y="14515"/>
                  <a:pt x="12484" y="14536"/>
                  <a:pt x="12477" y="14563"/>
                </a:cubicBezTo>
                <a:moveTo>
                  <a:pt x="20922" y="167"/>
                </a:moveTo>
                <a:cubicBezTo>
                  <a:pt x="20813" y="55"/>
                  <a:pt x="20545" y="0"/>
                  <a:pt x="20157" y="0"/>
                </a:cubicBezTo>
                <a:cubicBezTo>
                  <a:pt x="18131" y="0"/>
                  <a:pt x="12842" y="1511"/>
                  <a:pt x="10012" y="4409"/>
                </a:cubicBezTo>
                <a:cubicBezTo>
                  <a:pt x="9345" y="5092"/>
                  <a:pt x="7134" y="7175"/>
                  <a:pt x="6621" y="7880"/>
                </a:cubicBezTo>
                <a:cubicBezTo>
                  <a:pt x="4961" y="8346"/>
                  <a:pt x="2544" y="9277"/>
                  <a:pt x="1196" y="10657"/>
                </a:cubicBezTo>
                <a:cubicBezTo>
                  <a:pt x="1196" y="10657"/>
                  <a:pt x="2841" y="10663"/>
                  <a:pt x="4848" y="11972"/>
                </a:cubicBezTo>
                <a:cubicBezTo>
                  <a:pt x="4556" y="13190"/>
                  <a:pt x="4926" y="14475"/>
                  <a:pt x="5943" y="15516"/>
                </a:cubicBezTo>
                <a:cubicBezTo>
                  <a:pt x="6735" y="16327"/>
                  <a:pt x="7672" y="16737"/>
                  <a:pt x="8610" y="16737"/>
                </a:cubicBezTo>
                <a:cubicBezTo>
                  <a:pt x="8876" y="16737"/>
                  <a:pt x="9142" y="16704"/>
                  <a:pt x="9405" y="16637"/>
                </a:cubicBezTo>
                <a:cubicBezTo>
                  <a:pt x="10683" y="18692"/>
                  <a:pt x="10690" y="20376"/>
                  <a:pt x="10690" y="20376"/>
                </a:cubicBezTo>
                <a:cubicBezTo>
                  <a:pt x="12038" y="18996"/>
                  <a:pt x="12948" y="16521"/>
                  <a:pt x="13402" y="14822"/>
                </a:cubicBezTo>
                <a:cubicBezTo>
                  <a:pt x="14091" y="14297"/>
                  <a:pt x="16126" y="12034"/>
                  <a:pt x="16793" y="11351"/>
                </a:cubicBezTo>
                <a:cubicBezTo>
                  <a:pt x="20164" y="7900"/>
                  <a:pt x="21600" y="861"/>
                  <a:pt x="20922" y="167"/>
                </a:cubicBezTo>
              </a:path>
            </a:pathLst>
          </a:custGeom>
          <a:solidFill>
            <a:schemeClr val="accent4"/>
          </a:solidFill>
          <a:ln w="12700">
            <a:miter lim="400000"/>
          </a:ln>
        </p:spPr>
        <p:txBody>
          <a:bodyPr lIns="19049" tIns="19049" rIns="19049" bIns="19049" anchor="ctr"/>
          <a:lstStyle/>
          <a:p>
            <a:pPr algn="ctr" defTabSz="22858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62">
              <a:latin typeface="Arial"/>
              <a:ea typeface="Arial"/>
              <a:cs typeface="Arial"/>
            </a:endParaRPr>
          </a:p>
        </p:txBody>
      </p:sp>
      <p:sp>
        <p:nvSpPr>
          <p:cNvPr id="28" name="Shape 2591">
            <a:extLst>
              <a:ext uri="{FF2B5EF4-FFF2-40B4-BE49-F238E27FC236}">
                <a16:creationId xmlns:a16="http://schemas.microsoft.com/office/drawing/2014/main" id="{8382F7EF-A10E-034F-AD20-A829BC62D7A3}"/>
              </a:ext>
            </a:extLst>
          </p:cNvPr>
          <p:cNvSpPr/>
          <p:nvPr/>
        </p:nvSpPr>
        <p:spPr>
          <a:xfrm>
            <a:off x="665584" y="1704924"/>
            <a:ext cx="342212" cy="342186"/>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7"/>
                  <a:pt x="5377" y="982"/>
                  <a:pt x="10800" y="982"/>
                </a:cubicBezTo>
                <a:cubicBezTo>
                  <a:pt x="16223" y="982"/>
                  <a:pt x="20618" y="5377"/>
                  <a:pt x="20618" y="10800"/>
                </a:cubicBezTo>
                <a:cubicBezTo>
                  <a:pt x="20618" y="16223"/>
                  <a:pt x="16223" y="20618"/>
                  <a:pt x="10800" y="20618"/>
                </a:cubicBezTo>
                <a:moveTo>
                  <a:pt x="18280" y="18579"/>
                </a:moveTo>
                <a:cubicBezTo>
                  <a:pt x="20323" y="16614"/>
                  <a:pt x="21600" y="13859"/>
                  <a:pt x="21600" y="10800"/>
                </a:cubicBezTo>
                <a:cubicBezTo>
                  <a:pt x="21600" y="4835"/>
                  <a:pt x="16764" y="0"/>
                  <a:pt x="10800" y="0"/>
                </a:cubicBezTo>
                <a:cubicBezTo>
                  <a:pt x="4836" y="0"/>
                  <a:pt x="0" y="4835"/>
                  <a:pt x="0" y="10800"/>
                </a:cubicBezTo>
                <a:cubicBezTo>
                  <a:pt x="0" y="13859"/>
                  <a:pt x="1277" y="16614"/>
                  <a:pt x="3320" y="18579"/>
                </a:cubicBezTo>
                <a:lnTo>
                  <a:pt x="2107" y="20762"/>
                </a:lnTo>
                <a:cubicBezTo>
                  <a:pt x="2019" y="20851"/>
                  <a:pt x="1964" y="20974"/>
                  <a:pt x="1964" y="21109"/>
                </a:cubicBezTo>
                <a:cubicBezTo>
                  <a:pt x="1964" y="21380"/>
                  <a:pt x="2184" y="21600"/>
                  <a:pt x="2455" y="21600"/>
                </a:cubicBezTo>
                <a:cubicBezTo>
                  <a:pt x="2590" y="21600"/>
                  <a:pt x="2713" y="21545"/>
                  <a:pt x="2802" y="21456"/>
                </a:cubicBezTo>
                <a:cubicBezTo>
                  <a:pt x="2858" y="21400"/>
                  <a:pt x="2894" y="21327"/>
                  <a:pt x="2917" y="21248"/>
                </a:cubicBezTo>
                <a:lnTo>
                  <a:pt x="4044" y="19219"/>
                </a:lnTo>
                <a:cubicBezTo>
                  <a:pt x="5895" y="20706"/>
                  <a:pt x="8242" y="21600"/>
                  <a:pt x="10800" y="21600"/>
                </a:cubicBezTo>
                <a:cubicBezTo>
                  <a:pt x="13358" y="21600"/>
                  <a:pt x="15705" y="20706"/>
                  <a:pt x="17555" y="19219"/>
                </a:cubicBezTo>
                <a:lnTo>
                  <a:pt x="18683" y="21248"/>
                </a:lnTo>
                <a:cubicBezTo>
                  <a:pt x="18743" y="21450"/>
                  <a:pt x="18923" y="21600"/>
                  <a:pt x="19145" y="21600"/>
                </a:cubicBezTo>
                <a:cubicBezTo>
                  <a:pt x="19416" y="21600"/>
                  <a:pt x="19636" y="21380"/>
                  <a:pt x="19636" y="21109"/>
                </a:cubicBezTo>
                <a:cubicBezTo>
                  <a:pt x="19636" y="20974"/>
                  <a:pt x="19581" y="20851"/>
                  <a:pt x="19493" y="20762"/>
                </a:cubicBezTo>
                <a:cubicBezTo>
                  <a:pt x="19493" y="20762"/>
                  <a:pt x="18280" y="18579"/>
                  <a:pt x="18280" y="18579"/>
                </a:cubicBezTo>
                <a:close/>
                <a:moveTo>
                  <a:pt x="10800" y="16691"/>
                </a:moveTo>
                <a:cubicBezTo>
                  <a:pt x="7547" y="16691"/>
                  <a:pt x="4909" y="14053"/>
                  <a:pt x="4909" y="10800"/>
                </a:cubicBezTo>
                <a:cubicBezTo>
                  <a:pt x="4909" y="7547"/>
                  <a:pt x="7547" y="4909"/>
                  <a:pt x="10800" y="4909"/>
                </a:cubicBezTo>
                <a:cubicBezTo>
                  <a:pt x="14053" y="4909"/>
                  <a:pt x="16691" y="7547"/>
                  <a:pt x="16691" y="10800"/>
                </a:cubicBezTo>
                <a:cubicBezTo>
                  <a:pt x="16691" y="14053"/>
                  <a:pt x="14053" y="16691"/>
                  <a:pt x="10800" y="16691"/>
                </a:cubicBezTo>
                <a:moveTo>
                  <a:pt x="10800" y="3927"/>
                </a:moveTo>
                <a:cubicBezTo>
                  <a:pt x="7004" y="3927"/>
                  <a:pt x="3927" y="7004"/>
                  <a:pt x="3927" y="10800"/>
                </a:cubicBezTo>
                <a:cubicBezTo>
                  <a:pt x="3927" y="14596"/>
                  <a:pt x="7004" y="17673"/>
                  <a:pt x="10800" y="17673"/>
                </a:cubicBezTo>
                <a:cubicBezTo>
                  <a:pt x="14596" y="17673"/>
                  <a:pt x="17673" y="14596"/>
                  <a:pt x="17673" y="10800"/>
                </a:cubicBezTo>
                <a:cubicBezTo>
                  <a:pt x="17673" y="7004"/>
                  <a:pt x="14596" y="3927"/>
                  <a:pt x="10800" y="3927"/>
                </a:cubicBezTo>
                <a:moveTo>
                  <a:pt x="10800" y="12764"/>
                </a:moveTo>
                <a:cubicBezTo>
                  <a:pt x="9716" y="12764"/>
                  <a:pt x="8836" y="11884"/>
                  <a:pt x="8836" y="10800"/>
                </a:cubicBezTo>
                <a:cubicBezTo>
                  <a:pt x="8836" y="9716"/>
                  <a:pt x="9716" y="8836"/>
                  <a:pt x="10800" y="8836"/>
                </a:cubicBezTo>
                <a:cubicBezTo>
                  <a:pt x="11884" y="8836"/>
                  <a:pt x="12764" y="9716"/>
                  <a:pt x="12764" y="10800"/>
                </a:cubicBezTo>
                <a:cubicBezTo>
                  <a:pt x="12764" y="11884"/>
                  <a:pt x="11884" y="12764"/>
                  <a:pt x="10800" y="12764"/>
                </a:cubicBezTo>
                <a:moveTo>
                  <a:pt x="10800" y="7855"/>
                </a:moveTo>
                <a:cubicBezTo>
                  <a:pt x="9173" y="7855"/>
                  <a:pt x="7855" y="9173"/>
                  <a:pt x="7855" y="10800"/>
                </a:cubicBezTo>
                <a:cubicBezTo>
                  <a:pt x="7855" y="12427"/>
                  <a:pt x="9173" y="13745"/>
                  <a:pt x="10800" y="13745"/>
                </a:cubicBezTo>
                <a:cubicBezTo>
                  <a:pt x="12427" y="13745"/>
                  <a:pt x="13745" y="12427"/>
                  <a:pt x="13745" y="10800"/>
                </a:cubicBezTo>
                <a:cubicBezTo>
                  <a:pt x="13745" y="9173"/>
                  <a:pt x="12427" y="7855"/>
                  <a:pt x="10800" y="7855"/>
                </a:cubicBezTo>
              </a:path>
            </a:pathLst>
          </a:custGeom>
          <a:solidFill>
            <a:schemeClr val="bg2"/>
          </a:solidFill>
          <a:ln w="12700">
            <a:miter lim="400000"/>
          </a:ln>
        </p:spPr>
        <p:txBody>
          <a:bodyPr lIns="19049" tIns="19049" rIns="19049" bIns="19049" anchor="ctr"/>
          <a:lstStyle/>
          <a:p>
            <a:pPr algn="ctr" defTabSz="22858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62">
              <a:latin typeface="Arial"/>
              <a:ea typeface="Arial"/>
              <a:cs typeface="Arial"/>
            </a:endParaRPr>
          </a:p>
        </p:txBody>
      </p:sp>
    </p:spTree>
    <p:extLst>
      <p:ext uri="{BB962C8B-B14F-4D97-AF65-F5344CB8AC3E}">
        <p14:creationId xmlns:p14="http://schemas.microsoft.com/office/powerpoint/2010/main" val="38124752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06334B94-FA90-7646-96B9-36784C0B066E}"/>
              </a:ext>
            </a:extLst>
          </p:cNvPr>
          <p:cNvSpPr/>
          <p:nvPr/>
        </p:nvSpPr>
        <p:spPr>
          <a:xfrm>
            <a:off x="5089041" y="3825419"/>
            <a:ext cx="1534569" cy="1534569"/>
          </a:xfrm>
          <a:prstGeom prst="ellipse">
            <a:avLst/>
          </a:prstGeom>
          <a:solidFill>
            <a:schemeClr val="bg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F431AC8F-45CE-D642-9605-C8C5DCA52DE0}"/>
              </a:ext>
            </a:extLst>
          </p:cNvPr>
          <p:cNvSpPr/>
          <p:nvPr/>
        </p:nvSpPr>
        <p:spPr>
          <a:xfrm>
            <a:off x="7345291" y="3807834"/>
            <a:ext cx="1534569" cy="1534569"/>
          </a:xfrm>
          <a:prstGeom prst="ellipse">
            <a:avLst/>
          </a:prstGeom>
          <a:solidFill>
            <a:schemeClr val="tx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a:extLst>
              <a:ext uri="{FF2B5EF4-FFF2-40B4-BE49-F238E27FC236}">
                <a16:creationId xmlns:a16="http://schemas.microsoft.com/office/drawing/2014/main" id="{EB432145-0061-034C-AABC-ED359B5B171B}"/>
              </a:ext>
            </a:extLst>
          </p:cNvPr>
          <p:cNvSpPr/>
          <p:nvPr/>
        </p:nvSpPr>
        <p:spPr>
          <a:xfrm>
            <a:off x="9600981" y="3825419"/>
            <a:ext cx="1534569" cy="1534569"/>
          </a:xfrm>
          <a:prstGeom prst="ellipse">
            <a:avLst/>
          </a:prstGeom>
          <a:solidFill>
            <a:schemeClr val="accent4">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Picture 45">
            <a:extLst>
              <a:ext uri="{FF2B5EF4-FFF2-40B4-BE49-F238E27FC236}">
                <a16:creationId xmlns:a16="http://schemas.microsoft.com/office/drawing/2014/main" id="{DC08D041-8812-2045-8B98-C608532FA81C}"/>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 y="0"/>
            <a:ext cx="3972179" cy="6858000"/>
          </a:xfrm>
          <a:prstGeom prst="rect">
            <a:avLst/>
          </a:prstGeom>
        </p:spPr>
      </p:pic>
      <p:sp>
        <p:nvSpPr>
          <p:cNvPr id="3" name="Slide Number Placeholder 2">
            <a:extLst>
              <a:ext uri="{FF2B5EF4-FFF2-40B4-BE49-F238E27FC236}">
                <a16:creationId xmlns:a16="http://schemas.microsoft.com/office/drawing/2014/main" id="{29CB452B-0EF1-FA4A-BF18-F2CF74FFC915}"/>
              </a:ext>
            </a:extLst>
          </p:cNvPr>
          <p:cNvSpPr>
            <a:spLocks noGrp="1"/>
          </p:cNvSpPr>
          <p:nvPr>
            <p:ph type="sldNum" sz="quarter" idx="14"/>
          </p:nvPr>
        </p:nvSpPr>
        <p:spPr/>
        <p:txBody>
          <a:bodyPr/>
          <a:lstStyle/>
          <a:p>
            <a:fld id="{D61AABEC-672F-4B68-B914-690DA978312C}" type="slidenum">
              <a:rPr lang="en-GB" smtClean="0">
                <a:solidFill>
                  <a:schemeClr val="bg1"/>
                </a:solidFill>
              </a:rPr>
              <a:pPr/>
              <a:t>4</a:t>
            </a:fld>
            <a:r>
              <a:rPr lang="en-GB">
                <a:solidFill>
                  <a:schemeClr val="bg1"/>
                </a:solidFill>
              </a:rPr>
              <a:t> ‒ </a:t>
            </a:r>
          </a:p>
        </p:txBody>
      </p:sp>
      <p:sp>
        <p:nvSpPr>
          <p:cNvPr id="50" name="Title 4">
            <a:extLst>
              <a:ext uri="{FF2B5EF4-FFF2-40B4-BE49-F238E27FC236}">
                <a16:creationId xmlns:a16="http://schemas.microsoft.com/office/drawing/2014/main" id="{BD5D0DCB-918A-FC46-8DF3-DD224AC6691E}"/>
              </a:ext>
            </a:extLst>
          </p:cNvPr>
          <p:cNvSpPr>
            <a:spLocks noGrp="1"/>
          </p:cNvSpPr>
          <p:nvPr>
            <p:ph type="title"/>
          </p:nvPr>
        </p:nvSpPr>
        <p:spPr>
          <a:xfrm>
            <a:off x="4451465" y="402228"/>
            <a:ext cx="7193686" cy="812530"/>
          </a:xfrm>
        </p:spPr>
        <p:txBody>
          <a:bodyPr/>
          <a:lstStyle/>
          <a:p>
            <a:r>
              <a:rPr lang="en-US"/>
              <a:t>But not all choice models are created equal</a:t>
            </a:r>
          </a:p>
        </p:txBody>
      </p:sp>
      <p:sp>
        <p:nvSpPr>
          <p:cNvPr id="52" name="Forme libre : forme 12">
            <a:extLst>
              <a:ext uri="{FF2B5EF4-FFF2-40B4-BE49-F238E27FC236}">
                <a16:creationId xmlns:a16="http://schemas.microsoft.com/office/drawing/2014/main" id="{81772192-76D3-1A4E-A534-88E08048EC2A}"/>
              </a:ext>
            </a:extLst>
          </p:cNvPr>
          <p:cNvSpPr/>
          <p:nvPr/>
        </p:nvSpPr>
        <p:spPr>
          <a:xfrm rot="18932423">
            <a:off x="-954765" y="1427043"/>
            <a:ext cx="5372804" cy="530454"/>
          </a:xfrm>
          <a:custGeom>
            <a:avLst/>
            <a:gdLst>
              <a:gd name="connsiteX0" fmla="*/ 4832249 w 5372804"/>
              <a:gd name="connsiteY0" fmla="*/ 0 h 530454"/>
              <a:gd name="connsiteX1" fmla="*/ 5372804 w 5372804"/>
              <a:gd name="connsiteY1" fmla="*/ 530454 h 530454"/>
              <a:gd name="connsiteX2" fmla="*/ 0 w 5372804"/>
              <a:gd name="connsiteY2" fmla="*/ 530454 h 530454"/>
              <a:gd name="connsiteX3" fmla="*/ 520541 w 5372804"/>
              <a:gd name="connsiteY3" fmla="*/ 0 h 530454"/>
            </a:gdLst>
            <a:ahLst/>
            <a:cxnLst>
              <a:cxn ang="0">
                <a:pos x="connsiteX0" y="connsiteY0"/>
              </a:cxn>
              <a:cxn ang="0">
                <a:pos x="connsiteX1" y="connsiteY1"/>
              </a:cxn>
              <a:cxn ang="0">
                <a:pos x="connsiteX2" y="connsiteY2"/>
              </a:cxn>
              <a:cxn ang="0">
                <a:pos x="connsiteX3" y="connsiteY3"/>
              </a:cxn>
            </a:cxnLst>
            <a:rect l="l" t="t" r="r" b="b"/>
            <a:pathLst>
              <a:path w="5372804" h="530454">
                <a:moveTo>
                  <a:pt x="4832249" y="0"/>
                </a:moveTo>
                <a:lnTo>
                  <a:pt x="5372804" y="530454"/>
                </a:lnTo>
                <a:lnTo>
                  <a:pt x="0" y="530454"/>
                </a:lnTo>
                <a:lnTo>
                  <a:pt x="520541"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53" name="Forme libre : forme 13">
            <a:extLst>
              <a:ext uri="{FF2B5EF4-FFF2-40B4-BE49-F238E27FC236}">
                <a16:creationId xmlns:a16="http://schemas.microsoft.com/office/drawing/2014/main" id="{5632BCA5-DFBA-C24D-8757-09D2178E04A0}"/>
              </a:ext>
            </a:extLst>
          </p:cNvPr>
          <p:cNvSpPr/>
          <p:nvPr/>
        </p:nvSpPr>
        <p:spPr>
          <a:xfrm rot="18932423">
            <a:off x="-735098" y="889565"/>
            <a:ext cx="3838044" cy="530454"/>
          </a:xfrm>
          <a:custGeom>
            <a:avLst/>
            <a:gdLst>
              <a:gd name="connsiteX0" fmla="*/ 3297489 w 3838044"/>
              <a:gd name="connsiteY0" fmla="*/ 0 h 530454"/>
              <a:gd name="connsiteX1" fmla="*/ 3838044 w 3838044"/>
              <a:gd name="connsiteY1" fmla="*/ 530454 h 530454"/>
              <a:gd name="connsiteX2" fmla="*/ 0 w 3838044"/>
              <a:gd name="connsiteY2" fmla="*/ 530454 h 530454"/>
              <a:gd name="connsiteX3" fmla="*/ 520541 w 3838044"/>
              <a:gd name="connsiteY3" fmla="*/ 0 h 530454"/>
            </a:gdLst>
            <a:ahLst/>
            <a:cxnLst>
              <a:cxn ang="0">
                <a:pos x="connsiteX0" y="connsiteY0"/>
              </a:cxn>
              <a:cxn ang="0">
                <a:pos x="connsiteX1" y="connsiteY1"/>
              </a:cxn>
              <a:cxn ang="0">
                <a:pos x="connsiteX2" y="connsiteY2"/>
              </a:cxn>
              <a:cxn ang="0">
                <a:pos x="connsiteX3" y="connsiteY3"/>
              </a:cxn>
            </a:cxnLst>
            <a:rect l="l" t="t" r="r" b="b"/>
            <a:pathLst>
              <a:path w="3838044" h="530454">
                <a:moveTo>
                  <a:pt x="3297489" y="0"/>
                </a:moveTo>
                <a:lnTo>
                  <a:pt x="3838044" y="530454"/>
                </a:lnTo>
                <a:lnTo>
                  <a:pt x="0" y="530454"/>
                </a:lnTo>
                <a:lnTo>
                  <a:pt x="520541"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57" name="Espace réservé du pied de page 4">
            <a:extLst>
              <a:ext uri="{FF2B5EF4-FFF2-40B4-BE49-F238E27FC236}">
                <a16:creationId xmlns:a16="http://schemas.microsoft.com/office/drawing/2014/main" id="{B80C7852-B927-0847-8C07-FFCEE529641C}"/>
              </a:ext>
            </a:extLst>
          </p:cNvPr>
          <p:cNvSpPr txBox="1">
            <a:spLocks/>
          </p:cNvSpPr>
          <p:nvPr/>
        </p:nvSpPr>
        <p:spPr>
          <a:xfrm>
            <a:off x="815317" y="6219234"/>
            <a:ext cx="10447709"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solidFill>
                  <a:schemeClr val="bg1"/>
                </a:solidFill>
              </a:rPr>
              <a:t>© Ipsos</a:t>
            </a:r>
          </a:p>
        </p:txBody>
      </p:sp>
      <p:sp>
        <p:nvSpPr>
          <p:cNvPr id="47" name="TextBox 46">
            <a:extLst>
              <a:ext uri="{FF2B5EF4-FFF2-40B4-BE49-F238E27FC236}">
                <a16:creationId xmlns:a16="http://schemas.microsoft.com/office/drawing/2014/main" id="{59686E82-0058-184B-9876-34BB3C549268}"/>
              </a:ext>
            </a:extLst>
          </p:cNvPr>
          <p:cNvSpPr txBox="1"/>
          <p:nvPr/>
        </p:nvSpPr>
        <p:spPr>
          <a:xfrm>
            <a:off x="4405468" y="1358685"/>
            <a:ext cx="7328632" cy="1477328"/>
          </a:xfrm>
          <a:prstGeom prst="rect">
            <a:avLst/>
          </a:prstGeom>
          <a:noFill/>
        </p:spPr>
        <p:txBody>
          <a:bodyPr wrap="square" rtlCol="0">
            <a:spAutoFit/>
          </a:bodyPr>
          <a:lstStyle/>
          <a:p>
            <a:pPr marL="25241" marR="25241" defTabSz="924213">
              <a:spcBef>
                <a:spcPts val="900"/>
              </a:spcBef>
              <a:defRPr/>
            </a:pPr>
            <a:r>
              <a:rPr lang="en-US" spc="-10">
                <a:solidFill>
                  <a:schemeClr val="tx1">
                    <a:lumMod val="65000"/>
                    <a:lumOff val="35000"/>
                  </a:schemeClr>
                </a:solidFill>
                <a:latin typeface="Arial" panose="020B0604020202020204" pitchFamily="34" charset="0"/>
                <a:cs typeface="Arial" panose="020B0604020202020204" pitchFamily="34" charset="0"/>
              </a:rPr>
              <a:t>Ipsos is continually </a:t>
            </a:r>
            <a:r>
              <a:rPr lang="en-US" b="1" spc="-10">
                <a:solidFill>
                  <a:schemeClr val="bg2"/>
                </a:solidFill>
                <a:latin typeface="Arial" panose="020B0604020202020204" pitchFamily="34" charset="0"/>
                <a:cs typeface="Arial" panose="020B0604020202020204" pitchFamily="34" charset="0"/>
              </a:rPr>
              <a:t>refining and calibrating </a:t>
            </a:r>
            <a:r>
              <a:rPr lang="en-US" spc="-10">
                <a:solidFill>
                  <a:schemeClr val="tx1">
                    <a:lumMod val="65000"/>
                    <a:lumOff val="35000"/>
                  </a:schemeClr>
                </a:solidFill>
                <a:latin typeface="Arial" panose="020B0604020202020204" pitchFamily="34" charset="0"/>
                <a:cs typeface="Arial" panose="020B0604020202020204" pitchFamily="34" charset="0"/>
              </a:rPr>
              <a:t>its innovation choice models to provide the most accurate guidance available. We do this by leveraging our </a:t>
            </a:r>
            <a:r>
              <a:rPr lang="en-US" b="1" spc="-10">
                <a:solidFill>
                  <a:schemeClr val="bg2"/>
                </a:solidFill>
                <a:latin typeface="Arial" panose="020B0604020202020204" pitchFamily="34" charset="0"/>
                <a:cs typeface="Arial" panose="020B0604020202020204" pitchFamily="34" charset="0"/>
              </a:rPr>
              <a:t>35+ years of experience </a:t>
            </a:r>
            <a:r>
              <a:rPr lang="en-US" spc="-10">
                <a:solidFill>
                  <a:schemeClr val="tx1">
                    <a:lumMod val="65000"/>
                    <a:lumOff val="35000"/>
                  </a:schemeClr>
                </a:solidFill>
                <a:latin typeface="Arial" panose="020B0604020202020204" pitchFamily="34" charset="0"/>
                <a:cs typeface="Arial" panose="020B0604020202020204" pitchFamily="34" charset="0"/>
              </a:rPr>
              <a:t>partnering with manufacturers outside of packaged goods, and by mining our</a:t>
            </a:r>
            <a:r>
              <a:rPr lang="en-US" b="1" spc="-10">
                <a:solidFill>
                  <a:schemeClr val="tx1">
                    <a:lumMod val="65000"/>
                    <a:lumOff val="35000"/>
                  </a:schemeClr>
                </a:solidFill>
                <a:latin typeface="Arial" panose="020B0604020202020204" pitchFamily="34" charset="0"/>
                <a:cs typeface="Arial" panose="020B0604020202020204" pitchFamily="34" charset="0"/>
              </a:rPr>
              <a:t> </a:t>
            </a:r>
            <a:r>
              <a:rPr lang="en-US" b="1" spc="-10">
                <a:solidFill>
                  <a:schemeClr val="bg2"/>
                </a:solidFill>
                <a:latin typeface="Arial" panose="020B0604020202020204" pitchFamily="34" charset="0"/>
                <a:cs typeface="Arial" panose="020B0604020202020204" pitchFamily="34" charset="0"/>
              </a:rPr>
              <a:t>unique database of 39,000+ non-CPG innovations</a:t>
            </a:r>
            <a:r>
              <a:rPr lang="en-US" b="1" spc="-10">
                <a:solidFill>
                  <a:schemeClr val="tx1">
                    <a:lumMod val="65000"/>
                    <a:lumOff val="35000"/>
                  </a:schemeClr>
                </a:solidFill>
                <a:latin typeface="Arial" panose="020B0604020202020204" pitchFamily="34" charset="0"/>
                <a:cs typeface="Arial" panose="020B0604020202020204" pitchFamily="34" charset="0"/>
              </a:rPr>
              <a:t> </a:t>
            </a:r>
            <a:r>
              <a:rPr lang="en-US" spc="-10">
                <a:solidFill>
                  <a:schemeClr val="tx1">
                    <a:lumMod val="65000"/>
                    <a:lumOff val="35000"/>
                  </a:schemeClr>
                </a:solidFill>
                <a:latin typeface="Arial" panose="020B0604020202020204" pitchFamily="34" charset="0"/>
                <a:cs typeface="Arial" panose="020B0604020202020204" pitchFamily="34" charset="0"/>
              </a:rPr>
              <a:t>– the largest of its kind. </a:t>
            </a:r>
          </a:p>
        </p:txBody>
      </p:sp>
      <p:sp>
        <p:nvSpPr>
          <p:cNvPr id="61" name="Freeform 7">
            <a:extLst>
              <a:ext uri="{FF2B5EF4-FFF2-40B4-BE49-F238E27FC236}">
                <a16:creationId xmlns:a16="http://schemas.microsoft.com/office/drawing/2014/main" id="{3BA28CBB-F668-BB40-BB12-375E8D0E688E}"/>
              </a:ext>
            </a:extLst>
          </p:cNvPr>
          <p:cNvSpPr>
            <a:spLocks/>
          </p:cNvSpPr>
          <p:nvPr/>
        </p:nvSpPr>
        <p:spPr bwMode="auto">
          <a:xfrm flipV="1">
            <a:off x="9064795" y="4592704"/>
            <a:ext cx="2606942" cy="1299244"/>
          </a:xfrm>
          <a:custGeom>
            <a:avLst/>
            <a:gdLst>
              <a:gd name="T0" fmla="*/ 210 w 421"/>
              <a:gd name="T1" fmla="*/ 57 h 210"/>
              <a:gd name="T2" fmla="*/ 364 w 421"/>
              <a:gd name="T3" fmla="*/ 210 h 210"/>
              <a:gd name="T4" fmla="*/ 421 w 421"/>
              <a:gd name="T5" fmla="*/ 210 h 210"/>
              <a:gd name="T6" fmla="*/ 210 w 421"/>
              <a:gd name="T7" fmla="*/ 0 h 210"/>
              <a:gd name="T8" fmla="*/ 0 w 421"/>
              <a:gd name="T9" fmla="*/ 210 h 210"/>
              <a:gd name="T10" fmla="*/ 57 w 421"/>
              <a:gd name="T11" fmla="*/ 210 h 210"/>
              <a:gd name="T12" fmla="*/ 210 w 421"/>
              <a:gd name="T13" fmla="*/ 57 h 210"/>
            </a:gdLst>
            <a:ahLst/>
            <a:cxnLst>
              <a:cxn ang="0">
                <a:pos x="T0" y="T1"/>
              </a:cxn>
              <a:cxn ang="0">
                <a:pos x="T2" y="T3"/>
              </a:cxn>
              <a:cxn ang="0">
                <a:pos x="T4" y="T5"/>
              </a:cxn>
              <a:cxn ang="0">
                <a:pos x="T6" y="T7"/>
              </a:cxn>
              <a:cxn ang="0">
                <a:pos x="T8" y="T9"/>
              </a:cxn>
              <a:cxn ang="0">
                <a:pos x="T10" y="T11"/>
              </a:cxn>
              <a:cxn ang="0">
                <a:pos x="T12" y="T13"/>
              </a:cxn>
            </a:cxnLst>
            <a:rect l="0" t="0" r="r" b="b"/>
            <a:pathLst>
              <a:path w="421" h="210">
                <a:moveTo>
                  <a:pt x="210" y="57"/>
                </a:moveTo>
                <a:cubicBezTo>
                  <a:pt x="295" y="57"/>
                  <a:pt x="364" y="126"/>
                  <a:pt x="364" y="210"/>
                </a:cubicBezTo>
                <a:cubicBezTo>
                  <a:pt x="421" y="210"/>
                  <a:pt x="421" y="210"/>
                  <a:pt x="421" y="210"/>
                </a:cubicBezTo>
                <a:cubicBezTo>
                  <a:pt x="421" y="93"/>
                  <a:pt x="327" y="0"/>
                  <a:pt x="210" y="0"/>
                </a:cubicBezTo>
                <a:cubicBezTo>
                  <a:pt x="93" y="0"/>
                  <a:pt x="0" y="93"/>
                  <a:pt x="0" y="210"/>
                </a:cubicBezTo>
                <a:cubicBezTo>
                  <a:pt x="57" y="210"/>
                  <a:pt x="57" y="210"/>
                  <a:pt x="57" y="210"/>
                </a:cubicBezTo>
                <a:cubicBezTo>
                  <a:pt x="57" y="126"/>
                  <a:pt x="126" y="57"/>
                  <a:pt x="210" y="57"/>
                </a:cubicBezTo>
                <a:close/>
              </a:path>
            </a:pathLst>
          </a:custGeom>
          <a:solidFill>
            <a:schemeClr val="bg1">
              <a:lumMod val="95000"/>
            </a:schemeClr>
          </a:solidFill>
          <a:ln>
            <a:noFill/>
          </a:ln>
        </p:spPr>
        <p:txBody>
          <a:bodyPr/>
          <a:lstStyle/>
          <a:p>
            <a:pPr defTabSz="1232315">
              <a:defRPr/>
            </a:pPr>
            <a:endParaRPr lang="en-US" sz="1013">
              <a:solidFill>
                <a:srgbClr val="222223"/>
              </a:solidFill>
              <a:latin typeface="Calibri" panose="020F0502020204030204" pitchFamily="34" charset="0"/>
              <a:cs typeface="Calibri" panose="020F0502020204030204" pitchFamily="34" charset="0"/>
            </a:endParaRPr>
          </a:p>
        </p:txBody>
      </p:sp>
      <p:sp>
        <p:nvSpPr>
          <p:cNvPr id="62" name="Freeform 21">
            <a:extLst>
              <a:ext uri="{FF2B5EF4-FFF2-40B4-BE49-F238E27FC236}">
                <a16:creationId xmlns:a16="http://schemas.microsoft.com/office/drawing/2014/main" id="{AF7D9E48-0B9A-7347-A6F3-2698EB601F7F}"/>
              </a:ext>
            </a:extLst>
          </p:cNvPr>
          <p:cNvSpPr>
            <a:spLocks/>
          </p:cNvSpPr>
          <p:nvPr/>
        </p:nvSpPr>
        <p:spPr bwMode="auto">
          <a:xfrm>
            <a:off x="6812373" y="3257545"/>
            <a:ext cx="2609054" cy="1299244"/>
          </a:xfrm>
          <a:custGeom>
            <a:avLst/>
            <a:gdLst>
              <a:gd name="T0" fmla="*/ 210 w 421"/>
              <a:gd name="T1" fmla="*/ 57 h 210"/>
              <a:gd name="T2" fmla="*/ 364 w 421"/>
              <a:gd name="T3" fmla="*/ 210 h 210"/>
              <a:gd name="T4" fmla="*/ 421 w 421"/>
              <a:gd name="T5" fmla="*/ 210 h 210"/>
              <a:gd name="T6" fmla="*/ 210 w 421"/>
              <a:gd name="T7" fmla="*/ 0 h 210"/>
              <a:gd name="T8" fmla="*/ 0 w 421"/>
              <a:gd name="T9" fmla="*/ 210 h 210"/>
              <a:gd name="T10" fmla="*/ 57 w 421"/>
              <a:gd name="T11" fmla="*/ 210 h 210"/>
              <a:gd name="T12" fmla="*/ 210 w 421"/>
              <a:gd name="T13" fmla="*/ 57 h 210"/>
            </a:gdLst>
            <a:ahLst/>
            <a:cxnLst>
              <a:cxn ang="0">
                <a:pos x="T0" y="T1"/>
              </a:cxn>
              <a:cxn ang="0">
                <a:pos x="T2" y="T3"/>
              </a:cxn>
              <a:cxn ang="0">
                <a:pos x="T4" y="T5"/>
              </a:cxn>
              <a:cxn ang="0">
                <a:pos x="T6" y="T7"/>
              </a:cxn>
              <a:cxn ang="0">
                <a:pos x="T8" y="T9"/>
              </a:cxn>
              <a:cxn ang="0">
                <a:pos x="T10" y="T11"/>
              </a:cxn>
              <a:cxn ang="0">
                <a:pos x="T12" y="T13"/>
              </a:cxn>
            </a:cxnLst>
            <a:rect l="0" t="0" r="r" b="b"/>
            <a:pathLst>
              <a:path w="421" h="210">
                <a:moveTo>
                  <a:pt x="210" y="57"/>
                </a:moveTo>
                <a:cubicBezTo>
                  <a:pt x="295" y="57"/>
                  <a:pt x="364" y="126"/>
                  <a:pt x="364" y="210"/>
                </a:cubicBezTo>
                <a:cubicBezTo>
                  <a:pt x="421" y="210"/>
                  <a:pt x="421" y="210"/>
                  <a:pt x="421" y="210"/>
                </a:cubicBezTo>
                <a:cubicBezTo>
                  <a:pt x="421" y="93"/>
                  <a:pt x="327" y="0"/>
                  <a:pt x="210" y="0"/>
                </a:cubicBezTo>
                <a:cubicBezTo>
                  <a:pt x="93" y="0"/>
                  <a:pt x="0" y="93"/>
                  <a:pt x="0" y="210"/>
                </a:cubicBezTo>
                <a:cubicBezTo>
                  <a:pt x="57" y="210"/>
                  <a:pt x="57" y="210"/>
                  <a:pt x="57" y="210"/>
                </a:cubicBezTo>
                <a:cubicBezTo>
                  <a:pt x="57" y="126"/>
                  <a:pt x="126" y="57"/>
                  <a:pt x="210" y="57"/>
                </a:cubicBezTo>
                <a:close/>
              </a:path>
            </a:pathLst>
          </a:custGeom>
          <a:solidFill>
            <a:schemeClr val="bg1">
              <a:lumMod val="95000"/>
            </a:schemeClr>
          </a:solidFill>
          <a:ln>
            <a:noFill/>
          </a:ln>
        </p:spPr>
        <p:txBody>
          <a:bodyPr/>
          <a:lstStyle/>
          <a:p>
            <a:pPr defTabSz="1232315">
              <a:defRPr/>
            </a:pPr>
            <a:endParaRPr lang="en-US" sz="1013">
              <a:solidFill>
                <a:srgbClr val="222223"/>
              </a:solidFill>
              <a:latin typeface="Calibri" panose="020F0502020204030204" pitchFamily="34" charset="0"/>
              <a:cs typeface="Calibri" panose="020F0502020204030204" pitchFamily="34" charset="0"/>
            </a:endParaRPr>
          </a:p>
        </p:txBody>
      </p:sp>
      <p:sp>
        <p:nvSpPr>
          <p:cNvPr id="64" name="Freeform 7">
            <a:extLst>
              <a:ext uri="{FF2B5EF4-FFF2-40B4-BE49-F238E27FC236}">
                <a16:creationId xmlns:a16="http://schemas.microsoft.com/office/drawing/2014/main" id="{3A078FB7-C8DE-D44E-8D76-E26D99EC7EB8}"/>
              </a:ext>
            </a:extLst>
          </p:cNvPr>
          <p:cNvSpPr>
            <a:spLocks/>
          </p:cNvSpPr>
          <p:nvPr/>
        </p:nvSpPr>
        <p:spPr bwMode="auto">
          <a:xfrm flipV="1">
            <a:off x="4556123" y="4592704"/>
            <a:ext cx="2606942" cy="1299244"/>
          </a:xfrm>
          <a:custGeom>
            <a:avLst/>
            <a:gdLst>
              <a:gd name="T0" fmla="*/ 210 w 421"/>
              <a:gd name="T1" fmla="*/ 57 h 210"/>
              <a:gd name="T2" fmla="*/ 364 w 421"/>
              <a:gd name="T3" fmla="*/ 210 h 210"/>
              <a:gd name="T4" fmla="*/ 421 w 421"/>
              <a:gd name="T5" fmla="*/ 210 h 210"/>
              <a:gd name="T6" fmla="*/ 210 w 421"/>
              <a:gd name="T7" fmla="*/ 0 h 210"/>
              <a:gd name="T8" fmla="*/ 0 w 421"/>
              <a:gd name="T9" fmla="*/ 210 h 210"/>
              <a:gd name="T10" fmla="*/ 57 w 421"/>
              <a:gd name="T11" fmla="*/ 210 h 210"/>
              <a:gd name="T12" fmla="*/ 210 w 421"/>
              <a:gd name="T13" fmla="*/ 57 h 210"/>
            </a:gdLst>
            <a:ahLst/>
            <a:cxnLst>
              <a:cxn ang="0">
                <a:pos x="T0" y="T1"/>
              </a:cxn>
              <a:cxn ang="0">
                <a:pos x="T2" y="T3"/>
              </a:cxn>
              <a:cxn ang="0">
                <a:pos x="T4" y="T5"/>
              </a:cxn>
              <a:cxn ang="0">
                <a:pos x="T6" y="T7"/>
              </a:cxn>
              <a:cxn ang="0">
                <a:pos x="T8" y="T9"/>
              </a:cxn>
              <a:cxn ang="0">
                <a:pos x="T10" y="T11"/>
              </a:cxn>
              <a:cxn ang="0">
                <a:pos x="T12" y="T13"/>
              </a:cxn>
            </a:cxnLst>
            <a:rect l="0" t="0" r="r" b="b"/>
            <a:pathLst>
              <a:path w="421" h="210">
                <a:moveTo>
                  <a:pt x="210" y="57"/>
                </a:moveTo>
                <a:cubicBezTo>
                  <a:pt x="295" y="57"/>
                  <a:pt x="364" y="126"/>
                  <a:pt x="364" y="210"/>
                </a:cubicBezTo>
                <a:cubicBezTo>
                  <a:pt x="421" y="210"/>
                  <a:pt x="421" y="210"/>
                  <a:pt x="421" y="210"/>
                </a:cubicBezTo>
                <a:cubicBezTo>
                  <a:pt x="421" y="93"/>
                  <a:pt x="327" y="0"/>
                  <a:pt x="210" y="0"/>
                </a:cubicBezTo>
                <a:cubicBezTo>
                  <a:pt x="93" y="0"/>
                  <a:pt x="0" y="93"/>
                  <a:pt x="0" y="210"/>
                </a:cubicBezTo>
                <a:cubicBezTo>
                  <a:pt x="57" y="210"/>
                  <a:pt x="57" y="210"/>
                  <a:pt x="57" y="210"/>
                </a:cubicBezTo>
                <a:cubicBezTo>
                  <a:pt x="57" y="126"/>
                  <a:pt x="126" y="57"/>
                  <a:pt x="210" y="57"/>
                </a:cubicBezTo>
                <a:close/>
              </a:path>
            </a:pathLst>
          </a:custGeom>
          <a:solidFill>
            <a:schemeClr val="bg1">
              <a:lumMod val="95000"/>
            </a:schemeClr>
          </a:solidFill>
          <a:ln>
            <a:noFill/>
          </a:ln>
        </p:spPr>
        <p:txBody>
          <a:bodyPr/>
          <a:lstStyle/>
          <a:p>
            <a:pPr defTabSz="1232315">
              <a:defRPr/>
            </a:pPr>
            <a:endParaRPr lang="en-US" sz="1013">
              <a:solidFill>
                <a:srgbClr val="222223"/>
              </a:solidFill>
              <a:latin typeface="Calibri" panose="020F0502020204030204" pitchFamily="34" charset="0"/>
              <a:cs typeface="Calibri" panose="020F0502020204030204" pitchFamily="34" charset="0"/>
            </a:endParaRPr>
          </a:p>
        </p:txBody>
      </p:sp>
      <p:grpSp>
        <p:nvGrpSpPr>
          <p:cNvPr id="2" name="Group 1">
            <a:extLst>
              <a:ext uri="{FF2B5EF4-FFF2-40B4-BE49-F238E27FC236}">
                <a16:creationId xmlns:a16="http://schemas.microsoft.com/office/drawing/2014/main" id="{05EDF13C-9A43-A246-9311-3EBDD808EFAC}"/>
              </a:ext>
            </a:extLst>
          </p:cNvPr>
          <p:cNvGrpSpPr/>
          <p:nvPr/>
        </p:nvGrpSpPr>
        <p:grpSpPr>
          <a:xfrm>
            <a:off x="4556123" y="3293459"/>
            <a:ext cx="7115614" cy="2562575"/>
            <a:chOff x="4556123" y="3293459"/>
            <a:chExt cx="7115614" cy="2562575"/>
          </a:xfrm>
        </p:grpSpPr>
        <p:sp>
          <p:nvSpPr>
            <p:cNvPr id="63" name="Freeform 7">
              <a:extLst>
                <a:ext uri="{FF2B5EF4-FFF2-40B4-BE49-F238E27FC236}">
                  <a16:creationId xmlns:a16="http://schemas.microsoft.com/office/drawing/2014/main" id="{C9BEB694-66A1-6643-9001-F31DB1B0E71A}"/>
                </a:ext>
              </a:extLst>
            </p:cNvPr>
            <p:cNvSpPr>
              <a:spLocks/>
            </p:cNvSpPr>
            <p:nvPr/>
          </p:nvSpPr>
          <p:spPr bwMode="auto">
            <a:xfrm>
              <a:off x="4556123" y="3293459"/>
              <a:ext cx="2606942" cy="1299245"/>
            </a:xfrm>
            <a:custGeom>
              <a:avLst/>
              <a:gdLst>
                <a:gd name="T0" fmla="*/ 210 w 421"/>
                <a:gd name="T1" fmla="*/ 57 h 210"/>
                <a:gd name="T2" fmla="*/ 364 w 421"/>
                <a:gd name="T3" fmla="*/ 210 h 210"/>
                <a:gd name="T4" fmla="*/ 421 w 421"/>
                <a:gd name="T5" fmla="*/ 210 h 210"/>
                <a:gd name="T6" fmla="*/ 210 w 421"/>
                <a:gd name="T7" fmla="*/ 0 h 210"/>
                <a:gd name="T8" fmla="*/ 0 w 421"/>
                <a:gd name="T9" fmla="*/ 210 h 210"/>
                <a:gd name="T10" fmla="*/ 57 w 421"/>
                <a:gd name="T11" fmla="*/ 210 h 210"/>
                <a:gd name="T12" fmla="*/ 210 w 421"/>
                <a:gd name="T13" fmla="*/ 57 h 210"/>
              </a:gdLst>
              <a:ahLst/>
              <a:cxnLst>
                <a:cxn ang="0">
                  <a:pos x="T0" y="T1"/>
                </a:cxn>
                <a:cxn ang="0">
                  <a:pos x="T2" y="T3"/>
                </a:cxn>
                <a:cxn ang="0">
                  <a:pos x="T4" y="T5"/>
                </a:cxn>
                <a:cxn ang="0">
                  <a:pos x="T6" y="T7"/>
                </a:cxn>
                <a:cxn ang="0">
                  <a:pos x="T8" y="T9"/>
                </a:cxn>
                <a:cxn ang="0">
                  <a:pos x="T10" y="T11"/>
                </a:cxn>
                <a:cxn ang="0">
                  <a:pos x="T12" y="T13"/>
                </a:cxn>
              </a:cxnLst>
              <a:rect l="0" t="0" r="r" b="b"/>
              <a:pathLst>
                <a:path w="421" h="210">
                  <a:moveTo>
                    <a:pt x="210" y="57"/>
                  </a:moveTo>
                  <a:cubicBezTo>
                    <a:pt x="295" y="57"/>
                    <a:pt x="364" y="126"/>
                    <a:pt x="364" y="210"/>
                  </a:cubicBezTo>
                  <a:cubicBezTo>
                    <a:pt x="421" y="210"/>
                    <a:pt x="421" y="210"/>
                    <a:pt x="421" y="210"/>
                  </a:cubicBezTo>
                  <a:cubicBezTo>
                    <a:pt x="421" y="93"/>
                    <a:pt x="327" y="0"/>
                    <a:pt x="210" y="0"/>
                  </a:cubicBezTo>
                  <a:cubicBezTo>
                    <a:pt x="93" y="0"/>
                    <a:pt x="0" y="93"/>
                    <a:pt x="0" y="210"/>
                  </a:cubicBezTo>
                  <a:cubicBezTo>
                    <a:pt x="57" y="210"/>
                    <a:pt x="57" y="210"/>
                    <a:pt x="57" y="210"/>
                  </a:cubicBezTo>
                  <a:cubicBezTo>
                    <a:pt x="57" y="126"/>
                    <a:pt x="126" y="57"/>
                    <a:pt x="210" y="57"/>
                  </a:cubicBezTo>
                  <a:close/>
                </a:path>
              </a:pathLst>
            </a:custGeom>
            <a:solidFill>
              <a:schemeClr val="bg2"/>
            </a:solidFill>
            <a:ln>
              <a:noFill/>
            </a:ln>
          </p:spPr>
          <p:txBody>
            <a:bodyPr/>
            <a:lstStyle/>
            <a:p>
              <a:pPr defTabSz="1232315">
                <a:defRPr/>
              </a:pPr>
              <a:endParaRPr lang="en-US" sz="1013">
                <a:solidFill>
                  <a:srgbClr val="222223"/>
                </a:solidFill>
                <a:latin typeface="Calibri" panose="020F0502020204030204" pitchFamily="34" charset="0"/>
                <a:cs typeface="Calibri" panose="020F0502020204030204" pitchFamily="34" charset="0"/>
              </a:endParaRPr>
            </a:p>
          </p:txBody>
        </p:sp>
        <p:sp>
          <p:nvSpPr>
            <p:cNvPr id="65" name="Freeform 7">
              <a:extLst>
                <a:ext uri="{FF2B5EF4-FFF2-40B4-BE49-F238E27FC236}">
                  <a16:creationId xmlns:a16="http://schemas.microsoft.com/office/drawing/2014/main" id="{A94A5173-27D0-D04D-9518-7CF0F759F45A}"/>
                </a:ext>
              </a:extLst>
            </p:cNvPr>
            <p:cNvSpPr>
              <a:spLocks/>
            </p:cNvSpPr>
            <p:nvPr/>
          </p:nvSpPr>
          <p:spPr bwMode="auto">
            <a:xfrm flipV="1">
              <a:off x="6812373" y="4556789"/>
              <a:ext cx="2609054" cy="1299245"/>
            </a:xfrm>
            <a:custGeom>
              <a:avLst/>
              <a:gdLst>
                <a:gd name="T0" fmla="*/ 210 w 421"/>
                <a:gd name="T1" fmla="*/ 57 h 210"/>
                <a:gd name="T2" fmla="*/ 364 w 421"/>
                <a:gd name="T3" fmla="*/ 210 h 210"/>
                <a:gd name="T4" fmla="*/ 421 w 421"/>
                <a:gd name="T5" fmla="*/ 210 h 210"/>
                <a:gd name="T6" fmla="*/ 210 w 421"/>
                <a:gd name="T7" fmla="*/ 0 h 210"/>
                <a:gd name="T8" fmla="*/ 0 w 421"/>
                <a:gd name="T9" fmla="*/ 210 h 210"/>
                <a:gd name="T10" fmla="*/ 57 w 421"/>
                <a:gd name="T11" fmla="*/ 210 h 210"/>
                <a:gd name="T12" fmla="*/ 210 w 421"/>
                <a:gd name="T13" fmla="*/ 57 h 210"/>
              </a:gdLst>
              <a:ahLst/>
              <a:cxnLst>
                <a:cxn ang="0">
                  <a:pos x="T0" y="T1"/>
                </a:cxn>
                <a:cxn ang="0">
                  <a:pos x="T2" y="T3"/>
                </a:cxn>
                <a:cxn ang="0">
                  <a:pos x="T4" y="T5"/>
                </a:cxn>
                <a:cxn ang="0">
                  <a:pos x="T6" y="T7"/>
                </a:cxn>
                <a:cxn ang="0">
                  <a:pos x="T8" y="T9"/>
                </a:cxn>
                <a:cxn ang="0">
                  <a:pos x="T10" y="T11"/>
                </a:cxn>
                <a:cxn ang="0">
                  <a:pos x="T12" y="T13"/>
                </a:cxn>
              </a:cxnLst>
              <a:rect l="0" t="0" r="r" b="b"/>
              <a:pathLst>
                <a:path w="421" h="210">
                  <a:moveTo>
                    <a:pt x="210" y="57"/>
                  </a:moveTo>
                  <a:cubicBezTo>
                    <a:pt x="295" y="57"/>
                    <a:pt x="364" y="126"/>
                    <a:pt x="364" y="210"/>
                  </a:cubicBezTo>
                  <a:cubicBezTo>
                    <a:pt x="421" y="210"/>
                    <a:pt x="421" y="210"/>
                    <a:pt x="421" y="210"/>
                  </a:cubicBezTo>
                  <a:cubicBezTo>
                    <a:pt x="421" y="93"/>
                    <a:pt x="327" y="0"/>
                    <a:pt x="210" y="0"/>
                  </a:cubicBezTo>
                  <a:cubicBezTo>
                    <a:pt x="93" y="0"/>
                    <a:pt x="0" y="93"/>
                    <a:pt x="0" y="210"/>
                  </a:cubicBezTo>
                  <a:cubicBezTo>
                    <a:pt x="57" y="210"/>
                    <a:pt x="57" y="210"/>
                    <a:pt x="57" y="210"/>
                  </a:cubicBezTo>
                  <a:cubicBezTo>
                    <a:pt x="57" y="126"/>
                    <a:pt x="126" y="57"/>
                    <a:pt x="210" y="57"/>
                  </a:cubicBezTo>
                  <a:close/>
                </a:path>
              </a:pathLst>
            </a:custGeom>
            <a:solidFill>
              <a:schemeClr val="tx2"/>
            </a:solidFill>
            <a:ln>
              <a:noFill/>
            </a:ln>
          </p:spPr>
          <p:txBody>
            <a:bodyPr/>
            <a:lstStyle/>
            <a:p>
              <a:pPr defTabSz="1232315">
                <a:defRPr/>
              </a:pPr>
              <a:endParaRPr lang="en-US" sz="1013">
                <a:solidFill>
                  <a:srgbClr val="222223"/>
                </a:solidFill>
                <a:latin typeface="Calibri" panose="020F0502020204030204" pitchFamily="34" charset="0"/>
                <a:cs typeface="Calibri" panose="020F0502020204030204" pitchFamily="34" charset="0"/>
              </a:endParaRPr>
            </a:p>
          </p:txBody>
        </p:sp>
        <p:sp>
          <p:nvSpPr>
            <p:cNvPr id="66" name="Freeform 7">
              <a:extLst>
                <a:ext uri="{FF2B5EF4-FFF2-40B4-BE49-F238E27FC236}">
                  <a16:creationId xmlns:a16="http://schemas.microsoft.com/office/drawing/2014/main" id="{5059BE54-5146-F942-A97A-2CBC039C9CFA}"/>
                </a:ext>
              </a:extLst>
            </p:cNvPr>
            <p:cNvSpPr>
              <a:spLocks/>
            </p:cNvSpPr>
            <p:nvPr/>
          </p:nvSpPr>
          <p:spPr bwMode="auto">
            <a:xfrm>
              <a:off x="9064795" y="3293461"/>
              <a:ext cx="2606942" cy="1299245"/>
            </a:xfrm>
            <a:custGeom>
              <a:avLst/>
              <a:gdLst>
                <a:gd name="T0" fmla="*/ 210 w 421"/>
                <a:gd name="T1" fmla="*/ 57 h 210"/>
                <a:gd name="T2" fmla="*/ 364 w 421"/>
                <a:gd name="T3" fmla="*/ 210 h 210"/>
                <a:gd name="T4" fmla="*/ 421 w 421"/>
                <a:gd name="T5" fmla="*/ 210 h 210"/>
                <a:gd name="T6" fmla="*/ 210 w 421"/>
                <a:gd name="T7" fmla="*/ 0 h 210"/>
                <a:gd name="T8" fmla="*/ 0 w 421"/>
                <a:gd name="T9" fmla="*/ 210 h 210"/>
                <a:gd name="T10" fmla="*/ 57 w 421"/>
                <a:gd name="T11" fmla="*/ 210 h 210"/>
                <a:gd name="T12" fmla="*/ 210 w 421"/>
                <a:gd name="T13" fmla="*/ 57 h 210"/>
              </a:gdLst>
              <a:ahLst/>
              <a:cxnLst>
                <a:cxn ang="0">
                  <a:pos x="T0" y="T1"/>
                </a:cxn>
                <a:cxn ang="0">
                  <a:pos x="T2" y="T3"/>
                </a:cxn>
                <a:cxn ang="0">
                  <a:pos x="T4" y="T5"/>
                </a:cxn>
                <a:cxn ang="0">
                  <a:pos x="T6" y="T7"/>
                </a:cxn>
                <a:cxn ang="0">
                  <a:pos x="T8" y="T9"/>
                </a:cxn>
                <a:cxn ang="0">
                  <a:pos x="T10" y="T11"/>
                </a:cxn>
                <a:cxn ang="0">
                  <a:pos x="T12" y="T13"/>
                </a:cxn>
              </a:cxnLst>
              <a:rect l="0" t="0" r="r" b="b"/>
              <a:pathLst>
                <a:path w="421" h="210">
                  <a:moveTo>
                    <a:pt x="210" y="57"/>
                  </a:moveTo>
                  <a:cubicBezTo>
                    <a:pt x="295" y="57"/>
                    <a:pt x="364" y="126"/>
                    <a:pt x="364" y="210"/>
                  </a:cubicBezTo>
                  <a:cubicBezTo>
                    <a:pt x="421" y="210"/>
                    <a:pt x="421" y="210"/>
                    <a:pt x="421" y="210"/>
                  </a:cubicBezTo>
                  <a:cubicBezTo>
                    <a:pt x="421" y="93"/>
                    <a:pt x="327" y="0"/>
                    <a:pt x="210" y="0"/>
                  </a:cubicBezTo>
                  <a:cubicBezTo>
                    <a:pt x="93" y="0"/>
                    <a:pt x="0" y="93"/>
                    <a:pt x="0" y="210"/>
                  </a:cubicBezTo>
                  <a:cubicBezTo>
                    <a:pt x="57" y="210"/>
                    <a:pt x="57" y="210"/>
                    <a:pt x="57" y="210"/>
                  </a:cubicBezTo>
                  <a:cubicBezTo>
                    <a:pt x="57" y="126"/>
                    <a:pt x="126" y="57"/>
                    <a:pt x="210" y="57"/>
                  </a:cubicBezTo>
                  <a:close/>
                </a:path>
              </a:pathLst>
            </a:custGeom>
            <a:solidFill>
              <a:schemeClr val="accent4"/>
            </a:solidFill>
            <a:ln>
              <a:noFill/>
            </a:ln>
          </p:spPr>
          <p:txBody>
            <a:bodyPr/>
            <a:lstStyle/>
            <a:p>
              <a:pPr defTabSz="1232315">
                <a:defRPr/>
              </a:pPr>
              <a:endParaRPr lang="en-US" sz="1013">
                <a:solidFill>
                  <a:srgbClr val="222223"/>
                </a:solidFill>
                <a:latin typeface="Calibri" panose="020F0502020204030204" pitchFamily="34" charset="0"/>
                <a:cs typeface="Calibri" panose="020F0502020204030204" pitchFamily="34" charset="0"/>
              </a:endParaRPr>
            </a:p>
          </p:txBody>
        </p:sp>
      </p:grpSp>
      <p:sp>
        <p:nvSpPr>
          <p:cNvPr id="67" name="TextBox 66">
            <a:extLst>
              <a:ext uri="{FF2B5EF4-FFF2-40B4-BE49-F238E27FC236}">
                <a16:creationId xmlns:a16="http://schemas.microsoft.com/office/drawing/2014/main" id="{BD8C76E5-E569-BB4E-AB2C-15948956B276}"/>
              </a:ext>
            </a:extLst>
          </p:cNvPr>
          <p:cNvSpPr txBox="1"/>
          <p:nvPr/>
        </p:nvSpPr>
        <p:spPr>
          <a:xfrm>
            <a:off x="5308864" y="4413165"/>
            <a:ext cx="1057021" cy="323166"/>
          </a:xfrm>
          <a:prstGeom prst="rect">
            <a:avLst/>
          </a:prstGeom>
        </p:spPr>
        <p:txBody>
          <a:bodyPr vert="horz" wrap="none" lIns="0" tIns="0" rIns="0" bIns="0" rtlCol="0" anchor="ctr" anchorCtr="0">
            <a:spAutoFit/>
          </a:bodyPr>
          <a:lstStyle/>
          <a:p>
            <a:pPr marL="3572" algn="ctr" defTabSz="1232315">
              <a:defRPr/>
            </a:pPr>
            <a:r>
              <a:rPr lang="en-US" sz="2100" b="1" spc="-50">
                <a:solidFill>
                  <a:schemeClr val="bg2"/>
                </a:solidFill>
                <a:latin typeface="Arial" panose="020B0604020202020204" pitchFamily="34" charset="0"/>
                <a:cs typeface="Arial" panose="020B0604020202020204" pitchFamily="34" charset="0"/>
              </a:rPr>
              <a:t>Services</a:t>
            </a:r>
          </a:p>
        </p:txBody>
      </p:sp>
      <p:sp>
        <p:nvSpPr>
          <p:cNvPr id="68" name="TextBox 67">
            <a:extLst>
              <a:ext uri="{FF2B5EF4-FFF2-40B4-BE49-F238E27FC236}">
                <a16:creationId xmlns:a16="http://schemas.microsoft.com/office/drawing/2014/main" id="{47EC01DE-298C-FE47-B82A-BBDA4FC1E2F4}"/>
              </a:ext>
            </a:extLst>
          </p:cNvPr>
          <p:cNvSpPr txBox="1"/>
          <p:nvPr/>
        </p:nvSpPr>
        <p:spPr>
          <a:xfrm>
            <a:off x="7820642" y="4413165"/>
            <a:ext cx="586571" cy="323166"/>
          </a:xfrm>
          <a:prstGeom prst="rect">
            <a:avLst/>
          </a:prstGeom>
        </p:spPr>
        <p:txBody>
          <a:bodyPr vert="horz" wrap="none" lIns="0" tIns="0" rIns="0" bIns="0" rtlCol="0" anchor="ctr" anchorCtr="0">
            <a:spAutoFit/>
          </a:bodyPr>
          <a:lstStyle/>
          <a:p>
            <a:pPr marL="3572" algn="ctr" defTabSz="1232315">
              <a:defRPr/>
            </a:pPr>
            <a:r>
              <a:rPr lang="en-US" sz="2100" b="1" spc="-50">
                <a:solidFill>
                  <a:schemeClr val="tx2"/>
                </a:solidFill>
                <a:latin typeface="Arial" panose="020B0604020202020204" pitchFamily="34" charset="0"/>
                <a:cs typeface="Arial" panose="020B0604020202020204" pitchFamily="34" charset="0"/>
              </a:rPr>
              <a:t>Tech</a:t>
            </a:r>
          </a:p>
        </p:txBody>
      </p:sp>
      <p:sp>
        <p:nvSpPr>
          <p:cNvPr id="69" name="TextBox 68">
            <a:extLst>
              <a:ext uri="{FF2B5EF4-FFF2-40B4-BE49-F238E27FC236}">
                <a16:creationId xmlns:a16="http://schemas.microsoft.com/office/drawing/2014/main" id="{590C9CB0-9B77-DD44-9352-7524219F3022}"/>
              </a:ext>
            </a:extLst>
          </p:cNvPr>
          <p:cNvSpPr txBox="1"/>
          <p:nvPr/>
        </p:nvSpPr>
        <p:spPr>
          <a:xfrm>
            <a:off x="9399654" y="4413162"/>
            <a:ext cx="1950003" cy="323166"/>
          </a:xfrm>
          <a:prstGeom prst="rect">
            <a:avLst/>
          </a:prstGeom>
        </p:spPr>
        <p:txBody>
          <a:bodyPr vert="horz" wrap="square" lIns="0" tIns="0" rIns="0" bIns="0" rtlCol="0" anchor="ctr" anchorCtr="0">
            <a:spAutoFit/>
          </a:bodyPr>
          <a:lstStyle/>
          <a:p>
            <a:pPr marL="3572" algn="ctr" defTabSz="1232315">
              <a:defRPr/>
            </a:pPr>
            <a:r>
              <a:rPr lang="en-US" sz="2100" b="1" spc="-50">
                <a:solidFill>
                  <a:schemeClr val="accent4"/>
                </a:solidFill>
                <a:latin typeface="Arial" panose="020B0604020202020204" pitchFamily="34" charset="0"/>
                <a:cs typeface="Arial" panose="020B0604020202020204" pitchFamily="34" charset="0"/>
              </a:rPr>
              <a:t>Durables</a:t>
            </a:r>
          </a:p>
        </p:txBody>
      </p:sp>
    </p:spTree>
    <p:extLst>
      <p:ext uri="{BB962C8B-B14F-4D97-AF65-F5344CB8AC3E}">
        <p14:creationId xmlns:p14="http://schemas.microsoft.com/office/powerpoint/2010/main" val="34834543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9CB452B-0EF1-FA4A-BF18-F2CF74FFC915}"/>
              </a:ext>
            </a:extLst>
          </p:cNvPr>
          <p:cNvSpPr>
            <a:spLocks noGrp="1"/>
          </p:cNvSpPr>
          <p:nvPr>
            <p:ph type="sldNum" sz="quarter" idx="14"/>
          </p:nvPr>
        </p:nvSpPr>
        <p:spPr/>
        <p:txBody>
          <a:bodyPr/>
          <a:lstStyle/>
          <a:p>
            <a:fld id="{D61AABEC-672F-4B68-B914-690DA978312C}" type="slidenum">
              <a:rPr lang="en-GB" smtClean="0"/>
              <a:pPr/>
              <a:t>5</a:t>
            </a:fld>
            <a:r>
              <a:rPr lang="en-GB"/>
              <a:t> ‒ </a:t>
            </a:r>
          </a:p>
        </p:txBody>
      </p:sp>
      <p:sp>
        <p:nvSpPr>
          <p:cNvPr id="5" name="Title 4">
            <a:extLst>
              <a:ext uri="{FF2B5EF4-FFF2-40B4-BE49-F238E27FC236}">
                <a16:creationId xmlns:a16="http://schemas.microsoft.com/office/drawing/2014/main" id="{AA337107-30F5-B346-9BEF-9C7733160583}"/>
              </a:ext>
            </a:extLst>
          </p:cNvPr>
          <p:cNvSpPr>
            <a:spLocks noGrp="1"/>
          </p:cNvSpPr>
          <p:nvPr>
            <p:ph type="title"/>
          </p:nvPr>
        </p:nvSpPr>
        <p:spPr>
          <a:xfrm>
            <a:off x="404785" y="382816"/>
            <a:ext cx="11437805" cy="812530"/>
          </a:xfrm>
        </p:spPr>
        <p:txBody>
          <a:bodyPr/>
          <a:lstStyle/>
          <a:p>
            <a:r>
              <a:rPr lang="en-US">
                <a:latin typeface="Arial Black" panose="020B0604020202020204" pitchFamily="34" charset="0"/>
                <a:cs typeface="Arial Black" panose="020B0604020202020204" pitchFamily="34" charset="0"/>
              </a:rPr>
              <a:t>By accounting for how people truly make decisions, we ensure your learnings translate into actual behavior</a:t>
            </a:r>
          </a:p>
        </p:txBody>
      </p:sp>
      <p:sp>
        <p:nvSpPr>
          <p:cNvPr id="16" name="Rectangle 15">
            <a:extLst>
              <a:ext uri="{FF2B5EF4-FFF2-40B4-BE49-F238E27FC236}">
                <a16:creationId xmlns:a16="http://schemas.microsoft.com/office/drawing/2014/main" id="{44F63602-45D1-B84F-B24B-9C2863C6F795}"/>
              </a:ext>
            </a:extLst>
          </p:cNvPr>
          <p:cNvSpPr/>
          <p:nvPr/>
        </p:nvSpPr>
        <p:spPr>
          <a:xfrm>
            <a:off x="488671" y="2024067"/>
            <a:ext cx="2592462" cy="3869062"/>
          </a:xfrm>
          <a:prstGeom prst="rect">
            <a:avLst/>
          </a:prstGeom>
          <a:solidFill>
            <a:schemeClr val="bg1">
              <a:lumMod val="95000"/>
              <a:alpha val="80000"/>
            </a:schemeClr>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ts val="1698"/>
              </a:lnSpc>
            </a:pPr>
            <a:endParaRPr lang="en-US" sz="1300" err="1">
              <a:ea typeface="Samsung Sharp Sans Medium" charset="0"/>
              <a:cs typeface="Samsung Sharp Sans Medium" charset="0"/>
            </a:endParaRPr>
          </a:p>
        </p:txBody>
      </p:sp>
      <p:sp>
        <p:nvSpPr>
          <p:cNvPr id="19" name="Obdélník 4">
            <a:extLst>
              <a:ext uri="{FF2B5EF4-FFF2-40B4-BE49-F238E27FC236}">
                <a16:creationId xmlns:a16="http://schemas.microsoft.com/office/drawing/2014/main" id="{3538DC6A-1E8C-9A41-8045-414E205589A6}"/>
              </a:ext>
            </a:extLst>
          </p:cNvPr>
          <p:cNvSpPr/>
          <p:nvPr/>
        </p:nvSpPr>
        <p:spPr>
          <a:xfrm rot="5400000">
            <a:off x="1717962" y="4518513"/>
            <a:ext cx="133877" cy="2592461"/>
          </a:xfrm>
          <a:prstGeom prst="rect">
            <a:avLst/>
          </a:prstGeom>
          <a:solidFill>
            <a:schemeClr val="bg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388" tIns="71388" rIns="71388" bIns="71388" numCol="1" spcCol="38098" rtlCol="0" anchor="ctr">
            <a:noAutofit/>
          </a:bodyPr>
          <a:lstStyle/>
          <a:p>
            <a:pPr algn="ctr" defTabSz="820985" hangingPunct="0"/>
            <a:endParaRPr lang="cs-CZ" sz="3198">
              <a:solidFill>
                <a:schemeClr val="tx2"/>
              </a:solidFill>
              <a:sym typeface="Helvetica Light"/>
            </a:endParaRPr>
          </a:p>
        </p:txBody>
      </p:sp>
      <p:sp>
        <p:nvSpPr>
          <p:cNvPr id="30" name="Oval 29">
            <a:extLst>
              <a:ext uri="{FF2B5EF4-FFF2-40B4-BE49-F238E27FC236}">
                <a16:creationId xmlns:a16="http://schemas.microsoft.com/office/drawing/2014/main" id="{4ED5A713-DCAF-4840-938E-1CF773B60016}"/>
              </a:ext>
            </a:extLst>
          </p:cNvPr>
          <p:cNvSpPr/>
          <p:nvPr/>
        </p:nvSpPr>
        <p:spPr>
          <a:xfrm>
            <a:off x="1207903" y="1442337"/>
            <a:ext cx="1103891" cy="1103891"/>
          </a:xfrm>
          <a:prstGeom prst="ellipse">
            <a:avLst/>
          </a:prstGeom>
          <a:solidFill>
            <a:schemeClr val="bg2"/>
          </a:solidFill>
          <a:ln>
            <a:noFill/>
          </a:ln>
        </p:spPr>
        <p:txBody>
          <a:bodyPr rot="0" spcFirstLastPara="0" vertOverflow="overflow" horzOverflow="overflow" vert="horz" wrap="square" lIns="27432" tIns="182880" rIns="0" bIns="0" numCol="1" spcCol="0" rtlCol="0" fromWordArt="0" anchor="ctr" anchorCtr="0" forceAA="0" compatLnSpc="1">
            <a:prstTxWarp prst="textNoShape">
              <a:avLst/>
            </a:prstTxWarp>
            <a:noAutofit/>
          </a:bodyPr>
          <a:lstStyle/>
          <a:p>
            <a:pPr algn="ctr">
              <a:lnSpc>
                <a:spcPts val="1698"/>
              </a:lnSpc>
            </a:pPr>
            <a:endParaRPr lang="en-US" sz="2800" b="1">
              <a:solidFill>
                <a:schemeClr val="bg1"/>
              </a:solidFill>
              <a:ea typeface="Samsung Sharp Sans Medium" charset="0"/>
              <a:cs typeface="Samsung Sharp Sans Medium" charset="0"/>
            </a:endParaRPr>
          </a:p>
        </p:txBody>
      </p:sp>
      <p:cxnSp>
        <p:nvCxnSpPr>
          <p:cNvPr id="31" name="Straight Connector 30">
            <a:extLst>
              <a:ext uri="{FF2B5EF4-FFF2-40B4-BE49-F238E27FC236}">
                <a16:creationId xmlns:a16="http://schemas.microsoft.com/office/drawing/2014/main" id="{4FDA8469-5FF2-7C43-BE1E-5572B971AA67}"/>
              </a:ext>
            </a:extLst>
          </p:cNvPr>
          <p:cNvCxnSpPr>
            <a:cxnSpLocks/>
          </p:cNvCxnSpPr>
          <p:nvPr/>
        </p:nvCxnSpPr>
        <p:spPr>
          <a:xfrm flipH="1">
            <a:off x="1218336" y="2778828"/>
            <a:ext cx="1010890" cy="0"/>
          </a:xfrm>
          <a:prstGeom prst="line">
            <a:avLst/>
          </a:prstGeom>
          <a:ln w="12700">
            <a:solidFill>
              <a:schemeClr val="bg2">
                <a:alpha val="30000"/>
              </a:schemeClr>
            </a:solidFill>
          </a:ln>
        </p:spPr>
        <p:style>
          <a:lnRef idx="1">
            <a:schemeClr val="accent1"/>
          </a:lnRef>
          <a:fillRef idx="0">
            <a:schemeClr val="accent1"/>
          </a:fillRef>
          <a:effectRef idx="0">
            <a:schemeClr val="accent1"/>
          </a:effectRef>
          <a:fontRef idx="minor">
            <a:schemeClr val="tx1"/>
          </a:fontRef>
        </p:style>
      </p:cxnSp>
      <p:sp>
        <p:nvSpPr>
          <p:cNvPr id="33" name="Rectangle 32">
            <a:extLst>
              <a:ext uri="{FF2B5EF4-FFF2-40B4-BE49-F238E27FC236}">
                <a16:creationId xmlns:a16="http://schemas.microsoft.com/office/drawing/2014/main" id="{656017D5-CF73-D343-9F09-5AFC236A18F1}"/>
              </a:ext>
            </a:extLst>
          </p:cNvPr>
          <p:cNvSpPr/>
          <p:nvPr/>
        </p:nvSpPr>
        <p:spPr>
          <a:xfrm>
            <a:off x="3346915" y="2024067"/>
            <a:ext cx="2592462" cy="3869061"/>
          </a:xfrm>
          <a:prstGeom prst="rect">
            <a:avLst/>
          </a:prstGeom>
          <a:solidFill>
            <a:schemeClr val="bg1">
              <a:lumMod val="95000"/>
              <a:alpha val="80000"/>
            </a:schemeClr>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ts val="1698"/>
              </a:lnSpc>
            </a:pPr>
            <a:endParaRPr lang="en-US" sz="1300" err="1">
              <a:ea typeface="Samsung Sharp Sans Medium" charset="0"/>
              <a:cs typeface="Samsung Sharp Sans Medium" charset="0"/>
            </a:endParaRPr>
          </a:p>
        </p:txBody>
      </p:sp>
      <p:sp>
        <p:nvSpPr>
          <p:cNvPr id="34" name="Obdélník 4">
            <a:extLst>
              <a:ext uri="{FF2B5EF4-FFF2-40B4-BE49-F238E27FC236}">
                <a16:creationId xmlns:a16="http://schemas.microsoft.com/office/drawing/2014/main" id="{BE1BBF2A-4B18-914B-AF10-A5D6F90BE832}"/>
              </a:ext>
            </a:extLst>
          </p:cNvPr>
          <p:cNvSpPr/>
          <p:nvPr/>
        </p:nvSpPr>
        <p:spPr>
          <a:xfrm rot="5400000">
            <a:off x="4576206" y="4518513"/>
            <a:ext cx="133877" cy="2592461"/>
          </a:xfrm>
          <a:prstGeom prst="rect">
            <a:avLst/>
          </a:prstGeom>
          <a:solidFill>
            <a:schemeClr val="tx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388" tIns="71388" rIns="71388" bIns="71388" numCol="1" spcCol="38098" rtlCol="0" anchor="ctr">
            <a:noAutofit/>
          </a:bodyPr>
          <a:lstStyle/>
          <a:p>
            <a:pPr algn="ctr" defTabSz="820985" hangingPunct="0"/>
            <a:endParaRPr lang="cs-CZ" sz="3198">
              <a:solidFill>
                <a:schemeClr val="tx2"/>
              </a:solidFill>
              <a:sym typeface="Helvetica Light"/>
            </a:endParaRPr>
          </a:p>
        </p:txBody>
      </p:sp>
      <p:sp>
        <p:nvSpPr>
          <p:cNvPr id="37" name="Oval 36">
            <a:extLst>
              <a:ext uri="{FF2B5EF4-FFF2-40B4-BE49-F238E27FC236}">
                <a16:creationId xmlns:a16="http://schemas.microsoft.com/office/drawing/2014/main" id="{34EA81F6-49D0-BF42-9466-8B9F5783B3FF}"/>
              </a:ext>
            </a:extLst>
          </p:cNvPr>
          <p:cNvSpPr/>
          <p:nvPr/>
        </p:nvSpPr>
        <p:spPr>
          <a:xfrm>
            <a:off x="4066147" y="1442337"/>
            <a:ext cx="1103891" cy="1103891"/>
          </a:xfrm>
          <a:prstGeom prst="ellipse">
            <a:avLst/>
          </a:prstGeom>
          <a:solidFill>
            <a:schemeClr val="tx2"/>
          </a:solidFill>
          <a:ln>
            <a:noFill/>
          </a:ln>
        </p:spPr>
        <p:txBody>
          <a:bodyPr rot="0" spcFirstLastPara="0" vertOverflow="overflow" horzOverflow="overflow" vert="horz" wrap="square" lIns="0" tIns="182880" rIns="0" bIns="0" numCol="1" spcCol="0" rtlCol="0" fromWordArt="0" anchor="ctr" anchorCtr="0" forceAA="0" compatLnSpc="1">
            <a:prstTxWarp prst="textNoShape">
              <a:avLst/>
            </a:prstTxWarp>
            <a:noAutofit/>
          </a:bodyPr>
          <a:lstStyle/>
          <a:p>
            <a:pPr algn="ctr">
              <a:lnSpc>
                <a:spcPts val="1698"/>
              </a:lnSpc>
            </a:pPr>
            <a:endParaRPr lang="en-US" sz="2800" b="1">
              <a:solidFill>
                <a:schemeClr val="bg1"/>
              </a:solidFill>
              <a:ea typeface="Samsung Sharp Sans Medium" charset="0"/>
              <a:cs typeface="Samsung Sharp Sans Medium" charset="0"/>
            </a:endParaRPr>
          </a:p>
        </p:txBody>
      </p:sp>
      <p:cxnSp>
        <p:nvCxnSpPr>
          <p:cNvPr id="38" name="Straight Connector 37">
            <a:extLst>
              <a:ext uri="{FF2B5EF4-FFF2-40B4-BE49-F238E27FC236}">
                <a16:creationId xmlns:a16="http://schemas.microsoft.com/office/drawing/2014/main" id="{14759316-3437-654C-8403-A2911EAB1350}"/>
              </a:ext>
            </a:extLst>
          </p:cNvPr>
          <p:cNvCxnSpPr>
            <a:cxnSpLocks/>
          </p:cNvCxnSpPr>
          <p:nvPr/>
        </p:nvCxnSpPr>
        <p:spPr>
          <a:xfrm flipH="1">
            <a:off x="4076580" y="2778828"/>
            <a:ext cx="1010890" cy="0"/>
          </a:xfrm>
          <a:prstGeom prst="line">
            <a:avLst/>
          </a:prstGeom>
          <a:ln w="12700">
            <a:solidFill>
              <a:schemeClr val="bg2">
                <a:alpha val="30000"/>
              </a:schemeClr>
            </a:solidFill>
          </a:ln>
        </p:spPr>
        <p:style>
          <a:lnRef idx="1">
            <a:schemeClr val="accent1"/>
          </a:lnRef>
          <a:fillRef idx="0">
            <a:schemeClr val="accent1"/>
          </a:fillRef>
          <a:effectRef idx="0">
            <a:schemeClr val="accent1"/>
          </a:effectRef>
          <a:fontRef idx="minor">
            <a:schemeClr val="tx1"/>
          </a:fontRef>
        </p:style>
      </p:cxnSp>
      <p:sp>
        <p:nvSpPr>
          <p:cNvPr id="40" name="Rectangle 39">
            <a:extLst>
              <a:ext uri="{FF2B5EF4-FFF2-40B4-BE49-F238E27FC236}">
                <a16:creationId xmlns:a16="http://schemas.microsoft.com/office/drawing/2014/main" id="{F5C6E318-56CF-D547-A8AA-C0F0322629B0}"/>
              </a:ext>
            </a:extLst>
          </p:cNvPr>
          <p:cNvSpPr/>
          <p:nvPr/>
        </p:nvSpPr>
        <p:spPr>
          <a:xfrm>
            <a:off x="6205159" y="2024068"/>
            <a:ext cx="2592462" cy="3869059"/>
          </a:xfrm>
          <a:prstGeom prst="rect">
            <a:avLst/>
          </a:prstGeom>
          <a:solidFill>
            <a:schemeClr val="bg1">
              <a:lumMod val="95000"/>
              <a:alpha val="80000"/>
            </a:schemeClr>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ts val="1698"/>
              </a:lnSpc>
            </a:pPr>
            <a:endParaRPr lang="en-US" sz="1300" err="1">
              <a:ea typeface="Samsung Sharp Sans Medium" charset="0"/>
              <a:cs typeface="Samsung Sharp Sans Medium" charset="0"/>
            </a:endParaRPr>
          </a:p>
        </p:txBody>
      </p:sp>
      <p:sp>
        <p:nvSpPr>
          <p:cNvPr id="41" name="Obdélník 4">
            <a:extLst>
              <a:ext uri="{FF2B5EF4-FFF2-40B4-BE49-F238E27FC236}">
                <a16:creationId xmlns:a16="http://schemas.microsoft.com/office/drawing/2014/main" id="{70FA8456-63FD-8C41-9228-95D0A8F219AF}"/>
              </a:ext>
            </a:extLst>
          </p:cNvPr>
          <p:cNvSpPr/>
          <p:nvPr/>
        </p:nvSpPr>
        <p:spPr>
          <a:xfrm rot="5400000">
            <a:off x="7434450" y="4518512"/>
            <a:ext cx="133877" cy="2592461"/>
          </a:xfrm>
          <a:prstGeom prst="rect">
            <a:avLst/>
          </a:prstGeom>
          <a:solidFill>
            <a:schemeClr val="accent4"/>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388" tIns="71388" rIns="71388" bIns="71388" numCol="1" spcCol="38098" rtlCol="0" anchor="ctr">
            <a:noAutofit/>
          </a:bodyPr>
          <a:lstStyle/>
          <a:p>
            <a:pPr algn="ctr" defTabSz="820985" hangingPunct="0"/>
            <a:endParaRPr lang="cs-CZ" sz="3198">
              <a:solidFill>
                <a:schemeClr val="tx2"/>
              </a:solidFill>
              <a:sym typeface="Helvetica Light"/>
            </a:endParaRPr>
          </a:p>
        </p:txBody>
      </p:sp>
      <p:sp>
        <p:nvSpPr>
          <p:cNvPr id="44" name="Oval 43">
            <a:extLst>
              <a:ext uri="{FF2B5EF4-FFF2-40B4-BE49-F238E27FC236}">
                <a16:creationId xmlns:a16="http://schemas.microsoft.com/office/drawing/2014/main" id="{5BB14E10-D84D-334A-B108-48FE979FE31B}"/>
              </a:ext>
            </a:extLst>
          </p:cNvPr>
          <p:cNvSpPr/>
          <p:nvPr/>
        </p:nvSpPr>
        <p:spPr>
          <a:xfrm>
            <a:off x="6924391" y="1442336"/>
            <a:ext cx="1103891" cy="1103891"/>
          </a:xfrm>
          <a:prstGeom prst="ellipse">
            <a:avLst/>
          </a:prstGeom>
          <a:solidFill>
            <a:schemeClr val="accent4"/>
          </a:solidFill>
          <a:ln>
            <a:noFill/>
          </a:ln>
        </p:spPr>
        <p:txBody>
          <a:bodyPr rot="0" spcFirstLastPara="0" vertOverflow="overflow" horzOverflow="overflow" vert="horz" wrap="square" lIns="0" tIns="182880" rIns="0" bIns="0" numCol="1" spcCol="0" rtlCol="0" fromWordArt="0" anchor="ctr" anchorCtr="0" forceAA="0" compatLnSpc="1">
            <a:prstTxWarp prst="textNoShape">
              <a:avLst/>
            </a:prstTxWarp>
            <a:noAutofit/>
          </a:bodyPr>
          <a:lstStyle/>
          <a:p>
            <a:pPr algn="ctr">
              <a:lnSpc>
                <a:spcPts val="1698"/>
              </a:lnSpc>
            </a:pPr>
            <a:endParaRPr lang="en-US" sz="2800" b="1">
              <a:solidFill>
                <a:schemeClr val="bg1"/>
              </a:solidFill>
              <a:ea typeface="Samsung Sharp Sans Medium" charset="0"/>
              <a:cs typeface="Samsung Sharp Sans Medium" charset="0"/>
            </a:endParaRPr>
          </a:p>
        </p:txBody>
      </p:sp>
      <p:cxnSp>
        <p:nvCxnSpPr>
          <p:cNvPr id="45" name="Straight Connector 44">
            <a:extLst>
              <a:ext uri="{FF2B5EF4-FFF2-40B4-BE49-F238E27FC236}">
                <a16:creationId xmlns:a16="http://schemas.microsoft.com/office/drawing/2014/main" id="{84CD0BEA-B4EF-0F4D-ACD2-FFA147CD29A4}"/>
              </a:ext>
            </a:extLst>
          </p:cNvPr>
          <p:cNvCxnSpPr>
            <a:cxnSpLocks/>
          </p:cNvCxnSpPr>
          <p:nvPr/>
        </p:nvCxnSpPr>
        <p:spPr>
          <a:xfrm flipH="1">
            <a:off x="6934824" y="2778827"/>
            <a:ext cx="1010890" cy="0"/>
          </a:xfrm>
          <a:prstGeom prst="line">
            <a:avLst/>
          </a:prstGeom>
          <a:ln w="12700">
            <a:solidFill>
              <a:schemeClr val="bg2">
                <a:alpha val="30000"/>
              </a:schemeClr>
            </a:solidFill>
          </a:ln>
        </p:spPr>
        <p:style>
          <a:lnRef idx="1">
            <a:schemeClr val="accent1"/>
          </a:lnRef>
          <a:fillRef idx="0">
            <a:schemeClr val="accent1"/>
          </a:fillRef>
          <a:effectRef idx="0">
            <a:schemeClr val="accent1"/>
          </a:effectRef>
          <a:fontRef idx="minor">
            <a:schemeClr val="tx1"/>
          </a:fontRef>
        </p:style>
      </p:cxnSp>
      <p:sp>
        <p:nvSpPr>
          <p:cNvPr id="47" name="Rectangle 46">
            <a:extLst>
              <a:ext uri="{FF2B5EF4-FFF2-40B4-BE49-F238E27FC236}">
                <a16:creationId xmlns:a16="http://schemas.microsoft.com/office/drawing/2014/main" id="{BC5651FE-0FD0-7E47-B043-9C1E11A89B6E}"/>
              </a:ext>
            </a:extLst>
          </p:cNvPr>
          <p:cNvSpPr/>
          <p:nvPr/>
        </p:nvSpPr>
        <p:spPr>
          <a:xfrm>
            <a:off x="9100812" y="2024067"/>
            <a:ext cx="2592462" cy="3869061"/>
          </a:xfrm>
          <a:prstGeom prst="rect">
            <a:avLst/>
          </a:prstGeom>
          <a:solidFill>
            <a:schemeClr val="bg1">
              <a:lumMod val="95000"/>
              <a:alpha val="80000"/>
            </a:schemeClr>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ts val="1698"/>
              </a:lnSpc>
            </a:pPr>
            <a:endParaRPr lang="en-US" sz="1300" err="1">
              <a:ea typeface="Samsung Sharp Sans Medium" charset="0"/>
              <a:cs typeface="Samsung Sharp Sans Medium" charset="0"/>
            </a:endParaRPr>
          </a:p>
        </p:txBody>
      </p:sp>
      <p:sp>
        <p:nvSpPr>
          <p:cNvPr id="48" name="Obdélník 4">
            <a:extLst>
              <a:ext uri="{FF2B5EF4-FFF2-40B4-BE49-F238E27FC236}">
                <a16:creationId xmlns:a16="http://schemas.microsoft.com/office/drawing/2014/main" id="{D09CF9CC-A1AD-214A-9DFE-7B3229DF2BA4}"/>
              </a:ext>
            </a:extLst>
          </p:cNvPr>
          <p:cNvSpPr/>
          <p:nvPr/>
        </p:nvSpPr>
        <p:spPr>
          <a:xfrm rot="5400000">
            <a:off x="10330103" y="4518512"/>
            <a:ext cx="133877" cy="2592461"/>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388" tIns="71388" rIns="71388" bIns="71388" numCol="1" spcCol="38098" rtlCol="0" anchor="ctr">
            <a:noAutofit/>
          </a:bodyPr>
          <a:lstStyle/>
          <a:p>
            <a:pPr algn="ctr" defTabSz="820985" hangingPunct="0"/>
            <a:endParaRPr lang="cs-CZ" sz="3198">
              <a:solidFill>
                <a:schemeClr val="tx2"/>
              </a:solidFill>
              <a:sym typeface="Helvetica Light"/>
            </a:endParaRPr>
          </a:p>
        </p:txBody>
      </p:sp>
      <p:sp>
        <p:nvSpPr>
          <p:cNvPr id="50" name="Oval 49">
            <a:extLst>
              <a:ext uri="{FF2B5EF4-FFF2-40B4-BE49-F238E27FC236}">
                <a16:creationId xmlns:a16="http://schemas.microsoft.com/office/drawing/2014/main" id="{B86303E5-EA39-FA45-9059-87A86106B927}"/>
              </a:ext>
            </a:extLst>
          </p:cNvPr>
          <p:cNvSpPr/>
          <p:nvPr/>
        </p:nvSpPr>
        <p:spPr>
          <a:xfrm>
            <a:off x="9820044" y="1442336"/>
            <a:ext cx="1103891" cy="1103891"/>
          </a:xfrm>
          <a:prstGeom prst="ellipse">
            <a:avLst/>
          </a:prstGeom>
          <a:solidFill>
            <a:schemeClr val="accent2"/>
          </a:solidFill>
          <a:ln>
            <a:noFill/>
          </a:ln>
        </p:spPr>
        <p:txBody>
          <a:bodyPr rot="0" spcFirstLastPara="0" vertOverflow="overflow" horzOverflow="overflow" vert="horz" wrap="square" lIns="0" tIns="182880" rIns="0" bIns="0" numCol="1" spcCol="0" rtlCol="0" fromWordArt="0" anchor="ctr" anchorCtr="0" forceAA="0" compatLnSpc="1">
            <a:prstTxWarp prst="textNoShape">
              <a:avLst/>
            </a:prstTxWarp>
            <a:noAutofit/>
          </a:bodyPr>
          <a:lstStyle/>
          <a:p>
            <a:pPr algn="ctr">
              <a:lnSpc>
                <a:spcPts val="1698"/>
              </a:lnSpc>
            </a:pPr>
            <a:endParaRPr lang="en-US" sz="2800" b="1">
              <a:solidFill>
                <a:schemeClr val="bg1"/>
              </a:solidFill>
              <a:ea typeface="Samsung Sharp Sans Medium" charset="0"/>
              <a:cs typeface="Samsung Sharp Sans Medium" charset="0"/>
            </a:endParaRPr>
          </a:p>
        </p:txBody>
      </p:sp>
      <p:cxnSp>
        <p:nvCxnSpPr>
          <p:cNvPr id="51" name="Straight Connector 50">
            <a:extLst>
              <a:ext uri="{FF2B5EF4-FFF2-40B4-BE49-F238E27FC236}">
                <a16:creationId xmlns:a16="http://schemas.microsoft.com/office/drawing/2014/main" id="{BF1E9220-B0EF-9246-95C7-76C60C36144E}"/>
              </a:ext>
            </a:extLst>
          </p:cNvPr>
          <p:cNvCxnSpPr>
            <a:cxnSpLocks/>
          </p:cNvCxnSpPr>
          <p:nvPr/>
        </p:nvCxnSpPr>
        <p:spPr>
          <a:xfrm flipH="1">
            <a:off x="9830477" y="2778827"/>
            <a:ext cx="1010890" cy="0"/>
          </a:xfrm>
          <a:prstGeom prst="line">
            <a:avLst/>
          </a:prstGeom>
          <a:ln w="12700">
            <a:solidFill>
              <a:schemeClr val="bg2">
                <a:alpha val="30000"/>
              </a:schemeClr>
            </a:solidFill>
          </a:ln>
        </p:spPr>
        <p:style>
          <a:lnRef idx="1">
            <a:schemeClr val="accent1"/>
          </a:lnRef>
          <a:fillRef idx="0">
            <a:schemeClr val="accent1"/>
          </a:fillRef>
          <a:effectRef idx="0">
            <a:schemeClr val="accent1"/>
          </a:effectRef>
          <a:fontRef idx="minor">
            <a:schemeClr val="tx1"/>
          </a:fontRef>
        </p:style>
      </p:cxnSp>
      <p:grpSp>
        <p:nvGrpSpPr>
          <p:cNvPr id="52" name="Group 65">
            <a:extLst>
              <a:ext uri="{FF2B5EF4-FFF2-40B4-BE49-F238E27FC236}">
                <a16:creationId xmlns:a16="http://schemas.microsoft.com/office/drawing/2014/main" id="{7FCAC9C1-FACA-F745-82B3-568CC110D1A5}"/>
              </a:ext>
            </a:extLst>
          </p:cNvPr>
          <p:cNvGrpSpPr>
            <a:grpSpLocks noChangeAspect="1"/>
          </p:cNvGrpSpPr>
          <p:nvPr/>
        </p:nvGrpSpPr>
        <p:grpSpPr bwMode="auto">
          <a:xfrm>
            <a:off x="1444005" y="1673182"/>
            <a:ext cx="575557" cy="594905"/>
            <a:chOff x="2867" y="2825"/>
            <a:chExt cx="476" cy="492"/>
          </a:xfrm>
        </p:grpSpPr>
        <p:sp>
          <p:nvSpPr>
            <p:cNvPr id="53" name="Freeform 66">
              <a:extLst>
                <a:ext uri="{FF2B5EF4-FFF2-40B4-BE49-F238E27FC236}">
                  <a16:creationId xmlns:a16="http://schemas.microsoft.com/office/drawing/2014/main" id="{3996CF98-531F-DC42-B156-2F93B53A9EB9}"/>
                </a:ext>
              </a:extLst>
            </p:cNvPr>
            <p:cNvSpPr>
              <a:spLocks/>
            </p:cNvSpPr>
            <p:nvPr/>
          </p:nvSpPr>
          <p:spPr bwMode="auto">
            <a:xfrm>
              <a:off x="3241" y="2859"/>
              <a:ext cx="68" cy="68"/>
            </a:xfrm>
            <a:custGeom>
              <a:avLst/>
              <a:gdLst>
                <a:gd name="T0" fmla="*/ 20 w 32"/>
                <a:gd name="T1" fmla="*/ 31 h 32"/>
                <a:gd name="T2" fmla="*/ 16 w 32"/>
                <a:gd name="T3" fmla="*/ 32 h 32"/>
                <a:gd name="T4" fmla="*/ 0 w 32"/>
                <a:gd name="T5" fmla="*/ 16 h 32"/>
                <a:gd name="T6" fmla="*/ 16 w 32"/>
                <a:gd name="T7" fmla="*/ 0 h 32"/>
                <a:gd name="T8" fmla="*/ 32 w 32"/>
                <a:gd name="T9" fmla="*/ 16 h 32"/>
              </a:gdLst>
              <a:ahLst/>
              <a:cxnLst>
                <a:cxn ang="0">
                  <a:pos x="T0" y="T1"/>
                </a:cxn>
                <a:cxn ang="0">
                  <a:pos x="T2" y="T3"/>
                </a:cxn>
                <a:cxn ang="0">
                  <a:pos x="T4" y="T5"/>
                </a:cxn>
                <a:cxn ang="0">
                  <a:pos x="T6" y="T7"/>
                </a:cxn>
                <a:cxn ang="0">
                  <a:pos x="T8" y="T9"/>
                </a:cxn>
              </a:cxnLst>
              <a:rect l="0" t="0" r="r" b="b"/>
              <a:pathLst>
                <a:path w="32" h="32">
                  <a:moveTo>
                    <a:pt x="20" y="31"/>
                  </a:moveTo>
                  <a:cubicBezTo>
                    <a:pt x="19" y="32"/>
                    <a:pt x="17" y="32"/>
                    <a:pt x="16" y="32"/>
                  </a:cubicBezTo>
                  <a:cubicBezTo>
                    <a:pt x="7" y="32"/>
                    <a:pt x="0" y="25"/>
                    <a:pt x="0" y="16"/>
                  </a:cubicBezTo>
                  <a:cubicBezTo>
                    <a:pt x="0" y="7"/>
                    <a:pt x="7" y="0"/>
                    <a:pt x="16" y="0"/>
                  </a:cubicBezTo>
                  <a:cubicBezTo>
                    <a:pt x="25" y="0"/>
                    <a:pt x="32" y="7"/>
                    <a:pt x="32" y="16"/>
                  </a:cubicBezTo>
                </a:path>
              </a:pathLst>
            </a:custGeom>
            <a:noFill/>
            <a:ln w="19050"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rial"/>
                <a:ea typeface="+mn-ea"/>
                <a:cs typeface="+mn-cs"/>
              </a:endParaRPr>
            </a:p>
          </p:txBody>
        </p:sp>
        <p:sp>
          <p:nvSpPr>
            <p:cNvPr id="54" name="Freeform 67">
              <a:extLst>
                <a:ext uri="{FF2B5EF4-FFF2-40B4-BE49-F238E27FC236}">
                  <a16:creationId xmlns:a16="http://schemas.microsoft.com/office/drawing/2014/main" id="{2C37FE93-1264-DA46-BD5A-919A948B0EDC}"/>
                </a:ext>
              </a:extLst>
            </p:cNvPr>
            <p:cNvSpPr>
              <a:spLocks/>
            </p:cNvSpPr>
            <p:nvPr/>
          </p:nvSpPr>
          <p:spPr bwMode="auto">
            <a:xfrm>
              <a:off x="3207" y="2825"/>
              <a:ext cx="136" cy="187"/>
            </a:xfrm>
            <a:custGeom>
              <a:avLst/>
              <a:gdLst>
                <a:gd name="T0" fmla="*/ 0 w 64"/>
                <a:gd name="T1" fmla="*/ 33 h 88"/>
                <a:gd name="T2" fmla="*/ 32 w 64"/>
                <a:gd name="T3" fmla="*/ 0 h 88"/>
                <a:gd name="T4" fmla="*/ 64 w 64"/>
                <a:gd name="T5" fmla="*/ 33 h 88"/>
                <a:gd name="T6" fmla="*/ 32 w 64"/>
                <a:gd name="T7" fmla="*/ 88 h 88"/>
                <a:gd name="T8" fmla="*/ 0 w 64"/>
                <a:gd name="T9" fmla="*/ 33 h 88"/>
              </a:gdLst>
              <a:ahLst/>
              <a:cxnLst>
                <a:cxn ang="0">
                  <a:pos x="T0" y="T1"/>
                </a:cxn>
                <a:cxn ang="0">
                  <a:pos x="T2" y="T3"/>
                </a:cxn>
                <a:cxn ang="0">
                  <a:pos x="T4" y="T5"/>
                </a:cxn>
                <a:cxn ang="0">
                  <a:pos x="T6" y="T7"/>
                </a:cxn>
                <a:cxn ang="0">
                  <a:pos x="T8" y="T9"/>
                </a:cxn>
              </a:cxnLst>
              <a:rect l="0" t="0" r="r" b="b"/>
              <a:pathLst>
                <a:path w="64" h="88">
                  <a:moveTo>
                    <a:pt x="0" y="33"/>
                  </a:moveTo>
                  <a:cubicBezTo>
                    <a:pt x="0" y="15"/>
                    <a:pt x="14" y="0"/>
                    <a:pt x="32" y="0"/>
                  </a:cubicBezTo>
                  <a:cubicBezTo>
                    <a:pt x="50" y="0"/>
                    <a:pt x="64" y="15"/>
                    <a:pt x="64" y="33"/>
                  </a:cubicBezTo>
                  <a:cubicBezTo>
                    <a:pt x="64" y="63"/>
                    <a:pt x="32" y="88"/>
                    <a:pt x="32" y="88"/>
                  </a:cubicBezTo>
                  <a:cubicBezTo>
                    <a:pt x="32" y="88"/>
                    <a:pt x="0" y="63"/>
                    <a:pt x="0" y="33"/>
                  </a:cubicBezTo>
                  <a:close/>
                </a:path>
              </a:pathLst>
            </a:custGeom>
            <a:noFill/>
            <a:ln w="19050"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rial"/>
                <a:ea typeface="+mn-ea"/>
                <a:cs typeface="+mn-cs"/>
              </a:endParaRPr>
            </a:p>
          </p:txBody>
        </p:sp>
        <p:sp>
          <p:nvSpPr>
            <p:cNvPr id="55" name="Freeform 68">
              <a:extLst>
                <a:ext uri="{FF2B5EF4-FFF2-40B4-BE49-F238E27FC236}">
                  <a16:creationId xmlns:a16="http://schemas.microsoft.com/office/drawing/2014/main" id="{0F7B0756-4663-C543-8C74-2BE0DCC6202F}"/>
                </a:ext>
              </a:extLst>
            </p:cNvPr>
            <p:cNvSpPr>
              <a:spLocks/>
            </p:cNvSpPr>
            <p:nvPr/>
          </p:nvSpPr>
          <p:spPr bwMode="auto">
            <a:xfrm>
              <a:off x="2867" y="3046"/>
              <a:ext cx="187" cy="271"/>
            </a:xfrm>
            <a:custGeom>
              <a:avLst/>
              <a:gdLst>
                <a:gd name="T0" fmla="*/ 88 w 88"/>
                <a:gd name="T1" fmla="*/ 44 h 128"/>
                <a:gd name="T2" fmla="*/ 44 w 88"/>
                <a:gd name="T3" fmla="*/ 0 h 128"/>
                <a:gd name="T4" fmla="*/ 0 w 88"/>
                <a:gd name="T5" fmla="*/ 44 h 128"/>
                <a:gd name="T6" fmla="*/ 44 w 88"/>
                <a:gd name="T7" fmla="*/ 128 h 128"/>
                <a:gd name="T8" fmla="*/ 88 w 88"/>
                <a:gd name="T9" fmla="*/ 44 h 128"/>
              </a:gdLst>
              <a:ahLst/>
              <a:cxnLst>
                <a:cxn ang="0">
                  <a:pos x="T0" y="T1"/>
                </a:cxn>
                <a:cxn ang="0">
                  <a:pos x="T2" y="T3"/>
                </a:cxn>
                <a:cxn ang="0">
                  <a:pos x="T4" y="T5"/>
                </a:cxn>
                <a:cxn ang="0">
                  <a:pos x="T6" y="T7"/>
                </a:cxn>
                <a:cxn ang="0">
                  <a:pos x="T8" y="T9"/>
                </a:cxn>
              </a:cxnLst>
              <a:rect l="0" t="0" r="r" b="b"/>
              <a:pathLst>
                <a:path w="88" h="128">
                  <a:moveTo>
                    <a:pt x="88" y="44"/>
                  </a:moveTo>
                  <a:cubicBezTo>
                    <a:pt x="88" y="20"/>
                    <a:pt x="68" y="0"/>
                    <a:pt x="44" y="0"/>
                  </a:cubicBezTo>
                  <a:cubicBezTo>
                    <a:pt x="20" y="0"/>
                    <a:pt x="0" y="20"/>
                    <a:pt x="0" y="44"/>
                  </a:cubicBezTo>
                  <a:cubicBezTo>
                    <a:pt x="0" y="98"/>
                    <a:pt x="44" y="128"/>
                    <a:pt x="44" y="128"/>
                  </a:cubicBezTo>
                  <a:cubicBezTo>
                    <a:pt x="44" y="128"/>
                    <a:pt x="88" y="89"/>
                    <a:pt x="88" y="44"/>
                  </a:cubicBezTo>
                  <a:close/>
                </a:path>
              </a:pathLst>
            </a:custGeom>
            <a:noFill/>
            <a:ln w="19050"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rial"/>
                <a:ea typeface="+mn-ea"/>
                <a:cs typeface="+mn-cs"/>
              </a:endParaRPr>
            </a:p>
          </p:txBody>
        </p:sp>
        <p:sp>
          <p:nvSpPr>
            <p:cNvPr id="56" name="Freeform 69">
              <a:extLst>
                <a:ext uri="{FF2B5EF4-FFF2-40B4-BE49-F238E27FC236}">
                  <a16:creationId xmlns:a16="http://schemas.microsoft.com/office/drawing/2014/main" id="{326DF539-F2AA-CB4B-9FF1-D24791EF4DFD}"/>
                </a:ext>
              </a:extLst>
            </p:cNvPr>
            <p:cNvSpPr>
              <a:spLocks/>
            </p:cNvSpPr>
            <p:nvPr/>
          </p:nvSpPr>
          <p:spPr bwMode="auto">
            <a:xfrm>
              <a:off x="2910" y="3088"/>
              <a:ext cx="102" cy="102"/>
            </a:xfrm>
            <a:custGeom>
              <a:avLst/>
              <a:gdLst>
                <a:gd name="T0" fmla="*/ 47 w 48"/>
                <a:gd name="T1" fmla="*/ 29 h 48"/>
                <a:gd name="T2" fmla="*/ 48 w 48"/>
                <a:gd name="T3" fmla="*/ 24 h 48"/>
                <a:gd name="T4" fmla="*/ 24 w 48"/>
                <a:gd name="T5" fmla="*/ 0 h 48"/>
                <a:gd name="T6" fmla="*/ 0 w 48"/>
                <a:gd name="T7" fmla="*/ 24 h 48"/>
                <a:gd name="T8" fmla="*/ 24 w 48"/>
                <a:gd name="T9" fmla="*/ 48 h 48"/>
                <a:gd name="T10" fmla="*/ 34 w 48"/>
                <a:gd name="T11" fmla="*/ 46 h 48"/>
              </a:gdLst>
              <a:ahLst/>
              <a:cxnLst>
                <a:cxn ang="0">
                  <a:pos x="T0" y="T1"/>
                </a:cxn>
                <a:cxn ang="0">
                  <a:pos x="T2" y="T3"/>
                </a:cxn>
                <a:cxn ang="0">
                  <a:pos x="T4" y="T5"/>
                </a:cxn>
                <a:cxn ang="0">
                  <a:pos x="T6" y="T7"/>
                </a:cxn>
                <a:cxn ang="0">
                  <a:pos x="T8" y="T9"/>
                </a:cxn>
                <a:cxn ang="0">
                  <a:pos x="T10" y="T11"/>
                </a:cxn>
              </a:cxnLst>
              <a:rect l="0" t="0" r="r" b="b"/>
              <a:pathLst>
                <a:path w="48" h="48">
                  <a:moveTo>
                    <a:pt x="47" y="29"/>
                  </a:moveTo>
                  <a:cubicBezTo>
                    <a:pt x="48" y="28"/>
                    <a:pt x="48" y="26"/>
                    <a:pt x="48" y="24"/>
                  </a:cubicBezTo>
                  <a:cubicBezTo>
                    <a:pt x="48" y="11"/>
                    <a:pt x="37" y="0"/>
                    <a:pt x="24" y="0"/>
                  </a:cubicBezTo>
                  <a:cubicBezTo>
                    <a:pt x="11" y="0"/>
                    <a:pt x="0" y="11"/>
                    <a:pt x="0" y="24"/>
                  </a:cubicBezTo>
                  <a:cubicBezTo>
                    <a:pt x="0" y="37"/>
                    <a:pt x="11" y="48"/>
                    <a:pt x="24" y="48"/>
                  </a:cubicBezTo>
                  <a:cubicBezTo>
                    <a:pt x="28" y="48"/>
                    <a:pt x="31" y="47"/>
                    <a:pt x="34" y="46"/>
                  </a:cubicBezTo>
                </a:path>
              </a:pathLst>
            </a:custGeom>
            <a:noFill/>
            <a:ln w="19050"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rial"/>
                <a:ea typeface="+mn-ea"/>
                <a:cs typeface="+mn-cs"/>
              </a:endParaRPr>
            </a:p>
          </p:txBody>
        </p:sp>
        <p:sp>
          <p:nvSpPr>
            <p:cNvPr id="57" name="Freeform 70">
              <a:extLst>
                <a:ext uri="{FF2B5EF4-FFF2-40B4-BE49-F238E27FC236}">
                  <a16:creationId xmlns:a16="http://schemas.microsoft.com/office/drawing/2014/main" id="{A9F98B4F-FE37-A244-8A1C-13DBC82A17C4}"/>
                </a:ext>
              </a:extLst>
            </p:cNvPr>
            <p:cNvSpPr>
              <a:spLocks/>
            </p:cNvSpPr>
            <p:nvPr/>
          </p:nvSpPr>
          <p:spPr bwMode="auto">
            <a:xfrm>
              <a:off x="2999" y="3031"/>
              <a:ext cx="297" cy="286"/>
            </a:xfrm>
            <a:custGeom>
              <a:avLst/>
              <a:gdLst>
                <a:gd name="T0" fmla="*/ 0 w 140"/>
                <a:gd name="T1" fmla="*/ 135 h 135"/>
                <a:gd name="T2" fmla="*/ 140 w 140"/>
                <a:gd name="T3" fmla="*/ 87 h 135"/>
                <a:gd name="T4" fmla="*/ 43 w 140"/>
                <a:gd name="T5" fmla="*/ 30 h 135"/>
                <a:gd name="T6" fmla="*/ 124 w 140"/>
                <a:gd name="T7" fmla="*/ 0 h 135"/>
              </a:gdLst>
              <a:ahLst/>
              <a:cxnLst>
                <a:cxn ang="0">
                  <a:pos x="T0" y="T1"/>
                </a:cxn>
                <a:cxn ang="0">
                  <a:pos x="T2" y="T3"/>
                </a:cxn>
                <a:cxn ang="0">
                  <a:pos x="T4" y="T5"/>
                </a:cxn>
                <a:cxn ang="0">
                  <a:pos x="T6" y="T7"/>
                </a:cxn>
              </a:cxnLst>
              <a:rect l="0" t="0" r="r" b="b"/>
              <a:pathLst>
                <a:path w="140" h="135">
                  <a:moveTo>
                    <a:pt x="0" y="135"/>
                  </a:moveTo>
                  <a:cubicBezTo>
                    <a:pt x="109" y="113"/>
                    <a:pt x="140" y="102"/>
                    <a:pt x="140" y="87"/>
                  </a:cubicBezTo>
                  <a:cubicBezTo>
                    <a:pt x="140" y="63"/>
                    <a:pt x="41" y="50"/>
                    <a:pt x="43" y="30"/>
                  </a:cubicBezTo>
                  <a:cubicBezTo>
                    <a:pt x="45" y="20"/>
                    <a:pt x="80" y="0"/>
                    <a:pt x="124" y="0"/>
                  </a:cubicBezTo>
                </a:path>
              </a:pathLst>
            </a:custGeom>
            <a:noFill/>
            <a:ln w="19050"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58" name="Group 27">
            <a:extLst>
              <a:ext uri="{FF2B5EF4-FFF2-40B4-BE49-F238E27FC236}">
                <a16:creationId xmlns:a16="http://schemas.microsoft.com/office/drawing/2014/main" id="{03879E6C-C9F3-1441-9ABA-70E88749D57D}"/>
              </a:ext>
            </a:extLst>
          </p:cNvPr>
          <p:cNvGrpSpPr>
            <a:grpSpLocks noChangeAspect="1"/>
          </p:cNvGrpSpPr>
          <p:nvPr/>
        </p:nvGrpSpPr>
        <p:grpSpPr bwMode="auto">
          <a:xfrm>
            <a:off x="4353116" y="1730140"/>
            <a:ext cx="524823" cy="519056"/>
            <a:chOff x="1575" y="324"/>
            <a:chExt cx="1729" cy="1710"/>
          </a:xfrm>
        </p:grpSpPr>
        <p:sp>
          <p:nvSpPr>
            <p:cNvPr id="59" name="Freeform 28">
              <a:extLst>
                <a:ext uri="{FF2B5EF4-FFF2-40B4-BE49-F238E27FC236}">
                  <a16:creationId xmlns:a16="http://schemas.microsoft.com/office/drawing/2014/main" id="{6EFB796B-0DBF-E048-993A-B017E4BAEA5D}"/>
                </a:ext>
              </a:extLst>
            </p:cNvPr>
            <p:cNvSpPr>
              <a:spLocks/>
            </p:cNvSpPr>
            <p:nvPr/>
          </p:nvSpPr>
          <p:spPr bwMode="auto">
            <a:xfrm>
              <a:off x="1890" y="784"/>
              <a:ext cx="306" cy="307"/>
            </a:xfrm>
            <a:custGeom>
              <a:avLst/>
              <a:gdLst>
                <a:gd name="T0" fmla="*/ 306 w 306"/>
                <a:gd name="T1" fmla="*/ 307 h 307"/>
                <a:gd name="T2" fmla="*/ 2 w 306"/>
                <a:gd name="T3" fmla="*/ 0 h 307"/>
                <a:gd name="T4" fmla="*/ 0 w 306"/>
                <a:gd name="T5" fmla="*/ 0 h 307"/>
              </a:gdLst>
              <a:ahLst/>
              <a:cxnLst>
                <a:cxn ang="0">
                  <a:pos x="T0" y="T1"/>
                </a:cxn>
                <a:cxn ang="0">
                  <a:pos x="T2" y="T3"/>
                </a:cxn>
                <a:cxn ang="0">
                  <a:pos x="T4" y="T5"/>
                </a:cxn>
              </a:cxnLst>
              <a:rect l="0" t="0" r="r" b="b"/>
              <a:pathLst>
                <a:path w="306" h="307">
                  <a:moveTo>
                    <a:pt x="306" y="307"/>
                  </a:moveTo>
                  <a:lnTo>
                    <a:pt x="2" y="0"/>
                  </a:lnTo>
                  <a:lnTo>
                    <a:pt x="0" y="0"/>
                  </a:lnTo>
                </a:path>
              </a:pathLst>
            </a:custGeom>
            <a:grpFill/>
            <a:ln w="190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rial"/>
                <a:ea typeface="+mn-ea"/>
                <a:cs typeface="+mn-cs"/>
              </a:endParaRPr>
            </a:p>
          </p:txBody>
        </p:sp>
        <p:sp>
          <p:nvSpPr>
            <p:cNvPr id="60" name="Freeform 29">
              <a:extLst>
                <a:ext uri="{FF2B5EF4-FFF2-40B4-BE49-F238E27FC236}">
                  <a16:creationId xmlns:a16="http://schemas.microsoft.com/office/drawing/2014/main" id="{6C69AE35-C3EE-B64E-AFF8-996B44F038C1}"/>
                </a:ext>
              </a:extLst>
            </p:cNvPr>
            <p:cNvSpPr>
              <a:spLocks/>
            </p:cNvSpPr>
            <p:nvPr/>
          </p:nvSpPr>
          <p:spPr bwMode="auto">
            <a:xfrm>
              <a:off x="1575" y="475"/>
              <a:ext cx="365" cy="366"/>
            </a:xfrm>
            <a:custGeom>
              <a:avLst/>
              <a:gdLst>
                <a:gd name="T0" fmla="*/ 365 w 365"/>
                <a:gd name="T1" fmla="*/ 261 h 366"/>
                <a:gd name="T2" fmla="*/ 261 w 365"/>
                <a:gd name="T3" fmla="*/ 366 h 366"/>
                <a:gd name="T4" fmla="*/ 105 w 365"/>
                <a:gd name="T5" fmla="*/ 313 h 366"/>
                <a:gd name="T6" fmla="*/ 0 w 365"/>
                <a:gd name="T7" fmla="*/ 105 h 366"/>
                <a:gd name="T8" fmla="*/ 105 w 365"/>
                <a:gd name="T9" fmla="*/ 0 h 366"/>
                <a:gd name="T10" fmla="*/ 313 w 365"/>
                <a:gd name="T11" fmla="*/ 105 h 366"/>
                <a:gd name="T12" fmla="*/ 365 w 365"/>
                <a:gd name="T13" fmla="*/ 261 h 366"/>
              </a:gdLst>
              <a:ahLst/>
              <a:cxnLst>
                <a:cxn ang="0">
                  <a:pos x="T0" y="T1"/>
                </a:cxn>
                <a:cxn ang="0">
                  <a:pos x="T2" y="T3"/>
                </a:cxn>
                <a:cxn ang="0">
                  <a:pos x="T4" y="T5"/>
                </a:cxn>
                <a:cxn ang="0">
                  <a:pos x="T6" y="T7"/>
                </a:cxn>
                <a:cxn ang="0">
                  <a:pos x="T8" y="T9"/>
                </a:cxn>
                <a:cxn ang="0">
                  <a:pos x="T10" y="T11"/>
                </a:cxn>
                <a:cxn ang="0">
                  <a:pos x="T12" y="T13"/>
                </a:cxn>
              </a:cxnLst>
              <a:rect l="0" t="0" r="r" b="b"/>
              <a:pathLst>
                <a:path w="365" h="366">
                  <a:moveTo>
                    <a:pt x="365" y="261"/>
                  </a:moveTo>
                  <a:lnTo>
                    <a:pt x="261" y="366"/>
                  </a:lnTo>
                  <a:lnTo>
                    <a:pt x="105" y="313"/>
                  </a:lnTo>
                  <a:lnTo>
                    <a:pt x="0" y="105"/>
                  </a:lnTo>
                  <a:lnTo>
                    <a:pt x="105" y="0"/>
                  </a:lnTo>
                  <a:lnTo>
                    <a:pt x="313" y="105"/>
                  </a:lnTo>
                  <a:lnTo>
                    <a:pt x="365" y="261"/>
                  </a:lnTo>
                  <a:close/>
                </a:path>
              </a:pathLst>
            </a:custGeom>
            <a:grpFill/>
            <a:ln w="190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rial"/>
                <a:ea typeface="+mn-ea"/>
                <a:cs typeface="+mn-cs"/>
              </a:endParaRPr>
            </a:p>
          </p:txBody>
        </p:sp>
        <p:sp>
          <p:nvSpPr>
            <p:cNvPr id="61" name="Freeform 30">
              <a:extLst>
                <a:ext uri="{FF2B5EF4-FFF2-40B4-BE49-F238E27FC236}">
                  <a16:creationId xmlns:a16="http://schemas.microsoft.com/office/drawing/2014/main" id="{DCC7AA5E-58F7-BD48-AA70-02B7216EDF56}"/>
                </a:ext>
              </a:extLst>
            </p:cNvPr>
            <p:cNvSpPr>
              <a:spLocks/>
            </p:cNvSpPr>
            <p:nvPr/>
          </p:nvSpPr>
          <p:spPr bwMode="auto">
            <a:xfrm>
              <a:off x="2368" y="1261"/>
              <a:ext cx="737" cy="760"/>
            </a:xfrm>
            <a:custGeom>
              <a:avLst/>
              <a:gdLst>
                <a:gd name="T0" fmla="*/ 149 w 351"/>
                <a:gd name="T1" fmla="*/ 0 h 362"/>
                <a:gd name="T2" fmla="*/ 320 w 351"/>
                <a:gd name="T3" fmla="*/ 171 h 362"/>
                <a:gd name="T4" fmla="*/ 351 w 351"/>
                <a:gd name="T5" fmla="*/ 246 h 362"/>
                <a:gd name="T6" fmla="*/ 320 w 351"/>
                <a:gd name="T7" fmla="*/ 320 h 362"/>
                <a:gd name="T8" fmla="*/ 170 w 351"/>
                <a:gd name="T9" fmla="*/ 320 h 362"/>
                <a:gd name="T10" fmla="*/ 0 w 351"/>
                <a:gd name="T11" fmla="*/ 149 h 362"/>
              </a:gdLst>
              <a:ahLst/>
              <a:cxnLst>
                <a:cxn ang="0">
                  <a:pos x="T0" y="T1"/>
                </a:cxn>
                <a:cxn ang="0">
                  <a:pos x="T2" y="T3"/>
                </a:cxn>
                <a:cxn ang="0">
                  <a:pos x="T4" y="T5"/>
                </a:cxn>
                <a:cxn ang="0">
                  <a:pos x="T6" y="T7"/>
                </a:cxn>
                <a:cxn ang="0">
                  <a:pos x="T8" y="T9"/>
                </a:cxn>
                <a:cxn ang="0">
                  <a:pos x="T10" y="T11"/>
                </a:cxn>
              </a:cxnLst>
              <a:rect l="0" t="0" r="r" b="b"/>
              <a:pathLst>
                <a:path w="351" h="362">
                  <a:moveTo>
                    <a:pt x="149" y="0"/>
                  </a:moveTo>
                  <a:cubicBezTo>
                    <a:pt x="320" y="171"/>
                    <a:pt x="320" y="171"/>
                    <a:pt x="320" y="171"/>
                  </a:cubicBezTo>
                  <a:cubicBezTo>
                    <a:pt x="340" y="191"/>
                    <a:pt x="351" y="218"/>
                    <a:pt x="351" y="246"/>
                  </a:cubicBezTo>
                  <a:cubicBezTo>
                    <a:pt x="351" y="273"/>
                    <a:pt x="340" y="300"/>
                    <a:pt x="320" y="320"/>
                  </a:cubicBezTo>
                  <a:cubicBezTo>
                    <a:pt x="278" y="362"/>
                    <a:pt x="212" y="362"/>
                    <a:pt x="170" y="320"/>
                  </a:cubicBezTo>
                  <a:cubicBezTo>
                    <a:pt x="0" y="149"/>
                    <a:pt x="0" y="149"/>
                    <a:pt x="0" y="149"/>
                  </a:cubicBezTo>
                </a:path>
              </a:pathLst>
            </a:custGeom>
            <a:grpFill/>
            <a:ln w="190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rial"/>
                <a:ea typeface="+mn-ea"/>
                <a:cs typeface="+mn-cs"/>
              </a:endParaRPr>
            </a:p>
          </p:txBody>
        </p:sp>
        <p:sp>
          <p:nvSpPr>
            <p:cNvPr id="62" name="Freeform 31">
              <a:extLst>
                <a:ext uri="{FF2B5EF4-FFF2-40B4-BE49-F238E27FC236}">
                  <a16:creationId xmlns:a16="http://schemas.microsoft.com/office/drawing/2014/main" id="{3CBF6E87-B979-304A-B88E-E116C015EB7B}"/>
                </a:ext>
              </a:extLst>
            </p:cNvPr>
            <p:cNvSpPr>
              <a:spLocks/>
            </p:cNvSpPr>
            <p:nvPr/>
          </p:nvSpPr>
          <p:spPr bwMode="auto">
            <a:xfrm>
              <a:off x="1617" y="906"/>
              <a:ext cx="1104" cy="1128"/>
            </a:xfrm>
            <a:custGeom>
              <a:avLst/>
              <a:gdLst>
                <a:gd name="T0" fmla="*/ 377 w 526"/>
                <a:gd name="T1" fmla="*/ 0 h 537"/>
                <a:gd name="T2" fmla="*/ 31 w 526"/>
                <a:gd name="T3" fmla="*/ 347 h 537"/>
                <a:gd name="T4" fmla="*/ 0 w 526"/>
                <a:gd name="T5" fmla="*/ 422 h 537"/>
                <a:gd name="T6" fmla="*/ 31 w 526"/>
                <a:gd name="T7" fmla="*/ 496 h 537"/>
                <a:gd name="T8" fmla="*/ 180 w 526"/>
                <a:gd name="T9" fmla="*/ 496 h 537"/>
                <a:gd name="T10" fmla="*/ 358 w 526"/>
                <a:gd name="T11" fmla="*/ 318 h 537"/>
                <a:gd name="T12" fmla="*/ 507 w 526"/>
                <a:gd name="T13" fmla="*/ 169 h 537"/>
                <a:gd name="T14" fmla="*/ 526 w 526"/>
                <a:gd name="T15" fmla="*/ 150 h 5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26" h="537">
                  <a:moveTo>
                    <a:pt x="377" y="0"/>
                  </a:moveTo>
                  <a:cubicBezTo>
                    <a:pt x="31" y="347"/>
                    <a:pt x="31" y="347"/>
                    <a:pt x="31" y="347"/>
                  </a:cubicBezTo>
                  <a:cubicBezTo>
                    <a:pt x="10" y="368"/>
                    <a:pt x="0" y="394"/>
                    <a:pt x="0" y="422"/>
                  </a:cubicBezTo>
                  <a:cubicBezTo>
                    <a:pt x="0" y="449"/>
                    <a:pt x="10" y="475"/>
                    <a:pt x="31" y="496"/>
                  </a:cubicBezTo>
                  <a:cubicBezTo>
                    <a:pt x="72" y="537"/>
                    <a:pt x="139" y="537"/>
                    <a:pt x="180" y="496"/>
                  </a:cubicBezTo>
                  <a:cubicBezTo>
                    <a:pt x="358" y="318"/>
                    <a:pt x="358" y="318"/>
                    <a:pt x="358" y="318"/>
                  </a:cubicBezTo>
                  <a:cubicBezTo>
                    <a:pt x="507" y="169"/>
                    <a:pt x="507" y="169"/>
                    <a:pt x="507" y="169"/>
                  </a:cubicBezTo>
                  <a:cubicBezTo>
                    <a:pt x="526" y="150"/>
                    <a:pt x="526" y="150"/>
                    <a:pt x="526" y="150"/>
                  </a:cubicBezTo>
                </a:path>
              </a:pathLst>
            </a:custGeom>
            <a:grpFill/>
            <a:ln w="190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rial"/>
                <a:ea typeface="+mn-ea"/>
                <a:cs typeface="+mn-cs"/>
              </a:endParaRPr>
            </a:p>
          </p:txBody>
        </p:sp>
        <p:sp>
          <p:nvSpPr>
            <p:cNvPr id="63" name="Freeform 32">
              <a:extLst>
                <a:ext uri="{FF2B5EF4-FFF2-40B4-BE49-F238E27FC236}">
                  <a16:creationId xmlns:a16="http://schemas.microsoft.com/office/drawing/2014/main" id="{0DF3C735-F6D8-2F4D-A319-DF8D135E149F}"/>
                </a:ext>
              </a:extLst>
            </p:cNvPr>
            <p:cNvSpPr>
              <a:spLocks/>
            </p:cNvSpPr>
            <p:nvPr/>
          </p:nvSpPr>
          <p:spPr bwMode="auto">
            <a:xfrm>
              <a:off x="2350" y="324"/>
              <a:ext cx="954" cy="956"/>
            </a:xfrm>
            <a:custGeom>
              <a:avLst/>
              <a:gdLst>
                <a:gd name="T0" fmla="*/ 436 w 455"/>
                <a:gd name="T1" fmla="*/ 168 h 455"/>
                <a:gd name="T2" fmla="*/ 381 w 455"/>
                <a:gd name="T3" fmla="*/ 372 h 455"/>
                <a:gd name="T4" fmla="*/ 83 w 455"/>
                <a:gd name="T5" fmla="*/ 372 h 455"/>
                <a:gd name="T6" fmla="*/ 83 w 455"/>
                <a:gd name="T7" fmla="*/ 74 h 455"/>
                <a:gd name="T8" fmla="*/ 286 w 455"/>
                <a:gd name="T9" fmla="*/ 19 h 455"/>
              </a:gdLst>
              <a:ahLst/>
              <a:cxnLst>
                <a:cxn ang="0">
                  <a:pos x="T0" y="T1"/>
                </a:cxn>
                <a:cxn ang="0">
                  <a:pos x="T2" y="T3"/>
                </a:cxn>
                <a:cxn ang="0">
                  <a:pos x="T4" y="T5"/>
                </a:cxn>
                <a:cxn ang="0">
                  <a:pos x="T6" y="T7"/>
                </a:cxn>
                <a:cxn ang="0">
                  <a:pos x="T8" y="T9"/>
                </a:cxn>
              </a:cxnLst>
              <a:rect l="0" t="0" r="r" b="b"/>
              <a:pathLst>
                <a:path w="455" h="455">
                  <a:moveTo>
                    <a:pt x="436" y="168"/>
                  </a:moveTo>
                  <a:cubicBezTo>
                    <a:pt x="455" y="239"/>
                    <a:pt x="436" y="317"/>
                    <a:pt x="381" y="372"/>
                  </a:cubicBezTo>
                  <a:cubicBezTo>
                    <a:pt x="299" y="455"/>
                    <a:pt x="165" y="455"/>
                    <a:pt x="83" y="372"/>
                  </a:cubicBezTo>
                  <a:cubicBezTo>
                    <a:pt x="0" y="290"/>
                    <a:pt x="0" y="156"/>
                    <a:pt x="83" y="74"/>
                  </a:cubicBezTo>
                  <a:cubicBezTo>
                    <a:pt x="138" y="18"/>
                    <a:pt x="216" y="0"/>
                    <a:pt x="286" y="19"/>
                  </a:cubicBezTo>
                </a:path>
              </a:pathLst>
            </a:custGeom>
            <a:grpFill/>
            <a:ln w="190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rial"/>
                <a:ea typeface="+mn-ea"/>
                <a:cs typeface="+mn-cs"/>
              </a:endParaRPr>
            </a:p>
          </p:txBody>
        </p:sp>
        <p:sp>
          <p:nvSpPr>
            <p:cNvPr id="64" name="Freeform 33">
              <a:extLst>
                <a:ext uri="{FF2B5EF4-FFF2-40B4-BE49-F238E27FC236}">
                  <a16:creationId xmlns:a16="http://schemas.microsoft.com/office/drawing/2014/main" id="{77B6D3F0-6D66-BE4D-97CB-FC20BAE62044}"/>
                </a:ext>
              </a:extLst>
            </p:cNvPr>
            <p:cNvSpPr>
              <a:spLocks/>
            </p:cNvSpPr>
            <p:nvPr/>
          </p:nvSpPr>
          <p:spPr bwMode="auto">
            <a:xfrm>
              <a:off x="2784" y="364"/>
              <a:ext cx="480" cy="481"/>
            </a:xfrm>
            <a:custGeom>
              <a:avLst/>
              <a:gdLst>
                <a:gd name="T0" fmla="*/ 480 w 480"/>
                <a:gd name="T1" fmla="*/ 313 h 481"/>
                <a:gd name="T2" fmla="*/ 273 w 480"/>
                <a:gd name="T3" fmla="*/ 481 h 481"/>
                <a:gd name="T4" fmla="*/ 25 w 480"/>
                <a:gd name="T5" fmla="*/ 462 h 481"/>
                <a:gd name="T6" fmla="*/ 0 w 480"/>
                <a:gd name="T7" fmla="*/ 195 h 481"/>
                <a:gd name="T8" fmla="*/ 166 w 480"/>
                <a:gd name="T9" fmla="*/ 0 h 481"/>
              </a:gdLst>
              <a:ahLst/>
              <a:cxnLst>
                <a:cxn ang="0">
                  <a:pos x="T0" y="T1"/>
                </a:cxn>
                <a:cxn ang="0">
                  <a:pos x="T2" y="T3"/>
                </a:cxn>
                <a:cxn ang="0">
                  <a:pos x="T4" y="T5"/>
                </a:cxn>
                <a:cxn ang="0">
                  <a:pos x="T6" y="T7"/>
                </a:cxn>
                <a:cxn ang="0">
                  <a:pos x="T8" y="T9"/>
                </a:cxn>
              </a:cxnLst>
              <a:rect l="0" t="0" r="r" b="b"/>
              <a:pathLst>
                <a:path w="480" h="481">
                  <a:moveTo>
                    <a:pt x="480" y="313"/>
                  </a:moveTo>
                  <a:lnTo>
                    <a:pt x="273" y="481"/>
                  </a:lnTo>
                  <a:lnTo>
                    <a:pt x="25" y="462"/>
                  </a:lnTo>
                  <a:lnTo>
                    <a:pt x="0" y="195"/>
                  </a:lnTo>
                  <a:lnTo>
                    <a:pt x="166" y="0"/>
                  </a:lnTo>
                </a:path>
              </a:pathLst>
            </a:custGeom>
            <a:grpFill/>
            <a:ln w="190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65" name="Group 74">
            <a:extLst>
              <a:ext uri="{FF2B5EF4-FFF2-40B4-BE49-F238E27FC236}">
                <a16:creationId xmlns:a16="http://schemas.microsoft.com/office/drawing/2014/main" id="{002EE417-DAE4-A14F-957C-8A2853410DC3}"/>
              </a:ext>
            </a:extLst>
          </p:cNvPr>
          <p:cNvGrpSpPr>
            <a:grpSpLocks noChangeAspect="1"/>
          </p:cNvGrpSpPr>
          <p:nvPr/>
        </p:nvGrpSpPr>
        <p:grpSpPr bwMode="auto">
          <a:xfrm>
            <a:off x="7159381" y="1660174"/>
            <a:ext cx="554271" cy="626289"/>
            <a:chOff x="1934" y="10"/>
            <a:chExt cx="3802" cy="4296"/>
          </a:xfrm>
        </p:grpSpPr>
        <p:sp>
          <p:nvSpPr>
            <p:cNvPr id="66" name="Freeform 75">
              <a:extLst>
                <a:ext uri="{FF2B5EF4-FFF2-40B4-BE49-F238E27FC236}">
                  <a16:creationId xmlns:a16="http://schemas.microsoft.com/office/drawing/2014/main" id="{EE8F09FD-3109-8D4B-9CBA-93BA45BC732A}"/>
                </a:ext>
              </a:extLst>
            </p:cNvPr>
            <p:cNvSpPr>
              <a:spLocks noEditPoints="1"/>
            </p:cNvSpPr>
            <p:nvPr/>
          </p:nvSpPr>
          <p:spPr bwMode="auto">
            <a:xfrm>
              <a:off x="1934" y="10"/>
              <a:ext cx="3578" cy="4296"/>
            </a:xfrm>
            <a:custGeom>
              <a:avLst/>
              <a:gdLst>
                <a:gd name="T0" fmla="*/ 1206 w 1709"/>
                <a:gd name="T1" fmla="*/ 13 h 2050"/>
                <a:gd name="T2" fmla="*/ 1030 w 1709"/>
                <a:gd name="T3" fmla="*/ 3 h 2050"/>
                <a:gd name="T4" fmla="*/ 700 w 1709"/>
                <a:gd name="T5" fmla="*/ 51 h 2050"/>
                <a:gd name="T6" fmla="*/ 357 w 1709"/>
                <a:gd name="T7" fmla="*/ 216 h 2050"/>
                <a:gd name="T8" fmla="*/ 221 w 1709"/>
                <a:gd name="T9" fmla="*/ 439 h 2050"/>
                <a:gd name="T10" fmla="*/ 190 w 1709"/>
                <a:gd name="T11" fmla="*/ 548 h 2050"/>
                <a:gd name="T12" fmla="*/ 187 w 1709"/>
                <a:gd name="T13" fmla="*/ 563 h 2050"/>
                <a:gd name="T14" fmla="*/ 158 w 1709"/>
                <a:gd name="T15" fmla="*/ 640 h 2050"/>
                <a:gd name="T16" fmla="*/ 138 w 1709"/>
                <a:gd name="T17" fmla="*/ 688 h 2050"/>
                <a:gd name="T18" fmla="*/ 129 w 1709"/>
                <a:gd name="T19" fmla="*/ 745 h 2050"/>
                <a:gd name="T20" fmla="*/ 178 w 1709"/>
                <a:gd name="T21" fmla="*/ 821 h 2050"/>
                <a:gd name="T22" fmla="*/ 206 w 1709"/>
                <a:gd name="T23" fmla="*/ 856 h 2050"/>
                <a:gd name="T24" fmla="*/ 200 w 1709"/>
                <a:gd name="T25" fmla="*/ 871 h 2050"/>
                <a:gd name="T26" fmla="*/ 51 w 1709"/>
                <a:gd name="T27" fmla="*/ 1114 h 2050"/>
                <a:gd name="T28" fmla="*/ 6 w 1709"/>
                <a:gd name="T29" fmla="*/ 1214 h 2050"/>
                <a:gd name="T30" fmla="*/ 55 w 1709"/>
                <a:gd name="T31" fmla="*/ 1278 h 2050"/>
                <a:gd name="T32" fmla="*/ 55 w 1709"/>
                <a:gd name="T33" fmla="*/ 1278 h 2050"/>
                <a:gd name="T34" fmla="*/ 91 w 1709"/>
                <a:gd name="T35" fmla="*/ 1299 h 2050"/>
                <a:gd name="T36" fmla="*/ 132 w 1709"/>
                <a:gd name="T37" fmla="*/ 1328 h 2050"/>
                <a:gd name="T38" fmla="*/ 128 w 1709"/>
                <a:gd name="T39" fmla="*/ 1362 h 2050"/>
                <a:gd name="T40" fmla="*/ 113 w 1709"/>
                <a:gd name="T41" fmla="*/ 1391 h 2050"/>
                <a:gd name="T42" fmla="*/ 111 w 1709"/>
                <a:gd name="T43" fmla="*/ 1476 h 2050"/>
                <a:gd name="T44" fmla="*/ 143 w 1709"/>
                <a:gd name="T45" fmla="*/ 1501 h 2050"/>
                <a:gd name="T46" fmla="*/ 132 w 1709"/>
                <a:gd name="T47" fmla="*/ 1550 h 2050"/>
                <a:gd name="T48" fmla="*/ 152 w 1709"/>
                <a:gd name="T49" fmla="*/ 1584 h 2050"/>
                <a:gd name="T50" fmla="*/ 176 w 1709"/>
                <a:gd name="T51" fmla="*/ 1599 h 2050"/>
                <a:gd name="T52" fmla="*/ 206 w 1709"/>
                <a:gd name="T53" fmla="*/ 1626 h 2050"/>
                <a:gd name="T54" fmla="*/ 203 w 1709"/>
                <a:gd name="T55" fmla="*/ 1667 h 2050"/>
                <a:gd name="T56" fmla="*/ 198 w 1709"/>
                <a:gd name="T57" fmla="*/ 1694 h 2050"/>
                <a:gd name="T58" fmla="*/ 209 w 1709"/>
                <a:gd name="T59" fmla="*/ 1786 h 2050"/>
                <a:gd name="T60" fmla="*/ 330 w 1709"/>
                <a:gd name="T61" fmla="*/ 1879 h 2050"/>
                <a:gd name="T62" fmla="*/ 358 w 1709"/>
                <a:gd name="T63" fmla="*/ 1876 h 2050"/>
                <a:gd name="T64" fmla="*/ 646 w 1709"/>
                <a:gd name="T65" fmla="*/ 1790 h 2050"/>
                <a:gd name="T66" fmla="*/ 784 w 1709"/>
                <a:gd name="T67" fmla="*/ 2024 h 2050"/>
                <a:gd name="T68" fmla="*/ 817 w 1709"/>
                <a:gd name="T69" fmla="*/ 2050 h 2050"/>
                <a:gd name="T70" fmla="*/ 1674 w 1709"/>
                <a:gd name="T71" fmla="*/ 2048 h 2050"/>
                <a:gd name="T72" fmla="*/ 1701 w 1709"/>
                <a:gd name="T73" fmla="*/ 2034 h 2050"/>
                <a:gd name="T74" fmla="*/ 1706 w 1709"/>
                <a:gd name="T75" fmla="*/ 2003 h 2050"/>
                <a:gd name="T76" fmla="*/ 1671 w 1709"/>
                <a:gd name="T77" fmla="*/ 1938 h 2050"/>
                <a:gd name="T78" fmla="*/ 1649 w 1709"/>
                <a:gd name="T79" fmla="*/ 1901 h 2050"/>
                <a:gd name="T80" fmla="*/ 1611 w 1709"/>
                <a:gd name="T81" fmla="*/ 1804 h 2050"/>
                <a:gd name="T82" fmla="*/ 1571 w 1709"/>
                <a:gd name="T83" fmla="*/ 1605 h 2050"/>
                <a:gd name="T84" fmla="*/ 55 w 1709"/>
                <a:gd name="T85" fmla="*/ 1278 h 2050"/>
                <a:gd name="T86" fmla="*/ 55 w 1709"/>
                <a:gd name="T87" fmla="*/ 1278 h 20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709" h="2050">
                  <a:moveTo>
                    <a:pt x="1206" y="13"/>
                  </a:moveTo>
                  <a:cubicBezTo>
                    <a:pt x="1148" y="3"/>
                    <a:pt x="1089" y="0"/>
                    <a:pt x="1030" y="3"/>
                  </a:cubicBezTo>
                  <a:cubicBezTo>
                    <a:pt x="919" y="11"/>
                    <a:pt x="808" y="27"/>
                    <a:pt x="700" y="51"/>
                  </a:cubicBezTo>
                  <a:cubicBezTo>
                    <a:pt x="546" y="81"/>
                    <a:pt x="434" y="135"/>
                    <a:pt x="357" y="216"/>
                  </a:cubicBezTo>
                  <a:cubicBezTo>
                    <a:pt x="297" y="280"/>
                    <a:pt x="251" y="356"/>
                    <a:pt x="221" y="439"/>
                  </a:cubicBezTo>
                  <a:cubicBezTo>
                    <a:pt x="208" y="475"/>
                    <a:pt x="198" y="511"/>
                    <a:pt x="190" y="548"/>
                  </a:cubicBezTo>
                  <a:cubicBezTo>
                    <a:pt x="187" y="563"/>
                    <a:pt x="187" y="563"/>
                    <a:pt x="187" y="563"/>
                  </a:cubicBezTo>
                  <a:cubicBezTo>
                    <a:pt x="180" y="589"/>
                    <a:pt x="170" y="615"/>
                    <a:pt x="158" y="640"/>
                  </a:cubicBezTo>
                  <a:cubicBezTo>
                    <a:pt x="151" y="656"/>
                    <a:pt x="144" y="671"/>
                    <a:pt x="138" y="688"/>
                  </a:cubicBezTo>
                  <a:cubicBezTo>
                    <a:pt x="130" y="706"/>
                    <a:pt x="127" y="725"/>
                    <a:pt x="129" y="745"/>
                  </a:cubicBezTo>
                  <a:cubicBezTo>
                    <a:pt x="136" y="775"/>
                    <a:pt x="153" y="802"/>
                    <a:pt x="178" y="821"/>
                  </a:cubicBezTo>
                  <a:cubicBezTo>
                    <a:pt x="195" y="836"/>
                    <a:pt x="206" y="847"/>
                    <a:pt x="206" y="856"/>
                  </a:cubicBezTo>
                  <a:cubicBezTo>
                    <a:pt x="205" y="862"/>
                    <a:pt x="203" y="867"/>
                    <a:pt x="200" y="871"/>
                  </a:cubicBezTo>
                  <a:cubicBezTo>
                    <a:pt x="159" y="957"/>
                    <a:pt x="109" y="1039"/>
                    <a:pt x="51" y="1114"/>
                  </a:cubicBezTo>
                  <a:cubicBezTo>
                    <a:pt x="26" y="1144"/>
                    <a:pt x="0" y="1179"/>
                    <a:pt x="6" y="1214"/>
                  </a:cubicBezTo>
                  <a:cubicBezTo>
                    <a:pt x="13" y="1241"/>
                    <a:pt x="31" y="1265"/>
                    <a:pt x="55" y="1278"/>
                  </a:cubicBezTo>
                  <a:cubicBezTo>
                    <a:pt x="55" y="1278"/>
                    <a:pt x="55" y="1278"/>
                    <a:pt x="55" y="1278"/>
                  </a:cubicBezTo>
                  <a:cubicBezTo>
                    <a:pt x="67" y="1286"/>
                    <a:pt x="79" y="1293"/>
                    <a:pt x="91" y="1299"/>
                  </a:cubicBezTo>
                  <a:cubicBezTo>
                    <a:pt x="106" y="1306"/>
                    <a:pt x="130" y="1319"/>
                    <a:pt x="132" y="1328"/>
                  </a:cubicBezTo>
                  <a:cubicBezTo>
                    <a:pt x="134" y="1339"/>
                    <a:pt x="133" y="1352"/>
                    <a:pt x="128" y="1362"/>
                  </a:cubicBezTo>
                  <a:cubicBezTo>
                    <a:pt x="123" y="1373"/>
                    <a:pt x="118" y="1383"/>
                    <a:pt x="113" y="1391"/>
                  </a:cubicBezTo>
                  <a:cubicBezTo>
                    <a:pt x="101" y="1413"/>
                    <a:pt x="80" y="1450"/>
                    <a:pt x="111" y="1476"/>
                  </a:cubicBezTo>
                  <a:cubicBezTo>
                    <a:pt x="119" y="1482"/>
                    <a:pt x="131" y="1492"/>
                    <a:pt x="143" y="1501"/>
                  </a:cubicBezTo>
                  <a:cubicBezTo>
                    <a:pt x="134" y="1516"/>
                    <a:pt x="130" y="1533"/>
                    <a:pt x="132" y="1550"/>
                  </a:cubicBezTo>
                  <a:cubicBezTo>
                    <a:pt x="134" y="1564"/>
                    <a:pt x="141" y="1576"/>
                    <a:pt x="152" y="1584"/>
                  </a:cubicBezTo>
                  <a:cubicBezTo>
                    <a:pt x="160" y="1589"/>
                    <a:pt x="168" y="1594"/>
                    <a:pt x="176" y="1599"/>
                  </a:cubicBezTo>
                  <a:cubicBezTo>
                    <a:pt x="196" y="1610"/>
                    <a:pt x="204" y="1615"/>
                    <a:pt x="206" y="1626"/>
                  </a:cubicBezTo>
                  <a:cubicBezTo>
                    <a:pt x="208" y="1640"/>
                    <a:pt x="207" y="1654"/>
                    <a:pt x="203" y="1667"/>
                  </a:cubicBezTo>
                  <a:cubicBezTo>
                    <a:pt x="201" y="1676"/>
                    <a:pt x="199" y="1685"/>
                    <a:pt x="198" y="1694"/>
                  </a:cubicBezTo>
                  <a:cubicBezTo>
                    <a:pt x="194" y="1725"/>
                    <a:pt x="198" y="1757"/>
                    <a:pt x="209" y="1786"/>
                  </a:cubicBezTo>
                  <a:cubicBezTo>
                    <a:pt x="224" y="1841"/>
                    <a:pt x="273" y="1878"/>
                    <a:pt x="330" y="1879"/>
                  </a:cubicBezTo>
                  <a:cubicBezTo>
                    <a:pt x="339" y="1879"/>
                    <a:pt x="349" y="1878"/>
                    <a:pt x="358" y="1876"/>
                  </a:cubicBezTo>
                  <a:cubicBezTo>
                    <a:pt x="455" y="1853"/>
                    <a:pt x="551" y="1825"/>
                    <a:pt x="646" y="1790"/>
                  </a:cubicBezTo>
                  <a:cubicBezTo>
                    <a:pt x="722" y="1835"/>
                    <a:pt x="771" y="1973"/>
                    <a:pt x="784" y="2024"/>
                  </a:cubicBezTo>
                  <a:cubicBezTo>
                    <a:pt x="787" y="2039"/>
                    <a:pt x="801" y="2050"/>
                    <a:pt x="817" y="2050"/>
                  </a:cubicBezTo>
                  <a:cubicBezTo>
                    <a:pt x="1674" y="2048"/>
                    <a:pt x="1674" y="2048"/>
                    <a:pt x="1674" y="2048"/>
                  </a:cubicBezTo>
                  <a:cubicBezTo>
                    <a:pt x="1684" y="2048"/>
                    <a:pt x="1695" y="2042"/>
                    <a:pt x="1701" y="2034"/>
                  </a:cubicBezTo>
                  <a:cubicBezTo>
                    <a:pt x="1707" y="2025"/>
                    <a:pt x="1709" y="2014"/>
                    <a:pt x="1706" y="2003"/>
                  </a:cubicBezTo>
                  <a:cubicBezTo>
                    <a:pt x="1698" y="1980"/>
                    <a:pt x="1686" y="1958"/>
                    <a:pt x="1671" y="1938"/>
                  </a:cubicBezTo>
                  <a:cubicBezTo>
                    <a:pt x="1663" y="1927"/>
                    <a:pt x="1656" y="1914"/>
                    <a:pt x="1649" y="1901"/>
                  </a:cubicBezTo>
                  <a:cubicBezTo>
                    <a:pt x="1634" y="1870"/>
                    <a:pt x="1621" y="1838"/>
                    <a:pt x="1611" y="1804"/>
                  </a:cubicBezTo>
                  <a:cubicBezTo>
                    <a:pt x="1592" y="1739"/>
                    <a:pt x="1578" y="1672"/>
                    <a:pt x="1571" y="1605"/>
                  </a:cubicBezTo>
                  <a:moveTo>
                    <a:pt x="55" y="1278"/>
                  </a:moveTo>
                  <a:cubicBezTo>
                    <a:pt x="55" y="1278"/>
                    <a:pt x="55" y="1278"/>
                    <a:pt x="55" y="1278"/>
                  </a:cubicBezTo>
                </a:path>
              </a:pathLst>
            </a:custGeom>
            <a:noFill/>
            <a:ln w="19050"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sp>
          <p:nvSpPr>
            <p:cNvPr id="67" name="Freeform 76">
              <a:extLst>
                <a:ext uri="{FF2B5EF4-FFF2-40B4-BE49-F238E27FC236}">
                  <a16:creationId xmlns:a16="http://schemas.microsoft.com/office/drawing/2014/main" id="{A5F7FAB5-83BE-E049-8BC9-5F5DF0034454}"/>
                </a:ext>
              </a:extLst>
            </p:cNvPr>
            <p:cNvSpPr>
              <a:spLocks noEditPoints="1"/>
            </p:cNvSpPr>
            <p:nvPr/>
          </p:nvSpPr>
          <p:spPr bwMode="auto">
            <a:xfrm>
              <a:off x="2604" y="440"/>
              <a:ext cx="678" cy="846"/>
            </a:xfrm>
            <a:custGeom>
              <a:avLst/>
              <a:gdLst>
                <a:gd name="T0" fmla="*/ 324 w 324"/>
                <a:gd name="T1" fmla="*/ 0 h 404"/>
                <a:gd name="T2" fmla="*/ 137 w 324"/>
                <a:gd name="T3" fmla="*/ 105 h 404"/>
                <a:gd name="T4" fmla="*/ 29 w 324"/>
                <a:gd name="T5" fmla="*/ 282 h 404"/>
                <a:gd name="T6" fmla="*/ 3 w 324"/>
                <a:gd name="T7" fmla="*/ 374 h 404"/>
                <a:gd name="T8" fmla="*/ 0 w 324"/>
                <a:gd name="T9" fmla="*/ 389 h 404"/>
                <a:gd name="T10" fmla="*/ 66 w 324"/>
                <a:gd name="T11" fmla="*/ 404 h 404"/>
                <a:gd name="T12" fmla="*/ 66 w 324"/>
                <a:gd name="T13" fmla="*/ 404 h 404"/>
              </a:gdLst>
              <a:ahLst/>
              <a:cxnLst>
                <a:cxn ang="0">
                  <a:pos x="T0" y="T1"/>
                </a:cxn>
                <a:cxn ang="0">
                  <a:pos x="T2" y="T3"/>
                </a:cxn>
                <a:cxn ang="0">
                  <a:pos x="T4" y="T5"/>
                </a:cxn>
                <a:cxn ang="0">
                  <a:pos x="T6" y="T7"/>
                </a:cxn>
                <a:cxn ang="0">
                  <a:pos x="T8" y="T9"/>
                </a:cxn>
                <a:cxn ang="0">
                  <a:pos x="T10" y="T11"/>
                </a:cxn>
                <a:cxn ang="0">
                  <a:pos x="T12" y="T13"/>
                </a:cxn>
              </a:cxnLst>
              <a:rect l="0" t="0" r="r" b="b"/>
              <a:pathLst>
                <a:path w="324" h="404">
                  <a:moveTo>
                    <a:pt x="324" y="0"/>
                  </a:moveTo>
                  <a:cubicBezTo>
                    <a:pt x="253" y="18"/>
                    <a:pt x="189" y="54"/>
                    <a:pt x="137" y="105"/>
                  </a:cubicBezTo>
                  <a:cubicBezTo>
                    <a:pt x="89" y="156"/>
                    <a:pt x="52" y="216"/>
                    <a:pt x="29" y="282"/>
                  </a:cubicBezTo>
                  <a:cubicBezTo>
                    <a:pt x="18" y="312"/>
                    <a:pt x="10" y="343"/>
                    <a:pt x="3" y="374"/>
                  </a:cubicBezTo>
                  <a:cubicBezTo>
                    <a:pt x="0" y="389"/>
                    <a:pt x="0" y="389"/>
                    <a:pt x="0" y="389"/>
                  </a:cubicBezTo>
                  <a:moveTo>
                    <a:pt x="66" y="404"/>
                  </a:moveTo>
                  <a:cubicBezTo>
                    <a:pt x="66" y="404"/>
                    <a:pt x="66" y="404"/>
                    <a:pt x="66" y="404"/>
                  </a:cubicBezTo>
                </a:path>
              </a:pathLst>
            </a:custGeom>
            <a:noFill/>
            <a:ln w="19050"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sp>
          <p:nvSpPr>
            <p:cNvPr id="68" name="Line 77">
              <a:extLst>
                <a:ext uri="{FF2B5EF4-FFF2-40B4-BE49-F238E27FC236}">
                  <a16:creationId xmlns:a16="http://schemas.microsoft.com/office/drawing/2014/main" id="{E65F0478-8222-7E46-A264-B324785992B6}"/>
                </a:ext>
              </a:extLst>
            </p:cNvPr>
            <p:cNvSpPr>
              <a:spLocks noChangeShapeType="1"/>
            </p:cNvSpPr>
            <p:nvPr/>
          </p:nvSpPr>
          <p:spPr bwMode="auto">
            <a:xfrm>
              <a:off x="2658" y="1517"/>
              <a:ext cx="0" cy="0"/>
            </a:xfrm>
            <a:prstGeom prst="line">
              <a:avLst/>
            </a:prstGeom>
            <a:noFill/>
            <a:ln w="19050" cap="flat">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sp>
          <p:nvSpPr>
            <p:cNvPr id="69" name="Line 78">
              <a:extLst>
                <a:ext uri="{FF2B5EF4-FFF2-40B4-BE49-F238E27FC236}">
                  <a16:creationId xmlns:a16="http://schemas.microsoft.com/office/drawing/2014/main" id="{C897DAAB-C307-194B-BB8F-1636E7EF5A62}"/>
                </a:ext>
              </a:extLst>
            </p:cNvPr>
            <p:cNvSpPr>
              <a:spLocks noChangeShapeType="1"/>
            </p:cNvSpPr>
            <p:nvPr/>
          </p:nvSpPr>
          <p:spPr bwMode="auto">
            <a:xfrm>
              <a:off x="4616" y="2852"/>
              <a:ext cx="498" cy="0"/>
            </a:xfrm>
            <a:prstGeom prst="line">
              <a:avLst/>
            </a:prstGeom>
            <a:noFill/>
            <a:ln w="190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sp>
          <p:nvSpPr>
            <p:cNvPr id="70" name="Line 79">
              <a:extLst>
                <a:ext uri="{FF2B5EF4-FFF2-40B4-BE49-F238E27FC236}">
                  <a16:creationId xmlns:a16="http://schemas.microsoft.com/office/drawing/2014/main" id="{97969404-5EC6-EE43-AC9F-28AD2FEBBED7}"/>
                </a:ext>
              </a:extLst>
            </p:cNvPr>
            <p:cNvSpPr>
              <a:spLocks noChangeShapeType="1"/>
            </p:cNvSpPr>
            <p:nvPr/>
          </p:nvSpPr>
          <p:spPr bwMode="auto">
            <a:xfrm>
              <a:off x="4616" y="3101"/>
              <a:ext cx="498" cy="0"/>
            </a:xfrm>
            <a:prstGeom prst="line">
              <a:avLst/>
            </a:prstGeom>
            <a:noFill/>
            <a:ln w="190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sp>
          <p:nvSpPr>
            <p:cNvPr id="71" name="Freeform 80">
              <a:extLst>
                <a:ext uri="{FF2B5EF4-FFF2-40B4-BE49-F238E27FC236}">
                  <a16:creationId xmlns:a16="http://schemas.microsoft.com/office/drawing/2014/main" id="{C4A62BFA-93F9-264D-A760-03395CBECCD9}"/>
                </a:ext>
              </a:extLst>
            </p:cNvPr>
            <p:cNvSpPr>
              <a:spLocks/>
            </p:cNvSpPr>
            <p:nvPr/>
          </p:nvSpPr>
          <p:spPr bwMode="auto">
            <a:xfrm>
              <a:off x="3985" y="232"/>
              <a:ext cx="1751" cy="2372"/>
            </a:xfrm>
            <a:custGeom>
              <a:avLst/>
              <a:gdLst>
                <a:gd name="T0" fmla="*/ 836 w 836"/>
                <a:gd name="T1" fmla="*/ 419 h 1132"/>
                <a:gd name="T2" fmla="*/ 413 w 836"/>
                <a:gd name="T3" fmla="*/ 4 h 1132"/>
                <a:gd name="T4" fmla="*/ 5 w 836"/>
                <a:gd name="T5" fmla="*/ 404 h 1132"/>
                <a:gd name="T6" fmla="*/ 173 w 836"/>
                <a:gd name="T7" fmla="*/ 753 h 1132"/>
                <a:gd name="T8" fmla="*/ 242 w 836"/>
                <a:gd name="T9" fmla="*/ 893 h 1132"/>
                <a:gd name="T10" fmla="*/ 242 w 836"/>
                <a:gd name="T11" fmla="*/ 1057 h 1132"/>
                <a:gd name="T12" fmla="*/ 301 w 836"/>
                <a:gd name="T13" fmla="*/ 1132 h 1132"/>
                <a:gd name="T14" fmla="*/ 539 w 836"/>
                <a:gd name="T15" fmla="*/ 1132 h 1132"/>
                <a:gd name="T16" fmla="*/ 598 w 836"/>
                <a:gd name="T17" fmla="*/ 1072 h 1132"/>
                <a:gd name="T18" fmla="*/ 598 w 836"/>
                <a:gd name="T19" fmla="*/ 893 h 1132"/>
                <a:gd name="T20" fmla="*/ 665 w 836"/>
                <a:gd name="T21" fmla="*/ 754 h 1132"/>
                <a:gd name="T22" fmla="*/ 836 w 836"/>
                <a:gd name="T23" fmla="*/ 419 h 1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36" h="1132">
                  <a:moveTo>
                    <a:pt x="836" y="419"/>
                  </a:moveTo>
                  <a:cubicBezTo>
                    <a:pt x="836" y="187"/>
                    <a:pt x="646" y="0"/>
                    <a:pt x="413" y="4"/>
                  </a:cubicBezTo>
                  <a:cubicBezTo>
                    <a:pt x="196" y="7"/>
                    <a:pt x="13" y="187"/>
                    <a:pt x="5" y="404"/>
                  </a:cubicBezTo>
                  <a:cubicBezTo>
                    <a:pt x="0" y="547"/>
                    <a:pt x="67" y="675"/>
                    <a:pt x="173" y="753"/>
                  </a:cubicBezTo>
                  <a:cubicBezTo>
                    <a:pt x="218" y="786"/>
                    <a:pt x="242" y="838"/>
                    <a:pt x="242" y="893"/>
                  </a:cubicBezTo>
                  <a:cubicBezTo>
                    <a:pt x="242" y="1057"/>
                    <a:pt x="242" y="1057"/>
                    <a:pt x="242" y="1057"/>
                  </a:cubicBezTo>
                  <a:cubicBezTo>
                    <a:pt x="242" y="1105"/>
                    <a:pt x="269" y="1132"/>
                    <a:pt x="301" y="1132"/>
                  </a:cubicBezTo>
                  <a:cubicBezTo>
                    <a:pt x="539" y="1132"/>
                    <a:pt x="539" y="1132"/>
                    <a:pt x="539" y="1132"/>
                  </a:cubicBezTo>
                  <a:cubicBezTo>
                    <a:pt x="572" y="1132"/>
                    <a:pt x="598" y="1105"/>
                    <a:pt x="598" y="1072"/>
                  </a:cubicBezTo>
                  <a:cubicBezTo>
                    <a:pt x="598" y="893"/>
                    <a:pt x="598" y="893"/>
                    <a:pt x="598" y="893"/>
                  </a:cubicBezTo>
                  <a:cubicBezTo>
                    <a:pt x="598" y="839"/>
                    <a:pt x="621" y="786"/>
                    <a:pt x="665" y="754"/>
                  </a:cubicBezTo>
                  <a:cubicBezTo>
                    <a:pt x="768" y="679"/>
                    <a:pt x="836" y="557"/>
                    <a:pt x="836" y="419"/>
                  </a:cubicBezTo>
                  <a:close/>
                </a:path>
              </a:pathLst>
            </a:cu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sp>
          <p:nvSpPr>
            <p:cNvPr id="72" name="Line 81">
              <a:extLst>
                <a:ext uri="{FF2B5EF4-FFF2-40B4-BE49-F238E27FC236}">
                  <a16:creationId xmlns:a16="http://schemas.microsoft.com/office/drawing/2014/main" id="{760EF501-7C82-7743-AFFA-409E6D393828}"/>
                </a:ext>
              </a:extLst>
            </p:cNvPr>
            <p:cNvSpPr>
              <a:spLocks noChangeShapeType="1"/>
            </p:cNvSpPr>
            <p:nvPr/>
          </p:nvSpPr>
          <p:spPr bwMode="auto">
            <a:xfrm>
              <a:off x="4865" y="1483"/>
              <a:ext cx="0" cy="1121"/>
            </a:xfrm>
            <a:prstGeom prst="line">
              <a:avLst/>
            </a:prstGeom>
            <a:noFill/>
            <a:ln w="190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sp>
          <p:nvSpPr>
            <p:cNvPr id="73" name="Line 82">
              <a:extLst>
                <a:ext uri="{FF2B5EF4-FFF2-40B4-BE49-F238E27FC236}">
                  <a16:creationId xmlns:a16="http://schemas.microsoft.com/office/drawing/2014/main" id="{B13E57DA-402B-D943-9D58-46D1C092477A}"/>
                </a:ext>
              </a:extLst>
            </p:cNvPr>
            <p:cNvSpPr>
              <a:spLocks noChangeShapeType="1"/>
            </p:cNvSpPr>
            <p:nvPr/>
          </p:nvSpPr>
          <p:spPr bwMode="auto">
            <a:xfrm>
              <a:off x="4616" y="1236"/>
              <a:ext cx="249" cy="247"/>
            </a:xfrm>
            <a:prstGeom prst="line">
              <a:avLst/>
            </a:prstGeom>
            <a:noFill/>
            <a:ln w="190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sp>
          <p:nvSpPr>
            <p:cNvPr id="74" name="Line 83">
              <a:extLst>
                <a:ext uri="{FF2B5EF4-FFF2-40B4-BE49-F238E27FC236}">
                  <a16:creationId xmlns:a16="http://schemas.microsoft.com/office/drawing/2014/main" id="{F74740A9-04A4-5D40-8624-A3A6B0347993}"/>
                </a:ext>
              </a:extLst>
            </p:cNvPr>
            <p:cNvSpPr>
              <a:spLocks noChangeShapeType="1"/>
            </p:cNvSpPr>
            <p:nvPr/>
          </p:nvSpPr>
          <p:spPr bwMode="auto">
            <a:xfrm flipH="1">
              <a:off x="4865" y="1236"/>
              <a:ext cx="249" cy="247"/>
            </a:xfrm>
            <a:prstGeom prst="line">
              <a:avLst/>
            </a:prstGeom>
            <a:noFill/>
            <a:ln w="190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75" name="Group 148">
            <a:extLst>
              <a:ext uri="{FF2B5EF4-FFF2-40B4-BE49-F238E27FC236}">
                <a16:creationId xmlns:a16="http://schemas.microsoft.com/office/drawing/2014/main" id="{38D8E1D3-5E1D-B642-9673-72DF868B6AB6}"/>
              </a:ext>
            </a:extLst>
          </p:cNvPr>
          <p:cNvGrpSpPr>
            <a:grpSpLocks noChangeAspect="1"/>
          </p:cNvGrpSpPr>
          <p:nvPr/>
        </p:nvGrpSpPr>
        <p:grpSpPr bwMode="auto">
          <a:xfrm>
            <a:off x="10062709" y="1672674"/>
            <a:ext cx="618560" cy="620214"/>
            <a:chOff x="5400" y="2963"/>
            <a:chExt cx="374" cy="375"/>
          </a:xfrm>
        </p:grpSpPr>
        <p:sp>
          <p:nvSpPr>
            <p:cNvPr id="76" name="Freeform 149">
              <a:extLst>
                <a:ext uri="{FF2B5EF4-FFF2-40B4-BE49-F238E27FC236}">
                  <a16:creationId xmlns:a16="http://schemas.microsoft.com/office/drawing/2014/main" id="{96BB9815-9435-B044-AF0E-94901FB29AE1}"/>
                </a:ext>
              </a:extLst>
            </p:cNvPr>
            <p:cNvSpPr>
              <a:spLocks/>
            </p:cNvSpPr>
            <p:nvPr/>
          </p:nvSpPr>
          <p:spPr bwMode="auto">
            <a:xfrm>
              <a:off x="5680" y="3187"/>
              <a:ext cx="85" cy="117"/>
            </a:xfrm>
            <a:custGeom>
              <a:avLst/>
              <a:gdLst>
                <a:gd name="T0" fmla="*/ 0 w 40"/>
                <a:gd name="T1" fmla="*/ 55 h 55"/>
                <a:gd name="T2" fmla="*/ 40 w 40"/>
                <a:gd name="T3" fmla="*/ 0 h 55"/>
              </a:gdLst>
              <a:ahLst/>
              <a:cxnLst>
                <a:cxn ang="0">
                  <a:pos x="T0" y="T1"/>
                </a:cxn>
                <a:cxn ang="0">
                  <a:pos x="T2" y="T3"/>
                </a:cxn>
              </a:cxnLst>
              <a:rect l="0" t="0" r="r" b="b"/>
              <a:pathLst>
                <a:path w="40" h="55">
                  <a:moveTo>
                    <a:pt x="0" y="55"/>
                  </a:moveTo>
                  <a:cubicBezTo>
                    <a:pt x="21" y="43"/>
                    <a:pt x="36" y="23"/>
                    <a:pt x="40" y="0"/>
                  </a:cubicBezTo>
                </a:path>
              </a:pathLst>
            </a:custGeom>
            <a:noFill/>
            <a:ln w="19050" cap="rnd">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rial"/>
                <a:ea typeface="+mn-ea"/>
                <a:cs typeface="+mn-cs"/>
              </a:endParaRPr>
            </a:p>
          </p:txBody>
        </p:sp>
        <p:sp>
          <p:nvSpPr>
            <p:cNvPr id="77" name="Freeform 150">
              <a:extLst>
                <a:ext uri="{FF2B5EF4-FFF2-40B4-BE49-F238E27FC236}">
                  <a16:creationId xmlns:a16="http://schemas.microsoft.com/office/drawing/2014/main" id="{34EF3AF5-E3F2-3642-BC4A-B59133B2C501}"/>
                </a:ext>
              </a:extLst>
            </p:cNvPr>
            <p:cNvSpPr>
              <a:spLocks/>
            </p:cNvSpPr>
            <p:nvPr/>
          </p:nvSpPr>
          <p:spPr bwMode="auto">
            <a:xfrm>
              <a:off x="5409" y="3187"/>
              <a:ext cx="85" cy="117"/>
            </a:xfrm>
            <a:custGeom>
              <a:avLst/>
              <a:gdLst>
                <a:gd name="T0" fmla="*/ 40 w 40"/>
                <a:gd name="T1" fmla="*/ 55 h 55"/>
                <a:gd name="T2" fmla="*/ 0 w 40"/>
                <a:gd name="T3" fmla="*/ 0 h 55"/>
              </a:gdLst>
              <a:ahLst/>
              <a:cxnLst>
                <a:cxn ang="0">
                  <a:pos x="T0" y="T1"/>
                </a:cxn>
                <a:cxn ang="0">
                  <a:pos x="T2" y="T3"/>
                </a:cxn>
              </a:cxnLst>
              <a:rect l="0" t="0" r="r" b="b"/>
              <a:pathLst>
                <a:path w="40" h="55">
                  <a:moveTo>
                    <a:pt x="40" y="55"/>
                  </a:moveTo>
                  <a:cubicBezTo>
                    <a:pt x="19" y="43"/>
                    <a:pt x="4" y="23"/>
                    <a:pt x="0" y="0"/>
                  </a:cubicBezTo>
                </a:path>
              </a:pathLst>
            </a:custGeom>
            <a:noFill/>
            <a:ln w="19050" cap="rnd">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rial"/>
                <a:ea typeface="+mn-ea"/>
                <a:cs typeface="+mn-cs"/>
              </a:endParaRPr>
            </a:p>
          </p:txBody>
        </p:sp>
        <p:sp>
          <p:nvSpPr>
            <p:cNvPr id="78" name="Freeform 151">
              <a:extLst>
                <a:ext uri="{FF2B5EF4-FFF2-40B4-BE49-F238E27FC236}">
                  <a16:creationId xmlns:a16="http://schemas.microsoft.com/office/drawing/2014/main" id="{FCFB30CF-20A3-7B4A-AC38-D25FCCA78970}"/>
                </a:ext>
              </a:extLst>
            </p:cNvPr>
            <p:cNvSpPr>
              <a:spLocks/>
            </p:cNvSpPr>
            <p:nvPr/>
          </p:nvSpPr>
          <p:spPr bwMode="auto">
            <a:xfrm>
              <a:off x="5506" y="2963"/>
              <a:ext cx="162" cy="20"/>
            </a:xfrm>
            <a:custGeom>
              <a:avLst/>
              <a:gdLst>
                <a:gd name="T0" fmla="*/ 76 w 76"/>
                <a:gd name="T1" fmla="*/ 9 h 9"/>
                <a:gd name="T2" fmla="*/ 38 w 76"/>
                <a:gd name="T3" fmla="*/ 0 h 9"/>
                <a:gd name="T4" fmla="*/ 0 w 76"/>
                <a:gd name="T5" fmla="*/ 9 h 9"/>
              </a:gdLst>
              <a:ahLst/>
              <a:cxnLst>
                <a:cxn ang="0">
                  <a:pos x="T0" y="T1"/>
                </a:cxn>
                <a:cxn ang="0">
                  <a:pos x="T2" y="T3"/>
                </a:cxn>
                <a:cxn ang="0">
                  <a:pos x="T4" y="T5"/>
                </a:cxn>
              </a:cxnLst>
              <a:rect l="0" t="0" r="r" b="b"/>
              <a:pathLst>
                <a:path w="76" h="9">
                  <a:moveTo>
                    <a:pt x="76" y="9"/>
                  </a:moveTo>
                  <a:cubicBezTo>
                    <a:pt x="64" y="3"/>
                    <a:pt x="52" y="0"/>
                    <a:pt x="38" y="0"/>
                  </a:cubicBezTo>
                  <a:cubicBezTo>
                    <a:pt x="24" y="0"/>
                    <a:pt x="12" y="3"/>
                    <a:pt x="0" y="9"/>
                  </a:cubicBezTo>
                </a:path>
              </a:pathLst>
            </a:custGeom>
            <a:noFill/>
            <a:ln w="19050" cap="rnd">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rial"/>
                <a:ea typeface="+mn-ea"/>
                <a:cs typeface="+mn-cs"/>
              </a:endParaRPr>
            </a:p>
          </p:txBody>
        </p:sp>
        <p:sp>
          <p:nvSpPr>
            <p:cNvPr id="79" name="Freeform 152">
              <a:extLst>
                <a:ext uri="{FF2B5EF4-FFF2-40B4-BE49-F238E27FC236}">
                  <a16:creationId xmlns:a16="http://schemas.microsoft.com/office/drawing/2014/main" id="{C2B29AAE-BFCE-A543-9415-138D2ECA238D}"/>
                </a:ext>
              </a:extLst>
            </p:cNvPr>
            <p:cNvSpPr>
              <a:spLocks/>
            </p:cNvSpPr>
            <p:nvPr/>
          </p:nvSpPr>
          <p:spPr bwMode="auto">
            <a:xfrm>
              <a:off x="5655" y="3083"/>
              <a:ext cx="119" cy="76"/>
            </a:xfrm>
            <a:custGeom>
              <a:avLst/>
              <a:gdLst>
                <a:gd name="T0" fmla="*/ 28 w 56"/>
                <a:gd name="T1" fmla="*/ 0 h 36"/>
                <a:gd name="T2" fmla="*/ 0 w 56"/>
                <a:gd name="T3" fmla="*/ 14 h 36"/>
                <a:gd name="T4" fmla="*/ 0 w 56"/>
                <a:gd name="T5" fmla="*/ 28 h 36"/>
                <a:gd name="T6" fmla="*/ 28 w 56"/>
                <a:gd name="T7" fmla="*/ 36 h 36"/>
                <a:gd name="T8" fmla="*/ 56 w 56"/>
                <a:gd name="T9" fmla="*/ 28 h 36"/>
                <a:gd name="T10" fmla="*/ 56 w 56"/>
                <a:gd name="T11" fmla="*/ 14 h 36"/>
                <a:gd name="T12" fmla="*/ 28 w 56"/>
                <a:gd name="T13" fmla="*/ 0 h 36"/>
              </a:gdLst>
              <a:ahLst/>
              <a:cxnLst>
                <a:cxn ang="0">
                  <a:pos x="T0" y="T1"/>
                </a:cxn>
                <a:cxn ang="0">
                  <a:pos x="T2" y="T3"/>
                </a:cxn>
                <a:cxn ang="0">
                  <a:pos x="T4" y="T5"/>
                </a:cxn>
                <a:cxn ang="0">
                  <a:pos x="T6" y="T7"/>
                </a:cxn>
                <a:cxn ang="0">
                  <a:pos x="T8" y="T9"/>
                </a:cxn>
                <a:cxn ang="0">
                  <a:pos x="T10" y="T11"/>
                </a:cxn>
                <a:cxn ang="0">
                  <a:pos x="T12" y="T13"/>
                </a:cxn>
              </a:cxnLst>
              <a:rect l="0" t="0" r="r" b="b"/>
              <a:pathLst>
                <a:path w="56" h="36">
                  <a:moveTo>
                    <a:pt x="28" y="0"/>
                  </a:moveTo>
                  <a:cubicBezTo>
                    <a:pt x="15" y="0"/>
                    <a:pt x="0" y="8"/>
                    <a:pt x="0" y="14"/>
                  </a:cubicBezTo>
                  <a:cubicBezTo>
                    <a:pt x="0" y="28"/>
                    <a:pt x="0" y="28"/>
                    <a:pt x="0" y="28"/>
                  </a:cubicBezTo>
                  <a:cubicBezTo>
                    <a:pt x="10" y="34"/>
                    <a:pt x="18" y="36"/>
                    <a:pt x="28" y="36"/>
                  </a:cubicBezTo>
                  <a:cubicBezTo>
                    <a:pt x="38" y="36"/>
                    <a:pt x="46" y="34"/>
                    <a:pt x="56" y="28"/>
                  </a:cubicBezTo>
                  <a:cubicBezTo>
                    <a:pt x="56" y="14"/>
                    <a:pt x="56" y="14"/>
                    <a:pt x="56" y="14"/>
                  </a:cubicBezTo>
                  <a:cubicBezTo>
                    <a:pt x="56" y="8"/>
                    <a:pt x="41" y="0"/>
                    <a:pt x="28" y="0"/>
                  </a:cubicBezTo>
                  <a:close/>
                </a:path>
              </a:pathLst>
            </a:custGeom>
            <a:noFill/>
            <a:ln w="19050" cap="rnd">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rial"/>
                <a:ea typeface="+mn-ea"/>
                <a:cs typeface="+mn-cs"/>
              </a:endParaRPr>
            </a:p>
          </p:txBody>
        </p:sp>
        <p:sp>
          <p:nvSpPr>
            <p:cNvPr id="80" name="Freeform 153">
              <a:extLst>
                <a:ext uri="{FF2B5EF4-FFF2-40B4-BE49-F238E27FC236}">
                  <a16:creationId xmlns:a16="http://schemas.microsoft.com/office/drawing/2014/main" id="{FB30F49C-E056-9C46-B156-36092C182964}"/>
                </a:ext>
              </a:extLst>
            </p:cNvPr>
            <p:cNvSpPr>
              <a:spLocks/>
            </p:cNvSpPr>
            <p:nvPr/>
          </p:nvSpPr>
          <p:spPr bwMode="auto">
            <a:xfrm>
              <a:off x="5680" y="2997"/>
              <a:ext cx="68" cy="86"/>
            </a:xfrm>
            <a:custGeom>
              <a:avLst/>
              <a:gdLst>
                <a:gd name="T0" fmla="*/ 16 w 32"/>
                <a:gd name="T1" fmla="*/ 0 h 40"/>
                <a:gd name="T2" fmla="*/ 0 w 32"/>
                <a:gd name="T3" fmla="*/ 14 h 40"/>
                <a:gd name="T4" fmla="*/ 0 w 32"/>
                <a:gd name="T5" fmla="*/ 26 h 40"/>
                <a:gd name="T6" fmla="*/ 16 w 32"/>
                <a:gd name="T7" fmla="*/ 40 h 40"/>
                <a:gd name="T8" fmla="*/ 32 w 32"/>
                <a:gd name="T9" fmla="*/ 26 h 40"/>
                <a:gd name="T10" fmla="*/ 32 w 32"/>
                <a:gd name="T11" fmla="*/ 14 h 40"/>
                <a:gd name="T12" fmla="*/ 16 w 32"/>
                <a:gd name="T13" fmla="*/ 0 h 40"/>
              </a:gdLst>
              <a:ahLst/>
              <a:cxnLst>
                <a:cxn ang="0">
                  <a:pos x="T0" y="T1"/>
                </a:cxn>
                <a:cxn ang="0">
                  <a:pos x="T2" y="T3"/>
                </a:cxn>
                <a:cxn ang="0">
                  <a:pos x="T4" y="T5"/>
                </a:cxn>
                <a:cxn ang="0">
                  <a:pos x="T6" y="T7"/>
                </a:cxn>
                <a:cxn ang="0">
                  <a:pos x="T8" y="T9"/>
                </a:cxn>
                <a:cxn ang="0">
                  <a:pos x="T10" y="T11"/>
                </a:cxn>
                <a:cxn ang="0">
                  <a:pos x="T12" y="T13"/>
                </a:cxn>
              </a:cxnLst>
              <a:rect l="0" t="0" r="r" b="b"/>
              <a:pathLst>
                <a:path w="32" h="40">
                  <a:moveTo>
                    <a:pt x="16" y="0"/>
                  </a:moveTo>
                  <a:cubicBezTo>
                    <a:pt x="8" y="0"/>
                    <a:pt x="0" y="6"/>
                    <a:pt x="0" y="14"/>
                  </a:cubicBezTo>
                  <a:cubicBezTo>
                    <a:pt x="0" y="26"/>
                    <a:pt x="0" y="26"/>
                    <a:pt x="0" y="26"/>
                  </a:cubicBezTo>
                  <a:cubicBezTo>
                    <a:pt x="0" y="34"/>
                    <a:pt x="8" y="40"/>
                    <a:pt x="16" y="40"/>
                  </a:cubicBezTo>
                  <a:cubicBezTo>
                    <a:pt x="24" y="40"/>
                    <a:pt x="32" y="34"/>
                    <a:pt x="32" y="26"/>
                  </a:cubicBezTo>
                  <a:cubicBezTo>
                    <a:pt x="32" y="14"/>
                    <a:pt x="32" y="14"/>
                    <a:pt x="32" y="14"/>
                  </a:cubicBezTo>
                  <a:cubicBezTo>
                    <a:pt x="32" y="6"/>
                    <a:pt x="24" y="0"/>
                    <a:pt x="16" y="0"/>
                  </a:cubicBezTo>
                  <a:close/>
                </a:path>
              </a:pathLst>
            </a:custGeom>
            <a:noFill/>
            <a:ln w="19050" cap="rnd">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rial"/>
                <a:ea typeface="+mn-ea"/>
                <a:cs typeface="+mn-cs"/>
              </a:endParaRPr>
            </a:p>
          </p:txBody>
        </p:sp>
        <p:sp>
          <p:nvSpPr>
            <p:cNvPr id="81" name="Freeform 154">
              <a:extLst>
                <a:ext uri="{FF2B5EF4-FFF2-40B4-BE49-F238E27FC236}">
                  <a16:creationId xmlns:a16="http://schemas.microsoft.com/office/drawing/2014/main" id="{649F0EBF-D21B-3C42-8509-5FAF7733AC02}"/>
                </a:ext>
              </a:extLst>
            </p:cNvPr>
            <p:cNvSpPr>
              <a:spLocks/>
            </p:cNvSpPr>
            <p:nvPr/>
          </p:nvSpPr>
          <p:spPr bwMode="auto">
            <a:xfrm>
              <a:off x="5528" y="3262"/>
              <a:ext cx="118" cy="76"/>
            </a:xfrm>
            <a:custGeom>
              <a:avLst/>
              <a:gdLst>
                <a:gd name="T0" fmla="*/ 28 w 56"/>
                <a:gd name="T1" fmla="*/ 0 h 36"/>
                <a:gd name="T2" fmla="*/ 0 w 56"/>
                <a:gd name="T3" fmla="*/ 14 h 36"/>
                <a:gd name="T4" fmla="*/ 0 w 56"/>
                <a:gd name="T5" fmla="*/ 28 h 36"/>
                <a:gd name="T6" fmla="*/ 28 w 56"/>
                <a:gd name="T7" fmla="*/ 36 h 36"/>
                <a:gd name="T8" fmla="*/ 56 w 56"/>
                <a:gd name="T9" fmla="*/ 28 h 36"/>
                <a:gd name="T10" fmla="*/ 56 w 56"/>
                <a:gd name="T11" fmla="*/ 14 h 36"/>
                <a:gd name="T12" fmla="*/ 28 w 56"/>
                <a:gd name="T13" fmla="*/ 0 h 36"/>
              </a:gdLst>
              <a:ahLst/>
              <a:cxnLst>
                <a:cxn ang="0">
                  <a:pos x="T0" y="T1"/>
                </a:cxn>
                <a:cxn ang="0">
                  <a:pos x="T2" y="T3"/>
                </a:cxn>
                <a:cxn ang="0">
                  <a:pos x="T4" y="T5"/>
                </a:cxn>
                <a:cxn ang="0">
                  <a:pos x="T6" y="T7"/>
                </a:cxn>
                <a:cxn ang="0">
                  <a:pos x="T8" y="T9"/>
                </a:cxn>
                <a:cxn ang="0">
                  <a:pos x="T10" y="T11"/>
                </a:cxn>
                <a:cxn ang="0">
                  <a:pos x="T12" y="T13"/>
                </a:cxn>
              </a:cxnLst>
              <a:rect l="0" t="0" r="r" b="b"/>
              <a:pathLst>
                <a:path w="56" h="36">
                  <a:moveTo>
                    <a:pt x="28" y="0"/>
                  </a:moveTo>
                  <a:cubicBezTo>
                    <a:pt x="15" y="0"/>
                    <a:pt x="0" y="8"/>
                    <a:pt x="0" y="14"/>
                  </a:cubicBezTo>
                  <a:cubicBezTo>
                    <a:pt x="0" y="28"/>
                    <a:pt x="0" y="28"/>
                    <a:pt x="0" y="28"/>
                  </a:cubicBezTo>
                  <a:cubicBezTo>
                    <a:pt x="8" y="34"/>
                    <a:pt x="18" y="36"/>
                    <a:pt x="28" y="36"/>
                  </a:cubicBezTo>
                  <a:cubicBezTo>
                    <a:pt x="38" y="36"/>
                    <a:pt x="48" y="34"/>
                    <a:pt x="56" y="28"/>
                  </a:cubicBezTo>
                  <a:cubicBezTo>
                    <a:pt x="56" y="14"/>
                    <a:pt x="56" y="14"/>
                    <a:pt x="56" y="14"/>
                  </a:cubicBezTo>
                  <a:cubicBezTo>
                    <a:pt x="56" y="8"/>
                    <a:pt x="41" y="0"/>
                    <a:pt x="28" y="0"/>
                  </a:cubicBezTo>
                  <a:close/>
                </a:path>
              </a:pathLst>
            </a:custGeom>
            <a:noFill/>
            <a:ln w="19050" cap="rnd">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rial"/>
                <a:ea typeface="+mn-ea"/>
                <a:cs typeface="+mn-cs"/>
              </a:endParaRPr>
            </a:p>
          </p:txBody>
        </p:sp>
        <p:sp>
          <p:nvSpPr>
            <p:cNvPr id="82" name="Freeform 155">
              <a:extLst>
                <a:ext uri="{FF2B5EF4-FFF2-40B4-BE49-F238E27FC236}">
                  <a16:creationId xmlns:a16="http://schemas.microsoft.com/office/drawing/2014/main" id="{DC38A2D9-C500-BB4C-838F-F12AD49BA22B}"/>
                </a:ext>
              </a:extLst>
            </p:cNvPr>
            <p:cNvSpPr>
              <a:spLocks/>
            </p:cNvSpPr>
            <p:nvPr/>
          </p:nvSpPr>
          <p:spPr bwMode="auto">
            <a:xfrm>
              <a:off x="5553" y="3176"/>
              <a:ext cx="68" cy="86"/>
            </a:xfrm>
            <a:custGeom>
              <a:avLst/>
              <a:gdLst>
                <a:gd name="T0" fmla="*/ 16 w 32"/>
                <a:gd name="T1" fmla="*/ 0 h 40"/>
                <a:gd name="T2" fmla="*/ 0 w 32"/>
                <a:gd name="T3" fmla="*/ 14 h 40"/>
                <a:gd name="T4" fmla="*/ 0 w 32"/>
                <a:gd name="T5" fmla="*/ 26 h 40"/>
                <a:gd name="T6" fmla="*/ 16 w 32"/>
                <a:gd name="T7" fmla="*/ 40 h 40"/>
                <a:gd name="T8" fmla="*/ 32 w 32"/>
                <a:gd name="T9" fmla="*/ 26 h 40"/>
                <a:gd name="T10" fmla="*/ 32 w 32"/>
                <a:gd name="T11" fmla="*/ 14 h 40"/>
                <a:gd name="T12" fmla="*/ 16 w 32"/>
                <a:gd name="T13" fmla="*/ 0 h 40"/>
              </a:gdLst>
              <a:ahLst/>
              <a:cxnLst>
                <a:cxn ang="0">
                  <a:pos x="T0" y="T1"/>
                </a:cxn>
                <a:cxn ang="0">
                  <a:pos x="T2" y="T3"/>
                </a:cxn>
                <a:cxn ang="0">
                  <a:pos x="T4" y="T5"/>
                </a:cxn>
                <a:cxn ang="0">
                  <a:pos x="T6" y="T7"/>
                </a:cxn>
                <a:cxn ang="0">
                  <a:pos x="T8" y="T9"/>
                </a:cxn>
                <a:cxn ang="0">
                  <a:pos x="T10" y="T11"/>
                </a:cxn>
                <a:cxn ang="0">
                  <a:pos x="T12" y="T13"/>
                </a:cxn>
              </a:cxnLst>
              <a:rect l="0" t="0" r="r" b="b"/>
              <a:pathLst>
                <a:path w="32" h="40">
                  <a:moveTo>
                    <a:pt x="16" y="0"/>
                  </a:moveTo>
                  <a:cubicBezTo>
                    <a:pt x="8" y="0"/>
                    <a:pt x="0" y="6"/>
                    <a:pt x="0" y="14"/>
                  </a:cubicBezTo>
                  <a:cubicBezTo>
                    <a:pt x="0" y="26"/>
                    <a:pt x="0" y="26"/>
                    <a:pt x="0" y="26"/>
                  </a:cubicBezTo>
                  <a:cubicBezTo>
                    <a:pt x="0" y="34"/>
                    <a:pt x="8" y="40"/>
                    <a:pt x="16" y="40"/>
                  </a:cubicBezTo>
                  <a:cubicBezTo>
                    <a:pt x="24" y="40"/>
                    <a:pt x="32" y="34"/>
                    <a:pt x="32" y="26"/>
                  </a:cubicBezTo>
                  <a:cubicBezTo>
                    <a:pt x="32" y="14"/>
                    <a:pt x="32" y="14"/>
                    <a:pt x="32" y="14"/>
                  </a:cubicBezTo>
                  <a:cubicBezTo>
                    <a:pt x="32" y="6"/>
                    <a:pt x="24" y="0"/>
                    <a:pt x="16" y="0"/>
                  </a:cubicBezTo>
                  <a:close/>
                </a:path>
              </a:pathLst>
            </a:custGeom>
            <a:noFill/>
            <a:ln w="19050" cap="rnd">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rial"/>
                <a:ea typeface="+mn-ea"/>
                <a:cs typeface="+mn-cs"/>
              </a:endParaRPr>
            </a:p>
          </p:txBody>
        </p:sp>
        <p:sp>
          <p:nvSpPr>
            <p:cNvPr id="83" name="Freeform 156">
              <a:extLst>
                <a:ext uri="{FF2B5EF4-FFF2-40B4-BE49-F238E27FC236}">
                  <a16:creationId xmlns:a16="http://schemas.microsoft.com/office/drawing/2014/main" id="{B55E8E45-0DE0-F940-A474-13EA39C248BE}"/>
                </a:ext>
              </a:extLst>
            </p:cNvPr>
            <p:cNvSpPr>
              <a:spLocks/>
            </p:cNvSpPr>
            <p:nvPr/>
          </p:nvSpPr>
          <p:spPr bwMode="auto">
            <a:xfrm>
              <a:off x="5400" y="3083"/>
              <a:ext cx="119" cy="76"/>
            </a:xfrm>
            <a:custGeom>
              <a:avLst/>
              <a:gdLst>
                <a:gd name="T0" fmla="*/ 28 w 56"/>
                <a:gd name="T1" fmla="*/ 0 h 36"/>
                <a:gd name="T2" fmla="*/ 0 w 56"/>
                <a:gd name="T3" fmla="*/ 14 h 36"/>
                <a:gd name="T4" fmla="*/ 0 w 56"/>
                <a:gd name="T5" fmla="*/ 28 h 36"/>
                <a:gd name="T6" fmla="*/ 28 w 56"/>
                <a:gd name="T7" fmla="*/ 36 h 36"/>
                <a:gd name="T8" fmla="*/ 56 w 56"/>
                <a:gd name="T9" fmla="*/ 28 h 36"/>
                <a:gd name="T10" fmla="*/ 56 w 56"/>
                <a:gd name="T11" fmla="*/ 14 h 36"/>
                <a:gd name="T12" fmla="*/ 28 w 56"/>
                <a:gd name="T13" fmla="*/ 0 h 36"/>
              </a:gdLst>
              <a:ahLst/>
              <a:cxnLst>
                <a:cxn ang="0">
                  <a:pos x="T0" y="T1"/>
                </a:cxn>
                <a:cxn ang="0">
                  <a:pos x="T2" y="T3"/>
                </a:cxn>
                <a:cxn ang="0">
                  <a:pos x="T4" y="T5"/>
                </a:cxn>
                <a:cxn ang="0">
                  <a:pos x="T6" y="T7"/>
                </a:cxn>
                <a:cxn ang="0">
                  <a:pos x="T8" y="T9"/>
                </a:cxn>
                <a:cxn ang="0">
                  <a:pos x="T10" y="T11"/>
                </a:cxn>
                <a:cxn ang="0">
                  <a:pos x="T12" y="T13"/>
                </a:cxn>
              </a:cxnLst>
              <a:rect l="0" t="0" r="r" b="b"/>
              <a:pathLst>
                <a:path w="56" h="36">
                  <a:moveTo>
                    <a:pt x="28" y="0"/>
                  </a:moveTo>
                  <a:cubicBezTo>
                    <a:pt x="15" y="0"/>
                    <a:pt x="0" y="8"/>
                    <a:pt x="0" y="14"/>
                  </a:cubicBezTo>
                  <a:cubicBezTo>
                    <a:pt x="0" y="28"/>
                    <a:pt x="0" y="28"/>
                    <a:pt x="0" y="28"/>
                  </a:cubicBezTo>
                  <a:cubicBezTo>
                    <a:pt x="10" y="34"/>
                    <a:pt x="18" y="36"/>
                    <a:pt x="28" y="36"/>
                  </a:cubicBezTo>
                  <a:cubicBezTo>
                    <a:pt x="38" y="36"/>
                    <a:pt x="46" y="34"/>
                    <a:pt x="56" y="28"/>
                  </a:cubicBezTo>
                  <a:cubicBezTo>
                    <a:pt x="56" y="14"/>
                    <a:pt x="56" y="14"/>
                    <a:pt x="56" y="14"/>
                  </a:cubicBezTo>
                  <a:cubicBezTo>
                    <a:pt x="56" y="8"/>
                    <a:pt x="41" y="0"/>
                    <a:pt x="28" y="0"/>
                  </a:cubicBezTo>
                  <a:close/>
                </a:path>
              </a:pathLst>
            </a:custGeom>
            <a:noFill/>
            <a:ln w="19050" cap="rnd">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rial"/>
                <a:ea typeface="+mn-ea"/>
                <a:cs typeface="+mn-cs"/>
              </a:endParaRPr>
            </a:p>
          </p:txBody>
        </p:sp>
        <p:sp>
          <p:nvSpPr>
            <p:cNvPr id="84" name="Freeform 157">
              <a:extLst>
                <a:ext uri="{FF2B5EF4-FFF2-40B4-BE49-F238E27FC236}">
                  <a16:creationId xmlns:a16="http://schemas.microsoft.com/office/drawing/2014/main" id="{B4D5C7DE-3D12-8149-8D0A-C2D02DA023CB}"/>
                </a:ext>
              </a:extLst>
            </p:cNvPr>
            <p:cNvSpPr>
              <a:spLocks/>
            </p:cNvSpPr>
            <p:nvPr/>
          </p:nvSpPr>
          <p:spPr bwMode="auto">
            <a:xfrm>
              <a:off x="5426" y="2997"/>
              <a:ext cx="68" cy="86"/>
            </a:xfrm>
            <a:custGeom>
              <a:avLst/>
              <a:gdLst>
                <a:gd name="T0" fmla="*/ 16 w 32"/>
                <a:gd name="T1" fmla="*/ 0 h 40"/>
                <a:gd name="T2" fmla="*/ 0 w 32"/>
                <a:gd name="T3" fmla="*/ 14 h 40"/>
                <a:gd name="T4" fmla="*/ 0 w 32"/>
                <a:gd name="T5" fmla="*/ 26 h 40"/>
                <a:gd name="T6" fmla="*/ 16 w 32"/>
                <a:gd name="T7" fmla="*/ 40 h 40"/>
                <a:gd name="T8" fmla="*/ 32 w 32"/>
                <a:gd name="T9" fmla="*/ 26 h 40"/>
                <a:gd name="T10" fmla="*/ 32 w 32"/>
                <a:gd name="T11" fmla="*/ 14 h 40"/>
                <a:gd name="T12" fmla="*/ 16 w 32"/>
                <a:gd name="T13" fmla="*/ 0 h 40"/>
              </a:gdLst>
              <a:ahLst/>
              <a:cxnLst>
                <a:cxn ang="0">
                  <a:pos x="T0" y="T1"/>
                </a:cxn>
                <a:cxn ang="0">
                  <a:pos x="T2" y="T3"/>
                </a:cxn>
                <a:cxn ang="0">
                  <a:pos x="T4" y="T5"/>
                </a:cxn>
                <a:cxn ang="0">
                  <a:pos x="T6" y="T7"/>
                </a:cxn>
                <a:cxn ang="0">
                  <a:pos x="T8" y="T9"/>
                </a:cxn>
                <a:cxn ang="0">
                  <a:pos x="T10" y="T11"/>
                </a:cxn>
                <a:cxn ang="0">
                  <a:pos x="T12" y="T13"/>
                </a:cxn>
              </a:cxnLst>
              <a:rect l="0" t="0" r="r" b="b"/>
              <a:pathLst>
                <a:path w="32" h="40">
                  <a:moveTo>
                    <a:pt x="16" y="0"/>
                  </a:moveTo>
                  <a:cubicBezTo>
                    <a:pt x="8" y="0"/>
                    <a:pt x="0" y="6"/>
                    <a:pt x="0" y="14"/>
                  </a:cubicBezTo>
                  <a:cubicBezTo>
                    <a:pt x="0" y="26"/>
                    <a:pt x="0" y="26"/>
                    <a:pt x="0" y="26"/>
                  </a:cubicBezTo>
                  <a:cubicBezTo>
                    <a:pt x="0" y="34"/>
                    <a:pt x="8" y="40"/>
                    <a:pt x="16" y="40"/>
                  </a:cubicBezTo>
                  <a:cubicBezTo>
                    <a:pt x="24" y="40"/>
                    <a:pt x="32" y="34"/>
                    <a:pt x="32" y="26"/>
                  </a:cubicBezTo>
                  <a:cubicBezTo>
                    <a:pt x="32" y="14"/>
                    <a:pt x="32" y="14"/>
                    <a:pt x="32" y="14"/>
                  </a:cubicBezTo>
                  <a:cubicBezTo>
                    <a:pt x="32" y="6"/>
                    <a:pt x="24" y="0"/>
                    <a:pt x="16" y="0"/>
                  </a:cubicBezTo>
                  <a:close/>
                </a:path>
              </a:pathLst>
            </a:custGeom>
            <a:noFill/>
            <a:ln w="19050" cap="rnd">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85" name="Text Placeholder 1">
            <a:extLst>
              <a:ext uri="{FF2B5EF4-FFF2-40B4-BE49-F238E27FC236}">
                <a16:creationId xmlns:a16="http://schemas.microsoft.com/office/drawing/2014/main" id="{E0F8E54E-64A7-DF43-BF53-EF67C2DBB1A6}"/>
              </a:ext>
            </a:extLst>
          </p:cNvPr>
          <p:cNvSpPr txBox="1">
            <a:spLocks/>
          </p:cNvSpPr>
          <p:nvPr/>
        </p:nvSpPr>
        <p:spPr>
          <a:xfrm>
            <a:off x="488664" y="2793050"/>
            <a:ext cx="2592461" cy="2900055"/>
          </a:xfrm>
          <a:prstGeom prst="rect">
            <a:avLst/>
          </a:prstGeom>
          <a:noFill/>
        </p:spPr>
        <p:txBody>
          <a:bodyPr lIns="228600" tIns="182880" rIns="228600">
            <a:noAutofit/>
          </a:bodyPr>
          <a:lstStyle>
            <a:lvl1pPr marL="85725" indent="-85725" algn="l" defTabSz="914400" rtl="0" eaLnBrk="1" latinLnBrk="0" hangingPunct="1">
              <a:lnSpc>
                <a:spcPct val="90000"/>
              </a:lnSpc>
              <a:spcBef>
                <a:spcPts val="1800"/>
              </a:spcBef>
              <a:buSzPct val="50000"/>
              <a:buFont typeface="HelveticaNeueLT Std Lt Cn" panose="020B0406020202030204" pitchFamily="34" charset="0"/>
              <a:buChar char=" "/>
              <a:defRPr sz="1800" b="0" kern="1200">
                <a:solidFill>
                  <a:schemeClr val="bg2"/>
                </a:solidFill>
                <a:latin typeface="+mn-lt"/>
                <a:ea typeface="+mn-ea"/>
                <a:cs typeface="+mn-cs"/>
              </a:defRPr>
            </a:lvl1pPr>
            <a:lvl2pPr marL="447675" indent="-314325" algn="l" defTabSz="914400" rtl="0" eaLnBrk="1" latinLnBrk="0" hangingPunct="1">
              <a:lnSpc>
                <a:spcPct val="90000"/>
              </a:lnSpc>
              <a:spcBef>
                <a:spcPts val="600"/>
              </a:spcBef>
              <a:buSzPct val="80000"/>
              <a:buFontTx/>
              <a:buBlip>
                <a:blip r:embed="rId2"/>
              </a:buBlip>
              <a:defRPr sz="1600" kern="1200">
                <a:solidFill>
                  <a:schemeClr val="bg2"/>
                </a:solidFill>
                <a:latin typeface="+mn-lt"/>
                <a:ea typeface="+mn-ea"/>
                <a:cs typeface="+mn-cs"/>
              </a:defRPr>
            </a:lvl2pPr>
            <a:lvl3pPr marL="714375" indent="-171450" algn="l" defTabSz="914400" rtl="0" eaLnBrk="1" latinLnBrk="0" hangingPunct="1">
              <a:lnSpc>
                <a:spcPct val="90000"/>
              </a:lnSpc>
              <a:spcBef>
                <a:spcPts val="600"/>
              </a:spcBef>
              <a:buFont typeface="Arial" panose="020B0604020202020204" pitchFamily="34" charset="0"/>
              <a:buChar char="‒"/>
              <a:defRPr sz="1400" kern="1200">
                <a:solidFill>
                  <a:schemeClr val="bg2"/>
                </a:solidFill>
                <a:latin typeface="+mn-lt"/>
                <a:ea typeface="+mn-ea"/>
                <a:cs typeface="+mn-cs"/>
              </a:defRPr>
            </a:lvl3pPr>
            <a:lvl4pPr marL="987425" indent="-228600" algn="l" defTabSz="914400" rtl="0" eaLnBrk="1" latinLnBrk="0" hangingPunct="1">
              <a:lnSpc>
                <a:spcPct val="90000"/>
              </a:lnSpc>
              <a:spcBef>
                <a:spcPts val="500"/>
              </a:spcBef>
              <a:buFont typeface="Arial" panose="020B0604020202020204" pitchFamily="34" charset="0"/>
              <a:buChar char="•"/>
              <a:defRPr sz="1100" kern="1200">
                <a:solidFill>
                  <a:schemeClr val="bg2"/>
                </a:solidFill>
                <a:latin typeface="+mn-lt"/>
                <a:ea typeface="+mn-ea"/>
                <a:cs typeface="+mn-cs"/>
              </a:defRPr>
            </a:lvl4pPr>
            <a:lvl5pPr marL="1262063" indent="-228600" algn="l" defTabSz="914400" rtl="0" eaLnBrk="1" latinLnBrk="0" hangingPunct="1">
              <a:lnSpc>
                <a:spcPct val="90000"/>
              </a:lnSpc>
              <a:spcBef>
                <a:spcPts val="500"/>
              </a:spcBef>
              <a:buFont typeface="HelveticaNeueLT Std Lt Cn" panose="020B0406020202030204" pitchFamily="34" charset="0"/>
              <a:buChar char="−"/>
              <a:defRPr sz="105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1600" spc="-30">
                <a:solidFill>
                  <a:schemeClr val="tx1">
                    <a:lumMod val="65000"/>
                    <a:lumOff val="35000"/>
                  </a:schemeClr>
                </a:solidFill>
              </a:rPr>
              <a:t>Models are built from the ground up to </a:t>
            </a:r>
            <a:r>
              <a:rPr lang="en-US" sz="1600" b="1" spc="-30"/>
              <a:t>follow the consumer decision journey</a:t>
            </a:r>
            <a:r>
              <a:rPr lang="en-US" sz="1600" b="1" spc="-30">
                <a:solidFill>
                  <a:schemeClr val="tx2"/>
                </a:solidFill>
              </a:rPr>
              <a:t> </a:t>
            </a:r>
            <a:r>
              <a:rPr lang="en-US" sz="1600" spc="-30">
                <a:solidFill>
                  <a:schemeClr val="tx1">
                    <a:lumMod val="65000"/>
                    <a:lumOff val="35000"/>
                  </a:schemeClr>
                </a:solidFill>
              </a:rPr>
              <a:t>for your category – not a force fit into an existing model. </a:t>
            </a:r>
          </a:p>
        </p:txBody>
      </p:sp>
      <p:sp>
        <p:nvSpPr>
          <p:cNvPr id="86" name="Text Placeholder 1">
            <a:extLst>
              <a:ext uri="{FF2B5EF4-FFF2-40B4-BE49-F238E27FC236}">
                <a16:creationId xmlns:a16="http://schemas.microsoft.com/office/drawing/2014/main" id="{684CDF04-16B9-3A4F-81B1-E734C1259BB0}"/>
              </a:ext>
            </a:extLst>
          </p:cNvPr>
          <p:cNvSpPr txBox="1">
            <a:spLocks/>
          </p:cNvSpPr>
          <p:nvPr/>
        </p:nvSpPr>
        <p:spPr>
          <a:xfrm>
            <a:off x="3354968" y="2793051"/>
            <a:ext cx="2592462" cy="2896311"/>
          </a:xfrm>
          <a:prstGeom prst="rect">
            <a:avLst/>
          </a:prstGeom>
          <a:noFill/>
        </p:spPr>
        <p:txBody>
          <a:bodyPr vert="horz" wrap="square" lIns="228600" tIns="182880" rIns="228600" bIns="0" rtlCol="0">
            <a:noAutofit/>
          </a:bodyPr>
          <a:lstStyle>
            <a:lvl1pPr marL="0" indent="0" algn="l" defTabSz="914400" rtl="0" eaLnBrk="1" latinLnBrk="0" hangingPunct="1">
              <a:lnSpc>
                <a:spcPct val="90000"/>
              </a:lnSpc>
              <a:spcBef>
                <a:spcPts val="1800"/>
              </a:spcBef>
              <a:buSzPct val="50000"/>
              <a:buFont typeface="HelveticaNeueLT Std Lt Cn" panose="020B0406020202030204" pitchFamily="34" charset="0"/>
              <a:buNone/>
              <a:defRPr sz="2000" b="0" kern="1200">
                <a:solidFill>
                  <a:schemeClr val="tx1">
                    <a:lumMod val="65000"/>
                    <a:lumOff val="35000"/>
                  </a:schemeClr>
                </a:solidFill>
                <a:latin typeface="+mn-lt"/>
                <a:ea typeface="+mn-ea"/>
                <a:cs typeface="+mn-cs"/>
              </a:defRPr>
            </a:lvl1pPr>
            <a:lvl2pPr marL="447675" indent="-314325" algn="l" defTabSz="914400" rtl="0" eaLnBrk="1" latinLnBrk="0" hangingPunct="1">
              <a:lnSpc>
                <a:spcPct val="90000"/>
              </a:lnSpc>
              <a:spcBef>
                <a:spcPts val="600"/>
              </a:spcBef>
              <a:buSzPct val="80000"/>
              <a:buFontTx/>
              <a:buBlip>
                <a:blip r:embed="rId2"/>
              </a:buBlip>
              <a:defRPr sz="1600" kern="1200">
                <a:solidFill>
                  <a:schemeClr val="bg2"/>
                </a:solidFill>
                <a:latin typeface="+mn-lt"/>
                <a:ea typeface="+mn-ea"/>
                <a:cs typeface="+mn-cs"/>
              </a:defRPr>
            </a:lvl2pPr>
            <a:lvl3pPr marL="714375" indent="-171450" algn="l" defTabSz="914400" rtl="0" eaLnBrk="1" latinLnBrk="0" hangingPunct="1">
              <a:lnSpc>
                <a:spcPct val="90000"/>
              </a:lnSpc>
              <a:spcBef>
                <a:spcPts val="600"/>
              </a:spcBef>
              <a:buFont typeface="Arial" panose="020B0604020202020204" pitchFamily="34" charset="0"/>
              <a:buChar char="‒"/>
              <a:defRPr sz="1400" kern="1200">
                <a:solidFill>
                  <a:schemeClr val="bg2"/>
                </a:solidFill>
                <a:latin typeface="+mn-lt"/>
                <a:ea typeface="+mn-ea"/>
                <a:cs typeface="+mn-cs"/>
              </a:defRPr>
            </a:lvl3pPr>
            <a:lvl4pPr marL="987425" indent="-228600" algn="l" defTabSz="914400" rtl="0" eaLnBrk="1" latinLnBrk="0" hangingPunct="1">
              <a:lnSpc>
                <a:spcPct val="90000"/>
              </a:lnSpc>
              <a:spcBef>
                <a:spcPts val="500"/>
              </a:spcBef>
              <a:buFont typeface="Arial" panose="020B0604020202020204" pitchFamily="34" charset="0"/>
              <a:buChar char="•"/>
              <a:defRPr sz="1100" kern="1200">
                <a:solidFill>
                  <a:schemeClr val="bg2"/>
                </a:solidFill>
                <a:latin typeface="+mn-lt"/>
                <a:ea typeface="+mn-ea"/>
                <a:cs typeface="+mn-cs"/>
              </a:defRPr>
            </a:lvl4pPr>
            <a:lvl5pPr marL="1262063" indent="-228600" algn="l" defTabSz="914400" rtl="0" eaLnBrk="1" latinLnBrk="0" hangingPunct="1">
              <a:lnSpc>
                <a:spcPct val="90000"/>
              </a:lnSpc>
              <a:spcBef>
                <a:spcPts val="500"/>
              </a:spcBef>
              <a:buFont typeface="HelveticaNeueLT Std Lt Cn" panose="020B0406020202030204" pitchFamily="34" charset="0"/>
              <a:buChar char="−"/>
              <a:defRPr sz="105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1600" spc="-30"/>
              <a:t>Ipsos models have the </a:t>
            </a:r>
            <a:r>
              <a:rPr lang="en-US" sz="1600" b="1" spc="-30">
                <a:solidFill>
                  <a:schemeClr val="tx2"/>
                </a:solidFill>
              </a:rPr>
              <a:t>flexibility</a:t>
            </a:r>
            <a:r>
              <a:rPr lang="en-US" sz="1600" spc="-30">
                <a:solidFill>
                  <a:schemeClr val="bg2"/>
                </a:solidFill>
              </a:rPr>
              <a:t> </a:t>
            </a:r>
            <a:r>
              <a:rPr lang="en-US" sz="1600" spc="-30"/>
              <a:t>to accommodate many types of innovation requiring different consumer behaviors or decisions instead of repurposing CPG models. </a:t>
            </a:r>
          </a:p>
        </p:txBody>
      </p:sp>
      <p:sp>
        <p:nvSpPr>
          <p:cNvPr id="87" name="Text Placeholder 1">
            <a:extLst>
              <a:ext uri="{FF2B5EF4-FFF2-40B4-BE49-F238E27FC236}">
                <a16:creationId xmlns:a16="http://schemas.microsoft.com/office/drawing/2014/main" id="{028CFC2D-5E53-A546-8658-5F91BEBD6A01}"/>
              </a:ext>
            </a:extLst>
          </p:cNvPr>
          <p:cNvSpPr txBox="1">
            <a:spLocks/>
          </p:cNvSpPr>
          <p:nvPr/>
        </p:nvSpPr>
        <p:spPr>
          <a:xfrm>
            <a:off x="6205155" y="2793051"/>
            <a:ext cx="2592461" cy="2896310"/>
          </a:xfrm>
          <a:prstGeom prst="rect">
            <a:avLst/>
          </a:prstGeom>
          <a:noFill/>
        </p:spPr>
        <p:txBody>
          <a:bodyPr vert="horz" wrap="square" lIns="228600" tIns="182880" rIns="228600" bIns="0" rtlCol="0">
            <a:noAutofit/>
          </a:bodyPr>
          <a:lstStyle>
            <a:lvl1pPr marL="0" indent="0" algn="l" defTabSz="914400" rtl="0" eaLnBrk="1" latinLnBrk="0" hangingPunct="1">
              <a:lnSpc>
                <a:spcPct val="90000"/>
              </a:lnSpc>
              <a:spcBef>
                <a:spcPts val="1800"/>
              </a:spcBef>
              <a:buSzPct val="50000"/>
              <a:buFont typeface="HelveticaNeueLT Std Lt Cn" panose="020B0406020202030204" pitchFamily="34" charset="0"/>
              <a:buNone/>
              <a:defRPr sz="2000" b="0" kern="1200">
                <a:solidFill>
                  <a:schemeClr val="tx1">
                    <a:lumMod val="65000"/>
                    <a:lumOff val="35000"/>
                  </a:schemeClr>
                </a:solidFill>
                <a:latin typeface="+mn-lt"/>
                <a:ea typeface="+mn-ea"/>
                <a:cs typeface="+mn-cs"/>
              </a:defRPr>
            </a:lvl1pPr>
            <a:lvl2pPr marL="447675" indent="-314325" algn="l" defTabSz="914400" rtl="0" eaLnBrk="1" latinLnBrk="0" hangingPunct="1">
              <a:lnSpc>
                <a:spcPct val="90000"/>
              </a:lnSpc>
              <a:spcBef>
                <a:spcPts val="600"/>
              </a:spcBef>
              <a:buSzPct val="80000"/>
              <a:buFontTx/>
              <a:buBlip>
                <a:blip r:embed="rId2"/>
              </a:buBlip>
              <a:defRPr sz="1600" kern="1200">
                <a:solidFill>
                  <a:schemeClr val="bg2"/>
                </a:solidFill>
                <a:latin typeface="+mn-lt"/>
                <a:ea typeface="+mn-ea"/>
                <a:cs typeface="+mn-cs"/>
              </a:defRPr>
            </a:lvl2pPr>
            <a:lvl3pPr marL="714375" indent="-171450" algn="l" defTabSz="914400" rtl="0" eaLnBrk="1" latinLnBrk="0" hangingPunct="1">
              <a:lnSpc>
                <a:spcPct val="90000"/>
              </a:lnSpc>
              <a:spcBef>
                <a:spcPts val="600"/>
              </a:spcBef>
              <a:buFont typeface="Arial" panose="020B0604020202020204" pitchFamily="34" charset="0"/>
              <a:buChar char="‒"/>
              <a:defRPr sz="1400" kern="1200">
                <a:solidFill>
                  <a:schemeClr val="bg2"/>
                </a:solidFill>
                <a:latin typeface="+mn-lt"/>
                <a:ea typeface="+mn-ea"/>
                <a:cs typeface="+mn-cs"/>
              </a:defRPr>
            </a:lvl3pPr>
            <a:lvl4pPr marL="987425" indent="-228600" algn="l" defTabSz="914400" rtl="0" eaLnBrk="1" latinLnBrk="0" hangingPunct="1">
              <a:lnSpc>
                <a:spcPct val="90000"/>
              </a:lnSpc>
              <a:spcBef>
                <a:spcPts val="500"/>
              </a:spcBef>
              <a:buFont typeface="Arial" panose="020B0604020202020204" pitchFamily="34" charset="0"/>
              <a:buChar char="•"/>
              <a:defRPr sz="1100" kern="1200">
                <a:solidFill>
                  <a:schemeClr val="bg2"/>
                </a:solidFill>
                <a:latin typeface="+mn-lt"/>
                <a:ea typeface="+mn-ea"/>
                <a:cs typeface="+mn-cs"/>
              </a:defRPr>
            </a:lvl4pPr>
            <a:lvl5pPr marL="1262063" indent="-228600" algn="l" defTabSz="914400" rtl="0" eaLnBrk="1" latinLnBrk="0" hangingPunct="1">
              <a:lnSpc>
                <a:spcPct val="90000"/>
              </a:lnSpc>
              <a:spcBef>
                <a:spcPts val="500"/>
              </a:spcBef>
              <a:buFont typeface="HelveticaNeueLT Std Lt Cn" panose="020B0406020202030204" pitchFamily="34" charset="0"/>
              <a:buChar char="−"/>
              <a:defRPr sz="105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1600" spc="-30"/>
              <a:t>Our models can accommodate </a:t>
            </a:r>
            <a:r>
              <a:rPr lang="en-US" sz="1600" b="1" spc="-30">
                <a:solidFill>
                  <a:schemeClr val="accent4"/>
                </a:solidFill>
              </a:rPr>
              <a:t>new-to-the-word or far-out innovations</a:t>
            </a:r>
            <a:r>
              <a:rPr lang="en-US" sz="1600" spc="-30">
                <a:solidFill>
                  <a:schemeClr val="accent4"/>
                </a:solidFill>
              </a:rPr>
              <a:t> </a:t>
            </a:r>
            <a:r>
              <a:rPr lang="en-US" sz="1600" spc="-30"/>
              <a:t>requiring new behavior or extra education so you can move into new spaces with confidence.</a:t>
            </a:r>
          </a:p>
        </p:txBody>
      </p:sp>
      <p:sp>
        <p:nvSpPr>
          <p:cNvPr id="88" name="Text Placeholder 1">
            <a:extLst>
              <a:ext uri="{FF2B5EF4-FFF2-40B4-BE49-F238E27FC236}">
                <a16:creationId xmlns:a16="http://schemas.microsoft.com/office/drawing/2014/main" id="{83614E7F-BDF6-DA46-B8E9-7960D8051C8D}"/>
              </a:ext>
            </a:extLst>
          </p:cNvPr>
          <p:cNvSpPr txBox="1">
            <a:spLocks/>
          </p:cNvSpPr>
          <p:nvPr/>
        </p:nvSpPr>
        <p:spPr>
          <a:xfrm>
            <a:off x="9100810" y="2793051"/>
            <a:ext cx="2592461" cy="2888606"/>
          </a:xfrm>
          <a:prstGeom prst="rect">
            <a:avLst/>
          </a:prstGeom>
          <a:noFill/>
        </p:spPr>
        <p:txBody>
          <a:bodyPr vert="horz" wrap="square" lIns="228600" tIns="182880" rIns="228600" bIns="0" rtlCol="0">
            <a:noAutofit/>
          </a:bodyPr>
          <a:lstStyle>
            <a:lvl1pPr marL="0" indent="0" algn="l" defTabSz="914400" rtl="0" eaLnBrk="1" latinLnBrk="0" hangingPunct="1">
              <a:lnSpc>
                <a:spcPct val="90000"/>
              </a:lnSpc>
              <a:spcBef>
                <a:spcPts val="1800"/>
              </a:spcBef>
              <a:buSzPct val="50000"/>
              <a:buFont typeface="HelveticaNeueLT Std Lt Cn" panose="020B0406020202030204" pitchFamily="34" charset="0"/>
              <a:buNone/>
              <a:defRPr sz="2000" b="0" kern="1200">
                <a:solidFill>
                  <a:schemeClr val="tx1">
                    <a:lumMod val="65000"/>
                    <a:lumOff val="35000"/>
                  </a:schemeClr>
                </a:solidFill>
                <a:latin typeface="+mn-lt"/>
                <a:ea typeface="+mn-ea"/>
                <a:cs typeface="+mn-cs"/>
              </a:defRPr>
            </a:lvl1pPr>
            <a:lvl2pPr marL="447675" indent="-314325" algn="l" defTabSz="914400" rtl="0" eaLnBrk="1" latinLnBrk="0" hangingPunct="1">
              <a:lnSpc>
                <a:spcPct val="90000"/>
              </a:lnSpc>
              <a:spcBef>
                <a:spcPts val="600"/>
              </a:spcBef>
              <a:buSzPct val="80000"/>
              <a:buFontTx/>
              <a:buBlip>
                <a:blip r:embed="rId2"/>
              </a:buBlip>
              <a:defRPr sz="1600" kern="1200">
                <a:solidFill>
                  <a:schemeClr val="bg2"/>
                </a:solidFill>
                <a:latin typeface="+mn-lt"/>
                <a:ea typeface="+mn-ea"/>
                <a:cs typeface="+mn-cs"/>
              </a:defRPr>
            </a:lvl2pPr>
            <a:lvl3pPr marL="714375" indent="-171450" algn="l" defTabSz="914400" rtl="0" eaLnBrk="1" latinLnBrk="0" hangingPunct="1">
              <a:lnSpc>
                <a:spcPct val="90000"/>
              </a:lnSpc>
              <a:spcBef>
                <a:spcPts val="600"/>
              </a:spcBef>
              <a:buFont typeface="Arial" panose="020B0604020202020204" pitchFamily="34" charset="0"/>
              <a:buChar char="‒"/>
              <a:defRPr sz="1400" kern="1200">
                <a:solidFill>
                  <a:schemeClr val="bg2"/>
                </a:solidFill>
                <a:latin typeface="+mn-lt"/>
                <a:ea typeface="+mn-ea"/>
                <a:cs typeface="+mn-cs"/>
              </a:defRPr>
            </a:lvl3pPr>
            <a:lvl4pPr marL="987425" indent="-228600" algn="l" defTabSz="914400" rtl="0" eaLnBrk="1" latinLnBrk="0" hangingPunct="1">
              <a:lnSpc>
                <a:spcPct val="90000"/>
              </a:lnSpc>
              <a:spcBef>
                <a:spcPts val="500"/>
              </a:spcBef>
              <a:buFont typeface="Arial" panose="020B0604020202020204" pitchFamily="34" charset="0"/>
              <a:buChar char="•"/>
              <a:defRPr sz="1100" kern="1200">
                <a:solidFill>
                  <a:schemeClr val="bg2"/>
                </a:solidFill>
                <a:latin typeface="+mn-lt"/>
                <a:ea typeface="+mn-ea"/>
                <a:cs typeface="+mn-cs"/>
              </a:defRPr>
            </a:lvl4pPr>
            <a:lvl5pPr marL="1262063" indent="-228600" algn="l" defTabSz="914400" rtl="0" eaLnBrk="1" latinLnBrk="0" hangingPunct="1">
              <a:lnSpc>
                <a:spcPct val="90000"/>
              </a:lnSpc>
              <a:spcBef>
                <a:spcPts val="500"/>
              </a:spcBef>
              <a:buFont typeface="HelveticaNeueLT Std Lt Cn" panose="020B0406020202030204" pitchFamily="34" charset="0"/>
              <a:buChar char="−"/>
              <a:defRPr sz="105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1600" spc="-30"/>
              <a:t>We deliver accurate assessments of </a:t>
            </a:r>
            <a:r>
              <a:rPr lang="en-US" sz="1600" b="1" spc="-30">
                <a:solidFill>
                  <a:schemeClr val="accent2"/>
                </a:solidFill>
              </a:rPr>
              <a:t>size of prize</a:t>
            </a:r>
            <a:r>
              <a:rPr lang="en-US" sz="1600" spc="-30">
                <a:solidFill>
                  <a:schemeClr val="accent2"/>
                </a:solidFill>
              </a:rPr>
              <a:t> </a:t>
            </a:r>
            <a:r>
              <a:rPr lang="en-US" sz="1600" spc="-30"/>
              <a:t>and opportunity in a collaborative and transparent way – not a black box</a:t>
            </a:r>
          </a:p>
        </p:txBody>
      </p:sp>
    </p:spTree>
    <p:extLst>
      <p:ext uri="{BB962C8B-B14F-4D97-AF65-F5344CB8AC3E}">
        <p14:creationId xmlns:p14="http://schemas.microsoft.com/office/powerpoint/2010/main" val="1724325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047BB0A-A300-B747-B9E1-A73B4399C2FF}"/>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62" name="Rectangle 161">
            <a:extLst>
              <a:ext uri="{FF2B5EF4-FFF2-40B4-BE49-F238E27FC236}">
                <a16:creationId xmlns:a16="http://schemas.microsoft.com/office/drawing/2014/main" id="{87C3D86C-6AD8-D444-9EA0-E78DA7EE2D04}"/>
              </a:ext>
            </a:extLst>
          </p:cNvPr>
          <p:cNvSpPr/>
          <p:nvPr/>
        </p:nvSpPr>
        <p:spPr>
          <a:xfrm>
            <a:off x="-1" y="0"/>
            <a:ext cx="12192001" cy="6858000"/>
          </a:xfrm>
          <a:prstGeom prst="rect">
            <a:avLst/>
          </a:prstGeom>
          <a:gradFill>
            <a:gsLst>
              <a:gs pos="0">
                <a:schemeClr val="bg2">
                  <a:alpha val="85000"/>
                </a:schemeClr>
              </a:gs>
              <a:gs pos="100000">
                <a:schemeClr val="tx2">
                  <a:alpha val="8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183DCB74-8C5E-0342-BEC7-B9DD28E27DC7}"/>
              </a:ext>
            </a:extLst>
          </p:cNvPr>
          <p:cNvSpPr>
            <a:spLocks noGrp="1"/>
          </p:cNvSpPr>
          <p:nvPr>
            <p:ph type="sldNum" sz="quarter" idx="18"/>
          </p:nvPr>
        </p:nvSpPr>
        <p:spPr/>
        <p:txBody>
          <a:bodyPr/>
          <a:lstStyle/>
          <a:p>
            <a:fld id="{D61AABEC-672F-4B68-B914-690DA978312C}" type="slidenum">
              <a:rPr lang="en-GB" smtClean="0">
                <a:solidFill>
                  <a:schemeClr val="bg1"/>
                </a:solidFill>
              </a:rPr>
              <a:pPr/>
              <a:t>6</a:t>
            </a:fld>
            <a:r>
              <a:rPr lang="en-GB">
                <a:solidFill>
                  <a:schemeClr val="bg1"/>
                </a:solidFill>
              </a:rPr>
              <a:t> ‒ </a:t>
            </a:r>
          </a:p>
        </p:txBody>
      </p:sp>
      <p:sp>
        <p:nvSpPr>
          <p:cNvPr id="163" name="Title 4">
            <a:extLst>
              <a:ext uri="{FF2B5EF4-FFF2-40B4-BE49-F238E27FC236}">
                <a16:creationId xmlns:a16="http://schemas.microsoft.com/office/drawing/2014/main" id="{B64502BA-AA03-D242-829A-DE1DDDBF833E}"/>
              </a:ext>
            </a:extLst>
          </p:cNvPr>
          <p:cNvSpPr>
            <a:spLocks noGrp="1"/>
          </p:cNvSpPr>
          <p:nvPr>
            <p:ph type="title"/>
          </p:nvPr>
        </p:nvSpPr>
        <p:spPr>
          <a:xfrm>
            <a:off x="1820107" y="1422260"/>
            <a:ext cx="8551786" cy="646331"/>
          </a:xfrm>
        </p:spPr>
        <p:txBody>
          <a:bodyPr/>
          <a:lstStyle/>
          <a:p>
            <a:pPr algn="ctr"/>
            <a:r>
              <a:rPr lang="en-US" sz="2000" b="0" spc="600">
                <a:solidFill>
                  <a:schemeClr val="bg1"/>
                </a:solidFill>
                <a:latin typeface="Arial" panose="020B0604020202020204" pitchFamily="34" charset="0"/>
                <a:cs typeface="Arial" panose="020B0604020202020204" pitchFamily="34" charset="0"/>
              </a:rPr>
              <a:t>THE IPSOS DIFFERENCE: </a:t>
            </a:r>
            <a:br>
              <a:rPr lang="en-US" sz="2000" b="0" spc="600">
                <a:solidFill>
                  <a:schemeClr val="bg1"/>
                </a:solidFill>
                <a:latin typeface="Arial" panose="020B0604020202020204" pitchFamily="34" charset="0"/>
                <a:cs typeface="Arial" panose="020B0604020202020204" pitchFamily="34" charset="0"/>
              </a:rPr>
            </a:br>
            <a:r>
              <a:rPr lang="en-US" sz="2000" b="0" spc="600">
                <a:solidFill>
                  <a:schemeClr val="bg1"/>
                </a:solidFill>
                <a:latin typeface="Arial" panose="020B0604020202020204" pitchFamily="34" charset="0"/>
                <a:cs typeface="Arial" panose="020B0604020202020204" pitchFamily="34" charset="0"/>
              </a:rPr>
              <a:t>INDUSTRY-LEADING ANALYTICS</a:t>
            </a:r>
          </a:p>
        </p:txBody>
      </p:sp>
      <p:pic>
        <p:nvPicPr>
          <p:cNvPr id="167" name="Graphique 9">
            <a:extLst>
              <a:ext uri="{FF2B5EF4-FFF2-40B4-BE49-F238E27FC236}">
                <a16:creationId xmlns:a16="http://schemas.microsoft.com/office/drawing/2014/main" id="{3569A608-8805-234A-A090-184E936D31A5}"/>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1319590" y="6168683"/>
            <a:ext cx="472622" cy="426227"/>
          </a:xfrm>
          <a:prstGeom prst="rect">
            <a:avLst/>
          </a:prstGeom>
        </p:spPr>
      </p:pic>
      <p:sp>
        <p:nvSpPr>
          <p:cNvPr id="168" name="Espace réservé du pied de page 4">
            <a:extLst>
              <a:ext uri="{FF2B5EF4-FFF2-40B4-BE49-F238E27FC236}">
                <a16:creationId xmlns:a16="http://schemas.microsoft.com/office/drawing/2014/main" id="{B48BB9EF-CA9A-184D-9D8A-87BA739A81A5}"/>
              </a:ext>
            </a:extLst>
          </p:cNvPr>
          <p:cNvSpPr txBox="1">
            <a:spLocks/>
          </p:cNvSpPr>
          <p:nvPr/>
        </p:nvSpPr>
        <p:spPr>
          <a:xfrm>
            <a:off x="815317" y="6219234"/>
            <a:ext cx="10447709"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solidFill>
                  <a:schemeClr val="bg1"/>
                </a:solidFill>
              </a:rPr>
              <a:t>© Ipsos</a:t>
            </a:r>
          </a:p>
        </p:txBody>
      </p:sp>
      <p:sp>
        <p:nvSpPr>
          <p:cNvPr id="2" name="Rectangle 1">
            <a:extLst>
              <a:ext uri="{FF2B5EF4-FFF2-40B4-BE49-F238E27FC236}">
                <a16:creationId xmlns:a16="http://schemas.microsoft.com/office/drawing/2014/main" id="{7AE78170-CC2B-1244-BDBB-8F3173DCEB40}"/>
              </a:ext>
            </a:extLst>
          </p:cNvPr>
          <p:cNvSpPr/>
          <p:nvPr/>
        </p:nvSpPr>
        <p:spPr>
          <a:xfrm>
            <a:off x="1163781" y="2375547"/>
            <a:ext cx="9850583" cy="6234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a:extLst>
              <a:ext uri="{FF2B5EF4-FFF2-40B4-BE49-F238E27FC236}">
                <a16:creationId xmlns:a16="http://schemas.microsoft.com/office/drawing/2014/main" id="{60656E85-AE56-8C4C-B264-574A82E49FBD}"/>
              </a:ext>
            </a:extLst>
          </p:cNvPr>
          <p:cNvSpPr/>
          <p:nvPr/>
        </p:nvSpPr>
        <p:spPr>
          <a:xfrm>
            <a:off x="1399032" y="3073779"/>
            <a:ext cx="9400032" cy="6234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a:extLst>
              <a:ext uri="{FF2B5EF4-FFF2-40B4-BE49-F238E27FC236}">
                <a16:creationId xmlns:a16="http://schemas.microsoft.com/office/drawing/2014/main" id="{D2AB41E3-22A1-0548-818A-CA7BC6E361F0}"/>
              </a:ext>
            </a:extLst>
          </p:cNvPr>
          <p:cNvSpPr/>
          <p:nvPr/>
        </p:nvSpPr>
        <p:spPr>
          <a:xfrm>
            <a:off x="2067791" y="3775481"/>
            <a:ext cx="8063345" cy="6234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a:extLst>
              <a:ext uri="{FF2B5EF4-FFF2-40B4-BE49-F238E27FC236}">
                <a16:creationId xmlns:a16="http://schemas.microsoft.com/office/drawing/2014/main" id="{325447BF-7006-3442-93B1-FD22F6435980}"/>
              </a:ext>
            </a:extLst>
          </p:cNvPr>
          <p:cNvSpPr/>
          <p:nvPr/>
        </p:nvSpPr>
        <p:spPr>
          <a:xfrm>
            <a:off x="4541613" y="4466856"/>
            <a:ext cx="3108772" cy="6234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Title 4">
            <a:extLst>
              <a:ext uri="{FF2B5EF4-FFF2-40B4-BE49-F238E27FC236}">
                <a16:creationId xmlns:a16="http://schemas.microsoft.com/office/drawing/2014/main" id="{1125A9D9-799C-1342-AC05-D3036B276A10}"/>
              </a:ext>
            </a:extLst>
          </p:cNvPr>
          <p:cNvSpPr txBox="1">
            <a:spLocks/>
          </p:cNvSpPr>
          <p:nvPr/>
        </p:nvSpPr>
        <p:spPr>
          <a:xfrm>
            <a:off x="1006450" y="2276281"/>
            <a:ext cx="10179101" cy="2862322"/>
          </a:xfrm>
          <a:prstGeom prst="rect">
            <a:avLst/>
          </a:prstGeom>
        </p:spPr>
        <p:txBody>
          <a:bodyPr vert="horz" wrap="square" lIns="72000" tIns="45720" rIns="72000" bIns="45720" rtlCol="0" anchor="t">
            <a:noAutofit/>
          </a:bodyPr>
          <a:lstStyle>
            <a:lvl1pPr algn="l" defTabSz="914400" rtl="0" eaLnBrk="1" latinLnBrk="0" hangingPunct="1">
              <a:lnSpc>
                <a:spcPct val="90000"/>
              </a:lnSpc>
              <a:spcBef>
                <a:spcPct val="0"/>
              </a:spcBef>
              <a:buNone/>
              <a:defRPr sz="2600" b="1" kern="1200" cap="none" spc="0" baseline="0">
                <a:solidFill>
                  <a:schemeClr val="tx1">
                    <a:lumMod val="65000"/>
                    <a:lumOff val="35000"/>
                  </a:schemeClr>
                </a:solidFill>
                <a:latin typeface="+mj-lt"/>
                <a:ea typeface="+mj-ea"/>
                <a:cs typeface="+mj-cs"/>
              </a:defRPr>
            </a:lvl1pPr>
          </a:lstStyle>
          <a:p>
            <a:pPr algn="ctr">
              <a:lnSpc>
                <a:spcPct val="114000"/>
              </a:lnSpc>
            </a:pPr>
            <a:r>
              <a:rPr lang="en-US" sz="4000" spc="-30">
                <a:solidFill>
                  <a:schemeClr val="tx2"/>
                </a:solidFill>
                <a:latin typeface="Arial" panose="020B0604020202020204" pitchFamily="34" charset="0"/>
                <a:cs typeface="Arial" panose="020B0604020202020204" pitchFamily="34" charset="0"/>
              </a:rPr>
              <a:t>Our experts custom design each project to your specific needs using a suite of unique and proprietary modeling techniques.</a:t>
            </a:r>
          </a:p>
        </p:txBody>
      </p:sp>
    </p:spTree>
    <p:extLst>
      <p:ext uri="{BB962C8B-B14F-4D97-AF65-F5344CB8AC3E}">
        <p14:creationId xmlns:p14="http://schemas.microsoft.com/office/powerpoint/2010/main" val="38379689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5B60716B-BCD7-A346-974F-BB1C17E65B29}"/>
              </a:ext>
            </a:extLst>
          </p:cNvPr>
          <p:cNvSpPr/>
          <p:nvPr/>
        </p:nvSpPr>
        <p:spPr>
          <a:xfrm>
            <a:off x="0" y="0"/>
            <a:ext cx="12192000" cy="238485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183DCB74-8C5E-0342-BEC7-B9DD28E27DC7}"/>
              </a:ext>
            </a:extLst>
          </p:cNvPr>
          <p:cNvSpPr>
            <a:spLocks noGrp="1"/>
          </p:cNvSpPr>
          <p:nvPr>
            <p:ph type="sldNum" sz="quarter" idx="18"/>
          </p:nvPr>
        </p:nvSpPr>
        <p:spPr/>
        <p:txBody>
          <a:bodyPr/>
          <a:lstStyle/>
          <a:p>
            <a:fld id="{D61AABEC-672F-4B68-B914-690DA978312C}" type="slidenum">
              <a:rPr lang="en-GB" smtClean="0"/>
              <a:pPr/>
              <a:t>7</a:t>
            </a:fld>
            <a:r>
              <a:rPr lang="en-GB"/>
              <a:t> ‒ </a:t>
            </a:r>
          </a:p>
        </p:txBody>
      </p:sp>
      <p:sp>
        <p:nvSpPr>
          <p:cNvPr id="5" name="Title 4">
            <a:extLst>
              <a:ext uri="{FF2B5EF4-FFF2-40B4-BE49-F238E27FC236}">
                <a16:creationId xmlns:a16="http://schemas.microsoft.com/office/drawing/2014/main" id="{9F4C3CC9-0654-8F48-BC49-6ADA5CC0FE82}"/>
              </a:ext>
            </a:extLst>
          </p:cNvPr>
          <p:cNvSpPr>
            <a:spLocks noGrp="1"/>
          </p:cNvSpPr>
          <p:nvPr>
            <p:ph type="title"/>
          </p:nvPr>
        </p:nvSpPr>
        <p:spPr>
          <a:xfrm>
            <a:off x="404786" y="382816"/>
            <a:ext cx="11501464" cy="812530"/>
          </a:xfrm>
        </p:spPr>
        <p:txBody>
          <a:bodyPr/>
          <a:lstStyle/>
          <a:p>
            <a:r>
              <a:rPr lang="en-GB">
                <a:solidFill>
                  <a:schemeClr val="bg2"/>
                </a:solidFill>
                <a:latin typeface="Arial Black" panose="020B0604020202020204" pitchFamily="34" charset="0"/>
                <a:cs typeface="Arial Black" panose="020B0604020202020204" pitchFamily="34" charset="0"/>
              </a:rPr>
              <a:t>Based on your actual business need, the proper type of choice model is selected – no force fits required!</a:t>
            </a:r>
            <a:endParaRPr lang="en-US">
              <a:solidFill>
                <a:schemeClr val="bg2"/>
              </a:solidFill>
            </a:endParaRPr>
          </a:p>
        </p:txBody>
      </p:sp>
      <p:sp>
        <p:nvSpPr>
          <p:cNvPr id="76" name="Rectangle 75">
            <a:extLst>
              <a:ext uri="{FF2B5EF4-FFF2-40B4-BE49-F238E27FC236}">
                <a16:creationId xmlns:a16="http://schemas.microsoft.com/office/drawing/2014/main" id="{4C5132C9-433D-0042-8DA3-35638B54A6CD}"/>
              </a:ext>
            </a:extLst>
          </p:cNvPr>
          <p:cNvSpPr/>
          <p:nvPr/>
        </p:nvSpPr>
        <p:spPr>
          <a:xfrm>
            <a:off x="458341" y="2998632"/>
            <a:ext cx="3200400" cy="736600"/>
          </a:xfrm>
          <a:prstGeom prst="rect">
            <a:avLst/>
          </a:prstGeom>
        </p:spPr>
        <p:txBody>
          <a:bodyPr wrap="square">
            <a:noAutofit/>
          </a:bodyPr>
          <a:lstStyle/>
          <a:p>
            <a:pPr algn="ctr">
              <a:lnSpc>
                <a:spcPct val="85000"/>
              </a:lnSpc>
            </a:pPr>
            <a:r>
              <a:rPr lang="en-US" b="1" spc="-30">
                <a:solidFill>
                  <a:schemeClr val="bg2"/>
                </a:solidFill>
                <a:latin typeface="Arial" panose="020B0604020202020204" pitchFamily="34" charset="0"/>
                <a:cs typeface="Arial" panose="020B0604020202020204" pitchFamily="34" charset="0"/>
              </a:rPr>
              <a:t>Fully-configured products and fixed bundles</a:t>
            </a:r>
          </a:p>
        </p:txBody>
      </p:sp>
      <p:sp>
        <p:nvSpPr>
          <p:cNvPr id="90" name="Shape 2700">
            <a:extLst>
              <a:ext uri="{FF2B5EF4-FFF2-40B4-BE49-F238E27FC236}">
                <a16:creationId xmlns:a16="http://schemas.microsoft.com/office/drawing/2014/main" id="{0E37CF67-EC69-8741-A0E5-1FE378338749}"/>
              </a:ext>
            </a:extLst>
          </p:cNvPr>
          <p:cNvSpPr/>
          <p:nvPr/>
        </p:nvSpPr>
        <p:spPr>
          <a:xfrm>
            <a:off x="1797238" y="2129102"/>
            <a:ext cx="531569" cy="531529"/>
          </a:xfrm>
          <a:custGeom>
            <a:avLst/>
            <a:gdLst/>
            <a:ahLst/>
            <a:cxnLst>
              <a:cxn ang="0">
                <a:pos x="wd2" y="hd2"/>
              </a:cxn>
              <a:cxn ang="5400000">
                <a:pos x="wd2" y="hd2"/>
              </a:cxn>
              <a:cxn ang="10800000">
                <a:pos x="wd2" y="hd2"/>
              </a:cxn>
              <a:cxn ang="16200000">
                <a:pos x="wd2" y="hd2"/>
              </a:cxn>
            </a:cxnLst>
            <a:rect l="0" t="0" r="r" b="b"/>
            <a:pathLst>
              <a:path w="21600" h="21600" extrusionOk="0">
                <a:moveTo>
                  <a:pt x="18429" y="14128"/>
                </a:moveTo>
                <a:cubicBezTo>
                  <a:pt x="17041" y="13430"/>
                  <a:pt x="15777" y="12523"/>
                  <a:pt x="14684" y="11440"/>
                </a:cubicBezTo>
                <a:cubicBezTo>
                  <a:pt x="15214" y="10618"/>
                  <a:pt x="15664" y="9739"/>
                  <a:pt x="16034" y="8820"/>
                </a:cubicBezTo>
                <a:cubicBezTo>
                  <a:pt x="16089" y="8826"/>
                  <a:pt x="16143" y="8836"/>
                  <a:pt x="16200" y="8836"/>
                </a:cubicBezTo>
                <a:cubicBezTo>
                  <a:pt x="17013" y="8836"/>
                  <a:pt x="17673" y="8177"/>
                  <a:pt x="17673" y="7364"/>
                </a:cubicBezTo>
                <a:cubicBezTo>
                  <a:pt x="17673" y="6787"/>
                  <a:pt x="17339" y="6294"/>
                  <a:pt x="16856" y="6052"/>
                </a:cubicBezTo>
                <a:cubicBezTo>
                  <a:pt x="17033" y="5170"/>
                  <a:pt x="17144" y="4264"/>
                  <a:pt x="17167" y="3336"/>
                </a:cubicBezTo>
                <a:cubicBezTo>
                  <a:pt x="19277" y="5136"/>
                  <a:pt x="20618" y="7809"/>
                  <a:pt x="20618" y="10800"/>
                </a:cubicBezTo>
                <a:cubicBezTo>
                  <a:pt x="20618" y="11764"/>
                  <a:pt x="20469" y="12689"/>
                  <a:pt x="20209" y="13568"/>
                </a:cubicBezTo>
                <a:cubicBezTo>
                  <a:pt x="19628" y="13783"/>
                  <a:pt x="19034" y="13971"/>
                  <a:pt x="18429" y="14128"/>
                </a:cubicBezTo>
                <a:moveTo>
                  <a:pt x="10800" y="20618"/>
                </a:moveTo>
                <a:cubicBezTo>
                  <a:pt x="8406" y="20618"/>
                  <a:pt x="6213" y="19759"/>
                  <a:pt x="4509" y="18335"/>
                </a:cubicBezTo>
                <a:cubicBezTo>
                  <a:pt x="6552" y="17934"/>
                  <a:pt x="8450" y="17135"/>
                  <a:pt x="10128" y="16031"/>
                </a:cubicBezTo>
                <a:cubicBezTo>
                  <a:pt x="10330" y="16135"/>
                  <a:pt x="10556" y="16200"/>
                  <a:pt x="10800" y="16200"/>
                </a:cubicBezTo>
                <a:cubicBezTo>
                  <a:pt x="11273" y="16200"/>
                  <a:pt x="11689" y="15973"/>
                  <a:pt x="11959" y="15627"/>
                </a:cubicBezTo>
                <a:cubicBezTo>
                  <a:pt x="12547" y="15680"/>
                  <a:pt x="13142" y="15709"/>
                  <a:pt x="13745" y="15709"/>
                </a:cubicBezTo>
                <a:cubicBezTo>
                  <a:pt x="15323" y="15709"/>
                  <a:pt x="16852" y="15508"/>
                  <a:pt x="18322" y="15156"/>
                </a:cubicBezTo>
                <a:cubicBezTo>
                  <a:pt x="18660" y="15317"/>
                  <a:pt x="18998" y="15480"/>
                  <a:pt x="19350" y="15618"/>
                </a:cubicBezTo>
                <a:cubicBezTo>
                  <a:pt x="17665" y="18601"/>
                  <a:pt x="14470" y="20618"/>
                  <a:pt x="10800" y="20618"/>
                </a:cubicBezTo>
                <a:moveTo>
                  <a:pt x="3539" y="17392"/>
                </a:moveTo>
                <a:cubicBezTo>
                  <a:pt x="3476" y="16840"/>
                  <a:pt x="3436" y="16279"/>
                  <a:pt x="3436" y="15709"/>
                </a:cubicBezTo>
                <a:cubicBezTo>
                  <a:pt x="3436" y="14763"/>
                  <a:pt x="3536" y="13842"/>
                  <a:pt x="3707" y="12946"/>
                </a:cubicBezTo>
                <a:cubicBezTo>
                  <a:pt x="5455" y="13988"/>
                  <a:pt x="7377" y="14767"/>
                  <a:pt x="9421" y="15226"/>
                </a:cubicBezTo>
                <a:cubicBezTo>
                  <a:pt x="9431" y="15253"/>
                  <a:pt x="9436" y="15282"/>
                  <a:pt x="9447" y="15308"/>
                </a:cubicBezTo>
                <a:cubicBezTo>
                  <a:pt x="7724" y="16421"/>
                  <a:pt x="5761" y="17193"/>
                  <a:pt x="3643" y="17506"/>
                </a:cubicBezTo>
                <a:cubicBezTo>
                  <a:pt x="3608" y="17469"/>
                  <a:pt x="3573" y="17430"/>
                  <a:pt x="3539" y="17392"/>
                </a:cubicBezTo>
                <a:moveTo>
                  <a:pt x="3075" y="11369"/>
                </a:moveTo>
                <a:cubicBezTo>
                  <a:pt x="2361" y="10869"/>
                  <a:pt x="1683" y="10321"/>
                  <a:pt x="1046" y="9729"/>
                </a:cubicBezTo>
                <a:cubicBezTo>
                  <a:pt x="1528" y="5299"/>
                  <a:pt x="4955" y="1762"/>
                  <a:pt x="9331" y="1104"/>
                </a:cubicBezTo>
                <a:cubicBezTo>
                  <a:pt x="9335" y="1629"/>
                  <a:pt x="9363" y="2148"/>
                  <a:pt x="9417" y="2660"/>
                </a:cubicBezTo>
                <a:cubicBezTo>
                  <a:pt x="8572" y="3227"/>
                  <a:pt x="7787" y="3879"/>
                  <a:pt x="7069" y="4596"/>
                </a:cubicBezTo>
                <a:cubicBezTo>
                  <a:pt x="6863" y="4486"/>
                  <a:pt x="6632" y="4418"/>
                  <a:pt x="6382" y="4418"/>
                </a:cubicBezTo>
                <a:cubicBezTo>
                  <a:pt x="5569" y="4418"/>
                  <a:pt x="4909" y="5078"/>
                  <a:pt x="4909" y="5891"/>
                </a:cubicBezTo>
                <a:cubicBezTo>
                  <a:pt x="4909" y="6236"/>
                  <a:pt x="5033" y="6549"/>
                  <a:pt x="5231" y="6800"/>
                </a:cubicBezTo>
                <a:cubicBezTo>
                  <a:pt x="4279" y="8179"/>
                  <a:pt x="3550" y="9719"/>
                  <a:pt x="3075" y="11369"/>
                </a:cubicBezTo>
                <a:moveTo>
                  <a:pt x="2466" y="15973"/>
                </a:moveTo>
                <a:cubicBezTo>
                  <a:pt x="1563" y="14521"/>
                  <a:pt x="1025" y="12821"/>
                  <a:pt x="989" y="10995"/>
                </a:cubicBezTo>
                <a:cubicBezTo>
                  <a:pt x="1570" y="11492"/>
                  <a:pt x="2180" y="11955"/>
                  <a:pt x="2817" y="12383"/>
                </a:cubicBezTo>
                <a:cubicBezTo>
                  <a:pt x="2585" y="13456"/>
                  <a:pt x="2455" y="14567"/>
                  <a:pt x="2455" y="15709"/>
                </a:cubicBezTo>
                <a:cubicBezTo>
                  <a:pt x="2455" y="15798"/>
                  <a:pt x="2464" y="15885"/>
                  <a:pt x="2466" y="15973"/>
                </a:cubicBezTo>
                <a:moveTo>
                  <a:pt x="13428" y="11540"/>
                </a:moveTo>
                <a:cubicBezTo>
                  <a:pt x="12907" y="12264"/>
                  <a:pt x="12315" y="12931"/>
                  <a:pt x="11674" y="13548"/>
                </a:cubicBezTo>
                <a:cubicBezTo>
                  <a:pt x="11429" y="13366"/>
                  <a:pt x="11129" y="13255"/>
                  <a:pt x="10800" y="13255"/>
                </a:cubicBezTo>
                <a:cubicBezTo>
                  <a:pt x="10166" y="13255"/>
                  <a:pt x="9631" y="13657"/>
                  <a:pt x="9423" y="14218"/>
                </a:cubicBezTo>
                <a:cubicBezTo>
                  <a:pt x="7455" y="13751"/>
                  <a:pt x="5607" y="12973"/>
                  <a:pt x="3936" y="11937"/>
                </a:cubicBezTo>
                <a:cubicBezTo>
                  <a:pt x="4379" y="10266"/>
                  <a:pt x="5100" y="8708"/>
                  <a:pt x="6060" y="7326"/>
                </a:cubicBezTo>
                <a:cubicBezTo>
                  <a:pt x="6164" y="7349"/>
                  <a:pt x="6271" y="7364"/>
                  <a:pt x="6382" y="7364"/>
                </a:cubicBezTo>
                <a:cubicBezTo>
                  <a:pt x="7195" y="7364"/>
                  <a:pt x="7855" y="6704"/>
                  <a:pt x="7855" y="5891"/>
                </a:cubicBezTo>
                <a:cubicBezTo>
                  <a:pt x="7855" y="5688"/>
                  <a:pt x="7813" y="5493"/>
                  <a:pt x="7739" y="5317"/>
                </a:cubicBezTo>
                <a:cubicBezTo>
                  <a:pt x="8307" y="4747"/>
                  <a:pt x="8920" y="4221"/>
                  <a:pt x="9575" y="3749"/>
                </a:cubicBezTo>
                <a:cubicBezTo>
                  <a:pt x="10104" y="6723"/>
                  <a:pt x="11479" y="9397"/>
                  <a:pt x="13428" y="11540"/>
                </a:cubicBezTo>
                <a:moveTo>
                  <a:pt x="10800" y="982"/>
                </a:moveTo>
                <a:cubicBezTo>
                  <a:pt x="11347" y="982"/>
                  <a:pt x="11881" y="1038"/>
                  <a:pt x="12403" y="1125"/>
                </a:cubicBezTo>
                <a:cubicBezTo>
                  <a:pt x="11696" y="1400"/>
                  <a:pt x="11005" y="1707"/>
                  <a:pt x="10354" y="2081"/>
                </a:cubicBezTo>
                <a:cubicBezTo>
                  <a:pt x="10328" y="1726"/>
                  <a:pt x="10311" y="1368"/>
                  <a:pt x="10310" y="1007"/>
                </a:cubicBezTo>
                <a:cubicBezTo>
                  <a:pt x="10474" y="999"/>
                  <a:pt x="10635" y="982"/>
                  <a:pt x="10800" y="982"/>
                </a:cubicBezTo>
                <a:moveTo>
                  <a:pt x="14120" y="12262"/>
                </a:moveTo>
                <a:cubicBezTo>
                  <a:pt x="14982" y="13097"/>
                  <a:pt x="15950" y="13819"/>
                  <a:pt x="16986" y="14440"/>
                </a:cubicBezTo>
                <a:cubicBezTo>
                  <a:pt x="15933" y="14626"/>
                  <a:pt x="14852" y="14727"/>
                  <a:pt x="13745" y="14727"/>
                </a:cubicBezTo>
                <a:cubicBezTo>
                  <a:pt x="13246" y="14727"/>
                  <a:pt x="12754" y="14702"/>
                  <a:pt x="12265" y="14664"/>
                </a:cubicBezTo>
                <a:cubicBezTo>
                  <a:pt x="12259" y="14569"/>
                  <a:pt x="12250" y="14475"/>
                  <a:pt x="12229" y="14385"/>
                </a:cubicBezTo>
                <a:cubicBezTo>
                  <a:pt x="12921" y="13737"/>
                  <a:pt x="13555" y="13027"/>
                  <a:pt x="14120" y="12262"/>
                </a:cubicBezTo>
                <a:moveTo>
                  <a:pt x="16188" y="2597"/>
                </a:moveTo>
                <a:cubicBezTo>
                  <a:pt x="16191" y="2713"/>
                  <a:pt x="16200" y="2828"/>
                  <a:pt x="16200" y="2945"/>
                </a:cubicBezTo>
                <a:cubicBezTo>
                  <a:pt x="16200" y="3967"/>
                  <a:pt x="16092" y="4962"/>
                  <a:pt x="15894" y="5924"/>
                </a:cubicBezTo>
                <a:cubicBezTo>
                  <a:pt x="15227" y="6065"/>
                  <a:pt x="14727" y="6656"/>
                  <a:pt x="14727" y="7364"/>
                </a:cubicBezTo>
                <a:cubicBezTo>
                  <a:pt x="14727" y="7765"/>
                  <a:pt x="14888" y="8127"/>
                  <a:pt x="15149" y="8393"/>
                </a:cubicBezTo>
                <a:cubicBezTo>
                  <a:pt x="14827" y="9199"/>
                  <a:pt x="14443" y="9973"/>
                  <a:pt x="13991" y="10701"/>
                </a:cubicBezTo>
                <a:cubicBezTo>
                  <a:pt x="12159" y="8620"/>
                  <a:pt x="10894" y="6025"/>
                  <a:pt x="10469" y="3152"/>
                </a:cubicBezTo>
                <a:cubicBezTo>
                  <a:pt x="11590" y="2463"/>
                  <a:pt x="12813" y="1934"/>
                  <a:pt x="14106" y="1565"/>
                </a:cubicBezTo>
                <a:cubicBezTo>
                  <a:pt x="14844" y="1829"/>
                  <a:pt x="15544" y="2173"/>
                  <a:pt x="16188" y="2597"/>
                </a:cubicBezTo>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path>
            </a:pathLst>
          </a:custGeom>
          <a:solidFill>
            <a:schemeClr val="bg1"/>
          </a:solidFill>
          <a:ln w="12700">
            <a:miter lim="400000"/>
          </a:ln>
        </p:spPr>
        <p:txBody>
          <a:bodyPr lIns="19049" tIns="19049" rIns="19049" bIns="19049" anchor="ctr"/>
          <a:lstStyle/>
          <a:p>
            <a:pPr algn="ctr" defTabSz="22858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62">
              <a:latin typeface="Arial"/>
              <a:ea typeface="Arial"/>
              <a:cs typeface="Arial"/>
            </a:endParaRPr>
          </a:p>
        </p:txBody>
      </p:sp>
      <p:sp>
        <p:nvSpPr>
          <p:cNvPr id="41" name="Rectangle 40">
            <a:extLst>
              <a:ext uri="{FF2B5EF4-FFF2-40B4-BE49-F238E27FC236}">
                <a16:creationId xmlns:a16="http://schemas.microsoft.com/office/drawing/2014/main" id="{6BD62171-20FD-B24D-B15F-954704FE67F7}"/>
              </a:ext>
            </a:extLst>
          </p:cNvPr>
          <p:cNvSpPr/>
          <p:nvPr/>
        </p:nvSpPr>
        <p:spPr>
          <a:xfrm>
            <a:off x="8442256" y="2998632"/>
            <a:ext cx="3200400" cy="736600"/>
          </a:xfrm>
          <a:prstGeom prst="rect">
            <a:avLst/>
          </a:prstGeom>
        </p:spPr>
        <p:txBody>
          <a:bodyPr wrap="square">
            <a:noAutofit/>
          </a:bodyPr>
          <a:lstStyle/>
          <a:p>
            <a:pPr algn="ctr">
              <a:lnSpc>
                <a:spcPct val="85000"/>
              </a:lnSpc>
            </a:pPr>
            <a:r>
              <a:rPr lang="en-US" b="1" spc="-30">
                <a:solidFill>
                  <a:schemeClr val="accent4"/>
                </a:solidFill>
                <a:latin typeface="Arial" panose="020B0604020202020204" pitchFamily="34" charset="0"/>
                <a:cs typeface="Arial" panose="020B0604020202020204" pitchFamily="34" charset="0"/>
              </a:rPr>
              <a:t>Services that allow you to customize your own basket or product</a:t>
            </a:r>
          </a:p>
        </p:txBody>
      </p:sp>
      <p:sp>
        <p:nvSpPr>
          <p:cNvPr id="31" name="Rectangle 30">
            <a:extLst>
              <a:ext uri="{FF2B5EF4-FFF2-40B4-BE49-F238E27FC236}">
                <a16:creationId xmlns:a16="http://schemas.microsoft.com/office/drawing/2014/main" id="{6BCBBBB3-1586-B74A-ADDA-5939FF093711}"/>
              </a:ext>
            </a:extLst>
          </p:cNvPr>
          <p:cNvSpPr/>
          <p:nvPr/>
        </p:nvSpPr>
        <p:spPr>
          <a:xfrm>
            <a:off x="4454236" y="2998632"/>
            <a:ext cx="3200400" cy="736600"/>
          </a:xfrm>
          <a:prstGeom prst="rect">
            <a:avLst/>
          </a:prstGeom>
        </p:spPr>
        <p:txBody>
          <a:bodyPr wrap="square">
            <a:noAutofit/>
          </a:bodyPr>
          <a:lstStyle/>
          <a:p>
            <a:pPr algn="ctr">
              <a:lnSpc>
                <a:spcPct val="85000"/>
              </a:lnSpc>
            </a:pPr>
            <a:r>
              <a:rPr lang="en-US" b="1" spc="-30">
                <a:solidFill>
                  <a:schemeClr val="tx2"/>
                </a:solidFill>
                <a:latin typeface="Arial" panose="020B0604020202020204" pitchFamily="34" charset="0"/>
                <a:cs typeface="Arial" panose="020B0604020202020204" pitchFamily="34" charset="0"/>
              </a:rPr>
              <a:t>Fragmented categories and products with pre-defined decision criteria</a:t>
            </a:r>
          </a:p>
          <a:p>
            <a:pPr algn="ctr">
              <a:lnSpc>
                <a:spcPct val="85000"/>
              </a:lnSpc>
            </a:pPr>
            <a:endParaRPr lang="en-US" b="1" spc="-30">
              <a:solidFill>
                <a:schemeClr val="tx2"/>
              </a:solidFill>
              <a:latin typeface="Arial" panose="020B0604020202020204" pitchFamily="34" charset="0"/>
              <a:cs typeface="Arial" panose="020B0604020202020204" pitchFamily="34" charset="0"/>
            </a:endParaRPr>
          </a:p>
        </p:txBody>
      </p:sp>
      <p:sp>
        <p:nvSpPr>
          <p:cNvPr id="32" name="Shape 2700">
            <a:extLst>
              <a:ext uri="{FF2B5EF4-FFF2-40B4-BE49-F238E27FC236}">
                <a16:creationId xmlns:a16="http://schemas.microsoft.com/office/drawing/2014/main" id="{84789CE6-9A20-BE4B-9D26-2B35A85B5442}"/>
              </a:ext>
            </a:extLst>
          </p:cNvPr>
          <p:cNvSpPr/>
          <p:nvPr/>
        </p:nvSpPr>
        <p:spPr>
          <a:xfrm>
            <a:off x="5790964" y="2129102"/>
            <a:ext cx="531569" cy="531529"/>
          </a:xfrm>
          <a:custGeom>
            <a:avLst/>
            <a:gdLst/>
            <a:ahLst/>
            <a:cxnLst>
              <a:cxn ang="0">
                <a:pos x="wd2" y="hd2"/>
              </a:cxn>
              <a:cxn ang="5400000">
                <a:pos x="wd2" y="hd2"/>
              </a:cxn>
              <a:cxn ang="10800000">
                <a:pos x="wd2" y="hd2"/>
              </a:cxn>
              <a:cxn ang="16200000">
                <a:pos x="wd2" y="hd2"/>
              </a:cxn>
            </a:cxnLst>
            <a:rect l="0" t="0" r="r" b="b"/>
            <a:pathLst>
              <a:path w="21600" h="21600" extrusionOk="0">
                <a:moveTo>
                  <a:pt x="18429" y="14128"/>
                </a:moveTo>
                <a:cubicBezTo>
                  <a:pt x="17041" y="13430"/>
                  <a:pt x="15777" y="12523"/>
                  <a:pt x="14684" y="11440"/>
                </a:cubicBezTo>
                <a:cubicBezTo>
                  <a:pt x="15214" y="10618"/>
                  <a:pt x="15664" y="9739"/>
                  <a:pt x="16034" y="8820"/>
                </a:cubicBezTo>
                <a:cubicBezTo>
                  <a:pt x="16089" y="8826"/>
                  <a:pt x="16143" y="8836"/>
                  <a:pt x="16200" y="8836"/>
                </a:cubicBezTo>
                <a:cubicBezTo>
                  <a:pt x="17013" y="8836"/>
                  <a:pt x="17673" y="8177"/>
                  <a:pt x="17673" y="7364"/>
                </a:cubicBezTo>
                <a:cubicBezTo>
                  <a:pt x="17673" y="6787"/>
                  <a:pt x="17339" y="6294"/>
                  <a:pt x="16856" y="6052"/>
                </a:cubicBezTo>
                <a:cubicBezTo>
                  <a:pt x="17033" y="5170"/>
                  <a:pt x="17144" y="4264"/>
                  <a:pt x="17167" y="3336"/>
                </a:cubicBezTo>
                <a:cubicBezTo>
                  <a:pt x="19277" y="5136"/>
                  <a:pt x="20618" y="7809"/>
                  <a:pt x="20618" y="10800"/>
                </a:cubicBezTo>
                <a:cubicBezTo>
                  <a:pt x="20618" y="11764"/>
                  <a:pt x="20469" y="12689"/>
                  <a:pt x="20209" y="13568"/>
                </a:cubicBezTo>
                <a:cubicBezTo>
                  <a:pt x="19628" y="13783"/>
                  <a:pt x="19034" y="13971"/>
                  <a:pt x="18429" y="14128"/>
                </a:cubicBezTo>
                <a:moveTo>
                  <a:pt x="10800" y="20618"/>
                </a:moveTo>
                <a:cubicBezTo>
                  <a:pt x="8406" y="20618"/>
                  <a:pt x="6213" y="19759"/>
                  <a:pt x="4509" y="18335"/>
                </a:cubicBezTo>
                <a:cubicBezTo>
                  <a:pt x="6552" y="17934"/>
                  <a:pt x="8450" y="17135"/>
                  <a:pt x="10128" y="16031"/>
                </a:cubicBezTo>
                <a:cubicBezTo>
                  <a:pt x="10330" y="16135"/>
                  <a:pt x="10556" y="16200"/>
                  <a:pt x="10800" y="16200"/>
                </a:cubicBezTo>
                <a:cubicBezTo>
                  <a:pt x="11273" y="16200"/>
                  <a:pt x="11689" y="15973"/>
                  <a:pt x="11959" y="15627"/>
                </a:cubicBezTo>
                <a:cubicBezTo>
                  <a:pt x="12547" y="15680"/>
                  <a:pt x="13142" y="15709"/>
                  <a:pt x="13745" y="15709"/>
                </a:cubicBezTo>
                <a:cubicBezTo>
                  <a:pt x="15323" y="15709"/>
                  <a:pt x="16852" y="15508"/>
                  <a:pt x="18322" y="15156"/>
                </a:cubicBezTo>
                <a:cubicBezTo>
                  <a:pt x="18660" y="15317"/>
                  <a:pt x="18998" y="15480"/>
                  <a:pt x="19350" y="15618"/>
                </a:cubicBezTo>
                <a:cubicBezTo>
                  <a:pt x="17665" y="18601"/>
                  <a:pt x="14470" y="20618"/>
                  <a:pt x="10800" y="20618"/>
                </a:cubicBezTo>
                <a:moveTo>
                  <a:pt x="3539" y="17392"/>
                </a:moveTo>
                <a:cubicBezTo>
                  <a:pt x="3476" y="16840"/>
                  <a:pt x="3436" y="16279"/>
                  <a:pt x="3436" y="15709"/>
                </a:cubicBezTo>
                <a:cubicBezTo>
                  <a:pt x="3436" y="14763"/>
                  <a:pt x="3536" y="13842"/>
                  <a:pt x="3707" y="12946"/>
                </a:cubicBezTo>
                <a:cubicBezTo>
                  <a:pt x="5455" y="13988"/>
                  <a:pt x="7377" y="14767"/>
                  <a:pt x="9421" y="15226"/>
                </a:cubicBezTo>
                <a:cubicBezTo>
                  <a:pt x="9431" y="15253"/>
                  <a:pt x="9436" y="15282"/>
                  <a:pt x="9447" y="15308"/>
                </a:cubicBezTo>
                <a:cubicBezTo>
                  <a:pt x="7724" y="16421"/>
                  <a:pt x="5761" y="17193"/>
                  <a:pt x="3643" y="17506"/>
                </a:cubicBezTo>
                <a:cubicBezTo>
                  <a:pt x="3608" y="17469"/>
                  <a:pt x="3573" y="17430"/>
                  <a:pt x="3539" y="17392"/>
                </a:cubicBezTo>
                <a:moveTo>
                  <a:pt x="3075" y="11369"/>
                </a:moveTo>
                <a:cubicBezTo>
                  <a:pt x="2361" y="10869"/>
                  <a:pt x="1683" y="10321"/>
                  <a:pt x="1046" y="9729"/>
                </a:cubicBezTo>
                <a:cubicBezTo>
                  <a:pt x="1528" y="5299"/>
                  <a:pt x="4955" y="1762"/>
                  <a:pt x="9331" y="1104"/>
                </a:cubicBezTo>
                <a:cubicBezTo>
                  <a:pt x="9335" y="1629"/>
                  <a:pt x="9363" y="2148"/>
                  <a:pt x="9417" y="2660"/>
                </a:cubicBezTo>
                <a:cubicBezTo>
                  <a:pt x="8572" y="3227"/>
                  <a:pt x="7787" y="3879"/>
                  <a:pt x="7069" y="4596"/>
                </a:cubicBezTo>
                <a:cubicBezTo>
                  <a:pt x="6863" y="4486"/>
                  <a:pt x="6632" y="4418"/>
                  <a:pt x="6382" y="4418"/>
                </a:cubicBezTo>
                <a:cubicBezTo>
                  <a:pt x="5569" y="4418"/>
                  <a:pt x="4909" y="5078"/>
                  <a:pt x="4909" y="5891"/>
                </a:cubicBezTo>
                <a:cubicBezTo>
                  <a:pt x="4909" y="6236"/>
                  <a:pt x="5033" y="6549"/>
                  <a:pt x="5231" y="6800"/>
                </a:cubicBezTo>
                <a:cubicBezTo>
                  <a:pt x="4279" y="8179"/>
                  <a:pt x="3550" y="9719"/>
                  <a:pt x="3075" y="11369"/>
                </a:cubicBezTo>
                <a:moveTo>
                  <a:pt x="2466" y="15973"/>
                </a:moveTo>
                <a:cubicBezTo>
                  <a:pt x="1563" y="14521"/>
                  <a:pt x="1025" y="12821"/>
                  <a:pt x="989" y="10995"/>
                </a:cubicBezTo>
                <a:cubicBezTo>
                  <a:pt x="1570" y="11492"/>
                  <a:pt x="2180" y="11955"/>
                  <a:pt x="2817" y="12383"/>
                </a:cubicBezTo>
                <a:cubicBezTo>
                  <a:pt x="2585" y="13456"/>
                  <a:pt x="2455" y="14567"/>
                  <a:pt x="2455" y="15709"/>
                </a:cubicBezTo>
                <a:cubicBezTo>
                  <a:pt x="2455" y="15798"/>
                  <a:pt x="2464" y="15885"/>
                  <a:pt x="2466" y="15973"/>
                </a:cubicBezTo>
                <a:moveTo>
                  <a:pt x="13428" y="11540"/>
                </a:moveTo>
                <a:cubicBezTo>
                  <a:pt x="12907" y="12264"/>
                  <a:pt x="12315" y="12931"/>
                  <a:pt x="11674" y="13548"/>
                </a:cubicBezTo>
                <a:cubicBezTo>
                  <a:pt x="11429" y="13366"/>
                  <a:pt x="11129" y="13255"/>
                  <a:pt x="10800" y="13255"/>
                </a:cubicBezTo>
                <a:cubicBezTo>
                  <a:pt x="10166" y="13255"/>
                  <a:pt x="9631" y="13657"/>
                  <a:pt x="9423" y="14218"/>
                </a:cubicBezTo>
                <a:cubicBezTo>
                  <a:pt x="7455" y="13751"/>
                  <a:pt x="5607" y="12973"/>
                  <a:pt x="3936" y="11937"/>
                </a:cubicBezTo>
                <a:cubicBezTo>
                  <a:pt x="4379" y="10266"/>
                  <a:pt x="5100" y="8708"/>
                  <a:pt x="6060" y="7326"/>
                </a:cubicBezTo>
                <a:cubicBezTo>
                  <a:pt x="6164" y="7349"/>
                  <a:pt x="6271" y="7364"/>
                  <a:pt x="6382" y="7364"/>
                </a:cubicBezTo>
                <a:cubicBezTo>
                  <a:pt x="7195" y="7364"/>
                  <a:pt x="7855" y="6704"/>
                  <a:pt x="7855" y="5891"/>
                </a:cubicBezTo>
                <a:cubicBezTo>
                  <a:pt x="7855" y="5688"/>
                  <a:pt x="7813" y="5493"/>
                  <a:pt x="7739" y="5317"/>
                </a:cubicBezTo>
                <a:cubicBezTo>
                  <a:pt x="8307" y="4747"/>
                  <a:pt x="8920" y="4221"/>
                  <a:pt x="9575" y="3749"/>
                </a:cubicBezTo>
                <a:cubicBezTo>
                  <a:pt x="10104" y="6723"/>
                  <a:pt x="11479" y="9397"/>
                  <a:pt x="13428" y="11540"/>
                </a:cubicBezTo>
                <a:moveTo>
                  <a:pt x="10800" y="982"/>
                </a:moveTo>
                <a:cubicBezTo>
                  <a:pt x="11347" y="982"/>
                  <a:pt x="11881" y="1038"/>
                  <a:pt x="12403" y="1125"/>
                </a:cubicBezTo>
                <a:cubicBezTo>
                  <a:pt x="11696" y="1400"/>
                  <a:pt x="11005" y="1707"/>
                  <a:pt x="10354" y="2081"/>
                </a:cubicBezTo>
                <a:cubicBezTo>
                  <a:pt x="10328" y="1726"/>
                  <a:pt x="10311" y="1368"/>
                  <a:pt x="10310" y="1007"/>
                </a:cubicBezTo>
                <a:cubicBezTo>
                  <a:pt x="10474" y="999"/>
                  <a:pt x="10635" y="982"/>
                  <a:pt x="10800" y="982"/>
                </a:cubicBezTo>
                <a:moveTo>
                  <a:pt x="14120" y="12262"/>
                </a:moveTo>
                <a:cubicBezTo>
                  <a:pt x="14982" y="13097"/>
                  <a:pt x="15950" y="13819"/>
                  <a:pt x="16986" y="14440"/>
                </a:cubicBezTo>
                <a:cubicBezTo>
                  <a:pt x="15933" y="14626"/>
                  <a:pt x="14852" y="14727"/>
                  <a:pt x="13745" y="14727"/>
                </a:cubicBezTo>
                <a:cubicBezTo>
                  <a:pt x="13246" y="14727"/>
                  <a:pt x="12754" y="14702"/>
                  <a:pt x="12265" y="14664"/>
                </a:cubicBezTo>
                <a:cubicBezTo>
                  <a:pt x="12259" y="14569"/>
                  <a:pt x="12250" y="14475"/>
                  <a:pt x="12229" y="14385"/>
                </a:cubicBezTo>
                <a:cubicBezTo>
                  <a:pt x="12921" y="13737"/>
                  <a:pt x="13555" y="13027"/>
                  <a:pt x="14120" y="12262"/>
                </a:cubicBezTo>
                <a:moveTo>
                  <a:pt x="16188" y="2597"/>
                </a:moveTo>
                <a:cubicBezTo>
                  <a:pt x="16191" y="2713"/>
                  <a:pt x="16200" y="2828"/>
                  <a:pt x="16200" y="2945"/>
                </a:cubicBezTo>
                <a:cubicBezTo>
                  <a:pt x="16200" y="3967"/>
                  <a:pt x="16092" y="4962"/>
                  <a:pt x="15894" y="5924"/>
                </a:cubicBezTo>
                <a:cubicBezTo>
                  <a:pt x="15227" y="6065"/>
                  <a:pt x="14727" y="6656"/>
                  <a:pt x="14727" y="7364"/>
                </a:cubicBezTo>
                <a:cubicBezTo>
                  <a:pt x="14727" y="7765"/>
                  <a:pt x="14888" y="8127"/>
                  <a:pt x="15149" y="8393"/>
                </a:cubicBezTo>
                <a:cubicBezTo>
                  <a:pt x="14827" y="9199"/>
                  <a:pt x="14443" y="9973"/>
                  <a:pt x="13991" y="10701"/>
                </a:cubicBezTo>
                <a:cubicBezTo>
                  <a:pt x="12159" y="8620"/>
                  <a:pt x="10894" y="6025"/>
                  <a:pt x="10469" y="3152"/>
                </a:cubicBezTo>
                <a:cubicBezTo>
                  <a:pt x="11590" y="2463"/>
                  <a:pt x="12813" y="1934"/>
                  <a:pt x="14106" y="1565"/>
                </a:cubicBezTo>
                <a:cubicBezTo>
                  <a:pt x="14844" y="1829"/>
                  <a:pt x="15544" y="2173"/>
                  <a:pt x="16188" y="2597"/>
                </a:cubicBezTo>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path>
            </a:pathLst>
          </a:custGeom>
          <a:solidFill>
            <a:schemeClr val="bg1"/>
          </a:solidFill>
          <a:ln w="12700">
            <a:miter lim="400000"/>
          </a:ln>
        </p:spPr>
        <p:txBody>
          <a:bodyPr lIns="19049" tIns="19049" rIns="19049" bIns="19049" anchor="ctr"/>
          <a:lstStyle/>
          <a:p>
            <a:pPr algn="ctr" defTabSz="22858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62">
              <a:latin typeface="Arial"/>
              <a:ea typeface="Arial"/>
              <a:cs typeface="Arial"/>
            </a:endParaRPr>
          </a:p>
        </p:txBody>
      </p:sp>
      <p:sp>
        <p:nvSpPr>
          <p:cNvPr id="87" name="Oval 86">
            <a:extLst>
              <a:ext uri="{FF2B5EF4-FFF2-40B4-BE49-F238E27FC236}">
                <a16:creationId xmlns:a16="http://schemas.microsoft.com/office/drawing/2014/main" id="{7A45129C-2F5A-564B-8AD9-FE1717499C6C}"/>
              </a:ext>
            </a:extLst>
          </p:cNvPr>
          <p:cNvSpPr/>
          <p:nvPr/>
        </p:nvSpPr>
        <p:spPr>
          <a:xfrm>
            <a:off x="1561256" y="1870728"/>
            <a:ext cx="1003536" cy="1003537"/>
          </a:xfrm>
          <a:prstGeom prst="ellipse">
            <a:avLst/>
          </a:prstGeom>
          <a:solidFill>
            <a:schemeClr val="bg2"/>
          </a:solidFill>
          <a:ln>
            <a:noFill/>
          </a:ln>
        </p:spPr>
        <p:txBody>
          <a:bodyPr rot="0" spcFirstLastPara="0" vertOverflow="overflow" horzOverflow="overflow" vert="horz" wrap="square" lIns="27432" tIns="182880" rIns="0" bIns="0" numCol="1" spcCol="0" rtlCol="0" fromWordArt="0" anchor="ctr" anchorCtr="0" forceAA="0" compatLnSpc="1">
            <a:prstTxWarp prst="textNoShape">
              <a:avLst/>
            </a:prstTxWarp>
            <a:noAutofit/>
          </a:bodyPr>
          <a:lstStyle/>
          <a:p>
            <a:pPr algn="ctr">
              <a:lnSpc>
                <a:spcPts val="1698"/>
              </a:lnSpc>
            </a:pPr>
            <a:endParaRPr lang="en-US" sz="2800" b="1">
              <a:solidFill>
                <a:schemeClr val="bg1"/>
              </a:solidFill>
              <a:ea typeface="Samsung Sharp Sans Medium" charset="0"/>
              <a:cs typeface="Poppins" pitchFamily="2" charset="77"/>
            </a:endParaRPr>
          </a:p>
        </p:txBody>
      </p:sp>
      <p:sp>
        <p:nvSpPr>
          <p:cNvPr id="39" name="Oval 38">
            <a:extLst>
              <a:ext uri="{FF2B5EF4-FFF2-40B4-BE49-F238E27FC236}">
                <a16:creationId xmlns:a16="http://schemas.microsoft.com/office/drawing/2014/main" id="{ECA606B5-5B89-6A45-8205-B9DDA4599381}"/>
              </a:ext>
            </a:extLst>
          </p:cNvPr>
          <p:cNvSpPr/>
          <p:nvPr/>
        </p:nvSpPr>
        <p:spPr>
          <a:xfrm>
            <a:off x="9541073" y="1870728"/>
            <a:ext cx="1003536" cy="1003537"/>
          </a:xfrm>
          <a:prstGeom prst="ellipse">
            <a:avLst/>
          </a:prstGeom>
          <a:solidFill>
            <a:schemeClr val="accent4"/>
          </a:solidFill>
          <a:ln>
            <a:noFill/>
          </a:ln>
        </p:spPr>
        <p:txBody>
          <a:bodyPr rot="0" spcFirstLastPara="0" vertOverflow="overflow" horzOverflow="overflow" vert="horz" wrap="square" lIns="27432" tIns="182880" rIns="0" bIns="0" numCol="1" spcCol="0" rtlCol="0" fromWordArt="0" anchor="ctr" anchorCtr="0" forceAA="0" compatLnSpc="1">
            <a:prstTxWarp prst="textNoShape">
              <a:avLst/>
            </a:prstTxWarp>
            <a:noAutofit/>
          </a:bodyPr>
          <a:lstStyle/>
          <a:p>
            <a:pPr algn="ctr">
              <a:lnSpc>
                <a:spcPts val="1698"/>
              </a:lnSpc>
            </a:pPr>
            <a:endParaRPr lang="en-US" sz="2800" b="1">
              <a:solidFill>
                <a:schemeClr val="bg1"/>
              </a:solidFill>
              <a:ea typeface="Samsung Sharp Sans Medium" charset="0"/>
              <a:cs typeface="Poppins" pitchFamily="2" charset="77"/>
            </a:endParaRPr>
          </a:p>
        </p:txBody>
      </p:sp>
      <p:sp>
        <p:nvSpPr>
          <p:cNvPr id="29" name="Oval 28">
            <a:extLst>
              <a:ext uri="{FF2B5EF4-FFF2-40B4-BE49-F238E27FC236}">
                <a16:creationId xmlns:a16="http://schemas.microsoft.com/office/drawing/2014/main" id="{462976DC-2D97-F743-A388-B35B1022586B}"/>
              </a:ext>
            </a:extLst>
          </p:cNvPr>
          <p:cNvSpPr/>
          <p:nvPr/>
        </p:nvSpPr>
        <p:spPr>
          <a:xfrm>
            <a:off x="5554982" y="1870728"/>
            <a:ext cx="1003536" cy="1003537"/>
          </a:xfrm>
          <a:prstGeom prst="ellipse">
            <a:avLst/>
          </a:prstGeom>
          <a:solidFill>
            <a:schemeClr val="tx2"/>
          </a:solidFill>
          <a:ln>
            <a:noFill/>
          </a:ln>
        </p:spPr>
        <p:txBody>
          <a:bodyPr rot="0" spcFirstLastPara="0" vertOverflow="overflow" horzOverflow="overflow" vert="horz" wrap="square" lIns="27432" tIns="182880" rIns="0" bIns="0" numCol="1" spcCol="0" rtlCol="0" fromWordArt="0" anchor="ctr" anchorCtr="0" forceAA="0" compatLnSpc="1">
            <a:prstTxWarp prst="textNoShape">
              <a:avLst/>
            </a:prstTxWarp>
            <a:noAutofit/>
          </a:bodyPr>
          <a:lstStyle/>
          <a:p>
            <a:pPr algn="ctr">
              <a:lnSpc>
                <a:spcPts val="1698"/>
              </a:lnSpc>
            </a:pPr>
            <a:endParaRPr lang="en-US" sz="2800" b="1">
              <a:solidFill>
                <a:schemeClr val="bg1"/>
              </a:solidFill>
              <a:ea typeface="Samsung Sharp Sans Medium" charset="0"/>
              <a:cs typeface="Poppins" pitchFamily="2" charset="77"/>
            </a:endParaRPr>
          </a:p>
        </p:txBody>
      </p:sp>
      <p:sp>
        <p:nvSpPr>
          <p:cNvPr id="28" name="Text Placeholder 5">
            <a:extLst>
              <a:ext uri="{FF2B5EF4-FFF2-40B4-BE49-F238E27FC236}">
                <a16:creationId xmlns:a16="http://schemas.microsoft.com/office/drawing/2014/main" id="{435186DA-E426-5443-BCC4-82B647B9230A}"/>
              </a:ext>
            </a:extLst>
          </p:cNvPr>
          <p:cNvSpPr txBox="1">
            <a:spLocks/>
          </p:cNvSpPr>
          <p:nvPr/>
        </p:nvSpPr>
        <p:spPr>
          <a:xfrm>
            <a:off x="310648" y="1270723"/>
            <a:ext cx="11206291" cy="470740"/>
          </a:xfrm>
          <a:prstGeom prst="rect">
            <a:avLst/>
          </a:prstGeom>
          <a:noFill/>
        </p:spPr>
        <p:txBody>
          <a:bodyPr vert="horz" wrap="square" lIns="162000" tIns="45720" rIns="162000" bIns="0" rtlCol="0">
            <a:noAutofit/>
          </a:bodyPr>
          <a:lstStyle>
            <a:lvl1pPr marL="0" indent="0" algn="l" defTabSz="914400" rtl="0" eaLnBrk="1" latinLnBrk="0" hangingPunct="1">
              <a:lnSpc>
                <a:spcPct val="90000"/>
              </a:lnSpc>
              <a:spcBef>
                <a:spcPts val="1800"/>
              </a:spcBef>
              <a:buSzPct val="50000"/>
              <a:buFont typeface="HelveticaNeueLT Std Lt Cn" panose="020B0406020202030204" pitchFamily="34" charset="0"/>
              <a:buNone/>
              <a:defRPr sz="2000" b="0" kern="1200">
                <a:solidFill>
                  <a:schemeClr val="tx2"/>
                </a:solidFill>
                <a:latin typeface="+mn-lt"/>
                <a:ea typeface="+mn-ea"/>
                <a:cs typeface="+mn-cs"/>
              </a:defRPr>
            </a:lvl1pPr>
            <a:lvl2pPr marL="447675" indent="-314325" algn="l" defTabSz="914400" rtl="0" eaLnBrk="1" latinLnBrk="0" hangingPunct="1">
              <a:lnSpc>
                <a:spcPct val="90000"/>
              </a:lnSpc>
              <a:spcBef>
                <a:spcPts val="600"/>
              </a:spcBef>
              <a:buSzPct val="80000"/>
              <a:buFontTx/>
              <a:buBlip>
                <a:blip r:embed="rId3"/>
              </a:buBlip>
              <a:defRPr sz="1600" kern="1200">
                <a:solidFill>
                  <a:schemeClr val="bg2"/>
                </a:solidFill>
                <a:latin typeface="+mn-lt"/>
                <a:ea typeface="+mn-ea"/>
                <a:cs typeface="+mn-cs"/>
              </a:defRPr>
            </a:lvl2pPr>
            <a:lvl3pPr marL="714375" indent="-171450" algn="l" defTabSz="914400" rtl="0" eaLnBrk="1" latinLnBrk="0" hangingPunct="1">
              <a:lnSpc>
                <a:spcPct val="90000"/>
              </a:lnSpc>
              <a:spcBef>
                <a:spcPts val="600"/>
              </a:spcBef>
              <a:buFont typeface="Arial" panose="020B0604020202020204" pitchFamily="34" charset="0"/>
              <a:buChar char="‒"/>
              <a:defRPr sz="1400" kern="1200">
                <a:solidFill>
                  <a:schemeClr val="bg2"/>
                </a:solidFill>
                <a:latin typeface="+mn-lt"/>
                <a:ea typeface="+mn-ea"/>
                <a:cs typeface="+mn-cs"/>
              </a:defRPr>
            </a:lvl3pPr>
            <a:lvl4pPr marL="987425" indent="-228600" algn="l" defTabSz="914400" rtl="0" eaLnBrk="1" latinLnBrk="0" hangingPunct="1">
              <a:lnSpc>
                <a:spcPct val="90000"/>
              </a:lnSpc>
              <a:spcBef>
                <a:spcPts val="500"/>
              </a:spcBef>
              <a:buFont typeface="Arial" panose="020B0604020202020204" pitchFamily="34" charset="0"/>
              <a:buChar char="•"/>
              <a:defRPr sz="1100" kern="1200">
                <a:solidFill>
                  <a:schemeClr val="bg2"/>
                </a:solidFill>
                <a:latin typeface="+mn-lt"/>
                <a:ea typeface="+mn-ea"/>
                <a:cs typeface="+mn-cs"/>
              </a:defRPr>
            </a:lvl4pPr>
            <a:lvl5pPr marL="1262063" indent="-228600" algn="l" defTabSz="914400" rtl="0" eaLnBrk="1" latinLnBrk="0" hangingPunct="1">
              <a:lnSpc>
                <a:spcPct val="90000"/>
              </a:lnSpc>
              <a:spcBef>
                <a:spcPts val="500"/>
              </a:spcBef>
              <a:buFont typeface="HelveticaNeueLT Std Lt Cn" panose="020B0406020202030204" pitchFamily="34" charset="0"/>
              <a:buChar char="−"/>
              <a:defRPr sz="105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a:solidFill>
                  <a:schemeClr val="tx1">
                    <a:lumMod val="65000"/>
                    <a:lumOff val="35000"/>
                  </a:schemeClr>
                </a:solidFill>
              </a:rPr>
              <a:t>Using the right approach leads to more successful innovation decisions</a:t>
            </a:r>
          </a:p>
        </p:txBody>
      </p:sp>
      <p:sp>
        <p:nvSpPr>
          <p:cNvPr id="33" name="Freeform 278">
            <a:extLst>
              <a:ext uri="{FF2B5EF4-FFF2-40B4-BE49-F238E27FC236}">
                <a16:creationId xmlns:a16="http://schemas.microsoft.com/office/drawing/2014/main" id="{B36F0441-2D9E-2B41-85A6-732C1B4C2E20}"/>
              </a:ext>
            </a:extLst>
          </p:cNvPr>
          <p:cNvSpPr>
            <a:spLocks noChangeAspect="1" noEditPoints="1"/>
          </p:cNvSpPr>
          <p:nvPr/>
        </p:nvSpPr>
        <p:spPr bwMode="auto">
          <a:xfrm>
            <a:off x="5790964" y="2136289"/>
            <a:ext cx="494534" cy="492124"/>
          </a:xfrm>
          <a:custGeom>
            <a:avLst/>
            <a:gdLst>
              <a:gd name="T0" fmla="*/ 125 w 1153"/>
              <a:gd name="T1" fmla="*/ 18 h 1149"/>
              <a:gd name="T2" fmla="*/ 143 w 1153"/>
              <a:gd name="T3" fmla="*/ 641 h 1149"/>
              <a:gd name="T4" fmla="*/ 1118 w 1153"/>
              <a:gd name="T5" fmla="*/ 209 h 1149"/>
              <a:gd name="T6" fmla="*/ 160 w 1153"/>
              <a:gd name="T7" fmla="*/ 965 h 1149"/>
              <a:gd name="T8" fmla="*/ 125 w 1153"/>
              <a:gd name="T9" fmla="*/ 1132 h 1149"/>
              <a:gd name="T10" fmla="*/ 1153 w 1153"/>
              <a:gd name="T11" fmla="*/ 1132 h 1149"/>
              <a:gd name="T12" fmla="*/ 1135 w 1153"/>
              <a:gd name="T13" fmla="*/ 0 h 1149"/>
              <a:gd name="T14" fmla="*/ 1118 w 1153"/>
              <a:gd name="T15" fmla="*/ 35 h 1149"/>
              <a:gd name="T16" fmla="*/ 1056 w 1153"/>
              <a:gd name="T17" fmla="*/ 92 h 1149"/>
              <a:gd name="T18" fmla="*/ 1044 w 1153"/>
              <a:gd name="T19" fmla="*/ 122 h 1149"/>
              <a:gd name="T20" fmla="*/ 1031 w 1153"/>
              <a:gd name="T21" fmla="*/ 92 h 1149"/>
              <a:gd name="T22" fmla="*/ 948 w 1153"/>
              <a:gd name="T23" fmla="*/ 122 h 1149"/>
              <a:gd name="T24" fmla="*/ 966 w 1153"/>
              <a:gd name="T25" fmla="*/ 105 h 1149"/>
              <a:gd name="T26" fmla="*/ 865 w 1153"/>
              <a:gd name="T27" fmla="*/ 117 h 1149"/>
              <a:gd name="T28" fmla="*/ 835 w 1153"/>
              <a:gd name="T29" fmla="*/ 105 h 1149"/>
              <a:gd name="T30" fmla="*/ 369 w 1153"/>
              <a:gd name="T31" fmla="*/ 456 h 1149"/>
              <a:gd name="T32" fmla="*/ 369 w 1153"/>
              <a:gd name="T33" fmla="*/ 316 h 1149"/>
              <a:gd name="T34" fmla="*/ 265 w 1153"/>
              <a:gd name="T35" fmla="*/ 421 h 1149"/>
              <a:gd name="T36" fmla="*/ 300 w 1153"/>
              <a:gd name="T37" fmla="*/ 351 h 1149"/>
              <a:gd name="T38" fmla="*/ 300 w 1153"/>
              <a:gd name="T39" fmla="*/ 421 h 1149"/>
              <a:gd name="T40" fmla="*/ 369 w 1153"/>
              <a:gd name="T41" fmla="*/ 973 h 1149"/>
              <a:gd name="T42" fmla="*/ 317 w 1153"/>
              <a:gd name="T43" fmla="*/ 886 h 1149"/>
              <a:gd name="T44" fmla="*/ 404 w 1153"/>
              <a:gd name="T45" fmla="*/ 903 h 1149"/>
              <a:gd name="T46" fmla="*/ 300 w 1153"/>
              <a:gd name="T47" fmla="*/ 1007 h 1149"/>
              <a:gd name="T48" fmla="*/ 1033 w 1153"/>
              <a:gd name="T49" fmla="*/ 334 h 1149"/>
              <a:gd name="T50" fmla="*/ 859 w 1153"/>
              <a:gd name="T51" fmla="*/ 334 h 1149"/>
              <a:gd name="T52" fmla="*/ 1033 w 1153"/>
              <a:gd name="T53" fmla="*/ 334 h 1149"/>
              <a:gd name="T54" fmla="*/ 511 w 1153"/>
              <a:gd name="T55" fmla="*/ 351 h 1149"/>
              <a:gd name="T56" fmla="*/ 772 w 1153"/>
              <a:gd name="T57" fmla="*/ 316 h 1149"/>
              <a:gd name="T58" fmla="*/ 911 w 1153"/>
              <a:gd name="T59" fmla="*/ 421 h 1149"/>
              <a:gd name="T60" fmla="*/ 720 w 1153"/>
              <a:gd name="T61" fmla="*/ 456 h 1149"/>
              <a:gd name="T62" fmla="*/ 493 w 1153"/>
              <a:gd name="T63" fmla="*/ 438 h 1149"/>
              <a:gd name="T64" fmla="*/ 650 w 1153"/>
              <a:gd name="T65" fmla="*/ 438 h 1149"/>
              <a:gd name="T66" fmla="*/ 493 w 1153"/>
              <a:gd name="T67" fmla="*/ 438 h 1149"/>
              <a:gd name="T68" fmla="*/ 702 w 1153"/>
              <a:gd name="T69" fmla="*/ 627 h 1149"/>
              <a:gd name="T70" fmla="*/ 1016 w 1153"/>
              <a:gd name="T71" fmla="*/ 592 h 1149"/>
              <a:gd name="T72" fmla="*/ 511 w 1153"/>
              <a:gd name="T73" fmla="*/ 592 h 1149"/>
              <a:gd name="T74" fmla="*/ 598 w 1153"/>
              <a:gd name="T75" fmla="*/ 627 h 1149"/>
              <a:gd name="T76" fmla="*/ 790 w 1153"/>
              <a:gd name="T77" fmla="*/ 732 h 1149"/>
              <a:gd name="T78" fmla="*/ 876 w 1153"/>
              <a:gd name="T79" fmla="*/ 697 h 1149"/>
              <a:gd name="T80" fmla="*/ 790 w 1153"/>
              <a:gd name="T81" fmla="*/ 732 h 1149"/>
              <a:gd name="T82" fmla="*/ 702 w 1153"/>
              <a:gd name="T83" fmla="*/ 697 h 1149"/>
              <a:gd name="T84" fmla="*/ 511 w 1153"/>
              <a:gd name="T85" fmla="*/ 732 h 1149"/>
              <a:gd name="T86" fmla="*/ 1016 w 1153"/>
              <a:gd name="T87" fmla="*/ 868 h 1149"/>
              <a:gd name="T88" fmla="*/ 754 w 1153"/>
              <a:gd name="T89" fmla="*/ 903 h 1149"/>
              <a:gd name="T90" fmla="*/ 493 w 1153"/>
              <a:gd name="T91" fmla="*/ 886 h 1149"/>
              <a:gd name="T92" fmla="*/ 667 w 1153"/>
              <a:gd name="T93" fmla="*/ 886 h 1149"/>
              <a:gd name="T94" fmla="*/ 493 w 1153"/>
              <a:gd name="T95" fmla="*/ 886 h 1149"/>
              <a:gd name="T96" fmla="*/ 806 w 1153"/>
              <a:gd name="T97" fmla="*/ 973 h 1149"/>
              <a:gd name="T98" fmla="*/ 511 w 1153"/>
              <a:gd name="T99" fmla="*/ 1007 h 1149"/>
              <a:gd name="T100" fmla="*/ 226 w 1153"/>
              <a:gd name="T101" fmla="*/ 995 h 1149"/>
              <a:gd name="T102" fmla="*/ 317 w 1153"/>
              <a:gd name="T103" fmla="*/ 766 h 1149"/>
              <a:gd name="T104" fmla="*/ 439 w 1153"/>
              <a:gd name="T105" fmla="*/ 610 h 1149"/>
              <a:gd name="T106" fmla="*/ 230 w 1153"/>
              <a:gd name="T107" fmla="*/ 610 h 1149"/>
              <a:gd name="T108" fmla="*/ 1 w 1153"/>
              <a:gd name="T109" fmla="*/ 770 h 1149"/>
              <a:gd name="T110" fmla="*/ 210 w 1153"/>
              <a:gd name="T111" fmla="*/ 985 h 1149"/>
              <a:gd name="T112" fmla="*/ 386 w 1153"/>
              <a:gd name="T113" fmla="*/ 592 h 1149"/>
              <a:gd name="T114" fmla="*/ 386 w 1153"/>
              <a:gd name="T115" fmla="*/ 732 h 1149"/>
              <a:gd name="T116" fmla="*/ 347 w 1153"/>
              <a:gd name="T117" fmla="*/ 650 h 1149"/>
              <a:gd name="T118" fmla="*/ 265 w 1153"/>
              <a:gd name="T119" fmla="*/ 610 h 1149"/>
              <a:gd name="T120" fmla="*/ 178 w 1153"/>
              <a:gd name="T121" fmla="*/ 827 h 1149"/>
              <a:gd name="T122" fmla="*/ 306 w 1153"/>
              <a:gd name="T123" fmla="*/ 690 h 1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53" h="1149">
                <a:moveTo>
                  <a:pt x="1135" y="0"/>
                </a:moveTo>
                <a:cubicBezTo>
                  <a:pt x="143" y="0"/>
                  <a:pt x="143" y="0"/>
                  <a:pt x="143" y="0"/>
                </a:cubicBezTo>
                <a:cubicBezTo>
                  <a:pt x="133" y="0"/>
                  <a:pt x="125" y="8"/>
                  <a:pt x="125" y="18"/>
                </a:cubicBezTo>
                <a:cubicBezTo>
                  <a:pt x="125" y="192"/>
                  <a:pt x="125" y="192"/>
                  <a:pt x="125" y="192"/>
                </a:cubicBezTo>
                <a:cubicBezTo>
                  <a:pt x="125" y="623"/>
                  <a:pt x="125" y="623"/>
                  <a:pt x="125" y="623"/>
                </a:cubicBezTo>
                <a:cubicBezTo>
                  <a:pt x="125" y="633"/>
                  <a:pt x="133" y="641"/>
                  <a:pt x="143" y="641"/>
                </a:cubicBezTo>
                <a:cubicBezTo>
                  <a:pt x="152" y="641"/>
                  <a:pt x="160" y="633"/>
                  <a:pt x="160" y="623"/>
                </a:cubicBezTo>
                <a:cubicBezTo>
                  <a:pt x="160" y="209"/>
                  <a:pt x="160" y="209"/>
                  <a:pt x="160" y="209"/>
                </a:cubicBezTo>
                <a:cubicBezTo>
                  <a:pt x="1118" y="209"/>
                  <a:pt x="1118" y="209"/>
                  <a:pt x="1118" y="209"/>
                </a:cubicBezTo>
                <a:cubicBezTo>
                  <a:pt x="1118" y="1115"/>
                  <a:pt x="1118" y="1115"/>
                  <a:pt x="1118" y="1115"/>
                </a:cubicBezTo>
                <a:cubicBezTo>
                  <a:pt x="160" y="1115"/>
                  <a:pt x="160" y="1115"/>
                  <a:pt x="160" y="1115"/>
                </a:cubicBezTo>
                <a:cubicBezTo>
                  <a:pt x="160" y="965"/>
                  <a:pt x="160" y="965"/>
                  <a:pt x="160" y="965"/>
                </a:cubicBezTo>
                <a:cubicBezTo>
                  <a:pt x="160" y="956"/>
                  <a:pt x="152" y="948"/>
                  <a:pt x="143" y="948"/>
                </a:cubicBezTo>
                <a:cubicBezTo>
                  <a:pt x="133" y="948"/>
                  <a:pt x="125" y="956"/>
                  <a:pt x="125" y="965"/>
                </a:cubicBezTo>
                <a:cubicBezTo>
                  <a:pt x="125" y="1132"/>
                  <a:pt x="125" y="1132"/>
                  <a:pt x="125" y="1132"/>
                </a:cubicBezTo>
                <a:cubicBezTo>
                  <a:pt x="125" y="1142"/>
                  <a:pt x="133" y="1149"/>
                  <a:pt x="143" y="1149"/>
                </a:cubicBezTo>
                <a:cubicBezTo>
                  <a:pt x="1135" y="1149"/>
                  <a:pt x="1135" y="1149"/>
                  <a:pt x="1135" y="1149"/>
                </a:cubicBezTo>
                <a:cubicBezTo>
                  <a:pt x="1145" y="1149"/>
                  <a:pt x="1153" y="1142"/>
                  <a:pt x="1153" y="1132"/>
                </a:cubicBezTo>
                <a:cubicBezTo>
                  <a:pt x="1153" y="192"/>
                  <a:pt x="1153" y="192"/>
                  <a:pt x="1153" y="192"/>
                </a:cubicBezTo>
                <a:cubicBezTo>
                  <a:pt x="1153" y="18"/>
                  <a:pt x="1153" y="18"/>
                  <a:pt x="1153" y="18"/>
                </a:cubicBezTo>
                <a:cubicBezTo>
                  <a:pt x="1153" y="8"/>
                  <a:pt x="1145" y="0"/>
                  <a:pt x="1135" y="0"/>
                </a:cubicBezTo>
                <a:close/>
                <a:moveTo>
                  <a:pt x="160" y="174"/>
                </a:moveTo>
                <a:cubicBezTo>
                  <a:pt x="160" y="35"/>
                  <a:pt x="160" y="35"/>
                  <a:pt x="160" y="35"/>
                </a:cubicBezTo>
                <a:cubicBezTo>
                  <a:pt x="1118" y="35"/>
                  <a:pt x="1118" y="35"/>
                  <a:pt x="1118" y="35"/>
                </a:cubicBezTo>
                <a:cubicBezTo>
                  <a:pt x="1118" y="174"/>
                  <a:pt x="1118" y="174"/>
                  <a:pt x="1118" y="174"/>
                </a:cubicBezTo>
                <a:lnTo>
                  <a:pt x="160" y="174"/>
                </a:lnTo>
                <a:close/>
                <a:moveTo>
                  <a:pt x="1056" y="92"/>
                </a:moveTo>
                <a:cubicBezTo>
                  <a:pt x="1059" y="96"/>
                  <a:pt x="1061" y="100"/>
                  <a:pt x="1061" y="105"/>
                </a:cubicBezTo>
                <a:cubicBezTo>
                  <a:pt x="1061" y="109"/>
                  <a:pt x="1059" y="114"/>
                  <a:pt x="1056" y="117"/>
                </a:cubicBezTo>
                <a:cubicBezTo>
                  <a:pt x="1053" y="120"/>
                  <a:pt x="1049" y="122"/>
                  <a:pt x="1044" y="122"/>
                </a:cubicBezTo>
                <a:cubicBezTo>
                  <a:pt x="1039" y="122"/>
                  <a:pt x="1035" y="120"/>
                  <a:pt x="1031" y="117"/>
                </a:cubicBezTo>
                <a:cubicBezTo>
                  <a:pt x="1028" y="114"/>
                  <a:pt x="1026" y="109"/>
                  <a:pt x="1026" y="105"/>
                </a:cubicBezTo>
                <a:cubicBezTo>
                  <a:pt x="1026" y="100"/>
                  <a:pt x="1028" y="96"/>
                  <a:pt x="1031" y="92"/>
                </a:cubicBezTo>
                <a:cubicBezTo>
                  <a:pt x="1038" y="86"/>
                  <a:pt x="1050" y="86"/>
                  <a:pt x="1056" y="92"/>
                </a:cubicBezTo>
                <a:close/>
                <a:moveTo>
                  <a:pt x="966" y="105"/>
                </a:moveTo>
                <a:cubicBezTo>
                  <a:pt x="966" y="115"/>
                  <a:pt x="958" y="122"/>
                  <a:pt x="948" y="122"/>
                </a:cubicBezTo>
                <a:cubicBezTo>
                  <a:pt x="938" y="122"/>
                  <a:pt x="931" y="115"/>
                  <a:pt x="931" y="105"/>
                </a:cubicBezTo>
                <a:cubicBezTo>
                  <a:pt x="931" y="95"/>
                  <a:pt x="938" y="87"/>
                  <a:pt x="948" y="87"/>
                </a:cubicBezTo>
                <a:cubicBezTo>
                  <a:pt x="958" y="87"/>
                  <a:pt x="966" y="95"/>
                  <a:pt x="966" y="105"/>
                </a:cubicBezTo>
                <a:close/>
                <a:moveTo>
                  <a:pt x="865" y="92"/>
                </a:moveTo>
                <a:cubicBezTo>
                  <a:pt x="868" y="96"/>
                  <a:pt x="870" y="100"/>
                  <a:pt x="870" y="105"/>
                </a:cubicBezTo>
                <a:cubicBezTo>
                  <a:pt x="870" y="109"/>
                  <a:pt x="868" y="114"/>
                  <a:pt x="865" y="117"/>
                </a:cubicBezTo>
                <a:cubicBezTo>
                  <a:pt x="861" y="120"/>
                  <a:pt x="857" y="122"/>
                  <a:pt x="852" y="122"/>
                </a:cubicBezTo>
                <a:cubicBezTo>
                  <a:pt x="848" y="122"/>
                  <a:pt x="843" y="120"/>
                  <a:pt x="840" y="117"/>
                </a:cubicBezTo>
                <a:cubicBezTo>
                  <a:pt x="837" y="114"/>
                  <a:pt x="835" y="109"/>
                  <a:pt x="835" y="105"/>
                </a:cubicBezTo>
                <a:cubicBezTo>
                  <a:pt x="835" y="100"/>
                  <a:pt x="837" y="96"/>
                  <a:pt x="840" y="92"/>
                </a:cubicBezTo>
                <a:cubicBezTo>
                  <a:pt x="846" y="86"/>
                  <a:pt x="858" y="86"/>
                  <a:pt x="865" y="92"/>
                </a:cubicBezTo>
                <a:close/>
                <a:moveTo>
                  <a:pt x="369" y="456"/>
                </a:moveTo>
                <a:cubicBezTo>
                  <a:pt x="388" y="456"/>
                  <a:pt x="404" y="440"/>
                  <a:pt x="404" y="421"/>
                </a:cubicBezTo>
                <a:cubicBezTo>
                  <a:pt x="404" y="351"/>
                  <a:pt x="404" y="351"/>
                  <a:pt x="404" y="351"/>
                </a:cubicBezTo>
                <a:cubicBezTo>
                  <a:pt x="404" y="332"/>
                  <a:pt x="388" y="316"/>
                  <a:pt x="369" y="316"/>
                </a:cubicBezTo>
                <a:cubicBezTo>
                  <a:pt x="300" y="316"/>
                  <a:pt x="300" y="316"/>
                  <a:pt x="300" y="316"/>
                </a:cubicBezTo>
                <a:cubicBezTo>
                  <a:pt x="280" y="316"/>
                  <a:pt x="265" y="332"/>
                  <a:pt x="265" y="351"/>
                </a:cubicBezTo>
                <a:cubicBezTo>
                  <a:pt x="265" y="421"/>
                  <a:pt x="265" y="421"/>
                  <a:pt x="265" y="421"/>
                </a:cubicBezTo>
                <a:cubicBezTo>
                  <a:pt x="265" y="440"/>
                  <a:pt x="280" y="456"/>
                  <a:pt x="300" y="456"/>
                </a:cubicBezTo>
                <a:lnTo>
                  <a:pt x="369" y="456"/>
                </a:lnTo>
                <a:close/>
                <a:moveTo>
                  <a:pt x="300" y="351"/>
                </a:moveTo>
                <a:cubicBezTo>
                  <a:pt x="369" y="351"/>
                  <a:pt x="369" y="351"/>
                  <a:pt x="369" y="351"/>
                </a:cubicBezTo>
                <a:cubicBezTo>
                  <a:pt x="369" y="421"/>
                  <a:pt x="369" y="421"/>
                  <a:pt x="369" y="421"/>
                </a:cubicBezTo>
                <a:cubicBezTo>
                  <a:pt x="300" y="421"/>
                  <a:pt x="300" y="421"/>
                  <a:pt x="300" y="421"/>
                </a:cubicBezTo>
                <a:lnTo>
                  <a:pt x="300" y="351"/>
                </a:lnTo>
                <a:close/>
                <a:moveTo>
                  <a:pt x="300" y="973"/>
                </a:moveTo>
                <a:cubicBezTo>
                  <a:pt x="369" y="973"/>
                  <a:pt x="369" y="973"/>
                  <a:pt x="369" y="973"/>
                </a:cubicBezTo>
                <a:cubicBezTo>
                  <a:pt x="369" y="903"/>
                  <a:pt x="369" y="903"/>
                  <a:pt x="369" y="903"/>
                </a:cubicBezTo>
                <a:cubicBezTo>
                  <a:pt x="334" y="903"/>
                  <a:pt x="334" y="903"/>
                  <a:pt x="334" y="903"/>
                </a:cubicBezTo>
                <a:cubicBezTo>
                  <a:pt x="325" y="903"/>
                  <a:pt x="317" y="895"/>
                  <a:pt x="317" y="886"/>
                </a:cubicBezTo>
                <a:cubicBezTo>
                  <a:pt x="317" y="876"/>
                  <a:pt x="325" y="868"/>
                  <a:pt x="334" y="868"/>
                </a:cubicBezTo>
                <a:cubicBezTo>
                  <a:pt x="369" y="868"/>
                  <a:pt x="369" y="868"/>
                  <a:pt x="369" y="868"/>
                </a:cubicBezTo>
                <a:cubicBezTo>
                  <a:pt x="388" y="868"/>
                  <a:pt x="404" y="884"/>
                  <a:pt x="404" y="903"/>
                </a:cubicBezTo>
                <a:cubicBezTo>
                  <a:pt x="404" y="973"/>
                  <a:pt x="404" y="973"/>
                  <a:pt x="404" y="973"/>
                </a:cubicBezTo>
                <a:cubicBezTo>
                  <a:pt x="404" y="992"/>
                  <a:pt x="388" y="1007"/>
                  <a:pt x="369" y="1007"/>
                </a:cubicBezTo>
                <a:cubicBezTo>
                  <a:pt x="300" y="1007"/>
                  <a:pt x="300" y="1007"/>
                  <a:pt x="300" y="1007"/>
                </a:cubicBezTo>
                <a:cubicBezTo>
                  <a:pt x="290" y="1007"/>
                  <a:pt x="282" y="1000"/>
                  <a:pt x="282" y="990"/>
                </a:cubicBezTo>
                <a:cubicBezTo>
                  <a:pt x="282" y="980"/>
                  <a:pt x="290" y="973"/>
                  <a:pt x="300" y="973"/>
                </a:cubicBezTo>
                <a:close/>
                <a:moveTo>
                  <a:pt x="1033" y="334"/>
                </a:moveTo>
                <a:cubicBezTo>
                  <a:pt x="1033" y="343"/>
                  <a:pt x="1025" y="351"/>
                  <a:pt x="1016" y="351"/>
                </a:cubicBezTo>
                <a:cubicBezTo>
                  <a:pt x="877" y="351"/>
                  <a:pt x="877" y="351"/>
                  <a:pt x="877" y="351"/>
                </a:cubicBezTo>
                <a:cubicBezTo>
                  <a:pt x="867" y="351"/>
                  <a:pt x="859" y="343"/>
                  <a:pt x="859" y="334"/>
                </a:cubicBezTo>
                <a:cubicBezTo>
                  <a:pt x="859" y="324"/>
                  <a:pt x="867" y="316"/>
                  <a:pt x="877" y="316"/>
                </a:cubicBezTo>
                <a:cubicBezTo>
                  <a:pt x="1016" y="316"/>
                  <a:pt x="1016" y="316"/>
                  <a:pt x="1016" y="316"/>
                </a:cubicBezTo>
                <a:cubicBezTo>
                  <a:pt x="1025" y="316"/>
                  <a:pt x="1033" y="324"/>
                  <a:pt x="1033" y="334"/>
                </a:cubicBezTo>
                <a:close/>
                <a:moveTo>
                  <a:pt x="789" y="334"/>
                </a:moveTo>
                <a:cubicBezTo>
                  <a:pt x="789" y="343"/>
                  <a:pt x="782" y="351"/>
                  <a:pt x="772" y="351"/>
                </a:cubicBezTo>
                <a:cubicBezTo>
                  <a:pt x="511" y="351"/>
                  <a:pt x="511" y="351"/>
                  <a:pt x="511" y="351"/>
                </a:cubicBezTo>
                <a:cubicBezTo>
                  <a:pt x="501" y="351"/>
                  <a:pt x="493" y="343"/>
                  <a:pt x="493" y="334"/>
                </a:cubicBezTo>
                <a:cubicBezTo>
                  <a:pt x="493" y="324"/>
                  <a:pt x="501" y="316"/>
                  <a:pt x="511" y="316"/>
                </a:cubicBezTo>
                <a:cubicBezTo>
                  <a:pt x="772" y="316"/>
                  <a:pt x="772" y="316"/>
                  <a:pt x="772" y="316"/>
                </a:cubicBezTo>
                <a:cubicBezTo>
                  <a:pt x="782" y="316"/>
                  <a:pt x="789" y="324"/>
                  <a:pt x="789" y="334"/>
                </a:cubicBezTo>
                <a:close/>
                <a:moveTo>
                  <a:pt x="720" y="421"/>
                </a:moveTo>
                <a:cubicBezTo>
                  <a:pt x="911" y="421"/>
                  <a:pt x="911" y="421"/>
                  <a:pt x="911" y="421"/>
                </a:cubicBezTo>
                <a:cubicBezTo>
                  <a:pt x="921" y="421"/>
                  <a:pt x="929" y="429"/>
                  <a:pt x="929" y="438"/>
                </a:cubicBezTo>
                <a:cubicBezTo>
                  <a:pt x="929" y="448"/>
                  <a:pt x="921" y="456"/>
                  <a:pt x="911" y="456"/>
                </a:cubicBezTo>
                <a:cubicBezTo>
                  <a:pt x="720" y="456"/>
                  <a:pt x="720" y="456"/>
                  <a:pt x="720" y="456"/>
                </a:cubicBezTo>
                <a:cubicBezTo>
                  <a:pt x="710" y="456"/>
                  <a:pt x="702" y="448"/>
                  <a:pt x="702" y="438"/>
                </a:cubicBezTo>
                <a:cubicBezTo>
                  <a:pt x="702" y="429"/>
                  <a:pt x="710" y="421"/>
                  <a:pt x="720" y="421"/>
                </a:cubicBezTo>
                <a:close/>
                <a:moveTo>
                  <a:pt x="493" y="438"/>
                </a:moveTo>
                <a:cubicBezTo>
                  <a:pt x="493" y="429"/>
                  <a:pt x="501" y="421"/>
                  <a:pt x="511" y="421"/>
                </a:cubicBezTo>
                <a:cubicBezTo>
                  <a:pt x="633" y="421"/>
                  <a:pt x="633" y="421"/>
                  <a:pt x="633" y="421"/>
                </a:cubicBezTo>
                <a:cubicBezTo>
                  <a:pt x="642" y="421"/>
                  <a:pt x="650" y="429"/>
                  <a:pt x="650" y="438"/>
                </a:cubicBezTo>
                <a:cubicBezTo>
                  <a:pt x="650" y="448"/>
                  <a:pt x="642" y="456"/>
                  <a:pt x="633" y="456"/>
                </a:cubicBezTo>
                <a:cubicBezTo>
                  <a:pt x="511" y="456"/>
                  <a:pt x="511" y="456"/>
                  <a:pt x="511" y="456"/>
                </a:cubicBezTo>
                <a:cubicBezTo>
                  <a:pt x="501" y="456"/>
                  <a:pt x="493" y="448"/>
                  <a:pt x="493" y="438"/>
                </a:cubicBezTo>
                <a:close/>
                <a:moveTo>
                  <a:pt x="1033" y="609"/>
                </a:moveTo>
                <a:cubicBezTo>
                  <a:pt x="1033" y="619"/>
                  <a:pt x="1025" y="627"/>
                  <a:pt x="1016" y="627"/>
                </a:cubicBezTo>
                <a:cubicBezTo>
                  <a:pt x="702" y="627"/>
                  <a:pt x="702" y="627"/>
                  <a:pt x="702" y="627"/>
                </a:cubicBezTo>
                <a:cubicBezTo>
                  <a:pt x="692" y="627"/>
                  <a:pt x="685" y="619"/>
                  <a:pt x="685" y="609"/>
                </a:cubicBezTo>
                <a:cubicBezTo>
                  <a:pt x="685" y="600"/>
                  <a:pt x="692" y="592"/>
                  <a:pt x="702" y="592"/>
                </a:cubicBezTo>
                <a:cubicBezTo>
                  <a:pt x="1016" y="592"/>
                  <a:pt x="1016" y="592"/>
                  <a:pt x="1016" y="592"/>
                </a:cubicBezTo>
                <a:cubicBezTo>
                  <a:pt x="1025" y="592"/>
                  <a:pt x="1033" y="600"/>
                  <a:pt x="1033" y="609"/>
                </a:cubicBezTo>
                <a:close/>
                <a:moveTo>
                  <a:pt x="493" y="609"/>
                </a:moveTo>
                <a:cubicBezTo>
                  <a:pt x="493" y="600"/>
                  <a:pt x="501" y="592"/>
                  <a:pt x="511" y="592"/>
                </a:cubicBezTo>
                <a:cubicBezTo>
                  <a:pt x="598" y="592"/>
                  <a:pt x="598" y="592"/>
                  <a:pt x="598" y="592"/>
                </a:cubicBezTo>
                <a:cubicBezTo>
                  <a:pt x="607" y="592"/>
                  <a:pt x="615" y="600"/>
                  <a:pt x="615" y="609"/>
                </a:cubicBezTo>
                <a:cubicBezTo>
                  <a:pt x="615" y="619"/>
                  <a:pt x="607" y="627"/>
                  <a:pt x="598" y="627"/>
                </a:cubicBezTo>
                <a:cubicBezTo>
                  <a:pt x="511" y="627"/>
                  <a:pt x="511" y="627"/>
                  <a:pt x="511" y="627"/>
                </a:cubicBezTo>
                <a:cubicBezTo>
                  <a:pt x="501" y="627"/>
                  <a:pt x="493" y="619"/>
                  <a:pt x="493" y="609"/>
                </a:cubicBezTo>
                <a:close/>
                <a:moveTo>
                  <a:pt x="790" y="732"/>
                </a:moveTo>
                <a:cubicBezTo>
                  <a:pt x="780" y="732"/>
                  <a:pt x="772" y="724"/>
                  <a:pt x="772" y="714"/>
                </a:cubicBezTo>
                <a:cubicBezTo>
                  <a:pt x="772" y="704"/>
                  <a:pt x="780" y="697"/>
                  <a:pt x="790" y="697"/>
                </a:cubicBezTo>
                <a:cubicBezTo>
                  <a:pt x="876" y="697"/>
                  <a:pt x="876" y="697"/>
                  <a:pt x="876" y="697"/>
                </a:cubicBezTo>
                <a:cubicBezTo>
                  <a:pt x="886" y="697"/>
                  <a:pt x="894" y="704"/>
                  <a:pt x="894" y="714"/>
                </a:cubicBezTo>
                <a:cubicBezTo>
                  <a:pt x="894" y="724"/>
                  <a:pt x="886" y="732"/>
                  <a:pt x="876" y="732"/>
                </a:cubicBezTo>
                <a:lnTo>
                  <a:pt x="790" y="732"/>
                </a:lnTo>
                <a:close/>
                <a:moveTo>
                  <a:pt x="493" y="714"/>
                </a:moveTo>
                <a:cubicBezTo>
                  <a:pt x="493" y="704"/>
                  <a:pt x="501" y="697"/>
                  <a:pt x="511" y="697"/>
                </a:cubicBezTo>
                <a:cubicBezTo>
                  <a:pt x="702" y="697"/>
                  <a:pt x="702" y="697"/>
                  <a:pt x="702" y="697"/>
                </a:cubicBezTo>
                <a:cubicBezTo>
                  <a:pt x="712" y="697"/>
                  <a:pt x="720" y="704"/>
                  <a:pt x="720" y="714"/>
                </a:cubicBezTo>
                <a:cubicBezTo>
                  <a:pt x="720" y="724"/>
                  <a:pt x="712" y="732"/>
                  <a:pt x="702" y="732"/>
                </a:cubicBezTo>
                <a:cubicBezTo>
                  <a:pt x="511" y="732"/>
                  <a:pt x="511" y="732"/>
                  <a:pt x="511" y="732"/>
                </a:cubicBezTo>
                <a:cubicBezTo>
                  <a:pt x="501" y="732"/>
                  <a:pt x="493" y="724"/>
                  <a:pt x="493" y="714"/>
                </a:cubicBezTo>
                <a:close/>
                <a:moveTo>
                  <a:pt x="754" y="868"/>
                </a:moveTo>
                <a:cubicBezTo>
                  <a:pt x="1016" y="868"/>
                  <a:pt x="1016" y="868"/>
                  <a:pt x="1016" y="868"/>
                </a:cubicBezTo>
                <a:cubicBezTo>
                  <a:pt x="1025" y="868"/>
                  <a:pt x="1033" y="876"/>
                  <a:pt x="1033" y="886"/>
                </a:cubicBezTo>
                <a:cubicBezTo>
                  <a:pt x="1033" y="895"/>
                  <a:pt x="1025" y="903"/>
                  <a:pt x="1016" y="903"/>
                </a:cubicBezTo>
                <a:cubicBezTo>
                  <a:pt x="754" y="903"/>
                  <a:pt x="754" y="903"/>
                  <a:pt x="754" y="903"/>
                </a:cubicBezTo>
                <a:cubicBezTo>
                  <a:pt x="745" y="903"/>
                  <a:pt x="737" y="895"/>
                  <a:pt x="737" y="886"/>
                </a:cubicBezTo>
                <a:cubicBezTo>
                  <a:pt x="737" y="876"/>
                  <a:pt x="745" y="868"/>
                  <a:pt x="754" y="868"/>
                </a:cubicBezTo>
                <a:close/>
                <a:moveTo>
                  <a:pt x="493" y="886"/>
                </a:moveTo>
                <a:cubicBezTo>
                  <a:pt x="493" y="876"/>
                  <a:pt x="501" y="868"/>
                  <a:pt x="511" y="868"/>
                </a:cubicBezTo>
                <a:cubicBezTo>
                  <a:pt x="650" y="868"/>
                  <a:pt x="650" y="868"/>
                  <a:pt x="650" y="868"/>
                </a:cubicBezTo>
                <a:cubicBezTo>
                  <a:pt x="659" y="868"/>
                  <a:pt x="667" y="876"/>
                  <a:pt x="667" y="886"/>
                </a:cubicBezTo>
                <a:cubicBezTo>
                  <a:pt x="667" y="895"/>
                  <a:pt x="659" y="903"/>
                  <a:pt x="650" y="903"/>
                </a:cubicBezTo>
                <a:cubicBezTo>
                  <a:pt x="511" y="903"/>
                  <a:pt x="511" y="903"/>
                  <a:pt x="511" y="903"/>
                </a:cubicBezTo>
                <a:cubicBezTo>
                  <a:pt x="501" y="903"/>
                  <a:pt x="493" y="895"/>
                  <a:pt x="493" y="886"/>
                </a:cubicBezTo>
                <a:close/>
                <a:moveTo>
                  <a:pt x="493" y="990"/>
                </a:moveTo>
                <a:cubicBezTo>
                  <a:pt x="493" y="980"/>
                  <a:pt x="501" y="973"/>
                  <a:pt x="511" y="973"/>
                </a:cubicBezTo>
                <a:cubicBezTo>
                  <a:pt x="806" y="973"/>
                  <a:pt x="806" y="973"/>
                  <a:pt x="806" y="973"/>
                </a:cubicBezTo>
                <a:cubicBezTo>
                  <a:pt x="816" y="973"/>
                  <a:pt x="824" y="980"/>
                  <a:pt x="824" y="990"/>
                </a:cubicBezTo>
                <a:cubicBezTo>
                  <a:pt x="824" y="1000"/>
                  <a:pt x="816" y="1007"/>
                  <a:pt x="806" y="1007"/>
                </a:cubicBezTo>
                <a:cubicBezTo>
                  <a:pt x="511" y="1007"/>
                  <a:pt x="511" y="1007"/>
                  <a:pt x="511" y="1007"/>
                </a:cubicBezTo>
                <a:cubicBezTo>
                  <a:pt x="501" y="1007"/>
                  <a:pt x="493" y="1000"/>
                  <a:pt x="493" y="990"/>
                </a:cubicBezTo>
                <a:close/>
                <a:moveTo>
                  <a:pt x="210" y="985"/>
                </a:moveTo>
                <a:cubicBezTo>
                  <a:pt x="213" y="992"/>
                  <a:pt x="219" y="995"/>
                  <a:pt x="226" y="995"/>
                </a:cubicBezTo>
                <a:cubicBezTo>
                  <a:pt x="227" y="995"/>
                  <a:pt x="227" y="995"/>
                  <a:pt x="227" y="995"/>
                </a:cubicBezTo>
                <a:cubicBezTo>
                  <a:pt x="234" y="995"/>
                  <a:pt x="240" y="991"/>
                  <a:pt x="242" y="984"/>
                </a:cubicBezTo>
                <a:cubicBezTo>
                  <a:pt x="317" y="766"/>
                  <a:pt x="317" y="766"/>
                  <a:pt x="317" y="766"/>
                </a:cubicBezTo>
                <a:cubicBezTo>
                  <a:pt x="386" y="766"/>
                  <a:pt x="386" y="766"/>
                  <a:pt x="386" y="766"/>
                </a:cubicBezTo>
                <a:cubicBezTo>
                  <a:pt x="415" y="766"/>
                  <a:pt x="439" y="743"/>
                  <a:pt x="439" y="714"/>
                </a:cubicBezTo>
                <a:cubicBezTo>
                  <a:pt x="439" y="610"/>
                  <a:pt x="439" y="610"/>
                  <a:pt x="439" y="610"/>
                </a:cubicBezTo>
                <a:cubicBezTo>
                  <a:pt x="439" y="581"/>
                  <a:pt x="415" y="557"/>
                  <a:pt x="386" y="557"/>
                </a:cubicBezTo>
                <a:cubicBezTo>
                  <a:pt x="282" y="557"/>
                  <a:pt x="282" y="557"/>
                  <a:pt x="282" y="557"/>
                </a:cubicBezTo>
                <a:cubicBezTo>
                  <a:pt x="253" y="557"/>
                  <a:pt x="230" y="581"/>
                  <a:pt x="230" y="610"/>
                </a:cubicBezTo>
                <a:cubicBezTo>
                  <a:pt x="230" y="679"/>
                  <a:pt x="230" y="679"/>
                  <a:pt x="230" y="679"/>
                </a:cubicBezTo>
                <a:cubicBezTo>
                  <a:pt x="13" y="754"/>
                  <a:pt x="13" y="754"/>
                  <a:pt x="13" y="754"/>
                </a:cubicBezTo>
                <a:cubicBezTo>
                  <a:pt x="6" y="756"/>
                  <a:pt x="1" y="762"/>
                  <a:pt x="1" y="770"/>
                </a:cubicBezTo>
                <a:cubicBezTo>
                  <a:pt x="0" y="777"/>
                  <a:pt x="5" y="784"/>
                  <a:pt x="11" y="787"/>
                </a:cubicBezTo>
                <a:cubicBezTo>
                  <a:pt x="149" y="848"/>
                  <a:pt x="149" y="848"/>
                  <a:pt x="149" y="848"/>
                </a:cubicBezTo>
                <a:lnTo>
                  <a:pt x="210" y="985"/>
                </a:lnTo>
                <a:close/>
                <a:moveTo>
                  <a:pt x="265" y="610"/>
                </a:moveTo>
                <a:cubicBezTo>
                  <a:pt x="265" y="600"/>
                  <a:pt x="273" y="592"/>
                  <a:pt x="282" y="592"/>
                </a:cubicBezTo>
                <a:cubicBezTo>
                  <a:pt x="386" y="592"/>
                  <a:pt x="386" y="592"/>
                  <a:pt x="386" y="592"/>
                </a:cubicBezTo>
                <a:cubicBezTo>
                  <a:pt x="396" y="592"/>
                  <a:pt x="404" y="600"/>
                  <a:pt x="404" y="610"/>
                </a:cubicBezTo>
                <a:cubicBezTo>
                  <a:pt x="404" y="714"/>
                  <a:pt x="404" y="714"/>
                  <a:pt x="404" y="714"/>
                </a:cubicBezTo>
                <a:cubicBezTo>
                  <a:pt x="404" y="723"/>
                  <a:pt x="396" y="732"/>
                  <a:pt x="386" y="732"/>
                </a:cubicBezTo>
                <a:cubicBezTo>
                  <a:pt x="329" y="732"/>
                  <a:pt x="329" y="732"/>
                  <a:pt x="329" y="732"/>
                </a:cubicBezTo>
                <a:cubicBezTo>
                  <a:pt x="351" y="668"/>
                  <a:pt x="351" y="668"/>
                  <a:pt x="351" y="668"/>
                </a:cubicBezTo>
                <a:cubicBezTo>
                  <a:pt x="353" y="661"/>
                  <a:pt x="351" y="654"/>
                  <a:pt x="347" y="650"/>
                </a:cubicBezTo>
                <a:cubicBezTo>
                  <a:pt x="342" y="645"/>
                  <a:pt x="335" y="643"/>
                  <a:pt x="329" y="645"/>
                </a:cubicBezTo>
                <a:cubicBezTo>
                  <a:pt x="265" y="668"/>
                  <a:pt x="265" y="668"/>
                  <a:pt x="265" y="668"/>
                </a:cubicBezTo>
                <a:lnTo>
                  <a:pt x="265" y="610"/>
                </a:lnTo>
                <a:close/>
                <a:moveTo>
                  <a:pt x="306" y="690"/>
                </a:moveTo>
                <a:cubicBezTo>
                  <a:pt x="224" y="931"/>
                  <a:pt x="224" y="931"/>
                  <a:pt x="224" y="931"/>
                </a:cubicBezTo>
                <a:cubicBezTo>
                  <a:pt x="178" y="827"/>
                  <a:pt x="178" y="827"/>
                  <a:pt x="178" y="827"/>
                </a:cubicBezTo>
                <a:cubicBezTo>
                  <a:pt x="176" y="823"/>
                  <a:pt x="173" y="820"/>
                  <a:pt x="169" y="819"/>
                </a:cubicBezTo>
                <a:cubicBezTo>
                  <a:pt x="66" y="773"/>
                  <a:pt x="66" y="773"/>
                  <a:pt x="66" y="773"/>
                </a:cubicBezTo>
                <a:lnTo>
                  <a:pt x="306" y="69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solidFill>
                <a:schemeClr val="tx1">
                  <a:lumMod val="65000"/>
                  <a:lumOff val="35000"/>
                </a:schemeClr>
              </a:solidFill>
              <a:latin typeface="Arial" panose="020B0604020202020204" pitchFamily="34" charset="0"/>
              <a:cs typeface="Arial" panose="020B0604020202020204" pitchFamily="34" charset="0"/>
            </a:endParaRPr>
          </a:p>
        </p:txBody>
      </p:sp>
      <p:sp>
        <p:nvSpPr>
          <p:cNvPr id="34" name="Freeform 277">
            <a:extLst>
              <a:ext uri="{FF2B5EF4-FFF2-40B4-BE49-F238E27FC236}">
                <a16:creationId xmlns:a16="http://schemas.microsoft.com/office/drawing/2014/main" id="{908B2541-8F67-C449-BF6B-CDF8B0E63094}"/>
              </a:ext>
            </a:extLst>
          </p:cNvPr>
          <p:cNvSpPr>
            <a:spLocks noChangeAspect="1" noEditPoints="1"/>
          </p:cNvSpPr>
          <p:nvPr/>
        </p:nvSpPr>
        <p:spPr bwMode="auto">
          <a:xfrm>
            <a:off x="1813078" y="2153124"/>
            <a:ext cx="490925" cy="492124"/>
          </a:xfrm>
          <a:custGeom>
            <a:avLst/>
            <a:gdLst>
              <a:gd name="T0" fmla="*/ 0 w 1150"/>
              <a:gd name="T1" fmla="*/ 17 h 1152"/>
              <a:gd name="T2" fmla="*/ 18 w 1150"/>
              <a:gd name="T3" fmla="*/ 1074 h 1152"/>
              <a:gd name="T4" fmla="*/ 658 w 1150"/>
              <a:gd name="T5" fmla="*/ 1039 h 1152"/>
              <a:gd name="T6" fmla="*/ 1115 w 1150"/>
              <a:gd name="T7" fmla="*/ 209 h 1152"/>
              <a:gd name="T8" fmla="*/ 1063 w 1150"/>
              <a:gd name="T9" fmla="*/ 1056 h 1152"/>
              <a:gd name="T10" fmla="*/ 1150 w 1150"/>
              <a:gd name="T11" fmla="*/ 1056 h 1152"/>
              <a:gd name="T12" fmla="*/ 1133 w 1150"/>
              <a:gd name="T13" fmla="*/ 0 h 1152"/>
              <a:gd name="T14" fmla="*/ 1115 w 1150"/>
              <a:gd name="T15" fmla="*/ 35 h 1152"/>
              <a:gd name="T16" fmla="*/ 1053 w 1150"/>
              <a:gd name="T17" fmla="*/ 92 h 1152"/>
              <a:gd name="T18" fmla="*/ 1041 w 1150"/>
              <a:gd name="T19" fmla="*/ 122 h 1152"/>
              <a:gd name="T20" fmla="*/ 1029 w 1150"/>
              <a:gd name="T21" fmla="*/ 92 h 1152"/>
              <a:gd name="T22" fmla="*/ 945 w 1150"/>
              <a:gd name="T23" fmla="*/ 122 h 1152"/>
              <a:gd name="T24" fmla="*/ 963 w 1150"/>
              <a:gd name="T25" fmla="*/ 104 h 1152"/>
              <a:gd name="T26" fmla="*/ 862 w 1150"/>
              <a:gd name="T27" fmla="*/ 117 h 1152"/>
              <a:gd name="T28" fmla="*/ 832 w 1150"/>
              <a:gd name="T29" fmla="*/ 104 h 1152"/>
              <a:gd name="T30" fmla="*/ 790 w 1150"/>
              <a:gd name="T31" fmla="*/ 800 h 1152"/>
              <a:gd name="T32" fmla="*/ 785 w 1150"/>
              <a:gd name="T33" fmla="*/ 797 h 1152"/>
              <a:gd name="T34" fmla="*/ 776 w 1150"/>
              <a:gd name="T35" fmla="*/ 795 h 1152"/>
              <a:gd name="T36" fmla="*/ 766 w 1150"/>
              <a:gd name="T37" fmla="*/ 799 h 1152"/>
              <a:gd name="T38" fmla="*/ 763 w 1150"/>
              <a:gd name="T39" fmla="*/ 803 h 1152"/>
              <a:gd name="T40" fmla="*/ 441 w 1150"/>
              <a:gd name="T41" fmla="*/ 377 h 1152"/>
              <a:gd name="T42" fmla="*/ 189 w 1150"/>
              <a:gd name="T43" fmla="*/ 657 h 1152"/>
              <a:gd name="T44" fmla="*/ 850 w 1150"/>
              <a:gd name="T45" fmla="*/ 1128 h 1152"/>
              <a:gd name="T46" fmla="*/ 984 w 1150"/>
              <a:gd name="T47" fmla="*/ 1109 h 1152"/>
              <a:gd name="T48" fmla="*/ 790 w 1150"/>
              <a:gd name="T49" fmla="*/ 800 h 1152"/>
              <a:gd name="T50" fmla="*/ 875 w 1150"/>
              <a:gd name="T51" fmla="*/ 1103 h 1152"/>
              <a:gd name="T52" fmla="*/ 960 w 1150"/>
              <a:gd name="T53" fmla="*/ 1019 h 1152"/>
              <a:gd name="T54" fmla="*/ 378 w 1150"/>
              <a:gd name="T55" fmla="*/ 792 h 1152"/>
              <a:gd name="T56" fmla="*/ 654 w 1150"/>
              <a:gd name="T57" fmla="*/ 834 h 1152"/>
              <a:gd name="T58" fmla="*/ 287 w 1150"/>
              <a:gd name="T59" fmla="*/ 657 h 1152"/>
              <a:gd name="T60" fmla="*/ 431 w 1150"/>
              <a:gd name="T61" fmla="*/ 464 h 1152"/>
              <a:gd name="T62" fmla="*/ 378 w 1150"/>
              <a:gd name="T63" fmla="*/ 792 h 1152"/>
              <a:gd name="T64" fmla="*/ 728 w 1150"/>
              <a:gd name="T65" fmla="*/ 787 h 1152"/>
              <a:gd name="T66" fmla="*/ 728 w 1150"/>
              <a:gd name="T67" fmla="*/ 787 h 1152"/>
              <a:gd name="T68" fmla="*/ 735 w 1150"/>
              <a:gd name="T69" fmla="*/ 786 h 1152"/>
              <a:gd name="T70" fmla="*/ 988 w 1150"/>
              <a:gd name="T71" fmla="*/ 407 h 1152"/>
              <a:gd name="T72" fmla="*/ 986 w 1150"/>
              <a:gd name="T73" fmla="*/ 399 h 1152"/>
              <a:gd name="T74" fmla="*/ 982 w 1150"/>
              <a:gd name="T75" fmla="*/ 394 h 1152"/>
              <a:gd name="T76" fmla="*/ 978 w 1150"/>
              <a:gd name="T77" fmla="*/ 392 h 1152"/>
              <a:gd name="T78" fmla="*/ 478 w 1150"/>
              <a:gd name="T79" fmla="*/ 392 h 1152"/>
              <a:gd name="T80" fmla="*/ 474 w 1150"/>
              <a:gd name="T81" fmla="*/ 394 h 1152"/>
              <a:gd name="T82" fmla="*/ 470 w 1150"/>
              <a:gd name="T83" fmla="*/ 399 h 1152"/>
              <a:gd name="T84" fmla="*/ 467 w 1150"/>
              <a:gd name="T85" fmla="*/ 407 h 1152"/>
              <a:gd name="T86" fmla="*/ 721 w 1150"/>
              <a:gd name="T87" fmla="*/ 786 h 1152"/>
              <a:gd name="T88" fmla="*/ 576 w 1150"/>
              <a:gd name="T89" fmla="*/ 467 h 1152"/>
              <a:gd name="T90" fmla="*/ 502 w 1150"/>
              <a:gd name="T91" fmla="*/ 650 h 1152"/>
              <a:gd name="T92" fmla="*/ 745 w 1150"/>
              <a:gd name="T93" fmla="*/ 528 h 1152"/>
              <a:gd name="T94" fmla="*/ 728 w 1150"/>
              <a:gd name="T95" fmla="*/ 497 h 1152"/>
              <a:gd name="T96" fmla="*/ 928 w 1150"/>
              <a:gd name="T97" fmla="*/ 407 h 1152"/>
              <a:gd name="T98" fmla="*/ 800 w 1150"/>
              <a:gd name="T99" fmla="*/ 350 h 1152"/>
              <a:gd name="T100" fmla="*/ 728 w 1150"/>
              <a:gd name="T101" fmla="*/ 318 h 1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150" h="1152">
                <a:moveTo>
                  <a:pt x="1133" y="0"/>
                </a:moveTo>
                <a:cubicBezTo>
                  <a:pt x="18" y="0"/>
                  <a:pt x="18" y="0"/>
                  <a:pt x="18" y="0"/>
                </a:cubicBezTo>
                <a:cubicBezTo>
                  <a:pt x="8" y="0"/>
                  <a:pt x="0" y="7"/>
                  <a:pt x="0" y="17"/>
                </a:cubicBezTo>
                <a:cubicBezTo>
                  <a:pt x="0" y="192"/>
                  <a:pt x="0" y="192"/>
                  <a:pt x="0" y="192"/>
                </a:cubicBezTo>
                <a:cubicBezTo>
                  <a:pt x="0" y="1056"/>
                  <a:pt x="0" y="1056"/>
                  <a:pt x="0" y="1056"/>
                </a:cubicBezTo>
                <a:cubicBezTo>
                  <a:pt x="0" y="1066"/>
                  <a:pt x="8" y="1074"/>
                  <a:pt x="18" y="1074"/>
                </a:cubicBezTo>
                <a:cubicBezTo>
                  <a:pt x="658" y="1074"/>
                  <a:pt x="658" y="1074"/>
                  <a:pt x="658" y="1074"/>
                </a:cubicBezTo>
                <a:cubicBezTo>
                  <a:pt x="668" y="1074"/>
                  <a:pt x="676" y="1066"/>
                  <a:pt x="676" y="1056"/>
                </a:cubicBezTo>
                <a:cubicBezTo>
                  <a:pt x="676" y="1047"/>
                  <a:pt x="668" y="1039"/>
                  <a:pt x="658" y="1039"/>
                </a:cubicBezTo>
                <a:cubicBezTo>
                  <a:pt x="35" y="1039"/>
                  <a:pt x="35" y="1039"/>
                  <a:pt x="35" y="1039"/>
                </a:cubicBezTo>
                <a:cubicBezTo>
                  <a:pt x="35" y="209"/>
                  <a:pt x="35" y="209"/>
                  <a:pt x="35" y="209"/>
                </a:cubicBezTo>
                <a:cubicBezTo>
                  <a:pt x="1115" y="209"/>
                  <a:pt x="1115" y="209"/>
                  <a:pt x="1115" y="209"/>
                </a:cubicBezTo>
                <a:cubicBezTo>
                  <a:pt x="1115" y="1039"/>
                  <a:pt x="1115" y="1039"/>
                  <a:pt x="1115" y="1039"/>
                </a:cubicBezTo>
                <a:cubicBezTo>
                  <a:pt x="1080" y="1039"/>
                  <a:pt x="1080" y="1039"/>
                  <a:pt x="1080" y="1039"/>
                </a:cubicBezTo>
                <a:cubicBezTo>
                  <a:pt x="1071" y="1039"/>
                  <a:pt x="1063" y="1047"/>
                  <a:pt x="1063" y="1056"/>
                </a:cubicBezTo>
                <a:cubicBezTo>
                  <a:pt x="1063" y="1066"/>
                  <a:pt x="1071" y="1074"/>
                  <a:pt x="1080" y="1074"/>
                </a:cubicBezTo>
                <a:cubicBezTo>
                  <a:pt x="1133" y="1074"/>
                  <a:pt x="1133" y="1074"/>
                  <a:pt x="1133" y="1074"/>
                </a:cubicBezTo>
                <a:cubicBezTo>
                  <a:pt x="1142" y="1074"/>
                  <a:pt x="1150" y="1066"/>
                  <a:pt x="1150" y="1056"/>
                </a:cubicBezTo>
                <a:cubicBezTo>
                  <a:pt x="1150" y="192"/>
                  <a:pt x="1150" y="192"/>
                  <a:pt x="1150" y="192"/>
                </a:cubicBezTo>
                <a:cubicBezTo>
                  <a:pt x="1150" y="17"/>
                  <a:pt x="1150" y="17"/>
                  <a:pt x="1150" y="17"/>
                </a:cubicBezTo>
                <a:cubicBezTo>
                  <a:pt x="1150" y="7"/>
                  <a:pt x="1142" y="0"/>
                  <a:pt x="1133" y="0"/>
                </a:cubicBezTo>
                <a:close/>
                <a:moveTo>
                  <a:pt x="35" y="174"/>
                </a:moveTo>
                <a:cubicBezTo>
                  <a:pt x="35" y="35"/>
                  <a:pt x="35" y="35"/>
                  <a:pt x="35" y="35"/>
                </a:cubicBezTo>
                <a:cubicBezTo>
                  <a:pt x="1115" y="35"/>
                  <a:pt x="1115" y="35"/>
                  <a:pt x="1115" y="35"/>
                </a:cubicBezTo>
                <a:cubicBezTo>
                  <a:pt x="1115" y="174"/>
                  <a:pt x="1115" y="174"/>
                  <a:pt x="1115" y="174"/>
                </a:cubicBezTo>
                <a:lnTo>
                  <a:pt x="35" y="174"/>
                </a:lnTo>
                <a:close/>
                <a:moveTo>
                  <a:pt x="1053" y="92"/>
                </a:moveTo>
                <a:cubicBezTo>
                  <a:pt x="1057" y="95"/>
                  <a:pt x="1059" y="100"/>
                  <a:pt x="1059" y="105"/>
                </a:cubicBezTo>
                <a:cubicBezTo>
                  <a:pt x="1059" y="109"/>
                  <a:pt x="1057" y="114"/>
                  <a:pt x="1053" y="117"/>
                </a:cubicBezTo>
                <a:cubicBezTo>
                  <a:pt x="1050" y="120"/>
                  <a:pt x="1046" y="122"/>
                  <a:pt x="1041" y="122"/>
                </a:cubicBezTo>
                <a:cubicBezTo>
                  <a:pt x="1037" y="122"/>
                  <a:pt x="1032" y="120"/>
                  <a:pt x="1029" y="117"/>
                </a:cubicBezTo>
                <a:cubicBezTo>
                  <a:pt x="1026" y="114"/>
                  <a:pt x="1024" y="109"/>
                  <a:pt x="1024" y="105"/>
                </a:cubicBezTo>
                <a:cubicBezTo>
                  <a:pt x="1024" y="100"/>
                  <a:pt x="1026" y="95"/>
                  <a:pt x="1029" y="92"/>
                </a:cubicBezTo>
                <a:cubicBezTo>
                  <a:pt x="1035" y="86"/>
                  <a:pt x="1047" y="86"/>
                  <a:pt x="1053" y="92"/>
                </a:cubicBezTo>
                <a:close/>
                <a:moveTo>
                  <a:pt x="963" y="104"/>
                </a:moveTo>
                <a:cubicBezTo>
                  <a:pt x="963" y="114"/>
                  <a:pt x="955" y="122"/>
                  <a:pt x="945" y="122"/>
                </a:cubicBezTo>
                <a:cubicBezTo>
                  <a:pt x="936" y="122"/>
                  <a:pt x="928" y="114"/>
                  <a:pt x="928" y="104"/>
                </a:cubicBezTo>
                <a:cubicBezTo>
                  <a:pt x="928" y="94"/>
                  <a:pt x="936" y="87"/>
                  <a:pt x="945" y="87"/>
                </a:cubicBezTo>
                <a:cubicBezTo>
                  <a:pt x="955" y="87"/>
                  <a:pt x="963" y="94"/>
                  <a:pt x="963" y="104"/>
                </a:cubicBezTo>
                <a:close/>
                <a:moveTo>
                  <a:pt x="862" y="92"/>
                </a:moveTo>
                <a:cubicBezTo>
                  <a:pt x="865" y="95"/>
                  <a:pt x="867" y="100"/>
                  <a:pt x="867" y="104"/>
                </a:cubicBezTo>
                <a:cubicBezTo>
                  <a:pt x="867" y="109"/>
                  <a:pt x="865" y="114"/>
                  <a:pt x="862" y="117"/>
                </a:cubicBezTo>
                <a:cubicBezTo>
                  <a:pt x="859" y="120"/>
                  <a:pt x="854" y="122"/>
                  <a:pt x="849" y="122"/>
                </a:cubicBezTo>
                <a:cubicBezTo>
                  <a:pt x="845" y="122"/>
                  <a:pt x="840" y="120"/>
                  <a:pt x="837" y="117"/>
                </a:cubicBezTo>
                <a:cubicBezTo>
                  <a:pt x="834" y="114"/>
                  <a:pt x="832" y="109"/>
                  <a:pt x="832" y="104"/>
                </a:cubicBezTo>
                <a:cubicBezTo>
                  <a:pt x="832" y="100"/>
                  <a:pt x="834" y="95"/>
                  <a:pt x="837" y="92"/>
                </a:cubicBezTo>
                <a:cubicBezTo>
                  <a:pt x="844" y="86"/>
                  <a:pt x="855" y="86"/>
                  <a:pt x="862" y="92"/>
                </a:cubicBezTo>
                <a:close/>
                <a:moveTo>
                  <a:pt x="790" y="800"/>
                </a:moveTo>
                <a:cubicBezTo>
                  <a:pt x="790" y="800"/>
                  <a:pt x="789" y="799"/>
                  <a:pt x="788" y="799"/>
                </a:cubicBezTo>
                <a:cubicBezTo>
                  <a:pt x="788" y="798"/>
                  <a:pt x="787" y="797"/>
                  <a:pt x="787" y="797"/>
                </a:cubicBezTo>
                <a:cubicBezTo>
                  <a:pt x="787" y="797"/>
                  <a:pt x="786" y="797"/>
                  <a:pt x="785" y="797"/>
                </a:cubicBezTo>
                <a:cubicBezTo>
                  <a:pt x="784" y="796"/>
                  <a:pt x="783" y="796"/>
                  <a:pt x="782" y="795"/>
                </a:cubicBezTo>
                <a:cubicBezTo>
                  <a:pt x="781" y="795"/>
                  <a:pt x="780" y="795"/>
                  <a:pt x="779" y="795"/>
                </a:cubicBezTo>
                <a:cubicBezTo>
                  <a:pt x="778" y="795"/>
                  <a:pt x="777" y="795"/>
                  <a:pt x="776" y="795"/>
                </a:cubicBezTo>
                <a:cubicBezTo>
                  <a:pt x="774" y="795"/>
                  <a:pt x="773" y="795"/>
                  <a:pt x="772" y="796"/>
                </a:cubicBezTo>
                <a:cubicBezTo>
                  <a:pt x="771" y="796"/>
                  <a:pt x="770" y="797"/>
                  <a:pt x="769" y="797"/>
                </a:cubicBezTo>
                <a:cubicBezTo>
                  <a:pt x="769" y="798"/>
                  <a:pt x="768" y="799"/>
                  <a:pt x="766" y="799"/>
                </a:cubicBezTo>
                <a:cubicBezTo>
                  <a:pt x="766" y="800"/>
                  <a:pt x="766" y="800"/>
                  <a:pt x="765" y="800"/>
                </a:cubicBezTo>
                <a:cubicBezTo>
                  <a:pt x="765" y="801"/>
                  <a:pt x="765" y="801"/>
                  <a:pt x="764" y="802"/>
                </a:cubicBezTo>
                <a:cubicBezTo>
                  <a:pt x="764" y="802"/>
                  <a:pt x="763" y="803"/>
                  <a:pt x="763" y="803"/>
                </a:cubicBezTo>
                <a:cubicBezTo>
                  <a:pt x="711" y="891"/>
                  <a:pt x="615" y="946"/>
                  <a:pt x="513" y="946"/>
                </a:cubicBezTo>
                <a:cubicBezTo>
                  <a:pt x="354" y="946"/>
                  <a:pt x="224" y="817"/>
                  <a:pt x="224" y="657"/>
                </a:cubicBezTo>
                <a:cubicBezTo>
                  <a:pt x="224" y="524"/>
                  <a:pt x="313" y="409"/>
                  <a:pt x="441" y="377"/>
                </a:cubicBezTo>
                <a:cubicBezTo>
                  <a:pt x="451" y="374"/>
                  <a:pt x="456" y="365"/>
                  <a:pt x="454" y="356"/>
                </a:cubicBezTo>
                <a:cubicBezTo>
                  <a:pt x="452" y="346"/>
                  <a:pt x="442" y="341"/>
                  <a:pt x="433" y="343"/>
                </a:cubicBezTo>
                <a:cubicBezTo>
                  <a:pt x="289" y="380"/>
                  <a:pt x="189" y="509"/>
                  <a:pt x="189" y="657"/>
                </a:cubicBezTo>
                <a:cubicBezTo>
                  <a:pt x="189" y="836"/>
                  <a:pt x="335" y="981"/>
                  <a:pt x="513" y="981"/>
                </a:cubicBezTo>
                <a:cubicBezTo>
                  <a:pt x="567" y="981"/>
                  <a:pt x="619" y="967"/>
                  <a:pt x="665" y="943"/>
                </a:cubicBezTo>
                <a:cubicBezTo>
                  <a:pt x="850" y="1128"/>
                  <a:pt x="850" y="1128"/>
                  <a:pt x="850" y="1128"/>
                </a:cubicBezTo>
                <a:cubicBezTo>
                  <a:pt x="866" y="1143"/>
                  <a:pt x="886" y="1152"/>
                  <a:pt x="908" y="1152"/>
                </a:cubicBezTo>
                <a:cubicBezTo>
                  <a:pt x="930" y="1152"/>
                  <a:pt x="950" y="1143"/>
                  <a:pt x="965" y="1128"/>
                </a:cubicBezTo>
                <a:cubicBezTo>
                  <a:pt x="984" y="1109"/>
                  <a:pt x="984" y="1109"/>
                  <a:pt x="984" y="1109"/>
                </a:cubicBezTo>
                <a:cubicBezTo>
                  <a:pt x="1000" y="1094"/>
                  <a:pt x="1008" y="1074"/>
                  <a:pt x="1008" y="1052"/>
                </a:cubicBezTo>
                <a:cubicBezTo>
                  <a:pt x="1008" y="1030"/>
                  <a:pt x="1000" y="1009"/>
                  <a:pt x="984" y="994"/>
                </a:cubicBezTo>
                <a:lnTo>
                  <a:pt x="790" y="800"/>
                </a:lnTo>
                <a:close/>
                <a:moveTo>
                  <a:pt x="960" y="1085"/>
                </a:moveTo>
                <a:cubicBezTo>
                  <a:pt x="941" y="1103"/>
                  <a:pt x="941" y="1103"/>
                  <a:pt x="941" y="1103"/>
                </a:cubicBezTo>
                <a:cubicBezTo>
                  <a:pt x="923" y="1121"/>
                  <a:pt x="893" y="1121"/>
                  <a:pt x="875" y="1103"/>
                </a:cubicBezTo>
                <a:cubicBezTo>
                  <a:pt x="696" y="924"/>
                  <a:pt x="696" y="924"/>
                  <a:pt x="696" y="924"/>
                </a:cubicBezTo>
                <a:cubicBezTo>
                  <a:pt x="729" y="902"/>
                  <a:pt x="758" y="874"/>
                  <a:pt x="781" y="840"/>
                </a:cubicBezTo>
                <a:cubicBezTo>
                  <a:pt x="960" y="1019"/>
                  <a:pt x="960" y="1019"/>
                  <a:pt x="960" y="1019"/>
                </a:cubicBezTo>
                <a:cubicBezTo>
                  <a:pt x="969" y="1028"/>
                  <a:pt x="973" y="1039"/>
                  <a:pt x="973" y="1052"/>
                </a:cubicBezTo>
                <a:cubicBezTo>
                  <a:pt x="973" y="1064"/>
                  <a:pt x="969" y="1076"/>
                  <a:pt x="960" y="1085"/>
                </a:cubicBezTo>
                <a:close/>
                <a:moveTo>
                  <a:pt x="378" y="792"/>
                </a:moveTo>
                <a:cubicBezTo>
                  <a:pt x="447" y="862"/>
                  <a:pt x="556" y="867"/>
                  <a:pt x="633" y="807"/>
                </a:cubicBezTo>
                <a:cubicBezTo>
                  <a:pt x="640" y="801"/>
                  <a:pt x="651" y="802"/>
                  <a:pt x="657" y="810"/>
                </a:cubicBezTo>
                <a:cubicBezTo>
                  <a:pt x="663" y="817"/>
                  <a:pt x="662" y="828"/>
                  <a:pt x="654" y="834"/>
                </a:cubicBezTo>
                <a:cubicBezTo>
                  <a:pt x="613" y="867"/>
                  <a:pt x="563" y="884"/>
                  <a:pt x="513" y="884"/>
                </a:cubicBezTo>
                <a:cubicBezTo>
                  <a:pt x="455" y="884"/>
                  <a:pt x="397" y="861"/>
                  <a:pt x="353" y="817"/>
                </a:cubicBezTo>
                <a:cubicBezTo>
                  <a:pt x="310" y="774"/>
                  <a:pt x="287" y="718"/>
                  <a:pt x="287" y="657"/>
                </a:cubicBezTo>
                <a:cubicBezTo>
                  <a:pt x="287" y="596"/>
                  <a:pt x="310" y="539"/>
                  <a:pt x="353" y="497"/>
                </a:cubicBezTo>
                <a:cubicBezTo>
                  <a:pt x="369" y="481"/>
                  <a:pt x="387" y="467"/>
                  <a:pt x="407" y="457"/>
                </a:cubicBezTo>
                <a:cubicBezTo>
                  <a:pt x="416" y="452"/>
                  <a:pt x="426" y="456"/>
                  <a:pt x="431" y="464"/>
                </a:cubicBezTo>
                <a:cubicBezTo>
                  <a:pt x="435" y="473"/>
                  <a:pt x="432" y="483"/>
                  <a:pt x="424" y="488"/>
                </a:cubicBezTo>
                <a:cubicBezTo>
                  <a:pt x="407" y="497"/>
                  <a:pt x="391" y="508"/>
                  <a:pt x="378" y="521"/>
                </a:cubicBezTo>
                <a:cubicBezTo>
                  <a:pt x="303" y="596"/>
                  <a:pt x="303" y="718"/>
                  <a:pt x="378" y="792"/>
                </a:cubicBezTo>
                <a:close/>
                <a:moveTo>
                  <a:pt x="721" y="786"/>
                </a:moveTo>
                <a:cubicBezTo>
                  <a:pt x="721" y="786"/>
                  <a:pt x="721" y="786"/>
                  <a:pt x="721" y="786"/>
                </a:cubicBezTo>
                <a:cubicBezTo>
                  <a:pt x="724" y="787"/>
                  <a:pt x="726" y="787"/>
                  <a:pt x="728" y="787"/>
                </a:cubicBezTo>
                <a:cubicBezTo>
                  <a:pt x="728" y="787"/>
                  <a:pt x="728" y="787"/>
                  <a:pt x="728" y="787"/>
                </a:cubicBezTo>
                <a:cubicBezTo>
                  <a:pt x="728" y="787"/>
                  <a:pt x="728" y="787"/>
                  <a:pt x="728" y="787"/>
                </a:cubicBezTo>
                <a:cubicBezTo>
                  <a:pt x="728" y="787"/>
                  <a:pt x="728" y="787"/>
                  <a:pt x="728" y="787"/>
                </a:cubicBezTo>
                <a:cubicBezTo>
                  <a:pt x="728" y="787"/>
                  <a:pt x="728" y="787"/>
                  <a:pt x="728" y="787"/>
                </a:cubicBezTo>
                <a:cubicBezTo>
                  <a:pt x="730" y="787"/>
                  <a:pt x="732" y="787"/>
                  <a:pt x="734" y="786"/>
                </a:cubicBezTo>
                <a:cubicBezTo>
                  <a:pt x="734" y="786"/>
                  <a:pt x="735" y="786"/>
                  <a:pt x="735" y="786"/>
                </a:cubicBezTo>
                <a:cubicBezTo>
                  <a:pt x="978" y="677"/>
                  <a:pt x="978" y="677"/>
                  <a:pt x="978" y="677"/>
                </a:cubicBezTo>
                <a:cubicBezTo>
                  <a:pt x="984" y="674"/>
                  <a:pt x="988" y="667"/>
                  <a:pt x="988" y="661"/>
                </a:cubicBezTo>
                <a:cubicBezTo>
                  <a:pt x="988" y="407"/>
                  <a:pt x="988" y="407"/>
                  <a:pt x="988" y="407"/>
                </a:cubicBezTo>
                <a:cubicBezTo>
                  <a:pt x="988" y="406"/>
                  <a:pt x="988" y="404"/>
                  <a:pt x="988" y="403"/>
                </a:cubicBezTo>
                <a:cubicBezTo>
                  <a:pt x="988" y="403"/>
                  <a:pt x="987" y="402"/>
                  <a:pt x="987" y="402"/>
                </a:cubicBezTo>
                <a:cubicBezTo>
                  <a:pt x="987" y="401"/>
                  <a:pt x="986" y="400"/>
                  <a:pt x="986" y="399"/>
                </a:cubicBezTo>
                <a:cubicBezTo>
                  <a:pt x="985" y="398"/>
                  <a:pt x="985" y="398"/>
                  <a:pt x="985" y="398"/>
                </a:cubicBezTo>
                <a:cubicBezTo>
                  <a:pt x="984" y="397"/>
                  <a:pt x="984" y="395"/>
                  <a:pt x="983" y="395"/>
                </a:cubicBezTo>
                <a:cubicBezTo>
                  <a:pt x="982" y="394"/>
                  <a:pt x="982" y="394"/>
                  <a:pt x="982" y="394"/>
                </a:cubicBezTo>
                <a:cubicBezTo>
                  <a:pt x="981" y="393"/>
                  <a:pt x="981" y="393"/>
                  <a:pt x="980" y="393"/>
                </a:cubicBezTo>
                <a:cubicBezTo>
                  <a:pt x="980" y="393"/>
                  <a:pt x="979" y="392"/>
                  <a:pt x="979" y="392"/>
                </a:cubicBezTo>
                <a:cubicBezTo>
                  <a:pt x="978" y="392"/>
                  <a:pt x="978" y="392"/>
                  <a:pt x="978" y="392"/>
                </a:cubicBezTo>
                <a:cubicBezTo>
                  <a:pt x="735" y="283"/>
                  <a:pt x="735" y="283"/>
                  <a:pt x="735" y="283"/>
                </a:cubicBezTo>
                <a:cubicBezTo>
                  <a:pt x="730" y="281"/>
                  <a:pt x="725" y="281"/>
                  <a:pt x="721" y="283"/>
                </a:cubicBezTo>
                <a:cubicBezTo>
                  <a:pt x="478" y="392"/>
                  <a:pt x="478" y="392"/>
                  <a:pt x="478" y="392"/>
                </a:cubicBezTo>
                <a:cubicBezTo>
                  <a:pt x="477" y="392"/>
                  <a:pt x="477" y="392"/>
                  <a:pt x="477" y="392"/>
                </a:cubicBezTo>
                <a:cubicBezTo>
                  <a:pt x="476" y="392"/>
                  <a:pt x="476" y="393"/>
                  <a:pt x="475" y="393"/>
                </a:cubicBezTo>
                <a:cubicBezTo>
                  <a:pt x="475" y="393"/>
                  <a:pt x="475" y="393"/>
                  <a:pt x="474" y="394"/>
                </a:cubicBezTo>
                <a:cubicBezTo>
                  <a:pt x="474" y="394"/>
                  <a:pt x="473" y="395"/>
                  <a:pt x="473" y="395"/>
                </a:cubicBezTo>
                <a:cubicBezTo>
                  <a:pt x="472" y="396"/>
                  <a:pt x="471" y="397"/>
                  <a:pt x="471" y="397"/>
                </a:cubicBezTo>
                <a:cubicBezTo>
                  <a:pt x="470" y="398"/>
                  <a:pt x="470" y="398"/>
                  <a:pt x="470" y="399"/>
                </a:cubicBezTo>
                <a:cubicBezTo>
                  <a:pt x="469" y="400"/>
                  <a:pt x="469" y="401"/>
                  <a:pt x="469" y="402"/>
                </a:cubicBezTo>
                <a:cubicBezTo>
                  <a:pt x="468" y="402"/>
                  <a:pt x="468" y="402"/>
                  <a:pt x="468" y="403"/>
                </a:cubicBezTo>
                <a:cubicBezTo>
                  <a:pt x="468" y="404"/>
                  <a:pt x="467" y="406"/>
                  <a:pt x="467" y="407"/>
                </a:cubicBezTo>
                <a:cubicBezTo>
                  <a:pt x="467" y="661"/>
                  <a:pt x="467" y="661"/>
                  <a:pt x="467" y="661"/>
                </a:cubicBezTo>
                <a:cubicBezTo>
                  <a:pt x="467" y="667"/>
                  <a:pt x="471" y="674"/>
                  <a:pt x="478" y="677"/>
                </a:cubicBezTo>
                <a:lnTo>
                  <a:pt x="721" y="786"/>
                </a:lnTo>
                <a:close/>
                <a:moveTo>
                  <a:pt x="502" y="650"/>
                </a:moveTo>
                <a:cubicBezTo>
                  <a:pt x="502" y="434"/>
                  <a:pt x="502" y="434"/>
                  <a:pt x="502" y="434"/>
                </a:cubicBezTo>
                <a:cubicBezTo>
                  <a:pt x="576" y="467"/>
                  <a:pt x="576" y="467"/>
                  <a:pt x="576" y="467"/>
                </a:cubicBezTo>
                <a:cubicBezTo>
                  <a:pt x="710" y="528"/>
                  <a:pt x="710" y="528"/>
                  <a:pt x="710" y="528"/>
                </a:cubicBezTo>
                <a:cubicBezTo>
                  <a:pt x="710" y="743"/>
                  <a:pt x="710" y="743"/>
                  <a:pt x="710" y="743"/>
                </a:cubicBezTo>
                <a:lnTo>
                  <a:pt x="502" y="650"/>
                </a:lnTo>
                <a:close/>
                <a:moveTo>
                  <a:pt x="953" y="650"/>
                </a:moveTo>
                <a:cubicBezTo>
                  <a:pt x="745" y="743"/>
                  <a:pt x="745" y="743"/>
                  <a:pt x="745" y="743"/>
                </a:cubicBezTo>
                <a:cubicBezTo>
                  <a:pt x="745" y="528"/>
                  <a:pt x="745" y="528"/>
                  <a:pt x="745" y="528"/>
                </a:cubicBezTo>
                <a:cubicBezTo>
                  <a:pt x="953" y="434"/>
                  <a:pt x="953" y="434"/>
                  <a:pt x="953" y="434"/>
                </a:cubicBezTo>
                <a:lnTo>
                  <a:pt x="953" y="650"/>
                </a:lnTo>
                <a:close/>
                <a:moveTo>
                  <a:pt x="728" y="497"/>
                </a:moveTo>
                <a:cubicBezTo>
                  <a:pt x="642" y="459"/>
                  <a:pt x="642" y="459"/>
                  <a:pt x="642" y="459"/>
                </a:cubicBezTo>
                <a:cubicBezTo>
                  <a:pt x="843" y="370"/>
                  <a:pt x="843" y="370"/>
                  <a:pt x="843" y="370"/>
                </a:cubicBezTo>
                <a:cubicBezTo>
                  <a:pt x="928" y="407"/>
                  <a:pt x="928" y="407"/>
                  <a:pt x="928" y="407"/>
                </a:cubicBezTo>
                <a:lnTo>
                  <a:pt x="728" y="497"/>
                </a:lnTo>
                <a:close/>
                <a:moveTo>
                  <a:pt x="728" y="318"/>
                </a:moveTo>
                <a:cubicBezTo>
                  <a:pt x="800" y="350"/>
                  <a:pt x="800" y="350"/>
                  <a:pt x="800" y="350"/>
                </a:cubicBezTo>
                <a:cubicBezTo>
                  <a:pt x="599" y="439"/>
                  <a:pt x="599" y="439"/>
                  <a:pt x="599" y="439"/>
                </a:cubicBezTo>
                <a:cubicBezTo>
                  <a:pt x="528" y="407"/>
                  <a:pt x="528" y="407"/>
                  <a:pt x="528" y="407"/>
                </a:cubicBezTo>
                <a:lnTo>
                  <a:pt x="728" y="31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solidFill>
                <a:schemeClr val="tx1">
                  <a:lumMod val="65000"/>
                  <a:lumOff val="35000"/>
                </a:schemeClr>
              </a:solidFill>
              <a:latin typeface="Arial" panose="020B0604020202020204" pitchFamily="34" charset="0"/>
              <a:cs typeface="Arial" panose="020B0604020202020204" pitchFamily="34" charset="0"/>
            </a:endParaRPr>
          </a:p>
        </p:txBody>
      </p:sp>
      <p:sp>
        <p:nvSpPr>
          <p:cNvPr id="35" name="Freeform 279">
            <a:extLst>
              <a:ext uri="{FF2B5EF4-FFF2-40B4-BE49-F238E27FC236}">
                <a16:creationId xmlns:a16="http://schemas.microsoft.com/office/drawing/2014/main" id="{B4A255AE-5205-F848-928D-6C69C419A7B6}"/>
              </a:ext>
            </a:extLst>
          </p:cNvPr>
          <p:cNvSpPr>
            <a:spLocks noChangeAspect="1" noEditPoints="1"/>
          </p:cNvSpPr>
          <p:nvPr/>
        </p:nvSpPr>
        <p:spPr bwMode="auto">
          <a:xfrm>
            <a:off x="9810799" y="2144603"/>
            <a:ext cx="463314" cy="492123"/>
          </a:xfrm>
          <a:custGeom>
            <a:avLst/>
            <a:gdLst>
              <a:gd name="T0" fmla="*/ 214 w 1087"/>
              <a:gd name="T1" fmla="*/ 406 h 1152"/>
              <a:gd name="T2" fmla="*/ 317 w 1087"/>
              <a:gd name="T3" fmla="*/ 509 h 1152"/>
              <a:gd name="T4" fmla="*/ 317 w 1087"/>
              <a:gd name="T5" fmla="*/ 353 h 1152"/>
              <a:gd name="T6" fmla="*/ 267 w 1087"/>
              <a:gd name="T7" fmla="*/ 474 h 1152"/>
              <a:gd name="T8" fmla="*/ 267 w 1087"/>
              <a:gd name="T9" fmla="*/ 389 h 1152"/>
              <a:gd name="T10" fmla="*/ 335 w 1087"/>
              <a:gd name="T11" fmla="*/ 456 h 1152"/>
              <a:gd name="T12" fmla="*/ 214 w 1087"/>
              <a:gd name="T13" fmla="*/ 647 h 1152"/>
              <a:gd name="T14" fmla="*/ 317 w 1087"/>
              <a:gd name="T15" fmla="*/ 749 h 1152"/>
              <a:gd name="T16" fmla="*/ 317 w 1087"/>
              <a:gd name="T17" fmla="*/ 594 h 1152"/>
              <a:gd name="T18" fmla="*/ 267 w 1087"/>
              <a:gd name="T19" fmla="*/ 714 h 1152"/>
              <a:gd name="T20" fmla="*/ 267 w 1087"/>
              <a:gd name="T21" fmla="*/ 629 h 1152"/>
              <a:gd name="T22" fmla="*/ 335 w 1087"/>
              <a:gd name="T23" fmla="*/ 696 h 1152"/>
              <a:gd name="T24" fmla="*/ 214 w 1087"/>
              <a:gd name="T25" fmla="*/ 887 h 1152"/>
              <a:gd name="T26" fmla="*/ 317 w 1087"/>
              <a:gd name="T27" fmla="*/ 990 h 1152"/>
              <a:gd name="T28" fmla="*/ 317 w 1087"/>
              <a:gd name="T29" fmla="*/ 834 h 1152"/>
              <a:gd name="T30" fmla="*/ 267 w 1087"/>
              <a:gd name="T31" fmla="*/ 954 h 1152"/>
              <a:gd name="T32" fmla="*/ 267 w 1087"/>
              <a:gd name="T33" fmla="*/ 870 h 1152"/>
              <a:gd name="T34" fmla="*/ 335 w 1087"/>
              <a:gd name="T35" fmla="*/ 937 h 1152"/>
              <a:gd name="T36" fmla="*/ 799 w 1087"/>
              <a:gd name="T37" fmla="*/ 353 h 1152"/>
              <a:gd name="T38" fmla="*/ 443 w 1087"/>
              <a:gd name="T39" fmla="*/ 389 h 1152"/>
              <a:gd name="T40" fmla="*/ 443 w 1087"/>
              <a:gd name="T41" fmla="*/ 594 h 1152"/>
              <a:gd name="T42" fmla="*/ 799 w 1087"/>
              <a:gd name="T43" fmla="*/ 629 h 1152"/>
              <a:gd name="T44" fmla="*/ 426 w 1087"/>
              <a:gd name="T45" fmla="*/ 732 h 1152"/>
              <a:gd name="T46" fmla="*/ 694 w 1087"/>
              <a:gd name="T47" fmla="*/ 732 h 1152"/>
              <a:gd name="T48" fmla="*/ 426 w 1087"/>
              <a:gd name="T49" fmla="*/ 732 h 1152"/>
              <a:gd name="T50" fmla="*/ 720 w 1087"/>
              <a:gd name="T51" fmla="*/ 474 h 1152"/>
              <a:gd name="T52" fmla="*/ 443 w 1087"/>
              <a:gd name="T53" fmla="*/ 509 h 1152"/>
              <a:gd name="T54" fmla="*/ 443 w 1087"/>
              <a:gd name="T55" fmla="*/ 834 h 1152"/>
              <a:gd name="T56" fmla="*/ 677 w 1087"/>
              <a:gd name="T57" fmla="*/ 870 h 1152"/>
              <a:gd name="T58" fmla="*/ 737 w 1087"/>
              <a:gd name="T59" fmla="*/ 972 h 1152"/>
              <a:gd name="T60" fmla="*/ 426 w 1087"/>
              <a:gd name="T61" fmla="*/ 972 h 1152"/>
              <a:gd name="T62" fmla="*/ 737 w 1087"/>
              <a:gd name="T63" fmla="*/ 972 h 1152"/>
              <a:gd name="T64" fmla="*/ 928 w 1087"/>
              <a:gd name="T65" fmla="*/ 129 h 1152"/>
              <a:gd name="T66" fmla="*/ 0 w 1087"/>
              <a:gd name="T67" fmla="*/ 129 h 1152"/>
              <a:gd name="T68" fmla="*/ 117 w 1087"/>
              <a:gd name="T69" fmla="*/ 1147 h 1152"/>
              <a:gd name="T70" fmla="*/ 928 w 1087"/>
              <a:gd name="T71" fmla="*/ 1134 h 1152"/>
              <a:gd name="T72" fmla="*/ 36 w 1087"/>
              <a:gd name="T73" fmla="*/ 129 h 1152"/>
              <a:gd name="T74" fmla="*/ 710 w 1087"/>
              <a:gd name="T75" fmla="*/ 35 h 1152"/>
              <a:gd name="T76" fmla="*/ 129 w 1087"/>
              <a:gd name="T77" fmla="*/ 222 h 1152"/>
              <a:gd name="T78" fmla="*/ 147 w 1087"/>
              <a:gd name="T79" fmla="*/ 258 h 1152"/>
              <a:gd name="T80" fmla="*/ 799 w 1087"/>
              <a:gd name="T81" fmla="*/ 222 h 1152"/>
              <a:gd name="T82" fmla="*/ 893 w 1087"/>
              <a:gd name="T83" fmla="*/ 129 h 1152"/>
              <a:gd name="T84" fmla="*/ 893 w 1087"/>
              <a:gd name="T85" fmla="*/ 989 h 1152"/>
              <a:gd name="T86" fmla="*/ 910 w 1087"/>
              <a:gd name="T87" fmla="*/ 954 h 1152"/>
              <a:gd name="T88" fmla="*/ 1051 w 1087"/>
              <a:gd name="T89" fmla="*/ 814 h 1152"/>
              <a:gd name="T90" fmla="*/ 981 w 1087"/>
              <a:gd name="T91" fmla="*/ 831 h 1152"/>
              <a:gd name="T92" fmla="*/ 910 w 1087"/>
              <a:gd name="T93" fmla="*/ 902 h 1152"/>
              <a:gd name="T94" fmla="*/ 840 w 1087"/>
              <a:gd name="T95" fmla="*/ 831 h 1152"/>
              <a:gd name="T96" fmla="*/ 893 w 1087"/>
              <a:gd name="T97" fmla="*/ 796 h 1152"/>
              <a:gd name="T98" fmla="*/ 928 w 1087"/>
              <a:gd name="T99" fmla="*/ 743 h 1152"/>
              <a:gd name="T100" fmla="*/ 999 w 1087"/>
              <a:gd name="T101" fmla="*/ 814 h 1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087" h="1152">
                <a:moveTo>
                  <a:pt x="317" y="353"/>
                </a:moveTo>
                <a:cubicBezTo>
                  <a:pt x="267" y="353"/>
                  <a:pt x="267" y="353"/>
                  <a:pt x="267" y="353"/>
                </a:cubicBezTo>
                <a:cubicBezTo>
                  <a:pt x="238" y="353"/>
                  <a:pt x="214" y="377"/>
                  <a:pt x="214" y="406"/>
                </a:cubicBezTo>
                <a:cubicBezTo>
                  <a:pt x="214" y="456"/>
                  <a:pt x="214" y="456"/>
                  <a:pt x="214" y="456"/>
                </a:cubicBezTo>
                <a:cubicBezTo>
                  <a:pt x="214" y="485"/>
                  <a:pt x="238" y="509"/>
                  <a:pt x="267" y="509"/>
                </a:cubicBezTo>
                <a:cubicBezTo>
                  <a:pt x="317" y="509"/>
                  <a:pt x="317" y="509"/>
                  <a:pt x="317" y="509"/>
                </a:cubicBezTo>
                <a:cubicBezTo>
                  <a:pt x="346" y="509"/>
                  <a:pt x="370" y="485"/>
                  <a:pt x="370" y="456"/>
                </a:cubicBezTo>
                <a:cubicBezTo>
                  <a:pt x="370" y="406"/>
                  <a:pt x="370" y="406"/>
                  <a:pt x="370" y="406"/>
                </a:cubicBezTo>
                <a:cubicBezTo>
                  <a:pt x="370" y="377"/>
                  <a:pt x="346" y="353"/>
                  <a:pt x="317" y="353"/>
                </a:cubicBezTo>
                <a:close/>
                <a:moveTo>
                  <a:pt x="335" y="456"/>
                </a:moveTo>
                <a:cubicBezTo>
                  <a:pt x="335" y="465"/>
                  <a:pt x="327" y="474"/>
                  <a:pt x="317" y="474"/>
                </a:cubicBezTo>
                <a:cubicBezTo>
                  <a:pt x="267" y="474"/>
                  <a:pt x="267" y="474"/>
                  <a:pt x="267" y="474"/>
                </a:cubicBezTo>
                <a:cubicBezTo>
                  <a:pt x="258" y="474"/>
                  <a:pt x="250" y="465"/>
                  <a:pt x="250" y="456"/>
                </a:cubicBezTo>
                <a:cubicBezTo>
                  <a:pt x="250" y="406"/>
                  <a:pt x="250" y="406"/>
                  <a:pt x="250" y="406"/>
                </a:cubicBezTo>
                <a:cubicBezTo>
                  <a:pt x="250" y="397"/>
                  <a:pt x="258" y="389"/>
                  <a:pt x="267" y="389"/>
                </a:cubicBezTo>
                <a:cubicBezTo>
                  <a:pt x="317" y="389"/>
                  <a:pt x="317" y="389"/>
                  <a:pt x="317" y="389"/>
                </a:cubicBezTo>
                <a:cubicBezTo>
                  <a:pt x="327" y="389"/>
                  <a:pt x="335" y="397"/>
                  <a:pt x="335" y="406"/>
                </a:cubicBezTo>
                <a:lnTo>
                  <a:pt x="335" y="456"/>
                </a:lnTo>
                <a:close/>
                <a:moveTo>
                  <a:pt x="317" y="594"/>
                </a:moveTo>
                <a:cubicBezTo>
                  <a:pt x="267" y="594"/>
                  <a:pt x="267" y="594"/>
                  <a:pt x="267" y="594"/>
                </a:cubicBezTo>
                <a:cubicBezTo>
                  <a:pt x="238" y="594"/>
                  <a:pt x="214" y="618"/>
                  <a:pt x="214" y="647"/>
                </a:cubicBezTo>
                <a:cubicBezTo>
                  <a:pt x="214" y="696"/>
                  <a:pt x="214" y="696"/>
                  <a:pt x="214" y="696"/>
                </a:cubicBezTo>
                <a:cubicBezTo>
                  <a:pt x="214" y="725"/>
                  <a:pt x="238" y="749"/>
                  <a:pt x="267" y="749"/>
                </a:cubicBezTo>
                <a:cubicBezTo>
                  <a:pt x="317" y="749"/>
                  <a:pt x="317" y="749"/>
                  <a:pt x="317" y="749"/>
                </a:cubicBezTo>
                <a:cubicBezTo>
                  <a:pt x="346" y="749"/>
                  <a:pt x="370" y="725"/>
                  <a:pt x="370" y="696"/>
                </a:cubicBezTo>
                <a:cubicBezTo>
                  <a:pt x="370" y="647"/>
                  <a:pt x="370" y="647"/>
                  <a:pt x="370" y="647"/>
                </a:cubicBezTo>
                <a:cubicBezTo>
                  <a:pt x="370" y="618"/>
                  <a:pt x="346" y="594"/>
                  <a:pt x="317" y="594"/>
                </a:cubicBezTo>
                <a:close/>
                <a:moveTo>
                  <a:pt x="335" y="696"/>
                </a:moveTo>
                <a:cubicBezTo>
                  <a:pt x="335" y="706"/>
                  <a:pt x="327" y="714"/>
                  <a:pt x="317" y="714"/>
                </a:cubicBezTo>
                <a:cubicBezTo>
                  <a:pt x="267" y="714"/>
                  <a:pt x="267" y="714"/>
                  <a:pt x="267" y="714"/>
                </a:cubicBezTo>
                <a:cubicBezTo>
                  <a:pt x="258" y="714"/>
                  <a:pt x="250" y="706"/>
                  <a:pt x="250" y="696"/>
                </a:cubicBezTo>
                <a:cubicBezTo>
                  <a:pt x="250" y="647"/>
                  <a:pt x="250" y="647"/>
                  <a:pt x="250" y="647"/>
                </a:cubicBezTo>
                <a:cubicBezTo>
                  <a:pt x="250" y="637"/>
                  <a:pt x="258" y="629"/>
                  <a:pt x="267" y="629"/>
                </a:cubicBezTo>
                <a:cubicBezTo>
                  <a:pt x="317" y="629"/>
                  <a:pt x="317" y="629"/>
                  <a:pt x="317" y="629"/>
                </a:cubicBezTo>
                <a:cubicBezTo>
                  <a:pt x="327" y="629"/>
                  <a:pt x="335" y="637"/>
                  <a:pt x="335" y="647"/>
                </a:cubicBezTo>
                <a:lnTo>
                  <a:pt x="335" y="696"/>
                </a:lnTo>
                <a:close/>
                <a:moveTo>
                  <a:pt x="317" y="834"/>
                </a:moveTo>
                <a:cubicBezTo>
                  <a:pt x="267" y="834"/>
                  <a:pt x="267" y="834"/>
                  <a:pt x="267" y="834"/>
                </a:cubicBezTo>
                <a:cubicBezTo>
                  <a:pt x="238" y="834"/>
                  <a:pt x="214" y="858"/>
                  <a:pt x="214" y="887"/>
                </a:cubicBezTo>
                <a:cubicBezTo>
                  <a:pt x="214" y="937"/>
                  <a:pt x="214" y="937"/>
                  <a:pt x="214" y="937"/>
                </a:cubicBezTo>
                <a:cubicBezTo>
                  <a:pt x="214" y="966"/>
                  <a:pt x="238" y="990"/>
                  <a:pt x="267" y="990"/>
                </a:cubicBezTo>
                <a:cubicBezTo>
                  <a:pt x="317" y="990"/>
                  <a:pt x="317" y="990"/>
                  <a:pt x="317" y="990"/>
                </a:cubicBezTo>
                <a:cubicBezTo>
                  <a:pt x="346" y="990"/>
                  <a:pt x="370" y="966"/>
                  <a:pt x="370" y="937"/>
                </a:cubicBezTo>
                <a:cubicBezTo>
                  <a:pt x="370" y="887"/>
                  <a:pt x="370" y="887"/>
                  <a:pt x="370" y="887"/>
                </a:cubicBezTo>
                <a:cubicBezTo>
                  <a:pt x="370" y="858"/>
                  <a:pt x="346" y="834"/>
                  <a:pt x="317" y="834"/>
                </a:cubicBezTo>
                <a:close/>
                <a:moveTo>
                  <a:pt x="335" y="937"/>
                </a:moveTo>
                <a:cubicBezTo>
                  <a:pt x="335" y="947"/>
                  <a:pt x="327" y="954"/>
                  <a:pt x="317" y="954"/>
                </a:cubicBezTo>
                <a:cubicBezTo>
                  <a:pt x="267" y="954"/>
                  <a:pt x="267" y="954"/>
                  <a:pt x="267" y="954"/>
                </a:cubicBezTo>
                <a:cubicBezTo>
                  <a:pt x="258" y="954"/>
                  <a:pt x="250" y="947"/>
                  <a:pt x="250" y="937"/>
                </a:cubicBezTo>
                <a:cubicBezTo>
                  <a:pt x="250" y="887"/>
                  <a:pt x="250" y="887"/>
                  <a:pt x="250" y="887"/>
                </a:cubicBezTo>
                <a:cubicBezTo>
                  <a:pt x="250" y="877"/>
                  <a:pt x="258" y="870"/>
                  <a:pt x="267" y="870"/>
                </a:cubicBezTo>
                <a:cubicBezTo>
                  <a:pt x="317" y="870"/>
                  <a:pt x="317" y="870"/>
                  <a:pt x="317" y="870"/>
                </a:cubicBezTo>
                <a:cubicBezTo>
                  <a:pt x="327" y="870"/>
                  <a:pt x="335" y="877"/>
                  <a:pt x="335" y="887"/>
                </a:cubicBezTo>
                <a:lnTo>
                  <a:pt x="335" y="937"/>
                </a:lnTo>
                <a:close/>
                <a:moveTo>
                  <a:pt x="426" y="371"/>
                </a:moveTo>
                <a:cubicBezTo>
                  <a:pt x="426" y="361"/>
                  <a:pt x="434" y="353"/>
                  <a:pt x="443" y="353"/>
                </a:cubicBezTo>
                <a:cubicBezTo>
                  <a:pt x="799" y="353"/>
                  <a:pt x="799" y="353"/>
                  <a:pt x="799" y="353"/>
                </a:cubicBezTo>
                <a:cubicBezTo>
                  <a:pt x="809" y="353"/>
                  <a:pt x="817" y="361"/>
                  <a:pt x="817" y="371"/>
                </a:cubicBezTo>
                <a:cubicBezTo>
                  <a:pt x="817" y="381"/>
                  <a:pt x="809" y="389"/>
                  <a:pt x="799" y="389"/>
                </a:cubicBezTo>
                <a:cubicBezTo>
                  <a:pt x="443" y="389"/>
                  <a:pt x="443" y="389"/>
                  <a:pt x="443" y="389"/>
                </a:cubicBezTo>
                <a:cubicBezTo>
                  <a:pt x="434" y="389"/>
                  <a:pt x="426" y="381"/>
                  <a:pt x="426" y="371"/>
                </a:cubicBezTo>
                <a:close/>
                <a:moveTo>
                  <a:pt x="426" y="612"/>
                </a:moveTo>
                <a:cubicBezTo>
                  <a:pt x="426" y="602"/>
                  <a:pt x="434" y="594"/>
                  <a:pt x="443" y="594"/>
                </a:cubicBezTo>
                <a:cubicBezTo>
                  <a:pt x="799" y="594"/>
                  <a:pt x="799" y="594"/>
                  <a:pt x="799" y="594"/>
                </a:cubicBezTo>
                <a:cubicBezTo>
                  <a:pt x="809" y="594"/>
                  <a:pt x="817" y="602"/>
                  <a:pt x="817" y="612"/>
                </a:cubicBezTo>
                <a:cubicBezTo>
                  <a:pt x="817" y="621"/>
                  <a:pt x="809" y="629"/>
                  <a:pt x="799" y="629"/>
                </a:cubicBezTo>
                <a:cubicBezTo>
                  <a:pt x="443" y="629"/>
                  <a:pt x="443" y="629"/>
                  <a:pt x="443" y="629"/>
                </a:cubicBezTo>
                <a:cubicBezTo>
                  <a:pt x="434" y="629"/>
                  <a:pt x="426" y="621"/>
                  <a:pt x="426" y="612"/>
                </a:cubicBezTo>
                <a:close/>
                <a:moveTo>
                  <a:pt x="426" y="732"/>
                </a:moveTo>
                <a:cubicBezTo>
                  <a:pt x="426" y="722"/>
                  <a:pt x="434" y="714"/>
                  <a:pt x="443" y="714"/>
                </a:cubicBezTo>
                <a:cubicBezTo>
                  <a:pt x="677" y="714"/>
                  <a:pt x="677" y="714"/>
                  <a:pt x="677" y="714"/>
                </a:cubicBezTo>
                <a:cubicBezTo>
                  <a:pt x="687" y="714"/>
                  <a:pt x="694" y="722"/>
                  <a:pt x="694" y="732"/>
                </a:cubicBezTo>
                <a:cubicBezTo>
                  <a:pt x="694" y="742"/>
                  <a:pt x="687" y="749"/>
                  <a:pt x="677" y="749"/>
                </a:cubicBezTo>
                <a:cubicBezTo>
                  <a:pt x="443" y="749"/>
                  <a:pt x="443" y="749"/>
                  <a:pt x="443" y="749"/>
                </a:cubicBezTo>
                <a:cubicBezTo>
                  <a:pt x="434" y="749"/>
                  <a:pt x="426" y="742"/>
                  <a:pt x="426" y="732"/>
                </a:cubicBezTo>
                <a:close/>
                <a:moveTo>
                  <a:pt x="426" y="491"/>
                </a:moveTo>
                <a:cubicBezTo>
                  <a:pt x="426" y="481"/>
                  <a:pt x="434" y="474"/>
                  <a:pt x="443" y="474"/>
                </a:cubicBezTo>
                <a:cubicBezTo>
                  <a:pt x="720" y="474"/>
                  <a:pt x="720" y="474"/>
                  <a:pt x="720" y="474"/>
                </a:cubicBezTo>
                <a:cubicBezTo>
                  <a:pt x="729" y="474"/>
                  <a:pt x="737" y="481"/>
                  <a:pt x="737" y="491"/>
                </a:cubicBezTo>
                <a:cubicBezTo>
                  <a:pt x="737" y="501"/>
                  <a:pt x="729" y="509"/>
                  <a:pt x="720" y="509"/>
                </a:cubicBezTo>
                <a:cubicBezTo>
                  <a:pt x="443" y="509"/>
                  <a:pt x="443" y="509"/>
                  <a:pt x="443" y="509"/>
                </a:cubicBezTo>
                <a:cubicBezTo>
                  <a:pt x="434" y="509"/>
                  <a:pt x="426" y="501"/>
                  <a:pt x="426" y="491"/>
                </a:cubicBezTo>
                <a:close/>
                <a:moveTo>
                  <a:pt x="426" y="852"/>
                </a:moveTo>
                <a:cubicBezTo>
                  <a:pt x="426" y="842"/>
                  <a:pt x="434" y="834"/>
                  <a:pt x="443" y="834"/>
                </a:cubicBezTo>
                <a:cubicBezTo>
                  <a:pt x="677" y="834"/>
                  <a:pt x="677" y="834"/>
                  <a:pt x="677" y="834"/>
                </a:cubicBezTo>
                <a:cubicBezTo>
                  <a:pt x="687" y="834"/>
                  <a:pt x="694" y="842"/>
                  <a:pt x="694" y="852"/>
                </a:cubicBezTo>
                <a:cubicBezTo>
                  <a:pt x="694" y="862"/>
                  <a:pt x="687" y="870"/>
                  <a:pt x="677" y="870"/>
                </a:cubicBezTo>
                <a:cubicBezTo>
                  <a:pt x="443" y="870"/>
                  <a:pt x="443" y="870"/>
                  <a:pt x="443" y="870"/>
                </a:cubicBezTo>
                <a:cubicBezTo>
                  <a:pt x="434" y="870"/>
                  <a:pt x="426" y="862"/>
                  <a:pt x="426" y="852"/>
                </a:cubicBezTo>
                <a:close/>
                <a:moveTo>
                  <a:pt x="737" y="972"/>
                </a:moveTo>
                <a:cubicBezTo>
                  <a:pt x="737" y="982"/>
                  <a:pt x="729" y="990"/>
                  <a:pt x="720" y="990"/>
                </a:cubicBezTo>
                <a:cubicBezTo>
                  <a:pt x="443" y="990"/>
                  <a:pt x="443" y="990"/>
                  <a:pt x="443" y="990"/>
                </a:cubicBezTo>
                <a:cubicBezTo>
                  <a:pt x="434" y="990"/>
                  <a:pt x="426" y="982"/>
                  <a:pt x="426" y="972"/>
                </a:cubicBezTo>
                <a:cubicBezTo>
                  <a:pt x="426" y="963"/>
                  <a:pt x="434" y="954"/>
                  <a:pt x="443" y="954"/>
                </a:cubicBezTo>
                <a:cubicBezTo>
                  <a:pt x="720" y="954"/>
                  <a:pt x="720" y="954"/>
                  <a:pt x="720" y="954"/>
                </a:cubicBezTo>
                <a:cubicBezTo>
                  <a:pt x="729" y="954"/>
                  <a:pt x="737" y="963"/>
                  <a:pt x="737" y="972"/>
                </a:cubicBezTo>
                <a:close/>
                <a:moveTo>
                  <a:pt x="1087" y="814"/>
                </a:moveTo>
                <a:cubicBezTo>
                  <a:pt x="1087" y="722"/>
                  <a:pt x="1017" y="647"/>
                  <a:pt x="928" y="638"/>
                </a:cubicBezTo>
                <a:cubicBezTo>
                  <a:pt x="928" y="129"/>
                  <a:pt x="928" y="129"/>
                  <a:pt x="928" y="129"/>
                </a:cubicBezTo>
                <a:cubicBezTo>
                  <a:pt x="928" y="58"/>
                  <a:pt x="870" y="0"/>
                  <a:pt x="799" y="0"/>
                </a:cubicBezTo>
                <a:cubicBezTo>
                  <a:pt x="129" y="0"/>
                  <a:pt x="129" y="0"/>
                  <a:pt x="129" y="0"/>
                </a:cubicBezTo>
                <a:cubicBezTo>
                  <a:pt x="58" y="0"/>
                  <a:pt x="0" y="58"/>
                  <a:pt x="0" y="129"/>
                </a:cubicBezTo>
                <a:cubicBezTo>
                  <a:pt x="0" y="194"/>
                  <a:pt x="49" y="248"/>
                  <a:pt x="112" y="257"/>
                </a:cubicBezTo>
                <a:cubicBezTo>
                  <a:pt x="112" y="1134"/>
                  <a:pt x="112" y="1134"/>
                  <a:pt x="112" y="1134"/>
                </a:cubicBezTo>
                <a:cubicBezTo>
                  <a:pt x="112" y="1139"/>
                  <a:pt x="114" y="1143"/>
                  <a:pt x="117" y="1147"/>
                </a:cubicBezTo>
                <a:cubicBezTo>
                  <a:pt x="120" y="1150"/>
                  <a:pt x="125" y="1152"/>
                  <a:pt x="129" y="1152"/>
                </a:cubicBezTo>
                <a:cubicBezTo>
                  <a:pt x="910" y="1152"/>
                  <a:pt x="910" y="1152"/>
                  <a:pt x="910" y="1152"/>
                </a:cubicBezTo>
                <a:cubicBezTo>
                  <a:pt x="920" y="1152"/>
                  <a:pt x="928" y="1144"/>
                  <a:pt x="928" y="1134"/>
                </a:cubicBezTo>
                <a:cubicBezTo>
                  <a:pt x="928" y="989"/>
                  <a:pt x="928" y="989"/>
                  <a:pt x="928" y="989"/>
                </a:cubicBezTo>
                <a:cubicBezTo>
                  <a:pt x="1017" y="980"/>
                  <a:pt x="1087" y="905"/>
                  <a:pt x="1087" y="814"/>
                </a:cubicBezTo>
                <a:close/>
                <a:moveTo>
                  <a:pt x="36" y="129"/>
                </a:moveTo>
                <a:cubicBezTo>
                  <a:pt x="36" y="77"/>
                  <a:pt x="78" y="35"/>
                  <a:pt x="129" y="35"/>
                </a:cubicBezTo>
                <a:cubicBezTo>
                  <a:pt x="175" y="35"/>
                  <a:pt x="175" y="35"/>
                  <a:pt x="175" y="35"/>
                </a:cubicBezTo>
                <a:cubicBezTo>
                  <a:pt x="710" y="35"/>
                  <a:pt x="710" y="35"/>
                  <a:pt x="710" y="35"/>
                </a:cubicBezTo>
                <a:cubicBezTo>
                  <a:pt x="686" y="59"/>
                  <a:pt x="670" y="92"/>
                  <a:pt x="670" y="129"/>
                </a:cubicBezTo>
                <a:cubicBezTo>
                  <a:pt x="670" y="166"/>
                  <a:pt x="686" y="199"/>
                  <a:pt x="710" y="222"/>
                </a:cubicBezTo>
                <a:cubicBezTo>
                  <a:pt x="129" y="222"/>
                  <a:pt x="129" y="222"/>
                  <a:pt x="129" y="222"/>
                </a:cubicBezTo>
                <a:cubicBezTo>
                  <a:pt x="78" y="222"/>
                  <a:pt x="36" y="180"/>
                  <a:pt x="36" y="129"/>
                </a:cubicBezTo>
                <a:close/>
                <a:moveTo>
                  <a:pt x="147" y="1117"/>
                </a:moveTo>
                <a:cubicBezTo>
                  <a:pt x="147" y="258"/>
                  <a:pt x="147" y="258"/>
                  <a:pt x="147" y="258"/>
                </a:cubicBezTo>
                <a:cubicBezTo>
                  <a:pt x="799" y="258"/>
                  <a:pt x="799" y="258"/>
                  <a:pt x="799" y="258"/>
                </a:cubicBezTo>
                <a:cubicBezTo>
                  <a:pt x="809" y="258"/>
                  <a:pt x="817" y="250"/>
                  <a:pt x="817" y="240"/>
                </a:cubicBezTo>
                <a:cubicBezTo>
                  <a:pt x="817" y="230"/>
                  <a:pt x="809" y="222"/>
                  <a:pt x="799" y="222"/>
                </a:cubicBezTo>
                <a:cubicBezTo>
                  <a:pt x="747" y="222"/>
                  <a:pt x="705" y="180"/>
                  <a:pt x="705" y="129"/>
                </a:cubicBezTo>
                <a:cubicBezTo>
                  <a:pt x="705" y="77"/>
                  <a:pt x="747" y="35"/>
                  <a:pt x="799" y="35"/>
                </a:cubicBezTo>
                <a:cubicBezTo>
                  <a:pt x="851" y="35"/>
                  <a:pt x="893" y="77"/>
                  <a:pt x="893" y="129"/>
                </a:cubicBezTo>
                <a:cubicBezTo>
                  <a:pt x="893" y="638"/>
                  <a:pt x="893" y="638"/>
                  <a:pt x="893" y="638"/>
                </a:cubicBezTo>
                <a:cubicBezTo>
                  <a:pt x="804" y="647"/>
                  <a:pt x="734" y="722"/>
                  <a:pt x="734" y="814"/>
                </a:cubicBezTo>
                <a:cubicBezTo>
                  <a:pt x="734" y="905"/>
                  <a:pt x="804" y="980"/>
                  <a:pt x="893" y="989"/>
                </a:cubicBezTo>
                <a:cubicBezTo>
                  <a:pt x="893" y="1117"/>
                  <a:pt x="893" y="1117"/>
                  <a:pt x="893" y="1117"/>
                </a:cubicBezTo>
                <a:lnTo>
                  <a:pt x="147" y="1117"/>
                </a:lnTo>
                <a:close/>
                <a:moveTo>
                  <a:pt x="910" y="954"/>
                </a:moveTo>
                <a:cubicBezTo>
                  <a:pt x="833" y="954"/>
                  <a:pt x="769" y="891"/>
                  <a:pt x="769" y="814"/>
                </a:cubicBezTo>
                <a:cubicBezTo>
                  <a:pt x="769" y="736"/>
                  <a:pt x="833" y="673"/>
                  <a:pt x="910" y="673"/>
                </a:cubicBezTo>
                <a:cubicBezTo>
                  <a:pt x="988" y="673"/>
                  <a:pt x="1051" y="736"/>
                  <a:pt x="1051" y="814"/>
                </a:cubicBezTo>
                <a:cubicBezTo>
                  <a:pt x="1051" y="891"/>
                  <a:pt x="988" y="954"/>
                  <a:pt x="910" y="954"/>
                </a:cubicBezTo>
                <a:close/>
                <a:moveTo>
                  <a:pt x="999" y="814"/>
                </a:moveTo>
                <a:cubicBezTo>
                  <a:pt x="999" y="823"/>
                  <a:pt x="990" y="831"/>
                  <a:pt x="981" y="831"/>
                </a:cubicBezTo>
                <a:cubicBezTo>
                  <a:pt x="928" y="831"/>
                  <a:pt x="928" y="831"/>
                  <a:pt x="928" y="831"/>
                </a:cubicBezTo>
                <a:cubicBezTo>
                  <a:pt x="928" y="884"/>
                  <a:pt x="928" y="884"/>
                  <a:pt x="928" y="884"/>
                </a:cubicBezTo>
                <a:cubicBezTo>
                  <a:pt x="928" y="894"/>
                  <a:pt x="920" y="902"/>
                  <a:pt x="910" y="902"/>
                </a:cubicBezTo>
                <a:cubicBezTo>
                  <a:pt x="901" y="902"/>
                  <a:pt x="893" y="894"/>
                  <a:pt x="893" y="884"/>
                </a:cubicBezTo>
                <a:cubicBezTo>
                  <a:pt x="893" y="831"/>
                  <a:pt x="893" y="831"/>
                  <a:pt x="893" y="831"/>
                </a:cubicBezTo>
                <a:cubicBezTo>
                  <a:pt x="840" y="831"/>
                  <a:pt x="840" y="831"/>
                  <a:pt x="840" y="831"/>
                </a:cubicBezTo>
                <a:cubicBezTo>
                  <a:pt x="830" y="831"/>
                  <a:pt x="822" y="823"/>
                  <a:pt x="822" y="814"/>
                </a:cubicBezTo>
                <a:cubicBezTo>
                  <a:pt x="822" y="804"/>
                  <a:pt x="830" y="796"/>
                  <a:pt x="840" y="796"/>
                </a:cubicBezTo>
                <a:cubicBezTo>
                  <a:pt x="893" y="796"/>
                  <a:pt x="893" y="796"/>
                  <a:pt x="893" y="796"/>
                </a:cubicBezTo>
                <a:cubicBezTo>
                  <a:pt x="893" y="743"/>
                  <a:pt x="893" y="743"/>
                  <a:pt x="893" y="743"/>
                </a:cubicBezTo>
                <a:cubicBezTo>
                  <a:pt x="893" y="733"/>
                  <a:pt x="901" y="725"/>
                  <a:pt x="910" y="725"/>
                </a:cubicBezTo>
                <a:cubicBezTo>
                  <a:pt x="920" y="725"/>
                  <a:pt x="928" y="733"/>
                  <a:pt x="928" y="743"/>
                </a:cubicBezTo>
                <a:cubicBezTo>
                  <a:pt x="928" y="796"/>
                  <a:pt x="928" y="796"/>
                  <a:pt x="928" y="796"/>
                </a:cubicBezTo>
                <a:cubicBezTo>
                  <a:pt x="981" y="796"/>
                  <a:pt x="981" y="796"/>
                  <a:pt x="981" y="796"/>
                </a:cubicBezTo>
                <a:cubicBezTo>
                  <a:pt x="990" y="796"/>
                  <a:pt x="999" y="804"/>
                  <a:pt x="999" y="81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solidFill>
                <a:schemeClr val="tx1">
                  <a:lumMod val="65000"/>
                  <a:lumOff val="35000"/>
                </a:schemeClr>
              </a:solidFill>
              <a:latin typeface="Arial" panose="020B0604020202020204" pitchFamily="34" charset="0"/>
              <a:cs typeface="Arial" panose="020B0604020202020204" pitchFamily="34" charset="0"/>
            </a:endParaRPr>
          </a:p>
        </p:txBody>
      </p:sp>
      <p:graphicFrame>
        <p:nvGraphicFramePr>
          <p:cNvPr id="36" name="Table 3">
            <a:extLst>
              <a:ext uri="{FF2B5EF4-FFF2-40B4-BE49-F238E27FC236}">
                <a16:creationId xmlns:a16="http://schemas.microsoft.com/office/drawing/2014/main" id="{DE4EEBCC-BA86-2045-8B84-E7B542A36CBB}"/>
              </a:ext>
            </a:extLst>
          </p:cNvPr>
          <p:cNvGraphicFramePr>
            <a:graphicFrameLocks noGrp="1"/>
          </p:cNvGraphicFramePr>
          <p:nvPr>
            <p:extLst>
              <p:ext uri="{D42A27DB-BD31-4B8C-83A1-F6EECF244321}">
                <p14:modId xmlns:p14="http://schemas.microsoft.com/office/powerpoint/2010/main" val="3436115957"/>
              </p:ext>
            </p:extLst>
          </p:nvPr>
        </p:nvGraphicFramePr>
        <p:xfrm>
          <a:off x="562209" y="4181471"/>
          <a:ext cx="10918971" cy="736600"/>
        </p:xfrm>
        <a:graphic>
          <a:graphicData uri="http://schemas.openxmlformats.org/drawingml/2006/table">
            <a:tbl>
              <a:tblPr firstRow="1" bandRow="1">
                <a:tableStyleId>{5C22544A-7EE6-4342-B048-85BDC9FD1C3A}</a:tableStyleId>
              </a:tblPr>
              <a:tblGrid>
                <a:gridCol w="3639657">
                  <a:extLst>
                    <a:ext uri="{9D8B030D-6E8A-4147-A177-3AD203B41FA5}">
                      <a16:colId xmlns:a16="http://schemas.microsoft.com/office/drawing/2014/main" val="1974812100"/>
                    </a:ext>
                  </a:extLst>
                </a:gridCol>
                <a:gridCol w="3639657">
                  <a:extLst>
                    <a:ext uri="{9D8B030D-6E8A-4147-A177-3AD203B41FA5}">
                      <a16:colId xmlns:a16="http://schemas.microsoft.com/office/drawing/2014/main" val="3031289277"/>
                    </a:ext>
                  </a:extLst>
                </a:gridCol>
                <a:gridCol w="3639657">
                  <a:extLst>
                    <a:ext uri="{9D8B030D-6E8A-4147-A177-3AD203B41FA5}">
                      <a16:colId xmlns:a16="http://schemas.microsoft.com/office/drawing/2014/main" val="1432213217"/>
                    </a:ext>
                  </a:extLst>
                </a:gridCol>
              </a:tblGrid>
              <a:tr h="365760">
                <a:tc gridSpan="3">
                  <a:txBody>
                    <a:bodyPr/>
                    <a:lstStyle/>
                    <a:p>
                      <a:pPr algn="ctr"/>
                      <a:r>
                        <a:rPr lang="en-US" sz="1100" b="0" spc="600">
                          <a:solidFill>
                            <a:schemeClr val="tx1">
                              <a:lumMod val="65000"/>
                              <a:lumOff val="35000"/>
                            </a:schemeClr>
                          </a:solidFill>
                        </a:rPr>
                        <a:t>CHOICE MODEL APPROACH</a:t>
                      </a:r>
                    </a:p>
                  </a:txBody>
                  <a:tcPr marT="0" marB="0" anchor="ctr">
                    <a:solidFill>
                      <a:schemeClr val="bg1">
                        <a:lumMod val="95000"/>
                      </a:schemeClr>
                    </a:solidFill>
                  </a:tcPr>
                </a:tc>
                <a:tc hMerge="1">
                  <a:txBody>
                    <a:bodyPr/>
                    <a:lstStyle/>
                    <a:p>
                      <a:endParaRPr lang="en-US" sz="1600"/>
                    </a:p>
                  </a:txBody>
                  <a:tcPr/>
                </a:tc>
                <a:tc hMerge="1">
                  <a:txBody>
                    <a:bodyPr/>
                    <a:lstStyle/>
                    <a:p>
                      <a:endParaRPr lang="en-US" sz="1600"/>
                    </a:p>
                  </a:txBody>
                  <a:tcPr/>
                </a:tc>
                <a:extLst>
                  <a:ext uri="{0D108BD9-81ED-4DB2-BD59-A6C34878D82A}">
                    <a16:rowId xmlns:a16="http://schemas.microsoft.com/office/drawing/2014/main" val="1330300651"/>
                  </a:ext>
                </a:extLst>
              </a:tr>
              <a:tr h="370840">
                <a:tc>
                  <a:txBody>
                    <a:bodyPr/>
                    <a:lstStyle/>
                    <a:p>
                      <a:pPr algn="ctr"/>
                      <a:r>
                        <a:rPr lang="en-US" sz="1500" b="1" kern="1200" spc="-30" baseline="0">
                          <a:solidFill>
                            <a:schemeClr val="bg2"/>
                          </a:solidFill>
                          <a:latin typeface="+mn-lt"/>
                          <a:ea typeface="+mn-ea"/>
                          <a:cs typeface="+mn-cs"/>
                        </a:rPr>
                        <a:t>Choice Based Conjoint</a:t>
                      </a:r>
                    </a:p>
                  </a:txBody>
                  <a:tcPr marR="731520" anchor="ctr">
                    <a:noFill/>
                  </a:tcPr>
                </a:tc>
                <a:tc>
                  <a:txBody>
                    <a:bodyPr/>
                    <a:lstStyle/>
                    <a:p>
                      <a:pPr marL="0" algn="ctr" defTabSz="914400" rtl="0" eaLnBrk="1" latinLnBrk="0" hangingPunct="1"/>
                      <a:r>
                        <a:rPr lang="en-US" sz="1500" b="1" kern="1200" spc="-30" baseline="0">
                          <a:solidFill>
                            <a:schemeClr val="tx2"/>
                          </a:solidFill>
                          <a:latin typeface="+mn-lt"/>
                          <a:ea typeface="+mn-ea"/>
                          <a:cs typeface="+mn-cs"/>
                        </a:rPr>
                        <a:t>Adaptive Choice Based Conjoint</a:t>
                      </a:r>
                    </a:p>
                  </a:txBody>
                  <a:tcPr anchor="ctr">
                    <a:noFill/>
                  </a:tcPr>
                </a:tc>
                <a:tc>
                  <a:txBody>
                    <a:bodyPr/>
                    <a:lstStyle/>
                    <a:p>
                      <a:pPr marL="0" algn="ctr" defTabSz="914400" rtl="0" eaLnBrk="1" latinLnBrk="0" hangingPunct="1"/>
                      <a:r>
                        <a:rPr lang="en-US" sz="1500" b="1" kern="1200" spc="-30" baseline="0">
                          <a:solidFill>
                            <a:schemeClr val="accent4"/>
                          </a:solidFill>
                          <a:latin typeface="+mn-lt"/>
                          <a:ea typeface="+mn-ea"/>
                          <a:cs typeface="+mn-cs"/>
                        </a:rPr>
                        <a:t>Menu-based Conjoint</a:t>
                      </a:r>
                    </a:p>
                  </a:txBody>
                  <a:tcPr marL="731520" anchor="ctr">
                    <a:noFill/>
                  </a:tcPr>
                </a:tc>
                <a:extLst>
                  <a:ext uri="{0D108BD9-81ED-4DB2-BD59-A6C34878D82A}">
                    <a16:rowId xmlns:a16="http://schemas.microsoft.com/office/drawing/2014/main" val="2843545863"/>
                  </a:ext>
                </a:extLst>
              </a:tr>
            </a:tbl>
          </a:graphicData>
        </a:graphic>
      </p:graphicFrame>
      <p:graphicFrame>
        <p:nvGraphicFramePr>
          <p:cNvPr id="38" name="Table 3">
            <a:extLst>
              <a:ext uri="{FF2B5EF4-FFF2-40B4-BE49-F238E27FC236}">
                <a16:creationId xmlns:a16="http://schemas.microsoft.com/office/drawing/2014/main" id="{4C86E8E5-9A79-CE4A-87C2-FA8BDB1C856F}"/>
              </a:ext>
            </a:extLst>
          </p:cNvPr>
          <p:cNvGraphicFramePr>
            <a:graphicFrameLocks noGrp="1"/>
          </p:cNvGraphicFramePr>
          <p:nvPr>
            <p:extLst>
              <p:ext uri="{D42A27DB-BD31-4B8C-83A1-F6EECF244321}">
                <p14:modId xmlns:p14="http://schemas.microsoft.com/office/powerpoint/2010/main" val="2951515634"/>
              </p:ext>
            </p:extLst>
          </p:nvPr>
        </p:nvGraphicFramePr>
        <p:xfrm>
          <a:off x="562209" y="4954149"/>
          <a:ext cx="10918971" cy="1203960"/>
        </p:xfrm>
        <a:graphic>
          <a:graphicData uri="http://schemas.openxmlformats.org/drawingml/2006/table">
            <a:tbl>
              <a:tblPr firstRow="1" bandRow="1">
                <a:tableStyleId>{5C22544A-7EE6-4342-B048-85BDC9FD1C3A}</a:tableStyleId>
              </a:tblPr>
              <a:tblGrid>
                <a:gridCol w="3639657">
                  <a:extLst>
                    <a:ext uri="{9D8B030D-6E8A-4147-A177-3AD203B41FA5}">
                      <a16:colId xmlns:a16="http://schemas.microsoft.com/office/drawing/2014/main" val="1974812100"/>
                    </a:ext>
                  </a:extLst>
                </a:gridCol>
                <a:gridCol w="3639657">
                  <a:extLst>
                    <a:ext uri="{9D8B030D-6E8A-4147-A177-3AD203B41FA5}">
                      <a16:colId xmlns:a16="http://schemas.microsoft.com/office/drawing/2014/main" val="3031289277"/>
                    </a:ext>
                  </a:extLst>
                </a:gridCol>
                <a:gridCol w="3639657">
                  <a:extLst>
                    <a:ext uri="{9D8B030D-6E8A-4147-A177-3AD203B41FA5}">
                      <a16:colId xmlns:a16="http://schemas.microsoft.com/office/drawing/2014/main" val="1432213217"/>
                    </a:ext>
                  </a:extLst>
                </a:gridCol>
              </a:tblGrid>
              <a:tr h="365760">
                <a:tc gridSpan="3">
                  <a:txBody>
                    <a:bodyPr/>
                    <a:lstStyle/>
                    <a:p>
                      <a:pPr algn="ctr"/>
                      <a:r>
                        <a:rPr lang="en-US" sz="1100" b="0" spc="600">
                          <a:solidFill>
                            <a:schemeClr val="tx1">
                              <a:lumMod val="65000"/>
                              <a:lumOff val="35000"/>
                            </a:schemeClr>
                          </a:solidFill>
                        </a:rPr>
                        <a:t>KEY ADVANTAGES</a:t>
                      </a:r>
                    </a:p>
                  </a:txBody>
                  <a:tcPr marT="0" marB="0" anchor="ctr">
                    <a:solidFill>
                      <a:schemeClr val="bg1">
                        <a:lumMod val="95000"/>
                      </a:schemeClr>
                    </a:solidFill>
                  </a:tcPr>
                </a:tc>
                <a:tc hMerge="1">
                  <a:txBody>
                    <a:bodyPr/>
                    <a:lstStyle/>
                    <a:p>
                      <a:endParaRPr lang="en-US" sz="1600"/>
                    </a:p>
                  </a:txBody>
                  <a:tcPr/>
                </a:tc>
                <a:tc hMerge="1">
                  <a:txBody>
                    <a:bodyPr/>
                    <a:lstStyle/>
                    <a:p>
                      <a:endParaRPr lang="en-US" sz="1600"/>
                    </a:p>
                  </a:txBody>
                  <a:tcPr/>
                </a:tc>
                <a:extLst>
                  <a:ext uri="{0D108BD9-81ED-4DB2-BD59-A6C34878D82A}">
                    <a16:rowId xmlns:a16="http://schemas.microsoft.com/office/drawing/2014/main" val="1330300651"/>
                  </a:ext>
                </a:extLst>
              </a:tr>
              <a:tr h="370840">
                <a:tc>
                  <a:txBody>
                    <a:bodyPr/>
                    <a:lstStyle/>
                    <a:p>
                      <a:pPr algn="ctr"/>
                      <a:r>
                        <a:rPr lang="en-US" sz="1500" b="1" spc="-30" baseline="0">
                          <a:solidFill>
                            <a:schemeClr val="bg2"/>
                          </a:solidFill>
                        </a:rPr>
                        <a:t>VERSATILE</a:t>
                      </a:r>
                    </a:p>
                    <a:p>
                      <a:pPr algn="ctr"/>
                      <a:r>
                        <a:rPr lang="en-US" sz="1100" i="1" spc="-10" baseline="0">
                          <a:solidFill>
                            <a:schemeClr val="tx1">
                              <a:lumMod val="65000"/>
                              <a:lumOff val="35000"/>
                            </a:schemeClr>
                          </a:solidFill>
                        </a:rPr>
                        <a:t>Applicable for product, business model, or portfolio optimization. Simple design, may include varieties such as colors, sizes, etc. </a:t>
                      </a:r>
                    </a:p>
                  </a:txBody>
                  <a:tcPr marR="731520">
                    <a:noFill/>
                  </a:tcPr>
                </a:tc>
                <a:tc>
                  <a:txBody>
                    <a:bodyPr/>
                    <a:lstStyle/>
                    <a:p>
                      <a:pPr algn="ctr"/>
                      <a:r>
                        <a:rPr lang="en-US" sz="1600" b="1" kern="1200" spc="-30" baseline="0">
                          <a:solidFill>
                            <a:schemeClr val="tx2"/>
                          </a:solidFill>
                          <a:latin typeface="+mn-lt"/>
                          <a:ea typeface="+mn-ea"/>
                          <a:cs typeface="+mn-cs"/>
                        </a:rPr>
                        <a:t>INTUITIVE</a:t>
                      </a:r>
                    </a:p>
                    <a:p>
                      <a:pPr algn="ctr"/>
                      <a:r>
                        <a:rPr lang="en-US" sz="1100" i="1" spc="-10" baseline="0">
                          <a:solidFill>
                            <a:schemeClr val="tx1">
                              <a:lumMod val="65000"/>
                              <a:lumOff val="35000"/>
                            </a:schemeClr>
                          </a:solidFill>
                        </a:rPr>
                        <a:t>Follows consumer decision process and shows relevant alternatives. Ideal for evaluation in competitive context.</a:t>
                      </a:r>
                    </a:p>
                  </a:txBody>
                  <a:tcPr>
                    <a:noFill/>
                  </a:tcPr>
                </a:tc>
                <a:tc>
                  <a:txBody>
                    <a:bodyPr/>
                    <a:lstStyle/>
                    <a:p>
                      <a:pPr algn="ctr"/>
                      <a:r>
                        <a:rPr lang="en-US" sz="1600" b="1" kern="1200" spc="-30" baseline="0">
                          <a:solidFill>
                            <a:schemeClr val="accent4"/>
                          </a:solidFill>
                          <a:latin typeface="+mn-lt"/>
                          <a:ea typeface="+mn-ea"/>
                          <a:cs typeface="+mn-cs"/>
                        </a:rPr>
                        <a:t>REALISTIC</a:t>
                      </a:r>
                    </a:p>
                    <a:p>
                      <a:pPr algn="ctr"/>
                      <a:r>
                        <a:rPr lang="en-US" sz="1100" i="1" spc="-10" baseline="0">
                          <a:solidFill>
                            <a:schemeClr val="tx1">
                              <a:lumMod val="65000"/>
                              <a:lumOff val="35000"/>
                            </a:schemeClr>
                          </a:solidFill>
                        </a:rPr>
                        <a:t>Replicates the real-life decision by allowing people to customize their basket or product. Ideal for a la carte offers. </a:t>
                      </a:r>
                    </a:p>
                  </a:txBody>
                  <a:tcPr marL="731520">
                    <a:noFill/>
                  </a:tcPr>
                </a:tc>
                <a:extLst>
                  <a:ext uri="{0D108BD9-81ED-4DB2-BD59-A6C34878D82A}">
                    <a16:rowId xmlns:a16="http://schemas.microsoft.com/office/drawing/2014/main" val="2843545863"/>
                  </a:ext>
                </a:extLst>
              </a:tr>
            </a:tbl>
          </a:graphicData>
        </a:graphic>
      </p:graphicFrame>
      <p:cxnSp>
        <p:nvCxnSpPr>
          <p:cNvPr id="12" name="Straight Connector 11">
            <a:extLst>
              <a:ext uri="{FF2B5EF4-FFF2-40B4-BE49-F238E27FC236}">
                <a16:creationId xmlns:a16="http://schemas.microsoft.com/office/drawing/2014/main" id="{7EB26A4B-66EE-8F48-B8FA-A43B6E76375B}"/>
              </a:ext>
            </a:extLst>
          </p:cNvPr>
          <p:cNvCxnSpPr>
            <a:cxnSpLocks/>
          </p:cNvCxnSpPr>
          <p:nvPr/>
        </p:nvCxnSpPr>
        <p:spPr>
          <a:xfrm>
            <a:off x="3847381" y="5433701"/>
            <a:ext cx="0" cy="741661"/>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52D105A7-40CE-AF4D-AA1A-534A33B1D03A}"/>
              </a:ext>
            </a:extLst>
          </p:cNvPr>
          <p:cNvCxnSpPr>
            <a:cxnSpLocks/>
          </p:cNvCxnSpPr>
          <p:nvPr/>
        </p:nvCxnSpPr>
        <p:spPr>
          <a:xfrm>
            <a:off x="8212347" y="5433701"/>
            <a:ext cx="0" cy="741661"/>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3" name="Shape 2746">
            <a:extLst>
              <a:ext uri="{FF2B5EF4-FFF2-40B4-BE49-F238E27FC236}">
                <a16:creationId xmlns:a16="http://schemas.microsoft.com/office/drawing/2014/main" id="{13921735-9918-B643-B11F-28B6E3EECF87}"/>
              </a:ext>
            </a:extLst>
          </p:cNvPr>
          <p:cNvSpPr/>
          <p:nvPr/>
        </p:nvSpPr>
        <p:spPr>
          <a:xfrm>
            <a:off x="1918840" y="3798767"/>
            <a:ext cx="279400" cy="279379"/>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7"/>
                  <a:pt x="5377" y="982"/>
                  <a:pt x="10800" y="982"/>
                </a:cubicBezTo>
                <a:cubicBezTo>
                  <a:pt x="16222" y="982"/>
                  <a:pt x="20618" y="5377"/>
                  <a:pt x="20618" y="10800"/>
                </a:cubicBezTo>
                <a:cubicBezTo>
                  <a:pt x="20618" y="16223"/>
                  <a:pt x="16222"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16200" y="8836"/>
                </a:moveTo>
                <a:cubicBezTo>
                  <a:pt x="16065" y="8836"/>
                  <a:pt x="15942" y="8891"/>
                  <a:pt x="15852" y="8980"/>
                </a:cubicBezTo>
                <a:lnTo>
                  <a:pt x="10800" y="13574"/>
                </a:lnTo>
                <a:lnTo>
                  <a:pt x="5747" y="8980"/>
                </a:lnTo>
                <a:cubicBezTo>
                  <a:pt x="5658" y="8891"/>
                  <a:pt x="5535" y="8836"/>
                  <a:pt x="5400" y="8836"/>
                </a:cubicBezTo>
                <a:cubicBezTo>
                  <a:pt x="5129" y="8836"/>
                  <a:pt x="4909" y="9056"/>
                  <a:pt x="4909" y="9327"/>
                </a:cubicBezTo>
                <a:cubicBezTo>
                  <a:pt x="4909" y="9463"/>
                  <a:pt x="4964" y="9586"/>
                  <a:pt x="5053" y="9674"/>
                </a:cubicBezTo>
                <a:lnTo>
                  <a:pt x="10453" y="14583"/>
                </a:lnTo>
                <a:cubicBezTo>
                  <a:pt x="10542" y="14673"/>
                  <a:pt x="10665" y="14727"/>
                  <a:pt x="10800" y="14727"/>
                </a:cubicBezTo>
                <a:cubicBezTo>
                  <a:pt x="10935" y="14727"/>
                  <a:pt x="11058" y="14673"/>
                  <a:pt x="11147" y="14583"/>
                </a:cubicBezTo>
                <a:lnTo>
                  <a:pt x="16547" y="9674"/>
                </a:lnTo>
                <a:cubicBezTo>
                  <a:pt x="16636" y="9586"/>
                  <a:pt x="16691" y="9463"/>
                  <a:pt x="16691" y="9327"/>
                </a:cubicBezTo>
                <a:cubicBezTo>
                  <a:pt x="16691" y="9056"/>
                  <a:pt x="16471" y="8836"/>
                  <a:pt x="16200" y="8836"/>
                </a:cubicBezTo>
              </a:path>
            </a:pathLst>
          </a:custGeom>
          <a:solidFill>
            <a:schemeClr val="tx1">
              <a:lumMod val="50000"/>
              <a:lumOff val="50000"/>
            </a:schemeClr>
          </a:solidFill>
          <a:ln w="12700">
            <a:miter lim="400000"/>
          </a:ln>
        </p:spPr>
        <p:txBody>
          <a:bodyPr lIns="19049" tIns="19049" rIns="19049" bIns="19049" anchor="ctr"/>
          <a:lstStyle/>
          <a:p>
            <a:pPr algn="ctr" defTabSz="22858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62">
              <a:latin typeface="Arial"/>
              <a:ea typeface="Arial"/>
              <a:cs typeface="Arial"/>
            </a:endParaRPr>
          </a:p>
        </p:txBody>
      </p:sp>
      <p:sp>
        <p:nvSpPr>
          <p:cNvPr id="47" name="Shape 2746">
            <a:extLst>
              <a:ext uri="{FF2B5EF4-FFF2-40B4-BE49-F238E27FC236}">
                <a16:creationId xmlns:a16="http://schemas.microsoft.com/office/drawing/2014/main" id="{B7AD1980-2475-F14F-BA65-1461AA76594A}"/>
              </a:ext>
            </a:extLst>
          </p:cNvPr>
          <p:cNvSpPr/>
          <p:nvPr/>
        </p:nvSpPr>
        <p:spPr>
          <a:xfrm>
            <a:off x="5917050" y="3798767"/>
            <a:ext cx="279400" cy="279379"/>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7"/>
                  <a:pt x="5377" y="982"/>
                  <a:pt x="10800" y="982"/>
                </a:cubicBezTo>
                <a:cubicBezTo>
                  <a:pt x="16222" y="982"/>
                  <a:pt x="20618" y="5377"/>
                  <a:pt x="20618" y="10800"/>
                </a:cubicBezTo>
                <a:cubicBezTo>
                  <a:pt x="20618" y="16223"/>
                  <a:pt x="16222"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16200" y="8836"/>
                </a:moveTo>
                <a:cubicBezTo>
                  <a:pt x="16065" y="8836"/>
                  <a:pt x="15942" y="8891"/>
                  <a:pt x="15852" y="8980"/>
                </a:cubicBezTo>
                <a:lnTo>
                  <a:pt x="10800" y="13574"/>
                </a:lnTo>
                <a:lnTo>
                  <a:pt x="5747" y="8980"/>
                </a:lnTo>
                <a:cubicBezTo>
                  <a:pt x="5658" y="8891"/>
                  <a:pt x="5535" y="8836"/>
                  <a:pt x="5400" y="8836"/>
                </a:cubicBezTo>
                <a:cubicBezTo>
                  <a:pt x="5129" y="8836"/>
                  <a:pt x="4909" y="9056"/>
                  <a:pt x="4909" y="9327"/>
                </a:cubicBezTo>
                <a:cubicBezTo>
                  <a:pt x="4909" y="9463"/>
                  <a:pt x="4964" y="9586"/>
                  <a:pt x="5053" y="9674"/>
                </a:cubicBezTo>
                <a:lnTo>
                  <a:pt x="10453" y="14583"/>
                </a:lnTo>
                <a:cubicBezTo>
                  <a:pt x="10542" y="14673"/>
                  <a:pt x="10665" y="14727"/>
                  <a:pt x="10800" y="14727"/>
                </a:cubicBezTo>
                <a:cubicBezTo>
                  <a:pt x="10935" y="14727"/>
                  <a:pt x="11058" y="14673"/>
                  <a:pt x="11147" y="14583"/>
                </a:cubicBezTo>
                <a:lnTo>
                  <a:pt x="16547" y="9674"/>
                </a:lnTo>
                <a:cubicBezTo>
                  <a:pt x="16636" y="9586"/>
                  <a:pt x="16691" y="9463"/>
                  <a:pt x="16691" y="9327"/>
                </a:cubicBezTo>
                <a:cubicBezTo>
                  <a:pt x="16691" y="9056"/>
                  <a:pt x="16471" y="8836"/>
                  <a:pt x="16200" y="8836"/>
                </a:cubicBezTo>
              </a:path>
            </a:pathLst>
          </a:custGeom>
          <a:solidFill>
            <a:schemeClr val="tx1">
              <a:lumMod val="50000"/>
              <a:lumOff val="50000"/>
            </a:schemeClr>
          </a:solidFill>
          <a:ln w="12700">
            <a:miter lim="400000"/>
          </a:ln>
        </p:spPr>
        <p:txBody>
          <a:bodyPr lIns="19049" tIns="19049" rIns="19049" bIns="19049" anchor="ctr"/>
          <a:lstStyle/>
          <a:p>
            <a:pPr algn="ctr" defTabSz="22858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62">
              <a:latin typeface="Arial"/>
              <a:ea typeface="Arial"/>
              <a:cs typeface="Arial"/>
            </a:endParaRPr>
          </a:p>
        </p:txBody>
      </p:sp>
      <p:sp>
        <p:nvSpPr>
          <p:cNvPr id="48" name="Shape 2746">
            <a:extLst>
              <a:ext uri="{FF2B5EF4-FFF2-40B4-BE49-F238E27FC236}">
                <a16:creationId xmlns:a16="http://schemas.microsoft.com/office/drawing/2014/main" id="{57CDA611-9D1A-2B4A-A36C-27FBAEBD8D8D}"/>
              </a:ext>
            </a:extLst>
          </p:cNvPr>
          <p:cNvSpPr/>
          <p:nvPr/>
        </p:nvSpPr>
        <p:spPr>
          <a:xfrm>
            <a:off x="9899096" y="3798767"/>
            <a:ext cx="279400" cy="279379"/>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7"/>
                  <a:pt x="5377" y="982"/>
                  <a:pt x="10800" y="982"/>
                </a:cubicBezTo>
                <a:cubicBezTo>
                  <a:pt x="16222" y="982"/>
                  <a:pt x="20618" y="5377"/>
                  <a:pt x="20618" y="10800"/>
                </a:cubicBezTo>
                <a:cubicBezTo>
                  <a:pt x="20618" y="16223"/>
                  <a:pt x="16222"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16200" y="8836"/>
                </a:moveTo>
                <a:cubicBezTo>
                  <a:pt x="16065" y="8836"/>
                  <a:pt x="15942" y="8891"/>
                  <a:pt x="15852" y="8980"/>
                </a:cubicBezTo>
                <a:lnTo>
                  <a:pt x="10800" y="13574"/>
                </a:lnTo>
                <a:lnTo>
                  <a:pt x="5747" y="8980"/>
                </a:lnTo>
                <a:cubicBezTo>
                  <a:pt x="5658" y="8891"/>
                  <a:pt x="5535" y="8836"/>
                  <a:pt x="5400" y="8836"/>
                </a:cubicBezTo>
                <a:cubicBezTo>
                  <a:pt x="5129" y="8836"/>
                  <a:pt x="4909" y="9056"/>
                  <a:pt x="4909" y="9327"/>
                </a:cubicBezTo>
                <a:cubicBezTo>
                  <a:pt x="4909" y="9463"/>
                  <a:pt x="4964" y="9586"/>
                  <a:pt x="5053" y="9674"/>
                </a:cubicBezTo>
                <a:lnTo>
                  <a:pt x="10453" y="14583"/>
                </a:lnTo>
                <a:cubicBezTo>
                  <a:pt x="10542" y="14673"/>
                  <a:pt x="10665" y="14727"/>
                  <a:pt x="10800" y="14727"/>
                </a:cubicBezTo>
                <a:cubicBezTo>
                  <a:pt x="10935" y="14727"/>
                  <a:pt x="11058" y="14673"/>
                  <a:pt x="11147" y="14583"/>
                </a:cubicBezTo>
                <a:lnTo>
                  <a:pt x="16547" y="9674"/>
                </a:lnTo>
                <a:cubicBezTo>
                  <a:pt x="16636" y="9586"/>
                  <a:pt x="16691" y="9463"/>
                  <a:pt x="16691" y="9327"/>
                </a:cubicBezTo>
                <a:cubicBezTo>
                  <a:pt x="16691" y="9056"/>
                  <a:pt x="16471" y="8836"/>
                  <a:pt x="16200" y="8836"/>
                </a:cubicBezTo>
              </a:path>
            </a:pathLst>
          </a:custGeom>
          <a:solidFill>
            <a:schemeClr val="tx1">
              <a:lumMod val="50000"/>
              <a:lumOff val="50000"/>
            </a:schemeClr>
          </a:solidFill>
          <a:ln w="12700">
            <a:miter lim="400000"/>
          </a:ln>
        </p:spPr>
        <p:txBody>
          <a:bodyPr lIns="19049" tIns="19049" rIns="19049" bIns="19049" anchor="ctr"/>
          <a:lstStyle/>
          <a:p>
            <a:pPr algn="ctr" defTabSz="22858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62">
              <a:latin typeface="Arial"/>
              <a:ea typeface="Arial"/>
              <a:cs typeface="Arial"/>
            </a:endParaRPr>
          </a:p>
        </p:txBody>
      </p:sp>
    </p:spTree>
    <p:extLst>
      <p:ext uri="{BB962C8B-B14F-4D97-AF65-F5344CB8AC3E}">
        <p14:creationId xmlns:p14="http://schemas.microsoft.com/office/powerpoint/2010/main" val="3248004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83DCB74-8C5E-0342-BEC7-B9DD28E27DC7}"/>
              </a:ext>
            </a:extLst>
          </p:cNvPr>
          <p:cNvSpPr>
            <a:spLocks noGrp="1"/>
          </p:cNvSpPr>
          <p:nvPr>
            <p:ph type="sldNum" sz="quarter" idx="18"/>
          </p:nvPr>
        </p:nvSpPr>
        <p:spPr/>
        <p:txBody>
          <a:bodyPr/>
          <a:lstStyle/>
          <a:p>
            <a:fld id="{D61AABEC-672F-4B68-B914-690DA978312C}" type="slidenum">
              <a:rPr lang="en-GB" smtClean="0"/>
              <a:pPr/>
              <a:t>8</a:t>
            </a:fld>
            <a:r>
              <a:rPr lang="en-GB"/>
              <a:t> ‒ </a:t>
            </a:r>
          </a:p>
        </p:txBody>
      </p:sp>
      <p:sp>
        <p:nvSpPr>
          <p:cNvPr id="5" name="Title 4">
            <a:extLst>
              <a:ext uri="{FF2B5EF4-FFF2-40B4-BE49-F238E27FC236}">
                <a16:creationId xmlns:a16="http://schemas.microsoft.com/office/drawing/2014/main" id="{9F4C3CC9-0654-8F48-BC49-6ADA5CC0FE82}"/>
              </a:ext>
            </a:extLst>
          </p:cNvPr>
          <p:cNvSpPr>
            <a:spLocks noGrp="1"/>
          </p:cNvSpPr>
          <p:nvPr>
            <p:ph type="title"/>
          </p:nvPr>
        </p:nvSpPr>
        <p:spPr>
          <a:xfrm>
            <a:off x="404786" y="382816"/>
            <a:ext cx="11501464" cy="812530"/>
          </a:xfrm>
        </p:spPr>
        <p:txBody>
          <a:bodyPr/>
          <a:lstStyle/>
          <a:p>
            <a:r>
              <a:rPr lang="en-GB">
                <a:solidFill>
                  <a:schemeClr val="bg2"/>
                </a:solidFill>
                <a:latin typeface="Arial Black" panose="020B0604020202020204" pitchFamily="34" charset="0"/>
                <a:cs typeface="Arial Black" panose="020B0604020202020204" pitchFamily="34" charset="0"/>
              </a:rPr>
              <a:t>Ipsos models are enhanced to prevent common pitfalls seen in one-size-fits-all approaches</a:t>
            </a:r>
          </a:p>
        </p:txBody>
      </p:sp>
      <p:sp>
        <p:nvSpPr>
          <p:cNvPr id="28" name="Text Placeholder 5">
            <a:extLst>
              <a:ext uri="{FF2B5EF4-FFF2-40B4-BE49-F238E27FC236}">
                <a16:creationId xmlns:a16="http://schemas.microsoft.com/office/drawing/2014/main" id="{435186DA-E426-5443-BCC4-82B647B9230A}"/>
              </a:ext>
            </a:extLst>
          </p:cNvPr>
          <p:cNvSpPr txBox="1">
            <a:spLocks/>
          </p:cNvSpPr>
          <p:nvPr/>
        </p:nvSpPr>
        <p:spPr>
          <a:xfrm>
            <a:off x="310648" y="1270723"/>
            <a:ext cx="11206291" cy="470740"/>
          </a:xfrm>
          <a:prstGeom prst="rect">
            <a:avLst/>
          </a:prstGeom>
          <a:noFill/>
        </p:spPr>
        <p:txBody>
          <a:bodyPr vert="horz" wrap="square" lIns="162000" tIns="45720" rIns="162000" bIns="0" rtlCol="0">
            <a:noAutofit/>
          </a:bodyPr>
          <a:lstStyle>
            <a:lvl1pPr marL="0" indent="0" algn="l" defTabSz="914400" rtl="0" eaLnBrk="1" latinLnBrk="0" hangingPunct="1">
              <a:lnSpc>
                <a:spcPct val="90000"/>
              </a:lnSpc>
              <a:spcBef>
                <a:spcPts val="1800"/>
              </a:spcBef>
              <a:buSzPct val="50000"/>
              <a:buFont typeface="HelveticaNeueLT Std Lt Cn" panose="020B0406020202030204" pitchFamily="34" charset="0"/>
              <a:buNone/>
              <a:defRPr sz="2000" b="0" kern="1200">
                <a:solidFill>
                  <a:schemeClr val="tx2"/>
                </a:solidFill>
                <a:latin typeface="+mn-lt"/>
                <a:ea typeface="+mn-ea"/>
                <a:cs typeface="+mn-cs"/>
              </a:defRPr>
            </a:lvl1pPr>
            <a:lvl2pPr marL="447675" indent="-314325" algn="l" defTabSz="914400" rtl="0" eaLnBrk="1" latinLnBrk="0" hangingPunct="1">
              <a:lnSpc>
                <a:spcPct val="90000"/>
              </a:lnSpc>
              <a:spcBef>
                <a:spcPts val="600"/>
              </a:spcBef>
              <a:buSzPct val="80000"/>
              <a:buFontTx/>
              <a:buBlip>
                <a:blip r:embed="rId3"/>
              </a:buBlip>
              <a:defRPr sz="1600" kern="1200">
                <a:solidFill>
                  <a:schemeClr val="bg2"/>
                </a:solidFill>
                <a:latin typeface="+mn-lt"/>
                <a:ea typeface="+mn-ea"/>
                <a:cs typeface="+mn-cs"/>
              </a:defRPr>
            </a:lvl2pPr>
            <a:lvl3pPr marL="714375" indent="-171450" algn="l" defTabSz="914400" rtl="0" eaLnBrk="1" latinLnBrk="0" hangingPunct="1">
              <a:lnSpc>
                <a:spcPct val="90000"/>
              </a:lnSpc>
              <a:spcBef>
                <a:spcPts val="600"/>
              </a:spcBef>
              <a:buFont typeface="Arial" panose="020B0604020202020204" pitchFamily="34" charset="0"/>
              <a:buChar char="‒"/>
              <a:defRPr sz="1400" kern="1200">
                <a:solidFill>
                  <a:schemeClr val="bg2"/>
                </a:solidFill>
                <a:latin typeface="+mn-lt"/>
                <a:ea typeface="+mn-ea"/>
                <a:cs typeface="+mn-cs"/>
              </a:defRPr>
            </a:lvl3pPr>
            <a:lvl4pPr marL="987425" indent="-228600" algn="l" defTabSz="914400" rtl="0" eaLnBrk="1" latinLnBrk="0" hangingPunct="1">
              <a:lnSpc>
                <a:spcPct val="90000"/>
              </a:lnSpc>
              <a:spcBef>
                <a:spcPts val="500"/>
              </a:spcBef>
              <a:buFont typeface="Arial" panose="020B0604020202020204" pitchFamily="34" charset="0"/>
              <a:buChar char="•"/>
              <a:defRPr sz="1100" kern="1200">
                <a:solidFill>
                  <a:schemeClr val="bg2"/>
                </a:solidFill>
                <a:latin typeface="+mn-lt"/>
                <a:ea typeface="+mn-ea"/>
                <a:cs typeface="+mn-cs"/>
              </a:defRPr>
            </a:lvl4pPr>
            <a:lvl5pPr marL="1262063" indent="-228600" algn="l" defTabSz="914400" rtl="0" eaLnBrk="1" latinLnBrk="0" hangingPunct="1">
              <a:lnSpc>
                <a:spcPct val="90000"/>
              </a:lnSpc>
              <a:spcBef>
                <a:spcPts val="500"/>
              </a:spcBef>
              <a:buFont typeface="HelveticaNeueLT Std Lt Cn" panose="020B0406020202030204" pitchFamily="34" charset="0"/>
              <a:buChar char="−"/>
              <a:defRPr sz="105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a:solidFill>
                  <a:schemeClr val="tx1">
                    <a:lumMod val="65000"/>
                    <a:lumOff val="35000"/>
                  </a:schemeClr>
                </a:solidFill>
              </a:rPr>
              <a:t>Proper expertise is required to ensure research results are </a:t>
            </a:r>
            <a:r>
              <a:rPr lang="en-US" sz="1800" b="1">
                <a:solidFill>
                  <a:schemeClr val="tx1">
                    <a:lumMod val="65000"/>
                    <a:lumOff val="35000"/>
                  </a:schemeClr>
                </a:solidFill>
              </a:rPr>
              <a:t>accurate</a:t>
            </a:r>
            <a:r>
              <a:rPr lang="en-US" sz="1800">
                <a:solidFill>
                  <a:schemeClr val="tx1">
                    <a:lumMod val="65000"/>
                    <a:lumOff val="35000"/>
                  </a:schemeClr>
                </a:solidFill>
              </a:rPr>
              <a:t> and </a:t>
            </a:r>
            <a:r>
              <a:rPr lang="en-US" sz="1800" b="1">
                <a:solidFill>
                  <a:schemeClr val="tx1">
                    <a:lumMod val="65000"/>
                    <a:lumOff val="35000"/>
                  </a:schemeClr>
                </a:solidFill>
              </a:rPr>
              <a:t>actionable</a:t>
            </a:r>
          </a:p>
        </p:txBody>
      </p:sp>
      <p:pic>
        <p:nvPicPr>
          <p:cNvPr id="46" name="Picture 45">
            <a:extLst>
              <a:ext uri="{FF2B5EF4-FFF2-40B4-BE49-F238E27FC236}">
                <a16:creationId xmlns:a16="http://schemas.microsoft.com/office/drawing/2014/main" id="{8A20A669-6D2E-494E-B2C6-AD32C4FB1DF9}"/>
              </a:ext>
            </a:extLst>
          </p:cNvPr>
          <p:cNvPicPr>
            <a:picLocks noChangeAspect="1"/>
          </p:cNvPicPr>
          <p:nvPr/>
        </p:nvPicPr>
        <p:blipFill>
          <a:blip r:embed="rId4"/>
          <a:stretch>
            <a:fillRect/>
          </a:stretch>
        </p:blipFill>
        <p:spPr>
          <a:xfrm>
            <a:off x="599019" y="2836054"/>
            <a:ext cx="2874010" cy="1866656"/>
          </a:xfrm>
          <a:prstGeom prst="rect">
            <a:avLst/>
          </a:prstGeom>
        </p:spPr>
      </p:pic>
      <p:pic>
        <p:nvPicPr>
          <p:cNvPr id="49" name="Picture 48">
            <a:extLst>
              <a:ext uri="{FF2B5EF4-FFF2-40B4-BE49-F238E27FC236}">
                <a16:creationId xmlns:a16="http://schemas.microsoft.com/office/drawing/2014/main" id="{F401DE2A-43C1-DE43-A174-D6E1C06DCFD2}"/>
              </a:ext>
            </a:extLst>
          </p:cNvPr>
          <p:cNvPicPr>
            <a:picLocks noChangeAspect="1"/>
          </p:cNvPicPr>
          <p:nvPr/>
        </p:nvPicPr>
        <p:blipFill>
          <a:blip r:embed="rId5"/>
          <a:stretch>
            <a:fillRect/>
          </a:stretch>
        </p:blipFill>
        <p:spPr>
          <a:xfrm>
            <a:off x="4445251" y="3084793"/>
            <a:ext cx="3335364" cy="1546526"/>
          </a:xfrm>
          <a:prstGeom prst="rect">
            <a:avLst/>
          </a:prstGeom>
        </p:spPr>
      </p:pic>
      <p:pic>
        <p:nvPicPr>
          <p:cNvPr id="50" name="Picture 49">
            <a:extLst>
              <a:ext uri="{FF2B5EF4-FFF2-40B4-BE49-F238E27FC236}">
                <a16:creationId xmlns:a16="http://schemas.microsoft.com/office/drawing/2014/main" id="{A696E63E-2E78-D74F-AEB0-D12D91CF5482}"/>
              </a:ext>
            </a:extLst>
          </p:cNvPr>
          <p:cNvPicPr>
            <a:picLocks noChangeAspect="1"/>
          </p:cNvPicPr>
          <p:nvPr/>
        </p:nvPicPr>
        <p:blipFill>
          <a:blip r:embed="rId6">
            <a:clrChange>
              <a:clrFrom>
                <a:srgbClr val="F7F7F7"/>
              </a:clrFrom>
              <a:clrTo>
                <a:srgbClr val="F7F7F7">
                  <a:alpha val="0"/>
                </a:srgbClr>
              </a:clrTo>
            </a:clrChange>
          </a:blip>
          <a:stretch>
            <a:fillRect/>
          </a:stretch>
        </p:blipFill>
        <p:spPr>
          <a:xfrm>
            <a:off x="8644270" y="2776450"/>
            <a:ext cx="2993284" cy="2093825"/>
          </a:xfrm>
          <a:prstGeom prst="rect">
            <a:avLst/>
          </a:prstGeom>
        </p:spPr>
      </p:pic>
      <p:sp>
        <p:nvSpPr>
          <p:cNvPr id="53" name="Content Placeholder 1">
            <a:extLst>
              <a:ext uri="{FF2B5EF4-FFF2-40B4-BE49-F238E27FC236}">
                <a16:creationId xmlns:a16="http://schemas.microsoft.com/office/drawing/2014/main" id="{007BD753-3FA9-844A-8C31-DE07BED8C0F0}"/>
              </a:ext>
            </a:extLst>
          </p:cNvPr>
          <p:cNvSpPr txBox="1">
            <a:spLocks/>
          </p:cNvSpPr>
          <p:nvPr/>
        </p:nvSpPr>
        <p:spPr>
          <a:xfrm>
            <a:off x="1462467" y="2071623"/>
            <a:ext cx="2032442" cy="608237"/>
          </a:xfrm>
          <a:prstGeom prst="rect">
            <a:avLst/>
          </a:prstGeom>
        </p:spPr>
        <p:txBody>
          <a:bodyPr vert="horz" lIns="0" tIns="45720" rIns="0" bIns="45720" rtlCol="0">
            <a:noAutofit/>
          </a:bodyPr>
          <a:lstStyle>
            <a:lvl1pPr marL="85725" indent="-85725" algn="l" defTabSz="914400" rtl="0" eaLnBrk="1" latinLnBrk="0" hangingPunct="1">
              <a:lnSpc>
                <a:spcPct val="100000"/>
              </a:lnSpc>
              <a:spcBef>
                <a:spcPts val="1800"/>
              </a:spcBef>
              <a:buSzPct val="50000"/>
              <a:buFont typeface="HelveticaNeueLT Std Lt Cn" panose="020B0406020202030204" pitchFamily="34" charset="0"/>
              <a:buChar char=" "/>
              <a:defRPr sz="1600" b="0" kern="1200">
                <a:solidFill>
                  <a:schemeClr val="tx1">
                    <a:lumMod val="65000"/>
                    <a:lumOff val="35000"/>
                  </a:schemeClr>
                </a:solidFill>
                <a:latin typeface="+mn-lt"/>
                <a:ea typeface="+mn-ea"/>
                <a:cs typeface="+mn-cs"/>
              </a:defRPr>
            </a:lvl1pPr>
            <a:lvl2pPr marL="447675" indent="-314325" algn="l" defTabSz="914400" rtl="0" eaLnBrk="1" latinLnBrk="0" hangingPunct="1">
              <a:lnSpc>
                <a:spcPct val="100000"/>
              </a:lnSpc>
              <a:spcBef>
                <a:spcPts val="600"/>
              </a:spcBef>
              <a:buClrTx/>
              <a:buSzPct val="100000"/>
              <a:buFont typeface="Arial" panose="020B0604020202020204" pitchFamily="34" charset="0"/>
              <a:buChar char="•"/>
              <a:defRPr sz="1600" kern="1200">
                <a:solidFill>
                  <a:schemeClr val="tx1">
                    <a:lumMod val="65000"/>
                    <a:lumOff val="35000"/>
                  </a:schemeClr>
                </a:solidFill>
                <a:latin typeface="+mn-lt"/>
                <a:ea typeface="+mn-ea"/>
                <a:cs typeface="+mn-cs"/>
              </a:defRPr>
            </a:lvl2pPr>
            <a:lvl3pPr marL="714375" indent="-171450" algn="l" defTabSz="914400" rtl="0" eaLnBrk="1" latinLnBrk="0" hangingPunct="1">
              <a:lnSpc>
                <a:spcPct val="100000"/>
              </a:lnSpc>
              <a:spcBef>
                <a:spcPts val="600"/>
              </a:spcBef>
              <a:buFont typeface="Arial" panose="020B0604020202020204" pitchFamily="34" charset="0"/>
              <a:buChar char="‒"/>
              <a:defRPr sz="1600" kern="1200">
                <a:solidFill>
                  <a:schemeClr val="tx1">
                    <a:lumMod val="65000"/>
                    <a:lumOff val="35000"/>
                  </a:schemeClr>
                </a:solidFill>
                <a:latin typeface="+mn-lt"/>
                <a:ea typeface="+mn-ea"/>
                <a:cs typeface="+mn-cs"/>
              </a:defRPr>
            </a:lvl3pPr>
            <a:lvl4pPr marL="987425" indent="-228600" algn="l" defTabSz="914400" rtl="0" eaLnBrk="1" latinLnBrk="0" hangingPunct="1">
              <a:lnSpc>
                <a:spcPct val="90000"/>
              </a:lnSpc>
              <a:spcBef>
                <a:spcPts val="500"/>
              </a:spcBef>
              <a:buFont typeface="Arial" panose="020B0604020202020204" pitchFamily="34" charset="0"/>
              <a:buChar char="•"/>
              <a:defRPr sz="1100" kern="1200">
                <a:solidFill>
                  <a:schemeClr val="bg2"/>
                </a:solidFill>
                <a:latin typeface="+mn-lt"/>
                <a:ea typeface="+mn-ea"/>
                <a:cs typeface="+mn-cs"/>
              </a:defRPr>
            </a:lvl4pPr>
            <a:lvl5pPr marL="1262063" indent="-228600" algn="l" defTabSz="914400" rtl="0" eaLnBrk="1" latinLnBrk="0" hangingPunct="1">
              <a:lnSpc>
                <a:spcPct val="90000"/>
              </a:lnSpc>
              <a:spcBef>
                <a:spcPts val="500"/>
              </a:spcBef>
              <a:buFont typeface="HelveticaNeueLT Std Lt Cn" panose="020B0406020202030204" pitchFamily="34" charset="0"/>
              <a:buChar char="−"/>
              <a:defRPr sz="105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80000"/>
              </a:lnSpc>
              <a:buNone/>
            </a:pPr>
            <a:r>
              <a:rPr lang="en-US" sz="2200" b="1" spc="-50">
                <a:solidFill>
                  <a:schemeClr val="bg2"/>
                </a:solidFill>
              </a:rPr>
              <a:t>Bridge the say-do gap</a:t>
            </a:r>
          </a:p>
        </p:txBody>
      </p:sp>
      <p:sp>
        <p:nvSpPr>
          <p:cNvPr id="54" name="Text Placeholder 9">
            <a:extLst>
              <a:ext uri="{FF2B5EF4-FFF2-40B4-BE49-F238E27FC236}">
                <a16:creationId xmlns:a16="http://schemas.microsoft.com/office/drawing/2014/main" id="{4E821CD8-1E1A-954A-9C46-EA257E61276B}"/>
              </a:ext>
            </a:extLst>
          </p:cNvPr>
          <p:cNvSpPr txBox="1">
            <a:spLocks/>
          </p:cNvSpPr>
          <p:nvPr/>
        </p:nvSpPr>
        <p:spPr>
          <a:xfrm>
            <a:off x="324375" y="5011507"/>
            <a:ext cx="3433628" cy="1148521"/>
          </a:xfrm>
          <a:prstGeom prst="rect">
            <a:avLst/>
          </a:prstGeom>
        </p:spPr>
        <p:txBody>
          <a:bodyPr vert="horz" lIns="0" tIns="45720" rIns="0" bIns="45720" rtlCol="0">
            <a:noAutofit/>
          </a:bodyPr>
          <a:lstStyle>
            <a:lvl1pPr marL="85725" indent="-85725" algn="l" defTabSz="914400" rtl="0" eaLnBrk="1" latinLnBrk="0" hangingPunct="1">
              <a:lnSpc>
                <a:spcPct val="100000"/>
              </a:lnSpc>
              <a:spcBef>
                <a:spcPts val="1800"/>
              </a:spcBef>
              <a:buSzPct val="50000"/>
              <a:buFont typeface="HelveticaNeueLT Std Lt Cn" panose="020B0406020202030204" pitchFamily="34" charset="0"/>
              <a:buChar char=" "/>
              <a:defRPr sz="1600" b="0" kern="1200">
                <a:solidFill>
                  <a:schemeClr val="tx1">
                    <a:lumMod val="65000"/>
                    <a:lumOff val="35000"/>
                  </a:schemeClr>
                </a:solidFill>
                <a:latin typeface="+mn-lt"/>
                <a:ea typeface="+mn-ea"/>
                <a:cs typeface="+mn-cs"/>
              </a:defRPr>
            </a:lvl1pPr>
            <a:lvl2pPr marL="447675" indent="-314325" algn="l" defTabSz="914400" rtl="0" eaLnBrk="1" latinLnBrk="0" hangingPunct="1">
              <a:lnSpc>
                <a:spcPct val="100000"/>
              </a:lnSpc>
              <a:spcBef>
                <a:spcPts val="600"/>
              </a:spcBef>
              <a:buClrTx/>
              <a:buSzPct val="100000"/>
              <a:buFont typeface="Arial" panose="020B0604020202020204" pitchFamily="34" charset="0"/>
              <a:buChar char="•"/>
              <a:defRPr sz="1600" kern="1200">
                <a:solidFill>
                  <a:schemeClr val="tx1">
                    <a:lumMod val="65000"/>
                    <a:lumOff val="35000"/>
                  </a:schemeClr>
                </a:solidFill>
                <a:latin typeface="+mn-lt"/>
                <a:ea typeface="+mn-ea"/>
                <a:cs typeface="+mn-cs"/>
              </a:defRPr>
            </a:lvl2pPr>
            <a:lvl3pPr marL="714375" indent="-171450" algn="l" defTabSz="914400" rtl="0" eaLnBrk="1" latinLnBrk="0" hangingPunct="1">
              <a:lnSpc>
                <a:spcPct val="100000"/>
              </a:lnSpc>
              <a:spcBef>
                <a:spcPts val="600"/>
              </a:spcBef>
              <a:buFont typeface="Arial" panose="020B0604020202020204" pitchFamily="34" charset="0"/>
              <a:buChar char="‒"/>
              <a:defRPr sz="1600" kern="1200">
                <a:solidFill>
                  <a:schemeClr val="tx1">
                    <a:lumMod val="65000"/>
                    <a:lumOff val="35000"/>
                  </a:schemeClr>
                </a:solidFill>
                <a:latin typeface="+mn-lt"/>
                <a:ea typeface="+mn-ea"/>
                <a:cs typeface="+mn-cs"/>
              </a:defRPr>
            </a:lvl3pPr>
            <a:lvl4pPr marL="987425" indent="-228600" algn="l" defTabSz="914400" rtl="0" eaLnBrk="1" latinLnBrk="0" hangingPunct="1">
              <a:lnSpc>
                <a:spcPct val="90000"/>
              </a:lnSpc>
              <a:spcBef>
                <a:spcPts val="500"/>
              </a:spcBef>
              <a:buFont typeface="Arial" panose="020B0604020202020204" pitchFamily="34" charset="0"/>
              <a:buChar char="•"/>
              <a:defRPr sz="1100" kern="1200">
                <a:solidFill>
                  <a:schemeClr val="bg2"/>
                </a:solidFill>
                <a:latin typeface="+mn-lt"/>
                <a:ea typeface="+mn-ea"/>
                <a:cs typeface="+mn-cs"/>
              </a:defRPr>
            </a:lvl4pPr>
            <a:lvl5pPr marL="1262063" indent="-228600" algn="l" defTabSz="914400" rtl="0" eaLnBrk="1" latinLnBrk="0" hangingPunct="1">
              <a:lnSpc>
                <a:spcPct val="90000"/>
              </a:lnSpc>
              <a:spcBef>
                <a:spcPts val="500"/>
              </a:spcBef>
              <a:buFont typeface="HelveticaNeueLT Std Lt Cn" panose="020B0406020202030204" pitchFamily="34" charset="0"/>
              <a:buChar char="−"/>
              <a:defRPr sz="105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200"/>
              <a:t>Validated Ipsos forecasting models are used to accurately calibrate overstated preference and price sensitivity in choice models. This closes the gap between what respondents say in a survey and what they will do in reality. </a:t>
            </a:r>
            <a:endParaRPr lang="en-US" sz="1200" noProof="1"/>
          </a:p>
          <a:p>
            <a:pPr algn="ctr"/>
            <a:endParaRPr lang="en-US" sz="1200"/>
          </a:p>
          <a:p>
            <a:pPr algn="ctr"/>
            <a:endParaRPr lang="en-US" sz="1200"/>
          </a:p>
          <a:p>
            <a:pPr algn="ctr"/>
            <a:endParaRPr lang="en-US" sz="1200"/>
          </a:p>
        </p:txBody>
      </p:sp>
      <p:sp>
        <p:nvSpPr>
          <p:cNvPr id="55" name="Oval 54">
            <a:extLst>
              <a:ext uri="{FF2B5EF4-FFF2-40B4-BE49-F238E27FC236}">
                <a16:creationId xmlns:a16="http://schemas.microsoft.com/office/drawing/2014/main" id="{26C98CAD-C457-E349-A30B-D5EA9BB62972}"/>
              </a:ext>
            </a:extLst>
          </p:cNvPr>
          <p:cNvSpPr/>
          <p:nvPr/>
        </p:nvSpPr>
        <p:spPr>
          <a:xfrm>
            <a:off x="726558" y="2051303"/>
            <a:ext cx="608237" cy="608237"/>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tIns="0" bIns="0" rtlCol="0" anchor="ctr"/>
          <a:lstStyle/>
          <a:p>
            <a:pPr algn="ctr"/>
            <a:r>
              <a:rPr lang="en-US" sz="2200" b="1" spc="-30">
                <a:solidFill>
                  <a:schemeClr val="bg1"/>
                </a:solidFill>
              </a:rPr>
              <a:t>01</a:t>
            </a:r>
          </a:p>
        </p:txBody>
      </p:sp>
      <p:sp>
        <p:nvSpPr>
          <p:cNvPr id="52" name="Text Placeholder 9">
            <a:extLst>
              <a:ext uri="{FF2B5EF4-FFF2-40B4-BE49-F238E27FC236}">
                <a16:creationId xmlns:a16="http://schemas.microsoft.com/office/drawing/2014/main" id="{25489FCC-D3FE-E348-88EF-9458A2A36A15}"/>
              </a:ext>
            </a:extLst>
          </p:cNvPr>
          <p:cNvSpPr txBox="1">
            <a:spLocks/>
          </p:cNvSpPr>
          <p:nvPr/>
        </p:nvSpPr>
        <p:spPr>
          <a:xfrm>
            <a:off x="4379186" y="5011507"/>
            <a:ext cx="3433628" cy="1148521"/>
          </a:xfrm>
          <a:prstGeom prst="rect">
            <a:avLst/>
          </a:prstGeom>
        </p:spPr>
        <p:txBody>
          <a:bodyPr vert="horz" lIns="0" tIns="45720" rIns="0" bIns="45720" rtlCol="0">
            <a:noAutofit/>
          </a:bodyPr>
          <a:lstStyle>
            <a:lvl1pPr marL="85725" indent="-85725" algn="l" defTabSz="914400" rtl="0" eaLnBrk="1" latinLnBrk="0" hangingPunct="1">
              <a:lnSpc>
                <a:spcPct val="100000"/>
              </a:lnSpc>
              <a:spcBef>
                <a:spcPts val="1800"/>
              </a:spcBef>
              <a:buSzPct val="50000"/>
              <a:buFont typeface="HelveticaNeueLT Std Lt Cn" panose="020B0406020202030204" pitchFamily="34" charset="0"/>
              <a:buChar char=" "/>
              <a:defRPr sz="1600" b="0" kern="1200">
                <a:solidFill>
                  <a:schemeClr val="tx1">
                    <a:lumMod val="65000"/>
                    <a:lumOff val="35000"/>
                  </a:schemeClr>
                </a:solidFill>
                <a:latin typeface="+mn-lt"/>
                <a:ea typeface="+mn-ea"/>
                <a:cs typeface="+mn-cs"/>
              </a:defRPr>
            </a:lvl1pPr>
            <a:lvl2pPr marL="447675" indent="-314325" algn="l" defTabSz="914400" rtl="0" eaLnBrk="1" latinLnBrk="0" hangingPunct="1">
              <a:lnSpc>
                <a:spcPct val="100000"/>
              </a:lnSpc>
              <a:spcBef>
                <a:spcPts val="600"/>
              </a:spcBef>
              <a:buClrTx/>
              <a:buSzPct val="100000"/>
              <a:buFont typeface="Arial" panose="020B0604020202020204" pitchFamily="34" charset="0"/>
              <a:buChar char="•"/>
              <a:defRPr sz="1600" kern="1200">
                <a:solidFill>
                  <a:schemeClr val="tx1">
                    <a:lumMod val="65000"/>
                    <a:lumOff val="35000"/>
                  </a:schemeClr>
                </a:solidFill>
                <a:latin typeface="+mn-lt"/>
                <a:ea typeface="+mn-ea"/>
                <a:cs typeface="+mn-cs"/>
              </a:defRPr>
            </a:lvl2pPr>
            <a:lvl3pPr marL="714375" indent="-171450" algn="l" defTabSz="914400" rtl="0" eaLnBrk="1" latinLnBrk="0" hangingPunct="1">
              <a:lnSpc>
                <a:spcPct val="100000"/>
              </a:lnSpc>
              <a:spcBef>
                <a:spcPts val="600"/>
              </a:spcBef>
              <a:buFont typeface="Arial" panose="020B0604020202020204" pitchFamily="34" charset="0"/>
              <a:buChar char="‒"/>
              <a:defRPr sz="1600" kern="1200">
                <a:solidFill>
                  <a:schemeClr val="tx1">
                    <a:lumMod val="65000"/>
                    <a:lumOff val="35000"/>
                  </a:schemeClr>
                </a:solidFill>
                <a:latin typeface="+mn-lt"/>
                <a:ea typeface="+mn-ea"/>
                <a:cs typeface="+mn-cs"/>
              </a:defRPr>
            </a:lvl3pPr>
            <a:lvl4pPr marL="987425" indent="-228600" algn="l" defTabSz="914400" rtl="0" eaLnBrk="1" latinLnBrk="0" hangingPunct="1">
              <a:lnSpc>
                <a:spcPct val="90000"/>
              </a:lnSpc>
              <a:spcBef>
                <a:spcPts val="500"/>
              </a:spcBef>
              <a:buFont typeface="Arial" panose="020B0604020202020204" pitchFamily="34" charset="0"/>
              <a:buChar char="•"/>
              <a:defRPr sz="1100" kern="1200">
                <a:solidFill>
                  <a:schemeClr val="bg2"/>
                </a:solidFill>
                <a:latin typeface="+mn-lt"/>
                <a:ea typeface="+mn-ea"/>
                <a:cs typeface="+mn-cs"/>
              </a:defRPr>
            </a:lvl4pPr>
            <a:lvl5pPr marL="1262063" indent="-228600" algn="l" defTabSz="914400" rtl="0" eaLnBrk="1" latinLnBrk="0" hangingPunct="1">
              <a:lnSpc>
                <a:spcPct val="90000"/>
              </a:lnSpc>
              <a:spcBef>
                <a:spcPts val="500"/>
              </a:spcBef>
              <a:buFont typeface="HelveticaNeueLT Std Lt Cn" panose="020B0406020202030204" pitchFamily="34" charset="0"/>
              <a:buChar char="−"/>
              <a:defRPr sz="105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200" noProof="1"/>
              <a:t>A unique blend of choice and scaled response is used to drive better discrimination and model accuracy. This corrects for people who choose an option simply because they feel compelled to do so, when the real answer is “none of these.”</a:t>
            </a:r>
          </a:p>
        </p:txBody>
      </p:sp>
      <p:cxnSp>
        <p:nvCxnSpPr>
          <p:cNvPr id="59" name="Straight Connector 35">
            <a:extLst>
              <a:ext uri="{FF2B5EF4-FFF2-40B4-BE49-F238E27FC236}">
                <a16:creationId xmlns:a16="http://schemas.microsoft.com/office/drawing/2014/main" id="{3572DCCD-0559-2147-B6ED-3D18A74FFFB0}"/>
              </a:ext>
            </a:extLst>
          </p:cNvPr>
          <p:cNvCxnSpPr>
            <a:cxnSpLocks/>
          </p:cNvCxnSpPr>
          <p:nvPr/>
        </p:nvCxnSpPr>
        <p:spPr>
          <a:xfrm flipV="1">
            <a:off x="4061682" y="1974702"/>
            <a:ext cx="0" cy="4010488"/>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65" name="Text Placeholder 9">
            <a:extLst>
              <a:ext uri="{FF2B5EF4-FFF2-40B4-BE49-F238E27FC236}">
                <a16:creationId xmlns:a16="http://schemas.microsoft.com/office/drawing/2014/main" id="{F843C2D7-37B9-564F-82EF-D2AF53735980}"/>
              </a:ext>
            </a:extLst>
          </p:cNvPr>
          <p:cNvSpPr txBox="1">
            <a:spLocks/>
          </p:cNvSpPr>
          <p:nvPr/>
        </p:nvSpPr>
        <p:spPr>
          <a:xfrm>
            <a:off x="8409786" y="5011507"/>
            <a:ext cx="3433628" cy="1148521"/>
          </a:xfrm>
          <a:prstGeom prst="rect">
            <a:avLst/>
          </a:prstGeom>
        </p:spPr>
        <p:txBody>
          <a:bodyPr vert="horz" lIns="0" tIns="45720" rIns="0" bIns="45720" rtlCol="0">
            <a:noAutofit/>
          </a:bodyPr>
          <a:lstStyle>
            <a:lvl1pPr marL="85725" indent="-85725" algn="l" defTabSz="914400" rtl="0" eaLnBrk="1" latinLnBrk="0" hangingPunct="1">
              <a:lnSpc>
                <a:spcPct val="100000"/>
              </a:lnSpc>
              <a:spcBef>
                <a:spcPts val="1800"/>
              </a:spcBef>
              <a:buSzPct val="50000"/>
              <a:buFont typeface="HelveticaNeueLT Std Lt Cn" panose="020B0406020202030204" pitchFamily="34" charset="0"/>
              <a:buChar char=" "/>
              <a:defRPr sz="1600" b="0" kern="1200">
                <a:solidFill>
                  <a:schemeClr val="tx1">
                    <a:lumMod val="65000"/>
                    <a:lumOff val="35000"/>
                  </a:schemeClr>
                </a:solidFill>
                <a:latin typeface="+mn-lt"/>
                <a:ea typeface="+mn-ea"/>
                <a:cs typeface="+mn-cs"/>
              </a:defRPr>
            </a:lvl1pPr>
            <a:lvl2pPr marL="447675" indent="-314325" algn="l" defTabSz="914400" rtl="0" eaLnBrk="1" latinLnBrk="0" hangingPunct="1">
              <a:lnSpc>
                <a:spcPct val="100000"/>
              </a:lnSpc>
              <a:spcBef>
                <a:spcPts val="600"/>
              </a:spcBef>
              <a:buClrTx/>
              <a:buSzPct val="100000"/>
              <a:buFont typeface="Arial" panose="020B0604020202020204" pitchFamily="34" charset="0"/>
              <a:buChar char="•"/>
              <a:defRPr sz="1600" kern="1200">
                <a:solidFill>
                  <a:schemeClr val="tx1">
                    <a:lumMod val="65000"/>
                    <a:lumOff val="35000"/>
                  </a:schemeClr>
                </a:solidFill>
                <a:latin typeface="+mn-lt"/>
                <a:ea typeface="+mn-ea"/>
                <a:cs typeface="+mn-cs"/>
              </a:defRPr>
            </a:lvl2pPr>
            <a:lvl3pPr marL="714375" indent="-171450" algn="l" defTabSz="914400" rtl="0" eaLnBrk="1" latinLnBrk="0" hangingPunct="1">
              <a:lnSpc>
                <a:spcPct val="100000"/>
              </a:lnSpc>
              <a:spcBef>
                <a:spcPts val="600"/>
              </a:spcBef>
              <a:buFont typeface="Arial" panose="020B0604020202020204" pitchFamily="34" charset="0"/>
              <a:buChar char="‒"/>
              <a:defRPr sz="1600" kern="1200">
                <a:solidFill>
                  <a:schemeClr val="tx1">
                    <a:lumMod val="65000"/>
                    <a:lumOff val="35000"/>
                  </a:schemeClr>
                </a:solidFill>
                <a:latin typeface="+mn-lt"/>
                <a:ea typeface="+mn-ea"/>
                <a:cs typeface="+mn-cs"/>
              </a:defRPr>
            </a:lvl3pPr>
            <a:lvl4pPr marL="987425" indent="-228600" algn="l" defTabSz="914400" rtl="0" eaLnBrk="1" latinLnBrk="0" hangingPunct="1">
              <a:lnSpc>
                <a:spcPct val="90000"/>
              </a:lnSpc>
              <a:spcBef>
                <a:spcPts val="500"/>
              </a:spcBef>
              <a:buFont typeface="Arial" panose="020B0604020202020204" pitchFamily="34" charset="0"/>
              <a:buChar char="•"/>
              <a:defRPr sz="1100" kern="1200">
                <a:solidFill>
                  <a:schemeClr val="bg2"/>
                </a:solidFill>
                <a:latin typeface="+mn-lt"/>
                <a:ea typeface="+mn-ea"/>
                <a:cs typeface="+mn-cs"/>
              </a:defRPr>
            </a:lvl4pPr>
            <a:lvl5pPr marL="1262063" indent="-228600" algn="l" defTabSz="914400" rtl="0" eaLnBrk="1" latinLnBrk="0" hangingPunct="1">
              <a:lnSpc>
                <a:spcPct val="90000"/>
              </a:lnSpc>
              <a:spcBef>
                <a:spcPts val="500"/>
              </a:spcBef>
              <a:buFont typeface="HelveticaNeueLT Std Lt Cn" panose="020B0406020202030204" pitchFamily="34" charset="0"/>
              <a:buChar char="−"/>
              <a:defRPr sz="105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200" noProof="1"/>
              <a:t>Impact of friction points along the decision journey is accounted for in our model, since adoption goes beyond just willingness to try, i.e. compatibility with other products, budget, brand acceptance, timing etc. also influence choice.</a:t>
            </a:r>
          </a:p>
        </p:txBody>
      </p:sp>
      <p:cxnSp>
        <p:nvCxnSpPr>
          <p:cNvPr id="68" name="Straight Connector 35">
            <a:extLst>
              <a:ext uri="{FF2B5EF4-FFF2-40B4-BE49-F238E27FC236}">
                <a16:creationId xmlns:a16="http://schemas.microsoft.com/office/drawing/2014/main" id="{2A472BC7-9E04-4842-B864-81AAB70B63EF}"/>
              </a:ext>
            </a:extLst>
          </p:cNvPr>
          <p:cNvCxnSpPr>
            <a:cxnSpLocks/>
          </p:cNvCxnSpPr>
          <p:nvPr/>
        </p:nvCxnSpPr>
        <p:spPr>
          <a:xfrm flipV="1">
            <a:off x="8176482" y="1974702"/>
            <a:ext cx="0" cy="4010488"/>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9" name="Content Placeholder 1">
            <a:extLst>
              <a:ext uri="{FF2B5EF4-FFF2-40B4-BE49-F238E27FC236}">
                <a16:creationId xmlns:a16="http://schemas.microsoft.com/office/drawing/2014/main" id="{13BB7BE0-6822-5E4E-91FE-F37CBDAABC7D}"/>
              </a:ext>
            </a:extLst>
          </p:cNvPr>
          <p:cNvSpPr txBox="1">
            <a:spLocks/>
          </p:cNvSpPr>
          <p:nvPr/>
        </p:nvSpPr>
        <p:spPr>
          <a:xfrm>
            <a:off x="5484677" y="2071623"/>
            <a:ext cx="2093378" cy="608237"/>
          </a:xfrm>
          <a:prstGeom prst="rect">
            <a:avLst/>
          </a:prstGeom>
        </p:spPr>
        <p:txBody>
          <a:bodyPr vert="horz" lIns="0" tIns="45720" rIns="0" bIns="45720" rtlCol="0">
            <a:noAutofit/>
          </a:bodyPr>
          <a:lstStyle>
            <a:lvl1pPr marL="85725" indent="-85725" algn="l" defTabSz="914400" rtl="0" eaLnBrk="1" latinLnBrk="0" hangingPunct="1">
              <a:lnSpc>
                <a:spcPct val="100000"/>
              </a:lnSpc>
              <a:spcBef>
                <a:spcPts val="1800"/>
              </a:spcBef>
              <a:buSzPct val="50000"/>
              <a:buFont typeface="HelveticaNeueLT Std Lt Cn" panose="020B0406020202030204" pitchFamily="34" charset="0"/>
              <a:buChar char=" "/>
              <a:defRPr sz="1600" b="0" kern="1200">
                <a:solidFill>
                  <a:schemeClr val="tx1">
                    <a:lumMod val="65000"/>
                    <a:lumOff val="35000"/>
                  </a:schemeClr>
                </a:solidFill>
                <a:latin typeface="+mn-lt"/>
                <a:ea typeface="+mn-ea"/>
                <a:cs typeface="+mn-cs"/>
              </a:defRPr>
            </a:lvl1pPr>
            <a:lvl2pPr marL="447675" indent="-314325" algn="l" defTabSz="914400" rtl="0" eaLnBrk="1" latinLnBrk="0" hangingPunct="1">
              <a:lnSpc>
                <a:spcPct val="100000"/>
              </a:lnSpc>
              <a:spcBef>
                <a:spcPts val="600"/>
              </a:spcBef>
              <a:buClrTx/>
              <a:buSzPct val="100000"/>
              <a:buFont typeface="Arial" panose="020B0604020202020204" pitchFamily="34" charset="0"/>
              <a:buChar char="•"/>
              <a:defRPr sz="1600" kern="1200">
                <a:solidFill>
                  <a:schemeClr val="tx1">
                    <a:lumMod val="65000"/>
                    <a:lumOff val="35000"/>
                  </a:schemeClr>
                </a:solidFill>
                <a:latin typeface="+mn-lt"/>
                <a:ea typeface="+mn-ea"/>
                <a:cs typeface="+mn-cs"/>
              </a:defRPr>
            </a:lvl2pPr>
            <a:lvl3pPr marL="714375" indent="-171450" algn="l" defTabSz="914400" rtl="0" eaLnBrk="1" latinLnBrk="0" hangingPunct="1">
              <a:lnSpc>
                <a:spcPct val="100000"/>
              </a:lnSpc>
              <a:spcBef>
                <a:spcPts val="600"/>
              </a:spcBef>
              <a:buFont typeface="Arial" panose="020B0604020202020204" pitchFamily="34" charset="0"/>
              <a:buChar char="‒"/>
              <a:defRPr sz="1600" kern="1200">
                <a:solidFill>
                  <a:schemeClr val="tx1">
                    <a:lumMod val="65000"/>
                    <a:lumOff val="35000"/>
                  </a:schemeClr>
                </a:solidFill>
                <a:latin typeface="+mn-lt"/>
                <a:ea typeface="+mn-ea"/>
                <a:cs typeface="+mn-cs"/>
              </a:defRPr>
            </a:lvl3pPr>
            <a:lvl4pPr marL="987425" indent="-228600" algn="l" defTabSz="914400" rtl="0" eaLnBrk="1" latinLnBrk="0" hangingPunct="1">
              <a:lnSpc>
                <a:spcPct val="90000"/>
              </a:lnSpc>
              <a:spcBef>
                <a:spcPts val="500"/>
              </a:spcBef>
              <a:buFont typeface="Arial" panose="020B0604020202020204" pitchFamily="34" charset="0"/>
              <a:buChar char="•"/>
              <a:defRPr sz="1100" kern="1200">
                <a:solidFill>
                  <a:schemeClr val="bg2"/>
                </a:solidFill>
                <a:latin typeface="+mn-lt"/>
                <a:ea typeface="+mn-ea"/>
                <a:cs typeface="+mn-cs"/>
              </a:defRPr>
            </a:lvl4pPr>
            <a:lvl5pPr marL="1262063" indent="-228600" algn="l" defTabSz="914400" rtl="0" eaLnBrk="1" latinLnBrk="0" hangingPunct="1">
              <a:lnSpc>
                <a:spcPct val="90000"/>
              </a:lnSpc>
              <a:spcBef>
                <a:spcPts val="500"/>
              </a:spcBef>
              <a:buFont typeface="HelveticaNeueLT Std Lt Cn" panose="020B0406020202030204" pitchFamily="34" charset="0"/>
              <a:buChar char="−"/>
              <a:defRPr sz="105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80000"/>
              </a:lnSpc>
              <a:buNone/>
            </a:pPr>
            <a:r>
              <a:rPr lang="en-US" sz="2200" b="1" spc="-50">
                <a:solidFill>
                  <a:schemeClr val="tx2"/>
                </a:solidFill>
              </a:rPr>
              <a:t>Stop unrealistic forced choice</a:t>
            </a:r>
          </a:p>
        </p:txBody>
      </p:sp>
      <p:sp>
        <p:nvSpPr>
          <p:cNvPr id="20" name="Oval 19">
            <a:extLst>
              <a:ext uri="{FF2B5EF4-FFF2-40B4-BE49-F238E27FC236}">
                <a16:creationId xmlns:a16="http://schemas.microsoft.com/office/drawing/2014/main" id="{43364376-A5E7-9840-B26F-21AC3D79A481}"/>
              </a:ext>
            </a:extLst>
          </p:cNvPr>
          <p:cNvSpPr/>
          <p:nvPr/>
        </p:nvSpPr>
        <p:spPr>
          <a:xfrm>
            <a:off x="4748768" y="2051303"/>
            <a:ext cx="608237" cy="60823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tIns="0" bIns="0" rtlCol="0" anchor="ctr"/>
          <a:lstStyle/>
          <a:p>
            <a:pPr algn="ctr"/>
            <a:r>
              <a:rPr lang="en-US" sz="2200" b="1" spc="-30">
                <a:solidFill>
                  <a:schemeClr val="bg1"/>
                </a:solidFill>
              </a:rPr>
              <a:t>02</a:t>
            </a:r>
          </a:p>
        </p:txBody>
      </p:sp>
      <p:sp>
        <p:nvSpPr>
          <p:cNvPr id="21" name="Content Placeholder 1">
            <a:extLst>
              <a:ext uri="{FF2B5EF4-FFF2-40B4-BE49-F238E27FC236}">
                <a16:creationId xmlns:a16="http://schemas.microsoft.com/office/drawing/2014/main" id="{5F627ADB-42CD-904B-956B-36B7AF1B46A1}"/>
              </a:ext>
            </a:extLst>
          </p:cNvPr>
          <p:cNvSpPr txBox="1">
            <a:spLocks/>
          </p:cNvSpPr>
          <p:nvPr/>
        </p:nvSpPr>
        <p:spPr>
          <a:xfrm>
            <a:off x="9382621" y="2071623"/>
            <a:ext cx="2415135" cy="608237"/>
          </a:xfrm>
          <a:prstGeom prst="rect">
            <a:avLst/>
          </a:prstGeom>
        </p:spPr>
        <p:txBody>
          <a:bodyPr vert="horz" lIns="0" tIns="45720" rIns="0" bIns="45720" rtlCol="0">
            <a:noAutofit/>
          </a:bodyPr>
          <a:lstStyle>
            <a:lvl1pPr marL="85725" indent="-85725" algn="l" defTabSz="914400" rtl="0" eaLnBrk="1" latinLnBrk="0" hangingPunct="1">
              <a:lnSpc>
                <a:spcPct val="100000"/>
              </a:lnSpc>
              <a:spcBef>
                <a:spcPts val="1800"/>
              </a:spcBef>
              <a:buSzPct val="50000"/>
              <a:buFont typeface="HelveticaNeueLT Std Lt Cn" panose="020B0406020202030204" pitchFamily="34" charset="0"/>
              <a:buChar char=" "/>
              <a:defRPr sz="1600" b="0" kern="1200">
                <a:solidFill>
                  <a:schemeClr val="tx1">
                    <a:lumMod val="65000"/>
                    <a:lumOff val="35000"/>
                  </a:schemeClr>
                </a:solidFill>
                <a:latin typeface="+mn-lt"/>
                <a:ea typeface="+mn-ea"/>
                <a:cs typeface="+mn-cs"/>
              </a:defRPr>
            </a:lvl1pPr>
            <a:lvl2pPr marL="447675" indent="-314325" algn="l" defTabSz="914400" rtl="0" eaLnBrk="1" latinLnBrk="0" hangingPunct="1">
              <a:lnSpc>
                <a:spcPct val="100000"/>
              </a:lnSpc>
              <a:spcBef>
                <a:spcPts val="600"/>
              </a:spcBef>
              <a:buClrTx/>
              <a:buSzPct val="100000"/>
              <a:buFont typeface="Arial" panose="020B0604020202020204" pitchFamily="34" charset="0"/>
              <a:buChar char="•"/>
              <a:defRPr sz="1600" kern="1200">
                <a:solidFill>
                  <a:schemeClr val="tx1">
                    <a:lumMod val="65000"/>
                    <a:lumOff val="35000"/>
                  </a:schemeClr>
                </a:solidFill>
                <a:latin typeface="+mn-lt"/>
                <a:ea typeface="+mn-ea"/>
                <a:cs typeface="+mn-cs"/>
              </a:defRPr>
            </a:lvl2pPr>
            <a:lvl3pPr marL="714375" indent="-171450" algn="l" defTabSz="914400" rtl="0" eaLnBrk="1" latinLnBrk="0" hangingPunct="1">
              <a:lnSpc>
                <a:spcPct val="100000"/>
              </a:lnSpc>
              <a:spcBef>
                <a:spcPts val="600"/>
              </a:spcBef>
              <a:buFont typeface="Arial" panose="020B0604020202020204" pitchFamily="34" charset="0"/>
              <a:buChar char="‒"/>
              <a:defRPr sz="1600" kern="1200">
                <a:solidFill>
                  <a:schemeClr val="tx1">
                    <a:lumMod val="65000"/>
                    <a:lumOff val="35000"/>
                  </a:schemeClr>
                </a:solidFill>
                <a:latin typeface="+mn-lt"/>
                <a:ea typeface="+mn-ea"/>
                <a:cs typeface="+mn-cs"/>
              </a:defRPr>
            </a:lvl3pPr>
            <a:lvl4pPr marL="987425" indent="-228600" algn="l" defTabSz="914400" rtl="0" eaLnBrk="1" latinLnBrk="0" hangingPunct="1">
              <a:lnSpc>
                <a:spcPct val="90000"/>
              </a:lnSpc>
              <a:spcBef>
                <a:spcPts val="500"/>
              </a:spcBef>
              <a:buFont typeface="Arial" panose="020B0604020202020204" pitchFamily="34" charset="0"/>
              <a:buChar char="•"/>
              <a:defRPr sz="1100" kern="1200">
                <a:solidFill>
                  <a:schemeClr val="bg2"/>
                </a:solidFill>
                <a:latin typeface="+mn-lt"/>
                <a:ea typeface="+mn-ea"/>
                <a:cs typeface="+mn-cs"/>
              </a:defRPr>
            </a:lvl4pPr>
            <a:lvl5pPr marL="1262063" indent="-228600" algn="l" defTabSz="914400" rtl="0" eaLnBrk="1" latinLnBrk="0" hangingPunct="1">
              <a:lnSpc>
                <a:spcPct val="90000"/>
              </a:lnSpc>
              <a:spcBef>
                <a:spcPts val="500"/>
              </a:spcBef>
              <a:buFont typeface="HelveticaNeueLT Std Lt Cn" panose="020B0406020202030204" pitchFamily="34" charset="0"/>
              <a:buChar char="−"/>
              <a:defRPr sz="105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80000"/>
              </a:lnSpc>
              <a:buNone/>
            </a:pPr>
            <a:r>
              <a:rPr lang="en-US" sz="2200" b="1" spc="-50">
                <a:solidFill>
                  <a:schemeClr val="accent4"/>
                </a:solidFill>
              </a:rPr>
              <a:t>Go beyond ‘willingness to try’</a:t>
            </a:r>
          </a:p>
        </p:txBody>
      </p:sp>
      <p:sp>
        <p:nvSpPr>
          <p:cNvPr id="22" name="Oval 21">
            <a:extLst>
              <a:ext uri="{FF2B5EF4-FFF2-40B4-BE49-F238E27FC236}">
                <a16:creationId xmlns:a16="http://schemas.microsoft.com/office/drawing/2014/main" id="{B32437A5-CB05-A945-A1B5-C18A31D5B0F6}"/>
              </a:ext>
            </a:extLst>
          </p:cNvPr>
          <p:cNvSpPr/>
          <p:nvPr/>
        </p:nvSpPr>
        <p:spPr>
          <a:xfrm>
            <a:off x="8646713" y="2051303"/>
            <a:ext cx="608237" cy="608237"/>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tIns="0" bIns="0" rtlCol="0" anchor="ctr"/>
          <a:lstStyle/>
          <a:p>
            <a:pPr algn="ctr"/>
            <a:r>
              <a:rPr lang="en-US" sz="2200" b="1" spc="-30">
                <a:solidFill>
                  <a:schemeClr val="bg1"/>
                </a:solidFill>
              </a:rPr>
              <a:t>03</a:t>
            </a:r>
          </a:p>
        </p:txBody>
      </p:sp>
    </p:spTree>
    <p:extLst>
      <p:ext uri="{BB962C8B-B14F-4D97-AF65-F5344CB8AC3E}">
        <p14:creationId xmlns:p14="http://schemas.microsoft.com/office/powerpoint/2010/main" val="26126268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43F07A4-393B-3E4A-A3A1-0E1A02AB05DC}"/>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0" y="-1"/>
            <a:ext cx="12192000" cy="6858001"/>
          </a:xfrm>
          <a:prstGeom prst="rect">
            <a:avLst/>
          </a:prstGeom>
        </p:spPr>
      </p:pic>
      <p:sp>
        <p:nvSpPr>
          <p:cNvPr id="162" name="Rectangle 161">
            <a:extLst>
              <a:ext uri="{FF2B5EF4-FFF2-40B4-BE49-F238E27FC236}">
                <a16:creationId xmlns:a16="http://schemas.microsoft.com/office/drawing/2014/main" id="{87C3D86C-6AD8-D444-9EA0-E78DA7EE2D04}"/>
              </a:ext>
            </a:extLst>
          </p:cNvPr>
          <p:cNvSpPr/>
          <p:nvPr/>
        </p:nvSpPr>
        <p:spPr>
          <a:xfrm>
            <a:off x="-1" y="0"/>
            <a:ext cx="12192001" cy="6858000"/>
          </a:xfrm>
          <a:prstGeom prst="rect">
            <a:avLst/>
          </a:prstGeom>
          <a:gradFill>
            <a:gsLst>
              <a:gs pos="0">
                <a:schemeClr val="bg2">
                  <a:alpha val="85000"/>
                </a:schemeClr>
              </a:gs>
              <a:gs pos="100000">
                <a:schemeClr val="tx2">
                  <a:alpha val="8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183DCB74-8C5E-0342-BEC7-B9DD28E27DC7}"/>
              </a:ext>
            </a:extLst>
          </p:cNvPr>
          <p:cNvSpPr>
            <a:spLocks noGrp="1"/>
          </p:cNvSpPr>
          <p:nvPr>
            <p:ph type="sldNum" sz="quarter" idx="18"/>
          </p:nvPr>
        </p:nvSpPr>
        <p:spPr/>
        <p:txBody>
          <a:bodyPr/>
          <a:lstStyle/>
          <a:p>
            <a:fld id="{D61AABEC-672F-4B68-B914-690DA978312C}" type="slidenum">
              <a:rPr lang="en-GB" smtClean="0">
                <a:solidFill>
                  <a:schemeClr val="bg1"/>
                </a:solidFill>
              </a:rPr>
              <a:pPr/>
              <a:t>9</a:t>
            </a:fld>
            <a:r>
              <a:rPr lang="en-GB">
                <a:solidFill>
                  <a:schemeClr val="bg1"/>
                </a:solidFill>
              </a:rPr>
              <a:t> ‒ </a:t>
            </a:r>
          </a:p>
        </p:txBody>
      </p:sp>
      <p:sp>
        <p:nvSpPr>
          <p:cNvPr id="163" name="Title 4">
            <a:extLst>
              <a:ext uri="{FF2B5EF4-FFF2-40B4-BE49-F238E27FC236}">
                <a16:creationId xmlns:a16="http://schemas.microsoft.com/office/drawing/2014/main" id="{B64502BA-AA03-D242-829A-DE1DDDBF833E}"/>
              </a:ext>
            </a:extLst>
          </p:cNvPr>
          <p:cNvSpPr>
            <a:spLocks noGrp="1"/>
          </p:cNvSpPr>
          <p:nvPr>
            <p:ph type="title"/>
          </p:nvPr>
        </p:nvSpPr>
        <p:spPr>
          <a:xfrm>
            <a:off x="1820107" y="1422260"/>
            <a:ext cx="8551786" cy="646331"/>
          </a:xfrm>
        </p:spPr>
        <p:txBody>
          <a:bodyPr/>
          <a:lstStyle/>
          <a:p>
            <a:pPr algn="ctr"/>
            <a:r>
              <a:rPr lang="en-US" sz="2000" b="0" spc="600">
                <a:solidFill>
                  <a:schemeClr val="bg1"/>
                </a:solidFill>
                <a:latin typeface="Arial" panose="020B0604020202020204" pitchFamily="34" charset="0"/>
                <a:cs typeface="Arial" panose="020B0604020202020204" pitchFamily="34" charset="0"/>
              </a:rPr>
              <a:t>THE IPSOS DIFFERENCE: </a:t>
            </a:r>
            <a:br>
              <a:rPr lang="en-US" sz="2000" b="0" spc="600">
                <a:solidFill>
                  <a:schemeClr val="bg1"/>
                </a:solidFill>
                <a:latin typeface="Arial" panose="020B0604020202020204" pitchFamily="34" charset="0"/>
                <a:cs typeface="Arial" panose="020B0604020202020204" pitchFamily="34" charset="0"/>
              </a:rPr>
            </a:br>
            <a:r>
              <a:rPr lang="en-US" sz="2000" b="0" spc="600">
                <a:solidFill>
                  <a:schemeClr val="bg1"/>
                </a:solidFill>
                <a:latin typeface="Arial" panose="020B0604020202020204" pitchFamily="34" charset="0"/>
                <a:cs typeface="Arial" panose="020B0604020202020204" pitchFamily="34" charset="0"/>
              </a:rPr>
              <a:t>CONFIDENT BUSINESS DECISIONS</a:t>
            </a:r>
          </a:p>
        </p:txBody>
      </p:sp>
      <p:pic>
        <p:nvPicPr>
          <p:cNvPr id="167" name="Graphique 9">
            <a:extLst>
              <a:ext uri="{FF2B5EF4-FFF2-40B4-BE49-F238E27FC236}">
                <a16:creationId xmlns:a16="http://schemas.microsoft.com/office/drawing/2014/main" id="{3569A608-8805-234A-A090-184E936D31A5}"/>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1319590" y="6168683"/>
            <a:ext cx="472622" cy="426227"/>
          </a:xfrm>
          <a:prstGeom prst="rect">
            <a:avLst/>
          </a:prstGeom>
        </p:spPr>
      </p:pic>
      <p:sp>
        <p:nvSpPr>
          <p:cNvPr id="168" name="Espace réservé du pied de page 4">
            <a:extLst>
              <a:ext uri="{FF2B5EF4-FFF2-40B4-BE49-F238E27FC236}">
                <a16:creationId xmlns:a16="http://schemas.microsoft.com/office/drawing/2014/main" id="{B48BB9EF-CA9A-184D-9D8A-87BA739A81A5}"/>
              </a:ext>
            </a:extLst>
          </p:cNvPr>
          <p:cNvSpPr txBox="1">
            <a:spLocks/>
          </p:cNvSpPr>
          <p:nvPr/>
        </p:nvSpPr>
        <p:spPr>
          <a:xfrm>
            <a:off x="815317" y="6219234"/>
            <a:ext cx="10447709"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solidFill>
                  <a:schemeClr val="bg1"/>
                </a:solidFill>
              </a:rPr>
              <a:t>© Ipsos</a:t>
            </a:r>
          </a:p>
        </p:txBody>
      </p:sp>
      <p:sp>
        <p:nvSpPr>
          <p:cNvPr id="2" name="Rectangle 1">
            <a:extLst>
              <a:ext uri="{FF2B5EF4-FFF2-40B4-BE49-F238E27FC236}">
                <a16:creationId xmlns:a16="http://schemas.microsoft.com/office/drawing/2014/main" id="{7AE78170-CC2B-1244-BDBB-8F3173DCEB40}"/>
              </a:ext>
            </a:extLst>
          </p:cNvPr>
          <p:cNvSpPr/>
          <p:nvPr/>
        </p:nvSpPr>
        <p:spPr>
          <a:xfrm>
            <a:off x="651510" y="2375547"/>
            <a:ext cx="10904220" cy="6234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a:extLst>
              <a:ext uri="{FF2B5EF4-FFF2-40B4-BE49-F238E27FC236}">
                <a16:creationId xmlns:a16="http://schemas.microsoft.com/office/drawing/2014/main" id="{60656E85-AE56-8C4C-B264-574A82E49FBD}"/>
              </a:ext>
            </a:extLst>
          </p:cNvPr>
          <p:cNvSpPr/>
          <p:nvPr/>
        </p:nvSpPr>
        <p:spPr>
          <a:xfrm>
            <a:off x="685800" y="3073779"/>
            <a:ext cx="10832123" cy="6234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a:extLst>
              <a:ext uri="{FF2B5EF4-FFF2-40B4-BE49-F238E27FC236}">
                <a16:creationId xmlns:a16="http://schemas.microsoft.com/office/drawing/2014/main" id="{D2AB41E3-22A1-0548-818A-CA7BC6E361F0}"/>
              </a:ext>
            </a:extLst>
          </p:cNvPr>
          <p:cNvSpPr/>
          <p:nvPr/>
        </p:nvSpPr>
        <p:spPr>
          <a:xfrm>
            <a:off x="1521898" y="3775481"/>
            <a:ext cx="9130705" cy="6234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a:extLst>
              <a:ext uri="{FF2B5EF4-FFF2-40B4-BE49-F238E27FC236}">
                <a16:creationId xmlns:a16="http://schemas.microsoft.com/office/drawing/2014/main" id="{325447BF-7006-3442-93B1-FD22F6435980}"/>
              </a:ext>
            </a:extLst>
          </p:cNvPr>
          <p:cNvSpPr/>
          <p:nvPr/>
        </p:nvSpPr>
        <p:spPr>
          <a:xfrm>
            <a:off x="1767689" y="4466856"/>
            <a:ext cx="8643333" cy="6234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Title 4">
            <a:extLst>
              <a:ext uri="{FF2B5EF4-FFF2-40B4-BE49-F238E27FC236}">
                <a16:creationId xmlns:a16="http://schemas.microsoft.com/office/drawing/2014/main" id="{1125A9D9-799C-1342-AC05-D3036B276A10}"/>
              </a:ext>
            </a:extLst>
          </p:cNvPr>
          <p:cNvSpPr txBox="1">
            <a:spLocks/>
          </p:cNvSpPr>
          <p:nvPr/>
        </p:nvSpPr>
        <p:spPr>
          <a:xfrm>
            <a:off x="497495" y="2276281"/>
            <a:ext cx="11197011" cy="2862322"/>
          </a:xfrm>
          <a:prstGeom prst="rect">
            <a:avLst/>
          </a:prstGeom>
        </p:spPr>
        <p:txBody>
          <a:bodyPr vert="horz" wrap="square" lIns="72000" tIns="45720" rIns="72000" bIns="45720" rtlCol="0" anchor="t">
            <a:noAutofit/>
          </a:bodyPr>
          <a:lstStyle>
            <a:lvl1pPr algn="l" defTabSz="914400" rtl="0" eaLnBrk="1" latinLnBrk="0" hangingPunct="1">
              <a:lnSpc>
                <a:spcPct val="90000"/>
              </a:lnSpc>
              <a:spcBef>
                <a:spcPct val="0"/>
              </a:spcBef>
              <a:buNone/>
              <a:defRPr sz="2600" b="1" kern="1200" cap="none" spc="0" baseline="0">
                <a:solidFill>
                  <a:schemeClr val="tx1">
                    <a:lumMod val="65000"/>
                    <a:lumOff val="35000"/>
                  </a:schemeClr>
                </a:solidFill>
                <a:latin typeface="+mj-lt"/>
                <a:ea typeface="+mj-ea"/>
                <a:cs typeface="+mj-cs"/>
              </a:defRPr>
            </a:lvl1pPr>
          </a:lstStyle>
          <a:p>
            <a:pPr algn="ctr">
              <a:lnSpc>
                <a:spcPct val="114000"/>
              </a:lnSpc>
            </a:pPr>
            <a:r>
              <a:rPr lang="en-US" sz="4000" spc="-30">
                <a:solidFill>
                  <a:schemeClr val="tx2"/>
                </a:solidFill>
                <a:latin typeface="Arial" panose="020B0604020202020204" pitchFamily="34" charset="0"/>
                <a:cs typeface="Arial" panose="020B0604020202020204" pitchFamily="34" charset="0"/>
              </a:rPr>
              <a:t>Learnings go beyond the obvious to uncover insights that will allow your business to truly succeed, including a full forecast and simulator – not just share of choice</a:t>
            </a:r>
          </a:p>
        </p:txBody>
      </p:sp>
    </p:spTree>
    <p:extLst>
      <p:ext uri="{BB962C8B-B14F-4D97-AF65-F5344CB8AC3E}">
        <p14:creationId xmlns:p14="http://schemas.microsoft.com/office/powerpoint/2010/main" val="311728859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0.xml><?xml version="1.0" encoding="utf-8"?>
<p:tagLst xmlns:a="http://schemas.openxmlformats.org/drawingml/2006/main" xmlns:r="http://schemas.openxmlformats.org/officeDocument/2006/relationships" xmlns:p="http://schemas.openxmlformats.org/presentationml/2006/main">
  <p:tag name="THINKCELLSHAPEDONOTDELETE" val="tVo7_3qjqHV5WQG8hzlRBnw"/>
</p:tagLst>
</file>

<file path=ppt/tags/tag10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2.xml><?xml version="1.0" encoding="utf-8"?>
<p:tagLst xmlns:a="http://schemas.openxmlformats.org/drawingml/2006/main" xmlns:r="http://schemas.openxmlformats.org/officeDocument/2006/relationships" xmlns:p="http://schemas.openxmlformats.org/presentationml/2006/main">
  <p:tag name="THINKCELLSHAPEDONOTDELETE" val="tVo7_3qjqHV5WQG8hzlRBnw"/>
</p:tagLst>
</file>

<file path=ppt/tags/tag10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4.xml><?xml version="1.0" encoding="utf-8"?>
<p:tagLst xmlns:a="http://schemas.openxmlformats.org/drawingml/2006/main" xmlns:r="http://schemas.openxmlformats.org/officeDocument/2006/relationships" xmlns:p="http://schemas.openxmlformats.org/presentationml/2006/main">
  <p:tag name="THINKCELLSHAPEDONOTDELETE" val="tVo7_3qjqHV5WQG8hzlRBnw"/>
</p:tagLst>
</file>

<file path=ppt/tags/tag10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6.xml><?xml version="1.0" encoding="utf-8"?>
<p:tagLst xmlns:a="http://schemas.openxmlformats.org/drawingml/2006/main" xmlns:r="http://schemas.openxmlformats.org/officeDocument/2006/relationships" xmlns:p="http://schemas.openxmlformats.org/presentationml/2006/main">
  <p:tag name="THINKCELLSHAPEDONOTDELETE" val="tVo7_3qjqHV5WQG8hzlRBnw"/>
</p:tagLst>
</file>

<file path=ppt/tags/tag10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8.xml><?xml version="1.0" encoding="utf-8"?>
<p:tagLst xmlns:a="http://schemas.openxmlformats.org/drawingml/2006/main" xmlns:r="http://schemas.openxmlformats.org/officeDocument/2006/relationships" xmlns:p="http://schemas.openxmlformats.org/presentationml/2006/main">
  <p:tag name="THINKCELLSHAPEDONOTDELETE" val="tVo7_3qjqHV5WQG8hzlRBnw"/>
</p:tagLst>
</file>

<file path=ppt/tags/tag10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a1G3ygldpp7KrqE77Ne.6A"/>
</p:tagLst>
</file>

<file path=ppt/tags/tag110.xml><?xml version="1.0" encoding="utf-8"?>
<p:tagLst xmlns:a="http://schemas.openxmlformats.org/drawingml/2006/main" xmlns:r="http://schemas.openxmlformats.org/officeDocument/2006/relationships" xmlns:p="http://schemas.openxmlformats.org/presentationml/2006/main">
  <p:tag name="THINKCELLSHAPEDONOTDELETE" val="tVo7_3qjqHV5WQG8hzlRBnw"/>
</p:tagLst>
</file>

<file path=ppt/tags/tag1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2.xml><?xml version="1.0" encoding="utf-8"?>
<p:tagLst xmlns:a="http://schemas.openxmlformats.org/drawingml/2006/main" xmlns:r="http://schemas.openxmlformats.org/officeDocument/2006/relationships" xmlns:p="http://schemas.openxmlformats.org/presentationml/2006/main">
  <p:tag name="THINKCELLSHAPEDONOTDELETE" val="tVo7_3qjqHV5WQG8hzlRBnw"/>
</p:tagLst>
</file>

<file path=ppt/tags/tag1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4.xml><?xml version="1.0" encoding="utf-8"?>
<p:tagLst xmlns:a="http://schemas.openxmlformats.org/drawingml/2006/main" xmlns:r="http://schemas.openxmlformats.org/officeDocument/2006/relationships" xmlns:p="http://schemas.openxmlformats.org/presentationml/2006/main">
  <p:tag name="THINKCELLSHAPEDONOTDELETE" val="tVo7_3qjqHV5WQG8hzlRBnw"/>
</p:tagLst>
</file>

<file path=ppt/tags/tag1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6.xml><?xml version="1.0" encoding="utf-8"?>
<p:tagLst xmlns:a="http://schemas.openxmlformats.org/drawingml/2006/main" xmlns:r="http://schemas.openxmlformats.org/officeDocument/2006/relationships" xmlns:p="http://schemas.openxmlformats.org/presentationml/2006/main">
  <p:tag name="THINKCELLSHAPEDONOTDELETE" val="tVo7_3qjqHV5WQG8hzlRBnw"/>
</p:tagLst>
</file>

<file path=ppt/tags/tag1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8.xml><?xml version="1.0" encoding="utf-8"?>
<p:tagLst xmlns:a="http://schemas.openxmlformats.org/drawingml/2006/main" xmlns:r="http://schemas.openxmlformats.org/officeDocument/2006/relationships" xmlns:p="http://schemas.openxmlformats.org/presentationml/2006/main">
  <p:tag name="THINKCELLSHAPEDONOTDELETE" val="tVo7_3qjqHV5WQG8hzlRBnw"/>
</p:tagLst>
</file>

<file path=ppt/tags/tag1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0.xml><?xml version="1.0" encoding="utf-8"?>
<p:tagLst xmlns:a="http://schemas.openxmlformats.org/drawingml/2006/main" xmlns:r="http://schemas.openxmlformats.org/officeDocument/2006/relationships" xmlns:p="http://schemas.openxmlformats.org/presentationml/2006/main">
  <p:tag name="THINKCELLSHAPEDONOTDELETE" val="tVo7_3qjqHV5WQG8hzlRBnw"/>
</p:tagLst>
</file>

<file path=ppt/tags/tag1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2.xml><?xml version="1.0" encoding="utf-8"?>
<p:tagLst xmlns:a="http://schemas.openxmlformats.org/drawingml/2006/main" xmlns:r="http://schemas.openxmlformats.org/officeDocument/2006/relationships" xmlns:p="http://schemas.openxmlformats.org/presentationml/2006/main">
  <p:tag name="THINKCELLSHAPEDONOTDELETE" val="tVo7_3qjqHV5WQG8hzlRBnw"/>
</p:tagLst>
</file>

<file path=ppt/tags/tag1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4.xml><?xml version="1.0" encoding="utf-8"?>
<p:tagLst xmlns:a="http://schemas.openxmlformats.org/drawingml/2006/main" xmlns:r="http://schemas.openxmlformats.org/officeDocument/2006/relationships" xmlns:p="http://schemas.openxmlformats.org/presentationml/2006/main">
  <p:tag name="THINKCELLSHAPEDONOTDELETE" val="tVo7_3qjqHV5WQG8hzlRBnw"/>
</p:tagLst>
</file>

<file path=ppt/tags/tag1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6.xml><?xml version="1.0" encoding="utf-8"?>
<p:tagLst xmlns:a="http://schemas.openxmlformats.org/drawingml/2006/main" xmlns:r="http://schemas.openxmlformats.org/officeDocument/2006/relationships" xmlns:p="http://schemas.openxmlformats.org/presentationml/2006/main">
  <p:tag name="THINKCELLSHAPEDONOTDELETE" val="tVo7_3qjqHV5WQG8hzlRBnw"/>
</p:tagLst>
</file>

<file path=ppt/tags/tag1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8.xml><?xml version="1.0" encoding="utf-8"?>
<p:tagLst xmlns:a="http://schemas.openxmlformats.org/drawingml/2006/main" xmlns:r="http://schemas.openxmlformats.org/officeDocument/2006/relationships" xmlns:p="http://schemas.openxmlformats.org/presentationml/2006/main">
  <p:tag name="THINKCELLSHAPEDONOTDELETE" val="teJdUBLkF.ir74OQSEUMF9A"/>
</p:tagLst>
</file>

<file path=ppt/tags/tag1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a1G3ygldpp7KrqE77Ne.6A"/>
</p:tagLst>
</file>

<file path=ppt/tags/tag130.xml><?xml version="1.0" encoding="utf-8"?>
<p:tagLst xmlns:a="http://schemas.openxmlformats.org/drawingml/2006/main" xmlns:r="http://schemas.openxmlformats.org/officeDocument/2006/relationships" xmlns:p="http://schemas.openxmlformats.org/presentationml/2006/main">
  <p:tag name="THINKCELLSHAPEDONOTDELETE" val="teJdUBLkF.ir74OQSEUMF9A"/>
</p:tagLst>
</file>

<file path=ppt/tags/tag1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2.xml><?xml version="1.0" encoding="utf-8"?>
<p:tagLst xmlns:a="http://schemas.openxmlformats.org/drawingml/2006/main" xmlns:r="http://schemas.openxmlformats.org/officeDocument/2006/relationships" xmlns:p="http://schemas.openxmlformats.org/presentationml/2006/main">
  <p:tag name="THINKCELLSHAPEDONOTDELETE" val="teJdUBLkF.ir74OQSEUMF9A"/>
</p:tagLst>
</file>

<file path=ppt/tags/tag1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4.xml><?xml version="1.0" encoding="utf-8"?>
<p:tagLst xmlns:a="http://schemas.openxmlformats.org/drawingml/2006/main" xmlns:r="http://schemas.openxmlformats.org/officeDocument/2006/relationships" xmlns:p="http://schemas.openxmlformats.org/presentationml/2006/main">
  <p:tag name="THINKCELLSHAPEDONOTDELETE" val="teJdUBLkF.ir74OQSEUMF9A"/>
</p:tagLst>
</file>

<file path=ppt/tags/tag1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6.xml><?xml version="1.0" encoding="utf-8"?>
<p:tagLst xmlns:a="http://schemas.openxmlformats.org/drawingml/2006/main" xmlns:r="http://schemas.openxmlformats.org/officeDocument/2006/relationships" xmlns:p="http://schemas.openxmlformats.org/presentationml/2006/main">
  <p:tag name="THINKCELLSHAPEDONOTDELETE" val="teJdUBLkF.ir74OQSEUMF9A"/>
</p:tagLst>
</file>

<file path=ppt/tags/tag1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8.xml><?xml version="1.0" encoding="utf-8"?>
<p:tagLst xmlns:a="http://schemas.openxmlformats.org/drawingml/2006/main" xmlns:r="http://schemas.openxmlformats.org/officeDocument/2006/relationships" xmlns:p="http://schemas.openxmlformats.org/presentationml/2006/main">
  <p:tag name="THINKCELLSHAPEDONOTDELETE" val="teJdUBLkF.ir74OQSEUMF9A"/>
</p:tagLst>
</file>

<file path=ppt/tags/tag1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0.xml><?xml version="1.0" encoding="utf-8"?>
<p:tagLst xmlns:a="http://schemas.openxmlformats.org/drawingml/2006/main" xmlns:r="http://schemas.openxmlformats.org/officeDocument/2006/relationships" xmlns:p="http://schemas.openxmlformats.org/presentationml/2006/main">
  <p:tag name="THINKCELLSHAPEDONOTDELETE" val="teJdUBLkF.ir74OQSEUMF9A"/>
</p:tagLst>
</file>

<file path=ppt/tags/tag1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2.xml><?xml version="1.0" encoding="utf-8"?>
<p:tagLst xmlns:a="http://schemas.openxmlformats.org/drawingml/2006/main" xmlns:r="http://schemas.openxmlformats.org/officeDocument/2006/relationships" xmlns:p="http://schemas.openxmlformats.org/presentationml/2006/main">
  <p:tag name="THINKCELLSHAPEDONOTDELETE" val="teJdUBLkF.ir74OQSEUMF9A"/>
</p:tagLst>
</file>

<file path=ppt/tags/tag1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4.xml><?xml version="1.0" encoding="utf-8"?>
<p:tagLst xmlns:a="http://schemas.openxmlformats.org/drawingml/2006/main" xmlns:r="http://schemas.openxmlformats.org/officeDocument/2006/relationships" xmlns:p="http://schemas.openxmlformats.org/presentationml/2006/main">
  <p:tag name="THINKCELLSHAPEDONOTDELETE" val="teJdUBLkF.ir74OQSEUMF9A"/>
</p:tagLst>
</file>

<file path=ppt/tags/tag1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6.xml><?xml version="1.0" encoding="utf-8"?>
<p:tagLst xmlns:a="http://schemas.openxmlformats.org/drawingml/2006/main" xmlns:r="http://schemas.openxmlformats.org/officeDocument/2006/relationships" xmlns:p="http://schemas.openxmlformats.org/presentationml/2006/main">
  <p:tag name="THINKCELLSHAPEDONOTDELETE" val="teJdUBLkF.ir74OQSEUMF9A"/>
</p:tagLst>
</file>

<file path=ppt/tags/tag1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8.xml><?xml version="1.0" encoding="utf-8"?>
<p:tagLst xmlns:a="http://schemas.openxmlformats.org/drawingml/2006/main" xmlns:r="http://schemas.openxmlformats.org/officeDocument/2006/relationships" xmlns:p="http://schemas.openxmlformats.org/presentationml/2006/main">
  <p:tag name="THINKCELLSHAPEDONOTDELETE" val="teJdUBLkF.ir74OQSEUMF9A"/>
</p:tagLst>
</file>

<file path=ppt/tags/tag1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a1G3ygldpp7KrqE77Ne.6A"/>
</p:tagLst>
</file>

<file path=ppt/tags/tag150.xml><?xml version="1.0" encoding="utf-8"?>
<p:tagLst xmlns:a="http://schemas.openxmlformats.org/drawingml/2006/main" xmlns:r="http://schemas.openxmlformats.org/officeDocument/2006/relationships" xmlns:p="http://schemas.openxmlformats.org/presentationml/2006/main">
  <p:tag name="THINKCELLSHAPEDONOTDELETE" val="teJdUBLkF.ir74OQSEUMF9A"/>
</p:tagLst>
</file>

<file path=ppt/tags/tag1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2.xml><?xml version="1.0" encoding="utf-8"?>
<p:tagLst xmlns:a="http://schemas.openxmlformats.org/drawingml/2006/main" xmlns:r="http://schemas.openxmlformats.org/officeDocument/2006/relationships" xmlns:p="http://schemas.openxmlformats.org/presentationml/2006/main">
  <p:tag name="THINKCELLSHAPEDONOTDELETE" val="teJdUBLkF.ir74OQSEUMF9A"/>
</p:tagLst>
</file>

<file path=ppt/tags/tag1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4.xml><?xml version="1.0" encoding="utf-8"?>
<p:tagLst xmlns:a="http://schemas.openxmlformats.org/drawingml/2006/main" xmlns:r="http://schemas.openxmlformats.org/officeDocument/2006/relationships" xmlns:p="http://schemas.openxmlformats.org/presentationml/2006/main">
  <p:tag name="THINKCELLSHAPEDONOTDELETE" val="teJdUBLkF.ir74OQSEUMF9A"/>
</p:tagLst>
</file>

<file path=ppt/tags/tag1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6.xml><?xml version="1.0" encoding="utf-8"?>
<p:tagLst xmlns:a="http://schemas.openxmlformats.org/drawingml/2006/main" xmlns:r="http://schemas.openxmlformats.org/officeDocument/2006/relationships" xmlns:p="http://schemas.openxmlformats.org/presentationml/2006/main">
  <p:tag name="THINKCELLSHAPEDONOTDELETE" val="teJdUBLkF.ir74OQSEUMF9A"/>
</p:tagLst>
</file>

<file path=ppt/tags/tag1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8.xml><?xml version="1.0" encoding="utf-8"?>
<p:tagLst xmlns:a="http://schemas.openxmlformats.org/drawingml/2006/main" xmlns:r="http://schemas.openxmlformats.org/officeDocument/2006/relationships" xmlns:p="http://schemas.openxmlformats.org/presentationml/2006/main">
  <p:tag name="THINKCELLSHAPEDONOTDELETE" val="teJdUBLkF.ir74OQSEUMF9A"/>
</p:tagLst>
</file>

<file path=ppt/tags/tag1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0.xml><?xml version="1.0" encoding="utf-8"?>
<p:tagLst xmlns:a="http://schemas.openxmlformats.org/drawingml/2006/main" xmlns:r="http://schemas.openxmlformats.org/officeDocument/2006/relationships" xmlns:p="http://schemas.openxmlformats.org/presentationml/2006/main">
  <p:tag name="THINKCELLSHAPEDONOTDELETE" val="teJdUBLkF.ir74OQSEUMF9A"/>
</p:tagLst>
</file>

<file path=ppt/tags/tag1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2.xml><?xml version="1.0" encoding="utf-8"?>
<p:tagLst xmlns:a="http://schemas.openxmlformats.org/drawingml/2006/main" xmlns:r="http://schemas.openxmlformats.org/officeDocument/2006/relationships" xmlns:p="http://schemas.openxmlformats.org/presentationml/2006/main">
  <p:tag name="THINKCELLSHAPEDONOTDELETE" val="teJdUBLkF.ir74OQSEUMF9A"/>
</p:tagLst>
</file>

<file path=ppt/tags/tag16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4.xml><?xml version="1.0" encoding="utf-8"?>
<p:tagLst xmlns:a="http://schemas.openxmlformats.org/drawingml/2006/main" xmlns:r="http://schemas.openxmlformats.org/officeDocument/2006/relationships" xmlns:p="http://schemas.openxmlformats.org/presentationml/2006/main">
  <p:tag name="THINKCELLSHAPEDONOTDELETE" val="tbknxVe_4j.Q6eZDUxE.4gw"/>
</p:tagLst>
</file>

<file path=ppt/tags/tag16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6.xml><?xml version="1.0" encoding="utf-8"?>
<p:tagLst xmlns:a="http://schemas.openxmlformats.org/drawingml/2006/main" xmlns:r="http://schemas.openxmlformats.org/officeDocument/2006/relationships" xmlns:p="http://schemas.openxmlformats.org/presentationml/2006/main">
  <p:tag name="THINKCELLSHAPEDONOTDELETE" val="tbknxVe_4j.Q6eZDUxE.4gw"/>
</p:tagLst>
</file>

<file path=ppt/tags/tag16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8.xml><?xml version="1.0" encoding="utf-8"?>
<p:tagLst xmlns:a="http://schemas.openxmlformats.org/drawingml/2006/main" xmlns:r="http://schemas.openxmlformats.org/officeDocument/2006/relationships" xmlns:p="http://schemas.openxmlformats.org/presentationml/2006/main">
  <p:tag name="THINKCELLSHAPEDONOTDELETE" val="tbknxVe_4j.Q6eZDUxE.4gw"/>
</p:tagLst>
</file>

<file path=ppt/tags/tag16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a1G3ygldpp7KrqE77Ne.6A"/>
</p:tagLst>
</file>

<file path=ppt/tags/tag170.xml><?xml version="1.0" encoding="utf-8"?>
<p:tagLst xmlns:a="http://schemas.openxmlformats.org/drawingml/2006/main" xmlns:r="http://schemas.openxmlformats.org/officeDocument/2006/relationships" xmlns:p="http://schemas.openxmlformats.org/presentationml/2006/main">
  <p:tag name="THINKCELLSHAPEDONOTDELETE" val="tbknxVe_4j.Q6eZDUxE.4gw"/>
</p:tagLst>
</file>

<file path=ppt/tags/tag17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2.xml><?xml version="1.0" encoding="utf-8"?>
<p:tagLst xmlns:a="http://schemas.openxmlformats.org/drawingml/2006/main" xmlns:r="http://schemas.openxmlformats.org/officeDocument/2006/relationships" xmlns:p="http://schemas.openxmlformats.org/presentationml/2006/main">
  <p:tag name="THINKCELLSHAPEDONOTDELETE" val="tbknxVe_4j.Q6eZDUxE.4gw"/>
</p:tagLst>
</file>

<file path=ppt/tags/tag17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4.xml><?xml version="1.0" encoding="utf-8"?>
<p:tagLst xmlns:a="http://schemas.openxmlformats.org/drawingml/2006/main" xmlns:r="http://schemas.openxmlformats.org/officeDocument/2006/relationships" xmlns:p="http://schemas.openxmlformats.org/presentationml/2006/main">
  <p:tag name="THINKCELLSHAPEDONOTDELETE" val="tbknxVe_4j.Q6eZDUxE.4gw"/>
</p:tagLst>
</file>

<file path=ppt/tags/tag17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6.xml><?xml version="1.0" encoding="utf-8"?>
<p:tagLst xmlns:a="http://schemas.openxmlformats.org/drawingml/2006/main" xmlns:r="http://schemas.openxmlformats.org/officeDocument/2006/relationships" xmlns:p="http://schemas.openxmlformats.org/presentationml/2006/main">
  <p:tag name="THINKCELLSHAPEDONOTDELETE" val="tbknxVe_4j.Q6eZDUxE.4gw"/>
</p:tagLst>
</file>

<file path=ppt/tags/tag17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8.xml><?xml version="1.0" encoding="utf-8"?>
<p:tagLst xmlns:a="http://schemas.openxmlformats.org/drawingml/2006/main" xmlns:r="http://schemas.openxmlformats.org/officeDocument/2006/relationships" xmlns:p="http://schemas.openxmlformats.org/presentationml/2006/main">
  <p:tag name="THINKCELLSHAPEDONOTDELETE" val="tbknxVe_4j.Q6eZDUxE.4gw"/>
</p:tagLst>
</file>

<file path=ppt/tags/tag17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0.xml><?xml version="1.0" encoding="utf-8"?>
<p:tagLst xmlns:a="http://schemas.openxmlformats.org/drawingml/2006/main" xmlns:r="http://schemas.openxmlformats.org/officeDocument/2006/relationships" xmlns:p="http://schemas.openxmlformats.org/presentationml/2006/main">
  <p:tag name="THINKCELLSHAPEDONOTDELETE" val="tbknxVe_4j.Q6eZDUxE.4gw"/>
</p:tagLst>
</file>

<file path=ppt/tags/tag18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2.xml><?xml version="1.0" encoding="utf-8"?>
<p:tagLst xmlns:a="http://schemas.openxmlformats.org/drawingml/2006/main" xmlns:r="http://schemas.openxmlformats.org/officeDocument/2006/relationships" xmlns:p="http://schemas.openxmlformats.org/presentationml/2006/main">
  <p:tag name="THINKCELLSHAPEDONOTDELETE" val="tbknxVe_4j.Q6eZDUxE.4gw"/>
</p:tagLst>
</file>

<file path=ppt/tags/tag18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4.xml><?xml version="1.0" encoding="utf-8"?>
<p:tagLst xmlns:a="http://schemas.openxmlformats.org/drawingml/2006/main" xmlns:r="http://schemas.openxmlformats.org/officeDocument/2006/relationships" xmlns:p="http://schemas.openxmlformats.org/presentationml/2006/main">
  <p:tag name="THINKCELLSHAPEDONOTDELETE" val="tbknxVe_4j.Q6eZDUxE.4gw"/>
</p:tagLst>
</file>

<file path=ppt/tags/tag18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6.xml><?xml version="1.0" encoding="utf-8"?>
<p:tagLst xmlns:a="http://schemas.openxmlformats.org/drawingml/2006/main" xmlns:r="http://schemas.openxmlformats.org/officeDocument/2006/relationships" xmlns:p="http://schemas.openxmlformats.org/presentationml/2006/main">
  <p:tag name="THINKCELLSHAPEDONOTDELETE" val="tbknxVe_4j.Q6eZDUxE.4gw"/>
</p:tagLst>
</file>

<file path=ppt/tags/tag18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8.xml><?xml version="1.0" encoding="utf-8"?>
<p:tagLst xmlns:a="http://schemas.openxmlformats.org/drawingml/2006/main" xmlns:r="http://schemas.openxmlformats.org/officeDocument/2006/relationships" xmlns:p="http://schemas.openxmlformats.org/presentationml/2006/main">
  <p:tag name="THINKCELLSHAPEDONOTDELETE" val="tbknxVe_4j.Q6eZDUxE.4gw"/>
</p:tagLst>
</file>

<file path=ppt/tags/tag18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0.xml><?xml version="1.0" encoding="utf-8"?>
<p:tagLst xmlns:a="http://schemas.openxmlformats.org/drawingml/2006/main" xmlns:r="http://schemas.openxmlformats.org/officeDocument/2006/relationships" xmlns:p="http://schemas.openxmlformats.org/presentationml/2006/main">
  <p:tag name="THINKCELLSHAPEDONOTDELETE" val="tbknxVe_4j.Q6eZDUxE.4gw"/>
</p:tagLst>
</file>

<file path=ppt/tags/tag19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2.xml><?xml version="1.0" encoding="utf-8"?>
<p:tagLst xmlns:a="http://schemas.openxmlformats.org/drawingml/2006/main" xmlns:r="http://schemas.openxmlformats.org/officeDocument/2006/relationships" xmlns:p="http://schemas.openxmlformats.org/presentationml/2006/main">
  <p:tag name="THINKCELLSHAPEDONOTDELETE" val="teJdUBLkF.ir74OQSEUMF9A"/>
</p:tagLst>
</file>

<file path=ppt/tags/tag19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4.xml><?xml version="1.0" encoding="utf-8"?>
<p:tagLst xmlns:a="http://schemas.openxmlformats.org/drawingml/2006/main" xmlns:r="http://schemas.openxmlformats.org/officeDocument/2006/relationships" xmlns:p="http://schemas.openxmlformats.org/presentationml/2006/main">
  <p:tag name="THINKCELLSHAPEDONOTDELETE" val="teJdUBLkF.ir74OQSEUMF9A"/>
</p:tagLst>
</file>

<file path=ppt/tags/tag19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6.xml><?xml version="1.0" encoding="utf-8"?>
<p:tagLst xmlns:a="http://schemas.openxmlformats.org/drawingml/2006/main" xmlns:r="http://schemas.openxmlformats.org/officeDocument/2006/relationships" xmlns:p="http://schemas.openxmlformats.org/presentationml/2006/main">
  <p:tag name="THINKCELLSHAPEDONOTDELETE" val="teJdUBLkF.ir74OQSEUMF9A"/>
</p:tagLst>
</file>

<file path=ppt/tags/tag19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8.xml><?xml version="1.0" encoding="utf-8"?>
<p:tagLst xmlns:a="http://schemas.openxmlformats.org/drawingml/2006/main" xmlns:r="http://schemas.openxmlformats.org/officeDocument/2006/relationships" xmlns:p="http://schemas.openxmlformats.org/presentationml/2006/main">
  <p:tag name="THINKCELLSHAPEDONOTDELETE" val="teJdUBLkF.ir74OQSEUMF9A"/>
</p:tagLst>
</file>

<file path=ppt/tags/tag19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pujqcHVlVTZYOruMkoQoog"/>
</p:tagLst>
</file>

<file path=ppt/tags/tag200.xml><?xml version="1.0" encoding="utf-8"?>
<p:tagLst xmlns:a="http://schemas.openxmlformats.org/drawingml/2006/main" xmlns:r="http://schemas.openxmlformats.org/officeDocument/2006/relationships" xmlns:p="http://schemas.openxmlformats.org/presentationml/2006/main">
  <p:tag name="THINKCELLSHAPEDONOTDELETE" val="tVo7_3qjqHV5WQG8hzlRBnw"/>
</p:tagLst>
</file>

<file path=ppt/tags/tag20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2.xml><?xml version="1.0" encoding="utf-8"?>
<p:tagLst xmlns:a="http://schemas.openxmlformats.org/drawingml/2006/main" xmlns:r="http://schemas.openxmlformats.org/officeDocument/2006/relationships" xmlns:p="http://schemas.openxmlformats.org/presentationml/2006/main">
  <p:tag name="THINKCELLSHAPEDONOTDELETE" val="tVo7_3qjqHV5WQG8hzlRBnw"/>
</p:tagLst>
</file>

<file path=ppt/tags/tag20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4.xml><?xml version="1.0" encoding="utf-8"?>
<p:tagLst xmlns:a="http://schemas.openxmlformats.org/drawingml/2006/main" xmlns:r="http://schemas.openxmlformats.org/officeDocument/2006/relationships" xmlns:p="http://schemas.openxmlformats.org/presentationml/2006/main">
  <p:tag name="THINKCELLSHAPEDONOTDELETE" val="tVo7_3qjqHV5WQG8hzlRBnw"/>
</p:tagLst>
</file>

<file path=ppt/tags/tag20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6.xml><?xml version="1.0" encoding="utf-8"?>
<p:tagLst xmlns:a="http://schemas.openxmlformats.org/drawingml/2006/main" xmlns:r="http://schemas.openxmlformats.org/officeDocument/2006/relationships" xmlns:p="http://schemas.openxmlformats.org/presentationml/2006/main">
  <p:tag name="THINKCELLSHAPEDONOTDELETE" val="tVo7_3qjqHV5WQG8hzlRBnw"/>
</p:tagLst>
</file>

<file path=ppt/tags/tag20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8.xml><?xml version="1.0" encoding="utf-8"?>
<p:tagLst xmlns:a="http://schemas.openxmlformats.org/drawingml/2006/main" xmlns:r="http://schemas.openxmlformats.org/officeDocument/2006/relationships" xmlns:p="http://schemas.openxmlformats.org/presentationml/2006/main">
  <p:tag name="THINKCELLSHAPEDONOTDELETE" val="tVo7_3qjqHV5WQG8hzlRBnw"/>
</p:tagLst>
</file>

<file path=ppt/tags/tag20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0.xml><?xml version="1.0" encoding="utf-8"?>
<p:tagLst xmlns:a="http://schemas.openxmlformats.org/drawingml/2006/main" xmlns:r="http://schemas.openxmlformats.org/officeDocument/2006/relationships" xmlns:p="http://schemas.openxmlformats.org/presentationml/2006/main">
  <p:tag name="THINKCELLSHAPEDONOTDELETE" val="tVo7_3qjqHV5WQG8hzlRBnw"/>
</p:tagLst>
</file>

<file path=ppt/tags/tag2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2.xml><?xml version="1.0" encoding="utf-8"?>
<p:tagLst xmlns:a="http://schemas.openxmlformats.org/drawingml/2006/main" xmlns:r="http://schemas.openxmlformats.org/officeDocument/2006/relationships" xmlns:p="http://schemas.openxmlformats.org/presentationml/2006/main">
  <p:tag name="THINKCELLSHAPEDONOTDELETE" val="tVo7_3qjqHV5WQG8hzlRBnw"/>
</p:tagLst>
</file>

<file path=ppt/tags/tag2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4.xml><?xml version="1.0" encoding="utf-8"?>
<p:tagLst xmlns:a="http://schemas.openxmlformats.org/drawingml/2006/main" xmlns:r="http://schemas.openxmlformats.org/officeDocument/2006/relationships" xmlns:p="http://schemas.openxmlformats.org/presentationml/2006/main">
  <p:tag name="THINKCELLSHAPEDONOTDELETE" val="tVo7_3qjqHV5WQG8hzlRBnw"/>
</p:tagLst>
</file>

<file path=ppt/tags/tag2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6.xml><?xml version="1.0" encoding="utf-8"?>
<p:tagLst xmlns:a="http://schemas.openxmlformats.org/drawingml/2006/main" xmlns:r="http://schemas.openxmlformats.org/officeDocument/2006/relationships" xmlns:p="http://schemas.openxmlformats.org/presentationml/2006/main">
  <p:tag name="THINKCELLSHAPEDONOTDELETE" val="tVo7_3qjqHV5WQG8hzlRBnw"/>
</p:tagLst>
</file>

<file path=ppt/tags/tag2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8.xml><?xml version="1.0" encoding="utf-8"?>
<p:tagLst xmlns:a="http://schemas.openxmlformats.org/drawingml/2006/main" xmlns:r="http://schemas.openxmlformats.org/officeDocument/2006/relationships" xmlns:p="http://schemas.openxmlformats.org/presentationml/2006/main">
  <p:tag name="THINKCELLSHAPEDONOTDELETE" val="tVo7_3qjqHV5WQG8hzlRBnw"/>
</p:tagLst>
</file>

<file path=ppt/tags/tag2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gr71HMP7fNoYDxlK3KovNw"/>
</p:tagLst>
</file>

<file path=ppt/tags/tag220.xml><?xml version="1.0" encoding="utf-8"?>
<p:tagLst xmlns:a="http://schemas.openxmlformats.org/drawingml/2006/main" xmlns:r="http://schemas.openxmlformats.org/officeDocument/2006/relationships" xmlns:p="http://schemas.openxmlformats.org/presentationml/2006/main">
  <p:tag name="THINKCELLSHAPEDONOTDELETE" val="tVo7_3qjqHV5WQG8hzlRBnw"/>
</p:tagLst>
</file>

<file path=ppt/tags/tag2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2.xml><?xml version="1.0" encoding="utf-8"?>
<p:tagLst xmlns:a="http://schemas.openxmlformats.org/drawingml/2006/main" xmlns:r="http://schemas.openxmlformats.org/officeDocument/2006/relationships" xmlns:p="http://schemas.openxmlformats.org/presentationml/2006/main">
  <p:tag name="THINKCELLSHAPEDONOTDELETE" val="tVo7_3qjqHV5WQG8hzlRBnw"/>
</p:tagLst>
</file>

<file path=ppt/tags/tag2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4.xml><?xml version="1.0" encoding="utf-8"?>
<p:tagLst xmlns:a="http://schemas.openxmlformats.org/drawingml/2006/main" xmlns:r="http://schemas.openxmlformats.org/officeDocument/2006/relationships" xmlns:p="http://schemas.openxmlformats.org/presentationml/2006/main">
  <p:tag name="THINKCELLSHAPEDONOTDELETE" val="tVo7_3qjqHV5WQG8hzlRBnw"/>
</p:tagLst>
</file>

<file path=ppt/tags/tag2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6.xml><?xml version="1.0" encoding="utf-8"?>
<p:tagLst xmlns:a="http://schemas.openxmlformats.org/drawingml/2006/main" xmlns:r="http://schemas.openxmlformats.org/officeDocument/2006/relationships" xmlns:p="http://schemas.openxmlformats.org/presentationml/2006/main">
  <p:tag name="THINKCELLSHAPEDONOTDELETE" val="tVo7_3qjqHV5WQG8hzlRBnw"/>
</p:tagLst>
</file>

<file path=ppt/tags/tag2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8.xml><?xml version="1.0" encoding="utf-8"?>
<p:tagLst xmlns:a="http://schemas.openxmlformats.org/drawingml/2006/main" xmlns:r="http://schemas.openxmlformats.org/officeDocument/2006/relationships" xmlns:p="http://schemas.openxmlformats.org/presentationml/2006/main">
  <p:tag name="THINKCELLSHAPEDONOTDELETE" val="tVo7_3qjqHV5WQG8hzlRBnw"/>
</p:tagLst>
</file>

<file path=ppt/tags/tag2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2.xml><?xml version="1.0" encoding="utf-8"?>
<p:tagLst xmlns:a="http://schemas.openxmlformats.org/drawingml/2006/main" xmlns:r="http://schemas.openxmlformats.org/officeDocument/2006/relationships" xmlns:p="http://schemas.openxmlformats.org/presentationml/2006/main">
  <p:tag name="THINKCELLSHAPEDONOTDELETE" val="tVo7_3qjqHV5WQG8hzlRBnw"/>
</p:tagLst>
</file>

<file path=ppt/tags/tag2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4.xml><?xml version="1.0" encoding="utf-8"?>
<p:tagLst xmlns:a="http://schemas.openxmlformats.org/drawingml/2006/main" xmlns:r="http://schemas.openxmlformats.org/officeDocument/2006/relationships" xmlns:p="http://schemas.openxmlformats.org/presentationml/2006/main">
  <p:tag name="THINKCELLSHAPEDONOTDELETE" val="tVo7_3qjqHV5WQG8hzlRBnw"/>
</p:tagLst>
</file>

<file path=ppt/tags/tag2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6.xml><?xml version="1.0" encoding="utf-8"?>
<p:tagLst xmlns:a="http://schemas.openxmlformats.org/drawingml/2006/main" xmlns:r="http://schemas.openxmlformats.org/officeDocument/2006/relationships" xmlns:p="http://schemas.openxmlformats.org/presentationml/2006/main">
  <p:tag name="THINKCELLSHAPEDONOTDELETE" val="ta1G3ygldpp7KrqE77Ne.6A"/>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S736x1reOPPsKzs3HbzffA"/>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pujqcHVlVTZYOruMkoQoog"/>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pujqcHVlVTZYOruMkoQoog"/>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bT52hb9WDlXLdt_Xkw2WZA"/>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pujqcHVlVTZYOruMkoQoog"/>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pujqcHVlVTZYOruMkoQoog"/>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Vo7_3qjqHV5WQG8hzlRBnw"/>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Vo7_3qjqHV5WQG8hzlRBnw"/>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Vo7_3qjqHV5WQG8hzlRBnw"/>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Vo7_3qjqHV5WQG8hzlRBnw"/>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Vo7_3qjqHV5WQG8hzlRBnw"/>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Vo7_3qjqHV5WQG8hzlRBnw"/>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Vo7_3qjqHV5WQG8hzlRBnw"/>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Vo7_3qjqHV5WQG8hzlRBnw"/>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dN04oOJQ4MwSF7dCoBZhKg"/>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Vo7_3qjqHV5WQG8hzlRBnw"/>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Vo7_3qjqHV5WQG8hzlRBnw"/>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Vo7_3qjqHV5WQG8hzlRBnw"/>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Vo7_3qjqHV5WQG8hzlRBnw"/>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Vo7_3qjqHV5WQG8hzlRBnw"/>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Vo7_3qjqHV5WQG8hzlRBnw"/>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tVo7_3qjqHV5WQG8hzlRBnw"/>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tVo7_3qjqHV5WQG8hzlRBnw"/>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tVo7_3qjqHV5WQG8hzlRBnw"/>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tVo7_3qjqHV5WQG8hzlRBnw"/>
</p:tagLst>
</file>

<file path=ppt/tags/tag6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dN04oOJQ4MwSF7dCoBZhKg"/>
</p:tagLst>
</file>

<file path=ppt/tags/tag70.xml><?xml version="1.0" encoding="utf-8"?>
<p:tagLst xmlns:a="http://schemas.openxmlformats.org/drawingml/2006/main" xmlns:r="http://schemas.openxmlformats.org/officeDocument/2006/relationships" xmlns:p="http://schemas.openxmlformats.org/presentationml/2006/main">
  <p:tag name="THINKCELLSHAPEDONOTDELETE" val="tVo7_3qjqHV5WQG8hzlRBnw"/>
</p:tagLst>
</file>

<file path=ppt/tags/tag7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2.xml><?xml version="1.0" encoding="utf-8"?>
<p:tagLst xmlns:a="http://schemas.openxmlformats.org/drawingml/2006/main" xmlns:r="http://schemas.openxmlformats.org/officeDocument/2006/relationships" xmlns:p="http://schemas.openxmlformats.org/presentationml/2006/main">
  <p:tag name="THINKCELLSHAPEDONOTDELETE" val="tVo7_3qjqHV5WQG8hzlRBnw"/>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tVo7_3qjqHV5WQG8hzlRBnw"/>
</p:tagLst>
</file>

<file path=ppt/tags/tag7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6.xml><?xml version="1.0" encoding="utf-8"?>
<p:tagLst xmlns:a="http://schemas.openxmlformats.org/drawingml/2006/main" xmlns:r="http://schemas.openxmlformats.org/officeDocument/2006/relationships" xmlns:p="http://schemas.openxmlformats.org/presentationml/2006/main">
  <p:tag name="THINKCELLSHAPEDONOTDELETE" val="tVo7_3qjqHV5WQG8hzlRBnw"/>
</p:tagLst>
</file>

<file path=ppt/tags/tag7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8.xml><?xml version="1.0" encoding="utf-8"?>
<p:tagLst xmlns:a="http://schemas.openxmlformats.org/drawingml/2006/main" xmlns:r="http://schemas.openxmlformats.org/officeDocument/2006/relationships" xmlns:p="http://schemas.openxmlformats.org/presentationml/2006/main">
  <p:tag name="THINKCELLSHAPEDONOTDELETE" val="tVo7_3qjqHV5WQG8hzlRBnw"/>
</p:tagLst>
</file>

<file path=ppt/tags/tag7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0.xml><?xml version="1.0" encoding="utf-8"?>
<p:tagLst xmlns:a="http://schemas.openxmlformats.org/drawingml/2006/main" xmlns:r="http://schemas.openxmlformats.org/officeDocument/2006/relationships" xmlns:p="http://schemas.openxmlformats.org/presentationml/2006/main">
  <p:tag name="THINKCELLSHAPEDONOTDELETE" val="tVo7_3qjqHV5WQG8hzlRBnw"/>
</p:tagLst>
</file>

<file path=ppt/tags/tag8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2.xml><?xml version="1.0" encoding="utf-8"?>
<p:tagLst xmlns:a="http://schemas.openxmlformats.org/drawingml/2006/main" xmlns:r="http://schemas.openxmlformats.org/officeDocument/2006/relationships" xmlns:p="http://schemas.openxmlformats.org/presentationml/2006/main">
  <p:tag name="THINKCELLSHAPEDONOTDELETE" val="tVo7_3qjqHV5WQG8hzlRBnw"/>
</p:tagLst>
</file>

<file path=ppt/tags/tag8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4.xml><?xml version="1.0" encoding="utf-8"?>
<p:tagLst xmlns:a="http://schemas.openxmlformats.org/drawingml/2006/main" xmlns:r="http://schemas.openxmlformats.org/officeDocument/2006/relationships" xmlns:p="http://schemas.openxmlformats.org/presentationml/2006/main">
  <p:tag name="THINKCELLSHAPEDONOTDELETE" val="tVo7_3qjqHV5WQG8hzlRBnw"/>
</p:tagLst>
</file>

<file path=ppt/tags/tag8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6.xml><?xml version="1.0" encoding="utf-8"?>
<p:tagLst xmlns:a="http://schemas.openxmlformats.org/drawingml/2006/main" xmlns:r="http://schemas.openxmlformats.org/officeDocument/2006/relationships" xmlns:p="http://schemas.openxmlformats.org/presentationml/2006/main">
  <p:tag name="THINKCELLSHAPEDONOTDELETE" val="tVo7_3qjqHV5WQG8hzlRBnw"/>
</p:tagLst>
</file>

<file path=ppt/tags/tag8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8.xml><?xml version="1.0" encoding="utf-8"?>
<p:tagLst xmlns:a="http://schemas.openxmlformats.org/drawingml/2006/main" xmlns:r="http://schemas.openxmlformats.org/officeDocument/2006/relationships" xmlns:p="http://schemas.openxmlformats.org/presentationml/2006/main">
  <p:tag name="THINKCELLSHAPEDONOTDELETE" val="tVo7_3qjqHV5WQG8hzlRBnw"/>
</p:tagLst>
</file>

<file path=ppt/tags/tag8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dN04oOJQ4MwSF7dCoBZhKg"/>
</p:tagLst>
</file>

<file path=ppt/tags/tag90.xml><?xml version="1.0" encoding="utf-8"?>
<p:tagLst xmlns:a="http://schemas.openxmlformats.org/drawingml/2006/main" xmlns:r="http://schemas.openxmlformats.org/officeDocument/2006/relationships" xmlns:p="http://schemas.openxmlformats.org/presentationml/2006/main">
  <p:tag name="THINKCELLSHAPEDONOTDELETE" val="tVo7_3qjqHV5WQG8hzlRBnw"/>
</p:tagLst>
</file>

<file path=ppt/tags/tag9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2.xml><?xml version="1.0" encoding="utf-8"?>
<p:tagLst xmlns:a="http://schemas.openxmlformats.org/drawingml/2006/main" xmlns:r="http://schemas.openxmlformats.org/officeDocument/2006/relationships" xmlns:p="http://schemas.openxmlformats.org/presentationml/2006/main">
  <p:tag name="THINKCELLSHAPEDONOTDELETE" val="tVo7_3qjqHV5WQG8hzlRBnw"/>
</p:tagLst>
</file>

<file path=ppt/tags/tag9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4.xml><?xml version="1.0" encoding="utf-8"?>
<p:tagLst xmlns:a="http://schemas.openxmlformats.org/drawingml/2006/main" xmlns:r="http://schemas.openxmlformats.org/officeDocument/2006/relationships" xmlns:p="http://schemas.openxmlformats.org/presentationml/2006/main">
  <p:tag name="THINKCELLSHAPEDONOTDELETE" val="tVo7_3qjqHV5WQG8hzlRBnw"/>
</p:tagLst>
</file>

<file path=ppt/tags/tag9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6.xml><?xml version="1.0" encoding="utf-8"?>
<p:tagLst xmlns:a="http://schemas.openxmlformats.org/drawingml/2006/main" xmlns:r="http://schemas.openxmlformats.org/officeDocument/2006/relationships" xmlns:p="http://schemas.openxmlformats.org/presentationml/2006/main">
  <p:tag name="THINKCELLSHAPEDONOTDELETE" val="tVo7_3qjqHV5WQG8hzlRBnw"/>
</p:tagLst>
</file>

<file path=ppt/tags/tag9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8.xml><?xml version="1.0" encoding="utf-8"?>
<p:tagLst xmlns:a="http://schemas.openxmlformats.org/drawingml/2006/main" xmlns:r="http://schemas.openxmlformats.org/officeDocument/2006/relationships" xmlns:p="http://schemas.openxmlformats.org/presentationml/2006/main">
  <p:tag name="THINKCELLSHAPEDONOTDELETE" val="tVo7_3qjqHV5WQG8hzlRBnw"/>
</p:tagLst>
</file>

<file path=ppt/tags/tag9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IPSOS - Classical Template - 16x9">
  <a:themeElements>
    <a:clrScheme name="Personnalisé 183">
      <a:dk1>
        <a:sysClr val="windowText" lastClr="000000"/>
      </a:dk1>
      <a:lt1>
        <a:sysClr val="window" lastClr="FFFFFF"/>
      </a:lt1>
      <a:dk2>
        <a:srgbClr val="009D9C"/>
      </a:dk2>
      <a:lt2>
        <a:srgbClr val="2F469C"/>
      </a:lt2>
      <a:accent1>
        <a:srgbClr val="002554"/>
      </a:accent1>
      <a:accent2>
        <a:srgbClr val="F1BE48"/>
      </a:accent2>
      <a:accent3>
        <a:srgbClr val="E87722"/>
      </a:accent3>
      <a:accent4>
        <a:srgbClr val="84329B"/>
      </a:accent4>
      <a:accent5>
        <a:srgbClr val="E4C7EC"/>
      </a:accent5>
      <a:accent6>
        <a:srgbClr val="BEDBFF"/>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bg2"/>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7F7017A37F70149955479396D216793" ma:contentTypeVersion="26" ma:contentTypeDescription="Create a new document." ma:contentTypeScope="" ma:versionID="10eab99b83e31e104461ecb1a2801350">
  <xsd:schema xmlns:xsd="http://www.w3.org/2001/XMLSchema" xmlns:xs="http://www.w3.org/2001/XMLSchema" xmlns:p="http://schemas.microsoft.com/office/2006/metadata/properties" xmlns:ns2="1372901d-3044-433b-a459-f60f7338247f" xmlns:ns3="2b36eaef-8d60-407f-9c48-3a4674f439f1" targetNamespace="http://schemas.microsoft.com/office/2006/metadata/properties" ma:root="true" ma:fieldsID="10b09bbb420c57cd393b102252dc0c7f" ns2:_="" ns3:_="">
    <xsd:import namespace="1372901d-3044-433b-a459-f60f7338247f"/>
    <xsd:import namespace="2b36eaef-8d60-407f-9c48-3a4674f439f1"/>
    <xsd:element name="properties">
      <xsd:complexType>
        <xsd:sequence>
          <xsd:element name="documentManagement">
            <xsd:complexType>
              <xsd:all>
                <xsd:element ref="ns3:Case_x0020_Description" minOccurs="0"/>
                <xsd:element ref="ns2:j75b38aa01904591814a775f412504a7" minOccurs="0"/>
                <xsd:element ref="ns2:TaxCatchAll" minOccurs="0"/>
                <xsd:element ref="ns2:h4187745114a4fc6bc064a4050feeabf" minOccurs="0"/>
                <xsd:element ref="ns2:o1035c24f20541f4b74d9cbaf9450e57" minOccurs="0"/>
                <xsd:element ref="ns3:MediaServiceMetadata" minOccurs="0"/>
                <xsd:element ref="ns3:MediaServiceFastMetadata" minOccurs="0"/>
                <xsd:element ref="ns2:g38e1605d3b5474c82721a49589653ee" minOccurs="0"/>
                <xsd:element ref="ns3:MediaServiceOCR" minOccurs="0"/>
                <xsd:element ref="ns3:MediaServiceGenerationTime" minOccurs="0"/>
                <xsd:element ref="ns3:MediaServiceEventHashCode" minOccurs="0"/>
                <xsd:element ref="ns3:MediaServiceAutoKeyPoints" minOccurs="0"/>
                <xsd:element ref="ns3:MediaServiceKeyPoints" minOccurs="0"/>
                <xsd:element ref="ns3:MediaServiceDateTaken" minOccurs="0"/>
                <xsd:element ref="ns3:lcf76f155ced4ddcb4097134ff3c332f" minOccurs="0"/>
                <xsd:element ref="ns3:MediaServiceSearchProperties"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72901d-3044-433b-a459-f60f7338247f" elementFormDefault="qualified">
    <xsd:import namespace="http://schemas.microsoft.com/office/2006/documentManagement/types"/>
    <xsd:import namespace="http://schemas.microsoft.com/office/infopath/2007/PartnerControls"/>
    <xsd:element name="j75b38aa01904591814a775f412504a7" ma:index="9" ma:taxonomy="true" ma:internalName="j75b38aa01904591814a775f412504a7" ma:taxonomyFieldName="owcmnewdocumenttype" ma:displayName="Document Type" ma:readOnly="false" ma:default="" ma:fieldId="{375b38aa-0190-4591-814a-775f412504a7}" ma:sspId="e120647d-17bd-4a63-9afd-bbea8594aced" ma:termSetId="171c8572-661d-475c-9f7a-9744568b9d40" ma:anchorId="c773a0a6-0afe-41a1-80d9-1d00cb90cb7b" ma:open="false" ma:isKeyword="false">
      <xsd:complexType>
        <xsd:sequence>
          <xsd:element ref="pc:Terms" minOccurs="0" maxOccurs="1"/>
        </xsd:sequence>
      </xsd:complexType>
    </xsd:element>
    <xsd:element name="TaxCatchAll" ma:index="10" nillable="true" ma:displayName="Taxonomy Catch All Column" ma:hidden="true" ma:list="{94d63fa8-2e1d-470d-8880-65156f7ea3c4}" ma:internalName="TaxCatchAll" ma:showField="CatchAllData" ma:web="1372901d-3044-433b-a459-f60f7338247f">
      <xsd:complexType>
        <xsd:complexContent>
          <xsd:extension base="dms:MultiChoiceLookup">
            <xsd:sequence>
              <xsd:element name="Value" type="dms:Lookup" maxOccurs="unbounded" minOccurs="0" nillable="true"/>
            </xsd:sequence>
          </xsd:extension>
        </xsd:complexContent>
      </xsd:complexType>
    </xsd:element>
    <xsd:element name="h4187745114a4fc6bc064a4050feeabf" ma:index="11" ma:taxonomy="true" ma:internalName="h4187745114a4fc6bc064a4050feeabf" ma:taxonomyFieldName="owcmdepartment" ma:displayName="Business Unit" ma:default="1;#Innovation|0a7c6eb5-8692-4a30-9e70-4df9ebf2c898" ma:fieldId="{14187745-114a-4fc6-bc06-4a4050feeabf}" ma:taxonomyMulti="true" ma:sspId="e120647d-17bd-4a63-9afd-bbea8594aced" ma:termSetId="88cb3ee7-cb60-4f9c-b9c6-586c5761eae9" ma:anchorId="00000000-0000-0000-0000-000000000000" ma:open="false" ma:isKeyword="false">
      <xsd:complexType>
        <xsd:sequence>
          <xsd:element ref="pc:Terms" minOccurs="0" maxOccurs="1"/>
        </xsd:sequence>
      </xsd:complexType>
    </xsd:element>
    <xsd:element name="o1035c24f20541f4b74d9cbaf9450e57" ma:index="12" ma:taxonomy="true" ma:internalName="o1035c24f20541f4b74d9cbaf9450e57" ma:taxonomyFieldName="owcmcountry" ma:displayName="Country" ma:default="2;#Global|c8eecad5-3a7b-494e-b4be-ead924631676" ma:fieldId="{81035c24-f205-41f4-b74d-9cbaf9450e57}" ma:taxonomyMulti="true" ma:sspId="e120647d-17bd-4a63-9afd-bbea8594aced" ma:termSetId="664131c5-032c-41fa-bdcb-d0f6cbe91ef5" ma:anchorId="00000000-0000-0000-0000-000000000000" ma:open="false" ma:isKeyword="false">
      <xsd:complexType>
        <xsd:sequence>
          <xsd:element ref="pc:Terms" minOccurs="0" maxOccurs="1"/>
        </xsd:sequence>
      </xsd:complexType>
    </xsd:element>
    <xsd:element name="g38e1605d3b5474c82721a49589653ee" ma:index="15" nillable="true" ma:taxonomy="true" ma:internalName="g38e1605d3b5474c82721a49589653ee" ma:taxonomyFieldName="owcmservicesproducts" ma:displayName="Services &amp; Products" ma:default="" ma:fieldId="{038e1605-d3b5-474c-8272-1a49589653ee}" ma:taxonomyMulti="true" ma:sspId="e120647d-17bd-4a63-9afd-bbea8594aced" ma:termSetId="a2d113ca-2c27-46da-9d87-1d1343e0bcdf" ma:anchorId="00000000-0000-0000-0000-00000000000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2b36eaef-8d60-407f-9c48-3a4674f439f1" elementFormDefault="qualified">
    <xsd:import namespace="http://schemas.microsoft.com/office/2006/documentManagement/types"/>
    <xsd:import namespace="http://schemas.microsoft.com/office/infopath/2007/PartnerControls"/>
    <xsd:element name="Case_x0020_Description" ma:index="6" nillable="true" ma:displayName="Case Description" ma:internalName="Case_x0020_Description">
      <xsd:simpleType>
        <xsd:restriction base="dms:Note">
          <xsd:maxLength value="255"/>
        </xsd:restriction>
      </xsd:simpleType>
    </xsd:element>
    <xsd:element name="MediaServiceMetadata" ma:index="13" nillable="true" ma:displayName="MediaServiceMetadata" ma:hidden="true" ma:internalName="MediaServiceMetadata" ma:readOnly="true">
      <xsd:simpleType>
        <xsd:restriction base="dms:Note"/>
      </xsd:simpleType>
    </xsd:element>
    <xsd:element name="MediaServiceFastMetadata" ma:index="14" nillable="true" ma:displayName="MediaServiceFastMetadata" ma:hidden="true" ma:internalName="MediaServiceFastMetadata" ma:readOnly="true">
      <xsd:simpleType>
        <xsd:restriction base="dms:Note"/>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element name="MediaServiceAutoKeyPoints" ma:index="23" nillable="true" ma:displayName="MediaServiceAutoKeyPoints" ma:hidden="true" ma:internalName="MediaServiceAutoKeyPoints" ma:readOnly="true">
      <xsd:simpleType>
        <xsd:restriction base="dms:Note"/>
      </xsd:simpleType>
    </xsd:element>
    <xsd:element name="MediaServiceKeyPoints" ma:index="24" nillable="true" ma:displayName="KeyPoints" ma:internalName="MediaServiceKeyPoints" ma:readOnly="true">
      <xsd:simpleType>
        <xsd:restriction base="dms:Note">
          <xsd:maxLength value="255"/>
        </xsd:restriction>
      </xsd:simpleType>
    </xsd:element>
    <xsd:element name="MediaServiceDateTaken" ma:index="25" nillable="true" ma:displayName="MediaServiceDateTaken" ma:hidden="true" ma:internalName="MediaServiceDateTaken" ma:readOnly="true">
      <xsd:simpleType>
        <xsd:restriction base="dms:Text"/>
      </xsd:simpleType>
    </xsd:element>
    <xsd:element name="lcf76f155ced4ddcb4097134ff3c332f" ma:index="27" nillable="true" ma:taxonomy="true" ma:internalName="lcf76f155ced4ddcb4097134ff3c332f" ma:taxonomyFieldName="MediaServiceImageTags" ma:displayName="Image Tags" ma:readOnly="false" ma:fieldId="{5cf76f15-5ced-4ddc-b409-7134ff3c332f}" ma:taxonomyMulti="true" ma:sspId="e120647d-17bd-4a63-9afd-bbea8594aced" ma:termSetId="09814cd3-568e-fe90-9814-8d621ff8fb84" ma:anchorId="fba54fb3-c3e1-fe81-a776-ca4b69148c4d" ma:open="true" ma:isKeyword="false">
      <xsd:complexType>
        <xsd:sequence>
          <xsd:element ref="pc:Terms" minOccurs="0" maxOccurs="1"/>
        </xsd:sequence>
      </xsd:complexType>
    </xsd:element>
    <xsd:element name="MediaServiceSearchProperties" ma:index="28" nillable="true" ma:displayName="MediaServiceSearchProperties" ma:hidden="true" ma:internalName="MediaServiceSearchProperties" ma:readOnly="true">
      <xsd:simpleType>
        <xsd:restriction base="dms:Note"/>
      </xsd:simpleType>
    </xsd:element>
    <xsd:element name="MediaLengthInSeconds" ma:index="29"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6"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1372901d-3044-433b-a459-f60f7338247f">
      <Value>132</Value>
      <Value>19</Value>
      <Value>25</Value>
      <Value>2</Value>
      <Value>1</Value>
    </TaxCatchAll>
    <j75b38aa01904591814a775f412504a7 xmlns="1372901d-3044-433b-a459-f60f7338247f">
      <Terms xmlns="http://schemas.microsoft.com/office/infopath/2007/PartnerControls">
        <TermInfo xmlns="http://schemas.microsoft.com/office/infopath/2007/PartnerControls">
          <TermName xmlns="http://schemas.microsoft.com/office/infopath/2007/PartnerControls">Sales deck</TermName>
          <TermId xmlns="http://schemas.microsoft.com/office/infopath/2007/PartnerControls">f4a99538-8b07-49e8-a27e-af075aa0750e</TermId>
        </TermInfo>
      </Terms>
    </j75b38aa01904591814a775f412504a7>
    <Case_x0020_Description xmlns="2b36eaef-8d60-407f-9c48-3a4674f439f1" xsi:nil="true"/>
    <h4187745114a4fc6bc064a4050feeabf xmlns="1372901d-3044-433b-a459-f60f7338247f">
      <Terms xmlns="http://schemas.microsoft.com/office/infopath/2007/PartnerControls"/>
    </h4187745114a4fc6bc064a4050feeabf>
    <o1035c24f20541f4b74d9cbaf9450e57 xmlns="1372901d-3044-433b-a459-f60f7338247f">
      <Terms xmlns="http://schemas.microsoft.com/office/infopath/2007/PartnerControls"/>
    </o1035c24f20541f4b74d9cbaf9450e57>
    <g38e1605d3b5474c82721a49589653ee xmlns="1372901d-3044-433b-a459-f60f7338247f">
      <Terms xmlns="http://schemas.microsoft.com/office/infopath/2007/PartnerControls">
        <TermInfo xmlns="http://schemas.microsoft.com/office/infopath/2007/PartnerControls">
          <TermName xmlns="http://schemas.microsoft.com/office/infopath/2007/PartnerControls">Vantis Optimization</TermName>
          <TermId xmlns="http://schemas.microsoft.com/office/infopath/2007/PartnerControls">b51ebce2-ebc7-4e27-964d-de46c7bbe6d2</TermId>
        </TermInfo>
        <TermInfo xmlns="http://schemas.microsoft.com/office/infopath/2007/PartnerControls">
          <TermName xmlns="http://schemas.microsoft.com/office/infopath/2007/PartnerControls">Digital Non-CPG</TermName>
          <TermId xmlns="http://schemas.microsoft.com/office/infopath/2007/PartnerControls">3a773716-2940-46bc-8f20-8c7999b53ed3</TermId>
        </TermInfo>
      </Terms>
    </g38e1605d3b5474c82721a49589653ee>
    <lcf76f155ced4ddcb4097134ff3c332f xmlns="2b36eaef-8d60-407f-9c48-3a4674f439f1">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6EFD90F-7049-43CC-95E1-2F3727500EC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372901d-3044-433b-a459-f60f7338247f"/>
    <ds:schemaRef ds:uri="2b36eaef-8d60-407f-9c48-3a4674f439f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9B42295-196D-47F9-B16B-36ECDB7CB2CF}">
  <ds:schemaRefs>
    <ds:schemaRef ds:uri="http://schemas.microsoft.com/office/2006/documentManagement/types"/>
    <ds:schemaRef ds:uri="http://schemas.microsoft.com/office/infopath/2007/PartnerControls"/>
    <ds:schemaRef ds:uri="2b36eaef-8d60-407f-9c48-3a4674f439f1"/>
    <ds:schemaRef ds:uri="http://purl.org/dc/elements/1.1/"/>
    <ds:schemaRef ds:uri="http://schemas.microsoft.com/office/2006/metadata/properties"/>
    <ds:schemaRef ds:uri="http://purl.org/dc/terms/"/>
    <ds:schemaRef ds:uri="1372901d-3044-433b-a459-f60f7338247f"/>
    <ds:schemaRef ds:uri="http://schemas.openxmlformats.org/package/2006/metadata/core-properties"/>
    <ds:schemaRef ds:uri="http://www.w3.org/XML/1998/namespace"/>
    <ds:schemaRef ds:uri="http://purl.org/dc/dcmitype/"/>
  </ds:schemaRefs>
</ds:datastoreItem>
</file>

<file path=customXml/itemProps3.xml><?xml version="1.0" encoding="utf-8"?>
<ds:datastoreItem xmlns:ds="http://schemas.openxmlformats.org/officeDocument/2006/customXml" ds:itemID="{4EAEDD75-BD82-4EC9-85F3-3A986E14B05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5</TotalTime>
  <Words>2433</Words>
  <Application>Microsoft Office PowerPoint</Application>
  <PresentationFormat>Widescreen</PresentationFormat>
  <Paragraphs>180</Paragraphs>
  <Slides>23</Slides>
  <Notes>12</Notes>
  <HiddenSlides>6</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23</vt:i4>
      </vt:variant>
    </vt:vector>
  </HeadingPairs>
  <TitlesOfParts>
    <vt:vector size="31" baseType="lpstr">
      <vt:lpstr>HelveticaNeueLT Std Lt Cn</vt:lpstr>
      <vt:lpstr>Tele-GroteskNor</vt:lpstr>
      <vt:lpstr>Arial</vt:lpstr>
      <vt:lpstr>Arial Black</vt:lpstr>
      <vt:lpstr>Calibri</vt:lpstr>
      <vt:lpstr>Segoe UI</vt:lpstr>
      <vt:lpstr>IPSOS - Classical Template - 16x9</vt:lpstr>
      <vt:lpstr>Diapositive think-cell</vt:lpstr>
      <vt:lpstr>PowerPoint Presentation</vt:lpstr>
      <vt:lpstr>GOOD RESEARCH SHOULD CAPTURE THE COMPLEXITY OF HOW PEOPLE MAKE CHOICES AND HOW THEY IMPACT YOUR BUSINESS</vt:lpstr>
      <vt:lpstr>Choice models are a powerful and realistic way to Uncover new opportunities to grow your business</vt:lpstr>
      <vt:lpstr>But not all choice models are created equal</vt:lpstr>
      <vt:lpstr>By accounting for how people truly make decisions, we ensure your learnings translate into actual behavior</vt:lpstr>
      <vt:lpstr>THE IPSOS DIFFERENCE:  INDUSTRY-LEADING ANALYTICS</vt:lpstr>
      <vt:lpstr>Based on your actual business need, the proper type of choice model is selected – no force fits required!</vt:lpstr>
      <vt:lpstr>Ipsos models are enhanced to prevent common pitfalls seen in one-size-fits-all approaches</vt:lpstr>
      <vt:lpstr>THE IPSOS DIFFERENCE:  CONFIDENT BUSINESS DECISIONS</vt:lpstr>
      <vt:lpstr>Every report is designed for strategic decision making</vt:lpstr>
      <vt:lpstr>Ipsos validated forecasts help you manage expectations</vt:lpstr>
      <vt:lpstr>Forecasts are built into your own powerful simulator</vt:lpstr>
      <vt:lpstr>THE IPSOS DIFFERENCE:  BEST-IN-CLASS CLIENT SUPPORT</vt:lpstr>
      <vt:lpstr>You will have access to a dedicated team of client-centric experts at every step</vt:lpstr>
      <vt:lpstr>Our innovation experts are partnering with the biggest brands in service and technology today</vt:lpstr>
      <vt:lpstr>No matter where your innovation will ultimately live, our global coverage means we can assist</vt:lpstr>
      <vt:lpstr>PowerPoint Presentation</vt:lpstr>
      <vt:lpstr>APPENDIX: CLIENT CASE STUDIES</vt:lpstr>
      <vt:lpstr>Successful partnerships that resulted in new (sub)categories</vt:lpstr>
      <vt:lpstr>Supporting the growth of robotic vacuums</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Vantis</dc:title>
  <dc:creator>Romain Carette</dc:creator>
  <cp:lastModifiedBy>Adrian Lai</cp:lastModifiedBy>
  <cp:revision>15</cp:revision>
  <dcterms:created xsi:type="dcterms:W3CDTF">2019-04-23T08:35:40Z</dcterms:created>
  <dcterms:modified xsi:type="dcterms:W3CDTF">2023-05-11T08:04:57Z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0x010100E7F7017A37F70149955479396D216793</vt:lpwstr>
  </property>
  <property fmtid="{D5CDD505-2E9C-101B-9397-08002B2CF9AE}" pid="3" name="owcmservicesproducts">
    <vt:lpwstr>132;#Vantis Optimization|b51ebce2-ebc7-4e27-964d-de46c7bbe6d2;#19;#Digital Non-CPG|3a773716-2940-46bc-8f20-8c7999b53ed3</vt:lpwstr>
  </property>
  <property fmtid="{D5CDD505-2E9C-101B-9397-08002B2CF9AE}" pid="4" name="owcmdepartment">
    <vt:lpwstr>1;#Innovation|0a7c6eb5-8692-4a30-9e70-4df9ebf2c898</vt:lpwstr>
  </property>
  <property fmtid="{D5CDD505-2E9C-101B-9397-08002B2CF9AE}" pid="5" name="owcmcountry">
    <vt:lpwstr>2;#Global|c8eecad5-3a7b-494e-b4be-ead924631676</vt:lpwstr>
  </property>
  <property fmtid="{D5CDD505-2E9C-101B-9397-08002B2CF9AE}" pid="6" name="owcmnewdocumenttype">
    <vt:lpwstr>25;#Sales deck|f4a99538-8b07-49e8-a27e-af075aa0750e</vt:lpwstr>
  </property>
  <property fmtid="{D5CDD505-2E9C-101B-9397-08002B2CF9AE}" pid="7" name="MediaServiceImageTags">
    <vt:lpwstr/>
  </property>
</Properties>
</file>